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76" r:id="rId3"/>
    <p:sldId id="323" r:id="rId4"/>
    <p:sldId id="256" r:id="rId5"/>
    <p:sldId id="328" r:id="rId6"/>
    <p:sldId id="329" r:id="rId7"/>
    <p:sldId id="330" r:id="rId8"/>
    <p:sldId id="333" r:id="rId9"/>
    <p:sldId id="334" r:id="rId10"/>
    <p:sldId id="324" r:id="rId11"/>
    <p:sldId id="263" r:id="rId12"/>
    <p:sldId id="325" r:id="rId13"/>
    <p:sldId id="283" r:id="rId14"/>
    <p:sldId id="326" r:id="rId15"/>
    <p:sldId id="268" r:id="rId16"/>
    <p:sldId id="339" r:id="rId17"/>
    <p:sldId id="349" r:id="rId18"/>
    <p:sldId id="341" r:id="rId19"/>
    <p:sldId id="354" r:id="rId20"/>
    <p:sldId id="343" r:id="rId21"/>
    <p:sldId id="350" r:id="rId22"/>
    <p:sldId id="344" r:id="rId23"/>
    <p:sldId id="345" r:id="rId24"/>
    <p:sldId id="351" r:id="rId25"/>
    <p:sldId id="348" r:id="rId26"/>
    <p:sldId id="273" r:id="rId27"/>
    <p:sldId id="312" r:id="rId28"/>
    <p:sldId id="275" r:id="rId29"/>
    <p:sldId id="313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zmín Yánez" initials="JY" lastIdx="1" clrIdx="0">
    <p:extLst>
      <p:ext uri="{19B8F6BF-5375-455C-9EA6-DF929625EA0E}">
        <p15:presenceInfo xmlns:p15="http://schemas.microsoft.com/office/powerpoint/2012/main" userId="56d14aae0ca55669" providerId="Windows Live"/>
      </p:ext>
    </p:extLst>
  </p:cmAuthor>
  <p:cmAuthor id="2" name="HP" initials="H" lastIdx="1" clrIdx="1">
    <p:extLst>
      <p:ext uri="{19B8F6BF-5375-455C-9EA6-DF929625EA0E}">
        <p15:presenceInfo xmlns:p15="http://schemas.microsoft.com/office/powerpoint/2012/main" userId="4ffc68d6b830d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EDB0"/>
    <a:srgbClr val="E9D3E2"/>
    <a:srgbClr val="E19633"/>
    <a:srgbClr val="FFFF66"/>
    <a:srgbClr val="E2C4A6"/>
    <a:srgbClr val="E7F4D8"/>
    <a:srgbClr val="D6EDBD"/>
    <a:srgbClr val="C88E54"/>
    <a:srgbClr val="DFDFF5"/>
    <a:srgbClr val="F0E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70281" autoAdjust="0"/>
  </p:normalViewPr>
  <p:slideViewPr>
    <p:cSldViewPr snapToGrid="0">
      <p:cViewPr varScale="1">
        <p:scale>
          <a:sx n="48" d="100"/>
          <a:sy n="48" d="100"/>
        </p:scale>
        <p:origin x="1404" y="4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2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a Troya" userId="4ffc68d6b830d47b" providerId="LiveId" clId="{B7DF9185-62F1-4C01-A441-76E05EAE2C54}"/>
    <pc:docChg chg="modSld">
      <pc:chgData name="Lorena Troya" userId="4ffc68d6b830d47b" providerId="LiveId" clId="{B7DF9185-62F1-4C01-A441-76E05EAE2C54}" dt="2021-09-22T17:55:45.941" v="30"/>
      <pc:docMkLst>
        <pc:docMk/>
      </pc:docMkLst>
      <pc:sldChg chg="modNotesTx">
        <pc:chgData name="Lorena Troya" userId="4ffc68d6b830d47b" providerId="LiveId" clId="{B7DF9185-62F1-4C01-A441-76E05EAE2C54}" dt="2021-09-22T17:51:08.349" v="0" actId="20577"/>
        <pc:sldMkLst>
          <pc:docMk/>
          <pc:sldMk cId="1155126761" sldId="256"/>
        </pc:sldMkLst>
      </pc:sldChg>
      <pc:sldChg chg="modSp mod modNotesTx">
        <pc:chgData name="Lorena Troya" userId="4ffc68d6b830d47b" providerId="LiveId" clId="{B7DF9185-62F1-4C01-A441-76E05EAE2C54}" dt="2021-09-22T17:52:07.133" v="16" actId="20577"/>
        <pc:sldMkLst>
          <pc:docMk/>
          <pc:sldMk cId="1494173260" sldId="268"/>
        </pc:sldMkLst>
        <pc:spChg chg="mod">
          <ac:chgData name="Lorena Troya" userId="4ffc68d6b830d47b" providerId="LiveId" clId="{B7DF9185-62F1-4C01-A441-76E05EAE2C54}" dt="2021-09-22T17:52:01.543" v="15" actId="20577"/>
          <ac:spMkLst>
            <pc:docMk/>
            <pc:sldMk cId="1494173260" sldId="268"/>
            <ac:spMk id="18" creationId="{00000000-0000-0000-0000-000000000000}"/>
          </ac:spMkLst>
        </pc:spChg>
      </pc:sldChg>
      <pc:sldChg chg="modNotesTx">
        <pc:chgData name="Lorena Troya" userId="4ffc68d6b830d47b" providerId="LiveId" clId="{B7DF9185-62F1-4C01-A441-76E05EAE2C54}" dt="2021-09-22T17:51:49.054" v="6" actId="20577"/>
        <pc:sldMkLst>
          <pc:docMk/>
          <pc:sldMk cId="2270700599" sldId="283"/>
        </pc:sldMkLst>
      </pc:sldChg>
      <pc:sldChg chg="modNotesTx">
        <pc:chgData name="Lorena Troya" userId="4ffc68d6b830d47b" providerId="LiveId" clId="{B7DF9185-62F1-4C01-A441-76E05EAE2C54}" dt="2021-09-22T17:51:14.513" v="1" actId="20577"/>
        <pc:sldMkLst>
          <pc:docMk/>
          <pc:sldMk cId="1876560116" sldId="328"/>
        </pc:sldMkLst>
      </pc:sldChg>
      <pc:sldChg chg="modNotesTx">
        <pc:chgData name="Lorena Troya" userId="4ffc68d6b830d47b" providerId="LiveId" clId="{B7DF9185-62F1-4C01-A441-76E05EAE2C54}" dt="2021-09-22T17:51:19.668" v="2" actId="20577"/>
        <pc:sldMkLst>
          <pc:docMk/>
          <pc:sldMk cId="3246541678" sldId="329"/>
        </pc:sldMkLst>
      </pc:sldChg>
      <pc:sldChg chg="modNotesTx">
        <pc:chgData name="Lorena Troya" userId="4ffc68d6b830d47b" providerId="LiveId" clId="{B7DF9185-62F1-4C01-A441-76E05EAE2C54}" dt="2021-09-22T17:51:27.132" v="3" actId="20577"/>
        <pc:sldMkLst>
          <pc:docMk/>
          <pc:sldMk cId="4088172301" sldId="330"/>
        </pc:sldMkLst>
      </pc:sldChg>
      <pc:sldChg chg="modNotesTx">
        <pc:chgData name="Lorena Troya" userId="4ffc68d6b830d47b" providerId="LiveId" clId="{B7DF9185-62F1-4C01-A441-76E05EAE2C54}" dt="2021-09-22T17:51:33.609" v="4" actId="20577"/>
        <pc:sldMkLst>
          <pc:docMk/>
          <pc:sldMk cId="2108105676" sldId="333"/>
        </pc:sldMkLst>
      </pc:sldChg>
      <pc:sldChg chg="modNotesTx">
        <pc:chgData name="Lorena Troya" userId="4ffc68d6b830d47b" providerId="LiveId" clId="{B7DF9185-62F1-4C01-A441-76E05EAE2C54}" dt="2021-09-22T17:51:39.165" v="5" actId="20577"/>
        <pc:sldMkLst>
          <pc:docMk/>
          <pc:sldMk cId="3307003823" sldId="334"/>
        </pc:sldMkLst>
      </pc:sldChg>
      <pc:sldChg chg="modNotesTx">
        <pc:chgData name="Lorena Troya" userId="4ffc68d6b830d47b" providerId="LiveId" clId="{B7DF9185-62F1-4C01-A441-76E05EAE2C54}" dt="2021-09-22T17:52:12.530" v="17" actId="20577"/>
        <pc:sldMkLst>
          <pc:docMk/>
          <pc:sldMk cId="2031577303" sldId="339"/>
        </pc:sldMkLst>
      </pc:sldChg>
      <pc:sldChg chg="modNotesTx">
        <pc:chgData name="Lorena Troya" userId="4ffc68d6b830d47b" providerId="LiveId" clId="{B7DF9185-62F1-4C01-A441-76E05EAE2C54}" dt="2021-09-22T17:52:31.227" v="19" actId="20577"/>
        <pc:sldMkLst>
          <pc:docMk/>
          <pc:sldMk cId="3224101752" sldId="341"/>
        </pc:sldMkLst>
      </pc:sldChg>
      <pc:sldChg chg="modNotesTx">
        <pc:chgData name="Lorena Troya" userId="4ffc68d6b830d47b" providerId="LiveId" clId="{B7DF9185-62F1-4C01-A441-76E05EAE2C54}" dt="2021-09-22T17:52:42.952" v="21" actId="20577"/>
        <pc:sldMkLst>
          <pc:docMk/>
          <pc:sldMk cId="349666077" sldId="343"/>
        </pc:sldMkLst>
      </pc:sldChg>
      <pc:sldChg chg="modNotesTx">
        <pc:chgData name="Lorena Troya" userId="4ffc68d6b830d47b" providerId="LiveId" clId="{B7DF9185-62F1-4C01-A441-76E05EAE2C54}" dt="2021-09-22T17:52:55.011" v="23" actId="20577"/>
        <pc:sldMkLst>
          <pc:docMk/>
          <pc:sldMk cId="4147761190" sldId="344"/>
        </pc:sldMkLst>
      </pc:sldChg>
      <pc:sldChg chg="modNotesTx">
        <pc:chgData name="Lorena Troya" userId="4ffc68d6b830d47b" providerId="LiveId" clId="{B7DF9185-62F1-4C01-A441-76E05EAE2C54}" dt="2021-09-22T17:53:00" v="24" actId="20577"/>
        <pc:sldMkLst>
          <pc:docMk/>
          <pc:sldMk cId="795846879" sldId="345"/>
        </pc:sldMkLst>
      </pc:sldChg>
      <pc:sldChg chg="modNotesTx">
        <pc:chgData name="Lorena Troya" userId="4ffc68d6b830d47b" providerId="LiveId" clId="{B7DF9185-62F1-4C01-A441-76E05EAE2C54}" dt="2021-09-22T17:53:08.377" v="25" actId="20577"/>
        <pc:sldMkLst>
          <pc:docMk/>
          <pc:sldMk cId="1239051343" sldId="348"/>
        </pc:sldMkLst>
      </pc:sldChg>
      <pc:sldChg chg="modNotesTx">
        <pc:chgData name="Lorena Troya" userId="4ffc68d6b830d47b" providerId="LiveId" clId="{B7DF9185-62F1-4C01-A441-76E05EAE2C54}" dt="2021-09-22T17:52:25.608" v="18" actId="20577"/>
        <pc:sldMkLst>
          <pc:docMk/>
          <pc:sldMk cId="1663127436" sldId="349"/>
        </pc:sldMkLst>
      </pc:sldChg>
      <pc:sldChg chg="modNotesTx">
        <pc:chgData name="Lorena Troya" userId="4ffc68d6b830d47b" providerId="LiveId" clId="{B7DF9185-62F1-4C01-A441-76E05EAE2C54}" dt="2021-09-22T17:52:50.501" v="22" actId="20577"/>
        <pc:sldMkLst>
          <pc:docMk/>
          <pc:sldMk cId="1387358591" sldId="350"/>
        </pc:sldMkLst>
      </pc:sldChg>
      <pc:sldChg chg="modSp mod modNotesTx">
        <pc:chgData name="Lorena Troya" userId="4ffc68d6b830d47b" providerId="LiveId" clId="{B7DF9185-62F1-4C01-A441-76E05EAE2C54}" dt="2021-09-22T17:55:45.941" v="30"/>
        <pc:sldMkLst>
          <pc:docMk/>
          <pc:sldMk cId="2711533882" sldId="354"/>
        </pc:sldMkLst>
        <pc:spChg chg="mod">
          <ac:chgData name="Lorena Troya" userId="4ffc68d6b830d47b" providerId="LiveId" clId="{B7DF9185-62F1-4C01-A441-76E05EAE2C54}" dt="2021-09-22T17:55:45.941" v="30"/>
          <ac:spMkLst>
            <pc:docMk/>
            <pc:sldMk cId="2711533882" sldId="354"/>
            <ac:spMk id="5" creationId="{00000000-0000-0000-0000-000000000000}"/>
          </ac:spMkLst>
        </pc:spChg>
      </pc:sldChg>
    </pc:docChg>
  </pc:docChgLst>
</pc:chgInfo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65601-CC67-446E-9249-73ECAE3C724F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7279BAF8-4C57-48B3-BCFD-6D19E4F0722F}">
      <dgm:prSet phldrT="[Texto]" custT="1"/>
      <dgm:spPr/>
      <dgm:t>
        <a:bodyPr/>
        <a:lstStyle/>
        <a:p>
          <a:r>
            <a:rPr lang="es-EC" sz="2800" b="1" i="1" dirty="0">
              <a:latin typeface="+mj-lt"/>
              <a:cs typeface="Calibri" panose="020F0502020204030204" pitchFamily="34" charset="0"/>
            </a:rPr>
            <a:t>Introducción</a:t>
          </a:r>
        </a:p>
      </dgm:t>
    </dgm:pt>
    <dgm:pt modelId="{62317E65-EA60-465E-916C-6CA280A8FE42}" type="parTrans" cxnId="{653B8B0D-1055-4510-B62A-74532101B7E0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73948AA-BF22-40F1-9820-48FC160016FE}" type="sibTrans" cxnId="{653B8B0D-1055-4510-B62A-74532101B7E0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C9A05FA-54C9-40BA-8995-1E55393129DC}">
      <dgm:prSet phldrT="[Texto]" custT="1"/>
      <dgm:spPr/>
      <dgm:t>
        <a:bodyPr/>
        <a:lstStyle/>
        <a:p>
          <a:r>
            <a:rPr lang="es-EC" sz="2800" b="1" i="1" dirty="0">
              <a:latin typeface="+mj-lt"/>
              <a:cs typeface="Calibri" panose="020F0502020204030204" pitchFamily="34" charset="0"/>
            </a:rPr>
            <a:t>Resultados y Discusión</a:t>
          </a:r>
        </a:p>
      </dgm:t>
    </dgm:pt>
    <dgm:pt modelId="{3EA547F2-E9FE-4D78-B1B1-42899EEE55B8}" type="parTrans" cxnId="{6C4F2A15-7339-463D-9E47-C8F5986E8AB9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B73B7BF-6A94-4E12-83EF-CF4FEE1DF8A7}" type="sibTrans" cxnId="{6C4F2A15-7339-463D-9E47-C8F5986E8AB9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4364F55-B43E-4F0F-BA61-CF622439908A}">
      <dgm:prSet phldrT="[Texto]" custT="1"/>
      <dgm:spPr/>
      <dgm:t>
        <a:bodyPr/>
        <a:lstStyle/>
        <a:p>
          <a:r>
            <a:rPr lang="es-EC" sz="2800" b="1" i="1" dirty="0">
              <a:latin typeface="+mj-lt"/>
              <a:cs typeface="Calibri" panose="020F0502020204030204" pitchFamily="34" charset="0"/>
            </a:rPr>
            <a:t>Conclusiones</a:t>
          </a:r>
        </a:p>
      </dgm:t>
    </dgm:pt>
    <dgm:pt modelId="{A231F18E-9F28-4818-A5DC-F662F31C44D6}" type="parTrans" cxnId="{29870EF9-19A9-448E-A4DA-7977D2DF774B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2F75716-939F-497B-AE26-46A9BE2DA08E}" type="sibTrans" cxnId="{29870EF9-19A9-448E-A4DA-7977D2DF774B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C8A212F-CDD5-4469-8CA9-7D164C9B1F2D}">
      <dgm:prSet phldrT="[Texto]" custT="1"/>
      <dgm:spPr/>
      <dgm:t>
        <a:bodyPr/>
        <a:lstStyle/>
        <a:p>
          <a:r>
            <a:rPr lang="es-EC" sz="2800" b="1" i="1" dirty="0">
              <a:latin typeface="+mj-lt"/>
              <a:cs typeface="Calibri" panose="020F0502020204030204" pitchFamily="34" charset="0"/>
            </a:rPr>
            <a:t>Recomendaciones</a:t>
          </a:r>
        </a:p>
      </dgm:t>
    </dgm:pt>
    <dgm:pt modelId="{E288D164-4723-43F5-AA65-E7F40C02D04C}" type="parTrans" cxnId="{2EA1485D-1CDF-4381-89A1-5423D609202E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55FC63F-7891-4588-BB02-F0144322D2AB}" type="sibTrans" cxnId="{2EA1485D-1CDF-4381-89A1-5423D609202E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536F4F8-3ABB-4046-BD7D-1744A55212E5}">
      <dgm:prSet phldrT="[Texto]" custT="1"/>
      <dgm:spPr/>
      <dgm:t>
        <a:bodyPr/>
        <a:lstStyle/>
        <a:p>
          <a:r>
            <a:rPr lang="es-EC" sz="2800" b="1" i="1" dirty="0">
              <a:latin typeface="+mj-lt"/>
              <a:cs typeface="Calibri" panose="020F0502020204030204" pitchFamily="34" charset="0"/>
            </a:rPr>
            <a:t>Objetivos</a:t>
          </a:r>
        </a:p>
      </dgm:t>
    </dgm:pt>
    <dgm:pt modelId="{9D67A948-47A2-497A-B2B7-6AD53FE040DE}" type="parTrans" cxnId="{2D4FDB68-A6DE-4E6D-852D-0621E156F66C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B75FB45-A4F3-438A-872A-73E66574F003}" type="sibTrans" cxnId="{2D4FDB68-A6DE-4E6D-852D-0621E156F66C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F3EEA30-7F35-44F7-AC30-B8A43F996B42}">
      <dgm:prSet phldrT="[Texto]" custT="1"/>
      <dgm:spPr/>
      <dgm:t>
        <a:bodyPr/>
        <a:lstStyle/>
        <a:p>
          <a:r>
            <a:rPr lang="es-EC" sz="2800" b="1" i="1" dirty="0">
              <a:latin typeface="+mj-lt"/>
              <a:cs typeface="Calibri" panose="020F0502020204030204" pitchFamily="34" charset="0"/>
            </a:rPr>
            <a:t>Metodología</a:t>
          </a:r>
        </a:p>
      </dgm:t>
    </dgm:pt>
    <dgm:pt modelId="{32511535-C59A-4613-A4A8-5ED87F4224FE}" type="parTrans" cxnId="{BD60F841-061C-421E-865B-4414EBC66EF8}">
      <dgm:prSet/>
      <dgm:spPr/>
      <dgm:t>
        <a:bodyPr/>
        <a:lstStyle/>
        <a:p>
          <a:endParaRPr lang="es-ES"/>
        </a:p>
      </dgm:t>
    </dgm:pt>
    <dgm:pt modelId="{06D4AC39-B9B9-41C5-9F0D-B619652E74EB}" type="sibTrans" cxnId="{BD60F841-061C-421E-865B-4414EBC66EF8}">
      <dgm:prSet/>
      <dgm:spPr/>
      <dgm:t>
        <a:bodyPr/>
        <a:lstStyle/>
        <a:p>
          <a:endParaRPr lang="es-ES"/>
        </a:p>
      </dgm:t>
    </dgm:pt>
    <dgm:pt modelId="{04D4A010-8D81-4260-8AD7-DEF60DC09DDC}" type="pres">
      <dgm:prSet presAssocID="{63165601-CC67-446E-9249-73ECAE3C72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31F679B-1CEC-4D3D-8128-04695B4D3449}" type="pres">
      <dgm:prSet presAssocID="{63165601-CC67-446E-9249-73ECAE3C724F}" presName="Name1" presStyleCnt="0"/>
      <dgm:spPr/>
    </dgm:pt>
    <dgm:pt modelId="{016230A1-ADA4-4D1B-8F92-26D0A19B5027}" type="pres">
      <dgm:prSet presAssocID="{63165601-CC67-446E-9249-73ECAE3C724F}" presName="cycle" presStyleCnt="0"/>
      <dgm:spPr/>
    </dgm:pt>
    <dgm:pt modelId="{1C3A36EE-BBCD-4900-B963-A590AD1DE221}" type="pres">
      <dgm:prSet presAssocID="{63165601-CC67-446E-9249-73ECAE3C724F}" presName="srcNode" presStyleLbl="node1" presStyleIdx="0" presStyleCnt="6"/>
      <dgm:spPr/>
    </dgm:pt>
    <dgm:pt modelId="{9FA38C6B-D022-475C-B07E-9514AEB5EAD8}" type="pres">
      <dgm:prSet presAssocID="{63165601-CC67-446E-9249-73ECAE3C724F}" presName="conn" presStyleLbl="parChTrans1D2" presStyleIdx="0" presStyleCnt="1"/>
      <dgm:spPr/>
      <dgm:t>
        <a:bodyPr/>
        <a:lstStyle/>
        <a:p>
          <a:endParaRPr lang="es-ES"/>
        </a:p>
      </dgm:t>
    </dgm:pt>
    <dgm:pt modelId="{1E3FDFD0-92B0-471D-B926-2B0CDD53F847}" type="pres">
      <dgm:prSet presAssocID="{63165601-CC67-446E-9249-73ECAE3C724F}" presName="extraNode" presStyleLbl="node1" presStyleIdx="0" presStyleCnt="6"/>
      <dgm:spPr/>
    </dgm:pt>
    <dgm:pt modelId="{CFA97563-BC41-45B5-953C-98D30DC42953}" type="pres">
      <dgm:prSet presAssocID="{63165601-CC67-446E-9249-73ECAE3C724F}" presName="dstNode" presStyleLbl="node1" presStyleIdx="0" presStyleCnt="6"/>
      <dgm:spPr/>
    </dgm:pt>
    <dgm:pt modelId="{7DEBB584-6742-4E06-B676-52E4306E80F3}" type="pres">
      <dgm:prSet presAssocID="{7279BAF8-4C57-48B3-BCFD-6D19E4F0722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58990D-E885-4986-B912-9C77267D5884}" type="pres">
      <dgm:prSet presAssocID="{7279BAF8-4C57-48B3-BCFD-6D19E4F0722F}" presName="accent_1" presStyleCnt="0"/>
      <dgm:spPr/>
    </dgm:pt>
    <dgm:pt modelId="{A5389F7C-E11B-454E-9324-9C217254F77A}" type="pres">
      <dgm:prSet presAssocID="{7279BAF8-4C57-48B3-BCFD-6D19E4F0722F}" presName="accentRepeatNode" presStyleLbl="solidFgAcc1" presStyleIdx="0" presStyleCnt="6"/>
      <dgm:spPr/>
    </dgm:pt>
    <dgm:pt modelId="{9B881942-4510-4191-A7C3-C8E4AA520C52}" type="pres">
      <dgm:prSet presAssocID="{D536F4F8-3ABB-4046-BD7D-1744A55212E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D4BCA0-DEFB-43D2-9339-A6F2CD020F49}" type="pres">
      <dgm:prSet presAssocID="{D536F4F8-3ABB-4046-BD7D-1744A55212E5}" presName="accent_2" presStyleCnt="0"/>
      <dgm:spPr/>
    </dgm:pt>
    <dgm:pt modelId="{CF1CBCEA-0708-42FB-B190-88C18697E2A7}" type="pres">
      <dgm:prSet presAssocID="{D536F4F8-3ABB-4046-BD7D-1744A55212E5}" presName="accentRepeatNode" presStyleLbl="solidFgAcc1" presStyleIdx="1" presStyleCnt="6"/>
      <dgm:spPr/>
    </dgm:pt>
    <dgm:pt modelId="{85BEE6D5-02FD-4857-A82A-FBAEB909E6A2}" type="pres">
      <dgm:prSet presAssocID="{EF3EEA30-7F35-44F7-AC30-B8A43F996B4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8FD213-E7B2-4DA8-9008-09CB3E2A2932}" type="pres">
      <dgm:prSet presAssocID="{EF3EEA30-7F35-44F7-AC30-B8A43F996B42}" presName="accent_3" presStyleCnt="0"/>
      <dgm:spPr/>
    </dgm:pt>
    <dgm:pt modelId="{D15B681D-46BF-4E92-9400-3B27871D4020}" type="pres">
      <dgm:prSet presAssocID="{EF3EEA30-7F35-44F7-AC30-B8A43F996B42}" presName="accentRepeatNode" presStyleLbl="solidFgAcc1" presStyleIdx="2" presStyleCnt="6"/>
      <dgm:spPr/>
    </dgm:pt>
    <dgm:pt modelId="{AE59FFF6-00AC-4DB8-B093-8038C748E07F}" type="pres">
      <dgm:prSet presAssocID="{EC9A05FA-54C9-40BA-8995-1E55393129D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7C907-1A74-4BC8-8D1D-50CA67CECDFF}" type="pres">
      <dgm:prSet presAssocID="{EC9A05FA-54C9-40BA-8995-1E55393129DC}" presName="accent_4" presStyleCnt="0"/>
      <dgm:spPr/>
    </dgm:pt>
    <dgm:pt modelId="{B85E40D7-A761-49F7-9D38-D0668E5BB497}" type="pres">
      <dgm:prSet presAssocID="{EC9A05FA-54C9-40BA-8995-1E55393129DC}" presName="accentRepeatNode" presStyleLbl="solidFgAcc1" presStyleIdx="3" presStyleCnt="6"/>
      <dgm:spPr/>
    </dgm:pt>
    <dgm:pt modelId="{B0F25986-B045-4684-A774-37E4E7B9ADF1}" type="pres">
      <dgm:prSet presAssocID="{B4364F55-B43E-4F0F-BA61-CF622439908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EA9DC9-DF0C-4322-80C1-8C306094D9CA}" type="pres">
      <dgm:prSet presAssocID="{B4364F55-B43E-4F0F-BA61-CF622439908A}" presName="accent_5" presStyleCnt="0"/>
      <dgm:spPr/>
    </dgm:pt>
    <dgm:pt modelId="{94F22AC4-7604-4EE8-9E30-36FFC4B35B8D}" type="pres">
      <dgm:prSet presAssocID="{B4364F55-B43E-4F0F-BA61-CF622439908A}" presName="accentRepeatNode" presStyleLbl="solidFgAcc1" presStyleIdx="4" presStyleCnt="6"/>
      <dgm:spPr/>
    </dgm:pt>
    <dgm:pt modelId="{FE513686-8687-496B-9F47-362A6A5B74D1}" type="pres">
      <dgm:prSet presAssocID="{1C8A212F-CDD5-4469-8CA9-7D164C9B1F2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8D2A8C-E8D6-4A76-A418-7F7FC6C531C5}" type="pres">
      <dgm:prSet presAssocID="{1C8A212F-CDD5-4469-8CA9-7D164C9B1F2D}" presName="accent_6" presStyleCnt="0"/>
      <dgm:spPr/>
    </dgm:pt>
    <dgm:pt modelId="{D1BA02FC-EF48-425D-9A10-BCBEA9B1FDCB}" type="pres">
      <dgm:prSet presAssocID="{1C8A212F-CDD5-4469-8CA9-7D164C9B1F2D}" presName="accentRepeatNode" presStyleLbl="solidFgAcc1" presStyleIdx="5" presStyleCnt="6"/>
      <dgm:spPr/>
    </dgm:pt>
  </dgm:ptLst>
  <dgm:cxnLst>
    <dgm:cxn modelId="{F6E96980-7958-48D3-AE65-B66CD60099F4}" type="presOf" srcId="{63165601-CC67-446E-9249-73ECAE3C724F}" destId="{04D4A010-8D81-4260-8AD7-DEF60DC09DDC}" srcOrd="0" destOrd="0" presId="urn:microsoft.com/office/officeart/2008/layout/VerticalCurvedList"/>
    <dgm:cxn modelId="{55A27BED-FDF8-45FE-8627-EB889C10FF96}" type="presOf" srcId="{EC9A05FA-54C9-40BA-8995-1E55393129DC}" destId="{AE59FFF6-00AC-4DB8-B093-8038C748E07F}" srcOrd="0" destOrd="0" presId="urn:microsoft.com/office/officeart/2008/layout/VerticalCurvedList"/>
    <dgm:cxn modelId="{29870EF9-19A9-448E-A4DA-7977D2DF774B}" srcId="{63165601-CC67-446E-9249-73ECAE3C724F}" destId="{B4364F55-B43E-4F0F-BA61-CF622439908A}" srcOrd="4" destOrd="0" parTransId="{A231F18E-9F28-4818-A5DC-F662F31C44D6}" sibTransId="{82F75716-939F-497B-AE26-46A9BE2DA08E}"/>
    <dgm:cxn modelId="{D115B290-CF4E-497D-9E81-34F6CFD81D4F}" type="presOf" srcId="{EF3EEA30-7F35-44F7-AC30-B8A43F996B42}" destId="{85BEE6D5-02FD-4857-A82A-FBAEB909E6A2}" srcOrd="0" destOrd="0" presId="urn:microsoft.com/office/officeart/2008/layout/VerticalCurvedList"/>
    <dgm:cxn modelId="{4645814E-B92A-4D14-94EC-1B651E526168}" type="presOf" srcId="{273948AA-BF22-40F1-9820-48FC160016FE}" destId="{9FA38C6B-D022-475C-B07E-9514AEB5EAD8}" srcOrd="0" destOrd="0" presId="urn:microsoft.com/office/officeart/2008/layout/VerticalCurvedList"/>
    <dgm:cxn modelId="{2D4FDB68-A6DE-4E6D-852D-0621E156F66C}" srcId="{63165601-CC67-446E-9249-73ECAE3C724F}" destId="{D536F4F8-3ABB-4046-BD7D-1744A55212E5}" srcOrd="1" destOrd="0" parTransId="{9D67A948-47A2-497A-B2B7-6AD53FE040DE}" sibTransId="{BB75FB45-A4F3-438A-872A-73E66574F003}"/>
    <dgm:cxn modelId="{2EA1485D-1CDF-4381-89A1-5423D609202E}" srcId="{63165601-CC67-446E-9249-73ECAE3C724F}" destId="{1C8A212F-CDD5-4469-8CA9-7D164C9B1F2D}" srcOrd="5" destOrd="0" parTransId="{E288D164-4723-43F5-AA65-E7F40C02D04C}" sibTransId="{155FC63F-7891-4588-BB02-F0144322D2AB}"/>
    <dgm:cxn modelId="{EDF3E062-B450-4935-98C5-4BE738992C60}" type="presOf" srcId="{D536F4F8-3ABB-4046-BD7D-1744A55212E5}" destId="{9B881942-4510-4191-A7C3-C8E4AA520C52}" srcOrd="0" destOrd="0" presId="urn:microsoft.com/office/officeart/2008/layout/VerticalCurvedList"/>
    <dgm:cxn modelId="{653B8B0D-1055-4510-B62A-74532101B7E0}" srcId="{63165601-CC67-446E-9249-73ECAE3C724F}" destId="{7279BAF8-4C57-48B3-BCFD-6D19E4F0722F}" srcOrd="0" destOrd="0" parTransId="{62317E65-EA60-465E-916C-6CA280A8FE42}" sibTransId="{273948AA-BF22-40F1-9820-48FC160016FE}"/>
    <dgm:cxn modelId="{244A4D05-EB1B-47D8-8820-AD3A63C444CA}" type="presOf" srcId="{1C8A212F-CDD5-4469-8CA9-7D164C9B1F2D}" destId="{FE513686-8687-496B-9F47-362A6A5B74D1}" srcOrd="0" destOrd="0" presId="urn:microsoft.com/office/officeart/2008/layout/VerticalCurvedList"/>
    <dgm:cxn modelId="{9D1B61A9-81BF-4B27-B2AD-137DC9CD648B}" type="presOf" srcId="{B4364F55-B43E-4F0F-BA61-CF622439908A}" destId="{B0F25986-B045-4684-A774-37E4E7B9ADF1}" srcOrd="0" destOrd="0" presId="urn:microsoft.com/office/officeart/2008/layout/VerticalCurvedList"/>
    <dgm:cxn modelId="{BD60F841-061C-421E-865B-4414EBC66EF8}" srcId="{63165601-CC67-446E-9249-73ECAE3C724F}" destId="{EF3EEA30-7F35-44F7-AC30-B8A43F996B42}" srcOrd="2" destOrd="0" parTransId="{32511535-C59A-4613-A4A8-5ED87F4224FE}" sibTransId="{06D4AC39-B9B9-41C5-9F0D-B619652E74EB}"/>
    <dgm:cxn modelId="{6C4F2A15-7339-463D-9E47-C8F5986E8AB9}" srcId="{63165601-CC67-446E-9249-73ECAE3C724F}" destId="{EC9A05FA-54C9-40BA-8995-1E55393129DC}" srcOrd="3" destOrd="0" parTransId="{3EA547F2-E9FE-4D78-B1B1-42899EEE55B8}" sibTransId="{0B73B7BF-6A94-4E12-83EF-CF4FEE1DF8A7}"/>
    <dgm:cxn modelId="{BC89B18D-67ED-42E4-9617-E3BB6ECB625B}" type="presOf" srcId="{7279BAF8-4C57-48B3-BCFD-6D19E4F0722F}" destId="{7DEBB584-6742-4E06-B676-52E4306E80F3}" srcOrd="0" destOrd="0" presId="urn:microsoft.com/office/officeart/2008/layout/VerticalCurvedList"/>
    <dgm:cxn modelId="{3AC6E57B-2649-49C4-84C6-9CAA9D5B0CCE}" type="presParOf" srcId="{04D4A010-8D81-4260-8AD7-DEF60DC09DDC}" destId="{331F679B-1CEC-4D3D-8128-04695B4D3449}" srcOrd="0" destOrd="0" presId="urn:microsoft.com/office/officeart/2008/layout/VerticalCurvedList"/>
    <dgm:cxn modelId="{A80D8A93-A770-4F2F-917B-5116B3D9CE0A}" type="presParOf" srcId="{331F679B-1CEC-4D3D-8128-04695B4D3449}" destId="{016230A1-ADA4-4D1B-8F92-26D0A19B5027}" srcOrd="0" destOrd="0" presId="urn:microsoft.com/office/officeart/2008/layout/VerticalCurvedList"/>
    <dgm:cxn modelId="{C3B08737-FBCC-4ED3-B196-D11B8DAB2182}" type="presParOf" srcId="{016230A1-ADA4-4D1B-8F92-26D0A19B5027}" destId="{1C3A36EE-BBCD-4900-B963-A590AD1DE221}" srcOrd="0" destOrd="0" presId="urn:microsoft.com/office/officeart/2008/layout/VerticalCurvedList"/>
    <dgm:cxn modelId="{EE4B4DBE-792A-473A-848D-C819D594E773}" type="presParOf" srcId="{016230A1-ADA4-4D1B-8F92-26D0A19B5027}" destId="{9FA38C6B-D022-475C-B07E-9514AEB5EAD8}" srcOrd="1" destOrd="0" presId="urn:microsoft.com/office/officeart/2008/layout/VerticalCurvedList"/>
    <dgm:cxn modelId="{5FE6FB5E-3C5D-4E1E-8810-A885084CDE67}" type="presParOf" srcId="{016230A1-ADA4-4D1B-8F92-26D0A19B5027}" destId="{1E3FDFD0-92B0-471D-B926-2B0CDD53F847}" srcOrd="2" destOrd="0" presId="urn:microsoft.com/office/officeart/2008/layout/VerticalCurvedList"/>
    <dgm:cxn modelId="{B672EACB-ED02-48BA-A157-76D2049A99F2}" type="presParOf" srcId="{016230A1-ADA4-4D1B-8F92-26D0A19B5027}" destId="{CFA97563-BC41-45B5-953C-98D30DC42953}" srcOrd="3" destOrd="0" presId="urn:microsoft.com/office/officeart/2008/layout/VerticalCurvedList"/>
    <dgm:cxn modelId="{5DEB8997-12EA-4F0F-92DD-6BA2BC92CF92}" type="presParOf" srcId="{331F679B-1CEC-4D3D-8128-04695B4D3449}" destId="{7DEBB584-6742-4E06-B676-52E4306E80F3}" srcOrd="1" destOrd="0" presId="urn:microsoft.com/office/officeart/2008/layout/VerticalCurvedList"/>
    <dgm:cxn modelId="{7E2111D3-51D0-4BC9-A051-969814614B55}" type="presParOf" srcId="{331F679B-1CEC-4D3D-8128-04695B4D3449}" destId="{B758990D-E885-4986-B912-9C77267D5884}" srcOrd="2" destOrd="0" presId="urn:microsoft.com/office/officeart/2008/layout/VerticalCurvedList"/>
    <dgm:cxn modelId="{6922FD0D-6859-4925-89A6-B960ADF89581}" type="presParOf" srcId="{B758990D-E885-4986-B912-9C77267D5884}" destId="{A5389F7C-E11B-454E-9324-9C217254F77A}" srcOrd="0" destOrd="0" presId="urn:microsoft.com/office/officeart/2008/layout/VerticalCurvedList"/>
    <dgm:cxn modelId="{564D6C20-ACEA-4231-A811-73CA027E6954}" type="presParOf" srcId="{331F679B-1CEC-4D3D-8128-04695B4D3449}" destId="{9B881942-4510-4191-A7C3-C8E4AA520C52}" srcOrd="3" destOrd="0" presId="urn:microsoft.com/office/officeart/2008/layout/VerticalCurvedList"/>
    <dgm:cxn modelId="{1F57CF06-776C-4D94-93B1-11FD4781EDB5}" type="presParOf" srcId="{331F679B-1CEC-4D3D-8128-04695B4D3449}" destId="{97D4BCA0-DEFB-43D2-9339-A6F2CD020F49}" srcOrd="4" destOrd="0" presId="urn:microsoft.com/office/officeart/2008/layout/VerticalCurvedList"/>
    <dgm:cxn modelId="{1787C540-BD26-4F18-B463-B21531130C5B}" type="presParOf" srcId="{97D4BCA0-DEFB-43D2-9339-A6F2CD020F49}" destId="{CF1CBCEA-0708-42FB-B190-88C18697E2A7}" srcOrd="0" destOrd="0" presId="urn:microsoft.com/office/officeart/2008/layout/VerticalCurvedList"/>
    <dgm:cxn modelId="{5F83963A-836D-4888-84A5-0D695D442D8A}" type="presParOf" srcId="{331F679B-1CEC-4D3D-8128-04695B4D3449}" destId="{85BEE6D5-02FD-4857-A82A-FBAEB909E6A2}" srcOrd="5" destOrd="0" presId="urn:microsoft.com/office/officeart/2008/layout/VerticalCurvedList"/>
    <dgm:cxn modelId="{C97A6E8E-0B0C-4EAE-85B1-070D9EAA5EAB}" type="presParOf" srcId="{331F679B-1CEC-4D3D-8128-04695B4D3449}" destId="{9E8FD213-E7B2-4DA8-9008-09CB3E2A2932}" srcOrd="6" destOrd="0" presId="urn:microsoft.com/office/officeart/2008/layout/VerticalCurvedList"/>
    <dgm:cxn modelId="{DF10F978-2EB5-43D5-B0DD-55B53F60FF8F}" type="presParOf" srcId="{9E8FD213-E7B2-4DA8-9008-09CB3E2A2932}" destId="{D15B681D-46BF-4E92-9400-3B27871D4020}" srcOrd="0" destOrd="0" presId="urn:microsoft.com/office/officeart/2008/layout/VerticalCurvedList"/>
    <dgm:cxn modelId="{C9BC93A8-D7B6-40D7-88F6-07AB9D1C097F}" type="presParOf" srcId="{331F679B-1CEC-4D3D-8128-04695B4D3449}" destId="{AE59FFF6-00AC-4DB8-B093-8038C748E07F}" srcOrd="7" destOrd="0" presId="urn:microsoft.com/office/officeart/2008/layout/VerticalCurvedList"/>
    <dgm:cxn modelId="{F3A621AC-3A3E-4298-AAEA-A2A083A57E0B}" type="presParOf" srcId="{331F679B-1CEC-4D3D-8128-04695B4D3449}" destId="{4557C907-1A74-4BC8-8D1D-50CA67CECDFF}" srcOrd="8" destOrd="0" presId="urn:microsoft.com/office/officeart/2008/layout/VerticalCurvedList"/>
    <dgm:cxn modelId="{9FF22E25-D525-4414-88CD-2E26BA32FA1E}" type="presParOf" srcId="{4557C907-1A74-4BC8-8D1D-50CA67CECDFF}" destId="{B85E40D7-A761-49F7-9D38-D0668E5BB497}" srcOrd="0" destOrd="0" presId="urn:microsoft.com/office/officeart/2008/layout/VerticalCurvedList"/>
    <dgm:cxn modelId="{5C7150C4-F50D-4104-8EC6-0D77355BB090}" type="presParOf" srcId="{331F679B-1CEC-4D3D-8128-04695B4D3449}" destId="{B0F25986-B045-4684-A774-37E4E7B9ADF1}" srcOrd="9" destOrd="0" presId="urn:microsoft.com/office/officeart/2008/layout/VerticalCurvedList"/>
    <dgm:cxn modelId="{837BDB7D-E61C-4BB8-AA7E-CCD5EF6CFCA5}" type="presParOf" srcId="{331F679B-1CEC-4D3D-8128-04695B4D3449}" destId="{74EA9DC9-DF0C-4322-80C1-8C306094D9CA}" srcOrd="10" destOrd="0" presId="urn:microsoft.com/office/officeart/2008/layout/VerticalCurvedList"/>
    <dgm:cxn modelId="{2A3E096A-60BE-41DA-8D47-345A60A04CF1}" type="presParOf" srcId="{74EA9DC9-DF0C-4322-80C1-8C306094D9CA}" destId="{94F22AC4-7604-4EE8-9E30-36FFC4B35B8D}" srcOrd="0" destOrd="0" presId="urn:microsoft.com/office/officeart/2008/layout/VerticalCurvedList"/>
    <dgm:cxn modelId="{6F65CE5B-F34B-4BD8-B7BF-8FEDFE36BC74}" type="presParOf" srcId="{331F679B-1CEC-4D3D-8128-04695B4D3449}" destId="{FE513686-8687-496B-9F47-362A6A5B74D1}" srcOrd="11" destOrd="0" presId="urn:microsoft.com/office/officeart/2008/layout/VerticalCurvedList"/>
    <dgm:cxn modelId="{C25D083A-8070-433D-A40E-746FDE3FBF9F}" type="presParOf" srcId="{331F679B-1CEC-4D3D-8128-04695B4D3449}" destId="{B28D2A8C-E8D6-4A76-A418-7F7FC6C531C5}" srcOrd="12" destOrd="0" presId="urn:microsoft.com/office/officeart/2008/layout/VerticalCurvedList"/>
    <dgm:cxn modelId="{33B42F6B-7041-48AC-BF1D-86397CABD997}" type="presParOf" srcId="{B28D2A8C-E8D6-4A76-A418-7F7FC6C531C5}" destId="{D1BA02FC-EF48-425D-9A10-BCBEA9B1FD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C0AC98-BF70-4F15-86EE-90D185AB1C2F}" type="doc">
      <dgm:prSet loTypeId="urn:microsoft.com/office/officeart/2005/8/layout/process5" loCatId="process" qsTypeId="urn:microsoft.com/office/officeart/2005/8/quickstyle/simple3" qsCatId="simple" csTypeId="urn:microsoft.com/office/officeart/2005/8/colors/accent6_5" csCatId="accent6" phldr="1"/>
      <dgm:spPr/>
    </dgm:pt>
    <dgm:pt modelId="{59CD65E9-9D9A-4DB6-811A-F41DD5609AF0}">
      <dgm:prSet phldrT="[Texto]"/>
      <dgm:spPr/>
      <dgm:t>
        <a:bodyPr/>
        <a:lstStyle/>
        <a:p>
          <a:r>
            <a:rPr lang="es-ES" dirty="0"/>
            <a:t>Diseño génico</a:t>
          </a:r>
        </a:p>
      </dgm:t>
    </dgm:pt>
    <dgm:pt modelId="{087AF527-0666-43C7-9209-7DFAFF1D62CF}" type="parTrans" cxnId="{C279F962-8F48-49E6-AC16-DADFB93CADB3}">
      <dgm:prSet/>
      <dgm:spPr/>
      <dgm:t>
        <a:bodyPr/>
        <a:lstStyle/>
        <a:p>
          <a:endParaRPr lang="es-ES"/>
        </a:p>
      </dgm:t>
    </dgm:pt>
    <dgm:pt modelId="{5703A278-BDB7-46AE-AF9C-A2AE97AEEBD7}" type="sibTrans" cxnId="{C279F962-8F48-49E6-AC16-DADFB93CADB3}">
      <dgm:prSet/>
      <dgm:spPr/>
      <dgm:t>
        <a:bodyPr/>
        <a:lstStyle/>
        <a:p>
          <a:endParaRPr lang="es-ES" dirty="0"/>
        </a:p>
      </dgm:t>
    </dgm:pt>
    <dgm:pt modelId="{ACC45BC4-BCD7-49EE-9389-290E598A1425}">
      <dgm:prSet phldrT="[Texto]"/>
      <dgm:spPr/>
      <dgm:t>
        <a:bodyPr/>
        <a:lstStyle/>
        <a:p>
          <a:r>
            <a:rPr lang="es-ES" dirty="0"/>
            <a:t>Purificación</a:t>
          </a:r>
        </a:p>
      </dgm:t>
    </dgm:pt>
    <dgm:pt modelId="{AB75BB55-4991-4F2E-8D23-888DCED3DC73}" type="parTrans" cxnId="{5F80ACBC-3423-4EBB-BEBC-D7F211025972}">
      <dgm:prSet/>
      <dgm:spPr/>
      <dgm:t>
        <a:bodyPr/>
        <a:lstStyle/>
        <a:p>
          <a:endParaRPr lang="es-ES"/>
        </a:p>
      </dgm:t>
    </dgm:pt>
    <dgm:pt modelId="{8ABA19E8-C0AA-48E8-B84A-AA93B1517244}" type="sibTrans" cxnId="{5F80ACBC-3423-4EBB-BEBC-D7F211025972}">
      <dgm:prSet/>
      <dgm:spPr/>
      <dgm:t>
        <a:bodyPr/>
        <a:lstStyle/>
        <a:p>
          <a:endParaRPr lang="es-ES"/>
        </a:p>
      </dgm:t>
    </dgm:pt>
    <dgm:pt modelId="{CE345A8C-3FB6-459A-BA66-E353EEF051AE}">
      <dgm:prSet phldrT="[Texto]"/>
      <dgm:spPr/>
      <dgm:t>
        <a:bodyPr/>
        <a:lstStyle/>
        <a:p>
          <a:r>
            <a:rPr lang="es-ES" dirty="0"/>
            <a:t>Producción</a:t>
          </a:r>
        </a:p>
      </dgm:t>
    </dgm:pt>
    <dgm:pt modelId="{7A5444F9-A3CF-4D06-80FF-4B42BEA27AB9}" type="parTrans" cxnId="{EEC8CE0C-AC22-4161-9AFD-C35B3CEEE435}">
      <dgm:prSet/>
      <dgm:spPr/>
      <dgm:t>
        <a:bodyPr/>
        <a:lstStyle/>
        <a:p>
          <a:endParaRPr lang="es-ES"/>
        </a:p>
      </dgm:t>
    </dgm:pt>
    <dgm:pt modelId="{82BBE3B2-98BF-46C6-A708-ABE74B981FB4}" type="sibTrans" cxnId="{EEC8CE0C-AC22-4161-9AFD-C35B3CEEE435}">
      <dgm:prSet/>
      <dgm:spPr/>
      <dgm:t>
        <a:bodyPr/>
        <a:lstStyle/>
        <a:p>
          <a:endParaRPr lang="es-ES" dirty="0"/>
        </a:p>
      </dgm:t>
    </dgm:pt>
    <dgm:pt modelId="{9FCC61B0-3B67-464C-A3CC-95C84CEE2DF2}">
      <dgm:prSet phldrT="[Texto]"/>
      <dgm:spPr/>
      <dgm:t>
        <a:bodyPr/>
        <a:lstStyle/>
        <a:p>
          <a:r>
            <a:rPr lang="es-ES" dirty="0"/>
            <a:t>85%-95% </a:t>
          </a:r>
        </a:p>
      </dgm:t>
    </dgm:pt>
    <dgm:pt modelId="{A690324E-63DB-44B1-97CC-C36805257B34}" type="parTrans" cxnId="{93FC0D6A-39AE-4E13-B9D7-D697B16FE865}">
      <dgm:prSet/>
      <dgm:spPr/>
      <dgm:t>
        <a:bodyPr/>
        <a:lstStyle/>
        <a:p>
          <a:endParaRPr lang="es-ES"/>
        </a:p>
      </dgm:t>
    </dgm:pt>
    <dgm:pt modelId="{6C2CF200-DAFE-4C6B-990D-DE2FF89E227F}" type="sibTrans" cxnId="{93FC0D6A-39AE-4E13-B9D7-D697B16FE865}">
      <dgm:prSet/>
      <dgm:spPr/>
      <dgm:t>
        <a:bodyPr/>
        <a:lstStyle/>
        <a:p>
          <a:endParaRPr lang="es-ES"/>
        </a:p>
      </dgm:t>
    </dgm:pt>
    <dgm:pt modelId="{90064F75-B302-4312-915D-16ECE2343313}" type="pres">
      <dgm:prSet presAssocID="{52C0AC98-BF70-4F15-86EE-90D185AB1C2F}" presName="diagram" presStyleCnt="0">
        <dgm:presLayoutVars>
          <dgm:dir/>
          <dgm:resizeHandles val="exact"/>
        </dgm:presLayoutVars>
      </dgm:prSet>
      <dgm:spPr/>
    </dgm:pt>
    <dgm:pt modelId="{B89E0903-517A-4890-98DF-EE95F14B02B2}" type="pres">
      <dgm:prSet presAssocID="{59CD65E9-9D9A-4DB6-811A-F41DD5609A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5DB061-4690-4F49-93D8-8B3D1182D4C1}" type="pres">
      <dgm:prSet presAssocID="{5703A278-BDB7-46AE-AF9C-A2AE97AEEBD7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80E559D-A19D-493B-AA9B-1E6089676F01}" type="pres">
      <dgm:prSet presAssocID="{5703A278-BDB7-46AE-AF9C-A2AE97AEEBD7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0AF3F509-94C9-46AF-A67E-F2FB1D23CAED}" type="pres">
      <dgm:prSet presAssocID="{CE345A8C-3FB6-459A-BA66-E353EEF051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4D9E74-88EC-45FF-9A9E-0EA68E6FE873}" type="pres">
      <dgm:prSet presAssocID="{82BBE3B2-98BF-46C6-A708-ABE74B981FB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9F5F7103-6397-4830-BE91-374568070A6A}" type="pres">
      <dgm:prSet presAssocID="{82BBE3B2-98BF-46C6-A708-ABE74B981FB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F772533-9045-469A-98C4-FB6533C7D268}" type="pres">
      <dgm:prSet presAssocID="{ACC45BC4-BCD7-49EE-9389-290E598A14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C8CE0C-AC22-4161-9AFD-C35B3CEEE435}" srcId="{52C0AC98-BF70-4F15-86EE-90D185AB1C2F}" destId="{CE345A8C-3FB6-459A-BA66-E353EEF051AE}" srcOrd="1" destOrd="0" parTransId="{7A5444F9-A3CF-4D06-80FF-4B42BEA27AB9}" sibTransId="{82BBE3B2-98BF-46C6-A708-ABE74B981FB4}"/>
    <dgm:cxn modelId="{AAB7B73E-9008-48EA-90EB-7D51A9C6D232}" type="presOf" srcId="{82BBE3B2-98BF-46C6-A708-ABE74B981FB4}" destId="{504D9E74-88EC-45FF-9A9E-0EA68E6FE873}" srcOrd="0" destOrd="0" presId="urn:microsoft.com/office/officeart/2005/8/layout/process5"/>
    <dgm:cxn modelId="{B2AB19F6-61AD-4EAF-81C4-834AD072178D}" type="presOf" srcId="{ACC45BC4-BCD7-49EE-9389-290E598A1425}" destId="{DF772533-9045-469A-98C4-FB6533C7D268}" srcOrd="0" destOrd="0" presId="urn:microsoft.com/office/officeart/2005/8/layout/process5"/>
    <dgm:cxn modelId="{1A28AE48-90CF-4D56-BBE9-C6DB90F11B66}" type="presOf" srcId="{5703A278-BDB7-46AE-AF9C-A2AE97AEEBD7}" destId="{180E559D-A19D-493B-AA9B-1E6089676F01}" srcOrd="1" destOrd="0" presId="urn:microsoft.com/office/officeart/2005/8/layout/process5"/>
    <dgm:cxn modelId="{AA92849F-458C-416C-9223-AFE8AE27D6E5}" type="presOf" srcId="{59CD65E9-9D9A-4DB6-811A-F41DD5609AF0}" destId="{B89E0903-517A-4890-98DF-EE95F14B02B2}" srcOrd="0" destOrd="0" presId="urn:microsoft.com/office/officeart/2005/8/layout/process5"/>
    <dgm:cxn modelId="{42F09E24-71A5-4ADC-A645-74107EF7E4AE}" type="presOf" srcId="{82BBE3B2-98BF-46C6-A708-ABE74B981FB4}" destId="{9F5F7103-6397-4830-BE91-374568070A6A}" srcOrd="1" destOrd="0" presId="urn:microsoft.com/office/officeart/2005/8/layout/process5"/>
    <dgm:cxn modelId="{5F80ACBC-3423-4EBB-BEBC-D7F211025972}" srcId="{52C0AC98-BF70-4F15-86EE-90D185AB1C2F}" destId="{ACC45BC4-BCD7-49EE-9389-290E598A1425}" srcOrd="2" destOrd="0" parTransId="{AB75BB55-4991-4F2E-8D23-888DCED3DC73}" sibTransId="{8ABA19E8-C0AA-48E8-B84A-AA93B1517244}"/>
    <dgm:cxn modelId="{11630727-8667-441C-A7CA-9EC964064442}" type="presOf" srcId="{5703A278-BDB7-46AE-AF9C-A2AE97AEEBD7}" destId="{815DB061-4690-4F49-93D8-8B3D1182D4C1}" srcOrd="0" destOrd="0" presId="urn:microsoft.com/office/officeart/2005/8/layout/process5"/>
    <dgm:cxn modelId="{FE7E47EF-71A2-45FF-9410-B7ABDE791055}" type="presOf" srcId="{9FCC61B0-3B67-464C-A3CC-95C84CEE2DF2}" destId="{DF772533-9045-469A-98C4-FB6533C7D268}" srcOrd="0" destOrd="1" presId="urn:microsoft.com/office/officeart/2005/8/layout/process5"/>
    <dgm:cxn modelId="{AE998631-BAED-4D0B-91B5-95661472168D}" type="presOf" srcId="{52C0AC98-BF70-4F15-86EE-90D185AB1C2F}" destId="{90064F75-B302-4312-915D-16ECE2343313}" srcOrd="0" destOrd="0" presId="urn:microsoft.com/office/officeart/2005/8/layout/process5"/>
    <dgm:cxn modelId="{C279F962-8F48-49E6-AC16-DADFB93CADB3}" srcId="{52C0AC98-BF70-4F15-86EE-90D185AB1C2F}" destId="{59CD65E9-9D9A-4DB6-811A-F41DD5609AF0}" srcOrd="0" destOrd="0" parTransId="{087AF527-0666-43C7-9209-7DFAFF1D62CF}" sibTransId="{5703A278-BDB7-46AE-AF9C-A2AE97AEEBD7}"/>
    <dgm:cxn modelId="{14018270-73CE-41A7-8DB3-3AE1952B59F2}" type="presOf" srcId="{CE345A8C-3FB6-459A-BA66-E353EEF051AE}" destId="{0AF3F509-94C9-46AF-A67E-F2FB1D23CAED}" srcOrd="0" destOrd="0" presId="urn:microsoft.com/office/officeart/2005/8/layout/process5"/>
    <dgm:cxn modelId="{93FC0D6A-39AE-4E13-B9D7-D697B16FE865}" srcId="{ACC45BC4-BCD7-49EE-9389-290E598A1425}" destId="{9FCC61B0-3B67-464C-A3CC-95C84CEE2DF2}" srcOrd="0" destOrd="0" parTransId="{A690324E-63DB-44B1-97CC-C36805257B34}" sibTransId="{6C2CF200-DAFE-4C6B-990D-DE2FF89E227F}"/>
    <dgm:cxn modelId="{DDC69F9D-800A-432F-8B19-79319C655C96}" type="presParOf" srcId="{90064F75-B302-4312-915D-16ECE2343313}" destId="{B89E0903-517A-4890-98DF-EE95F14B02B2}" srcOrd="0" destOrd="0" presId="urn:microsoft.com/office/officeart/2005/8/layout/process5"/>
    <dgm:cxn modelId="{73404442-66C4-4E01-BC9F-2EA516E91D53}" type="presParOf" srcId="{90064F75-B302-4312-915D-16ECE2343313}" destId="{815DB061-4690-4F49-93D8-8B3D1182D4C1}" srcOrd="1" destOrd="0" presId="urn:microsoft.com/office/officeart/2005/8/layout/process5"/>
    <dgm:cxn modelId="{63116BEE-8A8E-4290-836A-9ABEB8361D2D}" type="presParOf" srcId="{815DB061-4690-4F49-93D8-8B3D1182D4C1}" destId="{180E559D-A19D-493B-AA9B-1E6089676F01}" srcOrd="0" destOrd="0" presId="urn:microsoft.com/office/officeart/2005/8/layout/process5"/>
    <dgm:cxn modelId="{26E12562-F0E2-4D48-8E74-D89EE1667ADA}" type="presParOf" srcId="{90064F75-B302-4312-915D-16ECE2343313}" destId="{0AF3F509-94C9-46AF-A67E-F2FB1D23CAED}" srcOrd="2" destOrd="0" presId="urn:microsoft.com/office/officeart/2005/8/layout/process5"/>
    <dgm:cxn modelId="{86C8C102-6403-41AC-A4FC-0CE5CA9892C3}" type="presParOf" srcId="{90064F75-B302-4312-915D-16ECE2343313}" destId="{504D9E74-88EC-45FF-9A9E-0EA68E6FE873}" srcOrd="3" destOrd="0" presId="urn:microsoft.com/office/officeart/2005/8/layout/process5"/>
    <dgm:cxn modelId="{6AE1138C-B718-4D1A-8F72-139A36739C1F}" type="presParOf" srcId="{504D9E74-88EC-45FF-9A9E-0EA68E6FE873}" destId="{9F5F7103-6397-4830-BE91-374568070A6A}" srcOrd="0" destOrd="0" presId="urn:microsoft.com/office/officeart/2005/8/layout/process5"/>
    <dgm:cxn modelId="{E02A7EBB-94A9-4912-849C-6E6873B51314}" type="presParOf" srcId="{90064F75-B302-4312-915D-16ECE2343313}" destId="{DF772533-9045-469A-98C4-FB6533C7D268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01B07D-9EB7-46F2-9F80-682AA8C2187D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BCCD6F6E-EB56-41ED-96DC-E70A416EC604}">
      <dgm:prSet phldrT="[Texto]"/>
      <dgm:spPr/>
      <dgm:t>
        <a:bodyPr/>
        <a:lstStyle/>
        <a:p>
          <a:r>
            <a:rPr lang="es-ES" dirty="0"/>
            <a:t>Shuffle T7</a:t>
          </a:r>
        </a:p>
      </dgm:t>
    </dgm:pt>
    <dgm:pt modelId="{0E100D95-5612-4C8E-A464-28EC6D43B849}" type="parTrans" cxnId="{366C8B94-7637-40CC-A2FC-631DBAF9252F}">
      <dgm:prSet/>
      <dgm:spPr/>
      <dgm:t>
        <a:bodyPr/>
        <a:lstStyle/>
        <a:p>
          <a:endParaRPr lang="es-ES"/>
        </a:p>
      </dgm:t>
    </dgm:pt>
    <dgm:pt modelId="{F129328E-AF66-4899-9607-D958A77D8EAF}" type="sibTrans" cxnId="{366C8B94-7637-40CC-A2FC-631DBAF9252F}">
      <dgm:prSet/>
      <dgm:spPr/>
      <dgm:t>
        <a:bodyPr/>
        <a:lstStyle/>
        <a:p>
          <a:endParaRPr lang="es-ES"/>
        </a:p>
      </dgm:t>
    </dgm:pt>
    <dgm:pt modelId="{EAAC39FD-7941-4B91-9EDB-BC8BCC08CF64}">
      <dgm:prSet phldrT="[Texto]"/>
      <dgm:spPr/>
      <dgm:t>
        <a:bodyPr/>
        <a:lstStyle/>
        <a:p>
          <a:r>
            <a:rPr lang="es-ES" dirty="0"/>
            <a:t>Enlaces disulfuro</a:t>
          </a:r>
        </a:p>
      </dgm:t>
    </dgm:pt>
    <dgm:pt modelId="{3D209B4C-8612-4148-AC5F-8B5858F98182}" type="parTrans" cxnId="{41B7A387-DBF8-402D-BF31-C8AD1ACC7E40}">
      <dgm:prSet/>
      <dgm:spPr/>
      <dgm:t>
        <a:bodyPr/>
        <a:lstStyle/>
        <a:p>
          <a:endParaRPr lang="es-ES"/>
        </a:p>
      </dgm:t>
    </dgm:pt>
    <dgm:pt modelId="{0C2BB20C-649C-4C84-8D7D-44A06C15C173}" type="sibTrans" cxnId="{41B7A387-DBF8-402D-BF31-C8AD1ACC7E40}">
      <dgm:prSet/>
      <dgm:spPr/>
      <dgm:t>
        <a:bodyPr/>
        <a:lstStyle/>
        <a:p>
          <a:endParaRPr lang="es-ES"/>
        </a:p>
      </dgm:t>
    </dgm:pt>
    <dgm:pt modelId="{E44DAF89-90CF-4B11-9AA6-89ED77A6F1C9}">
      <dgm:prSet phldrT="[Texto]"/>
      <dgm:spPr/>
      <dgm:t>
        <a:bodyPr/>
        <a:lstStyle/>
        <a:p>
          <a:r>
            <a:rPr lang="es-ES" dirty="0"/>
            <a:t>Citoplasma</a:t>
          </a:r>
        </a:p>
      </dgm:t>
    </dgm:pt>
    <dgm:pt modelId="{23CF7086-9719-4C2D-86A5-6E554575B078}" type="parTrans" cxnId="{F104CF43-37AC-4D3D-B6EF-577791F4A4A3}">
      <dgm:prSet/>
      <dgm:spPr/>
      <dgm:t>
        <a:bodyPr/>
        <a:lstStyle/>
        <a:p>
          <a:endParaRPr lang="es-ES"/>
        </a:p>
      </dgm:t>
    </dgm:pt>
    <dgm:pt modelId="{84B2BDE0-DFB1-4416-9C14-2C11F701E9A6}" type="sibTrans" cxnId="{F104CF43-37AC-4D3D-B6EF-577791F4A4A3}">
      <dgm:prSet/>
      <dgm:spPr/>
      <dgm:t>
        <a:bodyPr/>
        <a:lstStyle/>
        <a:p>
          <a:endParaRPr lang="es-ES"/>
        </a:p>
      </dgm:t>
    </dgm:pt>
    <dgm:pt modelId="{AE28ACD6-A3AF-41EC-8A71-2E00AB52825F}">
      <dgm:prSet phldrT="[Texto]"/>
      <dgm:spPr/>
      <dgm:t>
        <a:bodyPr/>
        <a:lstStyle/>
        <a:p>
          <a:r>
            <a:rPr lang="es-ES" dirty="0"/>
            <a:t>Cepa K12 mutante</a:t>
          </a:r>
        </a:p>
      </dgm:t>
    </dgm:pt>
    <dgm:pt modelId="{65731947-D2AD-4B57-A4E0-CEDB82EF7306}" type="parTrans" cxnId="{C76B4AE7-6657-499B-B10F-970B4DCF7C59}">
      <dgm:prSet/>
      <dgm:spPr/>
      <dgm:t>
        <a:bodyPr/>
        <a:lstStyle/>
        <a:p>
          <a:endParaRPr lang="es-ES"/>
        </a:p>
      </dgm:t>
    </dgm:pt>
    <dgm:pt modelId="{D454FF70-8425-4856-A36A-12216AA5BE3A}" type="sibTrans" cxnId="{C76B4AE7-6657-499B-B10F-970B4DCF7C59}">
      <dgm:prSet/>
      <dgm:spPr/>
      <dgm:t>
        <a:bodyPr/>
        <a:lstStyle/>
        <a:p>
          <a:endParaRPr lang="es-ES"/>
        </a:p>
      </dgm:t>
    </dgm:pt>
    <dgm:pt modelId="{52093C47-1E9F-40C7-A0F7-5CA11BC14D65}">
      <dgm:prSet phldrT="[Texto]"/>
      <dgm:spPr/>
      <dgm:t>
        <a:bodyPr/>
        <a:lstStyle/>
        <a:p>
          <a:r>
            <a:rPr lang="es-ES" dirty="0"/>
            <a:t>Capacidad mejorada de plegamiento</a:t>
          </a:r>
        </a:p>
      </dgm:t>
    </dgm:pt>
    <dgm:pt modelId="{1C735541-C714-42B7-B1C1-B53BFEC21893}" type="parTrans" cxnId="{887EC23B-566B-4FD9-A0EE-CC63BA3BC5E4}">
      <dgm:prSet/>
      <dgm:spPr/>
      <dgm:t>
        <a:bodyPr/>
        <a:lstStyle/>
        <a:p>
          <a:endParaRPr lang="es-ES"/>
        </a:p>
      </dgm:t>
    </dgm:pt>
    <dgm:pt modelId="{B6E2DB4F-750E-4A0D-96AB-9D9BE29ED970}" type="sibTrans" cxnId="{887EC23B-566B-4FD9-A0EE-CC63BA3BC5E4}">
      <dgm:prSet/>
      <dgm:spPr/>
      <dgm:t>
        <a:bodyPr/>
        <a:lstStyle/>
        <a:p>
          <a:endParaRPr lang="es-ES"/>
        </a:p>
      </dgm:t>
    </dgm:pt>
    <dgm:pt modelId="{0DD07985-C342-4622-BA2F-EC07EEB7CB6C}">
      <dgm:prSet phldrT="[Texto]"/>
      <dgm:spPr/>
      <dgm:t>
        <a:bodyPr/>
        <a:lstStyle/>
        <a:p>
          <a:r>
            <a:rPr lang="es-EC" dirty="0"/>
            <a:t>tioredoxina reductasa</a:t>
          </a:r>
          <a:endParaRPr lang="es-ES" dirty="0"/>
        </a:p>
      </dgm:t>
    </dgm:pt>
    <dgm:pt modelId="{7A4B73FC-D0BD-41C5-9A4B-C23F34109FEF}" type="parTrans" cxnId="{1BBD9DB3-B80A-4632-A3A1-86BE89C839C7}">
      <dgm:prSet/>
      <dgm:spPr/>
      <dgm:t>
        <a:bodyPr/>
        <a:lstStyle/>
        <a:p>
          <a:endParaRPr lang="es-ES"/>
        </a:p>
      </dgm:t>
    </dgm:pt>
    <dgm:pt modelId="{5329D382-6FCA-48BA-81AD-FCF3C233D447}" type="sibTrans" cxnId="{1BBD9DB3-B80A-4632-A3A1-86BE89C839C7}">
      <dgm:prSet/>
      <dgm:spPr/>
      <dgm:t>
        <a:bodyPr/>
        <a:lstStyle/>
        <a:p>
          <a:endParaRPr lang="es-ES"/>
        </a:p>
      </dgm:t>
    </dgm:pt>
    <dgm:pt modelId="{9BDD8E11-14C4-4BCE-9732-824629B0C608}">
      <dgm:prSet phldrT="[Texto]"/>
      <dgm:spPr/>
      <dgm:t>
        <a:bodyPr/>
        <a:lstStyle/>
        <a:p>
          <a:r>
            <a:rPr lang="es-EC" dirty="0"/>
            <a:t>glutatión reductasa</a:t>
          </a:r>
          <a:endParaRPr lang="es-ES" dirty="0"/>
        </a:p>
      </dgm:t>
    </dgm:pt>
    <dgm:pt modelId="{2C68CBF4-EFD5-4939-AE9D-547C3F320F9D}" type="parTrans" cxnId="{73F2A8E2-0C5A-41C8-AFC4-EAE8379B485E}">
      <dgm:prSet/>
      <dgm:spPr/>
      <dgm:t>
        <a:bodyPr/>
        <a:lstStyle/>
        <a:p>
          <a:endParaRPr lang="es-ES"/>
        </a:p>
      </dgm:t>
    </dgm:pt>
    <dgm:pt modelId="{467E1B54-B7C4-4B82-BDE9-1DC5D9D0F873}" type="sibTrans" cxnId="{73F2A8E2-0C5A-41C8-AFC4-EAE8379B485E}">
      <dgm:prSet/>
      <dgm:spPr/>
      <dgm:t>
        <a:bodyPr/>
        <a:lstStyle/>
        <a:p>
          <a:endParaRPr lang="es-ES"/>
        </a:p>
      </dgm:t>
    </dgm:pt>
    <dgm:pt modelId="{6F6A0C25-2F00-4D48-9D10-A78A1F0EECBE}">
      <dgm:prSet phldrT="[Texto]"/>
      <dgm:spPr/>
      <dgm:t>
        <a:bodyPr/>
        <a:lstStyle/>
        <a:p>
          <a:r>
            <a:rPr lang="es-EC" dirty="0"/>
            <a:t>proteína de intercambio disulfuro</a:t>
          </a:r>
          <a:endParaRPr lang="es-ES" dirty="0"/>
        </a:p>
      </dgm:t>
    </dgm:pt>
    <dgm:pt modelId="{474F155A-776B-40F7-B0FF-3ECC6A4F4CF1}" type="parTrans" cxnId="{746B2561-46EF-49D2-97EA-9779E1D3195B}">
      <dgm:prSet/>
      <dgm:spPr/>
      <dgm:t>
        <a:bodyPr/>
        <a:lstStyle/>
        <a:p>
          <a:endParaRPr lang="es-ES"/>
        </a:p>
      </dgm:t>
    </dgm:pt>
    <dgm:pt modelId="{BAC10E9F-FCD3-4DCB-8B30-5285A501B208}" type="sibTrans" cxnId="{746B2561-46EF-49D2-97EA-9779E1D3195B}">
      <dgm:prSet/>
      <dgm:spPr/>
      <dgm:t>
        <a:bodyPr/>
        <a:lstStyle/>
        <a:p>
          <a:endParaRPr lang="es-ES"/>
        </a:p>
      </dgm:t>
    </dgm:pt>
    <dgm:pt modelId="{0C594365-9FC7-461C-B9FB-CE71CBE1EAF8}" type="pres">
      <dgm:prSet presAssocID="{9101B07D-9EB7-46F2-9F80-682AA8C2187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F5EAB71-0A31-47D3-A178-224C31D9FF04}" type="pres">
      <dgm:prSet presAssocID="{BCCD6F6E-EB56-41ED-96DC-E70A416EC604}" presName="chaos" presStyleCnt="0"/>
      <dgm:spPr/>
    </dgm:pt>
    <dgm:pt modelId="{B5213E0A-7F70-4D54-A449-41D8F722CB26}" type="pres">
      <dgm:prSet presAssocID="{BCCD6F6E-EB56-41ED-96DC-E70A416EC604}" presName="parTx1" presStyleLbl="revTx" presStyleIdx="0" presStyleCnt="4"/>
      <dgm:spPr/>
      <dgm:t>
        <a:bodyPr/>
        <a:lstStyle/>
        <a:p>
          <a:endParaRPr lang="es-ES"/>
        </a:p>
      </dgm:t>
    </dgm:pt>
    <dgm:pt modelId="{3D1C0623-9455-4D81-B8C3-6D0EF43E2649}" type="pres">
      <dgm:prSet presAssocID="{BCCD6F6E-EB56-41ED-96DC-E70A416EC604}" presName="desTx1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658E4-44F4-41E4-BA0B-8C6691BCF7EB}" type="pres">
      <dgm:prSet presAssocID="{BCCD6F6E-EB56-41ED-96DC-E70A416EC604}" presName="c1" presStyleLbl="node1" presStyleIdx="0" presStyleCnt="19"/>
      <dgm:spPr/>
    </dgm:pt>
    <dgm:pt modelId="{CA6D78B1-9C0E-4FC7-A8A4-ADB1A3AB766B}" type="pres">
      <dgm:prSet presAssocID="{BCCD6F6E-EB56-41ED-96DC-E70A416EC604}" presName="c2" presStyleLbl="node1" presStyleIdx="1" presStyleCnt="19"/>
      <dgm:spPr/>
    </dgm:pt>
    <dgm:pt modelId="{F90EA929-4564-4824-9BD4-98641ADBEBF5}" type="pres">
      <dgm:prSet presAssocID="{BCCD6F6E-EB56-41ED-96DC-E70A416EC604}" presName="c3" presStyleLbl="node1" presStyleIdx="2" presStyleCnt="19"/>
      <dgm:spPr/>
    </dgm:pt>
    <dgm:pt modelId="{97ACC43B-016E-4005-947F-BD0779E964E4}" type="pres">
      <dgm:prSet presAssocID="{BCCD6F6E-EB56-41ED-96DC-E70A416EC604}" presName="c4" presStyleLbl="node1" presStyleIdx="3" presStyleCnt="19"/>
      <dgm:spPr/>
    </dgm:pt>
    <dgm:pt modelId="{998C1F13-811F-4A16-AFAB-2200124E21EA}" type="pres">
      <dgm:prSet presAssocID="{BCCD6F6E-EB56-41ED-96DC-E70A416EC604}" presName="c5" presStyleLbl="node1" presStyleIdx="4" presStyleCnt="19"/>
      <dgm:spPr/>
    </dgm:pt>
    <dgm:pt modelId="{3B7C63FF-5AF4-4D4D-A42A-529EAE92EBDD}" type="pres">
      <dgm:prSet presAssocID="{BCCD6F6E-EB56-41ED-96DC-E70A416EC604}" presName="c6" presStyleLbl="node1" presStyleIdx="5" presStyleCnt="19"/>
      <dgm:spPr/>
    </dgm:pt>
    <dgm:pt modelId="{804C4191-8DA7-45B9-9000-43045BFA7B05}" type="pres">
      <dgm:prSet presAssocID="{BCCD6F6E-EB56-41ED-96DC-E70A416EC604}" presName="c7" presStyleLbl="node1" presStyleIdx="6" presStyleCnt="19"/>
      <dgm:spPr/>
    </dgm:pt>
    <dgm:pt modelId="{8BD13D4B-6494-4929-9128-63D49F52C367}" type="pres">
      <dgm:prSet presAssocID="{BCCD6F6E-EB56-41ED-96DC-E70A416EC604}" presName="c8" presStyleLbl="node1" presStyleIdx="7" presStyleCnt="19"/>
      <dgm:spPr/>
    </dgm:pt>
    <dgm:pt modelId="{C941B735-BE58-451C-920A-D42C37163162}" type="pres">
      <dgm:prSet presAssocID="{BCCD6F6E-EB56-41ED-96DC-E70A416EC604}" presName="c9" presStyleLbl="node1" presStyleIdx="8" presStyleCnt="19"/>
      <dgm:spPr/>
    </dgm:pt>
    <dgm:pt modelId="{FF29A3AF-983C-4761-AACD-70016F52D009}" type="pres">
      <dgm:prSet presAssocID="{BCCD6F6E-EB56-41ED-96DC-E70A416EC604}" presName="c10" presStyleLbl="node1" presStyleIdx="9" presStyleCnt="19"/>
      <dgm:spPr/>
    </dgm:pt>
    <dgm:pt modelId="{21156FD3-9E44-42E8-AC4C-8F5A98912B2F}" type="pres">
      <dgm:prSet presAssocID="{BCCD6F6E-EB56-41ED-96DC-E70A416EC604}" presName="c11" presStyleLbl="node1" presStyleIdx="10" presStyleCnt="19"/>
      <dgm:spPr/>
    </dgm:pt>
    <dgm:pt modelId="{2D0EDB0F-0EEE-408B-8AFC-233E753F0A45}" type="pres">
      <dgm:prSet presAssocID="{BCCD6F6E-EB56-41ED-96DC-E70A416EC604}" presName="c12" presStyleLbl="node1" presStyleIdx="11" presStyleCnt="19"/>
      <dgm:spPr/>
    </dgm:pt>
    <dgm:pt modelId="{5DA5B52E-1A0A-4F7D-B538-C0301B3A3698}" type="pres">
      <dgm:prSet presAssocID="{BCCD6F6E-EB56-41ED-96DC-E70A416EC604}" presName="c13" presStyleLbl="node1" presStyleIdx="12" presStyleCnt="19"/>
      <dgm:spPr/>
    </dgm:pt>
    <dgm:pt modelId="{526CFA8D-40F8-4126-AF75-5E6ED3AE59E6}" type="pres">
      <dgm:prSet presAssocID="{BCCD6F6E-EB56-41ED-96DC-E70A416EC604}" presName="c14" presStyleLbl="node1" presStyleIdx="13" presStyleCnt="19"/>
      <dgm:spPr/>
    </dgm:pt>
    <dgm:pt modelId="{AB414A7C-AEA2-4C5F-887D-05CD21E0F706}" type="pres">
      <dgm:prSet presAssocID="{BCCD6F6E-EB56-41ED-96DC-E70A416EC604}" presName="c15" presStyleLbl="node1" presStyleIdx="14" presStyleCnt="19"/>
      <dgm:spPr/>
    </dgm:pt>
    <dgm:pt modelId="{966E506F-9D47-4AC5-9A9C-981A8C9080EC}" type="pres">
      <dgm:prSet presAssocID="{BCCD6F6E-EB56-41ED-96DC-E70A416EC604}" presName="c16" presStyleLbl="node1" presStyleIdx="15" presStyleCnt="19"/>
      <dgm:spPr/>
    </dgm:pt>
    <dgm:pt modelId="{5CF3FDB1-A930-4020-A4A8-526AD5A15A12}" type="pres">
      <dgm:prSet presAssocID="{BCCD6F6E-EB56-41ED-96DC-E70A416EC604}" presName="c17" presStyleLbl="node1" presStyleIdx="16" presStyleCnt="19"/>
      <dgm:spPr/>
    </dgm:pt>
    <dgm:pt modelId="{540A8137-722E-4388-9A34-6D075720A952}" type="pres">
      <dgm:prSet presAssocID="{BCCD6F6E-EB56-41ED-96DC-E70A416EC604}" presName="c18" presStyleLbl="node1" presStyleIdx="17" presStyleCnt="19"/>
      <dgm:spPr/>
    </dgm:pt>
    <dgm:pt modelId="{66304DDD-8C46-49D2-91BD-B80146E14E50}" type="pres">
      <dgm:prSet presAssocID="{F129328E-AF66-4899-9607-D958A77D8EAF}" presName="chevronComposite1" presStyleCnt="0"/>
      <dgm:spPr/>
    </dgm:pt>
    <dgm:pt modelId="{EC1AEDC8-19A0-4531-861F-57B5D504A88D}" type="pres">
      <dgm:prSet presAssocID="{F129328E-AF66-4899-9607-D958A77D8EAF}" presName="chevron1" presStyleLbl="sibTrans2D1" presStyleIdx="0" presStyleCnt="2"/>
      <dgm:spPr/>
    </dgm:pt>
    <dgm:pt modelId="{DF0D8C47-BB47-4BD2-8C53-6C53F8E585EB}" type="pres">
      <dgm:prSet presAssocID="{F129328E-AF66-4899-9607-D958A77D8EAF}" presName="spChevron1" presStyleCnt="0"/>
      <dgm:spPr/>
    </dgm:pt>
    <dgm:pt modelId="{7C16C2E8-0383-4678-8327-5F3DA543B199}" type="pres">
      <dgm:prSet presAssocID="{AE28ACD6-A3AF-41EC-8A71-2E00AB52825F}" presName="middle" presStyleCnt="0"/>
      <dgm:spPr/>
    </dgm:pt>
    <dgm:pt modelId="{6235C195-4D36-409B-B79E-059D541499B4}" type="pres">
      <dgm:prSet presAssocID="{AE28ACD6-A3AF-41EC-8A71-2E00AB52825F}" presName="parTxMid" presStyleLbl="revTx" presStyleIdx="2" presStyleCnt="4"/>
      <dgm:spPr/>
      <dgm:t>
        <a:bodyPr/>
        <a:lstStyle/>
        <a:p>
          <a:endParaRPr lang="es-ES"/>
        </a:p>
      </dgm:t>
    </dgm:pt>
    <dgm:pt modelId="{3C1075B6-655B-485D-9301-208C7C66605F}" type="pres">
      <dgm:prSet presAssocID="{AE28ACD6-A3AF-41EC-8A71-2E00AB52825F}" presName="spMid" presStyleCnt="0"/>
      <dgm:spPr/>
    </dgm:pt>
    <dgm:pt modelId="{072156BC-C78D-4700-BD0D-8379690C1607}" type="pres">
      <dgm:prSet presAssocID="{D454FF70-8425-4856-A36A-12216AA5BE3A}" presName="chevronComposite1" presStyleCnt="0"/>
      <dgm:spPr/>
    </dgm:pt>
    <dgm:pt modelId="{2E5ACA00-18DB-4CF8-BC31-6C2833FA5B1E}" type="pres">
      <dgm:prSet presAssocID="{D454FF70-8425-4856-A36A-12216AA5BE3A}" presName="chevron1" presStyleLbl="sibTrans2D1" presStyleIdx="1" presStyleCnt="2"/>
      <dgm:spPr/>
    </dgm:pt>
    <dgm:pt modelId="{C584EF56-D929-4061-9919-E7F386AD8A3E}" type="pres">
      <dgm:prSet presAssocID="{D454FF70-8425-4856-A36A-12216AA5BE3A}" presName="spChevron1" presStyleCnt="0"/>
      <dgm:spPr/>
    </dgm:pt>
    <dgm:pt modelId="{7D017A34-A8CB-4397-A184-EB0E44063877}" type="pres">
      <dgm:prSet presAssocID="{52093C47-1E9F-40C7-A0F7-5CA11BC14D65}" presName="last" presStyleCnt="0"/>
      <dgm:spPr/>
    </dgm:pt>
    <dgm:pt modelId="{5DEF3004-FF81-4D56-88B6-B58B31609B9A}" type="pres">
      <dgm:prSet presAssocID="{52093C47-1E9F-40C7-A0F7-5CA11BC14D65}" presName="circleTx" presStyleLbl="node1" presStyleIdx="18" presStyleCnt="19"/>
      <dgm:spPr/>
      <dgm:t>
        <a:bodyPr/>
        <a:lstStyle/>
        <a:p>
          <a:endParaRPr lang="es-ES"/>
        </a:p>
      </dgm:t>
    </dgm:pt>
    <dgm:pt modelId="{6A2AD8AB-D6AE-4198-9488-C2D0DAF419B4}" type="pres">
      <dgm:prSet presAssocID="{52093C47-1E9F-40C7-A0F7-5CA11BC14D65}" presName="desTxN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06968A-1962-409D-A2FA-A6033DD92601}" type="pres">
      <dgm:prSet presAssocID="{52093C47-1E9F-40C7-A0F7-5CA11BC14D65}" presName="spN" presStyleCnt="0"/>
      <dgm:spPr/>
    </dgm:pt>
  </dgm:ptLst>
  <dgm:cxnLst>
    <dgm:cxn modelId="{D8868255-D68C-40EC-BCA9-856AF0CB0D85}" type="presOf" srcId="{E44DAF89-90CF-4B11-9AA6-89ED77A6F1C9}" destId="{3D1C0623-9455-4D81-B8C3-6D0EF43E2649}" srcOrd="0" destOrd="1" presId="urn:microsoft.com/office/officeart/2009/3/layout/RandomtoResultProcess"/>
    <dgm:cxn modelId="{746B2561-46EF-49D2-97EA-9779E1D3195B}" srcId="{52093C47-1E9F-40C7-A0F7-5CA11BC14D65}" destId="{6F6A0C25-2F00-4D48-9D10-A78A1F0EECBE}" srcOrd="2" destOrd="0" parTransId="{474F155A-776B-40F7-B0FF-3ECC6A4F4CF1}" sibTransId="{BAC10E9F-FCD3-4DCB-8B30-5285A501B208}"/>
    <dgm:cxn modelId="{0DAA9D54-4EB4-4C2B-AB58-99ADCA35A7EF}" type="presOf" srcId="{EAAC39FD-7941-4B91-9EDB-BC8BCC08CF64}" destId="{3D1C0623-9455-4D81-B8C3-6D0EF43E2649}" srcOrd="0" destOrd="0" presId="urn:microsoft.com/office/officeart/2009/3/layout/RandomtoResultProcess"/>
    <dgm:cxn modelId="{73F2A8E2-0C5A-41C8-AFC4-EAE8379B485E}" srcId="{52093C47-1E9F-40C7-A0F7-5CA11BC14D65}" destId="{9BDD8E11-14C4-4BCE-9732-824629B0C608}" srcOrd="1" destOrd="0" parTransId="{2C68CBF4-EFD5-4939-AE9D-547C3F320F9D}" sibTransId="{467E1B54-B7C4-4B82-BDE9-1DC5D9D0F873}"/>
    <dgm:cxn modelId="{C76B4AE7-6657-499B-B10F-970B4DCF7C59}" srcId="{9101B07D-9EB7-46F2-9F80-682AA8C2187D}" destId="{AE28ACD6-A3AF-41EC-8A71-2E00AB52825F}" srcOrd="1" destOrd="0" parTransId="{65731947-D2AD-4B57-A4E0-CEDB82EF7306}" sibTransId="{D454FF70-8425-4856-A36A-12216AA5BE3A}"/>
    <dgm:cxn modelId="{F4100360-96EF-48EC-8019-58FE2D417BD6}" type="presOf" srcId="{9BDD8E11-14C4-4BCE-9732-824629B0C608}" destId="{6A2AD8AB-D6AE-4198-9488-C2D0DAF419B4}" srcOrd="0" destOrd="1" presId="urn:microsoft.com/office/officeart/2009/3/layout/RandomtoResultProcess"/>
    <dgm:cxn modelId="{F104CF43-37AC-4D3D-B6EF-577791F4A4A3}" srcId="{BCCD6F6E-EB56-41ED-96DC-E70A416EC604}" destId="{E44DAF89-90CF-4B11-9AA6-89ED77A6F1C9}" srcOrd="1" destOrd="0" parTransId="{23CF7086-9719-4C2D-86A5-6E554575B078}" sibTransId="{84B2BDE0-DFB1-4416-9C14-2C11F701E9A6}"/>
    <dgm:cxn modelId="{C8005453-92E5-4CE0-90FE-602E57FEB46E}" type="presOf" srcId="{52093C47-1E9F-40C7-A0F7-5CA11BC14D65}" destId="{5DEF3004-FF81-4D56-88B6-B58B31609B9A}" srcOrd="0" destOrd="0" presId="urn:microsoft.com/office/officeart/2009/3/layout/RandomtoResultProcess"/>
    <dgm:cxn modelId="{41B7A387-DBF8-402D-BF31-C8AD1ACC7E40}" srcId="{BCCD6F6E-EB56-41ED-96DC-E70A416EC604}" destId="{EAAC39FD-7941-4B91-9EDB-BC8BCC08CF64}" srcOrd="0" destOrd="0" parTransId="{3D209B4C-8612-4148-AC5F-8B5858F98182}" sibTransId="{0C2BB20C-649C-4C84-8D7D-44A06C15C173}"/>
    <dgm:cxn modelId="{DF4C10A9-3970-4436-9233-DF34ED264668}" type="presOf" srcId="{BCCD6F6E-EB56-41ED-96DC-E70A416EC604}" destId="{B5213E0A-7F70-4D54-A449-41D8F722CB26}" srcOrd="0" destOrd="0" presId="urn:microsoft.com/office/officeart/2009/3/layout/RandomtoResultProcess"/>
    <dgm:cxn modelId="{7E27B446-99B7-47F2-8296-64DE3B5FA9ED}" type="presOf" srcId="{9101B07D-9EB7-46F2-9F80-682AA8C2187D}" destId="{0C594365-9FC7-461C-B9FB-CE71CBE1EAF8}" srcOrd="0" destOrd="0" presId="urn:microsoft.com/office/officeart/2009/3/layout/RandomtoResultProcess"/>
    <dgm:cxn modelId="{3C3F49C0-E0F1-40AB-9F79-F6E369ADC63C}" type="presOf" srcId="{6F6A0C25-2F00-4D48-9D10-A78A1F0EECBE}" destId="{6A2AD8AB-D6AE-4198-9488-C2D0DAF419B4}" srcOrd="0" destOrd="2" presId="urn:microsoft.com/office/officeart/2009/3/layout/RandomtoResultProcess"/>
    <dgm:cxn modelId="{1BBD9DB3-B80A-4632-A3A1-86BE89C839C7}" srcId="{52093C47-1E9F-40C7-A0F7-5CA11BC14D65}" destId="{0DD07985-C342-4622-BA2F-EC07EEB7CB6C}" srcOrd="0" destOrd="0" parTransId="{7A4B73FC-D0BD-41C5-9A4B-C23F34109FEF}" sibTransId="{5329D382-6FCA-48BA-81AD-FCF3C233D447}"/>
    <dgm:cxn modelId="{E814350E-0D41-4563-BEE7-A3109ADF43FC}" type="presOf" srcId="{0DD07985-C342-4622-BA2F-EC07EEB7CB6C}" destId="{6A2AD8AB-D6AE-4198-9488-C2D0DAF419B4}" srcOrd="0" destOrd="0" presId="urn:microsoft.com/office/officeart/2009/3/layout/RandomtoResultProcess"/>
    <dgm:cxn modelId="{887EC23B-566B-4FD9-A0EE-CC63BA3BC5E4}" srcId="{9101B07D-9EB7-46F2-9F80-682AA8C2187D}" destId="{52093C47-1E9F-40C7-A0F7-5CA11BC14D65}" srcOrd="2" destOrd="0" parTransId="{1C735541-C714-42B7-B1C1-B53BFEC21893}" sibTransId="{B6E2DB4F-750E-4A0D-96AB-9D9BE29ED970}"/>
    <dgm:cxn modelId="{366C8B94-7637-40CC-A2FC-631DBAF9252F}" srcId="{9101B07D-9EB7-46F2-9F80-682AA8C2187D}" destId="{BCCD6F6E-EB56-41ED-96DC-E70A416EC604}" srcOrd="0" destOrd="0" parTransId="{0E100D95-5612-4C8E-A464-28EC6D43B849}" sibTransId="{F129328E-AF66-4899-9607-D958A77D8EAF}"/>
    <dgm:cxn modelId="{DABC3086-DD23-4D2A-9E6B-7344132644F1}" type="presOf" srcId="{AE28ACD6-A3AF-41EC-8A71-2E00AB52825F}" destId="{6235C195-4D36-409B-B79E-059D541499B4}" srcOrd="0" destOrd="0" presId="urn:microsoft.com/office/officeart/2009/3/layout/RandomtoResultProcess"/>
    <dgm:cxn modelId="{614B572A-D4E7-469A-8D36-1361243FFC1D}" type="presParOf" srcId="{0C594365-9FC7-461C-B9FB-CE71CBE1EAF8}" destId="{BF5EAB71-0A31-47D3-A178-224C31D9FF04}" srcOrd="0" destOrd="0" presId="urn:microsoft.com/office/officeart/2009/3/layout/RandomtoResultProcess"/>
    <dgm:cxn modelId="{AACDDF8B-03A6-46F2-956F-E4EDD16119E8}" type="presParOf" srcId="{BF5EAB71-0A31-47D3-A178-224C31D9FF04}" destId="{B5213E0A-7F70-4D54-A449-41D8F722CB26}" srcOrd="0" destOrd="0" presId="urn:microsoft.com/office/officeart/2009/3/layout/RandomtoResultProcess"/>
    <dgm:cxn modelId="{65E508F2-49EF-4F9A-AEBB-9535264B224D}" type="presParOf" srcId="{BF5EAB71-0A31-47D3-A178-224C31D9FF04}" destId="{3D1C0623-9455-4D81-B8C3-6D0EF43E2649}" srcOrd="1" destOrd="0" presId="urn:microsoft.com/office/officeart/2009/3/layout/RandomtoResultProcess"/>
    <dgm:cxn modelId="{E6E88EEB-C576-4D59-B47A-6AD57015BB7D}" type="presParOf" srcId="{BF5EAB71-0A31-47D3-A178-224C31D9FF04}" destId="{C8C658E4-44F4-41E4-BA0B-8C6691BCF7EB}" srcOrd="2" destOrd="0" presId="urn:microsoft.com/office/officeart/2009/3/layout/RandomtoResultProcess"/>
    <dgm:cxn modelId="{0628B963-366F-48EE-9FCD-E61F87E35584}" type="presParOf" srcId="{BF5EAB71-0A31-47D3-A178-224C31D9FF04}" destId="{CA6D78B1-9C0E-4FC7-A8A4-ADB1A3AB766B}" srcOrd="3" destOrd="0" presId="urn:microsoft.com/office/officeart/2009/3/layout/RandomtoResultProcess"/>
    <dgm:cxn modelId="{73D0CCDF-2FCD-4CCA-96C8-BF6596D5CDE2}" type="presParOf" srcId="{BF5EAB71-0A31-47D3-A178-224C31D9FF04}" destId="{F90EA929-4564-4824-9BD4-98641ADBEBF5}" srcOrd="4" destOrd="0" presId="urn:microsoft.com/office/officeart/2009/3/layout/RandomtoResultProcess"/>
    <dgm:cxn modelId="{36E115D5-7747-452F-955E-C1497DC7ACBE}" type="presParOf" srcId="{BF5EAB71-0A31-47D3-A178-224C31D9FF04}" destId="{97ACC43B-016E-4005-947F-BD0779E964E4}" srcOrd="5" destOrd="0" presId="urn:microsoft.com/office/officeart/2009/3/layout/RandomtoResultProcess"/>
    <dgm:cxn modelId="{42D87FDA-88B3-4AB4-BF2C-E177FDC2EC42}" type="presParOf" srcId="{BF5EAB71-0A31-47D3-A178-224C31D9FF04}" destId="{998C1F13-811F-4A16-AFAB-2200124E21EA}" srcOrd="6" destOrd="0" presId="urn:microsoft.com/office/officeart/2009/3/layout/RandomtoResultProcess"/>
    <dgm:cxn modelId="{63EADFB7-BC7C-4DEB-84CA-05BF61DDBB29}" type="presParOf" srcId="{BF5EAB71-0A31-47D3-A178-224C31D9FF04}" destId="{3B7C63FF-5AF4-4D4D-A42A-529EAE92EBDD}" srcOrd="7" destOrd="0" presId="urn:microsoft.com/office/officeart/2009/3/layout/RandomtoResultProcess"/>
    <dgm:cxn modelId="{15F05F2B-0F43-45F2-9D2D-32C06B74C64D}" type="presParOf" srcId="{BF5EAB71-0A31-47D3-A178-224C31D9FF04}" destId="{804C4191-8DA7-45B9-9000-43045BFA7B05}" srcOrd="8" destOrd="0" presId="urn:microsoft.com/office/officeart/2009/3/layout/RandomtoResultProcess"/>
    <dgm:cxn modelId="{2E4B2F5F-7DB9-47A0-B12F-1B99B3CE23A0}" type="presParOf" srcId="{BF5EAB71-0A31-47D3-A178-224C31D9FF04}" destId="{8BD13D4B-6494-4929-9128-63D49F52C367}" srcOrd="9" destOrd="0" presId="urn:microsoft.com/office/officeart/2009/3/layout/RandomtoResultProcess"/>
    <dgm:cxn modelId="{507A5B3E-FE91-44C6-AEA4-3109B22EEB8B}" type="presParOf" srcId="{BF5EAB71-0A31-47D3-A178-224C31D9FF04}" destId="{C941B735-BE58-451C-920A-D42C37163162}" srcOrd="10" destOrd="0" presId="urn:microsoft.com/office/officeart/2009/3/layout/RandomtoResultProcess"/>
    <dgm:cxn modelId="{9DE5D0F4-84DC-4488-BC87-93DA7927B55C}" type="presParOf" srcId="{BF5EAB71-0A31-47D3-A178-224C31D9FF04}" destId="{FF29A3AF-983C-4761-AACD-70016F52D009}" srcOrd="11" destOrd="0" presId="urn:microsoft.com/office/officeart/2009/3/layout/RandomtoResultProcess"/>
    <dgm:cxn modelId="{6F09EB83-B5A3-46C9-9124-1E3DBEA93E8B}" type="presParOf" srcId="{BF5EAB71-0A31-47D3-A178-224C31D9FF04}" destId="{21156FD3-9E44-42E8-AC4C-8F5A98912B2F}" srcOrd="12" destOrd="0" presId="urn:microsoft.com/office/officeart/2009/3/layout/RandomtoResultProcess"/>
    <dgm:cxn modelId="{C64A9847-2B4C-4C02-B185-35284EE50BEB}" type="presParOf" srcId="{BF5EAB71-0A31-47D3-A178-224C31D9FF04}" destId="{2D0EDB0F-0EEE-408B-8AFC-233E753F0A45}" srcOrd="13" destOrd="0" presId="urn:microsoft.com/office/officeart/2009/3/layout/RandomtoResultProcess"/>
    <dgm:cxn modelId="{0886DF04-5BDB-40C1-B3DA-CF9B3F38CFEF}" type="presParOf" srcId="{BF5EAB71-0A31-47D3-A178-224C31D9FF04}" destId="{5DA5B52E-1A0A-4F7D-B538-C0301B3A3698}" srcOrd="14" destOrd="0" presId="urn:microsoft.com/office/officeart/2009/3/layout/RandomtoResultProcess"/>
    <dgm:cxn modelId="{D66C4E24-3129-43B1-9B94-31F54E75BDD6}" type="presParOf" srcId="{BF5EAB71-0A31-47D3-A178-224C31D9FF04}" destId="{526CFA8D-40F8-4126-AF75-5E6ED3AE59E6}" srcOrd="15" destOrd="0" presId="urn:microsoft.com/office/officeart/2009/3/layout/RandomtoResultProcess"/>
    <dgm:cxn modelId="{A1629255-97FB-4777-A58F-212767752E7C}" type="presParOf" srcId="{BF5EAB71-0A31-47D3-A178-224C31D9FF04}" destId="{AB414A7C-AEA2-4C5F-887D-05CD21E0F706}" srcOrd="16" destOrd="0" presId="urn:microsoft.com/office/officeart/2009/3/layout/RandomtoResultProcess"/>
    <dgm:cxn modelId="{64104178-45EC-4F67-B1F3-A2807D11F912}" type="presParOf" srcId="{BF5EAB71-0A31-47D3-A178-224C31D9FF04}" destId="{966E506F-9D47-4AC5-9A9C-981A8C9080EC}" srcOrd="17" destOrd="0" presId="urn:microsoft.com/office/officeart/2009/3/layout/RandomtoResultProcess"/>
    <dgm:cxn modelId="{9FB4432E-21C2-4CC8-BF16-C1FFCA20B9CC}" type="presParOf" srcId="{BF5EAB71-0A31-47D3-A178-224C31D9FF04}" destId="{5CF3FDB1-A930-4020-A4A8-526AD5A15A12}" srcOrd="18" destOrd="0" presId="urn:microsoft.com/office/officeart/2009/3/layout/RandomtoResultProcess"/>
    <dgm:cxn modelId="{4F67547E-CFA1-4A6E-ACE9-BC8EEF52182D}" type="presParOf" srcId="{BF5EAB71-0A31-47D3-A178-224C31D9FF04}" destId="{540A8137-722E-4388-9A34-6D075720A952}" srcOrd="19" destOrd="0" presId="urn:microsoft.com/office/officeart/2009/3/layout/RandomtoResultProcess"/>
    <dgm:cxn modelId="{E7C89597-FFB5-4FFB-A724-EFEB4307531E}" type="presParOf" srcId="{0C594365-9FC7-461C-B9FB-CE71CBE1EAF8}" destId="{66304DDD-8C46-49D2-91BD-B80146E14E50}" srcOrd="1" destOrd="0" presId="urn:microsoft.com/office/officeart/2009/3/layout/RandomtoResultProcess"/>
    <dgm:cxn modelId="{EE61821A-CFC0-48ED-8AB4-4AC39C7AFB63}" type="presParOf" srcId="{66304DDD-8C46-49D2-91BD-B80146E14E50}" destId="{EC1AEDC8-19A0-4531-861F-57B5D504A88D}" srcOrd="0" destOrd="0" presId="urn:microsoft.com/office/officeart/2009/3/layout/RandomtoResultProcess"/>
    <dgm:cxn modelId="{71574075-FB63-4E73-9B4F-DD4C65653C6E}" type="presParOf" srcId="{66304DDD-8C46-49D2-91BD-B80146E14E50}" destId="{DF0D8C47-BB47-4BD2-8C53-6C53F8E585EB}" srcOrd="1" destOrd="0" presId="urn:microsoft.com/office/officeart/2009/3/layout/RandomtoResultProcess"/>
    <dgm:cxn modelId="{8A2F68AE-8C07-41AA-9984-AED8D55DB7BC}" type="presParOf" srcId="{0C594365-9FC7-461C-B9FB-CE71CBE1EAF8}" destId="{7C16C2E8-0383-4678-8327-5F3DA543B199}" srcOrd="2" destOrd="0" presId="urn:microsoft.com/office/officeart/2009/3/layout/RandomtoResultProcess"/>
    <dgm:cxn modelId="{358A7A04-5DE8-48FB-96EC-41F47AA9DF3E}" type="presParOf" srcId="{7C16C2E8-0383-4678-8327-5F3DA543B199}" destId="{6235C195-4D36-409B-B79E-059D541499B4}" srcOrd="0" destOrd="0" presId="urn:microsoft.com/office/officeart/2009/3/layout/RandomtoResultProcess"/>
    <dgm:cxn modelId="{C7D99590-B11C-4EF2-90D8-B4C96A3A94BF}" type="presParOf" srcId="{7C16C2E8-0383-4678-8327-5F3DA543B199}" destId="{3C1075B6-655B-485D-9301-208C7C66605F}" srcOrd="1" destOrd="0" presId="urn:microsoft.com/office/officeart/2009/3/layout/RandomtoResultProcess"/>
    <dgm:cxn modelId="{A1CC4EE3-74AE-4168-8F1D-0951D691B110}" type="presParOf" srcId="{0C594365-9FC7-461C-B9FB-CE71CBE1EAF8}" destId="{072156BC-C78D-4700-BD0D-8379690C1607}" srcOrd="3" destOrd="0" presId="urn:microsoft.com/office/officeart/2009/3/layout/RandomtoResultProcess"/>
    <dgm:cxn modelId="{337B6CBA-B0E6-49E7-9C77-18C857E8EE7E}" type="presParOf" srcId="{072156BC-C78D-4700-BD0D-8379690C1607}" destId="{2E5ACA00-18DB-4CF8-BC31-6C2833FA5B1E}" srcOrd="0" destOrd="0" presId="urn:microsoft.com/office/officeart/2009/3/layout/RandomtoResultProcess"/>
    <dgm:cxn modelId="{226AF87D-C22C-40C0-8E11-571FF470FC6D}" type="presParOf" srcId="{072156BC-C78D-4700-BD0D-8379690C1607}" destId="{C584EF56-D929-4061-9919-E7F386AD8A3E}" srcOrd="1" destOrd="0" presId="urn:microsoft.com/office/officeart/2009/3/layout/RandomtoResultProcess"/>
    <dgm:cxn modelId="{975195C7-674D-43FA-875D-839C30A39523}" type="presParOf" srcId="{0C594365-9FC7-461C-B9FB-CE71CBE1EAF8}" destId="{7D017A34-A8CB-4397-A184-EB0E44063877}" srcOrd="4" destOrd="0" presId="urn:microsoft.com/office/officeart/2009/3/layout/RandomtoResultProcess"/>
    <dgm:cxn modelId="{01C80F5C-EBE3-4420-BF1C-DEEB75006FEA}" type="presParOf" srcId="{7D017A34-A8CB-4397-A184-EB0E44063877}" destId="{5DEF3004-FF81-4D56-88B6-B58B31609B9A}" srcOrd="0" destOrd="0" presId="urn:microsoft.com/office/officeart/2009/3/layout/RandomtoResultProcess"/>
    <dgm:cxn modelId="{CFABC53C-353F-4070-B95F-95F40E7625BB}" type="presParOf" srcId="{7D017A34-A8CB-4397-A184-EB0E44063877}" destId="{6A2AD8AB-D6AE-4198-9488-C2D0DAF419B4}" srcOrd="1" destOrd="0" presId="urn:microsoft.com/office/officeart/2009/3/layout/RandomtoResultProcess"/>
    <dgm:cxn modelId="{AFD5863F-829E-41D3-B470-7BDE9D9FABD9}" type="presParOf" srcId="{7D017A34-A8CB-4397-A184-EB0E44063877}" destId="{7C06968A-1962-409D-A2FA-A6033DD9260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E1A8C9-1AE8-4E83-AA72-00ACC8F80FAE}" type="doc">
      <dgm:prSet loTypeId="urn:microsoft.com/office/officeart/2008/layout/PictureStrip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BDEB748-AA77-46AC-864F-52E9A729AE53}">
      <dgm:prSet phldrT="[Texto]" custT="1"/>
      <dgm:spPr/>
      <dgm:t>
        <a:bodyPr/>
        <a:lstStyle/>
        <a:p>
          <a:r>
            <a:rPr lang="es-EC" sz="2400" b="1" i="1" dirty="0">
              <a:latin typeface="+mj-lt"/>
            </a:rPr>
            <a:t>Trichoderma reesei</a:t>
          </a:r>
          <a:endParaRPr lang="es-ES" sz="2400" b="1" i="1" dirty="0">
            <a:latin typeface="+mj-lt"/>
          </a:endParaRPr>
        </a:p>
      </dgm:t>
    </dgm:pt>
    <dgm:pt modelId="{09C570E4-E430-4A60-973B-4BC82AAA0BB9}" type="parTrans" cxnId="{972B13F4-49DC-456E-928D-78B1D2FF3DAE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DA83DF27-4417-4F77-8D00-B0F647A722F0}" type="sibTrans" cxnId="{972B13F4-49DC-456E-928D-78B1D2FF3DAE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744DD336-F322-422F-9BAA-267ACA14F519}">
      <dgm:prSet phldrT="[Texto]" custT="1"/>
      <dgm:spPr/>
      <dgm:t>
        <a:bodyPr/>
        <a:lstStyle/>
        <a:p>
          <a:r>
            <a:rPr lang="es-EC" sz="1600" b="0" dirty="0">
              <a:latin typeface="+mj-lt"/>
            </a:rPr>
            <a:t>Formación de enlaces disulfuro</a:t>
          </a:r>
          <a:endParaRPr lang="es-ES" sz="1600" b="0" dirty="0">
            <a:latin typeface="+mj-lt"/>
          </a:endParaRPr>
        </a:p>
      </dgm:t>
    </dgm:pt>
    <dgm:pt modelId="{8FA842A0-1937-4621-85CE-D19CFDE699CB}" type="parTrans" cxnId="{26C7D1BF-606A-4982-ABCA-F6569584B3FC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D094DB9A-1BBB-4FBB-9512-6B7A1A3A0A50}" type="sibTrans" cxnId="{26C7D1BF-606A-4982-ABCA-F6569584B3FC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6D215FEF-AFC8-4486-B42C-1E962435F773}">
      <dgm:prSet phldrT="[Texto]" custT="1"/>
      <dgm:spPr/>
      <dgm:t>
        <a:bodyPr/>
        <a:lstStyle/>
        <a:p>
          <a:r>
            <a:rPr lang="es-E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Actividad en Biorreactores</a:t>
          </a:r>
        </a:p>
      </dgm:t>
    </dgm:pt>
    <dgm:pt modelId="{7C2ED1B9-57A8-4DDF-85D6-90F5D234B82B}" type="parTrans" cxnId="{87C83A95-BE2B-4148-B230-7FF1B69DD034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815F4FFD-0A56-4809-A3ED-A9A610F54A7E}" type="sibTrans" cxnId="{87C83A95-BE2B-4148-B230-7FF1B69DD034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4760AF8D-BA48-4CD1-A382-7F98C4550AC0}">
      <dgm:prSet phldrT="[Texto]" custT="1"/>
      <dgm:spPr/>
      <dgm:t>
        <a:bodyPr/>
        <a:lstStyle/>
        <a:p>
          <a:pPr algn="ctr"/>
          <a:r>
            <a:rPr lang="es-ES" sz="2400" b="1" i="1" dirty="0">
              <a:latin typeface="+mj-lt"/>
            </a:rPr>
            <a:t>Pichia Pastoris</a:t>
          </a:r>
        </a:p>
      </dgm:t>
    </dgm:pt>
    <dgm:pt modelId="{1BAB8B1E-467E-4F5E-A50B-5B1E04A52C87}" type="parTrans" cxnId="{87B49EE4-94A5-4EB8-A597-2665FDC480BA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D0E1F659-3DF5-44D2-860D-A55A9FB659EF}" type="sibTrans" cxnId="{87B49EE4-94A5-4EB8-A597-2665FDC480BA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E48A2C73-E468-4648-8D2F-ADD37B6BEDFE}">
      <dgm:prSet phldrT="[Texto]" custT="1"/>
      <dgm:spPr/>
      <dgm:t>
        <a:bodyPr/>
        <a:lstStyle/>
        <a:p>
          <a:r>
            <a:rPr lang="es-EC" sz="1600" b="0" dirty="0">
              <a:latin typeface="+mj-lt"/>
            </a:rPr>
            <a:t>Insensible a IFN-</a:t>
          </a:r>
          <a:r>
            <a:rPr lang="el-GR" sz="1600" b="0" dirty="0">
              <a:latin typeface="+mj-lt"/>
              <a:cs typeface="Times New Roman" panose="02020603050405020304" pitchFamily="18" charset="0"/>
            </a:rPr>
            <a:t>α</a:t>
          </a:r>
          <a:endParaRPr lang="es-ES" sz="1600" b="0" dirty="0">
            <a:latin typeface="+mj-lt"/>
          </a:endParaRPr>
        </a:p>
      </dgm:t>
    </dgm:pt>
    <dgm:pt modelId="{4B2BCA83-359B-4EFC-8FC2-9FECD0D7F2B4}" type="parTrans" cxnId="{B00393E4-3902-407F-8CAB-902A90537E66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7929EFF6-33F9-4B63-91E7-DDC544A3C220}" type="sibTrans" cxnId="{B00393E4-3902-407F-8CAB-902A90537E66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ACB23902-288D-4A00-BDBF-CD4629872658}">
      <dgm:prSet phldrT="[Texto]" custT="1"/>
      <dgm:spPr/>
      <dgm:t>
        <a:bodyPr/>
        <a:lstStyle/>
        <a:p>
          <a:r>
            <a:rPr lang="es-ES" sz="1600" b="0" dirty="0">
              <a:latin typeface="+mj-lt"/>
            </a:rPr>
            <a:t>Realiza Glicosilación</a:t>
          </a:r>
        </a:p>
      </dgm:t>
    </dgm:pt>
    <dgm:pt modelId="{20B52139-33BB-4993-82AD-E31E374214B1}" type="parTrans" cxnId="{283626C6-7592-4F56-861D-01A9C6C57A7D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76579017-A55E-4E77-A5F7-7A44AB4BEE66}" type="sibTrans" cxnId="{283626C6-7592-4F56-861D-01A9C6C57A7D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8CC89698-303E-4640-B7FE-9DB388949E19}">
      <dgm:prSet phldrT="[Texto]" custT="1"/>
      <dgm:spPr/>
      <dgm:t>
        <a:bodyPr/>
        <a:lstStyle/>
        <a:p>
          <a:r>
            <a:rPr lang="es-ES" sz="1600" b="0" dirty="0">
              <a:latin typeface="+mj-lt"/>
            </a:rPr>
            <a:t>Usa “</a:t>
          </a:r>
          <a:r>
            <a:rPr lang="es-EC" sz="1600" b="0" dirty="0">
              <a:latin typeface="+mj-lt"/>
            </a:rPr>
            <a:t>vectores AOX1” </a:t>
          </a:r>
          <a:endParaRPr lang="es-ES" sz="1600" b="0" dirty="0">
            <a:latin typeface="+mj-lt"/>
          </a:endParaRPr>
        </a:p>
      </dgm:t>
    </dgm:pt>
    <dgm:pt modelId="{CAE6B941-2583-4B72-8AA9-7657F730D967}" type="parTrans" cxnId="{174AC622-6001-44F2-9079-9A6CCE92CCDF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3D0B5B0A-3917-4E83-A5B6-9474A4F94020}" type="sibTrans" cxnId="{174AC622-6001-44F2-9079-9A6CCE92CCDF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491321BC-5A0A-4FFB-BF75-F5A03241142E}">
      <dgm:prSet phldrT="[Texto]" custT="1"/>
      <dgm:spPr/>
      <dgm:t>
        <a:bodyPr/>
        <a:lstStyle/>
        <a:p>
          <a:r>
            <a:rPr lang="es-EC" sz="2400" b="1" i="1" dirty="0">
              <a:latin typeface="+mj-lt"/>
            </a:rPr>
            <a:t>Yarrowia lipolytica</a:t>
          </a:r>
          <a:endParaRPr lang="es-ES" sz="2400" b="1" dirty="0">
            <a:latin typeface="+mj-lt"/>
          </a:endParaRPr>
        </a:p>
      </dgm:t>
    </dgm:pt>
    <dgm:pt modelId="{51832E12-96CF-4715-AB64-E188131A8C26}" type="parTrans" cxnId="{6940A576-1D4E-4FEC-A8FC-9B9928717748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F7039888-CB50-4A56-BC6E-6D52459A343D}" type="sibTrans" cxnId="{6940A576-1D4E-4FEC-A8FC-9B9928717748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0383108D-D958-4A62-9D38-678AEED76C5B}">
      <dgm:prSet phldrT="[Texto]" custT="1"/>
      <dgm:spPr/>
      <dgm:t>
        <a:bodyPr/>
        <a:lstStyle/>
        <a:p>
          <a:r>
            <a:rPr lang="es-EC" sz="1600" b="0" dirty="0">
              <a:latin typeface="+mj-lt"/>
            </a:rPr>
            <a:t>Alta capacidad para secretar enzimas</a:t>
          </a:r>
          <a:endParaRPr lang="es-ES" sz="1600" b="0" dirty="0">
            <a:latin typeface="+mj-lt"/>
          </a:endParaRPr>
        </a:p>
      </dgm:t>
    </dgm:pt>
    <dgm:pt modelId="{3AC7AF6A-68D9-483C-B109-0B9EC3D3268B}" type="parTrans" cxnId="{BBF86D0B-BB02-4634-B26B-EB4A7AE59305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EF113756-37B2-469F-8EBD-D58BCF8038D5}" type="sibTrans" cxnId="{BBF86D0B-BB02-4634-B26B-EB4A7AE59305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32DFDF7A-040D-4F79-9943-806DDEE3A171}">
      <dgm:prSet phldrT="[Texto]" custT="1"/>
      <dgm:spPr/>
      <dgm:t>
        <a:bodyPr/>
        <a:lstStyle/>
        <a:p>
          <a:r>
            <a:rPr lang="es-EC" sz="1600" b="0" dirty="0">
              <a:latin typeface="+mj-lt"/>
            </a:rPr>
            <a:t>organismo reconocido por lo regular como seguro (GRAS)</a:t>
          </a:r>
          <a:endParaRPr lang="es-ES" sz="1600" b="0" dirty="0">
            <a:latin typeface="+mj-lt"/>
          </a:endParaRPr>
        </a:p>
      </dgm:t>
    </dgm:pt>
    <dgm:pt modelId="{B9FCF0F5-FC8B-463D-B3A9-6B661A2FB141}" type="parTrans" cxnId="{C86C8286-E78F-4ECB-ACF0-4227C4A8CDCD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5933C597-7A26-4029-9B88-5BBBE67AC2CF}" type="sibTrans" cxnId="{C86C8286-E78F-4ECB-ACF0-4227C4A8CDCD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BBB30ACB-2B6B-4114-A0DE-480C33E60460}">
      <dgm:prSet phldrT="[Texto]" custT="1"/>
      <dgm:spPr/>
      <dgm:t>
        <a:bodyPr/>
        <a:lstStyle/>
        <a:p>
          <a:r>
            <a:rPr lang="es-EC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Proteasas fúngicas</a:t>
          </a:r>
          <a:endParaRPr lang="es-ES" sz="1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7BA0B576-FF48-4C87-A8FE-E63EB52DD842}" type="parTrans" cxnId="{7E117F79-5F59-4605-B0C3-C16C5282EF87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68311D01-F44D-47B0-B3CE-F10B1339E3B3}" type="sibTrans" cxnId="{7E117F79-5F59-4605-B0C3-C16C5282EF87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CA304D47-DBED-431C-908C-1CB4D5CE953A}">
      <dgm:prSet phldrT="[Texto]" custT="1"/>
      <dgm:spPr/>
      <dgm:t>
        <a:bodyPr/>
        <a:lstStyle/>
        <a:p>
          <a:r>
            <a:rPr lang="es-EC" sz="1600" b="0" dirty="0">
              <a:latin typeface="+mj-lt"/>
            </a:rPr>
            <a:t>Glicosilación</a:t>
          </a:r>
          <a:endParaRPr lang="es-ES" sz="1600" b="0" dirty="0">
            <a:latin typeface="+mj-lt"/>
          </a:endParaRPr>
        </a:p>
      </dgm:t>
    </dgm:pt>
    <dgm:pt modelId="{7868936C-C130-4156-AEBB-D6F3D71FD0A2}" type="parTrans" cxnId="{ED170236-3DE1-4F46-A54F-842B8796D1B3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1A3D431B-AEEE-4DAC-9A82-94F3E8E83F46}" type="sibTrans" cxnId="{ED170236-3DE1-4F46-A54F-842B8796D1B3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68D4A875-6002-4482-B415-3B09A50467E0}">
      <dgm:prSet phldrT="[Texto]" custT="1"/>
      <dgm:spPr/>
      <dgm:t>
        <a:bodyPr/>
        <a:lstStyle/>
        <a:p>
          <a:r>
            <a:rPr lang="es-EC" sz="1600" b="0" dirty="0">
              <a:latin typeface="+mj-lt"/>
            </a:rPr>
            <a:t>Plegamiento de proteínas</a:t>
          </a:r>
          <a:endParaRPr lang="es-ES" sz="1600" b="0" dirty="0">
            <a:latin typeface="+mj-lt"/>
          </a:endParaRPr>
        </a:p>
      </dgm:t>
    </dgm:pt>
    <dgm:pt modelId="{83D2177A-84BE-469F-85E3-7132C4D152E2}" type="parTrans" cxnId="{F1C6726B-CAF1-473B-9DD3-4CAF44BADD8A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CE2C5705-C6FD-46D8-AAF2-DF96DA2008EC}" type="sibTrans" cxnId="{F1C6726B-CAF1-473B-9DD3-4CAF44BADD8A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14956D9A-7D32-4E21-84C7-9FD8A578A385}">
      <dgm:prSet phldrT="[Texto]" custT="1"/>
      <dgm:spPr/>
      <dgm:t>
        <a:bodyPr/>
        <a:lstStyle/>
        <a:p>
          <a:r>
            <a:rPr lang="es-E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Medios de inducción costosos</a:t>
          </a:r>
        </a:p>
      </dgm:t>
    </dgm:pt>
    <dgm:pt modelId="{45F21D09-CF39-48FB-A0F2-4CAEED13C1F7}" type="parTrans" cxnId="{BC233D77-2719-45B0-A765-27246EABD476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748CC586-5A1F-4289-A691-9B4DDF95B05F}" type="sibTrans" cxnId="{BC233D77-2719-45B0-A765-27246EABD476}">
      <dgm:prSet/>
      <dgm:spPr/>
      <dgm:t>
        <a:bodyPr/>
        <a:lstStyle/>
        <a:p>
          <a:endParaRPr lang="es-ES" sz="1600" b="0">
            <a:latin typeface="+mj-lt"/>
          </a:endParaRPr>
        </a:p>
      </dgm:t>
    </dgm:pt>
    <dgm:pt modelId="{3A243D52-6C2B-4045-9E9C-5F84E8FCC89A}">
      <dgm:prSet phldrT="[Texto]" custT="1"/>
      <dgm:spPr/>
      <dgm:t>
        <a:bodyPr/>
        <a:lstStyle/>
        <a:p>
          <a:r>
            <a:rPr lang="es-E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Glicosilación diferente</a:t>
          </a:r>
        </a:p>
      </dgm:t>
    </dgm:pt>
    <dgm:pt modelId="{1A51F046-F6DB-4905-92C7-8284CD59726F}" type="parTrans" cxnId="{B44D881E-DED9-465B-8A3D-942BBA58FBD6}">
      <dgm:prSet/>
      <dgm:spPr/>
      <dgm:t>
        <a:bodyPr/>
        <a:lstStyle/>
        <a:p>
          <a:endParaRPr lang="es-ES"/>
        </a:p>
      </dgm:t>
    </dgm:pt>
    <dgm:pt modelId="{61499659-3F3D-4C95-AFE7-6522AC2A816E}" type="sibTrans" cxnId="{B44D881E-DED9-465B-8A3D-942BBA58FBD6}">
      <dgm:prSet/>
      <dgm:spPr/>
      <dgm:t>
        <a:bodyPr/>
        <a:lstStyle/>
        <a:p>
          <a:endParaRPr lang="es-ES"/>
        </a:p>
      </dgm:t>
    </dgm:pt>
    <dgm:pt modelId="{422E2F36-CABC-48A7-8349-13D46A61B612}">
      <dgm:prSet phldrT="[Texto]" custT="1"/>
      <dgm:spPr/>
      <dgm:t>
        <a:bodyPr/>
        <a:lstStyle/>
        <a:p>
          <a:r>
            <a:rPr lang="es-EC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Optimización codones </a:t>
          </a:r>
          <a:endParaRPr lang="es-ES" sz="1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932370C7-EDBE-4D20-AAD4-A12AC6A1B353}" type="parTrans" cxnId="{69032EA7-391B-4F6B-A261-A0032ECFD224}">
      <dgm:prSet/>
      <dgm:spPr/>
      <dgm:t>
        <a:bodyPr/>
        <a:lstStyle/>
        <a:p>
          <a:endParaRPr lang="es-ES"/>
        </a:p>
      </dgm:t>
    </dgm:pt>
    <dgm:pt modelId="{B40F7704-3309-4522-959D-83257EE03001}" type="sibTrans" cxnId="{69032EA7-391B-4F6B-A261-A0032ECFD224}">
      <dgm:prSet/>
      <dgm:spPr/>
      <dgm:t>
        <a:bodyPr/>
        <a:lstStyle/>
        <a:p>
          <a:endParaRPr lang="es-ES"/>
        </a:p>
      </dgm:t>
    </dgm:pt>
    <dgm:pt modelId="{C92698DA-3191-4020-AFBD-7146652C14D8}">
      <dgm:prSet phldrT="[Texto]" custT="1"/>
      <dgm:spPr/>
      <dgm:t>
        <a:bodyPr/>
        <a:lstStyle/>
        <a:p>
          <a:r>
            <a:rPr lang="es-E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Células inviables </a:t>
          </a:r>
        </a:p>
      </dgm:t>
    </dgm:pt>
    <dgm:pt modelId="{0E2FAD75-66BB-4ADE-B725-0DDAC6F2815E}" type="parTrans" cxnId="{8A44A5EF-1D40-4702-9866-6E6A97514686}">
      <dgm:prSet/>
      <dgm:spPr/>
      <dgm:t>
        <a:bodyPr/>
        <a:lstStyle/>
        <a:p>
          <a:endParaRPr lang="es-ES"/>
        </a:p>
      </dgm:t>
    </dgm:pt>
    <dgm:pt modelId="{3928279B-E633-4F66-9481-007795572452}" type="sibTrans" cxnId="{8A44A5EF-1D40-4702-9866-6E6A97514686}">
      <dgm:prSet/>
      <dgm:spPr/>
      <dgm:t>
        <a:bodyPr/>
        <a:lstStyle/>
        <a:p>
          <a:endParaRPr lang="es-ES"/>
        </a:p>
      </dgm:t>
    </dgm:pt>
    <dgm:pt modelId="{D0B6F7CE-ADE9-4BC0-8F64-98A54D7F0939}" type="pres">
      <dgm:prSet presAssocID="{DFE1A8C9-1AE8-4E83-AA72-00ACC8F80F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86A237-5736-4FA1-9250-13873851C9A2}" type="pres">
      <dgm:prSet presAssocID="{EBDEB748-AA77-46AC-864F-52E9A729AE53}" presName="composite" presStyleCnt="0"/>
      <dgm:spPr/>
    </dgm:pt>
    <dgm:pt modelId="{F1AB09A6-E5D9-4BAD-817D-F8D4F94E6795}" type="pres">
      <dgm:prSet presAssocID="{EBDEB748-AA77-46AC-864F-52E9A729AE5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3830BA-76BE-4B91-B2A3-68C8CDEFA1AC}" type="pres">
      <dgm:prSet presAssocID="{EBDEB748-AA77-46AC-864F-52E9A729AE53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7A822B-5E9D-4D63-8C36-44BDF607A1DA}" type="pres">
      <dgm:prSet presAssocID="{DA83DF27-4417-4F77-8D00-B0F647A722F0}" presName="sibTrans" presStyleCnt="0"/>
      <dgm:spPr/>
    </dgm:pt>
    <dgm:pt modelId="{C113E47C-2394-4020-931B-A38F08C1EAC0}" type="pres">
      <dgm:prSet presAssocID="{491321BC-5A0A-4FFB-BF75-F5A03241142E}" presName="composite" presStyleCnt="0"/>
      <dgm:spPr/>
    </dgm:pt>
    <dgm:pt modelId="{557A00E2-4F01-4566-9053-97B9724CC346}" type="pres">
      <dgm:prSet presAssocID="{491321BC-5A0A-4FFB-BF75-F5A03241142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0846F-2FF6-41E1-AE50-28098D382F1E}" type="pres">
      <dgm:prSet presAssocID="{491321BC-5A0A-4FFB-BF75-F5A03241142E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562422E-F54A-4070-936B-44B1FCCB7F60}" type="pres">
      <dgm:prSet presAssocID="{F7039888-CB50-4A56-BC6E-6D52459A343D}" presName="sibTrans" presStyleCnt="0"/>
      <dgm:spPr/>
    </dgm:pt>
    <dgm:pt modelId="{F8E08810-DC1F-418F-82A4-03252B545082}" type="pres">
      <dgm:prSet presAssocID="{4760AF8D-BA48-4CD1-A382-7F98C4550AC0}" presName="composite" presStyleCnt="0"/>
      <dgm:spPr/>
    </dgm:pt>
    <dgm:pt modelId="{0097E255-4384-427C-AAB7-7C74EEA780F2}" type="pres">
      <dgm:prSet presAssocID="{4760AF8D-BA48-4CD1-A382-7F98C4550AC0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A7A96-A3D7-4C05-8081-408DC7018365}" type="pres">
      <dgm:prSet presAssocID="{4760AF8D-BA48-4CD1-A382-7F98C4550AC0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940A576-1D4E-4FEC-A8FC-9B9928717748}" srcId="{DFE1A8C9-1AE8-4E83-AA72-00ACC8F80FAE}" destId="{491321BC-5A0A-4FFB-BF75-F5A03241142E}" srcOrd="1" destOrd="0" parTransId="{51832E12-96CF-4715-AB64-E188131A8C26}" sibTransId="{F7039888-CB50-4A56-BC6E-6D52459A343D}"/>
    <dgm:cxn modelId="{B44D881E-DED9-465B-8A3D-942BBA58FBD6}" srcId="{4760AF8D-BA48-4CD1-A382-7F98C4550AC0}" destId="{3A243D52-6C2B-4045-9E9C-5F84E8FCC89A}" srcOrd="3" destOrd="0" parTransId="{1A51F046-F6DB-4905-92C7-8284CD59726F}" sibTransId="{61499659-3F3D-4C95-AFE7-6522AC2A816E}"/>
    <dgm:cxn modelId="{69032EA7-391B-4F6B-A261-A0032ECFD224}" srcId="{EBDEB748-AA77-46AC-864F-52E9A729AE53}" destId="{422E2F36-CABC-48A7-8349-13D46A61B612}" srcOrd="3" destOrd="0" parTransId="{932370C7-EDBE-4D20-AAD4-A12AC6A1B353}" sibTransId="{B40F7704-3309-4522-959D-83257EE03001}"/>
    <dgm:cxn modelId="{972B13F4-49DC-456E-928D-78B1D2FF3DAE}" srcId="{DFE1A8C9-1AE8-4E83-AA72-00ACC8F80FAE}" destId="{EBDEB748-AA77-46AC-864F-52E9A729AE53}" srcOrd="0" destOrd="0" parTransId="{09C570E4-E430-4A60-973B-4BC82AAA0BB9}" sibTransId="{DA83DF27-4417-4F77-8D00-B0F647A722F0}"/>
    <dgm:cxn modelId="{B00393E4-3902-407F-8CAB-902A90537E66}" srcId="{4760AF8D-BA48-4CD1-A382-7F98C4550AC0}" destId="{E48A2C73-E468-4648-8D2F-ADD37B6BEDFE}" srcOrd="0" destOrd="0" parTransId="{4B2BCA83-359B-4EFC-8FC2-9FECD0D7F2B4}" sibTransId="{7929EFF6-33F9-4B63-91E7-DDC544A3C220}"/>
    <dgm:cxn modelId="{8A28C217-F3BF-440C-9B89-CC7FB4F0FFF6}" type="presOf" srcId="{CA304D47-DBED-431C-908C-1CB4D5CE953A}" destId="{557A00E2-4F01-4566-9053-97B9724CC346}" srcOrd="0" destOrd="2" presId="urn:microsoft.com/office/officeart/2008/layout/PictureStrips"/>
    <dgm:cxn modelId="{7E117F79-5F59-4605-B0C3-C16C5282EF87}" srcId="{EBDEB748-AA77-46AC-864F-52E9A729AE53}" destId="{BBB30ACB-2B6B-4114-A0DE-480C33E60460}" srcOrd="2" destOrd="0" parTransId="{7BA0B576-FF48-4C87-A8FE-E63EB52DD842}" sibTransId="{68311D01-F44D-47B0-B3CE-F10B1339E3B3}"/>
    <dgm:cxn modelId="{174AC622-6001-44F2-9079-9A6CCE92CCDF}" srcId="{4760AF8D-BA48-4CD1-A382-7F98C4550AC0}" destId="{8CC89698-303E-4640-B7FE-9DB388949E19}" srcOrd="2" destOrd="0" parTransId="{CAE6B941-2583-4B72-8AA9-7657F730D967}" sibTransId="{3D0B5B0A-3917-4E83-A5B6-9474A4F94020}"/>
    <dgm:cxn modelId="{63266ABE-C5C1-4840-A093-4FEC2D8400FD}" type="presOf" srcId="{422E2F36-CABC-48A7-8349-13D46A61B612}" destId="{F1AB09A6-E5D9-4BAD-817D-F8D4F94E6795}" srcOrd="0" destOrd="4" presId="urn:microsoft.com/office/officeart/2008/layout/PictureStrips"/>
    <dgm:cxn modelId="{EF1460E0-285D-4958-A412-9D55201A45A3}" type="presOf" srcId="{EBDEB748-AA77-46AC-864F-52E9A729AE53}" destId="{F1AB09A6-E5D9-4BAD-817D-F8D4F94E6795}" srcOrd="0" destOrd="0" presId="urn:microsoft.com/office/officeart/2008/layout/PictureStrips"/>
    <dgm:cxn modelId="{69A37F81-424D-4DF4-90D2-CF6D09612C41}" type="presOf" srcId="{C92698DA-3191-4020-AFBD-7146652C14D8}" destId="{0097E255-4384-427C-AAB7-7C74EEA780F2}" srcOrd="0" destOrd="5" presId="urn:microsoft.com/office/officeart/2008/layout/PictureStrips"/>
    <dgm:cxn modelId="{3A8910B5-C1CE-4618-8BEB-843B19463741}" type="presOf" srcId="{68D4A875-6002-4482-B415-3B09A50467E0}" destId="{557A00E2-4F01-4566-9053-97B9724CC346}" srcOrd="0" destOrd="3" presId="urn:microsoft.com/office/officeart/2008/layout/PictureStrips"/>
    <dgm:cxn modelId="{BBF86D0B-BB02-4634-B26B-EB4A7AE59305}" srcId="{EBDEB748-AA77-46AC-864F-52E9A729AE53}" destId="{0383108D-D958-4A62-9D38-678AEED76C5B}" srcOrd="0" destOrd="0" parTransId="{3AC7AF6A-68D9-483C-B109-0B9EC3D3268B}" sibTransId="{EF113756-37B2-469F-8EBD-D58BCF8038D5}"/>
    <dgm:cxn modelId="{3DB8454B-6DFA-4EE9-955D-CC0F487081B2}" type="presOf" srcId="{0383108D-D958-4A62-9D38-678AEED76C5B}" destId="{F1AB09A6-E5D9-4BAD-817D-F8D4F94E6795}" srcOrd="0" destOrd="1" presId="urn:microsoft.com/office/officeart/2008/layout/PictureStrips"/>
    <dgm:cxn modelId="{61B41DDA-B276-4CFD-9CBD-85F505E50FB3}" type="presOf" srcId="{32DFDF7A-040D-4F79-9943-806DDEE3A171}" destId="{F1AB09A6-E5D9-4BAD-817D-F8D4F94E6795}" srcOrd="0" destOrd="2" presId="urn:microsoft.com/office/officeart/2008/layout/PictureStrips"/>
    <dgm:cxn modelId="{BC32154D-79C6-4564-8F7B-F9E40693CE87}" type="presOf" srcId="{ACB23902-288D-4A00-BDBF-CD4629872658}" destId="{0097E255-4384-427C-AAB7-7C74EEA780F2}" srcOrd="0" destOrd="2" presId="urn:microsoft.com/office/officeart/2008/layout/PictureStrips"/>
    <dgm:cxn modelId="{C2B73057-E370-4279-BB47-6CEEBC04FE4D}" type="presOf" srcId="{BBB30ACB-2B6B-4114-A0DE-480C33E60460}" destId="{F1AB09A6-E5D9-4BAD-817D-F8D4F94E6795}" srcOrd="0" destOrd="3" presId="urn:microsoft.com/office/officeart/2008/layout/PictureStrips"/>
    <dgm:cxn modelId="{CA91F0D7-E2A5-4DA0-B8AA-428252FA4B89}" type="presOf" srcId="{4760AF8D-BA48-4CD1-A382-7F98C4550AC0}" destId="{0097E255-4384-427C-AAB7-7C74EEA780F2}" srcOrd="0" destOrd="0" presId="urn:microsoft.com/office/officeart/2008/layout/PictureStrips"/>
    <dgm:cxn modelId="{22B887E4-0FC4-4F5B-B1DA-028194D47B40}" type="presOf" srcId="{3A243D52-6C2B-4045-9E9C-5F84E8FCC89A}" destId="{0097E255-4384-427C-AAB7-7C74EEA780F2}" srcOrd="0" destOrd="4" presId="urn:microsoft.com/office/officeart/2008/layout/PictureStrips"/>
    <dgm:cxn modelId="{ED170236-3DE1-4F46-A54F-842B8796D1B3}" srcId="{491321BC-5A0A-4FFB-BF75-F5A03241142E}" destId="{CA304D47-DBED-431C-908C-1CB4D5CE953A}" srcOrd="1" destOrd="0" parTransId="{7868936C-C130-4156-AEBB-D6F3D71FD0A2}" sibTransId="{1A3D431B-AEEE-4DAC-9A82-94F3E8E83F46}"/>
    <dgm:cxn modelId="{C86C8286-E78F-4ECB-ACF0-4227C4A8CDCD}" srcId="{EBDEB748-AA77-46AC-864F-52E9A729AE53}" destId="{32DFDF7A-040D-4F79-9943-806DDEE3A171}" srcOrd="1" destOrd="0" parTransId="{B9FCF0F5-FC8B-463D-B3A9-6B661A2FB141}" sibTransId="{5933C597-7A26-4029-9B88-5BBBE67AC2CF}"/>
    <dgm:cxn modelId="{761D6274-7F24-4B25-9C78-62170C9BFEDE}" type="presOf" srcId="{744DD336-F322-422F-9BAA-267ACA14F519}" destId="{557A00E2-4F01-4566-9053-97B9724CC346}" srcOrd="0" destOrd="1" presId="urn:microsoft.com/office/officeart/2008/layout/PictureStrips"/>
    <dgm:cxn modelId="{BC233D77-2719-45B0-A765-27246EABD476}" srcId="{491321BC-5A0A-4FFB-BF75-F5A03241142E}" destId="{14956D9A-7D32-4E21-84C7-9FD8A578A385}" srcOrd="4" destOrd="0" parTransId="{45F21D09-CF39-48FB-A0F2-4CAEED13C1F7}" sibTransId="{748CC586-5A1F-4289-A691-9B4DDF95B05F}"/>
    <dgm:cxn modelId="{0EEC961F-497F-4B29-BCD1-D0A78C85BEED}" type="presOf" srcId="{8CC89698-303E-4640-B7FE-9DB388949E19}" destId="{0097E255-4384-427C-AAB7-7C74EEA780F2}" srcOrd="0" destOrd="3" presId="urn:microsoft.com/office/officeart/2008/layout/PictureStrips"/>
    <dgm:cxn modelId="{26C7D1BF-606A-4982-ABCA-F6569584B3FC}" srcId="{491321BC-5A0A-4FFB-BF75-F5A03241142E}" destId="{744DD336-F322-422F-9BAA-267ACA14F519}" srcOrd="0" destOrd="0" parTransId="{8FA842A0-1937-4621-85CE-D19CFDE699CB}" sibTransId="{D094DB9A-1BBB-4FBB-9512-6B7A1A3A0A50}"/>
    <dgm:cxn modelId="{77DA5D00-4DF9-4BB4-99A1-DE5C86B45B97}" type="presOf" srcId="{E48A2C73-E468-4648-8D2F-ADD37B6BEDFE}" destId="{0097E255-4384-427C-AAB7-7C74EEA780F2}" srcOrd="0" destOrd="1" presId="urn:microsoft.com/office/officeart/2008/layout/PictureStrips"/>
    <dgm:cxn modelId="{283626C6-7592-4F56-861D-01A9C6C57A7D}" srcId="{4760AF8D-BA48-4CD1-A382-7F98C4550AC0}" destId="{ACB23902-288D-4A00-BDBF-CD4629872658}" srcOrd="1" destOrd="0" parTransId="{20B52139-33BB-4993-82AD-E31E374214B1}" sibTransId="{76579017-A55E-4E77-A5F7-7A44AB4BEE66}"/>
    <dgm:cxn modelId="{87B49EE4-94A5-4EB8-A597-2665FDC480BA}" srcId="{DFE1A8C9-1AE8-4E83-AA72-00ACC8F80FAE}" destId="{4760AF8D-BA48-4CD1-A382-7F98C4550AC0}" srcOrd="2" destOrd="0" parTransId="{1BAB8B1E-467E-4F5E-A50B-5B1E04A52C87}" sibTransId="{D0E1F659-3DF5-44D2-860D-A55A9FB659EF}"/>
    <dgm:cxn modelId="{F1C6726B-CAF1-473B-9DD3-4CAF44BADD8A}" srcId="{491321BC-5A0A-4FFB-BF75-F5A03241142E}" destId="{68D4A875-6002-4482-B415-3B09A50467E0}" srcOrd="2" destOrd="0" parTransId="{83D2177A-84BE-469F-85E3-7132C4D152E2}" sibTransId="{CE2C5705-C6FD-46D8-AAF2-DF96DA2008EC}"/>
    <dgm:cxn modelId="{6F829A63-2107-45C0-AD39-3E130E9BDE99}" type="presOf" srcId="{491321BC-5A0A-4FFB-BF75-F5A03241142E}" destId="{557A00E2-4F01-4566-9053-97B9724CC346}" srcOrd="0" destOrd="0" presId="urn:microsoft.com/office/officeart/2008/layout/PictureStrips"/>
    <dgm:cxn modelId="{DBF4A4A5-9CD7-4382-A981-24D50D92EBFF}" type="presOf" srcId="{DFE1A8C9-1AE8-4E83-AA72-00ACC8F80FAE}" destId="{D0B6F7CE-ADE9-4BC0-8F64-98A54D7F0939}" srcOrd="0" destOrd="0" presId="urn:microsoft.com/office/officeart/2008/layout/PictureStrips"/>
    <dgm:cxn modelId="{8A44A5EF-1D40-4702-9866-6E6A97514686}" srcId="{4760AF8D-BA48-4CD1-A382-7F98C4550AC0}" destId="{C92698DA-3191-4020-AFBD-7146652C14D8}" srcOrd="4" destOrd="0" parTransId="{0E2FAD75-66BB-4ADE-B725-0DDAC6F2815E}" sibTransId="{3928279B-E633-4F66-9481-007795572452}"/>
    <dgm:cxn modelId="{87C83A95-BE2B-4148-B230-7FF1B69DD034}" srcId="{491321BC-5A0A-4FFB-BF75-F5A03241142E}" destId="{6D215FEF-AFC8-4486-B42C-1E962435F773}" srcOrd="3" destOrd="0" parTransId="{7C2ED1B9-57A8-4DDF-85D6-90F5D234B82B}" sibTransId="{815F4FFD-0A56-4809-A3ED-A9A610F54A7E}"/>
    <dgm:cxn modelId="{9CCF3769-67C7-4357-8950-215926203110}" type="presOf" srcId="{6D215FEF-AFC8-4486-B42C-1E962435F773}" destId="{557A00E2-4F01-4566-9053-97B9724CC346}" srcOrd="0" destOrd="4" presId="urn:microsoft.com/office/officeart/2008/layout/PictureStrips"/>
    <dgm:cxn modelId="{B47EC488-85DA-4767-9D3B-6B8D5ABB1853}" type="presOf" srcId="{14956D9A-7D32-4E21-84C7-9FD8A578A385}" destId="{557A00E2-4F01-4566-9053-97B9724CC346}" srcOrd="0" destOrd="5" presId="urn:microsoft.com/office/officeart/2008/layout/PictureStrips"/>
    <dgm:cxn modelId="{514E5696-D552-4739-910B-7625CB184BB7}" type="presParOf" srcId="{D0B6F7CE-ADE9-4BC0-8F64-98A54D7F0939}" destId="{1486A237-5736-4FA1-9250-13873851C9A2}" srcOrd="0" destOrd="0" presId="urn:microsoft.com/office/officeart/2008/layout/PictureStrips"/>
    <dgm:cxn modelId="{1CCDD52D-1921-4EC4-97BE-A01AD720A291}" type="presParOf" srcId="{1486A237-5736-4FA1-9250-13873851C9A2}" destId="{F1AB09A6-E5D9-4BAD-817D-F8D4F94E6795}" srcOrd="0" destOrd="0" presId="urn:microsoft.com/office/officeart/2008/layout/PictureStrips"/>
    <dgm:cxn modelId="{8212C914-6DE6-465C-98D7-38B1DEC3792D}" type="presParOf" srcId="{1486A237-5736-4FA1-9250-13873851C9A2}" destId="{A03830BA-76BE-4B91-B2A3-68C8CDEFA1AC}" srcOrd="1" destOrd="0" presId="urn:microsoft.com/office/officeart/2008/layout/PictureStrips"/>
    <dgm:cxn modelId="{D17F7B76-61E1-4819-A94F-E1620A16D697}" type="presParOf" srcId="{D0B6F7CE-ADE9-4BC0-8F64-98A54D7F0939}" destId="{3D7A822B-5E9D-4D63-8C36-44BDF607A1DA}" srcOrd="1" destOrd="0" presId="urn:microsoft.com/office/officeart/2008/layout/PictureStrips"/>
    <dgm:cxn modelId="{025B8823-12BD-42A5-9327-746BCA9AE6DC}" type="presParOf" srcId="{D0B6F7CE-ADE9-4BC0-8F64-98A54D7F0939}" destId="{C113E47C-2394-4020-931B-A38F08C1EAC0}" srcOrd="2" destOrd="0" presId="urn:microsoft.com/office/officeart/2008/layout/PictureStrips"/>
    <dgm:cxn modelId="{0E15A79E-EA4B-438C-928B-6840BC0042B4}" type="presParOf" srcId="{C113E47C-2394-4020-931B-A38F08C1EAC0}" destId="{557A00E2-4F01-4566-9053-97B9724CC346}" srcOrd="0" destOrd="0" presId="urn:microsoft.com/office/officeart/2008/layout/PictureStrips"/>
    <dgm:cxn modelId="{64AB930A-C3FA-495E-96B5-197AFBB1CEA6}" type="presParOf" srcId="{C113E47C-2394-4020-931B-A38F08C1EAC0}" destId="{4160846F-2FF6-41E1-AE50-28098D382F1E}" srcOrd="1" destOrd="0" presId="urn:microsoft.com/office/officeart/2008/layout/PictureStrips"/>
    <dgm:cxn modelId="{FAFC9B87-80EE-44FB-8E51-0A3979ACC737}" type="presParOf" srcId="{D0B6F7CE-ADE9-4BC0-8F64-98A54D7F0939}" destId="{9562422E-F54A-4070-936B-44B1FCCB7F60}" srcOrd="3" destOrd="0" presId="urn:microsoft.com/office/officeart/2008/layout/PictureStrips"/>
    <dgm:cxn modelId="{4D166874-F0B6-4A09-9389-4F863DCA3883}" type="presParOf" srcId="{D0B6F7CE-ADE9-4BC0-8F64-98A54D7F0939}" destId="{F8E08810-DC1F-418F-82A4-03252B545082}" srcOrd="4" destOrd="0" presId="urn:microsoft.com/office/officeart/2008/layout/PictureStrips"/>
    <dgm:cxn modelId="{6617C565-7A64-43D4-9516-32E8BBFF78E2}" type="presParOf" srcId="{F8E08810-DC1F-418F-82A4-03252B545082}" destId="{0097E255-4384-427C-AAB7-7C74EEA780F2}" srcOrd="0" destOrd="0" presId="urn:microsoft.com/office/officeart/2008/layout/PictureStrips"/>
    <dgm:cxn modelId="{23AC7FAF-BE5A-4FB9-85E6-AEC3DF799CEF}" type="presParOf" srcId="{F8E08810-DC1F-418F-82A4-03252B545082}" destId="{B7FA7A96-A3D7-4C05-8081-408DC7018365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A31684-1A62-4141-8676-102A17D45CD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195F98-BA21-4265-9B6E-963A1E60EC27}">
      <dgm:prSet phldrT="[Texto]"/>
      <dgm:spPr/>
      <dgm:t>
        <a:bodyPr/>
        <a:lstStyle/>
        <a:p>
          <a:r>
            <a:rPr lang="es-EC" dirty="0"/>
            <a:t>riguroso control sobre factores principales</a:t>
          </a:r>
          <a:endParaRPr lang="es-ES" dirty="0"/>
        </a:p>
      </dgm:t>
    </dgm:pt>
    <dgm:pt modelId="{0157D0CB-8E9B-43DD-A294-5317B6133935}" type="parTrans" cxnId="{49492960-7129-4251-A81A-466A43B0E6BA}">
      <dgm:prSet/>
      <dgm:spPr/>
      <dgm:t>
        <a:bodyPr/>
        <a:lstStyle/>
        <a:p>
          <a:endParaRPr lang="es-ES"/>
        </a:p>
      </dgm:t>
    </dgm:pt>
    <dgm:pt modelId="{3C583B96-9FA9-4DCD-8253-AB3438D9B226}" type="sibTrans" cxnId="{49492960-7129-4251-A81A-466A43B0E6BA}">
      <dgm:prSet/>
      <dgm:spPr/>
      <dgm:t>
        <a:bodyPr/>
        <a:lstStyle/>
        <a:p>
          <a:endParaRPr lang="es-ES"/>
        </a:p>
      </dgm:t>
    </dgm:pt>
    <dgm:pt modelId="{38775E56-0F4E-442E-94A1-0AB1CB7BC3AA}">
      <dgm:prSet phldrT="[Texto]"/>
      <dgm:spPr/>
      <dgm:t>
        <a:bodyPr/>
        <a:lstStyle/>
        <a:p>
          <a:r>
            <a:rPr lang="es-EC" dirty="0"/>
            <a:t>obtención de la sangre suficiente</a:t>
          </a:r>
          <a:endParaRPr lang="es-ES" dirty="0"/>
        </a:p>
      </dgm:t>
    </dgm:pt>
    <dgm:pt modelId="{17A6A482-A618-462C-899E-CCFFBBAFF32A}" type="parTrans" cxnId="{DC1F4432-A552-4A6E-A9D4-C1E5C3E849A4}">
      <dgm:prSet/>
      <dgm:spPr/>
      <dgm:t>
        <a:bodyPr/>
        <a:lstStyle/>
        <a:p>
          <a:endParaRPr lang="es-ES"/>
        </a:p>
      </dgm:t>
    </dgm:pt>
    <dgm:pt modelId="{934CCD64-23B1-4967-A902-92DD28DC6DBC}" type="sibTrans" cxnId="{DC1F4432-A552-4A6E-A9D4-C1E5C3E849A4}">
      <dgm:prSet/>
      <dgm:spPr/>
      <dgm:t>
        <a:bodyPr/>
        <a:lstStyle/>
        <a:p>
          <a:endParaRPr lang="es-ES"/>
        </a:p>
      </dgm:t>
    </dgm:pt>
    <dgm:pt modelId="{0C86E766-F8B2-4E1B-B3FA-552B763518FC}">
      <dgm:prSet phldrT="[Texto]"/>
      <dgm:spPr/>
      <dgm:t>
        <a:bodyPr/>
        <a:lstStyle/>
        <a:p>
          <a:r>
            <a:rPr lang="es-EC" dirty="0"/>
            <a:t>concentración celular y del virus</a:t>
          </a:r>
          <a:endParaRPr lang="es-ES" dirty="0"/>
        </a:p>
      </dgm:t>
    </dgm:pt>
    <dgm:pt modelId="{9090770E-F52E-43CD-8D8B-76C78BBEE2BD}" type="parTrans" cxnId="{A036F7C2-787C-4599-8D6C-0925EA26E497}">
      <dgm:prSet/>
      <dgm:spPr/>
      <dgm:t>
        <a:bodyPr/>
        <a:lstStyle/>
        <a:p>
          <a:endParaRPr lang="es-ES"/>
        </a:p>
      </dgm:t>
    </dgm:pt>
    <dgm:pt modelId="{2B9B150D-2340-40FE-9F11-01D9C19577B4}" type="sibTrans" cxnId="{A036F7C2-787C-4599-8D6C-0925EA26E497}">
      <dgm:prSet/>
      <dgm:spPr/>
      <dgm:t>
        <a:bodyPr/>
        <a:lstStyle/>
        <a:p>
          <a:endParaRPr lang="es-ES"/>
        </a:p>
      </dgm:t>
    </dgm:pt>
    <dgm:pt modelId="{C474064F-436F-4772-8852-84276D1E2278}">
      <dgm:prSet phldrT="[Texto]"/>
      <dgm:spPr/>
      <dgm:t>
        <a:bodyPr/>
        <a:lstStyle/>
        <a:p>
          <a:r>
            <a:rPr lang="es-EC" dirty="0"/>
            <a:t>La "edad" de las células </a:t>
          </a:r>
          <a:endParaRPr lang="es-ES" dirty="0"/>
        </a:p>
      </dgm:t>
    </dgm:pt>
    <dgm:pt modelId="{884FCB33-0937-4650-9F39-A63FBA4D0AE8}" type="parTrans" cxnId="{3A2DB1BC-AC6F-4F3F-9E8E-B3377388B7A9}">
      <dgm:prSet/>
      <dgm:spPr/>
      <dgm:t>
        <a:bodyPr/>
        <a:lstStyle/>
        <a:p>
          <a:endParaRPr lang="es-ES"/>
        </a:p>
      </dgm:t>
    </dgm:pt>
    <dgm:pt modelId="{E9CB4196-5AFE-4078-AAE1-5037F1A48503}" type="sibTrans" cxnId="{3A2DB1BC-AC6F-4F3F-9E8E-B3377388B7A9}">
      <dgm:prSet/>
      <dgm:spPr/>
      <dgm:t>
        <a:bodyPr/>
        <a:lstStyle/>
        <a:p>
          <a:endParaRPr lang="es-ES"/>
        </a:p>
      </dgm:t>
    </dgm:pt>
    <dgm:pt modelId="{2321D92A-2EE1-41A8-A77B-B6D0650F3468}" type="pres">
      <dgm:prSet presAssocID="{7EA31684-1A62-4141-8676-102A17D45C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469647-732C-4B20-9B61-80FB9CCCC812}" type="pres">
      <dgm:prSet presAssocID="{7EA31684-1A62-4141-8676-102A17D45CDD}" presName="arrow" presStyleLbl="bgShp" presStyleIdx="0" presStyleCnt="1"/>
      <dgm:spPr/>
    </dgm:pt>
    <dgm:pt modelId="{AB744CDE-560E-4F9E-8C57-2774862CD75F}" type="pres">
      <dgm:prSet presAssocID="{7EA31684-1A62-4141-8676-102A17D45CDD}" presName="points" presStyleCnt="0"/>
      <dgm:spPr/>
    </dgm:pt>
    <dgm:pt modelId="{53850031-E3FA-4277-AA94-2BB9C9B4A0B5}" type="pres">
      <dgm:prSet presAssocID="{81195F98-BA21-4265-9B6E-963A1E60EC27}" presName="compositeA" presStyleCnt="0"/>
      <dgm:spPr/>
    </dgm:pt>
    <dgm:pt modelId="{8D24CDAD-60E7-4984-81A2-48BC7CA95416}" type="pres">
      <dgm:prSet presAssocID="{81195F98-BA21-4265-9B6E-963A1E60EC27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160EB-6C13-48B8-A7A9-CECAC1296CBA}" type="pres">
      <dgm:prSet presAssocID="{81195F98-BA21-4265-9B6E-963A1E60EC27}" presName="circleA" presStyleLbl="node1" presStyleIdx="0" presStyleCnt="4"/>
      <dgm:spPr/>
    </dgm:pt>
    <dgm:pt modelId="{78F36675-922D-4E57-97D9-FEBBC62E0168}" type="pres">
      <dgm:prSet presAssocID="{81195F98-BA21-4265-9B6E-963A1E60EC27}" presName="spaceA" presStyleCnt="0"/>
      <dgm:spPr/>
    </dgm:pt>
    <dgm:pt modelId="{BA30FB24-870C-4010-A3F9-C8F3DDD2372A}" type="pres">
      <dgm:prSet presAssocID="{3C583B96-9FA9-4DCD-8253-AB3438D9B226}" presName="space" presStyleCnt="0"/>
      <dgm:spPr/>
    </dgm:pt>
    <dgm:pt modelId="{6C0BCF9F-F9C0-4427-8D2B-217D59B50142}" type="pres">
      <dgm:prSet presAssocID="{38775E56-0F4E-442E-94A1-0AB1CB7BC3AA}" presName="compositeB" presStyleCnt="0"/>
      <dgm:spPr/>
    </dgm:pt>
    <dgm:pt modelId="{A1CA29EF-FEEE-4144-A316-EC33178C15D8}" type="pres">
      <dgm:prSet presAssocID="{38775E56-0F4E-442E-94A1-0AB1CB7BC3AA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5BA75-260E-4618-80B2-FD99D7810308}" type="pres">
      <dgm:prSet presAssocID="{38775E56-0F4E-442E-94A1-0AB1CB7BC3AA}" presName="circleB" presStyleLbl="node1" presStyleIdx="1" presStyleCnt="4"/>
      <dgm:spPr/>
    </dgm:pt>
    <dgm:pt modelId="{854560B7-36F0-4E02-A68A-4F8C9E425BE1}" type="pres">
      <dgm:prSet presAssocID="{38775E56-0F4E-442E-94A1-0AB1CB7BC3AA}" presName="spaceB" presStyleCnt="0"/>
      <dgm:spPr/>
    </dgm:pt>
    <dgm:pt modelId="{68A0B5F5-F3CA-49CA-9400-710C82308D77}" type="pres">
      <dgm:prSet presAssocID="{934CCD64-23B1-4967-A902-92DD28DC6DBC}" presName="space" presStyleCnt="0"/>
      <dgm:spPr/>
    </dgm:pt>
    <dgm:pt modelId="{A39A5021-1FA6-4D72-8BD9-DCD51847B828}" type="pres">
      <dgm:prSet presAssocID="{0C86E766-F8B2-4E1B-B3FA-552B763518FC}" presName="compositeA" presStyleCnt="0"/>
      <dgm:spPr/>
    </dgm:pt>
    <dgm:pt modelId="{DE282776-D807-4105-8A7A-604E405BF5D7}" type="pres">
      <dgm:prSet presAssocID="{0C86E766-F8B2-4E1B-B3FA-552B763518FC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01EDA7-7CEF-4603-8E82-AFD42EF4EEB9}" type="pres">
      <dgm:prSet presAssocID="{0C86E766-F8B2-4E1B-B3FA-552B763518FC}" presName="circleA" presStyleLbl="node1" presStyleIdx="2" presStyleCnt="4"/>
      <dgm:spPr/>
    </dgm:pt>
    <dgm:pt modelId="{A1AE79F2-660D-40A5-9B7B-634A0075C06C}" type="pres">
      <dgm:prSet presAssocID="{0C86E766-F8B2-4E1B-B3FA-552B763518FC}" presName="spaceA" presStyleCnt="0"/>
      <dgm:spPr/>
    </dgm:pt>
    <dgm:pt modelId="{47A3A3B9-6186-45C8-8A5D-EA35FD8A8EAF}" type="pres">
      <dgm:prSet presAssocID="{2B9B150D-2340-40FE-9F11-01D9C19577B4}" presName="space" presStyleCnt="0"/>
      <dgm:spPr/>
    </dgm:pt>
    <dgm:pt modelId="{B423BE9D-9A35-45A8-9EE9-DD5147CDD7DF}" type="pres">
      <dgm:prSet presAssocID="{C474064F-436F-4772-8852-84276D1E2278}" presName="compositeB" presStyleCnt="0"/>
      <dgm:spPr/>
    </dgm:pt>
    <dgm:pt modelId="{52489ADD-2B1E-4C5E-A740-7F914FCC0E8A}" type="pres">
      <dgm:prSet presAssocID="{C474064F-436F-4772-8852-84276D1E2278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F2CE65-8857-4204-97C9-3DD4A6E94DD7}" type="pres">
      <dgm:prSet presAssocID="{C474064F-436F-4772-8852-84276D1E2278}" presName="circleB" presStyleLbl="node1" presStyleIdx="3" presStyleCnt="4"/>
      <dgm:spPr/>
    </dgm:pt>
    <dgm:pt modelId="{087B60B0-88B8-4F25-824C-C29AEF2E7E24}" type="pres">
      <dgm:prSet presAssocID="{C474064F-436F-4772-8852-84276D1E2278}" presName="spaceB" presStyleCnt="0"/>
      <dgm:spPr/>
    </dgm:pt>
  </dgm:ptLst>
  <dgm:cxnLst>
    <dgm:cxn modelId="{8C565E6B-8E28-4B64-90A9-29AA9CC11FC3}" type="presOf" srcId="{81195F98-BA21-4265-9B6E-963A1E60EC27}" destId="{8D24CDAD-60E7-4984-81A2-48BC7CA95416}" srcOrd="0" destOrd="0" presId="urn:microsoft.com/office/officeart/2005/8/layout/hProcess11"/>
    <dgm:cxn modelId="{A036F7C2-787C-4599-8D6C-0925EA26E497}" srcId="{7EA31684-1A62-4141-8676-102A17D45CDD}" destId="{0C86E766-F8B2-4E1B-B3FA-552B763518FC}" srcOrd="2" destOrd="0" parTransId="{9090770E-F52E-43CD-8D8B-76C78BBEE2BD}" sibTransId="{2B9B150D-2340-40FE-9F11-01D9C19577B4}"/>
    <dgm:cxn modelId="{49492960-7129-4251-A81A-466A43B0E6BA}" srcId="{7EA31684-1A62-4141-8676-102A17D45CDD}" destId="{81195F98-BA21-4265-9B6E-963A1E60EC27}" srcOrd="0" destOrd="0" parTransId="{0157D0CB-8E9B-43DD-A294-5317B6133935}" sibTransId="{3C583B96-9FA9-4DCD-8253-AB3438D9B226}"/>
    <dgm:cxn modelId="{3A2DB1BC-AC6F-4F3F-9E8E-B3377388B7A9}" srcId="{7EA31684-1A62-4141-8676-102A17D45CDD}" destId="{C474064F-436F-4772-8852-84276D1E2278}" srcOrd="3" destOrd="0" parTransId="{884FCB33-0937-4650-9F39-A63FBA4D0AE8}" sibTransId="{E9CB4196-5AFE-4078-AAE1-5037F1A48503}"/>
    <dgm:cxn modelId="{086B183D-7772-459D-BC9E-B11BDD980413}" type="presOf" srcId="{0C86E766-F8B2-4E1B-B3FA-552B763518FC}" destId="{DE282776-D807-4105-8A7A-604E405BF5D7}" srcOrd="0" destOrd="0" presId="urn:microsoft.com/office/officeart/2005/8/layout/hProcess11"/>
    <dgm:cxn modelId="{10EA65A2-832D-4B4C-8200-128AD74595A3}" type="presOf" srcId="{C474064F-436F-4772-8852-84276D1E2278}" destId="{52489ADD-2B1E-4C5E-A740-7F914FCC0E8A}" srcOrd="0" destOrd="0" presId="urn:microsoft.com/office/officeart/2005/8/layout/hProcess11"/>
    <dgm:cxn modelId="{F0A99B01-6C81-48ED-8F1D-1F2D958D5A95}" type="presOf" srcId="{38775E56-0F4E-442E-94A1-0AB1CB7BC3AA}" destId="{A1CA29EF-FEEE-4144-A316-EC33178C15D8}" srcOrd="0" destOrd="0" presId="urn:microsoft.com/office/officeart/2005/8/layout/hProcess11"/>
    <dgm:cxn modelId="{CF86E417-C861-4868-8A2E-970940485A48}" type="presOf" srcId="{7EA31684-1A62-4141-8676-102A17D45CDD}" destId="{2321D92A-2EE1-41A8-A77B-B6D0650F3468}" srcOrd="0" destOrd="0" presId="urn:microsoft.com/office/officeart/2005/8/layout/hProcess11"/>
    <dgm:cxn modelId="{DC1F4432-A552-4A6E-A9D4-C1E5C3E849A4}" srcId="{7EA31684-1A62-4141-8676-102A17D45CDD}" destId="{38775E56-0F4E-442E-94A1-0AB1CB7BC3AA}" srcOrd="1" destOrd="0" parTransId="{17A6A482-A618-462C-899E-CCFFBBAFF32A}" sibTransId="{934CCD64-23B1-4967-A902-92DD28DC6DBC}"/>
    <dgm:cxn modelId="{DC6A8BDB-12D4-4885-A1E6-7917C52389AD}" type="presParOf" srcId="{2321D92A-2EE1-41A8-A77B-B6D0650F3468}" destId="{2C469647-732C-4B20-9B61-80FB9CCCC812}" srcOrd="0" destOrd="0" presId="urn:microsoft.com/office/officeart/2005/8/layout/hProcess11"/>
    <dgm:cxn modelId="{643FFCFA-A253-4D95-AD97-5CC148DE8F7F}" type="presParOf" srcId="{2321D92A-2EE1-41A8-A77B-B6D0650F3468}" destId="{AB744CDE-560E-4F9E-8C57-2774862CD75F}" srcOrd="1" destOrd="0" presId="urn:microsoft.com/office/officeart/2005/8/layout/hProcess11"/>
    <dgm:cxn modelId="{A19EEFEC-572A-4E8C-BFF0-C21977EA0A7A}" type="presParOf" srcId="{AB744CDE-560E-4F9E-8C57-2774862CD75F}" destId="{53850031-E3FA-4277-AA94-2BB9C9B4A0B5}" srcOrd="0" destOrd="0" presId="urn:microsoft.com/office/officeart/2005/8/layout/hProcess11"/>
    <dgm:cxn modelId="{19306FB0-64BA-413C-B9DC-D8266AD87B81}" type="presParOf" srcId="{53850031-E3FA-4277-AA94-2BB9C9B4A0B5}" destId="{8D24CDAD-60E7-4984-81A2-48BC7CA95416}" srcOrd="0" destOrd="0" presId="urn:microsoft.com/office/officeart/2005/8/layout/hProcess11"/>
    <dgm:cxn modelId="{C63280BC-C969-4BB3-AB3C-CB1DEEB74720}" type="presParOf" srcId="{53850031-E3FA-4277-AA94-2BB9C9B4A0B5}" destId="{C92160EB-6C13-48B8-A7A9-CECAC1296CBA}" srcOrd="1" destOrd="0" presId="urn:microsoft.com/office/officeart/2005/8/layout/hProcess11"/>
    <dgm:cxn modelId="{4C648B46-960C-4008-8217-9206E7DA3AFB}" type="presParOf" srcId="{53850031-E3FA-4277-AA94-2BB9C9B4A0B5}" destId="{78F36675-922D-4E57-97D9-FEBBC62E0168}" srcOrd="2" destOrd="0" presId="urn:microsoft.com/office/officeart/2005/8/layout/hProcess11"/>
    <dgm:cxn modelId="{BB8768CF-E0B9-4165-BCF4-8017F8DDF624}" type="presParOf" srcId="{AB744CDE-560E-4F9E-8C57-2774862CD75F}" destId="{BA30FB24-870C-4010-A3F9-C8F3DDD2372A}" srcOrd="1" destOrd="0" presId="urn:microsoft.com/office/officeart/2005/8/layout/hProcess11"/>
    <dgm:cxn modelId="{62F202D8-D07E-4DE6-8217-59A3B51F7320}" type="presParOf" srcId="{AB744CDE-560E-4F9E-8C57-2774862CD75F}" destId="{6C0BCF9F-F9C0-4427-8D2B-217D59B50142}" srcOrd="2" destOrd="0" presId="urn:microsoft.com/office/officeart/2005/8/layout/hProcess11"/>
    <dgm:cxn modelId="{90EF9056-24C7-40FA-9DB9-0D8D3762FF54}" type="presParOf" srcId="{6C0BCF9F-F9C0-4427-8D2B-217D59B50142}" destId="{A1CA29EF-FEEE-4144-A316-EC33178C15D8}" srcOrd="0" destOrd="0" presId="urn:microsoft.com/office/officeart/2005/8/layout/hProcess11"/>
    <dgm:cxn modelId="{0497B0F4-1DC1-46E7-BD39-B49CAA151159}" type="presParOf" srcId="{6C0BCF9F-F9C0-4427-8D2B-217D59B50142}" destId="{2705BA75-260E-4618-80B2-FD99D7810308}" srcOrd="1" destOrd="0" presId="urn:microsoft.com/office/officeart/2005/8/layout/hProcess11"/>
    <dgm:cxn modelId="{473A11ED-479B-4F6E-9532-B2D08FB61990}" type="presParOf" srcId="{6C0BCF9F-F9C0-4427-8D2B-217D59B50142}" destId="{854560B7-36F0-4E02-A68A-4F8C9E425BE1}" srcOrd="2" destOrd="0" presId="urn:microsoft.com/office/officeart/2005/8/layout/hProcess11"/>
    <dgm:cxn modelId="{BAB5BE85-C3AE-44C4-9947-4348953467B6}" type="presParOf" srcId="{AB744CDE-560E-4F9E-8C57-2774862CD75F}" destId="{68A0B5F5-F3CA-49CA-9400-710C82308D77}" srcOrd="3" destOrd="0" presId="urn:microsoft.com/office/officeart/2005/8/layout/hProcess11"/>
    <dgm:cxn modelId="{02DA8602-EBDA-41A9-94ED-E04C4FEF6E49}" type="presParOf" srcId="{AB744CDE-560E-4F9E-8C57-2774862CD75F}" destId="{A39A5021-1FA6-4D72-8BD9-DCD51847B828}" srcOrd="4" destOrd="0" presId="urn:microsoft.com/office/officeart/2005/8/layout/hProcess11"/>
    <dgm:cxn modelId="{A07A473C-A835-4B12-9CC4-34DAC0D8612B}" type="presParOf" srcId="{A39A5021-1FA6-4D72-8BD9-DCD51847B828}" destId="{DE282776-D807-4105-8A7A-604E405BF5D7}" srcOrd="0" destOrd="0" presId="urn:microsoft.com/office/officeart/2005/8/layout/hProcess11"/>
    <dgm:cxn modelId="{E2F6D10E-9BD0-4877-AFC2-2BAF56EB7317}" type="presParOf" srcId="{A39A5021-1FA6-4D72-8BD9-DCD51847B828}" destId="{EC01EDA7-7CEF-4603-8E82-AFD42EF4EEB9}" srcOrd="1" destOrd="0" presId="urn:microsoft.com/office/officeart/2005/8/layout/hProcess11"/>
    <dgm:cxn modelId="{F216DAAE-B168-42B3-B542-1AB848C6110D}" type="presParOf" srcId="{A39A5021-1FA6-4D72-8BD9-DCD51847B828}" destId="{A1AE79F2-660D-40A5-9B7B-634A0075C06C}" srcOrd="2" destOrd="0" presId="urn:microsoft.com/office/officeart/2005/8/layout/hProcess11"/>
    <dgm:cxn modelId="{648BEAC7-ED42-4B6D-9DF6-28688A06D203}" type="presParOf" srcId="{AB744CDE-560E-4F9E-8C57-2774862CD75F}" destId="{47A3A3B9-6186-45C8-8A5D-EA35FD8A8EAF}" srcOrd="5" destOrd="0" presId="urn:microsoft.com/office/officeart/2005/8/layout/hProcess11"/>
    <dgm:cxn modelId="{D7D32E0B-9D7C-4105-8870-699C34964CF9}" type="presParOf" srcId="{AB744CDE-560E-4F9E-8C57-2774862CD75F}" destId="{B423BE9D-9A35-45A8-9EE9-DD5147CDD7DF}" srcOrd="6" destOrd="0" presId="urn:microsoft.com/office/officeart/2005/8/layout/hProcess11"/>
    <dgm:cxn modelId="{B1954513-49D1-436A-B6C2-92A385E7CF0F}" type="presParOf" srcId="{B423BE9D-9A35-45A8-9EE9-DD5147CDD7DF}" destId="{52489ADD-2B1E-4C5E-A740-7F914FCC0E8A}" srcOrd="0" destOrd="0" presId="urn:microsoft.com/office/officeart/2005/8/layout/hProcess11"/>
    <dgm:cxn modelId="{CBCD9E7E-0D60-47BC-901B-789AAA56E0AB}" type="presParOf" srcId="{B423BE9D-9A35-45A8-9EE9-DD5147CDD7DF}" destId="{98F2CE65-8857-4204-97C9-3DD4A6E94DD7}" srcOrd="1" destOrd="0" presId="urn:microsoft.com/office/officeart/2005/8/layout/hProcess11"/>
    <dgm:cxn modelId="{920A2024-727B-414A-8CD3-9001BECCE740}" type="presParOf" srcId="{B423BE9D-9A35-45A8-9EE9-DD5147CDD7DF}" destId="{087B60B0-88B8-4F25-824C-C29AEF2E7E2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C32CA2-1B9E-4FCF-BBD4-38832657414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DF96B-7149-496E-B027-49B1E51840CF}">
      <dgm:prSet phldrT="[Texto]" custT="1"/>
      <dgm:spPr/>
      <dgm:t>
        <a:bodyPr/>
        <a:lstStyle/>
        <a:p>
          <a:r>
            <a:rPr lang="es-ES" sz="2800" b="1" dirty="0"/>
            <a:t>Mieloma Murino</a:t>
          </a:r>
        </a:p>
      </dgm:t>
    </dgm:pt>
    <dgm:pt modelId="{F50EFE50-0739-4F1D-B2C2-5E914F4D5710}" type="parTrans" cxnId="{90C2AB1C-AEBF-4391-BA4E-0CA794DABEFB}">
      <dgm:prSet/>
      <dgm:spPr/>
      <dgm:t>
        <a:bodyPr/>
        <a:lstStyle/>
        <a:p>
          <a:endParaRPr lang="es-ES"/>
        </a:p>
      </dgm:t>
    </dgm:pt>
    <dgm:pt modelId="{E021EAE1-1A63-45CE-8E73-EBC29A7154FF}" type="sibTrans" cxnId="{90C2AB1C-AEBF-4391-BA4E-0CA794DABEFB}">
      <dgm:prSet/>
      <dgm:spPr/>
      <dgm:t>
        <a:bodyPr/>
        <a:lstStyle/>
        <a:p>
          <a:endParaRPr lang="es-ES"/>
        </a:p>
      </dgm:t>
    </dgm:pt>
    <dgm:pt modelId="{A74DF5F6-D35A-4F7B-BF39-4BF95B1DAFF7}">
      <dgm:prSet phldrT="[Texto]"/>
      <dgm:spPr/>
      <dgm:t>
        <a:bodyPr/>
        <a:lstStyle/>
        <a:p>
          <a:r>
            <a:rPr lang="es-ES" dirty="0"/>
            <a:t>IFN glicosilado</a:t>
          </a:r>
        </a:p>
      </dgm:t>
    </dgm:pt>
    <dgm:pt modelId="{FC3AC47A-9797-4B29-A7B4-5509E613C986}" type="parTrans" cxnId="{CECF1B54-8BBC-4455-BDC5-997E9571C156}">
      <dgm:prSet/>
      <dgm:spPr/>
      <dgm:t>
        <a:bodyPr/>
        <a:lstStyle/>
        <a:p>
          <a:endParaRPr lang="es-ES"/>
        </a:p>
      </dgm:t>
    </dgm:pt>
    <dgm:pt modelId="{726600B3-783B-456A-B0F8-1634AF582A47}" type="sibTrans" cxnId="{CECF1B54-8BBC-4455-BDC5-997E9571C156}">
      <dgm:prSet/>
      <dgm:spPr/>
      <dgm:t>
        <a:bodyPr/>
        <a:lstStyle/>
        <a:p>
          <a:endParaRPr lang="es-ES"/>
        </a:p>
      </dgm:t>
    </dgm:pt>
    <dgm:pt modelId="{922BB6BD-8114-48C1-B9F9-052AC8954E7D}">
      <dgm:prSet phldrT="[Texto]"/>
      <dgm:spPr/>
      <dgm:t>
        <a:bodyPr/>
        <a:lstStyle/>
        <a:p>
          <a:r>
            <a:rPr lang="es-EC" dirty="0"/>
            <a:t>medio DMEM </a:t>
          </a:r>
          <a:endParaRPr lang="es-ES" dirty="0"/>
        </a:p>
      </dgm:t>
    </dgm:pt>
    <dgm:pt modelId="{7D8EB7A3-78C4-49F4-9A36-C2FCE2380BB1}" type="parTrans" cxnId="{84E7E8FF-AF5D-49AD-908C-3F9922BD1FED}">
      <dgm:prSet/>
      <dgm:spPr/>
      <dgm:t>
        <a:bodyPr/>
        <a:lstStyle/>
        <a:p>
          <a:endParaRPr lang="es-ES"/>
        </a:p>
      </dgm:t>
    </dgm:pt>
    <dgm:pt modelId="{4AB6BC73-E1BC-486A-9429-A9A157109E0A}" type="sibTrans" cxnId="{84E7E8FF-AF5D-49AD-908C-3F9922BD1FED}">
      <dgm:prSet/>
      <dgm:spPr/>
      <dgm:t>
        <a:bodyPr/>
        <a:lstStyle/>
        <a:p>
          <a:endParaRPr lang="es-ES"/>
        </a:p>
      </dgm:t>
    </dgm:pt>
    <dgm:pt modelId="{78ECB9B5-3777-49A4-9BAE-C03B4AAE18BE}">
      <dgm:prSet phldrT="[Texto]"/>
      <dgm:spPr/>
      <dgm:t>
        <a:bodyPr/>
        <a:lstStyle/>
        <a:p>
          <a:r>
            <a:rPr lang="es-EC" dirty="0"/>
            <a:t>pEE12.IFNa2b </a:t>
          </a:r>
          <a:endParaRPr lang="es-ES" dirty="0"/>
        </a:p>
      </dgm:t>
    </dgm:pt>
    <dgm:pt modelId="{3A15D1C7-2B73-439D-BECB-9FEC9D2B6E59}" type="parTrans" cxnId="{DFCD4947-3C4E-4EAE-B834-855DB4CCCC49}">
      <dgm:prSet/>
      <dgm:spPr/>
      <dgm:t>
        <a:bodyPr/>
        <a:lstStyle/>
        <a:p>
          <a:endParaRPr lang="es-ES"/>
        </a:p>
      </dgm:t>
    </dgm:pt>
    <dgm:pt modelId="{DE245264-5AB0-4402-A13F-E65BBBC9422B}" type="sibTrans" cxnId="{DFCD4947-3C4E-4EAE-B834-855DB4CCCC49}">
      <dgm:prSet/>
      <dgm:spPr/>
      <dgm:t>
        <a:bodyPr/>
        <a:lstStyle/>
        <a:p>
          <a:endParaRPr lang="es-ES"/>
        </a:p>
      </dgm:t>
    </dgm:pt>
    <dgm:pt modelId="{E616FD95-771A-4ED5-A029-D103A56840EE}">
      <dgm:prSet phldrT="[Texto]"/>
      <dgm:spPr/>
      <dgm:t>
        <a:bodyPr/>
        <a:lstStyle/>
        <a:p>
          <a:r>
            <a:rPr lang="es-EC" dirty="0"/>
            <a:t>columna de anticuerpos</a:t>
          </a:r>
          <a:endParaRPr lang="es-ES" dirty="0"/>
        </a:p>
      </dgm:t>
    </dgm:pt>
    <dgm:pt modelId="{6109E609-09B3-45B8-836E-8340B24ADAC2}" type="parTrans" cxnId="{227320EC-8805-4263-AD58-5CB7052C50CD}">
      <dgm:prSet/>
      <dgm:spPr/>
      <dgm:t>
        <a:bodyPr/>
        <a:lstStyle/>
        <a:p>
          <a:endParaRPr lang="es-ES"/>
        </a:p>
      </dgm:t>
    </dgm:pt>
    <dgm:pt modelId="{1A68CCBA-318D-47A1-9D34-8ED77A848C2A}" type="sibTrans" cxnId="{227320EC-8805-4263-AD58-5CB7052C50CD}">
      <dgm:prSet/>
      <dgm:spPr/>
      <dgm:t>
        <a:bodyPr/>
        <a:lstStyle/>
        <a:p>
          <a:endParaRPr lang="es-ES"/>
        </a:p>
      </dgm:t>
    </dgm:pt>
    <dgm:pt modelId="{4C868B3A-A185-4040-AFA3-4D04E93F8520}">
      <dgm:prSet phldrT="[Texto]"/>
      <dgm:spPr/>
      <dgm:t>
        <a:bodyPr/>
        <a:lstStyle/>
        <a:p>
          <a:r>
            <a:rPr lang="es-ES" dirty="0"/>
            <a:t>NSo</a:t>
          </a:r>
        </a:p>
      </dgm:t>
    </dgm:pt>
    <dgm:pt modelId="{DC40C2F8-1C8F-4DCC-BD74-95D237414417}" type="parTrans" cxnId="{4C333B0A-36ED-4131-AA8D-6BAC5A6C1B20}">
      <dgm:prSet/>
      <dgm:spPr/>
      <dgm:t>
        <a:bodyPr/>
        <a:lstStyle/>
        <a:p>
          <a:endParaRPr lang="es-ES"/>
        </a:p>
      </dgm:t>
    </dgm:pt>
    <dgm:pt modelId="{A2672407-597F-4F99-8DA2-1CB7EF939356}" type="sibTrans" cxnId="{4C333B0A-36ED-4131-AA8D-6BAC5A6C1B20}">
      <dgm:prSet/>
      <dgm:spPr/>
      <dgm:t>
        <a:bodyPr/>
        <a:lstStyle/>
        <a:p>
          <a:endParaRPr lang="es-ES"/>
        </a:p>
      </dgm:t>
    </dgm:pt>
    <dgm:pt modelId="{A41AB238-F317-4E8A-AE63-C601A6909C07}" type="pres">
      <dgm:prSet presAssocID="{B5C32CA2-1B9E-4FCF-BBD4-38832657414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A51792-EAE5-491E-B016-AA83CBF7864D}" type="pres">
      <dgm:prSet presAssocID="{C19DF96B-7149-496E-B027-49B1E51840CF}" presName="hierRoot1" presStyleCnt="0">
        <dgm:presLayoutVars>
          <dgm:hierBranch val="init"/>
        </dgm:presLayoutVars>
      </dgm:prSet>
      <dgm:spPr/>
    </dgm:pt>
    <dgm:pt modelId="{50464530-7226-4562-A5A3-869A89E05BB5}" type="pres">
      <dgm:prSet presAssocID="{C19DF96B-7149-496E-B027-49B1E51840CF}" presName="rootComposite1" presStyleCnt="0"/>
      <dgm:spPr/>
    </dgm:pt>
    <dgm:pt modelId="{0B720778-F03D-4593-9C11-30A6BA6AE065}" type="pres">
      <dgm:prSet presAssocID="{C19DF96B-7149-496E-B027-49B1E51840CF}" presName="rootText1" presStyleLbl="alignAcc1" presStyleIdx="0" presStyleCnt="0" custScaleX="237978" custScaleY="62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2C626F-5B74-461E-8970-6DF05388D50F}" type="pres">
      <dgm:prSet presAssocID="{C19DF96B-7149-496E-B027-49B1E51840CF}" presName="topArc1" presStyleLbl="parChTrans1D1" presStyleIdx="0" presStyleCnt="12"/>
      <dgm:spPr/>
    </dgm:pt>
    <dgm:pt modelId="{FBFB5C0A-D544-49DE-BC8A-B923A09EB1BE}" type="pres">
      <dgm:prSet presAssocID="{C19DF96B-7149-496E-B027-49B1E51840CF}" presName="bottomArc1" presStyleLbl="parChTrans1D1" presStyleIdx="1" presStyleCnt="12"/>
      <dgm:spPr/>
    </dgm:pt>
    <dgm:pt modelId="{39729499-AA57-4346-9991-AAFD08D15EC6}" type="pres">
      <dgm:prSet presAssocID="{C19DF96B-7149-496E-B027-49B1E51840CF}" presName="topConnNode1" presStyleLbl="node1" presStyleIdx="0" presStyleCnt="0"/>
      <dgm:spPr/>
      <dgm:t>
        <a:bodyPr/>
        <a:lstStyle/>
        <a:p>
          <a:endParaRPr lang="es-ES"/>
        </a:p>
      </dgm:t>
    </dgm:pt>
    <dgm:pt modelId="{2A66AA6B-040F-4A4E-B989-54872B54CBD0}" type="pres">
      <dgm:prSet presAssocID="{C19DF96B-7149-496E-B027-49B1E51840CF}" presName="hierChild2" presStyleCnt="0"/>
      <dgm:spPr/>
    </dgm:pt>
    <dgm:pt modelId="{0EEC9B23-9E9E-47BC-A1B2-8008F94893B8}" type="pres">
      <dgm:prSet presAssocID="{DC40C2F8-1C8F-4DCC-BD74-95D237414417}" presName="Name28" presStyleLbl="parChTrans1D2" presStyleIdx="0" presStyleCnt="3"/>
      <dgm:spPr/>
      <dgm:t>
        <a:bodyPr/>
        <a:lstStyle/>
        <a:p>
          <a:endParaRPr lang="es-ES"/>
        </a:p>
      </dgm:t>
    </dgm:pt>
    <dgm:pt modelId="{5781CC03-E543-4365-8F35-38F114A02862}" type="pres">
      <dgm:prSet presAssocID="{4C868B3A-A185-4040-AFA3-4D04E93F8520}" presName="hierRoot2" presStyleCnt="0">
        <dgm:presLayoutVars>
          <dgm:hierBranch val="init"/>
        </dgm:presLayoutVars>
      </dgm:prSet>
      <dgm:spPr/>
    </dgm:pt>
    <dgm:pt modelId="{8C0EB78C-59B0-477B-97D7-8D5ED861BDD5}" type="pres">
      <dgm:prSet presAssocID="{4C868B3A-A185-4040-AFA3-4D04E93F8520}" presName="rootComposite2" presStyleCnt="0"/>
      <dgm:spPr/>
    </dgm:pt>
    <dgm:pt modelId="{DD96065D-3965-45C5-8764-66310DB8758C}" type="pres">
      <dgm:prSet presAssocID="{4C868B3A-A185-4040-AFA3-4D04E93F852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B0E53-F6FE-4D7A-8F51-37B7E9AE1EF3}" type="pres">
      <dgm:prSet presAssocID="{4C868B3A-A185-4040-AFA3-4D04E93F8520}" presName="topArc2" presStyleLbl="parChTrans1D1" presStyleIdx="2" presStyleCnt="12"/>
      <dgm:spPr/>
    </dgm:pt>
    <dgm:pt modelId="{BE8D78C9-EACA-4EA0-A3E4-FA626FC5A33D}" type="pres">
      <dgm:prSet presAssocID="{4C868B3A-A185-4040-AFA3-4D04E93F8520}" presName="bottomArc2" presStyleLbl="parChTrans1D1" presStyleIdx="3" presStyleCnt="12"/>
      <dgm:spPr/>
    </dgm:pt>
    <dgm:pt modelId="{1BA44F4C-5652-4D8D-A126-40103B79DB46}" type="pres">
      <dgm:prSet presAssocID="{4C868B3A-A185-4040-AFA3-4D04E93F8520}" presName="topConnNode2" presStyleLbl="node2" presStyleIdx="0" presStyleCnt="0"/>
      <dgm:spPr/>
      <dgm:t>
        <a:bodyPr/>
        <a:lstStyle/>
        <a:p>
          <a:endParaRPr lang="es-ES"/>
        </a:p>
      </dgm:t>
    </dgm:pt>
    <dgm:pt modelId="{D75BC03C-ECBE-45F3-B4F5-30FEB2CAF492}" type="pres">
      <dgm:prSet presAssocID="{4C868B3A-A185-4040-AFA3-4D04E93F8520}" presName="hierChild4" presStyleCnt="0"/>
      <dgm:spPr/>
    </dgm:pt>
    <dgm:pt modelId="{46BC4AD4-5B66-4A57-9779-479E7A8EE632}" type="pres">
      <dgm:prSet presAssocID="{FC3AC47A-9797-4B29-A7B4-5509E613C986}" presName="Name28" presStyleLbl="parChTrans1D3" presStyleIdx="0" presStyleCnt="2"/>
      <dgm:spPr/>
      <dgm:t>
        <a:bodyPr/>
        <a:lstStyle/>
        <a:p>
          <a:endParaRPr lang="es-ES"/>
        </a:p>
      </dgm:t>
    </dgm:pt>
    <dgm:pt modelId="{A1B968AC-386F-4C2B-8A10-0D07123A7738}" type="pres">
      <dgm:prSet presAssocID="{A74DF5F6-D35A-4F7B-BF39-4BF95B1DAFF7}" presName="hierRoot2" presStyleCnt="0">
        <dgm:presLayoutVars>
          <dgm:hierBranch val="init"/>
        </dgm:presLayoutVars>
      </dgm:prSet>
      <dgm:spPr/>
    </dgm:pt>
    <dgm:pt modelId="{030CCD0C-2F67-4FE0-801A-92E47231467D}" type="pres">
      <dgm:prSet presAssocID="{A74DF5F6-D35A-4F7B-BF39-4BF95B1DAFF7}" presName="rootComposite2" presStyleCnt="0"/>
      <dgm:spPr/>
    </dgm:pt>
    <dgm:pt modelId="{C0EDDFBA-35AA-4377-B975-6BDBEB7EE1A9}" type="pres">
      <dgm:prSet presAssocID="{A74DF5F6-D35A-4F7B-BF39-4BF95B1DAFF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08D380-E8D0-4328-8EAD-AB52E23801B1}" type="pres">
      <dgm:prSet presAssocID="{A74DF5F6-D35A-4F7B-BF39-4BF95B1DAFF7}" presName="topArc2" presStyleLbl="parChTrans1D1" presStyleIdx="4" presStyleCnt="12"/>
      <dgm:spPr/>
    </dgm:pt>
    <dgm:pt modelId="{45CBA287-58FD-43A2-842E-B34F1F0AD6E5}" type="pres">
      <dgm:prSet presAssocID="{A74DF5F6-D35A-4F7B-BF39-4BF95B1DAFF7}" presName="bottomArc2" presStyleLbl="parChTrans1D1" presStyleIdx="5" presStyleCnt="12"/>
      <dgm:spPr/>
    </dgm:pt>
    <dgm:pt modelId="{03987A19-94B9-424F-87B8-271291FD26DC}" type="pres">
      <dgm:prSet presAssocID="{A74DF5F6-D35A-4F7B-BF39-4BF95B1DAFF7}" presName="topConnNode2" presStyleLbl="node3" presStyleIdx="0" presStyleCnt="0"/>
      <dgm:spPr/>
      <dgm:t>
        <a:bodyPr/>
        <a:lstStyle/>
        <a:p>
          <a:endParaRPr lang="es-ES"/>
        </a:p>
      </dgm:t>
    </dgm:pt>
    <dgm:pt modelId="{635118F4-96D6-4524-9F76-0B1DB2274A21}" type="pres">
      <dgm:prSet presAssocID="{A74DF5F6-D35A-4F7B-BF39-4BF95B1DAFF7}" presName="hierChild4" presStyleCnt="0"/>
      <dgm:spPr/>
    </dgm:pt>
    <dgm:pt modelId="{A52CA584-2041-4A31-83F6-0D13AD81C083}" type="pres">
      <dgm:prSet presAssocID="{A74DF5F6-D35A-4F7B-BF39-4BF95B1DAFF7}" presName="hierChild5" presStyleCnt="0"/>
      <dgm:spPr/>
    </dgm:pt>
    <dgm:pt modelId="{582427ED-2833-4C42-B9C3-60A3CA1B01F3}" type="pres">
      <dgm:prSet presAssocID="{4C868B3A-A185-4040-AFA3-4D04E93F8520}" presName="hierChild5" presStyleCnt="0"/>
      <dgm:spPr/>
    </dgm:pt>
    <dgm:pt modelId="{9CEF11F3-EED0-4315-B9D4-06F5129E3898}" type="pres">
      <dgm:prSet presAssocID="{3A15D1C7-2B73-439D-BECB-9FEC9D2B6E59}" presName="Name28" presStyleLbl="parChTrans1D2" presStyleIdx="1" presStyleCnt="3"/>
      <dgm:spPr/>
      <dgm:t>
        <a:bodyPr/>
        <a:lstStyle/>
        <a:p>
          <a:endParaRPr lang="es-ES"/>
        </a:p>
      </dgm:t>
    </dgm:pt>
    <dgm:pt modelId="{86C0E8F1-A85E-4341-92A4-772B6C8F3CCB}" type="pres">
      <dgm:prSet presAssocID="{78ECB9B5-3777-49A4-9BAE-C03B4AAE18BE}" presName="hierRoot2" presStyleCnt="0">
        <dgm:presLayoutVars>
          <dgm:hierBranch val="init"/>
        </dgm:presLayoutVars>
      </dgm:prSet>
      <dgm:spPr/>
    </dgm:pt>
    <dgm:pt modelId="{7554D74B-5D4D-4E22-853E-9CCBA7DA184F}" type="pres">
      <dgm:prSet presAssocID="{78ECB9B5-3777-49A4-9BAE-C03B4AAE18BE}" presName="rootComposite2" presStyleCnt="0"/>
      <dgm:spPr/>
    </dgm:pt>
    <dgm:pt modelId="{C57F75F7-29A7-49F7-9C19-CD4529A8F663}" type="pres">
      <dgm:prSet presAssocID="{78ECB9B5-3777-49A4-9BAE-C03B4AAE18B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EC26BC-E109-4A84-ACFF-8262B68FED8D}" type="pres">
      <dgm:prSet presAssocID="{78ECB9B5-3777-49A4-9BAE-C03B4AAE18BE}" presName="topArc2" presStyleLbl="parChTrans1D1" presStyleIdx="6" presStyleCnt="12"/>
      <dgm:spPr/>
    </dgm:pt>
    <dgm:pt modelId="{E94F6A9A-5025-498E-B8CE-9AA58FB8B29E}" type="pres">
      <dgm:prSet presAssocID="{78ECB9B5-3777-49A4-9BAE-C03B4AAE18BE}" presName="bottomArc2" presStyleLbl="parChTrans1D1" presStyleIdx="7" presStyleCnt="12"/>
      <dgm:spPr/>
    </dgm:pt>
    <dgm:pt modelId="{719F0947-A053-4B6C-ABEF-8B940D0DD013}" type="pres">
      <dgm:prSet presAssocID="{78ECB9B5-3777-49A4-9BAE-C03B4AAE18BE}" presName="topConnNode2" presStyleLbl="node2" presStyleIdx="0" presStyleCnt="0"/>
      <dgm:spPr/>
      <dgm:t>
        <a:bodyPr/>
        <a:lstStyle/>
        <a:p>
          <a:endParaRPr lang="es-ES"/>
        </a:p>
      </dgm:t>
    </dgm:pt>
    <dgm:pt modelId="{382B48CA-4F52-4411-8000-C8F2DF5A207F}" type="pres">
      <dgm:prSet presAssocID="{78ECB9B5-3777-49A4-9BAE-C03B4AAE18BE}" presName="hierChild4" presStyleCnt="0"/>
      <dgm:spPr/>
    </dgm:pt>
    <dgm:pt modelId="{3866FD63-A2F7-4EE7-A336-9335022ACCE6}" type="pres">
      <dgm:prSet presAssocID="{78ECB9B5-3777-49A4-9BAE-C03B4AAE18BE}" presName="hierChild5" presStyleCnt="0"/>
      <dgm:spPr/>
    </dgm:pt>
    <dgm:pt modelId="{E50D2FA9-3441-4F5A-83BE-81E716DB3317}" type="pres">
      <dgm:prSet presAssocID="{7D8EB7A3-78C4-49F4-9A36-C2FCE2380BB1}" presName="Name28" presStyleLbl="parChTrans1D2" presStyleIdx="2" presStyleCnt="3"/>
      <dgm:spPr/>
      <dgm:t>
        <a:bodyPr/>
        <a:lstStyle/>
        <a:p>
          <a:endParaRPr lang="es-ES"/>
        </a:p>
      </dgm:t>
    </dgm:pt>
    <dgm:pt modelId="{A9BD92B8-3837-4327-A840-42B685913977}" type="pres">
      <dgm:prSet presAssocID="{922BB6BD-8114-48C1-B9F9-052AC8954E7D}" presName="hierRoot2" presStyleCnt="0">
        <dgm:presLayoutVars>
          <dgm:hierBranch val="init"/>
        </dgm:presLayoutVars>
      </dgm:prSet>
      <dgm:spPr/>
    </dgm:pt>
    <dgm:pt modelId="{B4BEE944-25F2-44D0-B204-FB2D9F38385E}" type="pres">
      <dgm:prSet presAssocID="{922BB6BD-8114-48C1-B9F9-052AC8954E7D}" presName="rootComposite2" presStyleCnt="0"/>
      <dgm:spPr/>
    </dgm:pt>
    <dgm:pt modelId="{BB2B1318-548D-483D-99C0-CBBB358DD963}" type="pres">
      <dgm:prSet presAssocID="{922BB6BD-8114-48C1-B9F9-052AC8954E7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5E2560-748A-4D06-9A58-8E2FE042B72F}" type="pres">
      <dgm:prSet presAssocID="{922BB6BD-8114-48C1-B9F9-052AC8954E7D}" presName="topArc2" presStyleLbl="parChTrans1D1" presStyleIdx="8" presStyleCnt="12"/>
      <dgm:spPr/>
    </dgm:pt>
    <dgm:pt modelId="{FB182229-91F0-4C61-B551-B2392840DDAB}" type="pres">
      <dgm:prSet presAssocID="{922BB6BD-8114-48C1-B9F9-052AC8954E7D}" presName="bottomArc2" presStyleLbl="parChTrans1D1" presStyleIdx="9" presStyleCnt="12"/>
      <dgm:spPr/>
    </dgm:pt>
    <dgm:pt modelId="{1A7CF074-B6B3-4260-AB23-7858F1D56C12}" type="pres">
      <dgm:prSet presAssocID="{922BB6BD-8114-48C1-B9F9-052AC8954E7D}" presName="topConnNode2" presStyleLbl="node2" presStyleIdx="0" presStyleCnt="0"/>
      <dgm:spPr/>
      <dgm:t>
        <a:bodyPr/>
        <a:lstStyle/>
        <a:p>
          <a:endParaRPr lang="es-ES"/>
        </a:p>
      </dgm:t>
    </dgm:pt>
    <dgm:pt modelId="{1E7C4407-FC12-4DC3-B0BF-6E4CDC9353C9}" type="pres">
      <dgm:prSet presAssocID="{922BB6BD-8114-48C1-B9F9-052AC8954E7D}" presName="hierChild4" presStyleCnt="0"/>
      <dgm:spPr/>
    </dgm:pt>
    <dgm:pt modelId="{9A0EC378-6A69-4F73-9011-0A6B3D3F3FAC}" type="pres">
      <dgm:prSet presAssocID="{6109E609-09B3-45B8-836E-8340B24ADAC2}" presName="Name28" presStyleLbl="parChTrans1D3" presStyleIdx="1" presStyleCnt="2"/>
      <dgm:spPr/>
      <dgm:t>
        <a:bodyPr/>
        <a:lstStyle/>
        <a:p>
          <a:endParaRPr lang="es-ES"/>
        </a:p>
      </dgm:t>
    </dgm:pt>
    <dgm:pt modelId="{C6BE3EFA-FDE4-47F5-81B6-F24215B26D86}" type="pres">
      <dgm:prSet presAssocID="{E616FD95-771A-4ED5-A029-D103A56840EE}" presName="hierRoot2" presStyleCnt="0">
        <dgm:presLayoutVars>
          <dgm:hierBranch val="init"/>
        </dgm:presLayoutVars>
      </dgm:prSet>
      <dgm:spPr/>
    </dgm:pt>
    <dgm:pt modelId="{2276E2D6-D547-4715-B2BA-F761219D8C2A}" type="pres">
      <dgm:prSet presAssocID="{E616FD95-771A-4ED5-A029-D103A56840EE}" presName="rootComposite2" presStyleCnt="0"/>
      <dgm:spPr/>
    </dgm:pt>
    <dgm:pt modelId="{D0F0AF63-0B8E-42A4-8237-DC579E74D5E8}" type="pres">
      <dgm:prSet presAssocID="{E616FD95-771A-4ED5-A029-D103A56840E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5BC67-FA32-45BB-A51D-B1BE4BA29003}" type="pres">
      <dgm:prSet presAssocID="{E616FD95-771A-4ED5-A029-D103A56840EE}" presName="topArc2" presStyleLbl="parChTrans1D1" presStyleIdx="10" presStyleCnt="12"/>
      <dgm:spPr/>
    </dgm:pt>
    <dgm:pt modelId="{B679F6AE-7FF2-428D-BD97-B349078AAB00}" type="pres">
      <dgm:prSet presAssocID="{E616FD95-771A-4ED5-A029-D103A56840EE}" presName="bottomArc2" presStyleLbl="parChTrans1D1" presStyleIdx="11" presStyleCnt="12"/>
      <dgm:spPr/>
    </dgm:pt>
    <dgm:pt modelId="{A9B720C6-174F-4EEF-BF86-9D74C83A75EC}" type="pres">
      <dgm:prSet presAssocID="{E616FD95-771A-4ED5-A029-D103A56840EE}" presName="topConnNode2" presStyleLbl="node3" presStyleIdx="0" presStyleCnt="0"/>
      <dgm:spPr/>
      <dgm:t>
        <a:bodyPr/>
        <a:lstStyle/>
        <a:p>
          <a:endParaRPr lang="es-ES"/>
        </a:p>
      </dgm:t>
    </dgm:pt>
    <dgm:pt modelId="{6EF1E67F-0E4C-4BBC-9469-C085C757A285}" type="pres">
      <dgm:prSet presAssocID="{E616FD95-771A-4ED5-A029-D103A56840EE}" presName="hierChild4" presStyleCnt="0"/>
      <dgm:spPr/>
    </dgm:pt>
    <dgm:pt modelId="{8A5D4F4F-7163-4B0C-91C7-9782AD5175E5}" type="pres">
      <dgm:prSet presAssocID="{E616FD95-771A-4ED5-A029-D103A56840EE}" presName="hierChild5" presStyleCnt="0"/>
      <dgm:spPr/>
    </dgm:pt>
    <dgm:pt modelId="{5EF21816-AD80-4E88-AA53-F90242765FFD}" type="pres">
      <dgm:prSet presAssocID="{922BB6BD-8114-48C1-B9F9-052AC8954E7D}" presName="hierChild5" presStyleCnt="0"/>
      <dgm:spPr/>
    </dgm:pt>
    <dgm:pt modelId="{D06B4612-12AE-4A03-842C-430751EA631F}" type="pres">
      <dgm:prSet presAssocID="{C19DF96B-7149-496E-B027-49B1E51840CF}" presName="hierChild3" presStyleCnt="0"/>
      <dgm:spPr/>
    </dgm:pt>
  </dgm:ptLst>
  <dgm:cxnLst>
    <dgm:cxn modelId="{23F3488F-D4A6-479A-B0D0-8C7A192388BF}" type="presOf" srcId="{DC40C2F8-1C8F-4DCC-BD74-95D237414417}" destId="{0EEC9B23-9E9E-47BC-A1B2-8008F94893B8}" srcOrd="0" destOrd="0" presId="urn:microsoft.com/office/officeart/2008/layout/HalfCircleOrganizationChart"/>
    <dgm:cxn modelId="{E5AB2164-9361-4800-B74E-85DA0C56B7A0}" type="presOf" srcId="{3A15D1C7-2B73-439D-BECB-9FEC9D2B6E59}" destId="{9CEF11F3-EED0-4315-B9D4-06F5129E3898}" srcOrd="0" destOrd="0" presId="urn:microsoft.com/office/officeart/2008/layout/HalfCircleOrganizationChart"/>
    <dgm:cxn modelId="{D71B0A4D-0EB0-4223-8FE8-D866BA35CD38}" type="presOf" srcId="{A74DF5F6-D35A-4F7B-BF39-4BF95B1DAFF7}" destId="{03987A19-94B9-424F-87B8-271291FD26DC}" srcOrd="1" destOrd="0" presId="urn:microsoft.com/office/officeart/2008/layout/HalfCircleOrganizationChart"/>
    <dgm:cxn modelId="{018ECBE4-6B14-4970-BF90-FDA532DA7E46}" type="presOf" srcId="{922BB6BD-8114-48C1-B9F9-052AC8954E7D}" destId="{1A7CF074-B6B3-4260-AB23-7858F1D56C12}" srcOrd="1" destOrd="0" presId="urn:microsoft.com/office/officeart/2008/layout/HalfCircleOrganizationChart"/>
    <dgm:cxn modelId="{FB418A1E-DB66-4266-B8CF-B5A4BB889DB4}" type="presOf" srcId="{A74DF5F6-D35A-4F7B-BF39-4BF95B1DAFF7}" destId="{C0EDDFBA-35AA-4377-B975-6BDBEB7EE1A9}" srcOrd="0" destOrd="0" presId="urn:microsoft.com/office/officeart/2008/layout/HalfCircleOrganizationChart"/>
    <dgm:cxn modelId="{A91E48D0-B7EF-413E-B585-25011B74B9AF}" type="presOf" srcId="{C19DF96B-7149-496E-B027-49B1E51840CF}" destId="{39729499-AA57-4346-9991-AAFD08D15EC6}" srcOrd="1" destOrd="0" presId="urn:microsoft.com/office/officeart/2008/layout/HalfCircleOrganizationChart"/>
    <dgm:cxn modelId="{4C333B0A-36ED-4131-AA8D-6BAC5A6C1B20}" srcId="{C19DF96B-7149-496E-B027-49B1E51840CF}" destId="{4C868B3A-A185-4040-AFA3-4D04E93F8520}" srcOrd="0" destOrd="0" parTransId="{DC40C2F8-1C8F-4DCC-BD74-95D237414417}" sibTransId="{A2672407-597F-4F99-8DA2-1CB7EF939356}"/>
    <dgm:cxn modelId="{5A47E42A-1B50-4FCF-BC64-0B59C20BF0FD}" type="presOf" srcId="{C19DF96B-7149-496E-B027-49B1E51840CF}" destId="{0B720778-F03D-4593-9C11-30A6BA6AE065}" srcOrd="0" destOrd="0" presId="urn:microsoft.com/office/officeart/2008/layout/HalfCircleOrganizationChart"/>
    <dgm:cxn modelId="{59AD286E-0B88-4DC3-92E2-584110EF11FE}" type="presOf" srcId="{7D8EB7A3-78C4-49F4-9A36-C2FCE2380BB1}" destId="{E50D2FA9-3441-4F5A-83BE-81E716DB3317}" srcOrd="0" destOrd="0" presId="urn:microsoft.com/office/officeart/2008/layout/HalfCircleOrganizationChart"/>
    <dgm:cxn modelId="{80D4E422-D077-47A5-B13A-90F1CCA15C03}" type="presOf" srcId="{78ECB9B5-3777-49A4-9BAE-C03B4AAE18BE}" destId="{719F0947-A053-4B6C-ABEF-8B940D0DD013}" srcOrd="1" destOrd="0" presId="urn:microsoft.com/office/officeart/2008/layout/HalfCircleOrganizationChart"/>
    <dgm:cxn modelId="{B5804EEE-B08B-4426-9BFB-D27D9988328C}" type="presOf" srcId="{6109E609-09B3-45B8-836E-8340B24ADAC2}" destId="{9A0EC378-6A69-4F73-9011-0A6B3D3F3FAC}" srcOrd="0" destOrd="0" presId="urn:microsoft.com/office/officeart/2008/layout/HalfCircleOrganizationChart"/>
    <dgm:cxn modelId="{45D03446-B097-4DF7-9ACD-247BC02E64EC}" type="presOf" srcId="{4C868B3A-A185-4040-AFA3-4D04E93F8520}" destId="{DD96065D-3965-45C5-8764-66310DB8758C}" srcOrd="0" destOrd="0" presId="urn:microsoft.com/office/officeart/2008/layout/HalfCircleOrganizationChart"/>
    <dgm:cxn modelId="{F18852F0-FBFE-4B0B-B255-DD48798C3C8D}" type="presOf" srcId="{E616FD95-771A-4ED5-A029-D103A56840EE}" destId="{A9B720C6-174F-4EEF-BF86-9D74C83A75EC}" srcOrd="1" destOrd="0" presId="urn:microsoft.com/office/officeart/2008/layout/HalfCircleOrganizationChart"/>
    <dgm:cxn modelId="{227320EC-8805-4263-AD58-5CB7052C50CD}" srcId="{922BB6BD-8114-48C1-B9F9-052AC8954E7D}" destId="{E616FD95-771A-4ED5-A029-D103A56840EE}" srcOrd="0" destOrd="0" parTransId="{6109E609-09B3-45B8-836E-8340B24ADAC2}" sibTransId="{1A68CCBA-318D-47A1-9D34-8ED77A848C2A}"/>
    <dgm:cxn modelId="{DFCD4947-3C4E-4EAE-B834-855DB4CCCC49}" srcId="{C19DF96B-7149-496E-B027-49B1E51840CF}" destId="{78ECB9B5-3777-49A4-9BAE-C03B4AAE18BE}" srcOrd="1" destOrd="0" parTransId="{3A15D1C7-2B73-439D-BECB-9FEC9D2B6E59}" sibTransId="{DE245264-5AB0-4402-A13F-E65BBBC9422B}"/>
    <dgm:cxn modelId="{083E61E8-D3A9-4C53-BC81-FF4A8321DDB8}" type="presOf" srcId="{4C868B3A-A185-4040-AFA3-4D04E93F8520}" destId="{1BA44F4C-5652-4D8D-A126-40103B79DB46}" srcOrd="1" destOrd="0" presId="urn:microsoft.com/office/officeart/2008/layout/HalfCircleOrganizationChart"/>
    <dgm:cxn modelId="{CECF1B54-8BBC-4455-BDC5-997E9571C156}" srcId="{4C868B3A-A185-4040-AFA3-4D04E93F8520}" destId="{A74DF5F6-D35A-4F7B-BF39-4BF95B1DAFF7}" srcOrd="0" destOrd="0" parTransId="{FC3AC47A-9797-4B29-A7B4-5509E613C986}" sibTransId="{726600B3-783B-456A-B0F8-1634AF582A47}"/>
    <dgm:cxn modelId="{F5018CA2-675F-42A6-89C7-AAE3C8FE8BB3}" type="presOf" srcId="{E616FD95-771A-4ED5-A029-D103A56840EE}" destId="{D0F0AF63-0B8E-42A4-8237-DC579E74D5E8}" srcOrd="0" destOrd="0" presId="urn:microsoft.com/office/officeart/2008/layout/HalfCircleOrganizationChart"/>
    <dgm:cxn modelId="{895299A3-909E-4917-9E25-3A49089D10DE}" type="presOf" srcId="{78ECB9B5-3777-49A4-9BAE-C03B4AAE18BE}" destId="{C57F75F7-29A7-49F7-9C19-CD4529A8F663}" srcOrd="0" destOrd="0" presId="urn:microsoft.com/office/officeart/2008/layout/HalfCircleOrganizationChart"/>
    <dgm:cxn modelId="{90C2AB1C-AEBF-4391-BA4E-0CA794DABEFB}" srcId="{B5C32CA2-1B9E-4FCF-BBD4-388326574146}" destId="{C19DF96B-7149-496E-B027-49B1E51840CF}" srcOrd="0" destOrd="0" parTransId="{F50EFE50-0739-4F1D-B2C2-5E914F4D5710}" sibTransId="{E021EAE1-1A63-45CE-8E73-EBC29A7154FF}"/>
    <dgm:cxn modelId="{DCDAE1EB-1E92-4694-9D47-BEDD220E6EFD}" type="presOf" srcId="{B5C32CA2-1B9E-4FCF-BBD4-388326574146}" destId="{A41AB238-F317-4E8A-AE63-C601A6909C07}" srcOrd="0" destOrd="0" presId="urn:microsoft.com/office/officeart/2008/layout/HalfCircleOrganizationChart"/>
    <dgm:cxn modelId="{2DE6C6D1-C00D-4CE1-806D-F6D4028695B7}" type="presOf" srcId="{922BB6BD-8114-48C1-B9F9-052AC8954E7D}" destId="{BB2B1318-548D-483D-99C0-CBBB358DD963}" srcOrd="0" destOrd="0" presId="urn:microsoft.com/office/officeart/2008/layout/HalfCircleOrganizationChart"/>
    <dgm:cxn modelId="{F6ABFD96-8EEE-4975-868E-1A3A6C190C31}" type="presOf" srcId="{FC3AC47A-9797-4B29-A7B4-5509E613C986}" destId="{46BC4AD4-5B66-4A57-9779-479E7A8EE632}" srcOrd="0" destOrd="0" presId="urn:microsoft.com/office/officeart/2008/layout/HalfCircleOrganizationChart"/>
    <dgm:cxn modelId="{84E7E8FF-AF5D-49AD-908C-3F9922BD1FED}" srcId="{C19DF96B-7149-496E-B027-49B1E51840CF}" destId="{922BB6BD-8114-48C1-B9F9-052AC8954E7D}" srcOrd="2" destOrd="0" parTransId="{7D8EB7A3-78C4-49F4-9A36-C2FCE2380BB1}" sibTransId="{4AB6BC73-E1BC-486A-9429-A9A157109E0A}"/>
    <dgm:cxn modelId="{10D5E4A1-E06C-4002-8D28-E014790130C3}" type="presParOf" srcId="{A41AB238-F317-4E8A-AE63-C601A6909C07}" destId="{19A51792-EAE5-491E-B016-AA83CBF7864D}" srcOrd="0" destOrd="0" presId="urn:microsoft.com/office/officeart/2008/layout/HalfCircleOrganizationChart"/>
    <dgm:cxn modelId="{7B9B0306-16F8-4D5E-94E0-13FB24BE881F}" type="presParOf" srcId="{19A51792-EAE5-491E-B016-AA83CBF7864D}" destId="{50464530-7226-4562-A5A3-869A89E05BB5}" srcOrd="0" destOrd="0" presId="urn:microsoft.com/office/officeart/2008/layout/HalfCircleOrganizationChart"/>
    <dgm:cxn modelId="{4B9DB7E4-E560-47FF-9068-AD3B599EA532}" type="presParOf" srcId="{50464530-7226-4562-A5A3-869A89E05BB5}" destId="{0B720778-F03D-4593-9C11-30A6BA6AE065}" srcOrd="0" destOrd="0" presId="urn:microsoft.com/office/officeart/2008/layout/HalfCircleOrganizationChart"/>
    <dgm:cxn modelId="{58E13C05-6D5B-40CB-91D8-F562372F0FAF}" type="presParOf" srcId="{50464530-7226-4562-A5A3-869A89E05BB5}" destId="{6C2C626F-5B74-461E-8970-6DF05388D50F}" srcOrd="1" destOrd="0" presId="urn:microsoft.com/office/officeart/2008/layout/HalfCircleOrganizationChart"/>
    <dgm:cxn modelId="{C6FDA626-5C0C-4C36-AA2A-A5E671CF7E44}" type="presParOf" srcId="{50464530-7226-4562-A5A3-869A89E05BB5}" destId="{FBFB5C0A-D544-49DE-BC8A-B923A09EB1BE}" srcOrd="2" destOrd="0" presId="urn:microsoft.com/office/officeart/2008/layout/HalfCircleOrganizationChart"/>
    <dgm:cxn modelId="{05C49194-6B6E-4726-93BB-3423BAA6B6B3}" type="presParOf" srcId="{50464530-7226-4562-A5A3-869A89E05BB5}" destId="{39729499-AA57-4346-9991-AAFD08D15EC6}" srcOrd="3" destOrd="0" presId="urn:microsoft.com/office/officeart/2008/layout/HalfCircleOrganizationChart"/>
    <dgm:cxn modelId="{AA535CD6-9B22-410C-A0C3-3EAEBC795A35}" type="presParOf" srcId="{19A51792-EAE5-491E-B016-AA83CBF7864D}" destId="{2A66AA6B-040F-4A4E-B989-54872B54CBD0}" srcOrd="1" destOrd="0" presId="urn:microsoft.com/office/officeart/2008/layout/HalfCircleOrganizationChart"/>
    <dgm:cxn modelId="{9D34323A-74B2-4224-A5A1-86F2977D3F89}" type="presParOf" srcId="{2A66AA6B-040F-4A4E-B989-54872B54CBD0}" destId="{0EEC9B23-9E9E-47BC-A1B2-8008F94893B8}" srcOrd="0" destOrd="0" presId="urn:microsoft.com/office/officeart/2008/layout/HalfCircleOrganizationChart"/>
    <dgm:cxn modelId="{37D0C91B-D84D-4B52-ABA6-9F7412375ABE}" type="presParOf" srcId="{2A66AA6B-040F-4A4E-B989-54872B54CBD0}" destId="{5781CC03-E543-4365-8F35-38F114A02862}" srcOrd="1" destOrd="0" presId="urn:microsoft.com/office/officeart/2008/layout/HalfCircleOrganizationChart"/>
    <dgm:cxn modelId="{F12B79E2-4BD5-4129-A85E-7B998E33296B}" type="presParOf" srcId="{5781CC03-E543-4365-8F35-38F114A02862}" destId="{8C0EB78C-59B0-477B-97D7-8D5ED861BDD5}" srcOrd="0" destOrd="0" presId="urn:microsoft.com/office/officeart/2008/layout/HalfCircleOrganizationChart"/>
    <dgm:cxn modelId="{F8437A1E-3838-4148-B7B0-C8431D6721D2}" type="presParOf" srcId="{8C0EB78C-59B0-477B-97D7-8D5ED861BDD5}" destId="{DD96065D-3965-45C5-8764-66310DB8758C}" srcOrd="0" destOrd="0" presId="urn:microsoft.com/office/officeart/2008/layout/HalfCircleOrganizationChart"/>
    <dgm:cxn modelId="{62F1B212-1098-4020-B2AB-6FEA4B745F2D}" type="presParOf" srcId="{8C0EB78C-59B0-477B-97D7-8D5ED861BDD5}" destId="{C09B0E53-F6FE-4D7A-8F51-37B7E9AE1EF3}" srcOrd="1" destOrd="0" presId="urn:microsoft.com/office/officeart/2008/layout/HalfCircleOrganizationChart"/>
    <dgm:cxn modelId="{197A20B3-5A38-41B7-8111-2DE4018ACF6F}" type="presParOf" srcId="{8C0EB78C-59B0-477B-97D7-8D5ED861BDD5}" destId="{BE8D78C9-EACA-4EA0-A3E4-FA626FC5A33D}" srcOrd="2" destOrd="0" presId="urn:microsoft.com/office/officeart/2008/layout/HalfCircleOrganizationChart"/>
    <dgm:cxn modelId="{1BFBD8A4-AD67-4300-BCD5-D65328038E78}" type="presParOf" srcId="{8C0EB78C-59B0-477B-97D7-8D5ED861BDD5}" destId="{1BA44F4C-5652-4D8D-A126-40103B79DB46}" srcOrd="3" destOrd="0" presId="urn:microsoft.com/office/officeart/2008/layout/HalfCircleOrganizationChart"/>
    <dgm:cxn modelId="{2DCA7B33-E4F0-4267-B60C-6A9B2A2850E8}" type="presParOf" srcId="{5781CC03-E543-4365-8F35-38F114A02862}" destId="{D75BC03C-ECBE-45F3-B4F5-30FEB2CAF492}" srcOrd="1" destOrd="0" presId="urn:microsoft.com/office/officeart/2008/layout/HalfCircleOrganizationChart"/>
    <dgm:cxn modelId="{CCADF2B8-784B-4DB6-94D4-0B01AFC2EBC1}" type="presParOf" srcId="{D75BC03C-ECBE-45F3-B4F5-30FEB2CAF492}" destId="{46BC4AD4-5B66-4A57-9779-479E7A8EE632}" srcOrd="0" destOrd="0" presId="urn:microsoft.com/office/officeart/2008/layout/HalfCircleOrganizationChart"/>
    <dgm:cxn modelId="{64123B32-75DA-49FE-A201-12C3E6F8976E}" type="presParOf" srcId="{D75BC03C-ECBE-45F3-B4F5-30FEB2CAF492}" destId="{A1B968AC-386F-4C2B-8A10-0D07123A7738}" srcOrd="1" destOrd="0" presId="urn:microsoft.com/office/officeart/2008/layout/HalfCircleOrganizationChart"/>
    <dgm:cxn modelId="{440D5B08-1BCB-4965-A180-4ECD1DE263B6}" type="presParOf" srcId="{A1B968AC-386F-4C2B-8A10-0D07123A7738}" destId="{030CCD0C-2F67-4FE0-801A-92E47231467D}" srcOrd="0" destOrd="0" presId="urn:microsoft.com/office/officeart/2008/layout/HalfCircleOrganizationChart"/>
    <dgm:cxn modelId="{E7D07960-6B9D-4620-BC5B-D53B37259A96}" type="presParOf" srcId="{030CCD0C-2F67-4FE0-801A-92E47231467D}" destId="{C0EDDFBA-35AA-4377-B975-6BDBEB7EE1A9}" srcOrd="0" destOrd="0" presId="urn:microsoft.com/office/officeart/2008/layout/HalfCircleOrganizationChart"/>
    <dgm:cxn modelId="{1D8DC114-6705-4A55-84E2-957627083AFF}" type="presParOf" srcId="{030CCD0C-2F67-4FE0-801A-92E47231467D}" destId="{E708D380-E8D0-4328-8EAD-AB52E23801B1}" srcOrd="1" destOrd="0" presId="urn:microsoft.com/office/officeart/2008/layout/HalfCircleOrganizationChart"/>
    <dgm:cxn modelId="{02D6BCF4-6340-4E03-B9B9-C5C0CADE5509}" type="presParOf" srcId="{030CCD0C-2F67-4FE0-801A-92E47231467D}" destId="{45CBA287-58FD-43A2-842E-B34F1F0AD6E5}" srcOrd="2" destOrd="0" presId="urn:microsoft.com/office/officeart/2008/layout/HalfCircleOrganizationChart"/>
    <dgm:cxn modelId="{ECD5067F-47C0-4655-9E0A-97928B2C0DA5}" type="presParOf" srcId="{030CCD0C-2F67-4FE0-801A-92E47231467D}" destId="{03987A19-94B9-424F-87B8-271291FD26DC}" srcOrd="3" destOrd="0" presId="urn:microsoft.com/office/officeart/2008/layout/HalfCircleOrganizationChart"/>
    <dgm:cxn modelId="{3BBC323D-6181-42B9-A30D-F5EEBDD8959D}" type="presParOf" srcId="{A1B968AC-386F-4C2B-8A10-0D07123A7738}" destId="{635118F4-96D6-4524-9F76-0B1DB2274A21}" srcOrd="1" destOrd="0" presId="urn:microsoft.com/office/officeart/2008/layout/HalfCircleOrganizationChart"/>
    <dgm:cxn modelId="{B2863E78-C4DE-4273-AF3D-D8B21DE0D3C3}" type="presParOf" srcId="{A1B968AC-386F-4C2B-8A10-0D07123A7738}" destId="{A52CA584-2041-4A31-83F6-0D13AD81C083}" srcOrd="2" destOrd="0" presId="urn:microsoft.com/office/officeart/2008/layout/HalfCircleOrganizationChart"/>
    <dgm:cxn modelId="{F34652A1-8FFC-4AAB-B492-81E82452E45B}" type="presParOf" srcId="{5781CC03-E543-4365-8F35-38F114A02862}" destId="{582427ED-2833-4C42-B9C3-60A3CA1B01F3}" srcOrd="2" destOrd="0" presId="urn:microsoft.com/office/officeart/2008/layout/HalfCircleOrganizationChart"/>
    <dgm:cxn modelId="{3357EA3F-C225-48D3-B9F5-4BAA98833BF5}" type="presParOf" srcId="{2A66AA6B-040F-4A4E-B989-54872B54CBD0}" destId="{9CEF11F3-EED0-4315-B9D4-06F5129E3898}" srcOrd="2" destOrd="0" presId="urn:microsoft.com/office/officeart/2008/layout/HalfCircleOrganizationChart"/>
    <dgm:cxn modelId="{3EA500EB-4D04-43DC-90B7-AD91BE66A3D0}" type="presParOf" srcId="{2A66AA6B-040F-4A4E-B989-54872B54CBD0}" destId="{86C0E8F1-A85E-4341-92A4-772B6C8F3CCB}" srcOrd="3" destOrd="0" presId="urn:microsoft.com/office/officeart/2008/layout/HalfCircleOrganizationChart"/>
    <dgm:cxn modelId="{08DAAE20-1DD7-4B01-9636-03322F8E8EEB}" type="presParOf" srcId="{86C0E8F1-A85E-4341-92A4-772B6C8F3CCB}" destId="{7554D74B-5D4D-4E22-853E-9CCBA7DA184F}" srcOrd="0" destOrd="0" presId="urn:microsoft.com/office/officeart/2008/layout/HalfCircleOrganizationChart"/>
    <dgm:cxn modelId="{39B1507A-AC0B-4FC0-B3B4-2108B19364F4}" type="presParOf" srcId="{7554D74B-5D4D-4E22-853E-9CCBA7DA184F}" destId="{C57F75F7-29A7-49F7-9C19-CD4529A8F663}" srcOrd="0" destOrd="0" presId="urn:microsoft.com/office/officeart/2008/layout/HalfCircleOrganizationChart"/>
    <dgm:cxn modelId="{F0BB1DFA-CAE9-482B-8C77-2469CFBF22B7}" type="presParOf" srcId="{7554D74B-5D4D-4E22-853E-9CCBA7DA184F}" destId="{DEEC26BC-E109-4A84-ACFF-8262B68FED8D}" srcOrd="1" destOrd="0" presId="urn:microsoft.com/office/officeart/2008/layout/HalfCircleOrganizationChart"/>
    <dgm:cxn modelId="{EB483E06-B847-4E77-B5D7-4CB2FCEFDEFF}" type="presParOf" srcId="{7554D74B-5D4D-4E22-853E-9CCBA7DA184F}" destId="{E94F6A9A-5025-498E-B8CE-9AA58FB8B29E}" srcOrd="2" destOrd="0" presId="urn:microsoft.com/office/officeart/2008/layout/HalfCircleOrganizationChart"/>
    <dgm:cxn modelId="{3528861F-3E64-4EA0-8D79-F253928EBBA6}" type="presParOf" srcId="{7554D74B-5D4D-4E22-853E-9CCBA7DA184F}" destId="{719F0947-A053-4B6C-ABEF-8B940D0DD013}" srcOrd="3" destOrd="0" presId="urn:microsoft.com/office/officeart/2008/layout/HalfCircleOrganizationChart"/>
    <dgm:cxn modelId="{0D9CD6D5-679F-4417-B5D7-E740892E6B56}" type="presParOf" srcId="{86C0E8F1-A85E-4341-92A4-772B6C8F3CCB}" destId="{382B48CA-4F52-4411-8000-C8F2DF5A207F}" srcOrd="1" destOrd="0" presId="urn:microsoft.com/office/officeart/2008/layout/HalfCircleOrganizationChart"/>
    <dgm:cxn modelId="{D2C8C921-43CE-48DD-A71B-114E3199784D}" type="presParOf" srcId="{86C0E8F1-A85E-4341-92A4-772B6C8F3CCB}" destId="{3866FD63-A2F7-4EE7-A336-9335022ACCE6}" srcOrd="2" destOrd="0" presId="urn:microsoft.com/office/officeart/2008/layout/HalfCircleOrganizationChart"/>
    <dgm:cxn modelId="{5BEEA1CD-DC63-48D3-8E6C-AAFB11D19CB5}" type="presParOf" srcId="{2A66AA6B-040F-4A4E-B989-54872B54CBD0}" destId="{E50D2FA9-3441-4F5A-83BE-81E716DB3317}" srcOrd="4" destOrd="0" presId="urn:microsoft.com/office/officeart/2008/layout/HalfCircleOrganizationChart"/>
    <dgm:cxn modelId="{44138D88-8DD0-4B34-AB3B-C2BB7E0EA14A}" type="presParOf" srcId="{2A66AA6B-040F-4A4E-B989-54872B54CBD0}" destId="{A9BD92B8-3837-4327-A840-42B685913977}" srcOrd="5" destOrd="0" presId="urn:microsoft.com/office/officeart/2008/layout/HalfCircleOrganizationChart"/>
    <dgm:cxn modelId="{9DB3C050-590D-4E3B-8175-A864DEE45AE7}" type="presParOf" srcId="{A9BD92B8-3837-4327-A840-42B685913977}" destId="{B4BEE944-25F2-44D0-B204-FB2D9F38385E}" srcOrd="0" destOrd="0" presId="urn:microsoft.com/office/officeart/2008/layout/HalfCircleOrganizationChart"/>
    <dgm:cxn modelId="{BBB96F93-994E-4A82-8D12-7F8A5483F0BC}" type="presParOf" srcId="{B4BEE944-25F2-44D0-B204-FB2D9F38385E}" destId="{BB2B1318-548D-483D-99C0-CBBB358DD963}" srcOrd="0" destOrd="0" presId="urn:microsoft.com/office/officeart/2008/layout/HalfCircleOrganizationChart"/>
    <dgm:cxn modelId="{000704E7-001C-4565-B394-675956F5D165}" type="presParOf" srcId="{B4BEE944-25F2-44D0-B204-FB2D9F38385E}" destId="{605E2560-748A-4D06-9A58-8E2FE042B72F}" srcOrd="1" destOrd="0" presId="urn:microsoft.com/office/officeart/2008/layout/HalfCircleOrganizationChart"/>
    <dgm:cxn modelId="{5FCD6C4D-9941-4DF1-AF4C-60CDC87B9644}" type="presParOf" srcId="{B4BEE944-25F2-44D0-B204-FB2D9F38385E}" destId="{FB182229-91F0-4C61-B551-B2392840DDAB}" srcOrd="2" destOrd="0" presId="urn:microsoft.com/office/officeart/2008/layout/HalfCircleOrganizationChart"/>
    <dgm:cxn modelId="{A05F4513-EBED-4B07-B69B-30279FBA4352}" type="presParOf" srcId="{B4BEE944-25F2-44D0-B204-FB2D9F38385E}" destId="{1A7CF074-B6B3-4260-AB23-7858F1D56C12}" srcOrd="3" destOrd="0" presId="urn:microsoft.com/office/officeart/2008/layout/HalfCircleOrganizationChart"/>
    <dgm:cxn modelId="{7EE914E9-388C-44A9-A7C6-A9359D33A2AE}" type="presParOf" srcId="{A9BD92B8-3837-4327-A840-42B685913977}" destId="{1E7C4407-FC12-4DC3-B0BF-6E4CDC9353C9}" srcOrd="1" destOrd="0" presId="urn:microsoft.com/office/officeart/2008/layout/HalfCircleOrganizationChart"/>
    <dgm:cxn modelId="{C989E381-2431-4CCB-8CD0-5072747C76EB}" type="presParOf" srcId="{1E7C4407-FC12-4DC3-B0BF-6E4CDC9353C9}" destId="{9A0EC378-6A69-4F73-9011-0A6B3D3F3FAC}" srcOrd="0" destOrd="0" presId="urn:microsoft.com/office/officeart/2008/layout/HalfCircleOrganizationChart"/>
    <dgm:cxn modelId="{2031254C-5C8F-49AD-A941-055753BCB52A}" type="presParOf" srcId="{1E7C4407-FC12-4DC3-B0BF-6E4CDC9353C9}" destId="{C6BE3EFA-FDE4-47F5-81B6-F24215B26D86}" srcOrd="1" destOrd="0" presId="urn:microsoft.com/office/officeart/2008/layout/HalfCircleOrganizationChart"/>
    <dgm:cxn modelId="{FB3F17B4-D1DD-45D5-9E92-32FA5C99DCAF}" type="presParOf" srcId="{C6BE3EFA-FDE4-47F5-81B6-F24215B26D86}" destId="{2276E2D6-D547-4715-B2BA-F761219D8C2A}" srcOrd="0" destOrd="0" presId="urn:microsoft.com/office/officeart/2008/layout/HalfCircleOrganizationChart"/>
    <dgm:cxn modelId="{A11C3F7B-7C3E-4B17-B311-CFA79E414A5C}" type="presParOf" srcId="{2276E2D6-D547-4715-B2BA-F761219D8C2A}" destId="{D0F0AF63-0B8E-42A4-8237-DC579E74D5E8}" srcOrd="0" destOrd="0" presId="urn:microsoft.com/office/officeart/2008/layout/HalfCircleOrganizationChart"/>
    <dgm:cxn modelId="{99977BAE-E391-478B-9E82-3075BE48839B}" type="presParOf" srcId="{2276E2D6-D547-4715-B2BA-F761219D8C2A}" destId="{B675BC67-FA32-45BB-A51D-B1BE4BA29003}" srcOrd="1" destOrd="0" presId="urn:microsoft.com/office/officeart/2008/layout/HalfCircleOrganizationChart"/>
    <dgm:cxn modelId="{70EB13CB-34D3-4DE8-9E07-27351B3273FD}" type="presParOf" srcId="{2276E2D6-D547-4715-B2BA-F761219D8C2A}" destId="{B679F6AE-7FF2-428D-BD97-B349078AAB00}" srcOrd="2" destOrd="0" presId="urn:microsoft.com/office/officeart/2008/layout/HalfCircleOrganizationChart"/>
    <dgm:cxn modelId="{B79A61A3-EB03-488E-9A8C-89BD62F46C19}" type="presParOf" srcId="{2276E2D6-D547-4715-B2BA-F761219D8C2A}" destId="{A9B720C6-174F-4EEF-BF86-9D74C83A75EC}" srcOrd="3" destOrd="0" presId="urn:microsoft.com/office/officeart/2008/layout/HalfCircleOrganizationChart"/>
    <dgm:cxn modelId="{92030950-0C5D-45FB-8C21-C4681061EC2A}" type="presParOf" srcId="{C6BE3EFA-FDE4-47F5-81B6-F24215B26D86}" destId="{6EF1E67F-0E4C-4BBC-9469-C085C757A285}" srcOrd="1" destOrd="0" presId="urn:microsoft.com/office/officeart/2008/layout/HalfCircleOrganizationChart"/>
    <dgm:cxn modelId="{7D7A10E0-E551-4AEB-95AF-87010134C729}" type="presParOf" srcId="{C6BE3EFA-FDE4-47F5-81B6-F24215B26D86}" destId="{8A5D4F4F-7163-4B0C-91C7-9782AD5175E5}" srcOrd="2" destOrd="0" presId="urn:microsoft.com/office/officeart/2008/layout/HalfCircleOrganizationChart"/>
    <dgm:cxn modelId="{14D7E620-8449-4F7E-AACA-7E8FE7730666}" type="presParOf" srcId="{A9BD92B8-3837-4327-A840-42B685913977}" destId="{5EF21816-AD80-4E88-AA53-F90242765FFD}" srcOrd="2" destOrd="0" presId="urn:microsoft.com/office/officeart/2008/layout/HalfCircleOrganizationChart"/>
    <dgm:cxn modelId="{88A04155-74D7-4E28-BDDD-2AC0C7C9B47A}" type="presParOf" srcId="{19A51792-EAE5-491E-B016-AA83CBF7864D}" destId="{D06B4612-12AE-4A03-842C-430751EA631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C74A5A-9196-4594-B8E1-4EABA6668C77}" type="doc">
      <dgm:prSet loTypeId="urn:microsoft.com/office/officeart/2008/layout/AscendingPictureAccentProcess" loCatId="pictur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B0B915CA-AF05-4CC9-8D7F-5A6F9672411C}">
      <dgm:prSet phldrT="[Texto]" custT="1"/>
      <dgm:spPr/>
      <dgm:t>
        <a:bodyPr/>
        <a:lstStyle/>
        <a:p>
          <a:r>
            <a:rPr lang="es-ES" sz="1400" b="1" dirty="0"/>
            <a:t>Sistemas libres de células</a:t>
          </a:r>
        </a:p>
      </dgm:t>
    </dgm:pt>
    <dgm:pt modelId="{6DAEDF34-B147-4C9E-827A-53ECD480402E}" type="parTrans" cxnId="{03FE6567-1EDE-4102-BC0B-A46EF4470D6D}">
      <dgm:prSet/>
      <dgm:spPr/>
      <dgm:t>
        <a:bodyPr/>
        <a:lstStyle/>
        <a:p>
          <a:endParaRPr lang="es-ES" sz="2000"/>
        </a:p>
      </dgm:t>
    </dgm:pt>
    <dgm:pt modelId="{DB78734D-25D3-4C3C-A435-7442D89CEF33}" type="sibTrans" cxnId="{03FE6567-1EDE-4102-BC0B-A46EF4470D6D}">
      <dgm:prSet/>
      <dgm:spPr/>
      <dgm:t>
        <a:bodyPr/>
        <a:lstStyle/>
        <a:p>
          <a:endParaRPr lang="es-ES" sz="2000"/>
        </a:p>
      </dgm:t>
    </dgm:pt>
    <dgm:pt modelId="{32975A34-A4B1-4E50-BF98-70AC4E139E35}">
      <dgm:prSet phldrT="[Texto]" custT="1"/>
      <dgm:spPr/>
      <dgm:t>
        <a:bodyPr/>
        <a:lstStyle/>
        <a:p>
          <a:r>
            <a:rPr lang="es-EC" sz="1200" i="1" dirty="0">
              <a:latin typeface="+mn-lt"/>
            </a:rPr>
            <a:t>E. Coli </a:t>
          </a:r>
        </a:p>
        <a:p>
          <a:r>
            <a:rPr lang="es-EC" sz="1200" dirty="0">
              <a:latin typeface="+mn-lt"/>
            </a:rPr>
            <a:t>cIFN-α </a:t>
          </a:r>
          <a:endParaRPr lang="es-ES" sz="1200" dirty="0">
            <a:latin typeface="+mn-lt"/>
          </a:endParaRPr>
        </a:p>
      </dgm:t>
    </dgm:pt>
    <dgm:pt modelId="{30048A76-5770-45FD-A8EB-6260BB18763D}" type="parTrans" cxnId="{37E99787-2ABD-424D-AD8E-5369D28F6FE4}">
      <dgm:prSet/>
      <dgm:spPr/>
      <dgm:t>
        <a:bodyPr/>
        <a:lstStyle/>
        <a:p>
          <a:endParaRPr lang="es-ES" sz="2000"/>
        </a:p>
      </dgm:t>
    </dgm:pt>
    <dgm:pt modelId="{64C75F6C-B000-4FCA-AAF7-4E5A9EB25E91}" type="sibTrans" cxnId="{37E99787-2ABD-424D-AD8E-5369D28F6FE4}">
      <dgm:prSet/>
      <dgm:spPr/>
      <dgm:t>
        <a:bodyPr/>
        <a:lstStyle/>
        <a:p>
          <a:endParaRPr lang="es-ES" sz="2000"/>
        </a:p>
      </dgm:t>
    </dgm:pt>
    <dgm:pt modelId="{48299A54-320B-460C-85A7-6B22FA5066D4}">
      <dgm:prSet custT="1"/>
      <dgm:spPr/>
      <dgm:t>
        <a:bodyPr/>
        <a:lstStyle/>
        <a:p>
          <a:r>
            <a:rPr lang="es-EC" sz="1400" dirty="0"/>
            <a:t>pET101</a:t>
          </a:r>
          <a:endParaRPr lang="en-US" sz="1600" dirty="0"/>
        </a:p>
      </dgm:t>
    </dgm:pt>
    <dgm:pt modelId="{5E4FC970-F17B-4B2D-A766-BC303D354D48}" type="parTrans" cxnId="{45A81390-2B86-4942-BF0E-89BF48DBCAC3}">
      <dgm:prSet/>
      <dgm:spPr/>
      <dgm:t>
        <a:bodyPr/>
        <a:lstStyle/>
        <a:p>
          <a:endParaRPr lang="es-ES" sz="2000"/>
        </a:p>
      </dgm:t>
    </dgm:pt>
    <dgm:pt modelId="{66F36317-D660-44DB-8E20-8D811F361E9C}" type="sibTrans" cxnId="{45A81390-2B86-4942-BF0E-89BF48DBCAC3}">
      <dgm:prSet/>
      <dgm:spPr/>
      <dgm:t>
        <a:bodyPr/>
        <a:lstStyle/>
        <a:p>
          <a:endParaRPr lang="es-ES" sz="2000"/>
        </a:p>
      </dgm:t>
    </dgm:pt>
    <dgm:pt modelId="{927A7458-4C80-47C3-AE8C-39F05E2A3363}">
      <dgm:prSet phldrT="[Texto]" custT="1"/>
      <dgm:spPr/>
      <dgm:t>
        <a:bodyPr/>
        <a:lstStyle/>
        <a:p>
          <a:r>
            <a:rPr lang="es-EC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barreras</a:t>
          </a:r>
          <a:endParaRPr lang="es-ES" sz="1200" b="1" dirty="0"/>
        </a:p>
      </dgm:t>
    </dgm:pt>
    <dgm:pt modelId="{1CA5E156-8103-49B4-9241-319A3F7F823B}" type="parTrans" cxnId="{AA9952A8-7021-4D81-A98B-E964A08C0AF1}">
      <dgm:prSet/>
      <dgm:spPr/>
      <dgm:t>
        <a:bodyPr/>
        <a:lstStyle/>
        <a:p>
          <a:endParaRPr lang="es-ES"/>
        </a:p>
      </dgm:t>
    </dgm:pt>
    <dgm:pt modelId="{E3A48B32-CDF9-451A-813D-62A82880E8CB}" type="sibTrans" cxnId="{AA9952A8-7021-4D81-A98B-E964A08C0AF1}">
      <dgm:prSet/>
      <dgm:spPr/>
      <dgm:t>
        <a:bodyPr/>
        <a:lstStyle/>
        <a:p>
          <a:endParaRPr lang="es-ES"/>
        </a:p>
      </dgm:t>
    </dgm:pt>
    <dgm:pt modelId="{FE4C553C-EE12-4F5E-BEE7-4D16FBFBA690}">
      <dgm:prSet phldrT="[Texto]" custT="1"/>
      <dgm:spPr/>
      <dgm:t>
        <a:bodyPr/>
        <a:lstStyle/>
        <a:p>
          <a:r>
            <a:rPr lang="es-EC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sustratos y la maquinaria necesarios </a:t>
          </a:r>
          <a:endParaRPr lang="es-ES" sz="900" b="1" dirty="0"/>
        </a:p>
      </dgm:t>
    </dgm:pt>
    <dgm:pt modelId="{100329BD-C5B1-4C3E-B707-6940BD3E320D}" type="parTrans" cxnId="{BADD0B2C-8264-4DB1-B729-EC84CBFA9689}">
      <dgm:prSet/>
      <dgm:spPr/>
      <dgm:t>
        <a:bodyPr/>
        <a:lstStyle/>
        <a:p>
          <a:endParaRPr lang="es-ES"/>
        </a:p>
      </dgm:t>
    </dgm:pt>
    <dgm:pt modelId="{82BF5DD2-7B41-4E5C-8657-7870D04F0BAF}" type="sibTrans" cxnId="{BADD0B2C-8264-4DB1-B729-EC84CBFA9689}">
      <dgm:prSet/>
      <dgm:spPr/>
      <dgm:t>
        <a:bodyPr/>
        <a:lstStyle/>
        <a:p>
          <a:endParaRPr lang="es-ES"/>
        </a:p>
      </dgm:t>
    </dgm:pt>
    <dgm:pt modelId="{E0FEF89A-1529-45DF-A793-5AE7DC3C897B}">
      <dgm:prSet custT="1"/>
      <dgm:spPr/>
      <dgm:t>
        <a:bodyPr/>
        <a:lstStyle/>
        <a:p>
          <a:r>
            <a:rPr lang="es-EC" sz="1400" dirty="0"/>
            <a:t>400 ug/mL</a:t>
          </a:r>
          <a:endParaRPr lang="en-US" sz="1400" dirty="0"/>
        </a:p>
      </dgm:t>
    </dgm:pt>
    <dgm:pt modelId="{041E7D61-F163-4045-983D-90B48660CD21}" type="parTrans" cxnId="{06D0BA63-EC47-4A42-B37C-F78F527EBC2E}">
      <dgm:prSet/>
      <dgm:spPr/>
      <dgm:t>
        <a:bodyPr/>
        <a:lstStyle/>
        <a:p>
          <a:endParaRPr lang="es-ES"/>
        </a:p>
      </dgm:t>
    </dgm:pt>
    <dgm:pt modelId="{32200912-B1D9-4DBF-9F3C-EBDD81E5A3BB}" type="sibTrans" cxnId="{06D0BA63-EC47-4A42-B37C-F78F527EBC2E}">
      <dgm:prSet/>
      <dgm:spPr/>
      <dgm:t>
        <a:bodyPr/>
        <a:lstStyle/>
        <a:p>
          <a:endParaRPr lang="es-ES"/>
        </a:p>
      </dgm:t>
    </dgm:pt>
    <dgm:pt modelId="{0DBCB174-3C86-4D89-A410-C2251A219EF2}" type="pres">
      <dgm:prSet presAssocID="{DBC74A5A-9196-4594-B8E1-4EABA6668C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0BC2EBE-5C55-4F5A-8DEC-883C18F81571}" type="pres">
      <dgm:prSet presAssocID="{DBC74A5A-9196-4594-B8E1-4EABA6668C77}" presName="dot1" presStyleLbl="alignNode1" presStyleIdx="0" presStyleCnt="17"/>
      <dgm:spPr/>
    </dgm:pt>
    <dgm:pt modelId="{C3E1B98C-28C9-4D20-8034-8CB8D980E1B9}" type="pres">
      <dgm:prSet presAssocID="{DBC74A5A-9196-4594-B8E1-4EABA6668C77}" presName="dot2" presStyleLbl="alignNode1" presStyleIdx="1" presStyleCnt="17"/>
      <dgm:spPr/>
    </dgm:pt>
    <dgm:pt modelId="{085FEE3D-23F4-4074-BB32-5A36999B694D}" type="pres">
      <dgm:prSet presAssocID="{DBC74A5A-9196-4594-B8E1-4EABA6668C77}" presName="dot3" presStyleLbl="alignNode1" presStyleIdx="2" presStyleCnt="17"/>
      <dgm:spPr/>
    </dgm:pt>
    <dgm:pt modelId="{91BA81FB-077E-4221-8CEA-D2FCBA7359F3}" type="pres">
      <dgm:prSet presAssocID="{DBC74A5A-9196-4594-B8E1-4EABA6668C77}" presName="dot4" presStyleLbl="alignNode1" presStyleIdx="3" presStyleCnt="17"/>
      <dgm:spPr/>
    </dgm:pt>
    <dgm:pt modelId="{787B698E-7400-408D-893A-C79C0891D7D6}" type="pres">
      <dgm:prSet presAssocID="{DBC74A5A-9196-4594-B8E1-4EABA6668C77}" presName="dot5" presStyleLbl="alignNode1" presStyleIdx="4" presStyleCnt="17"/>
      <dgm:spPr/>
    </dgm:pt>
    <dgm:pt modelId="{A8B1EA29-3126-46A6-AC54-0A47AD6B66F0}" type="pres">
      <dgm:prSet presAssocID="{DBC74A5A-9196-4594-B8E1-4EABA6668C77}" presName="dot6" presStyleLbl="alignNode1" presStyleIdx="5" presStyleCnt="17"/>
      <dgm:spPr/>
    </dgm:pt>
    <dgm:pt modelId="{E1A28D68-5716-43BA-B4CA-19B853D9E059}" type="pres">
      <dgm:prSet presAssocID="{DBC74A5A-9196-4594-B8E1-4EABA6668C77}" presName="dot7" presStyleLbl="alignNode1" presStyleIdx="6" presStyleCnt="17"/>
      <dgm:spPr/>
    </dgm:pt>
    <dgm:pt modelId="{0011BEC9-9F3D-4603-A755-8FCD33D4EF9D}" type="pres">
      <dgm:prSet presAssocID="{DBC74A5A-9196-4594-B8E1-4EABA6668C77}" presName="dot8" presStyleLbl="alignNode1" presStyleIdx="7" presStyleCnt="17"/>
      <dgm:spPr/>
    </dgm:pt>
    <dgm:pt modelId="{366AA0EE-5CC4-4EAE-A6B0-3CEF2154629F}" type="pres">
      <dgm:prSet presAssocID="{DBC74A5A-9196-4594-B8E1-4EABA6668C77}" presName="dot9" presStyleLbl="alignNode1" presStyleIdx="8" presStyleCnt="17"/>
      <dgm:spPr/>
    </dgm:pt>
    <dgm:pt modelId="{3BB22848-00C3-4C7A-BAD8-A6A3FDCEF545}" type="pres">
      <dgm:prSet presAssocID="{DBC74A5A-9196-4594-B8E1-4EABA6668C77}" presName="dot10" presStyleLbl="alignNode1" presStyleIdx="9" presStyleCnt="17"/>
      <dgm:spPr/>
    </dgm:pt>
    <dgm:pt modelId="{5BA1E320-7076-4375-9E93-EE20EE9FE5A0}" type="pres">
      <dgm:prSet presAssocID="{DBC74A5A-9196-4594-B8E1-4EABA6668C77}" presName="dotArrow1" presStyleLbl="alignNode1" presStyleIdx="10" presStyleCnt="17"/>
      <dgm:spPr/>
    </dgm:pt>
    <dgm:pt modelId="{1D0FAB09-2565-4F38-B8AF-54E967D86D00}" type="pres">
      <dgm:prSet presAssocID="{DBC74A5A-9196-4594-B8E1-4EABA6668C77}" presName="dotArrow2" presStyleLbl="alignNode1" presStyleIdx="11" presStyleCnt="17"/>
      <dgm:spPr/>
    </dgm:pt>
    <dgm:pt modelId="{B9978347-2FAE-48B7-9FDA-D6E6F397B755}" type="pres">
      <dgm:prSet presAssocID="{DBC74A5A-9196-4594-B8E1-4EABA6668C77}" presName="dotArrow3" presStyleLbl="alignNode1" presStyleIdx="12" presStyleCnt="17"/>
      <dgm:spPr/>
    </dgm:pt>
    <dgm:pt modelId="{BB7E28F6-4197-4E56-9B2E-CB17CC513E28}" type="pres">
      <dgm:prSet presAssocID="{DBC74A5A-9196-4594-B8E1-4EABA6668C77}" presName="dotArrow4" presStyleLbl="alignNode1" presStyleIdx="13" presStyleCnt="17"/>
      <dgm:spPr/>
    </dgm:pt>
    <dgm:pt modelId="{DCF80712-45AD-4835-BE93-3182700602C0}" type="pres">
      <dgm:prSet presAssocID="{DBC74A5A-9196-4594-B8E1-4EABA6668C77}" presName="dotArrow5" presStyleLbl="alignNode1" presStyleIdx="14" presStyleCnt="17"/>
      <dgm:spPr/>
    </dgm:pt>
    <dgm:pt modelId="{16CE1268-9774-4427-B096-9C0212468FBF}" type="pres">
      <dgm:prSet presAssocID="{DBC74A5A-9196-4594-B8E1-4EABA6668C77}" presName="dotArrow6" presStyleLbl="alignNode1" presStyleIdx="15" presStyleCnt="17"/>
      <dgm:spPr/>
    </dgm:pt>
    <dgm:pt modelId="{76AAA6F8-4B40-4427-B1A0-8B4A2944DD80}" type="pres">
      <dgm:prSet presAssocID="{DBC74A5A-9196-4594-B8E1-4EABA6668C77}" presName="dotArrow7" presStyleLbl="alignNode1" presStyleIdx="16" presStyleCnt="17"/>
      <dgm:spPr/>
    </dgm:pt>
    <dgm:pt modelId="{6C9E1E8E-A748-4A4C-A634-F6AC46C78776}" type="pres">
      <dgm:prSet presAssocID="{B0B915CA-AF05-4CC9-8D7F-5A6F9672411C}" presName="parTx1" presStyleLbl="node1" presStyleIdx="0" presStyleCnt="6" custScaleX="114579" custScaleY="105265"/>
      <dgm:spPr/>
      <dgm:t>
        <a:bodyPr/>
        <a:lstStyle/>
        <a:p>
          <a:endParaRPr lang="es-ES"/>
        </a:p>
      </dgm:t>
    </dgm:pt>
    <dgm:pt modelId="{8323C7BD-D0C1-4749-A5AD-87B47629A4AE}" type="pres">
      <dgm:prSet presAssocID="{DB78734D-25D3-4C3C-A435-7442D89CEF33}" presName="picture1" presStyleCnt="0"/>
      <dgm:spPr/>
    </dgm:pt>
    <dgm:pt modelId="{BEE79384-9821-4DCE-9E3B-19017C19C3B2}" type="pres">
      <dgm:prSet presAssocID="{DB78734D-25D3-4C3C-A435-7442D89CEF33}" presName="imageRepeatNode" presStyleLbl="fgImgPlace1" presStyleIdx="0" presStyleCnt="6"/>
      <dgm:spPr/>
      <dgm:t>
        <a:bodyPr/>
        <a:lstStyle/>
        <a:p>
          <a:endParaRPr lang="es-ES"/>
        </a:p>
      </dgm:t>
    </dgm:pt>
    <dgm:pt modelId="{DA8FE381-A5A3-4B19-9EB6-6B7EF85B5648}" type="pres">
      <dgm:prSet presAssocID="{927A7458-4C80-47C3-AE8C-39F05E2A3363}" presName="parTx2" presStyleLbl="node1" presStyleIdx="1" presStyleCnt="6"/>
      <dgm:spPr/>
      <dgm:t>
        <a:bodyPr/>
        <a:lstStyle/>
        <a:p>
          <a:endParaRPr lang="es-ES"/>
        </a:p>
      </dgm:t>
    </dgm:pt>
    <dgm:pt modelId="{E35872CC-FC0C-4DD6-8CEA-F63E0540B247}" type="pres">
      <dgm:prSet presAssocID="{E3A48B32-CDF9-451A-813D-62A82880E8CB}" presName="picture2" presStyleCnt="0"/>
      <dgm:spPr/>
    </dgm:pt>
    <dgm:pt modelId="{60436589-8CA2-40DD-9AB8-184FFCB8B355}" type="pres">
      <dgm:prSet presAssocID="{E3A48B32-CDF9-451A-813D-62A82880E8CB}" presName="imageRepeatNode" presStyleLbl="fgImgPlace1" presStyleIdx="1" presStyleCnt="6"/>
      <dgm:spPr/>
      <dgm:t>
        <a:bodyPr/>
        <a:lstStyle/>
        <a:p>
          <a:endParaRPr lang="es-ES"/>
        </a:p>
      </dgm:t>
    </dgm:pt>
    <dgm:pt modelId="{1B36E442-1077-4E8B-8D0B-E13A6BABB2AA}" type="pres">
      <dgm:prSet presAssocID="{FE4C553C-EE12-4F5E-BEE7-4D16FBFBA690}" presName="parTx3" presStyleLbl="node1" presStyleIdx="2" presStyleCnt="6"/>
      <dgm:spPr/>
      <dgm:t>
        <a:bodyPr/>
        <a:lstStyle/>
        <a:p>
          <a:endParaRPr lang="es-ES"/>
        </a:p>
      </dgm:t>
    </dgm:pt>
    <dgm:pt modelId="{B1831737-A719-48EA-AB50-51E2805EE490}" type="pres">
      <dgm:prSet presAssocID="{82BF5DD2-7B41-4E5C-8657-7870D04F0BAF}" presName="picture3" presStyleCnt="0"/>
      <dgm:spPr/>
    </dgm:pt>
    <dgm:pt modelId="{5AE97AA7-6D64-4A48-BB8D-5CF22FCBFA3F}" type="pres">
      <dgm:prSet presAssocID="{82BF5DD2-7B41-4E5C-8657-7870D04F0BAF}" presName="imageRepeatNode" presStyleLbl="fgImgPlace1" presStyleIdx="2" presStyleCnt="6"/>
      <dgm:spPr/>
      <dgm:t>
        <a:bodyPr/>
        <a:lstStyle/>
        <a:p>
          <a:endParaRPr lang="es-ES"/>
        </a:p>
      </dgm:t>
    </dgm:pt>
    <dgm:pt modelId="{79C5D1E7-7FB2-4298-B7F4-4B374EBEF8D0}" type="pres">
      <dgm:prSet presAssocID="{32975A34-A4B1-4E50-BF98-70AC4E139E35}" presName="parTx4" presStyleLbl="node1" presStyleIdx="3" presStyleCnt="6"/>
      <dgm:spPr/>
      <dgm:t>
        <a:bodyPr/>
        <a:lstStyle/>
        <a:p>
          <a:endParaRPr lang="es-ES"/>
        </a:p>
      </dgm:t>
    </dgm:pt>
    <dgm:pt modelId="{6FBC8D36-54D0-492A-BA9D-52410F208EC4}" type="pres">
      <dgm:prSet presAssocID="{64C75F6C-B000-4FCA-AAF7-4E5A9EB25E91}" presName="picture4" presStyleCnt="0"/>
      <dgm:spPr/>
    </dgm:pt>
    <dgm:pt modelId="{EF10E7EF-5DB5-4ADA-8353-28AC2E608FA5}" type="pres">
      <dgm:prSet presAssocID="{64C75F6C-B000-4FCA-AAF7-4E5A9EB25E91}" presName="imageRepeatNode" presStyleLbl="fgImgPlace1" presStyleIdx="3" presStyleCnt="6"/>
      <dgm:spPr/>
      <dgm:t>
        <a:bodyPr/>
        <a:lstStyle/>
        <a:p>
          <a:endParaRPr lang="es-ES"/>
        </a:p>
      </dgm:t>
    </dgm:pt>
    <dgm:pt modelId="{F6FBCC78-FFF3-46B3-8788-B900FB0E0BA6}" type="pres">
      <dgm:prSet presAssocID="{48299A54-320B-460C-85A7-6B22FA5066D4}" presName="parTx5" presStyleLbl="node1" presStyleIdx="4" presStyleCnt="6"/>
      <dgm:spPr/>
      <dgm:t>
        <a:bodyPr/>
        <a:lstStyle/>
        <a:p>
          <a:endParaRPr lang="es-ES"/>
        </a:p>
      </dgm:t>
    </dgm:pt>
    <dgm:pt modelId="{F52F6B5F-2E0C-41FE-895E-D00D73CA82AA}" type="pres">
      <dgm:prSet presAssocID="{66F36317-D660-44DB-8E20-8D811F361E9C}" presName="picture5" presStyleCnt="0"/>
      <dgm:spPr/>
    </dgm:pt>
    <dgm:pt modelId="{78C094C4-0931-43D0-9CCD-832F7899BE7E}" type="pres">
      <dgm:prSet presAssocID="{66F36317-D660-44DB-8E20-8D811F361E9C}" presName="imageRepeatNode" presStyleLbl="fgImgPlace1" presStyleIdx="4" presStyleCnt="6"/>
      <dgm:spPr/>
      <dgm:t>
        <a:bodyPr/>
        <a:lstStyle/>
        <a:p>
          <a:endParaRPr lang="es-ES"/>
        </a:p>
      </dgm:t>
    </dgm:pt>
    <dgm:pt modelId="{160ED8EB-F00E-4F37-8661-3A8AD060E707}" type="pres">
      <dgm:prSet presAssocID="{E0FEF89A-1529-45DF-A793-5AE7DC3C897B}" presName="parTx6" presStyleLbl="node1" presStyleIdx="5" presStyleCnt="6"/>
      <dgm:spPr/>
      <dgm:t>
        <a:bodyPr/>
        <a:lstStyle/>
        <a:p>
          <a:endParaRPr lang="es-ES"/>
        </a:p>
      </dgm:t>
    </dgm:pt>
    <dgm:pt modelId="{DB6FBCBF-08D7-4CD5-9986-83979C951212}" type="pres">
      <dgm:prSet presAssocID="{32200912-B1D9-4DBF-9F3C-EBDD81E5A3BB}" presName="picture6" presStyleCnt="0"/>
      <dgm:spPr/>
    </dgm:pt>
    <dgm:pt modelId="{5C80D956-CFCA-4DA8-ABA6-825D49AC19B3}" type="pres">
      <dgm:prSet presAssocID="{32200912-B1D9-4DBF-9F3C-EBDD81E5A3BB}" presName="imageRepeatNode" presStyleLbl="fgImgPlace1" presStyleIdx="5" presStyleCnt="6"/>
      <dgm:spPr/>
      <dgm:t>
        <a:bodyPr/>
        <a:lstStyle/>
        <a:p>
          <a:endParaRPr lang="es-ES"/>
        </a:p>
      </dgm:t>
    </dgm:pt>
  </dgm:ptLst>
  <dgm:cxnLst>
    <dgm:cxn modelId="{45A81390-2B86-4942-BF0E-89BF48DBCAC3}" srcId="{DBC74A5A-9196-4594-B8E1-4EABA6668C77}" destId="{48299A54-320B-460C-85A7-6B22FA5066D4}" srcOrd="4" destOrd="0" parTransId="{5E4FC970-F17B-4B2D-A766-BC303D354D48}" sibTransId="{66F36317-D660-44DB-8E20-8D811F361E9C}"/>
    <dgm:cxn modelId="{D6380772-E5A5-474C-AE8A-CD2857E5EE88}" type="presOf" srcId="{32200912-B1D9-4DBF-9F3C-EBDD81E5A3BB}" destId="{5C80D956-CFCA-4DA8-ABA6-825D49AC19B3}" srcOrd="0" destOrd="0" presId="urn:microsoft.com/office/officeart/2008/layout/AscendingPictureAccentProcess"/>
    <dgm:cxn modelId="{37E99787-2ABD-424D-AD8E-5369D28F6FE4}" srcId="{DBC74A5A-9196-4594-B8E1-4EABA6668C77}" destId="{32975A34-A4B1-4E50-BF98-70AC4E139E35}" srcOrd="3" destOrd="0" parTransId="{30048A76-5770-45FD-A8EB-6260BB18763D}" sibTransId="{64C75F6C-B000-4FCA-AAF7-4E5A9EB25E91}"/>
    <dgm:cxn modelId="{67004986-582D-4A85-ABE2-874C7A1C2A1D}" type="presOf" srcId="{FE4C553C-EE12-4F5E-BEE7-4D16FBFBA690}" destId="{1B36E442-1077-4E8B-8D0B-E13A6BABB2AA}" srcOrd="0" destOrd="0" presId="urn:microsoft.com/office/officeart/2008/layout/AscendingPictureAccentProcess"/>
    <dgm:cxn modelId="{605B6EA9-7FFE-4E76-97B9-12EEE838A6CD}" type="presOf" srcId="{48299A54-320B-460C-85A7-6B22FA5066D4}" destId="{F6FBCC78-FFF3-46B3-8788-B900FB0E0BA6}" srcOrd="0" destOrd="0" presId="urn:microsoft.com/office/officeart/2008/layout/AscendingPictureAccentProcess"/>
    <dgm:cxn modelId="{AA9952A8-7021-4D81-A98B-E964A08C0AF1}" srcId="{DBC74A5A-9196-4594-B8E1-4EABA6668C77}" destId="{927A7458-4C80-47C3-AE8C-39F05E2A3363}" srcOrd="1" destOrd="0" parTransId="{1CA5E156-8103-49B4-9241-319A3F7F823B}" sibTransId="{E3A48B32-CDF9-451A-813D-62A82880E8CB}"/>
    <dgm:cxn modelId="{4134A249-9C0F-4E07-804E-0C9A2B912397}" type="presOf" srcId="{E3A48B32-CDF9-451A-813D-62A82880E8CB}" destId="{60436589-8CA2-40DD-9AB8-184FFCB8B355}" srcOrd="0" destOrd="0" presId="urn:microsoft.com/office/officeart/2008/layout/AscendingPictureAccentProcess"/>
    <dgm:cxn modelId="{95BA829A-2870-4B14-AA14-AB72CFBC6466}" type="presOf" srcId="{82BF5DD2-7B41-4E5C-8657-7870D04F0BAF}" destId="{5AE97AA7-6D64-4A48-BB8D-5CF22FCBFA3F}" srcOrd="0" destOrd="0" presId="urn:microsoft.com/office/officeart/2008/layout/AscendingPictureAccentProcess"/>
    <dgm:cxn modelId="{BADD0B2C-8264-4DB1-B729-EC84CBFA9689}" srcId="{DBC74A5A-9196-4594-B8E1-4EABA6668C77}" destId="{FE4C553C-EE12-4F5E-BEE7-4D16FBFBA690}" srcOrd="2" destOrd="0" parTransId="{100329BD-C5B1-4C3E-B707-6940BD3E320D}" sibTransId="{82BF5DD2-7B41-4E5C-8657-7870D04F0BAF}"/>
    <dgm:cxn modelId="{DA462A08-1F8D-4AAD-9DFF-F15236588C6E}" type="presOf" srcId="{DBC74A5A-9196-4594-B8E1-4EABA6668C77}" destId="{0DBCB174-3C86-4D89-A410-C2251A219EF2}" srcOrd="0" destOrd="0" presId="urn:microsoft.com/office/officeart/2008/layout/AscendingPictureAccentProcess"/>
    <dgm:cxn modelId="{15BD2A49-492D-4632-933E-3341FEB74EE4}" type="presOf" srcId="{64C75F6C-B000-4FCA-AAF7-4E5A9EB25E91}" destId="{EF10E7EF-5DB5-4ADA-8353-28AC2E608FA5}" srcOrd="0" destOrd="0" presId="urn:microsoft.com/office/officeart/2008/layout/AscendingPictureAccentProcess"/>
    <dgm:cxn modelId="{0328BC78-5A61-4726-AF22-2529467472AC}" type="presOf" srcId="{E0FEF89A-1529-45DF-A793-5AE7DC3C897B}" destId="{160ED8EB-F00E-4F37-8661-3A8AD060E707}" srcOrd="0" destOrd="0" presId="urn:microsoft.com/office/officeart/2008/layout/AscendingPictureAccentProcess"/>
    <dgm:cxn modelId="{06D0BA63-EC47-4A42-B37C-F78F527EBC2E}" srcId="{DBC74A5A-9196-4594-B8E1-4EABA6668C77}" destId="{E0FEF89A-1529-45DF-A793-5AE7DC3C897B}" srcOrd="5" destOrd="0" parTransId="{041E7D61-F163-4045-983D-90B48660CD21}" sibTransId="{32200912-B1D9-4DBF-9F3C-EBDD81E5A3BB}"/>
    <dgm:cxn modelId="{35304C1D-13F2-46DD-9541-A27684ACDB69}" type="presOf" srcId="{927A7458-4C80-47C3-AE8C-39F05E2A3363}" destId="{DA8FE381-A5A3-4B19-9EB6-6B7EF85B5648}" srcOrd="0" destOrd="0" presId="urn:microsoft.com/office/officeart/2008/layout/AscendingPictureAccentProcess"/>
    <dgm:cxn modelId="{03FE6567-1EDE-4102-BC0B-A46EF4470D6D}" srcId="{DBC74A5A-9196-4594-B8E1-4EABA6668C77}" destId="{B0B915CA-AF05-4CC9-8D7F-5A6F9672411C}" srcOrd="0" destOrd="0" parTransId="{6DAEDF34-B147-4C9E-827A-53ECD480402E}" sibTransId="{DB78734D-25D3-4C3C-A435-7442D89CEF33}"/>
    <dgm:cxn modelId="{7C41F377-9D1F-46A1-AB5D-8543B470F594}" type="presOf" srcId="{B0B915CA-AF05-4CC9-8D7F-5A6F9672411C}" destId="{6C9E1E8E-A748-4A4C-A634-F6AC46C78776}" srcOrd="0" destOrd="0" presId="urn:microsoft.com/office/officeart/2008/layout/AscendingPictureAccentProcess"/>
    <dgm:cxn modelId="{D9B9201F-62A8-4222-8450-5F7F8520BF70}" type="presOf" srcId="{66F36317-D660-44DB-8E20-8D811F361E9C}" destId="{78C094C4-0931-43D0-9CCD-832F7899BE7E}" srcOrd="0" destOrd="0" presId="urn:microsoft.com/office/officeart/2008/layout/AscendingPictureAccentProcess"/>
    <dgm:cxn modelId="{970BCAC8-5C0A-485F-8BA2-11A62B494645}" type="presOf" srcId="{32975A34-A4B1-4E50-BF98-70AC4E139E35}" destId="{79C5D1E7-7FB2-4298-B7F4-4B374EBEF8D0}" srcOrd="0" destOrd="0" presId="urn:microsoft.com/office/officeart/2008/layout/AscendingPictureAccentProcess"/>
    <dgm:cxn modelId="{2C74389D-C7F2-4265-A48D-188780CEBEB9}" type="presOf" srcId="{DB78734D-25D3-4C3C-A435-7442D89CEF33}" destId="{BEE79384-9821-4DCE-9E3B-19017C19C3B2}" srcOrd="0" destOrd="0" presId="urn:microsoft.com/office/officeart/2008/layout/AscendingPictureAccentProcess"/>
    <dgm:cxn modelId="{6C898D2F-8395-4762-840C-1ADE6B6B5233}" type="presParOf" srcId="{0DBCB174-3C86-4D89-A410-C2251A219EF2}" destId="{80BC2EBE-5C55-4F5A-8DEC-883C18F81571}" srcOrd="0" destOrd="0" presId="urn:microsoft.com/office/officeart/2008/layout/AscendingPictureAccentProcess"/>
    <dgm:cxn modelId="{BFB75A23-BE5F-49CC-AD19-64E8682DDE6C}" type="presParOf" srcId="{0DBCB174-3C86-4D89-A410-C2251A219EF2}" destId="{C3E1B98C-28C9-4D20-8034-8CB8D980E1B9}" srcOrd="1" destOrd="0" presId="urn:microsoft.com/office/officeart/2008/layout/AscendingPictureAccentProcess"/>
    <dgm:cxn modelId="{DBAC9859-93FA-43C8-A9A0-6ED4439E18ED}" type="presParOf" srcId="{0DBCB174-3C86-4D89-A410-C2251A219EF2}" destId="{085FEE3D-23F4-4074-BB32-5A36999B694D}" srcOrd="2" destOrd="0" presId="urn:microsoft.com/office/officeart/2008/layout/AscendingPictureAccentProcess"/>
    <dgm:cxn modelId="{AB345FAA-065A-4B58-BF4E-8830425D7BAE}" type="presParOf" srcId="{0DBCB174-3C86-4D89-A410-C2251A219EF2}" destId="{91BA81FB-077E-4221-8CEA-D2FCBA7359F3}" srcOrd="3" destOrd="0" presId="urn:microsoft.com/office/officeart/2008/layout/AscendingPictureAccentProcess"/>
    <dgm:cxn modelId="{B34E6A58-670D-4C67-BC31-E6309BCB9CE9}" type="presParOf" srcId="{0DBCB174-3C86-4D89-A410-C2251A219EF2}" destId="{787B698E-7400-408D-893A-C79C0891D7D6}" srcOrd="4" destOrd="0" presId="urn:microsoft.com/office/officeart/2008/layout/AscendingPictureAccentProcess"/>
    <dgm:cxn modelId="{1928CC32-A5D5-4142-BF93-BBBEF5FF0DBE}" type="presParOf" srcId="{0DBCB174-3C86-4D89-A410-C2251A219EF2}" destId="{A8B1EA29-3126-46A6-AC54-0A47AD6B66F0}" srcOrd="5" destOrd="0" presId="urn:microsoft.com/office/officeart/2008/layout/AscendingPictureAccentProcess"/>
    <dgm:cxn modelId="{93280C91-C845-47C2-BA28-16419E877AD7}" type="presParOf" srcId="{0DBCB174-3C86-4D89-A410-C2251A219EF2}" destId="{E1A28D68-5716-43BA-B4CA-19B853D9E059}" srcOrd="6" destOrd="0" presId="urn:microsoft.com/office/officeart/2008/layout/AscendingPictureAccentProcess"/>
    <dgm:cxn modelId="{8280A3E1-336B-403B-9AF7-6FA60F19F4AC}" type="presParOf" srcId="{0DBCB174-3C86-4D89-A410-C2251A219EF2}" destId="{0011BEC9-9F3D-4603-A755-8FCD33D4EF9D}" srcOrd="7" destOrd="0" presId="urn:microsoft.com/office/officeart/2008/layout/AscendingPictureAccentProcess"/>
    <dgm:cxn modelId="{46AD5898-AF0C-458F-A71F-780C73E331AB}" type="presParOf" srcId="{0DBCB174-3C86-4D89-A410-C2251A219EF2}" destId="{366AA0EE-5CC4-4EAE-A6B0-3CEF2154629F}" srcOrd="8" destOrd="0" presId="urn:microsoft.com/office/officeart/2008/layout/AscendingPictureAccentProcess"/>
    <dgm:cxn modelId="{639AD877-6B08-4375-9BC3-A96773734DFB}" type="presParOf" srcId="{0DBCB174-3C86-4D89-A410-C2251A219EF2}" destId="{3BB22848-00C3-4C7A-BAD8-A6A3FDCEF545}" srcOrd="9" destOrd="0" presId="urn:microsoft.com/office/officeart/2008/layout/AscendingPictureAccentProcess"/>
    <dgm:cxn modelId="{40501FF0-FE12-49F7-8576-C78822712AED}" type="presParOf" srcId="{0DBCB174-3C86-4D89-A410-C2251A219EF2}" destId="{5BA1E320-7076-4375-9E93-EE20EE9FE5A0}" srcOrd="10" destOrd="0" presId="urn:microsoft.com/office/officeart/2008/layout/AscendingPictureAccentProcess"/>
    <dgm:cxn modelId="{2EFC1B48-9210-4DB6-874A-25EC46D59BE7}" type="presParOf" srcId="{0DBCB174-3C86-4D89-A410-C2251A219EF2}" destId="{1D0FAB09-2565-4F38-B8AF-54E967D86D00}" srcOrd="11" destOrd="0" presId="urn:microsoft.com/office/officeart/2008/layout/AscendingPictureAccentProcess"/>
    <dgm:cxn modelId="{E938DEF6-C01D-4418-B0FF-007EA0A1C2B5}" type="presParOf" srcId="{0DBCB174-3C86-4D89-A410-C2251A219EF2}" destId="{B9978347-2FAE-48B7-9FDA-D6E6F397B755}" srcOrd="12" destOrd="0" presId="urn:microsoft.com/office/officeart/2008/layout/AscendingPictureAccentProcess"/>
    <dgm:cxn modelId="{A567755A-EC2D-4190-80AF-F84B9A93300A}" type="presParOf" srcId="{0DBCB174-3C86-4D89-A410-C2251A219EF2}" destId="{BB7E28F6-4197-4E56-9B2E-CB17CC513E28}" srcOrd="13" destOrd="0" presId="urn:microsoft.com/office/officeart/2008/layout/AscendingPictureAccentProcess"/>
    <dgm:cxn modelId="{55D58EA6-B42D-474A-A1A8-B440A90E2148}" type="presParOf" srcId="{0DBCB174-3C86-4D89-A410-C2251A219EF2}" destId="{DCF80712-45AD-4835-BE93-3182700602C0}" srcOrd="14" destOrd="0" presId="urn:microsoft.com/office/officeart/2008/layout/AscendingPictureAccentProcess"/>
    <dgm:cxn modelId="{AE9278AB-5425-4040-9231-63D9704BCB87}" type="presParOf" srcId="{0DBCB174-3C86-4D89-A410-C2251A219EF2}" destId="{16CE1268-9774-4427-B096-9C0212468FBF}" srcOrd="15" destOrd="0" presId="urn:microsoft.com/office/officeart/2008/layout/AscendingPictureAccentProcess"/>
    <dgm:cxn modelId="{E3B0E653-4350-4860-A811-AD36899648BD}" type="presParOf" srcId="{0DBCB174-3C86-4D89-A410-C2251A219EF2}" destId="{76AAA6F8-4B40-4427-B1A0-8B4A2944DD80}" srcOrd="16" destOrd="0" presId="urn:microsoft.com/office/officeart/2008/layout/AscendingPictureAccentProcess"/>
    <dgm:cxn modelId="{A52E8AC3-457E-4EE7-A836-52DA40B2F4DD}" type="presParOf" srcId="{0DBCB174-3C86-4D89-A410-C2251A219EF2}" destId="{6C9E1E8E-A748-4A4C-A634-F6AC46C78776}" srcOrd="17" destOrd="0" presId="urn:microsoft.com/office/officeart/2008/layout/AscendingPictureAccentProcess"/>
    <dgm:cxn modelId="{46B68168-4E90-4BA1-9BA9-E94534096724}" type="presParOf" srcId="{0DBCB174-3C86-4D89-A410-C2251A219EF2}" destId="{8323C7BD-D0C1-4749-A5AD-87B47629A4AE}" srcOrd="18" destOrd="0" presId="urn:microsoft.com/office/officeart/2008/layout/AscendingPictureAccentProcess"/>
    <dgm:cxn modelId="{0BE029F4-D3BD-4E88-9B10-927E57B01399}" type="presParOf" srcId="{8323C7BD-D0C1-4749-A5AD-87B47629A4AE}" destId="{BEE79384-9821-4DCE-9E3B-19017C19C3B2}" srcOrd="0" destOrd="0" presId="urn:microsoft.com/office/officeart/2008/layout/AscendingPictureAccentProcess"/>
    <dgm:cxn modelId="{465A274C-057D-4CDF-A7B4-0B21DD0BF39E}" type="presParOf" srcId="{0DBCB174-3C86-4D89-A410-C2251A219EF2}" destId="{DA8FE381-A5A3-4B19-9EB6-6B7EF85B5648}" srcOrd="19" destOrd="0" presId="urn:microsoft.com/office/officeart/2008/layout/AscendingPictureAccentProcess"/>
    <dgm:cxn modelId="{39A0B50D-4C3D-452A-83F4-0CCEB242A478}" type="presParOf" srcId="{0DBCB174-3C86-4D89-A410-C2251A219EF2}" destId="{E35872CC-FC0C-4DD6-8CEA-F63E0540B247}" srcOrd="20" destOrd="0" presId="urn:microsoft.com/office/officeart/2008/layout/AscendingPictureAccentProcess"/>
    <dgm:cxn modelId="{FFC6E12B-9529-4271-B88C-5339CD03286D}" type="presParOf" srcId="{E35872CC-FC0C-4DD6-8CEA-F63E0540B247}" destId="{60436589-8CA2-40DD-9AB8-184FFCB8B355}" srcOrd="0" destOrd="0" presId="urn:microsoft.com/office/officeart/2008/layout/AscendingPictureAccentProcess"/>
    <dgm:cxn modelId="{31FB22DE-82BF-43E6-8723-32DF62211037}" type="presParOf" srcId="{0DBCB174-3C86-4D89-A410-C2251A219EF2}" destId="{1B36E442-1077-4E8B-8D0B-E13A6BABB2AA}" srcOrd="21" destOrd="0" presId="urn:microsoft.com/office/officeart/2008/layout/AscendingPictureAccentProcess"/>
    <dgm:cxn modelId="{7EAA6075-E693-422A-BBE2-19C4622413C7}" type="presParOf" srcId="{0DBCB174-3C86-4D89-A410-C2251A219EF2}" destId="{B1831737-A719-48EA-AB50-51E2805EE490}" srcOrd="22" destOrd="0" presId="urn:microsoft.com/office/officeart/2008/layout/AscendingPictureAccentProcess"/>
    <dgm:cxn modelId="{01189A2C-A487-4086-B3BF-5D7B87DC6753}" type="presParOf" srcId="{B1831737-A719-48EA-AB50-51E2805EE490}" destId="{5AE97AA7-6D64-4A48-BB8D-5CF22FCBFA3F}" srcOrd="0" destOrd="0" presId="urn:microsoft.com/office/officeart/2008/layout/AscendingPictureAccentProcess"/>
    <dgm:cxn modelId="{1473079F-DF0B-4FA4-92B5-8B6CCDE8163F}" type="presParOf" srcId="{0DBCB174-3C86-4D89-A410-C2251A219EF2}" destId="{79C5D1E7-7FB2-4298-B7F4-4B374EBEF8D0}" srcOrd="23" destOrd="0" presId="urn:microsoft.com/office/officeart/2008/layout/AscendingPictureAccentProcess"/>
    <dgm:cxn modelId="{0E3A6795-B18A-456C-AED0-2C783E9F5827}" type="presParOf" srcId="{0DBCB174-3C86-4D89-A410-C2251A219EF2}" destId="{6FBC8D36-54D0-492A-BA9D-52410F208EC4}" srcOrd="24" destOrd="0" presId="urn:microsoft.com/office/officeart/2008/layout/AscendingPictureAccentProcess"/>
    <dgm:cxn modelId="{0AB01AC6-5EF6-444F-9745-4929DD290D3A}" type="presParOf" srcId="{6FBC8D36-54D0-492A-BA9D-52410F208EC4}" destId="{EF10E7EF-5DB5-4ADA-8353-28AC2E608FA5}" srcOrd="0" destOrd="0" presId="urn:microsoft.com/office/officeart/2008/layout/AscendingPictureAccentProcess"/>
    <dgm:cxn modelId="{C33C0447-8831-4D93-ABEB-A448E3B7D13B}" type="presParOf" srcId="{0DBCB174-3C86-4D89-A410-C2251A219EF2}" destId="{F6FBCC78-FFF3-46B3-8788-B900FB0E0BA6}" srcOrd="25" destOrd="0" presId="urn:microsoft.com/office/officeart/2008/layout/AscendingPictureAccentProcess"/>
    <dgm:cxn modelId="{181130D4-417F-4EAE-BC37-9B7D9E0A17C7}" type="presParOf" srcId="{0DBCB174-3C86-4D89-A410-C2251A219EF2}" destId="{F52F6B5F-2E0C-41FE-895E-D00D73CA82AA}" srcOrd="26" destOrd="0" presId="urn:microsoft.com/office/officeart/2008/layout/AscendingPictureAccentProcess"/>
    <dgm:cxn modelId="{AAEE9F9C-04D8-46DB-BFB6-EE5AF7C124C4}" type="presParOf" srcId="{F52F6B5F-2E0C-41FE-895E-D00D73CA82AA}" destId="{78C094C4-0931-43D0-9CCD-832F7899BE7E}" srcOrd="0" destOrd="0" presId="urn:microsoft.com/office/officeart/2008/layout/AscendingPictureAccentProcess"/>
    <dgm:cxn modelId="{3DA63E07-CB45-4347-9ECE-65C0821D3E5E}" type="presParOf" srcId="{0DBCB174-3C86-4D89-A410-C2251A219EF2}" destId="{160ED8EB-F00E-4F37-8661-3A8AD060E707}" srcOrd="27" destOrd="0" presId="urn:microsoft.com/office/officeart/2008/layout/AscendingPictureAccentProcess"/>
    <dgm:cxn modelId="{08580B88-9C8C-43CA-8FCF-134D4E40FAF5}" type="presParOf" srcId="{0DBCB174-3C86-4D89-A410-C2251A219EF2}" destId="{DB6FBCBF-08D7-4CD5-9986-83979C951212}" srcOrd="28" destOrd="0" presId="urn:microsoft.com/office/officeart/2008/layout/AscendingPictureAccentProcess"/>
    <dgm:cxn modelId="{BA9D5476-5B59-41A8-B461-FD183DBC79E1}" type="presParOf" srcId="{DB6FBCBF-08D7-4CD5-9986-83979C951212}" destId="{5C80D956-CFCA-4DA8-ABA6-825D49AC19B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A7BC2C-11CB-4B58-BD06-9490ACF74C22}" type="doc">
      <dgm:prSet loTypeId="urn:microsoft.com/office/officeart/2009/3/layout/SubStepProcess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434A5677-D8C8-43AA-B84C-D4E2E2E348DA}">
      <dgm:prSet phldrT="[Texto]"/>
      <dgm:spPr/>
      <dgm:t>
        <a:bodyPr/>
        <a:lstStyle/>
        <a:p>
          <a:r>
            <a:rPr lang="es-ES" dirty="0"/>
            <a:t>Glicosilación</a:t>
          </a:r>
        </a:p>
      </dgm:t>
    </dgm:pt>
    <dgm:pt modelId="{8E2CB493-9869-47F3-AFB6-AEC8EB18EAD8}" type="parTrans" cxnId="{8545B3F7-C856-4DE7-BEB9-12E3C3FF0530}">
      <dgm:prSet/>
      <dgm:spPr/>
      <dgm:t>
        <a:bodyPr/>
        <a:lstStyle/>
        <a:p>
          <a:endParaRPr lang="es-ES"/>
        </a:p>
      </dgm:t>
    </dgm:pt>
    <dgm:pt modelId="{0983E07D-8669-4390-9D67-C89163E8DA28}" type="sibTrans" cxnId="{8545B3F7-C856-4DE7-BEB9-12E3C3FF0530}">
      <dgm:prSet/>
      <dgm:spPr/>
      <dgm:t>
        <a:bodyPr/>
        <a:lstStyle/>
        <a:p>
          <a:endParaRPr lang="es-ES"/>
        </a:p>
      </dgm:t>
    </dgm:pt>
    <dgm:pt modelId="{876D454C-61E2-4568-A319-EE9371C8E569}">
      <dgm:prSet phldrT="[Texto]"/>
      <dgm:spPr/>
      <dgm:t>
        <a:bodyPr/>
        <a:lstStyle/>
        <a:p>
          <a:r>
            <a:rPr lang="es-ES" dirty="0"/>
            <a:t>Postraduccional</a:t>
          </a:r>
        </a:p>
      </dgm:t>
    </dgm:pt>
    <dgm:pt modelId="{B3F43FA2-CD6C-4DD3-877F-BF4DD2E6F106}" type="parTrans" cxnId="{04334C7F-5BC5-4887-8997-8D1E8DD8F19A}">
      <dgm:prSet/>
      <dgm:spPr/>
      <dgm:t>
        <a:bodyPr/>
        <a:lstStyle/>
        <a:p>
          <a:endParaRPr lang="es-ES"/>
        </a:p>
      </dgm:t>
    </dgm:pt>
    <dgm:pt modelId="{34BA8407-B2BE-42FB-843B-7B3321BF80B4}" type="sibTrans" cxnId="{04334C7F-5BC5-4887-8997-8D1E8DD8F19A}">
      <dgm:prSet/>
      <dgm:spPr/>
      <dgm:t>
        <a:bodyPr/>
        <a:lstStyle/>
        <a:p>
          <a:endParaRPr lang="es-ES"/>
        </a:p>
      </dgm:t>
    </dgm:pt>
    <dgm:pt modelId="{EDEF7858-F892-4A7C-9C6A-35C046CEE195}">
      <dgm:prSet phldrT="[Texto]"/>
      <dgm:spPr/>
      <dgm:t>
        <a:bodyPr/>
        <a:lstStyle/>
        <a:p>
          <a:r>
            <a:rPr lang="es-ES" dirty="0"/>
            <a:t>RE</a:t>
          </a:r>
        </a:p>
      </dgm:t>
    </dgm:pt>
    <dgm:pt modelId="{A2F45228-42BA-4257-8878-DF34D8C0D959}" type="parTrans" cxnId="{4F7B51C8-1783-4F94-B0A0-A933E7FD94D7}">
      <dgm:prSet/>
      <dgm:spPr/>
      <dgm:t>
        <a:bodyPr/>
        <a:lstStyle/>
        <a:p>
          <a:endParaRPr lang="es-ES"/>
        </a:p>
      </dgm:t>
    </dgm:pt>
    <dgm:pt modelId="{4AD93773-AAAC-4AB0-9FFC-80730D9DD73A}" type="sibTrans" cxnId="{4F7B51C8-1783-4F94-B0A0-A933E7FD94D7}">
      <dgm:prSet/>
      <dgm:spPr/>
      <dgm:t>
        <a:bodyPr/>
        <a:lstStyle/>
        <a:p>
          <a:endParaRPr lang="es-ES"/>
        </a:p>
      </dgm:t>
    </dgm:pt>
    <dgm:pt modelId="{67427B3F-2CC7-4BEB-90BF-901735BFC3F4}">
      <dgm:prSet phldrT="[Texto]"/>
      <dgm:spPr/>
      <dgm:t>
        <a:bodyPr/>
        <a:lstStyle/>
        <a:p>
          <a:r>
            <a:rPr lang="es-ES" dirty="0"/>
            <a:t>Aparato de Golgi</a:t>
          </a:r>
        </a:p>
      </dgm:t>
    </dgm:pt>
    <dgm:pt modelId="{385F9C88-C499-4D55-8F19-9DDF8CB277B0}" type="parTrans" cxnId="{D326118B-B19D-4414-9863-419A0C5B3C21}">
      <dgm:prSet/>
      <dgm:spPr/>
      <dgm:t>
        <a:bodyPr/>
        <a:lstStyle/>
        <a:p>
          <a:endParaRPr lang="es-ES"/>
        </a:p>
      </dgm:t>
    </dgm:pt>
    <dgm:pt modelId="{FC2803DD-4CC0-46E2-A789-27498D175699}" type="sibTrans" cxnId="{D326118B-B19D-4414-9863-419A0C5B3C21}">
      <dgm:prSet/>
      <dgm:spPr/>
      <dgm:t>
        <a:bodyPr/>
        <a:lstStyle/>
        <a:p>
          <a:endParaRPr lang="es-ES"/>
        </a:p>
      </dgm:t>
    </dgm:pt>
    <dgm:pt modelId="{AC55000A-7796-4E73-B59A-7FA9A595B8B4}">
      <dgm:prSet phldrT="[Texto]"/>
      <dgm:spPr/>
      <dgm:t>
        <a:bodyPr/>
        <a:lstStyle/>
        <a:p>
          <a:r>
            <a:rPr lang="es-ES" dirty="0"/>
            <a:t>Funciones</a:t>
          </a:r>
        </a:p>
      </dgm:t>
    </dgm:pt>
    <dgm:pt modelId="{2454F562-4E83-4575-A2A1-68D2608C8D58}" type="parTrans" cxnId="{1F5384A5-459C-46FD-926D-E05C27A2EE51}">
      <dgm:prSet/>
      <dgm:spPr/>
      <dgm:t>
        <a:bodyPr/>
        <a:lstStyle/>
        <a:p>
          <a:endParaRPr lang="es-ES"/>
        </a:p>
      </dgm:t>
    </dgm:pt>
    <dgm:pt modelId="{8DCC5CCC-A433-47C1-BF5A-E5A5F6BB18DB}" type="sibTrans" cxnId="{1F5384A5-459C-46FD-926D-E05C27A2EE51}">
      <dgm:prSet/>
      <dgm:spPr/>
      <dgm:t>
        <a:bodyPr/>
        <a:lstStyle/>
        <a:p>
          <a:endParaRPr lang="es-ES"/>
        </a:p>
      </dgm:t>
    </dgm:pt>
    <dgm:pt modelId="{C7C88FC9-B201-4719-AA85-E3AB4101A07E}">
      <dgm:prSet phldrT="[Texto]"/>
      <dgm:spPr/>
      <dgm:t>
        <a:bodyPr/>
        <a:lstStyle/>
        <a:p>
          <a:r>
            <a:rPr lang="es-ES" dirty="0"/>
            <a:t>Destino</a:t>
          </a:r>
        </a:p>
      </dgm:t>
    </dgm:pt>
    <dgm:pt modelId="{5F434500-039A-49D1-BCC3-835DA6FB0766}" type="parTrans" cxnId="{244E7249-9E43-4588-BE4A-5E0A54E1FFAB}">
      <dgm:prSet/>
      <dgm:spPr/>
      <dgm:t>
        <a:bodyPr/>
        <a:lstStyle/>
        <a:p>
          <a:endParaRPr lang="es-ES"/>
        </a:p>
      </dgm:t>
    </dgm:pt>
    <dgm:pt modelId="{3D810647-761C-47C1-BC05-109A44687C4C}" type="sibTrans" cxnId="{244E7249-9E43-4588-BE4A-5E0A54E1FFAB}">
      <dgm:prSet/>
      <dgm:spPr/>
      <dgm:t>
        <a:bodyPr/>
        <a:lstStyle/>
        <a:p>
          <a:endParaRPr lang="es-ES"/>
        </a:p>
      </dgm:t>
    </dgm:pt>
    <dgm:pt modelId="{D712FB0A-F692-4299-9F73-7BEFC968FBE2}">
      <dgm:prSet phldrT="[Texto]"/>
      <dgm:spPr/>
      <dgm:t>
        <a:bodyPr/>
        <a:lstStyle/>
        <a:p>
          <a:r>
            <a:rPr lang="es-ES" dirty="0"/>
            <a:t>Estabilidad</a:t>
          </a:r>
        </a:p>
      </dgm:t>
    </dgm:pt>
    <dgm:pt modelId="{32D94304-3773-4CD7-AE63-B4C337132293}" type="parTrans" cxnId="{3CE57953-00B0-47C9-B9CC-23BD80EB0FA2}">
      <dgm:prSet/>
      <dgm:spPr/>
      <dgm:t>
        <a:bodyPr/>
        <a:lstStyle/>
        <a:p>
          <a:endParaRPr lang="es-ES"/>
        </a:p>
      </dgm:t>
    </dgm:pt>
    <dgm:pt modelId="{B28F5B30-A2AE-4E62-8934-C012F4FC3DB1}" type="sibTrans" cxnId="{3CE57953-00B0-47C9-B9CC-23BD80EB0FA2}">
      <dgm:prSet/>
      <dgm:spPr/>
      <dgm:t>
        <a:bodyPr/>
        <a:lstStyle/>
        <a:p>
          <a:endParaRPr lang="es-ES"/>
        </a:p>
      </dgm:t>
    </dgm:pt>
    <dgm:pt modelId="{67D4A02C-26DC-4E68-A662-82FCE2487255}">
      <dgm:prSet phldrT="[Texto]"/>
      <dgm:spPr/>
      <dgm:t>
        <a:bodyPr/>
        <a:lstStyle/>
        <a:p>
          <a:r>
            <a:rPr lang="es-ES" dirty="0"/>
            <a:t>Plegamiento</a:t>
          </a:r>
        </a:p>
      </dgm:t>
    </dgm:pt>
    <dgm:pt modelId="{24CCE53C-421B-4420-BCDC-44A4222C6DA6}" type="parTrans" cxnId="{BBBEFBCD-B7CA-4AC6-83F3-BE8A3C84FD0F}">
      <dgm:prSet/>
      <dgm:spPr/>
      <dgm:t>
        <a:bodyPr/>
        <a:lstStyle/>
        <a:p>
          <a:endParaRPr lang="es-ES"/>
        </a:p>
      </dgm:t>
    </dgm:pt>
    <dgm:pt modelId="{F765E0F2-7420-4C25-B79A-486D7612F3D8}" type="sibTrans" cxnId="{BBBEFBCD-B7CA-4AC6-83F3-BE8A3C84FD0F}">
      <dgm:prSet/>
      <dgm:spPr/>
      <dgm:t>
        <a:bodyPr/>
        <a:lstStyle/>
        <a:p>
          <a:endParaRPr lang="es-ES"/>
        </a:p>
      </dgm:t>
    </dgm:pt>
    <dgm:pt modelId="{6F517319-992F-4FA1-8B8C-5E0DE26AF468}">
      <dgm:prSet phldrT="[Texto]"/>
      <dgm:spPr/>
      <dgm:t>
        <a:bodyPr/>
        <a:lstStyle/>
        <a:p>
          <a:r>
            <a:rPr lang="es-ES" dirty="0"/>
            <a:t>Solubilidad</a:t>
          </a:r>
        </a:p>
      </dgm:t>
    </dgm:pt>
    <dgm:pt modelId="{74A4E8BA-A355-4141-A842-40C841C253B1}" type="parTrans" cxnId="{E666A4F7-391A-470C-BF62-FE948002784C}">
      <dgm:prSet/>
      <dgm:spPr/>
      <dgm:t>
        <a:bodyPr/>
        <a:lstStyle/>
        <a:p>
          <a:endParaRPr lang="es-ES"/>
        </a:p>
      </dgm:t>
    </dgm:pt>
    <dgm:pt modelId="{924A276E-4078-4847-90F6-8F73C5E54FB6}" type="sibTrans" cxnId="{E666A4F7-391A-470C-BF62-FE948002784C}">
      <dgm:prSet/>
      <dgm:spPr/>
      <dgm:t>
        <a:bodyPr/>
        <a:lstStyle/>
        <a:p>
          <a:endParaRPr lang="es-ES"/>
        </a:p>
      </dgm:t>
    </dgm:pt>
    <dgm:pt modelId="{900C0A40-2593-44BE-B0D7-F03BF5092B2D}" type="pres">
      <dgm:prSet presAssocID="{E7A7BC2C-11CB-4B58-BD06-9490ACF74C22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E348C233-4615-4E95-B3C6-FDD7B7224203}" type="pres">
      <dgm:prSet presAssocID="{434A5677-D8C8-43AA-B84C-D4E2E2E348DA}" presName="parTx1" presStyleLbl="node1" presStyleIdx="0" presStyleCnt="2"/>
      <dgm:spPr/>
      <dgm:t>
        <a:bodyPr/>
        <a:lstStyle/>
        <a:p>
          <a:endParaRPr lang="es-ES"/>
        </a:p>
      </dgm:t>
    </dgm:pt>
    <dgm:pt modelId="{1D6DC6BD-D4DA-44EB-8C83-3F9E7C411F48}" type="pres">
      <dgm:prSet presAssocID="{434A5677-D8C8-43AA-B84C-D4E2E2E348DA}" presName="spPre1" presStyleCnt="0"/>
      <dgm:spPr/>
    </dgm:pt>
    <dgm:pt modelId="{FA155C3B-C14B-4C3D-A9DD-C9FEA3E005D0}" type="pres">
      <dgm:prSet presAssocID="{434A5677-D8C8-43AA-B84C-D4E2E2E348DA}" presName="chLin1" presStyleCnt="0"/>
      <dgm:spPr/>
    </dgm:pt>
    <dgm:pt modelId="{3F8BABED-02F7-4A67-8A77-931D03EF738F}" type="pres">
      <dgm:prSet presAssocID="{B3F43FA2-CD6C-4DD3-877F-BF4DD2E6F106}" presName="Name11" presStyleLbl="parChTrans1D1" presStyleIdx="0" presStyleCnt="20"/>
      <dgm:spPr/>
    </dgm:pt>
    <dgm:pt modelId="{5A60C43B-1098-483D-9446-DCF55B77D6A6}" type="pres">
      <dgm:prSet presAssocID="{B3F43FA2-CD6C-4DD3-877F-BF4DD2E6F106}" presName="Name31" presStyleLbl="parChTrans1D1" presStyleIdx="1" presStyleCnt="20"/>
      <dgm:spPr/>
    </dgm:pt>
    <dgm:pt modelId="{62D1F174-743F-4A0C-B4EB-B37F2FD03377}" type="pres">
      <dgm:prSet presAssocID="{876D454C-61E2-4568-A319-EE9371C8E569}" presName="txAndLines1" presStyleCnt="0"/>
      <dgm:spPr/>
    </dgm:pt>
    <dgm:pt modelId="{55D21ABF-CF12-4E3F-AB94-B7354A02FF99}" type="pres">
      <dgm:prSet presAssocID="{876D454C-61E2-4568-A319-EE9371C8E569}" presName="anchor1" presStyleCnt="0"/>
      <dgm:spPr/>
    </dgm:pt>
    <dgm:pt modelId="{B6144204-CBF9-4126-8422-D8CF9623C609}" type="pres">
      <dgm:prSet presAssocID="{876D454C-61E2-4568-A319-EE9371C8E569}" presName="backup1" presStyleCnt="0"/>
      <dgm:spPr/>
    </dgm:pt>
    <dgm:pt modelId="{9B52EC98-26F3-453E-8CD8-F0E8D6BCCCC1}" type="pres">
      <dgm:prSet presAssocID="{876D454C-61E2-4568-A319-EE9371C8E569}" presName="preLine1" presStyleLbl="parChTrans1D1" presStyleIdx="2" presStyleCnt="20"/>
      <dgm:spPr/>
    </dgm:pt>
    <dgm:pt modelId="{DB740ACF-7132-4AF6-997C-48389F0103CB}" type="pres">
      <dgm:prSet presAssocID="{876D454C-61E2-4568-A319-EE9371C8E56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5DD7F1-5ADE-46F0-87F8-C8D8899F4993}" type="pres">
      <dgm:prSet presAssocID="{876D454C-61E2-4568-A319-EE9371C8E569}" presName="postLine1" presStyleLbl="parChTrans1D1" presStyleIdx="3" presStyleCnt="20"/>
      <dgm:spPr/>
    </dgm:pt>
    <dgm:pt modelId="{FECC276F-6573-4B07-84EA-704137ABC675}" type="pres">
      <dgm:prSet presAssocID="{A2F45228-42BA-4257-8878-DF34D8C0D959}" presName="Name11" presStyleLbl="parChTrans1D1" presStyleIdx="4" presStyleCnt="20"/>
      <dgm:spPr/>
    </dgm:pt>
    <dgm:pt modelId="{5B2B24C9-4E45-4C62-A3ED-38520CF26FC1}" type="pres">
      <dgm:prSet presAssocID="{A2F45228-42BA-4257-8878-DF34D8C0D959}" presName="Name31" presStyleLbl="parChTrans1D1" presStyleIdx="5" presStyleCnt="20"/>
      <dgm:spPr/>
    </dgm:pt>
    <dgm:pt modelId="{D8DCD3A0-F60B-4B0D-896E-63D4F6B21D9F}" type="pres">
      <dgm:prSet presAssocID="{EDEF7858-F892-4A7C-9C6A-35C046CEE195}" presName="txAndLines1" presStyleCnt="0"/>
      <dgm:spPr/>
    </dgm:pt>
    <dgm:pt modelId="{470CBAB4-C922-4C6E-A84F-365A3E9421ED}" type="pres">
      <dgm:prSet presAssocID="{EDEF7858-F892-4A7C-9C6A-35C046CEE195}" presName="anchor1" presStyleCnt="0"/>
      <dgm:spPr/>
    </dgm:pt>
    <dgm:pt modelId="{928F7EC6-A9E1-4198-AD75-885324E04572}" type="pres">
      <dgm:prSet presAssocID="{EDEF7858-F892-4A7C-9C6A-35C046CEE195}" presName="backup1" presStyleCnt="0"/>
      <dgm:spPr/>
    </dgm:pt>
    <dgm:pt modelId="{ABB0E1C0-E6DB-4B80-94A4-67CF4319EAD9}" type="pres">
      <dgm:prSet presAssocID="{EDEF7858-F892-4A7C-9C6A-35C046CEE195}" presName="preLine1" presStyleLbl="parChTrans1D1" presStyleIdx="6" presStyleCnt="20"/>
      <dgm:spPr/>
    </dgm:pt>
    <dgm:pt modelId="{9B3C9AFE-DF9D-4339-BAB3-983508B05829}" type="pres">
      <dgm:prSet presAssocID="{EDEF7858-F892-4A7C-9C6A-35C046CEE19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EBE99-6414-4304-879A-17CFC577E85D}" type="pres">
      <dgm:prSet presAssocID="{EDEF7858-F892-4A7C-9C6A-35C046CEE195}" presName="postLine1" presStyleLbl="parChTrans1D1" presStyleIdx="7" presStyleCnt="20"/>
      <dgm:spPr/>
    </dgm:pt>
    <dgm:pt modelId="{FDBC9C7B-BD77-4F5C-9162-4DC7C9D4217F}" type="pres">
      <dgm:prSet presAssocID="{385F9C88-C499-4D55-8F19-9DDF8CB277B0}" presName="Name11" presStyleLbl="parChTrans1D1" presStyleIdx="8" presStyleCnt="20"/>
      <dgm:spPr/>
    </dgm:pt>
    <dgm:pt modelId="{F68632EE-0E4A-4A16-B4EE-88DFC30A7595}" type="pres">
      <dgm:prSet presAssocID="{385F9C88-C499-4D55-8F19-9DDF8CB277B0}" presName="Name31" presStyleLbl="parChTrans1D1" presStyleIdx="9" presStyleCnt="20"/>
      <dgm:spPr/>
    </dgm:pt>
    <dgm:pt modelId="{A297721E-C71A-4C3A-9B32-A1CF7D02D589}" type="pres">
      <dgm:prSet presAssocID="{67427B3F-2CC7-4BEB-90BF-901735BFC3F4}" presName="txAndLines1" presStyleCnt="0"/>
      <dgm:spPr/>
    </dgm:pt>
    <dgm:pt modelId="{0464AEA1-A139-4866-A03A-DA6E49230D5B}" type="pres">
      <dgm:prSet presAssocID="{67427B3F-2CC7-4BEB-90BF-901735BFC3F4}" presName="anchor1" presStyleCnt="0"/>
      <dgm:spPr/>
    </dgm:pt>
    <dgm:pt modelId="{3679D774-9094-4A52-A367-7ED8452B4498}" type="pres">
      <dgm:prSet presAssocID="{67427B3F-2CC7-4BEB-90BF-901735BFC3F4}" presName="backup1" presStyleCnt="0"/>
      <dgm:spPr/>
    </dgm:pt>
    <dgm:pt modelId="{12F8AB19-26F5-4149-BB12-CF0C05B4B60C}" type="pres">
      <dgm:prSet presAssocID="{67427B3F-2CC7-4BEB-90BF-901735BFC3F4}" presName="preLine1" presStyleLbl="parChTrans1D1" presStyleIdx="10" presStyleCnt="20"/>
      <dgm:spPr/>
    </dgm:pt>
    <dgm:pt modelId="{A430DE34-6CAC-44BF-A911-2A9BCC455E7D}" type="pres">
      <dgm:prSet presAssocID="{67427B3F-2CC7-4BEB-90BF-901735BFC3F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6F97E-6164-4481-8879-47A482B1596E}" type="pres">
      <dgm:prSet presAssocID="{67427B3F-2CC7-4BEB-90BF-901735BFC3F4}" presName="postLine1" presStyleLbl="parChTrans1D1" presStyleIdx="11" presStyleCnt="20"/>
      <dgm:spPr/>
    </dgm:pt>
    <dgm:pt modelId="{1C1BC5F9-528E-4DEC-911D-6F6A0E6B8C70}" type="pres">
      <dgm:prSet presAssocID="{434A5677-D8C8-43AA-B84C-D4E2E2E348DA}" presName="spPost1" presStyleCnt="0"/>
      <dgm:spPr/>
    </dgm:pt>
    <dgm:pt modelId="{23CE1D24-3895-4720-A5BA-BC39A375A67D}" type="pres">
      <dgm:prSet presAssocID="{AC55000A-7796-4E73-B59A-7FA9A595B8B4}" presName="parTx2" presStyleLbl="node1" presStyleIdx="1" presStyleCnt="2"/>
      <dgm:spPr/>
      <dgm:t>
        <a:bodyPr/>
        <a:lstStyle/>
        <a:p>
          <a:endParaRPr lang="es-ES"/>
        </a:p>
      </dgm:t>
    </dgm:pt>
    <dgm:pt modelId="{0E082464-8BFA-48C8-89FF-8A56D666F430}" type="pres">
      <dgm:prSet presAssocID="{AC55000A-7796-4E73-B59A-7FA9A595B8B4}" presName="spPre2" presStyleCnt="0"/>
      <dgm:spPr/>
    </dgm:pt>
    <dgm:pt modelId="{BF5460AB-CCC8-4D3B-B65B-1B6A854AB004}" type="pres">
      <dgm:prSet presAssocID="{AC55000A-7796-4E73-B59A-7FA9A595B8B4}" presName="chLin2" presStyleCnt="0"/>
      <dgm:spPr/>
    </dgm:pt>
    <dgm:pt modelId="{0746AB3E-7C9F-4EE1-ADB4-968D7E732062}" type="pres">
      <dgm:prSet presAssocID="{74A4E8BA-A355-4141-A842-40C841C253B1}" presName="Name45" presStyleLbl="parChTrans1D1" presStyleIdx="12" presStyleCnt="20"/>
      <dgm:spPr/>
    </dgm:pt>
    <dgm:pt modelId="{A4F1294D-BCB0-4D54-BD75-54FD59912670}" type="pres">
      <dgm:prSet presAssocID="{6F517319-992F-4FA1-8B8C-5E0DE26AF468}" presName="txAndLines2" presStyleCnt="0"/>
      <dgm:spPr/>
    </dgm:pt>
    <dgm:pt modelId="{6182B9D3-E303-49CA-854B-F0A31E993500}" type="pres">
      <dgm:prSet presAssocID="{6F517319-992F-4FA1-8B8C-5E0DE26AF468}" presName="anchor2" presStyleCnt="0"/>
      <dgm:spPr/>
    </dgm:pt>
    <dgm:pt modelId="{2AA2A562-D2B3-4964-A2F4-EFE783D3D1E1}" type="pres">
      <dgm:prSet presAssocID="{6F517319-992F-4FA1-8B8C-5E0DE26AF468}" presName="backup2" presStyleCnt="0"/>
      <dgm:spPr/>
    </dgm:pt>
    <dgm:pt modelId="{E3E177D6-C82A-4C45-AE56-FD853510E750}" type="pres">
      <dgm:prSet presAssocID="{6F517319-992F-4FA1-8B8C-5E0DE26AF468}" presName="preLine2" presStyleLbl="parChTrans1D1" presStyleIdx="13" presStyleCnt="20"/>
      <dgm:spPr/>
    </dgm:pt>
    <dgm:pt modelId="{06018B05-F97D-45E1-9149-B883FFFCA7C6}" type="pres">
      <dgm:prSet presAssocID="{6F517319-992F-4FA1-8B8C-5E0DE26AF468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D1B0B-6112-4863-A631-7D0541C134C3}" type="pres">
      <dgm:prSet presAssocID="{32D94304-3773-4CD7-AE63-B4C337132293}" presName="Name45" presStyleLbl="parChTrans1D1" presStyleIdx="14" presStyleCnt="20"/>
      <dgm:spPr/>
    </dgm:pt>
    <dgm:pt modelId="{68627D54-ADE0-425C-B622-B267FDEE44E4}" type="pres">
      <dgm:prSet presAssocID="{D712FB0A-F692-4299-9F73-7BEFC968FBE2}" presName="txAndLines2" presStyleCnt="0"/>
      <dgm:spPr/>
    </dgm:pt>
    <dgm:pt modelId="{09099F91-BBB1-4AFA-A737-9F1FBD22F33A}" type="pres">
      <dgm:prSet presAssocID="{D712FB0A-F692-4299-9F73-7BEFC968FBE2}" presName="anchor2" presStyleCnt="0"/>
      <dgm:spPr/>
    </dgm:pt>
    <dgm:pt modelId="{0118CB51-5619-4A8F-B5CF-F1629684D8D0}" type="pres">
      <dgm:prSet presAssocID="{D712FB0A-F692-4299-9F73-7BEFC968FBE2}" presName="backup2" presStyleCnt="0"/>
      <dgm:spPr/>
    </dgm:pt>
    <dgm:pt modelId="{F6B2E2C7-346B-45B4-AC5C-1EA6897324FF}" type="pres">
      <dgm:prSet presAssocID="{D712FB0A-F692-4299-9F73-7BEFC968FBE2}" presName="preLine2" presStyleLbl="parChTrans1D1" presStyleIdx="15" presStyleCnt="20"/>
      <dgm:spPr/>
    </dgm:pt>
    <dgm:pt modelId="{F05F5C2D-E782-41CE-ABA7-BC091E1C5044}" type="pres">
      <dgm:prSet presAssocID="{D712FB0A-F692-4299-9F73-7BEFC968FBE2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062B8-D2CC-495D-B7E1-91AAC2BBDB36}" type="pres">
      <dgm:prSet presAssocID="{5F434500-039A-49D1-BCC3-835DA6FB0766}" presName="Name45" presStyleLbl="parChTrans1D1" presStyleIdx="16" presStyleCnt="20"/>
      <dgm:spPr/>
    </dgm:pt>
    <dgm:pt modelId="{2ED810E3-BFC7-461D-B5DF-58948DAC2083}" type="pres">
      <dgm:prSet presAssocID="{C7C88FC9-B201-4719-AA85-E3AB4101A07E}" presName="txAndLines2" presStyleCnt="0"/>
      <dgm:spPr/>
    </dgm:pt>
    <dgm:pt modelId="{F4F8EFFD-F8D8-4EEC-A756-62E5F005F335}" type="pres">
      <dgm:prSet presAssocID="{C7C88FC9-B201-4719-AA85-E3AB4101A07E}" presName="anchor2" presStyleCnt="0"/>
      <dgm:spPr/>
    </dgm:pt>
    <dgm:pt modelId="{96BEE5FC-8F3C-4A0A-B402-9FB1AD0706B6}" type="pres">
      <dgm:prSet presAssocID="{C7C88FC9-B201-4719-AA85-E3AB4101A07E}" presName="backup2" presStyleCnt="0"/>
      <dgm:spPr/>
    </dgm:pt>
    <dgm:pt modelId="{1A3F5235-F8B6-47B7-901A-FD79D1426D99}" type="pres">
      <dgm:prSet presAssocID="{C7C88FC9-B201-4719-AA85-E3AB4101A07E}" presName="preLine2" presStyleLbl="parChTrans1D1" presStyleIdx="17" presStyleCnt="20"/>
      <dgm:spPr/>
    </dgm:pt>
    <dgm:pt modelId="{B0FA76DA-8D01-4F7F-8E8A-5797A32E8916}" type="pres">
      <dgm:prSet presAssocID="{C7C88FC9-B201-4719-AA85-E3AB4101A07E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0491FE-32D9-4B4D-83F1-698CA936BE59}" type="pres">
      <dgm:prSet presAssocID="{24CCE53C-421B-4420-BCDC-44A4222C6DA6}" presName="Name45" presStyleLbl="parChTrans1D1" presStyleIdx="18" presStyleCnt="20"/>
      <dgm:spPr/>
    </dgm:pt>
    <dgm:pt modelId="{7537ADDE-46C4-48A7-9414-EA529B513354}" type="pres">
      <dgm:prSet presAssocID="{67D4A02C-26DC-4E68-A662-82FCE2487255}" presName="txAndLines2" presStyleCnt="0"/>
      <dgm:spPr/>
    </dgm:pt>
    <dgm:pt modelId="{7EE1A667-D267-4C2F-8065-AAB942250B60}" type="pres">
      <dgm:prSet presAssocID="{67D4A02C-26DC-4E68-A662-82FCE2487255}" presName="anchor2" presStyleCnt="0"/>
      <dgm:spPr/>
    </dgm:pt>
    <dgm:pt modelId="{CF4DE063-B4A7-4E5C-AB66-216ACC92E63C}" type="pres">
      <dgm:prSet presAssocID="{67D4A02C-26DC-4E68-A662-82FCE2487255}" presName="backup2" presStyleCnt="0"/>
      <dgm:spPr/>
    </dgm:pt>
    <dgm:pt modelId="{09764267-94DB-490F-8B40-469174D6B414}" type="pres">
      <dgm:prSet presAssocID="{67D4A02C-26DC-4E68-A662-82FCE2487255}" presName="preLine2" presStyleLbl="parChTrans1D1" presStyleIdx="19" presStyleCnt="20"/>
      <dgm:spPr/>
    </dgm:pt>
    <dgm:pt modelId="{86989F40-F3CC-4241-BDD7-51F36589E748}" type="pres">
      <dgm:prSet presAssocID="{67D4A02C-26DC-4E68-A662-82FCE2487255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FB4B13-3306-4668-BE62-816835E5280D}" type="presOf" srcId="{AC55000A-7796-4E73-B59A-7FA9A595B8B4}" destId="{23CE1D24-3895-4720-A5BA-BC39A375A67D}" srcOrd="0" destOrd="0" presId="urn:microsoft.com/office/officeart/2009/3/layout/SubStepProcess"/>
    <dgm:cxn modelId="{244E7249-9E43-4588-BE4A-5E0A54E1FFAB}" srcId="{AC55000A-7796-4E73-B59A-7FA9A595B8B4}" destId="{C7C88FC9-B201-4719-AA85-E3AB4101A07E}" srcOrd="2" destOrd="0" parTransId="{5F434500-039A-49D1-BCC3-835DA6FB0766}" sibTransId="{3D810647-761C-47C1-BC05-109A44687C4C}"/>
    <dgm:cxn modelId="{218BF774-02EA-4ED4-BAEF-6517A6ED0AC4}" type="presOf" srcId="{876D454C-61E2-4568-A319-EE9371C8E569}" destId="{DB740ACF-7132-4AF6-997C-48389F0103CB}" srcOrd="0" destOrd="0" presId="urn:microsoft.com/office/officeart/2009/3/layout/SubStepProcess"/>
    <dgm:cxn modelId="{CE3D084A-7767-45BA-BB1F-4C45B315C6D1}" type="presOf" srcId="{6F517319-992F-4FA1-8B8C-5E0DE26AF468}" destId="{06018B05-F97D-45E1-9149-B883FFFCA7C6}" srcOrd="0" destOrd="0" presId="urn:microsoft.com/office/officeart/2009/3/layout/SubStepProcess"/>
    <dgm:cxn modelId="{D326118B-B19D-4414-9863-419A0C5B3C21}" srcId="{434A5677-D8C8-43AA-B84C-D4E2E2E348DA}" destId="{67427B3F-2CC7-4BEB-90BF-901735BFC3F4}" srcOrd="2" destOrd="0" parTransId="{385F9C88-C499-4D55-8F19-9DDF8CB277B0}" sibTransId="{FC2803DD-4CC0-46E2-A789-27498D175699}"/>
    <dgm:cxn modelId="{3CE57953-00B0-47C9-B9CC-23BD80EB0FA2}" srcId="{AC55000A-7796-4E73-B59A-7FA9A595B8B4}" destId="{D712FB0A-F692-4299-9F73-7BEFC968FBE2}" srcOrd="1" destOrd="0" parTransId="{32D94304-3773-4CD7-AE63-B4C337132293}" sibTransId="{B28F5B30-A2AE-4E62-8934-C012F4FC3DB1}"/>
    <dgm:cxn modelId="{6562E0F0-BCD5-44F8-B9AB-FBE437FD0402}" type="presOf" srcId="{67D4A02C-26DC-4E68-A662-82FCE2487255}" destId="{86989F40-F3CC-4241-BDD7-51F36589E748}" srcOrd="0" destOrd="0" presId="urn:microsoft.com/office/officeart/2009/3/layout/SubStepProcess"/>
    <dgm:cxn modelId="{B80DDC09-A524-432B-9DEB-65DC66524A68}" type="presOf" srcId="{67427B3F-2CC7-4BEB-90BF-901735BFC3F4}" destId="{A430DE34-6CAC-44BF-A911-2A9BCC455E7D}" srcOrd="0" destOrd="0" presId="urn:microsoft.com/office/officeart/2009/3/layout/SubStepProcess"/>
    <dgm:cxn modelId="{1F5384A5-459C-46FD-926D-E05C27A2EE51}" srcId="{E7A7BC2C-11CB-4B58-BD06-9490ACF74C22}" destId="{AC55000A-7796-4E73-B59A-7FA9A595B8B4}" srcOrd="1" destOrd="0" parTransId="{2454F562-4E83-4575-A2A1-68D2608C8D58}" sibTransId="{8DCC5CCC-A433-47C1-BF5A-E5A5F6BB18DB}"/>
    <dgm:cxn modelId="{04334C7F-5BC5-4887-8997-8D1E8DD8F19A}" srcId="{434A5677-D8C8-43AA-B84C-D4E2E2E348DA}" destId="{876D454C-61E2-4568-A319-EE9371C8E569}" srcOrd="0" destOrd="0" parTransId="{B3F43FA2-CD6C-4DD3-877F-BF4DD2E6F106}" sibTransId="{34BA8407-B2BE-42FB-843B-7B3321BF80B4}"/>
    <dgm:cxn modelId="{3B2E0059-B4C1-4D80-B44E-92ACB4433D23}" type="presOf" srcId="{D712FB0A-F692-4299-9F73-7BEFC968FBE2}" destId="{F05F5C2D-E782-41CE-ABA7-BC091E1C5044}" srcOrd="0" destOrd="0" presId="urn:microsoft.com/office/officeart/2009/3/layout/SubStepProcess"/>
    <dgm:cxn modelId="{3F1A378F-3BF6-48F7-A7BE-F2B83188217F}" type="presOf" srcId="{EDEF7858-F892-4A7C-9C6A-35C046CEE195}" destId="{9B3C9AFE-DF9D-4339-BAB3-983508B05829}" srcOrd="0" destOrd="0" presId="urn:microsoft.com/office/officeart/2009/3/layout/SubStepProcess"/>
    <dgm:cxn modelId="{CEAAF493-4AC3-4342-A47E-DA117A55F809}" type="presOf" srcId="{C7C88FC9-B201-4719-AA85-E3AB4101A07E}" destId="{B0FA76DA-8D01-4F7F-8E8A-5797A32E8916}" srcOrd="0" destOrd="0" presId="urn:microsoft.com/office/officeart/2009/3/layout/SubStepProcess"/>
    <dgm:cxn modelId="{BBBEFBCD-B7CA-4AC6-83F3-BE8A3C84FD0F}" srcId="{AC55000A-7796-4E73-B59A-7FA9A595B8B4}" destId="{67D4A02C-26DC-4E68-A662-82FCE2487255}" srcOrd="3" destOrd="0" parTransId="{24CCE53C-421B-4420-BCDC-44A4222C6DA6}" sibTransId="{F765E0F2-7420-4C25-B79A-486D7612F3D8}"/>
    <dgm:cxn modelId="{04C2A498-1647-4A87-B298-4768B718A4B2}" type="presOf" srcId="{E7A7BC2C-11CB-4B58-BD06-9490ACF74C22}" destId="{900C0A40-2593-44BE-B0D7-F03BF5092B2D}" srcOrd="0" destOrd="0" presId="urn:microsoft.com/office/officeart/2009/3/layout/SubStepProcess"/>
    <dgm:cxn modelId="{4C756E9C-1BCF-4910-A057-0271B23801A3}" type="presOf" srcId="{434A5677-D8C8-43AA-B84C-D4E2E2E348DA}" destId="{E348C233-4615-4E95-B3C6-FDD7B7224203}" srcOrd="0" destOrd="0" presId="urn:microsoft.com/office/officeart/2009/3/layout/SubStepProcess"/>
    <dgm:cxn modelId="{8545B3F7-C856-4DE7-BEB9-12E3C3FF0530}" srcId="{E7A7BC2C-11CB-4B58-BD06-9490ACF74C22}" destId="{434A5677-D8C8-43AA-B84C-D4E2E2E348DA}" srcOrd="0" destOrd="0" parTransId="{8E2CB493-9869-47F3-AFB6-AEC8EB18EAD8}" sibTransId="{0983E07D-8669-4390-9D67-C89163E8DA28}"/>
    <dgm:cxn modelId="{E666A4F7-391A-470C-BF62-FE948002784C}" srcId="{AC55000A-7796-4E73-B59A-7FA9A595B8B4}" destId="{6F517319-992F-4FA1-8B8C-5E0DE26AF468}" srcOrd="0" destOrd="0" parTransId="{74A4E8BA-A355-4141-A842-40C841C253B1}" sibTransId="{924A276E-4078-4847-90F6-8F73C5E54FB6}"/>
    <dgm:cxn modelId="{4F7B51C8-1783-4F94-B0A0-A933E7FD94D7}" srcId="{434A5677-D8C8-43AA-B84C-D4E2E2E348DA}" destId="{EDEF7858-F892-4A7C-9C6A-35C046CEE195}" srcOrd="1" destOrd="0" parTransId="{A2F45228-42BA-4257-8878-DF34D8C0D959}" sibTransId="{4AD93773-AAAC-4AB0-9FFC-80730D9DD73A}"/>
    <dgm:cxn modelId="{BD72F449-BCA7-451D-879F-6CF96B12C137}" type="presParOf" srcId="{900C0A40-2593-44BE-B0D7-F03BF5092B2D}" destId="{E348C233-4615-4E95-B3C6-FDD7B7224203}" srcOrd="0" destOrd="0" presId="urn:microsoft.com/office/officeart/2009/3/layout/SubStepProcess"/>
    <dgm:cxn modelId="{273FD855-86B4-4F6E-AC59-A634648D0F3F}" type="presParOf" srcId="{900C0A40-2593-44BE-B0D7-F03BF5092B2D}" destId="{1D6DC6BD-D4DA-44EB-8C83-3F9E7C411F48}" srcOrd="1" destOrd="0" presId="urn:microsoft.com/office/officeart/2009/3/layout/SubStepProcess"/>
    <dgm:cxn modelId="{7B78519E-DA8A-48F0-84BC-5EA7C8E0ECAC}" type="presParOf" srcId="{900C0A40-2593-44BE-B0D7-F03BF5092B2D}" destId="{FA155C3B-C14B-4C3D-A9DD-C9FEA3E005D0}" srcOrd="2" destOrd="0" presId="urn:microsoft.com/office/officeart/2009/3/layout/SubStepProcess"/>
    <dgm:cxn modelId="{C3B09952-6022-4157-8F15-70C83FD55E0E}" type="presParOf" srcId="{FA155C3B-C14B-4C3D-A9DD-C9FEA3E005D0}" destId="{3F8BABED-02F7-4A67-8A77-931D03EF738F}" srcOrd="0" destOrd="0" presId="urn:microsoft.com/office/officeart/2009/3/layout/SubStepProcess"/>
    <dgm:cxn modelId="{0DB6E973-35F0-4F93-ACA1-CE463FBC7F43}" type="presParOf" srcId="{FA155C3B-C14B-4C3D-A9DD-C9FEA3E005D0}" destId="{5A60C43B-1098-483D-9446-DCF55B77D6A6}" srcOrd="1" destOrd="0" presId="urn:microsoft.com/office/officeart/2009/3/layout/SubStepProcess"/>
    <dgm:cxn modelId="{5F25A20D-AEB6-4274-9AA1-4F90684E3098}" type="presParOf" srcId="{FA155C3B-C14B-4C3D-A9DD-C9FEA3E005D0}" destId="{62D1F174-743F-4A0C-B4EB-B37F2FD03377}" srcOrd="2" destOrd="0" presId="urn:microsoft.com/office/officeart/2009/3/layout/SubStepProcess"/>
    <dgm:cxn modelId="{69ECAB0A-34D1-4D84-8C0E-95AAE7D56AD6}" type="presParOf" srcId="{62D1F174-743F-4A0C-B4EB-B37F2FD03377}" destId="{55D21ABF-CF12-4E3F-AB94-B7354A02FF99}" srcOrd="0" destOrd="0" presId="urn:microsoft.com/office/officeart/2009/3/layout/SubStepProcess"/>
    <dgm:cxn modelId="{9FECD967-23D0-4CF9-82AD-F58173862C6A}" type="presParOf" srcId="{62D1F174-743F-4A0C-B4EB-B37F2FD03377}" destId="{B6144204-CBF9-4126-8422-D8CF9623C609}" srcOrd="1" destOrd="0" presId="urn:microsoft.com/office/officeart/2009/3/layout/SubStepProcess"/>
    <dgm:cxn modelId="{EA01AC32-2FE5-41BD-B3B9-E0ABC36000D0}" type="presParOf" srcId="{62D1F174-743F-4A0C-B4EB-B37F2FD03377}" destId="{9B52EC98-26F3-453E-8CD8-F0E8D6BCCCC1}" srcOrd="2" destOrd="0" presId="urn:microsoft.com/office/officeart/2009/3/layout/SubStepProcess"/>
    <dgm:cxn modelId="{FF3DC692-E296-4354-B861-2BB06785C896}" type="presParOf" srcId="{62D1F174-743F-4A0C-B4EB-B37F2FD03377}" destId="{DB740ACF-7132-4AF6-997C-48389F0103CB}" srcOrd="3" destOrd="0" presId="urn:microsoft.com/office/officeart/2009/3/layout/SubStepProcess"/>
    <dgm:cxn modelId="{F09918AF-1FD4-4BA3-9259-249B40C8CBED}" type="presParOf" srcId="{62D1F174-743F-4A0C-B4EB-B37F2FD03377}" destId="{275DD7F1-5ADE-46F0-87F8-C8D8899F4993}" srcOrd="4" destOrd="0" presId="urn:microsoft.com/office/officeart/2009/3/layout/SubStepProcess"/>
    <dgm:cxn modelId="{5372ED55-4233-4E4A-A240-652C30FD33FA}" type="presParOf" srcId="{FA155C3B-C14B-4C3D-A9DD-C9FEA3E005D0}" destId="{FECC276F-6573-4B07-84EA-704137ABC675}" srcOrd="3" destOrd="0" presId="urn:microsoft.com/office/officeart/2009/3/layout/SubStepProcess"/>
    <dgm:cxn modelId="{46B0126A-A743-403F-AADA-3E72D9A6952D}" type="presParOf" srcId="{FA155C3B-C14B-4C3D-A9DD-C9FEA3E005D0}" destId="{5B2B24C9-4E45-4C62-A3ED-38520CF26FC1}" srcOrd="4" destOrd="0" presId="urn:microsoft.com/office/officeart/2009/3/layout/SubStepProcess"/>
    <dgm:cxn modelId="{0F51260C-F67F-4846-9E55-116F6718C9B8}" type="presParOf" srcId="{FA155C3B-C14B-4C3D-A9DD-C9FEA3E005D0}" destId="{D8DCD3A0-F60B-4B0D-896E-63D4F6B21D9F}" srcOrd="5" destOrd="0" presId="urn:microsoft.com/office/officeart/2009/3/layout/SubStepProcess"/>
    <dgm:cxn modelId="{662A143A-2B6A-474D-AD76-D80E8B910B9A}" type="presParOf" srcId="{D8DCD3A0-F60B-4B0D-896E-63D4F6B21D9F}" destId="{470CBAB4-C922-4C6E-A84F-365A3E9421ED}" srcOrd="0" destOrd="0" presId="urn:microsoft.com/office/officeart/2009/3/layout/SubStepProcess"/>
    <dgm:cxn modelId="{CA8A6425-696A-4FBE-9A14-CDA5205BABFE}" type="presParOf" srcId="{D8DCD3A0-F60B-4B0D-896E-63D4F6B21D9F}" destId="{928F7EC6-A9E1-4198-AD75-885324E04572}" srcOrd="1" destOrd="0" presId="urn:microsoft.com/office/officeart/2009/3/layout/SubStepProcess"/>
    <dgm:cxn modelId="{1B48384D-2B4B-4894-B0DD-716690943D74}" type="presParOf" srcId="{D8DCD3A0-F60B-4B0D-896E-63D4F6B21D9F}" destId="{ABB0E1C0-E6DB-4B80-94A4-67CF4319EAD9}" srcOrd="2" destOrd="0" presId="urn:microsoft.com/office/officeart/2009/3/layout/SubStepProcess"/>
    <dgm:cxn modelId="{B99A40C2-5A51-458C-9D32-71A4FC790282}" type="presParOf" srcId="{D8DCD3A0-F60B-4B0D-896E-63D4F6B21D9F}" destId="{9B3C9AFE-DF9D-4339-BAB3-983508B05829}" srcOrd="3" destOrd="0" presId="urn:microsoft.com/office/officeart/2009/3/layout/SubStepProcess"/>
    <dgm:cxn modelId="{DAD5B6AB-C69E-4EE5-A423-CE9A786FCB99}" type="presParOf" srcId="{D8DCD3A0-F60B-4B0D-896E-63D4F6B21D9F}" destId="{AEEEBE99-6414-4304-879A-17CFC577E85D}" srcOrd="4" destOrd="0" presId="urn:microsoft.com/office/officeart/2009/3/layout/SubStepProcess"/>
    <dgm:cxn modelId="{2DA783C6-71BF-466A-A157-4402FE5EA56F}" type="presParOf" srcId="{FA155C3B-C14B-4C3D-A9DD-C9FEA3E005D0}" destId="{FDBC9C7B-BD77-4F5C-9162-4DC7C9D4217F}" srcOrd="6" destOrd="0" presId="urn:microsoft.com/office/officeart/2009/3/layout/SubStepProcess"/>
    <dgm:cxn modelId="{7D25A697-31E9-4562-9AEB-00B1377F36BC}" type="presParOf" srcId="{FA155C3B-C14B-4C3D-A9DD-C9FEA3E005D0}" destId="{F68632EE-0E4A-4A16-B4EE-88DFC30A7595}" srcOrd="7" destOrd="0" presId="urn:microsoft.com/office/officeart/2009/3/layout/SubStepProcess"/>
    <dgm:cxn modelId="{D4E7F826-E957-4664-BC59-1B8E409C3C5C}" type="presParOf" srcId="{FA155C3B-C14B-4C3D-A9DD-C9FEA3E005D0}" destId="{A297721E-C71A-4C3A-9B32-A1CF7D02D589}" srcOrd="8" destOrd="0" presId="urn:microsoft.com/office/officeart/2009/3/layout/SubStepProcess"/>
    <dgm:cxn modelId="{089E7B64-25E4-447E-A63A-CDCF598E2134}" type="presParOf" srcId="{A297721E-C71A-4C3A-9B32-A1CF7D02D589}" destId="{0464AEA1-A139-4866-A03A-DA6E49230D5B}" srcOrd="0" destOrd="0" presId="urn:microsoft.com/office/officeart/2009/3/layout/SubStepProcess"/>
    <dgm:cxn modelId="{666B915B-8394-4D64-A19C-A1C27E38999F}" type="presParOf" srcId="{A297721E-C71A-4C3A-9B32-A1CF7D02D589}" destId="{3679D774-9094-4A52-A367-7ED8452B4498}" srcOrd="1" destOrd="0" presId="urn:microsoft.com/office/officeart/2009/3/layout/SubStepProcess"/>
    <dgm:cxn modelId="{55454969-74B7-476A-A4D7-630070093B5C}" type="presParOf" srcId="{A297721E-C71A-4C3A-9B32-A1CF7D02D589}" destId="{12F8AB19-26F5-4149-BB12-CF0C05B4B60C}" srcOrd="2" destOrd="0" presId="urn:microsoft.com/office/officeart/2009/3/layout/SubStepProcess"/>
    <dgm:cxn modelId="{1ABA4688-B701-408C-A5CD-FD706C4A24A6}" type="presParOf" srcId="{A297721E-C71A-4C3A-9B32-A1CF7D02D589}" destId="{A430DE34-6CAC-44BF-A911-2A9BCC455E7D}" srcOrd="3" destOrd="0" presId="urn:microsoft.com/office/officeart/2009/3/layout/SubStepProcess"/>
    <dgm:cxn modelId="{3EC9327F-CF0D-46B2-948B-6B78DE004ACA}" type="presParOf" srcId="{A297721E-C71A-4C3A-9B32-A1CF7D02D589}" destId="{F306F97E-6164-4481-8879-47A482B1596E}" srcOrd="4" destOrd="0" presId="urn:microsoft.com/office/officeart/2009/3/layout/SubStepProcess"/>
    <dgm:cxn modelId="{FE54AFBA-117E-4E7A-9440-57B6AFCEE6BC}" type="presParOf" srcId="{900C0A40-2593-44BE-B0D7-F03BF5092B2D}" destId="{1C1BC5F9-528E-4DEC-911D-6F6A0E6B8C70}" srcOrd="3" destOrd="0" presId="urn:microsoft.com/office/officeart/2009/3/layout/SubStepProcess"/>
    <dgm:cxn modelId="{1CD7DF12-C1AD-4C15-A8ED-F3E35A3101EB}" type="presParOf" srcId="{900C0A40-2593-44BE-B0D7-F03BF5092B2D}" destId="{23CE1D24-3895-4720-A5BA-BC39A375A67D}" srcOrd="4" destOrd="0" presId="urn:microsoft.com/office/officeart/2009/3/layout/SubStepProcess"/>
    <dgm:cxn modelId="{1168E8BA-1DDF-487F-AEBA-31793014EF5C}" type="presParOf" srcId="{900C0A40-2593-44BE-B0D7-F03BF5092B2D}" destId="{0E082464-8BFA-48C8-89FF-8A56D666F430}" srcOrd="5" destOrd="0" presId="urn:microsoft.com/office/officeart/2009/3/layout/SubStepProcess"/>
    <dgm:cxn modelId="{EEF6B0EB-C3E4-429E-A1C5-AD17A94962EF}" type="presParOf" srcId="{900C0A40-2593-44BE-B0D7-F03BF5092B2D}" destId="{BF5460AB-CCC8-4D3B-B65B-1B6A854AB004}" srcOrd="6" destOrd="0" presId="urn:microsoft.com/office/officeart/2009/3/layout/SubStepProcess"/>
    <dgm:cxn modelId="{69F7BC95-251C-49C5-9E4C-F6E437F2B8E0}" type="presParOf" srcId="{BF5460AB-CCC8-4D3B-B65B-1B6A854AB004}" destId="{0746AB3E-7C9F-4EE1-ADB4-968D7E732062}" srcOrd="0" destOrd="0" presId="urn:microsoft.com/office/officeart/2009/3/layout/SubStepProcess"/>
    <dgm:cxn modelId="{FD506FF6-F958-49F2-ACE3-D7B53EC84263}" type="presParOf" srcId="{BF5460AB-CCC8-4D3B-B65B-1B6A854AB004}" destId="{A4F1294D-BCB0-4D54-BD75-54FD59912670}" srcOrd="1" destOrd="0" presId="urn:microsoft.com/office/officeart/2009/3/layout/SubStepProcess"/>
    <dgm:cxn modelId="{3C05C066-69F4-4DC0-8805-AADE6A97755E}" type="presParOf" srcId="{A4F1294D-BCB0-4D54-BD75-54FD59912670}" destId="{6182B9D3-E303-49CA-854B-F0A31E993500}" srcOrd="0" destOrd="0" presId="urn:microsoft.com/office/officeart/2009/3/layout/SubStepProcess"/>
    <dgm:cxn modelId="{9C2FD571-16FD-4197-9460-8067BA2488BF}" type="presParOf" srcId="{A4F1294D-BCB0-4D54-BD75-54FD59912670}" destId="{2AA2A562-D2B3-4964-A2F4-EFE783D3D1E1}" srcOrd="1" destOrd="0" presId="urn:microsoft.com/office/officeart/2009/3/layout/SubStepProcess"/>
    <dgm:cxn modelId="{22F04304-E441-48EE-A74B-5CF973BC0A2F}" type="presParOf" srcId="{A4F1294D-BCB0-4D54-BD75-54FD59912670}" destId="{E3E177D6-C82A-4C45-AE56-FD853510E750}" srcOrd="2" destOrd="0" presId="urn:microsoft.com/office/officeart/2009/3/layout/SubStepProcess"/>
    <dgm:cxn modelId="{CC01C5E8-5913-4F5D-B15A-99DC2D22DD87}" type="presParOf" srcId="{A4F1294D-BCB0-4D54-BD75-54FD59912670}" destId="{06018B05-F97D-45E1-9149-B883FFFCA7C6}" srcOrd="3" destOrd="0" presId="urn:microsoft.com/office/officeart/2009/3/layout/SubStepProcess"/>
    <dgm:cxn modelId="{CC28FF72-A615-467D-BB5E-CCB4AD2DBA24}" type="presParOf" srcId="{BF5460AB-CCC8-4D3B-B65B-1B6A854AB004}" destId="{3BDD1B0B-6112-4863-A631-7D0541C134C3}" srcOrd="2" destOrd="0" presId="urn:microsoft.com/office/officeart/2009/3/layout/SubStepProcess"/>
    <dgm:cxn modelId="{F877D574-1569-4505-B90C-A8059F7C8C67}" type="presParOf" srcId="{BF5460AB-CCC8-4D3B-B65B-1B6A854AB004}" destId="{68627D54-ADE0-425C-B622-B267FDEE44E4}" srcOrd="3" destOrd="0" presId="urn:microsoft.com/office/officeart/2009/3/layout/SubStepProcess"/>
    <dgm:cxn modelId="{17437FCE-71F6-4809-B460-D74DAC407A5D}" type="presParOf" srcId="{68627D54-ADE0-425C-B622-B267FDEE44E4}" destId="{09099F91-BBB1-4AFA-A737-9F1FBD22F33A}" srcOrd="0" destOrd="0" presId="urn:microsoft.com/office/officeart/2009/3/layout/SubStepProcess"/>
    <dgm:cxn modelId="{785EF6D2-9D67-45B5-A7D2-BDE1553056D6}" type="presParOf" srcId="{68627D54-ADE0-425C-B622-B267FDEE44E4}" destId="{0118CB51-5619-4A8F-B5CF-F1629684D8D0}" srcOrd="1" destOrd="0" presId="urn:microsoft.com/office/officeart/2009/3/layout/SubStepProcess"/>
    <dgm:cxn modelId="{B4F2CA35-2DD0-4EEA-9D92-34DF5AF2D078}" type="presParOf" srcId="{68627D54-ADE0-425C-B622-B267FDEE44E4}" destId="{F6B2E2C7-346B-45B4-AC5C-1EA6897324FF}" srcOrd="2" destOrd="0" presId="urn:microsoft.com/office/officeart/2009/3/layout/SubStepProcess"/>
    <dgm:cxn modelId="{046F7362-2C69-40EE-B3C2-B3365EF5112B}" type="presParOf" srcId="{68627D54-ADE0-425C-B622-B267FDEE44E4}" destId="{F05F5C2D-E782-41CE-ABA7-BC091E1C5044}" srcOrd="3" destOrd="0" presId="urn:microsoft.com/office/officeart/2009/3/layout/SubStepProcess"/>
    <dgm:cxn modelId="{1DCEF138-45B5-4E5F-B4D0-EB8F90128C4A}" type="presParOf" srcId="{BF5460AB-CCC8-4D3B-B65B-1B6A854AB004}" destId="{025062B8-D2CC-495D-B7E1-91AAC2BBDB36}" srcOrd="4" destOrd="0" presId="urn:microsoft.com/office/officeart/2009/3/layout/SubStepProcess"/>
    <dgm:cxn modelId="{FE6B7E06-1371-46EF-99B4-8431DF7DF327}" type="presParOf" srcId="{BF5460AB-CCC8-4D3B-B65B-1B6A854AB004}" destId="{2ED810E3-BFC7-461D-B5DF-58948DAC2083}" srcOrd="5" destOrd="0" presId="urn:microsoft.com/office/officeart/2009/3/layout/SubStepProcess"/>
    <dgm:cxn modelId="{387F2BE2-D9D7-4836-8E28-A7E4CDCF0E08}" type="presParOf" srcId="{2ED810E3-BFC7-461D-B5DF-58948DAC2083}" destId="{F4F8EFFD-F8D8-4EEC-A756-62E5F005F335}" srcOrd="0" destOrd="0" presId="urn:microsoft.com/office/officeart/2009/3/layout/SubStepProcess"/>
    <dgm:cxn modelId="{83781F8E-9D08-4D1E-A10A-CAF39EED0925}" type="presParOf" srcId="{2ED810E3-BFC7-461D-B5DF-58948DAC2083}" destId="{96BEE5FC-8F3C-4A0A-B402-9FB1AD0706B6}" srcOrd="1" destOrd="0" presId="urn:microsoft.com/office/officeart/2009/3/layout/SubStepProcess"/>
    <dgm:cxn modelId="{6EEF332D-C4A5-42F4-B539-F4E75840CE3F}" type="presParOf" srcId="{2ED810E3-BFC7-461D-B5DF-58948DAC2083}" destId="{1A3F5235-F8B6-47B7-901A-FD79D1426D99}" srcOrd="2" destOrd="0" presId="urn:microsoft.com/office/officeart/2009/3/layout/SubStepProcess"/>
    <dgm:cxn modelId="{42DD279E-BA17-463A-80B9-CF479FFB2D3A}" type="presParOf" srcId="{2ED810E3-BFC7-461D-B5DF-58948DAC2083}" destId="{B0FA76DA-8D01-4F7F-8E8A-5797A32E8916}" srcOrd="3" destOrd="0" presId="urn:microsoft.com/office/officeart/2009/3/layout/SubStepProcess"/>
    <dgm:cxn modelId="{34CACD03-EB15-44FA-815E-4AE49B1317D0}" type="presParOf" srcId="{BF5460AB-CCC8-4D3B-B65B-1B6A854AB004}" destId="{8D0491FE-32D9-4B4D-83F1-698CA936BE59}" srcOrd="6" destOrd="0" presId="urn:microsoft.com/office/officeart/2009/3/layout/SubStepProcess"/>
    <dgm:cxn modelId="{C99B2795-868B-4B45-9B3F-AFC07935AFD5}" type="presParOf" srcId="{BF5460AB-CCC8-4D3B-B65B-1B6A854AB004}" destId="{7537ADDE-46C4-48A7-9414-EA529B513354}" srcOrd="7" destOrd="0" presId="urn:microsoft.com/office/officeart/2009/3/layout/SubStepProcess"/>
    <dgm:cxn modelId="{932D0202-BA2D-42EB-AC5A-64901C7943E2}" type="presParOf" srcId="{7537ADDE-46C4-48A7-9414-EA529B513354}" destId="{7EE1A667-D267-4C2F-8065-AAB942250B60}" srcOrd="0" destOrd="0" presId="urn:microsoft.com/office/officeart/2009/3/layout/SubStepProcess"/>
    <dgm:cxn modelId="{8CF8C1CB-5591-459C-9181-A9D7620456B5}" type="presParOf" srcId="{7537ADDE-46C4-48A7-9414-EA529B513354}" destId="{CF4DE063-B4A7-4E5C-AB66-216ACC92E63C}" srcOrd="1" destOrd="0" presId="urn:microsoft.com/office/officeart/2009/3/layout/SubStepProcess"/>
    <dgm:cxn modelId="{C812E2F4-6155-4184-9AF3-618BB7EBE776}" type="presParOf" srcId="{7537ADDE-46C4-48A7-9414-EA529B513354}" destId="{09764267-94DB-490F-8B40-469174D6B414}" srcOrd="2" destOrd="0" presId="urn:microsoft.com/office/officeart/2009/3/layout/SubStepProcess"/>
    <dgm:cxn modelId="{C10C9E77-7009-48C6-933A-447E720367F4}" type="presParOf" srcId="{7537ADDE-46C4-48A7-9414-EA529B513354}" destId="{86989F40-F3CC-4241-BDD7-51F36589E748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2B7C48-AFFF-4508-B02D-816998AF638E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42372787-D077-4577-B9E5-9EDEEB573429}">
      <dgm:prSet phldrT="[Texto]"/>
      <dgm:spPr/>
      <dgm:t>
        <a:bodyPr/>
        <a:lstStyle/>
        <a:p>
          <a:r>
            <a:rPr lang="es-EC" dirty="0"/>
            <a:t>IFN-α</a:t>
          </a:r>
          <a:endParaRPr lang="es-ES" dirty="0"/>
        </a:p>
      </dgm:t>
    </dgm:pt>
    <dgm:pt modelId="{677636E2-8354-4333-A5E0-0DCF4047AF9A}" type="parTrans" cxnId="{A6466025-363C-48B7-922E-F269BE1D1A83}">
      <dgm:prSet/>
      <dgm:spPr/>
      <dgm:t>
        <a:bodyPr/>
        <a:lstStyle/>
        <a:p>
          <a:endParaRPr lang="es-ES"/>
        </a:p>
      </dgm:t>
    </dgm:pt>
    <dgm:pt modelId="{D1E0629E-3F8D-454F-868D-BC450C6542CF}" type="sibTrans" cxnId="{A6466025-363C-48B7-922E-F269BE1D1A83}">
      <dgm:prSet/>
      <dgm:spPr/>
      <dgm:t>
        <a:bodyPr/>
        <a:lstStyle/>
        <a:p>
          <a:endParaRPr lang="es-ES"/>
        </a:p>
      </dgm:t>
    </dgm:pt>
    <dgm:pt modelId="{9509F43F-A3D5-4C93-B4D5-52438C9CE89C}">
      <dgm:prSet phldrT="[Texto]"/>
      <dgm:spPr/>
      <dgm:t>
        <a:bodyPr/>
        <a:lstStyle/>
        <a:p>
          <a:r>
            <a:rPr lang="es-EC" dirty="0"/>
            <a:t>mantiene su actividad</a:t>
          </a:r>
          <a:endParaRPr lang="es-ES" dirty="0"/>
        </a:p>
      </dgm:t>
    </dgm:pt>
    <dgm:pt modelId="{030A5091-ADD1-4433-BD15-F0C9F937ED43}" type="parTrans" cxnId="{D5C0525D-5D2E-405D-AE99-C6CCCE077054}">
      <dgm:prSet/>
      <dgm:spPr/>
      <dgm:t>
        <a:bodyPr/>
        <a:lstStyle/>
        <a:p>
          <a:endParaRPr lang="es-ES"/>
        </a:p>
      </dgm:t>
    </dgm:pt>
    <dgm:pt modelId="{66450722-0967-4607-A16B-C37959FF0829}" type="sibTrans" cxnId="{D5C0525D-5D2E-405D-AE99-C6CCCE077054}">
      <dgm:prSet/>
      <dgm:spPr/>
      <dgm:t>
        <a:bodyPr/>
        <a:lstStyle/>
        <a:p>
          <a:endParaRPr lang="es-ES"/>
        </a:p>
      </dgm:t>
    </dgm:pt>
    <dgm:pt modelId="{D8FE180C-C9DB-4AA2-A74F-555B79BD206F}">
      <dgm:prSet phldrT="[Texto]"/>
      <dgm:spPr/>
      <dgm:t>
        <a:bodyPr/>
        <a:lstStyle/>
        <a:p>
          <a:r>
            <a:rPr lang="es-EC" dirty="0"/>
            <a:t>Pegilación</a:t>
          </a:r>
          <a:endParaRPr lang="es-ES" dirty="0"/>
        </a:p>
      </dgm:t>
    </dgm:pt>
    <dgm:pt modelId="{986AFDF1-25CD-490D-82ED-0AF7D6353285}" type="parTrans" cxnId="{20E2AC0B-2557-4C55-A89D-A8A1286990DF}">
      <dgm:prSet/>
      <dgm:spPr/>
      <dgm:t>
        <a:bodyPr/>
        <a:lstStyle/>
        <a:p>
          <a:endParaRPr lang="es-ES"/>
        </a:p>
      </dgm:t>
    </dgm:pt>
    <dgm:pt modelId="{332011F6-B74A-4D04-9F8B-C5D1F4C2B759}" type="sibTrans" cxnId="{20E2AC0B-2557-4C55-A89D-A8A1286990DF}">
      <dgm:prSet/>
      <dgm:spPr/>
      <dgm:t>
        <a:bodyPr/>
        <a:lstStyle/>
        <a:p>
          <a:endParaRPr lang="es-ES"/>
        </a:p>
      </dgm:t>
    </dgm:pt>
    <dgm:pt modelId="{30EBD349-2CA5-457C-AF62-37E2ACBA1768}">
      <dgm:prSet phldrT="[Texto]"/>
      <dgm:spPr/>
      <dgm:t>
        <a:bodyPr/>
        <a:lstStyle/>
        <a:p>
          <a:r>
            <a:rPr lang="es-EC" dirty="0"/>
            <a:t>“método a prueba de fallos”</a:t>
          </a:r>
          <a:endParaRPr lang="es-ES" dirty="0"/>
        </a:p>
      </dgm:t>
    </dgm:pt>
    <dgm:pt modelId="{B8B12FBD-A86B-4653-AE7F-9733669E3663}" type="parTrans" cxnId="{3228870B-6783-4E2B-996A-B7298F76B6F1}">
      <dgm:prSet/>
      <dgm:spPr/>
      <dgm:t>
        <a:bodyPr/>
        <a:lstStyle/>
        <a:p>
          <a:endParaRPr lang="es-ES"/>
        </a:p>
      </dgm:t>
    </dgm:pt>
    <dgm:pt modelId="{04313498-B177-4AF8-9C31-67BD792D9658}" type="sibTrans" cxnId="{3228870B-6783-4E2B-996A-B7298F76B6F1}">
      <dgm:prSet/>
      <dgm:spPr/>
      <dgm:t>
        <a:bodyPr/>
        <a:lstStyle/>
        <a:p>
          <a:endParaRPr lang="es-ES"/>
        </a:p>
      </dgm:t>
    </dgm:pt>
    <dgm:pt modelId="{65959FAF-2023-4B49-8535-450318C31769}" type="pres">
      <dgm:prSet presAssocID="{5B2B7C48-AFFF-4508-B02D-816998AF638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AE9CF10-16C3-46C3-B5AE-2969221E689E}" type="pres">
      <dgm:prSet presAssocID="{42372787-D077-4577-B9E5-9EDEEB573429}" presName="chaos" presStyleCnt="0"/>
      <dgm:spPr/>
    </dgm:pt>
    <dgm:pt modelId="{D8225CB6-DF7F-4E6E-BF3A-79D2A0AB025C}" type="pres">
      <dgm:prSet presAssocID="{42372787-D077-4577-B9E5-9EDEEB573429}" presName="parTx1" presStyleLbl="revTx" presStyleIdx="0" presStyleCnt="3"/>
      <dgm:spPr/>
      <dgm:t>
        <a:bodyPr/>
        <a:lstStyle/>
        <a:p>
          <a:endParaRPr lang="es-ES"/>
        </a:p>
      </dgm:t>
    </dgm:pt>
    <dgm:pt modelId="{EC222B65-D471-40F4-9A2C-61EC8C593A7A}" type="pres">
      <dgm:prSet presAssocID="{42372787-D077-4577-B9E5-9EDEEB573429}" presName="c1" presStyleLbl="node1" presStyleIdx="0" presStyleCnt="19"/>
      <dgm:spPr/>
    </dgm:pt>
    <dgm:pt modelId="{05ADE8F2-B870-4270-89B9-132FCA38BCEC}" type="pres">
      <dgm:prSet presAssocID="{42372787-D077-4577-B9E5-9EDEEB573429}" presName="c2" presStyleLbl="node1" presStyleIdx="1" presStyleCnt="19"/>
      <dgm:spPr/>
    </dgm:pt>
    <dgm:pt modelId="{9896CFD5-5C25-46BA-8ED2-BEF7B393B646}" type="pres">
      <dgm:prSet presAssocID="{42372787-D077-4577-B9E5-9EDEEB573429}" presName="c3" presStyleLbl="node1" presStyleIdx="2" presStyleCnt="19"/>
      <dgm:spPr/>
    </dgm:pt>
    <dgm:pt modelId="{E7A18F8D-773B-4DFB-A970-866983EF9FDA}" type="pres">
      <dgm:prSet presAssocID="{42372787-D077-4577-B9E5-9EDEEB573429}" presName="c4" presStyleLbl="node1" presStyleIdx="3" presStyleCnt="19"/>
      <dgm:spPr/>
    </dgm:pt>
    <dgm:pt modelId="{6AB68CE5-D925-4428-AB53-1389C5C4C018}" type="pres">
      <dgm:prSet presAssocID="{42372787-D077-4577-B9E5-9EDEEB573429}" presName="c5" presStyleLbl="node1" presStyleIdx="4" presStyleCnt="19"/>
      <dgm:spPr/>
    </dgm:pt>
    <dgm:pt modelId="{25A4EA26-048A-437D-B3B2-317AFAFDDECE}" type="pres">
      <dgm:prSet presAssocID="{42372787-D077-4577-B9E5-9EDEEB573429}" presName="c6" presStyleLbl="node1" presStyleIdx="5" presStyleCnt="19"/>
      <dgm:spPr/>
    </dgm:pt>
    <dgm:pt modelId="{630C8844-DEF8-466B-89CA-AD478A0E038A}" type="pres">
      <dgm:prSet presAssocID="{42372787-D077-4577-B9E5-9EDEEB573429}" presName="c7" presStyleLbl="node1" presStyleIdx="6" presStyleCnt="19"/>
      <dgm:spPr/>
    </dgm:pt>
    <dgm:pt modelId="{AA45372F-FA69-411E-901A-64F184EDE553}" type="pres">
      <dgm:prSet presAssocID="{42372787-D077-4577-B9E5-9EDEEB573429}" presName="c8" presStyleLbl="node1" presStyleIdx="7" presStyleCnt="19"/>
      <dgm:spPr/>
    </dgm:pt>
    <dgm:pt modelId="{CE7ADCF6-C7F7-4612-A334-5F46E39DF04A}" type="pres">
      <dgm:prSet presAssocID="{42372787-D077-4577-B9E5-9EDEEB573429}" presName="c9" presStyleLbl="node1" presStyleIdx="8" presStyleCnt="19"/>
      <dgm:spPr/>
    </dgm:pt>
    <dgm:pt modelId="{AB5C95A5-84FE-493B-A3F4-AA1DA13FBF03}" type="pres">
      <dgm:prSet presAssocID="{42372787-D077-4577-B9E5-9EDEEB573429}" presName="c10" presStyleLbl="node1" presStyleIdx="9" presStyleCnt="19"/>
      <dgm:spPr/>
    </dgm:pt>
    <dgm:pt modelId="{47C307F6-3582-4242-B1A1-A75DBC085FAD}" type="pres">
      <dgm:prSet presAssocID="{42372787-D077-4577-B9E5-9EDEEB573429}" presName="c11" presStyleLbl="node1" presStyleIdx="10" presStyleCnt="19"/>
      <dgm:spPr/>
    </dgm:pt>
    <dgm:pt modelId="{FD1F4F80-4363-401B-86F2-8CE3467A6407}" type="pres">
      <dgm:prSet presAssocID="{42372787-D077-4577-B9E5-9EDEEB573429}" presName="c12" presStyleLbl="node1" presStyleIdx="11" presStyleCnt="19"/>
      <dgm:spPr/>
    </dgm:pt>
    <dgm:pt modelId="{EAD3D404-0074-42A5-9269-73B1006A1B31}" type="pres">
      <dgm:prSet presAssocID="{42372787-D077-4577-B9E5-9EDEEB573429}" presName="c13" presStyleLbl="node1" presStyleIdx="12" presStyleCnt="19"/>
      <dgm:spPr/>
    </dgm:pt>
    <dgm:pt modelId="{4C10690C-56DC-4552-88B0-F34027E3864C}" type="pres">
      <dgm:prSet presAssocID="{42372787-D077-4577-B9E5-9EDEEB573429}" presName="c14" presStyleLbl="node1" presStyleIdx="13" presStyleCnt="19"/>
      <dgm:spPr/>
    </dgm:pt>
    <dgm:pt modelId="{570FE94A-120A-4E06-83C2-9D9BC5A69ACE}" type="pres">
      <dgm:prSet presAssocID="{42372787-D077-4577-B9E5-9EDEEB573429}" presName="c15" presStyleLbl="node1" presStyleIdx="14" presStyleCnt="19"/>
      <dgm:spPr/>
    </dgm:pt>
    <dgm:pt modelId="{4CED1FEE-9EE2-47A2-AD18-B6EEB685D3B3}" type="pres">
      <dgm:prSet presAssocID="{42372787-D077-4577-B9E5-9EDEEB573429}" presName="c16" presStyleLbl="node1" presStyleIdx="15" presStyleCnt="19"/>
      <dgm:spPr/>
    </dgm:pt>
    <dgm:pt modelId="{BEF783CD-655E-4F1B-9A1B-416B3A267B82}" type="pres">
      <dgm:prSet presAssocID="{42372787-D077-4577-B9E5-9EDEEB573429}" presName="c17" presStyleLbl="node1" presStyleIdx="16" presStyleCnt="19"/>
      <dgm:spPr/>
    </dgm:pt>
    <dgm:pt modelId="{0F66A6EE-89ED-4B3D-BD8B-5096242401DD}" type="pres">
      <dgm:prSet presAssocID="{42372787-D077-4577-B9E5-9EDEEB573429}" presName="c18" presStyleLbl="node1" presStyleIdx="17" presStyleCnt="19"/>
      <dgm:spPr/>
    </dgm:pt>
    <dgm:pt modelId="{2344B75B-7AFA-4D56-9F37-4612CF3D55E4}" type="pres">
      <dgm:prSet presAssocID="{D1E0629E-3F8D-454F-868D-BC450C6542CF}" presName="chevronComposite1" presStyleCnt="0"/>
      <dgm:spPr/>
    </dgm:pt>
    <dgm:pt modelId="{368DE41B-9971-49FE-975D-52C938F6A1A9}" type="pres">
      <dgm:prSet presAssocID="{D1E0629E-3F8D-454F-868D-BC450C6542CF}" presName="chevron1" presStyleLbl="sibTrans2D1" presStyleIdx="0" presStyleCnt="3"/>
      <dgm:spPr/>
    </dgm:pt>
    <dgm:pt modelId="{32E7C02D-B9D7-4CBD-B32A-33BF8E0A6233}" type="pres">
      <dgm:prSet presAssocID="{D1E0629E-3F8D-454F-868D-BC450C6542CF}" presName="spChevron1" presStyleCnt="0"/>
      <dgm:spPr/>
    </dgm:pt>
    <dgm:pt modelId="{D8AB904E-CFA1-4942-902B-0A2A77E02397}" type="pres">
      <dgm:prSet presAssocID="{9509F43F-A3D5-4C93-B4D5-52438C9CE89C}" presName="middle" presStyleCnt="0"/>
      <dgm:spPr/>
    </dgm:pt>
    <dgm:pt modelId="{E1E58E92-5103-4DE9-8BE0-693BA1200C89}" type="pres">
      <dgm:prSet presAssocID="{9509F43F-A3D5-4C93-B4D5-52438C9CE89C}" presName="parTxMid" presStyleLbl="revTx" presStyleIdx="1" presStyleCnt="3"/>
      <dgm:spPr/>
      <dgm:t>
        <a:bodyPr/>
        <a:lstStyle/>
        <a:p>
          <a:endParaRPr lang="es-ES"/>
        </a:p>
      </dgm:t>
    </dgm:pt>
    <dgm:pt modelId="{8DA9BD13-860B-4F57-9205-E72D49216C0E}" type="pres">
      <dgm:prSet presAssocID="{9509F43F-A3D5-4C93-B4D5-52438C9CE89C}" presName="spMid" presStyleCnt="0"/>
      <dgm:spPr/>
    </dgm:pt>
    <dgm:pt modelId="{7889D51F-75DE-4496-BFF4-8C62471B2500}" type="pres">
      <dgm:prSet presAssocID="{66450722-0967-4607-A16B-C37959FF0829}" presName="chevronComposite1" presStyleCnt="0"/>
      <dgm:spPr/>
    </dgm:pt>
    <dgm:pt modelId="{2D579870-6C6F-4D46-9412-ACF5A7ABA7E1}" type="pres">
      <dgm:prSet presAssocID="{66450722-0967-4607-A16B-C37959FF0829}" presName="chevron1" presStyleLbl="sibTrans2D1" presStyleIdx="1" presStyleCnt="3"/>
      <dgm:spPr/>
    </dgm:pt>
    <dgm:pt modelId="{73F9EA0C-4B6D-41B6-A2DA-3400222D6928}" type="pres">
      <dgm:prSet presAssocID="{66450722-0967-4607-A16B-C37959FF0829}" presName="spChevron1" presStyleCnt="0"/>
      <dgm:spPr/>
    </dgm:pt>
    <dgm:pt modelId="{1F7FA7A7-EED3-46FD-A2A9-132CF944CAC3}" type="pres">
      <dgm:prSet presAssocID="{D8FE180C-C9DB-4AA2-A74F-555B79BD206F}" presName="middle" presStyleCnt="0"/>
      <dgm:spPr/>
    </dgm:pt>
    <dgm:pt modelId="{901AAEA2-6DC3-4837-A7FB-5EBEC28FE41D}" type="pres">
      <dgm:prSet presAssocID="{D8FE180C-C9DB-4AA2-A74F-555B79BD206F}" presName="parTxMid" presStyleLbl="revTx" presStyleIdx="2" presStyleCnt="3"/>
      <dgm:spPr/>
      <dgm:t>
        <a:bodyPr/>
        <a:lstStyle/>
        <a:p>
          <a:endParaRPr lang="es-ES"/>
        </a:p>
      </dgm:t>
    </dgm:pt>
    <dgm:pt modelId="{A5423516-0B8E-4E36-9241-3DA169A12748}" type="pres">
      <dgm:prSet presAssocID="{D8FE180C-C9DB-4AA2-A74F-555B79BD206F}" presName="spMid" presStyleCnt="0"/>
      <dgm:spPr/>
    </dgm:pt>
    <dgm:pt modelId="{55A22B94-901E-4EE5-9997-31D867572FBD}" type="pres">
      <dgm:prSet presAssocID="{332011F6-B74A-4D04-9F8B-C5D1F4C2B759}" presName="chevronComposite1" presStyleCnt="0"/>
      <dgm:spPr/>
    </dgm:pt>
    <dgm:pt modelId="{581E6415-E02F-4C1B-BDC8-C488D43C0ED9}" type="pres">
      <dgm:prSet presAssocID="{332011F6-B74A-4D04-9F8B-C5D1F4C2B759}" presName="chevron1" presStyleLbl="sibTrans2D1" presStyleIdx="2" presStyleCnt="3"/>
      <dgm:spPr/>
    </dgm:pt>
    <dgm:pt modelId="{7027E10E-37DD-46FD-B374-9B8C69172B81}" type="pres">
      <dgm:prSet presAssocID="{332011F6-B74A-4D04-9F8B-C5D1F4C2B759}" presName="spChevron1" presStyleCnt="0"/>
      <dgm:spPr/>
    </dgm:pt>
    <dgm:pt modelId="{1A204C31-A113-4C8B-B48F-573CEBCACEB7}" type="pres">
      <dgm:prSet presAssocID="{30EBD349-2CA5-457C-AF62-37E2ACBA1768}" presName="last" presStyleCnt="0"/>
      <dgm:spPr/>
    </dgm:pt>
    <dgm:pt modelId="{36D1B292-C8BC-481C-A3BF-870AAC43A7AA}" type="pres">
      <dgm:prSet presAssocID="{30EBD349-2CA5-457C-AF62-37E2ACBA1768}" presName="circleTx" presStyleLbl="node1" presStyleIdx="18" presStyleCnt="19"/>
      <dgm:spPr/>
      <dgm:t>
        <a:bodyPr/>
        <a:lstStyle/>
        <a:p>
          <a:endParaRPr lang="es-ES"/>
        </a:p>
      </dgm:t>
    </dgm:pt>
    <dgm:pt modelId="{F7FECBEA-24EC-478E-8C5B-ACBDBA79CF02}" type="pres">
      <dgm:prSet presAssocID="{30EBD349-2CA5-457C-AF62-37E2ACBA1768}" presName="spN" presStyleCnt="0"/>
      <dgm:spPr/>
    </dgm:pt>
  </dgm:ptLst>
  <dgm:cxnLst>
    <dgm:cxn modelId="{A6466025-363C-48B7-922E-F269BE1D1A83}" srcId="{5B2B7C48-AFFF-4508-B02D-816998AF638E}" destId="{42372787-D077-4577-B9E5-9EDEEB573429}" srcOrd="0" destOrd="0" parTransId="{677636E2-8354-4333-A5E0-0DCF4047AF9A}" sibTransId="{D1E0629E-3F8D-454F-868D-BC450C6542CF}"/>
    <dgm:cxn modelId="{59684151-7EFF-40E9-8F33-4E66C65C2CAD}" type="presOf" srcId="{9509F43F-A3D5-4C93-B4D5-52438C9CE89C}" destId="{E1E58E92-5103-4DE9-8BE0-693BA1200C89}" srcOrd="0" destOrd="0" presId="urn:microsoft.com/office/officeart/2009/3/layout/RandomtoResultProcess"/>
    <dgm:cxn modelId="{50CC2FE9-F9EF-4E01-A1DB-6E0FED4C0D8D}" type="presOf" srcId="{30EBD349-2CA5-457C-AF62-37E2ACBA1768}" destId="{36D1B292-C8BC-481C-A3BF-870AAC43A7AA}" srcOrd="0" destOrd="0" presId="urn:microsoft.com/office/officeart/2009/3/layout/RandomtoResultProcess"/>
    <dgm:cxn modelId="{D5C0525D-5D2E-405D-AE99-C6CCCE077054}" srcId="{5B2B7C48-AFFF-4508-B02D-816998AF638E}" destId="{9509F43F-A3D5-4C93-B4D5-52438C9CE89C}" srcOrd="1" destOrd="0" parTransId="{030A5091-ADD1-4433-BD15-F0C9F937ED43}" sibTransId="{66450722-0967-4607-A16B-C37959FF0829}"/>
    <dgm:cxn modelId="{3228870B-6783-4E2B-996A-B7298F76B6F1}" srcId="{5B2B7C48-AFFF-4508-B02D-816998AF638E}" destId="{30EBD349-2CA5-457C-AF62-37E2ACBA1768}" srcOrd="3" destOrd="0" parTransId="{B8B12FBD-A86B-4653-AE7F-9733669E3663}" sibTransId="{04313498-B177-4AF8-9C31-67BD792D9658}"/>
    <dgm:cxn modelId="{20E2AC0B-2557-4C55-A89D-A8A1286990DF}" srcId="{5B2B7C48-AFFF-4508-B02D-816998AF638E}" destId="{D8FE180C-C9DB-4AA2-A74F-555B79BD206F}" srcOrd="2" destOrd="0" parTransId="{986AFDF1-25CD-490D-82ED-0AF7D6353285}" sibTransId="{332011F6-B74A-4D04-9F8B-C5D1F4C2B759}"/>
    <dgm:cxn modelId="{F613D297-8F69-4A3F-9151-1764ACDAE3C7}" type="presOf" srcId="{D8FE180C-C9DB-4AA2-A74F-555B79BD206F}" destId="{901AAEA2-6DC3-4837-A7FB-5EBEC28FE41D}" srcOrd="0" destOrd="0" presId="urn:microsoft.com/office/officeart/2009/3/layout/RandomtoResultProcess"/>
    <dgm:cxn modelId="{996C9D32-4E4A-41DE-8004-76FFBC851C4C}" type="presOf" srcId="{42372787-D077-4577-B9E5-9EDEEB573429}" destId="{D8225CB6-DF7F-4E6E-BF3A-79D2A0AB025C}" srcOrd="0" destOrd="0" presId="urn:microsoft.com/office/officeart/2009/3/layout/RandomtoResultProcess"/>
    <dgm:cxn modelId="{703249D5-6F75-4B72-89C4-338A93227281}" type="presOf" srcId="{5B2B7C48-AFFF-4508-B02D-816998AF638E}" destId="{65959FAF-2023-4B49-8535-450318C31769}" srcOrd="0" destOrd="0" presId="urn:microsoft.com/office/officeart/2009/3/layout/RandomtoResultProcess"/>
    <dgm:cxn modelId="{99EF27E2-4415-4662-94C5-1D48A8ACA60D}" type="presParOf" srcId="{65959FAF-2023-4B49-8535-450318C31769}" destId="{1AE9CF10-16C3-46C3-B5AE-2969221E689E}" srcOrd="0" destOrd="0" presId="urn:microsoft.com/office/officeart/2009/3/layout/RandomtoResultProcess"/>
    <dgm:cxn modelId="{1033CC35-0A11-48B9-AC67-4B5F92C89BAC}" type="presParOf" srcId="{1AE9CF10-16C3-46C3-B5AE-2969221E689E}" destId="{D8225CB6-DF7F-4E6E-BF3A-79D2A0AB025C}" srcOrd="0" destOrd="0" presId="urn:microsoft.com/office/officeart/2009/3/layout/RandomtoResultProcess"/>
    <dgm:cxn modelId="{A04A9EDC-4432-45B0-8E93-B48651E4FB07}" type="presParOf" srcId="{1AE9CF10-16C3-46C3-B5AE-2969221E689E}" destId="{EC222B65-D471-40F4-9A2C-61EC8C593A7A}" srcOrd="1" destOrd="0" presId="urn:microsoft.com/office/officeart/2009/3/layout/RandomtoResultProcess"/>
    <dgm:cxn modelId="{6E8EF3F0-C762-44B6-B1D7-F5257862EA80}" type="presParOf" srcId="{1AE9CF10-16C3-46C3-B5AE-2969221E689E}" destId="{05ADE8F2-B870-4270-89B9-132FCA38BCEC}" srcOrd="2" destOrd="0" presId="urn:microsoft.com/office/officeart/2009/3/layout/RandomtoResultProcess"/>
    <dgm:cxn modelId="{DA851DAA-B546-4D0D-8BE8-8FC045B21709}" type="presParOf" srcId="{1AE9CF10-16C3-46C3-B5AE-2969221E689E}" destId="{9896CFD5-5C25-46BA-8ED2-BEF7B393B646}" srcOrd="3" destOrd="0" presId="urn:microsoft.com/office/officeart/2009/3/layout/RandomtoResultProcess"/>
    <dgm:cxn modelId="{AEB5807F-6263-47FB-B1FD-29CBD17A3387}" type="presParOf" srcId="{1AE9CF10-16C3-46C3-B5AE-2969221E689E}" destId="{E7A18F8D-773B-4DFB-A970-866983EF9FDA}" srcOrd="4" destOrd="0" presId="urn:microsoft.com/office/officeart/2009/3/layout/RandomtoResultProcess"/>
    <dgm:cxn modelId="{1DE93315-6B7C-49C2-990B-96FFF59048C8}" type="presParOf" srcId="{1AE9CF10-16C3-46C3-B5AE-2969221E689E}" destId="{6AB68CE5-D925-4428-AB53-1389C5C4C018}" srcOrd="5" destOrd="0" presId="urn:microsoft.com/office/officeart/2009/3/layout/RandomtoResultProcess"/>
    <dgm:cxn modelId="{339E78E8-0B0F-4576-A5BC-F3B6DEB20A81}" type="presParOf" srcId="{1AE9CF10-16C3-46C3-B5AE-2969221E689E}" destId="{25A4EA26-048A-437D-B3B2-317AFAFDDECE}" srcOrd="6" destOrd="0" presId="urn:microsoft.com/office/officeart/2009/3/layout/RandomtoResultProcess"/>
    <dgm:cxn modelId="{3B2E3FBB-47C6-4CAC-9A05-EEDC573247A3}" type="presParOf" srcId="{1AE9CF10-16C3-46C3-B5AE-2969221E689E}" destId="{630C8844-DEF8-466B-89CA-AD478A0E038A}" srcOrd="7" destOrd="0" presId="urn:microsoft.com/office/officeart/2009/3/layout/RandomtoResultProcess"/>
    <dgm:cxn modelId="{F436014A-A240-4154-ACCF-3CFA97E02561}" type="presParOf" srcId="{1AE9CF10-16C3-46C3-B5AE-2969221E689E}" destId="{AA45372F-FA69-411E-901A-64F184EDE553}" srcOrd="8" destOrd="0" presId="urn:microsoft.com/office/officeart/2009/3/layout/RandomtoResultProcess"/>
    <dgm:cxn modelId="{4932ADFE-BEBC-4BED-800F-3D3D961D111D}" type="presParOf" srcId="{1AE9CF10-16C3-46C3-B5AE-2969221E689E}" destId="{CE7ADCF6-C7F7-4612-A334-5F46E39DF04A}" srcOrd="9" destOrd="0" presId="urn:microsoft.com/office/officeart/2009/3/layout/RandomtoResultProcess"/>
    <dgm:cxn modelId="{BC1B54EB-0669-45B0-B165-385476B75B73}" type="presParOf" srcId="{1AE9CF10-16C3-46C3-B5AE-2969221E689E}" destId="{AB5C95A5-84FE-493B-A3F4-AA1DA13FBF03}" srcOrd="10" destOrd="0" presId="urn:microsoft.com/office/officeart/2009/3/layout/RandomtoResultProcess"/>
    <dgm:cxn modelId="{5762CEE3-3E18-4683-AD24-C3DD6A4F5E7F}" type="presParOf" srcId="{1AE9CF10-16C3-46C3-B5AE-2969221E689E}" destId="{47C307F6-3582-4242-B1A1-A75DBC085FAD}" srcOrd="11" destOrd="0" presId="urn:microsoft.com/office/officeart/2009/3/layout/RandomtoResultProcess"/>
    <dgm:cxn modelId="{AA3AF40C-C53A-4166-A2EB-10862BD180A2}" type="presParOf" srcId="{1AE9CF10-16C3-46C3-B5AE-2969221E689E}" destId="{FD1F4F80-4363-401B-86F2-8CE3467A6407}" srcOrd="12" destOrd="0" presId="urn:microsoft.com/office/officeart/2009/3/layout/RandomtoResultProcess"/>
    <dgm:cxn modelId="{4E3CBE26-EC36-47E2-8579-2E6CDF495DFE}" type="presParOf" srcId="{1AE9CF10-16C3-46C3-B5AE-2969221E689E}" destId="{EAD3D404-0074-42A5-9269-73B1006A1B31}" srcOrd="13" destOrd="0" presId="urn:microsoft.com/office/officeart/2009/3/layout/RandomtoResultProcess"/>
    <dgm:cxn modelId="{BCC94915-BB00-46BC-8EBB-0E473A601396}" type="presParOf" srcId="{1AE9CF10-16C3-46C3-B5AE-2969221E689E}" destId="{4C10690C-56DC-4552-88B0-F34027E3864C}" srcOrd="14" destOrd="0" presId="urn:microsoft.com/office/officeart/2009/3/layout/RandomtoResultProcess"/>
    <dgm:cxn modelId="{1271848F-F3B1-4AF3-AB4A-CED6211F604E}" type="presParOf" srcId="{1AE9CF10-16C3-46C3-B5AE-2969221E689E}" destId="{570FE94A-120A-4E06-83C2-9D9BC5A69ACE}" srcOrd="15" destOrd="0" presId="urn:microsoft.com/office/officeart/2009/3/layout/RandomtoResultProcess"/>
    <dgm:cxn modelId="{1E7B3F47-8EF9-4C40-AD88-CE14E53436D2}" type="presParOf" srcId="{1AE9CF10-16C3-46C3-B5AE-2969221E689E}" destId="{4CED1FEE-9EE2-47A2-AD18-B6EEB685D3B3}" srcOrd="16" destOrd="0" presId="urn:microsoft.com/office/officeart/2009/3/layout/RandomtoResultProcess"/>
    <dgm:cxn modelId="{A1054E37-9DCC-4719-A195-25528FC4B64A}" type="presParOf" srcId="{1AE9CF10-16C3-46C3-B5AE-2969221E689E}" destId="{BEF783CD-655E-4F1B-9A1B-416B3A267B82}" srcOrd="17" destOrd="0" presId="urn:microsoft.com/office/officeart/2009/3/layout/RandomtoResultProcess"/>
    <dgm:cxn modelId="{0FE2F021-6F5E-4216-B330-24C19F7F23F3}" type="presParOf" srcId="{1AE9CF10-16C3-46C3-B5AE-2969221E689E}" destId="{0F66A6EE-89ED-4B3D-BD8B-5096242401DD}" srcOrd="18" destOrd="0" presId="urn:microsoft.com/office/officeart/2009/3/layout/RandomtoResultProcess"/>
    <dgm:cxn modelId="{6867460B-A16C-478F-8AA4-097ED4902594}" type="presParOf" srcId="{65959FAF-2023-4B49-8535-450318C31769}" destId="{2344B75B-7AFA-4D56-9F37-4612CF3D55E4}" srcOrd="1" destOrd="0" presId="urn:microsoft.com/office/officeart/2009/3/layout/RandomtoResultProcess"/>
    <dgm:cxn modelId="{61197426-3BF7-47F2-A623-196DB64D9C3F}" type="presParOf" srcId="{2344B75B-7AFA-4D56-9F37-4612CF3D55E4}" destId="{368DE41B-9971-49FE-975D-52C938F6A1A9}" srcOrd="0" destOrd="0" presId="urn:microsoft.com/office/officeart/2009/3/layout/RandomtoResultProcess"/>
    <dgm:cxn modelId="{BE8778C5-922A-4187-9577-1904144CFCBE}" type="presParOf" srcId="{2344B75B-7AFA-4D56-9F37-4612CF3D55E4}" destId="{32E7C02D-B9D7-4CBD-B32A-33BF8E0A6233}" srcOrd="1" destOrd="0" presId="urn:microsoft.com/office/officeart/2009/3/layout/RandomtoResultProcess"/>
    <dgm:cxn modelId="{5C4BD631-5682-4F11-BB22-A4A7AF268E77}" type="presParOf" srcId="{65959FAF-2023-4B49-8535-450318C31769}" destId="{D8AB904E-CFA1-4942-902B-0A2A77E02397}" srcOrd="2" destOrd="0" presId="urn:microsoft.com/office/officeart/2009/3/layout/RandomtoResultProcess"/>
    <dgm:cxn modelId="{6F30593E-5124-4732-AC0F-5CD1A10DC23A}" type="presParOf" srcId="{D8AB904E-CFA1-4942-902B-0A2A77E02397}" destId="{E1E58E92-5103-4DE9-8BE0-693BA1200C89}" srcOrd="0" destOrd="0" presId="urn:microsoft.com/office/officeart/2009/3/layout/RandomtoResultProcess"/>
    <dgm:cxn modelId="{4229D4D3-5586-47FC-AADE-19487936B817}" type="presParOf" srcId="{D8AB904E-CFA1-4942-902B-0A2A77E02397}" destId="{8DA9BD13-860B-4F57-9205-E72D49216C0E}" srcOrd="1" destOrd="0" presId="urn:microsoft.com/office/officeart/2009/3/layout/RandomtoResultProcess"/>
    <dgm:cxn modelId="{0DD1114D-A78B-410B-8B2D-F23E01849738}" type="presParOf" srcId="{65959FAF-2023-4B49-8535-450318C31769}" destId="{7889D51F-75DE-4496-BFF4-8C62471B2500}" srcOrd="3" destOrd="0" presId="urn:microsoft.com/office/officeart/2009/3/layout/RandomtoResultProcess"/>
    <dgm:cxn modelId="{051F2FD8-C5DF-49BE-BE55-515EBF5DC49B}" type="presParOf" srcId="{7889D51F-75DE-4496-BFF4-8C62471B2500}" destId="{2D579870-6C6F-4D46-9412-ACF5A7ABA7E1}" srcOrd="0" destOrd="0" presId="urn:microsoft.com/office/officeart/2009/3/layout/RandomtoResultProcess"/>
    <dgm:cxn modelId="{F64F210E-EEB1-4D00-85AB-143935B1E1F2}" type="presParOf" srcId="{7889D51F-75DE-4496-BFF4-8C62471B2500}" destId="{73F9EA0C-4B6D-41B6-A2DA-3400222D6928}" srcOrd="1" destOrd="0" presId="urn:microsoft.com/office/officeart/2009/3/layout/RandomtoResultProcess"/>
    <dgm:cxn modelId="{C041A87E-F719-4C31-B5C9-86884906EA56}" type="presParOf" srcId="{65959FAF-2023-4B49-8535-450318C31769}" destId="{1F7FA7A7-EED3-46FD-A2A9-132CF944CAC3}" srcOrd="4" destOrd="0" presId="urn:microsoft.com/office/officeart/2009/3/layout/RandomtoResultProcess"/>
    <dgm:cxn modelId="{EA66F23B-2B9C-4BAB-B9D9-6183E54A5581}" type="presParOf" srcId="{1F7FA7A7-EED3-46FD-A2A9-132CF944CAC3}" destId="{901AAEA2-6DC3-4837-A7FB-5EBEC28FE41D}" srcOrd="0" destOrd="0" presId="urn:microsoft.com/office/officeart/2009/3/layout/RandomtoResultProcess"/>
    <dgm:cxn modelId="{5F8D0ACB-617F-44C4-9501-AEB9081655D7}" type="presParOf" srcId="{1F7FA7A7-EED3-46FD-A2A9-132CF944CAC3}" destId="{A5423516-0B8E-4E36-9241-3DA169A12748}" srcOrd="1" destOrd="0" presId="urn:microsoft.com/office/officeart/2009/3/layout/RandomtoResultProcess"/>
    <dgm:cxn modelId="{7CB32379-C163-4D3B-A19C-D263C56BA624}" type="presParOf" srcId="{65959FAF-2023-4B49-8535-450318C31769}" destId="{55A22B94-901E-4EE5-9997-31D867572FBD}" srcOrd="5" destOrd="0" presId="urn:microsoft.com/office/officeart/2009/3/layout/RandomtoResultProcess"/>
    <dgm:cxn modelId="{64BDA5EE-F34F-44C3-98C2-2A64E7C7AC9F}" type="presParOf" srcId="{55A22B94-901E-4EE5-9997-31D867572FBD}" destId="{581E6415-E02F-4C1B-BDC8-C488D43C0ED9}" srcOrd="0" destOrd="0" presId="urn:microsoft.com/office/officeart/2009/3/layout/RandomtoResultProcess"/>
    <dgm:cxn modelId="{B52E74F2-4B6C-4E07-9B2E-F2E3D1733941}" type="presParOf" srcId="{55A22B94-901E-4EE5-9997-31D867572FBD}" destId="{7027E10E-37DD-46FD-B374-9B8C69172B81}" srcOrd="1" destOrd="0" presId="urn:microsoft.com/office/officeart/2009/3/layout/RandomtoResultProcess"/>
    <dgm:cxn modelId="{B06CD325-3705-4FA1-8046-808CDA846B17}" type="presParOf" srcId="{65959FAF-2023-4B49-8535-450318C31769}" destId="{1A204C31-A113-4C8B-B48F-573CEBCACEB7}" srcOrd="6" destOrd="0" presId="urn:microsoft.com/office/officeart/2009/3/layout/RandomtoResultProcess"/>
    <dgm:cxn modelId="{8145ECE0-A29F-45FF-872F-8263679A190D}" type="presParOf" srcId="{1A204C31-A113-4C8B-B48F-573CEBCACEB7}" destId="{36D1B292-C8BC-481C-A3BF-870AAC43A7AA}" srcOrd="0" destOrd="0" presId="urn:microsoft.com/office/officeart/2009/3/layout/RandomtoResultProcess"/>
    <dgm:cxn modelId="{B2FEC6BB-626F-4022-B793-09FAD0613DEF}" type="presParOf" srcId="{1A204C31-A113-4C8B-B48F-573CEBCACEB7}" destId="{F7FECBEA-24EC-478E-8C5B-ACBDBA79CF0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2FEB03B-67B4-4B62-AA0A-7A9DDBFBFAF0}" type="doc">
      <dgm:prSet loTypeId="urn:microsoft.com/office/officeart/2005/8/layout/vList2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207B98D9-94D9-48E6-8435-8875F81F94D6}">
      <dgm:prSet phldrT="[Texto]" custT="1"/>
      <dgm:spPr/>
      <dgm:t>
        <a:bodyPr/>
        <a:lstStyle/>
        <a:p>
          <a:r>
            <a:rPr lang="es-ES" sz="2800" dirty="0"/>
            <a:t>PKR</a:t>
          </a:r>
        </a:p>
      </dgm:t>
    </dgm:pt>
    <dgm:pt modelId="{CCAAA7FC-DE43-4827-8DA7-A08A4ECC36D8}" type="parTrans" cxnId="{72F3A477-7B70-43AC-B782-16BD731EB4F5}">
      <dgm:prSet/>
      <dgm:spPr/>
      <dgm:t>
        <a:bodyPr/>
        <a:lstStyle/>
        <a:p>
          <a:endParaRPr lang="es-ES" sz="1400"/>
        </a:p>
      </dgm:t>
    </dgm:pt>
    <dgm:pt modelId="{798A63DF-9721-4FBD-B24B-1E6CA82AA61A}" type="sibTrans" cxnId="{72F3A477-7B70-43AC-B782-16BD731EB4F5}">
      <dgm:prSet/>
      <dgm:spPr/>
      <dgm:t>
        <a:bodyPr/>
        <a:lstStyle/>
        <a:p>
          <a:endParaRPr lang="es-ES" sz="1400"/>
        </a:p>
      </dgm:t>
    </dgm:pt>
    <dgm:pt modelId="{F6E2E15D-12A8-4EBB-9953-334836AFB95B}">
      <dgm:prSet phldrT="[Texto]" custT="1"/>
      <dgm:spPr/>
      <dgm:t>
        <a:bodyPr/>
        <a:lstStyle/>
        <a:p>
          <a:r>
            <a:rPr lang="es-ES" sz="1400" dirty="0"/>
            <a:t>Dependiente RNA</a:t>
          </a:r>
        </a:p>
      </dgm:t>
    </dgm:pt>
    <dgm:pt modelId="{6F160269-2080-47FB-8130-79E82022A6BF}" type="parTrans" cxnId="{8FE8661F-B87A-4C83-8E8A-F74A69744468}">
      <dgm:prSet/>
      <dgm:spPr/>
      <dgm:t>
        <a:bodyPr/>
        <a:lstStyle/>
        <a:p>
          <a:endParaRPr lang="es-ES" sz="1400"/>
        </a:p>
      </dgm:t>
    </dgm:pt>
    <dgm:pt modelId="{5DD864E2-6488-4766-9EF0-729601DE4C1C}" type="sibTrans" cxnId="{8FE8661F-B87A-4C83-8E8A-F74A69744468}">
      <dgm:prSet/>
      <dgm:spPr/>
      <dgm:t>
        <a:bodyPr/>
        <a:lstStyle/>
        <a:p>
          <a:endParaRPr lang="es-ES" sz="1400"/>
        </a:p>
      </dgm:t>
    </dgm:pt>
    <dgm:pt modelId="{038006D4-D76E-4ADB-A5E2-63CEDD9F6BED}">
      <dgm:prSet phldrT="[Texto]" custT="1"/>
      <dgm:spPr/>
      <dgm:t>
        <a:bodyPr/>
        <a:lstStyle/>
        <a:p>
          <a:r>
            <a:rPr lang="es-ES" sz="1400" dirty="0"/>
            <a:t>Fosforila prot. celulares</a:t>
          </a:r>
        </a:p>
      </dgm:t>
    </dgm:pt>
    <dgm:pt modelId="{5EFBB1B2-2A76-4F85-80A4-FB1B73A37C21}" type="parTrans" cxnId="{B6BD7101-EC5D-4DC1-B657-7218596DE7FD}">
      <dgm:prSet/>
      <dgm:spPr/>
      <dgm:t>
        <a:bodyPr/>
        <a:lstStyle/>
        <a:p>
          <a:endParaRPr lang="es-ES" sz="1400"/>
        </a:p>
      </dgm:t>
    </dgm:pt>
    <dgm:pt modelId="{28F79962-1B97-4E55-A002-358A0C99C0AF}" type="sibTrans" cxnId="{B6BD7101-EC5D-4DC1-B657-7218596DE7FD}">
      <dgm:prSet/>
      <dgm:spPr/>
      <dgm:t>
        <a:bodyPr/>
        <a:lstStyle/>
        <a:p>
          <a:endParaRPr lang="es-ES" sz="1400"/>
        </a:p>
      </dgm:t>
    </dgm:pt>
    <dgm:pt modelId="{8183CFAD-02E2-4BBC-8905-EF215E639B71}">
      <dgm:prSet phldrT="[Texto]" custT="1"/>
      <dgm:spPr/>
      <dgm:t>
        <a:bodyPr/>
        <a:lstStyle/>
        <a:p>
          <a:r>
            <a:rPr lang="es-ES" sz="2800" dirty="0"/>
            <a:t>OAS</a:t>
          </a:r>
        </a:p>
      </dgm:t>
    </dgm:pt>
    <dgm:pt modelId="{8E35A860-71AE-4197-90CC-3B6E5A76AE16}" type="parTrans" cxnId="{CF1D5AD9-2D5E-46B5-A997-AB6DFEDDB3D1}">
      <dgm:prSet/>
      <dgm:spPr/>
      <dgm:t>
        <a:bodyPr/>
        <a:lstStyle/>
        <a:p>
          <a:endParaRPr lang="es-ES" sz="1400"/>
        </a:p>
      </dgm:t>
    </dgm:pt>
    <dgm:pt modelId="{BC675A0B-DB27-46F3-BE5F-556583143BBA}" type="sibTrans" cxnId="{CF1D5AD9-2D5E-46B5-A997-AB6DFEDDB3D1}">
      <dgm:prSet/>
      <dgm:spPr/>
      <dgm:t>
        <a:bodyPr/>
        <a:lstStyle/>
        <a:p>
          <a:endParaRPr lang="es-ES" sz="1400"/>
        </a:p>
      </dgm:t>
    </dgm:pt>
    <dgm:pt modelId="{DC876352-0642-4E0E-B9B2-379792308496}">
      <dgm:prSet phldrT="[Texto]" custT="1"/>
      <dgm:spPr/>
      <dgm:t>
        <a:bodyPr/>
        <a:lstStyle/>
        <a:p>
          <a:r>
            <a:rPr lang="es-ES" sz="1400" dirty="0"/>
            <a:t>Activada dsRNA</a:t>
          </a:r>
        </a:p>
      </dgm:t>
    </dgm:pt>
    <dgm:pt modelId="{B78D8214-9676-4EB0-9CC8-976380453214}" type="parTrans" cxnId="{6ED5D5CC-57BA-44CC-A05E-7AC960F4EB25}">
      <dgm:prSet/>
      <dgm:spPr/>
      <dgm:t>
        <a:bodyPr/>
        <a:lstStyle/>
        <a:p>
          <a:endParaRPr lang="es-ES" sz="1400"/>
        </a:p>
      </dgm:t>
    </dgm:pt>
    <dgm:pt modelId="{93F9F0EB-E3E9-40AC-9A23-CA940E09F962}" type="sibTrans" cxnId="{6ED5D5CC-57BA-44CC-A05E-7AC960F4EB25}">
      <dgm:prSet/>
      <dgm:spPr/>
      <dgm:t>
        <a:bodyPr/>
        <a:lstStyle/>
        <a:p>
          <a:endParaRPr lang="es-ES" sz="1400"/>
        </a:p>
      </dgm:t>
    </dgm:pt>
    <dgm:pt modelId="{08E7C204-47C1-4B0F-B23F-37C6305B2E4E}">
      <dgm:prSet phldrT="[Texto]" custT="1"/>
      <dgm:spPr/>
      <dgm:t>
        <a:bodyPr/>
        <a:lstStyle/>
        <a:p>
          <a:r>
            <a:rPr lang="es-ES" sz="1400" dirty="0"/>
            <a:t>RNAsa L</a:t>
          </a:r>
        </a:p>
      </dgm:t>
    </dgm:pt>
    <dgm:pt modelId="{CAE4C66A-1880-469B-8D79-8344B4124F02}" type="parTrans" cxnId="{F07027BC-4DE1-48BF-85C4-5B6CEC164475}">
      <dgm:prSet/>
      <dgm:spPr/>
      <dgm:t>
        <a:bodyPr/>
        <a:lstStyle/>
        <a:p>
          <a:endParaRPr lang="es-ES" sz="1400"/>
        </a:p>
      </dgm:t>
    </dgm:pt>
    <dgm:pt modelId="{06E55630-56A8-4155-996E-258101650616}" type="sibTrans" cxnId="{F07027BC-4DE1-48BF-85C4-5B6CEC164475}">
      <dgm:prSet/>
      <dgm:spPr/>
      <dgm:t>
        <a:bodyPr/>
        <a:lstStyle/>
        <a:p>
          <a:endParaRPr lang="es-ES" sz="1400"/>
        </a:p>
      </dgm:t>
    </dgm:pt>
    <dgm:pt modelId="{DB500C54-5774-4462-868C-FC315C1ADF58}">
      <dgm:prSet phldrT="[Texto]" custT="1"/>
      <dgm:spPr/>
      <dgm:t>
        <a:bodyPr/>
        <a:lstStyle/>
        <a:p>
          <a:r>
            <a:rPr lang="es-ES" sz="2800" dirty="0"/>
            <a:t>Mx</a:t>
          </a:r>
        </a:p>
      </dgm:t>
    </dgm:pt>
    <dgm:pt modelId="{19CA3945-C49B-4543-AA4C-B1B4AA575F10}" type="parTrans" cxnId="{81B12C09-3672-4918-BD7A-8F422F12D8FB}">
      <dgm:prSet/>
      <dgm:spPr/>
      <dgm:t>
        <a:bodyPr/>
        <a:lstStyle/>
        <a:p>
          <a:endParaRPr lang="es-ES" sz="1400"/>
        </a:p>
      </dgm:t>
    </dgm:pt>
    <dgm:pt modelId="{23C34E8D-7B7F-499D-864A-2DB1B1BB652D}" type="sibTrans" cxnId="{81B12C09-3672-4918-BD7A-8F422F12D8FB}">
      <dgm:prSet/>
      <dgm:spPr/>
      <dgm:t>
        <a:bodyPr/>
        <a:lstStyle/>
        <a:p>
          <a:endParaRPr lang="es-ES" sz="1400"/>
        </a:p>
      </dgm:t>
    </dgm:pt>
    <dgm:pt modelId="{DF093C49-64EC-447F-B8FD-C459288A601F}">
      <dgm:prSet phldrT="[Texto]" custT="1"/>
      <dgm:spPr/>
      <dgm:t>
        <a:bodyPr/>
        <a:lstStyle/>
        <a:p>
          <a:r>
            <a:rPr lang="es-ES" sz="1400" dirty="0"/>
            <a:t>Poco conocido</a:t>
          </a:r>
        </a:p>
      </dgm:t>
    </dgm:pt>
    <dgm:pt modelId="{4F8B5A35-F315-4953-8282-7F2F568A1397}" type="parTrans" cxnId="{9201B443-7979-4323-AE95-AA88F0BA5C26}">
      <dgm:prSet/>
      <dgm:spPr/>
      <dgm:t>
        <a:bodyPr/>
        <a:lstStyle/>
        <a:p>
          <a:endParaRPr lang="es-ES" sz="1400"/>
        </a:p>
      </dgm:t>
    </dgm:pt>
    <dgm:pt modelId="{055CD3F1-A13F-4250-8222-F581ACC541C9}" type="sibTrans" cxnId="{9201B443-7979-4323-AE95-AA88F0BA5C26}">
      <dgm:prSet/>
      <dgm:spPr/>
      <dgm:t>
        <a:bodyPr/>
        <a:lstStyle/>
        <a:p>
          <a:endParaRPr lang="es-ES" sz="1400"/>
        </a:p>
      </dgm:t>
    </dgm:pt>
    <dgm:pt modelId="{658655EA-6A39-4FA6-B6DD-0888EDF5D241}">
      <dgm:prSet phldrT="[Texto]" custT="1"/>
      <dgm:spPr/>
      <dgm:t>
        <a:bodyPr/>
        <a:lstStyle/>
        <a:p>
          <a:r>
            <a:rPr lang="es-ES" sz="1400" dirty="0"/>
            <a:t>Nucleocápside</a:t>
          </a:r>
        </a:p>
      </dgm:t>
    </dgm:pt>
    <dgm:pt modelId="{4B128BB2-1FD2-4623-832E-3D49FA0CEF0D}" type="parTrans" cxnId="{8C5AD0FB-8EC5-40C3-A863-729C76B3CA6A}">
      <dgm:prSet/>
      <dgm:spPr/>
      <dgm:t>
        <a:bodyPr/>
        <a:lstStyle/>
        <a:p>
          <a:endParaRPr lang="es-ES" sz="1400"/>
        </a:p>
      </dgm:t>
    </dgm:pt>
    <dgm:pt modelId="{9BFE2D6D-969B-40E0-9D8C-63CB11852792}" type="sibTrans" cxnId="{8C5AD0FB-8EC5-40C3-A863-729C76B3CA6A}">
      <dgm:prSet/>
      <dgm:spPr/>
      <dgm:t>
        <a:bodyPr/>
        <a:lstStyle/>
        <a:p>
          <a:endParaRPr lang="es-ES" sz="1400"/>
        </a:p>
      </dgm:t>
    </dgm:pt>
    <dgm:pt modelId="{09C706E6-4345-4065-A29A-12BE1143AABA}">
      <dgm:prSet phldrT="[Texto]" custT="1"/>
      <dgm:spPr/>
      <dgm:t>
        <a:bodyPr/>
        <a:lstStyle/>
        <a:p>
          <a:r>
            <a:rPr lang="es-ES" sz="1400" dirty="0"/>
            <a:t>Inhibición</a:t>
          </a:r>
        </a:p>
      </dgm:t>
    </dgm:pt>
    <dgm:pt modelId="{F26ADD19-35B1-4C01-97F2-0DFB90D0463C}" type="parTrans" cxnId="{EC8D2905-9FF3-4710-953B-5B9520FCE9CD}">
      <dgm:prSet/>
      <dgm:spPr/>
      <dgm:t>
        <a:bodyPr/>
        <a:lstStyle/>
        <a:p>
          <a:endParaRPr lang="es-ES" sz="1400"/>
        </a:p>
      </dgm:t>
    </dgm:pt>
    <dgm:pt modelId="{0379F855-8A13-40AD-B0B4-8D6130EE62E4}" type="sibTrans" cxnId="{EC8D2905-9FF3-4710-953B-5B9520FCE9CD}">
      <dgm:prSet/>
      <dgm:spPr/>
      <dgm:t>
        <a:bodyPr/>
        <a:lstStyle/>
        <a:p>
          <a:endParaRPr lang="es-ES" sz="1400"/>
        </a:p>
      </dgm:t>
    </dgm:pt>
    <dgm:pt modelId="{6C68D79A-75B6-47C8-8570-D4E3F09FFD79}">
      <dgm:prSet phldrT="[Texto]" custT="1"/>
      <dgm:spPr/>
      <dgm:t>
        <a:bodyPr/>
        <a:lstStyle/>
        <a:p>
          <a:r>
            <a:rPr lang="es-ES" sz="1400" dirty="0"/>
            <a:t>Degradación</a:t>
          </a:r>
        </a:p>
      </dgm:t>
    </dgm:pt>
    <dgm:pt modelId="{0F8BED53-FEAA-40B8-BEDE-5B212BEBF58A}" type="parTrans" cxnId="{1A028EA6-1470-4D6E-922B-AF3C119B81E7}">
      <dgm:prSet/>
      <dgm:spPr/>
      <dgm:t>
        <a:bodyPr/>
        <a:lstStyle/>
        <a:p>
          <a:endParaRPr lang="es-ES" sz="1400"/>
        </a:p>
      </dgm:t>
    </dgm:pt>
    <dgm:pt modelId="{23AD93B6-9307-46E1-9974-1BA7735FA0B2}" type="sibTrans" cxnId="{1A028EA6-1470-4D6E-922B-AF3C119B81E7}">
      <dgm:prSet/>
      <dgm:spPr/>
      <dgm:t>
        <a:bodyPr/>
        <a:lstStyle/>
        <a:p>
          <a:endParaRPr lang="es-ES" sz="1400"/>
        </a:p>
      </dgm:t>
    </dgm:pt>
    <dgm:pt modelId="{722A385D-97E9-4711-BD1E-130F064D4F7B}">
      <dgm:prSet phldrT="[Texto]" custT="1"/>
      <dgm:spPr/>
      <dgm:t>
        <a:bodyPr/>
        <a:lstStyle/>
        <a:p>
          <a:r>
            <a:rPr lang="es-ES" sz="1400" dirty="0"/>
            <a:t>Síntesis RNA</a:t>
          </a:r>
        </a:p>
      </dgm:t>
    </dgm:pt>
    <dgm:pt modelId="{AA42B0A9-7269-482C-861B-4E40F697D930}" type="parTrans" cxnId="{928C695C-1017-4F3C-BA04-28272618433A}">
      <dgm:prSet/>
      <dgm:spPr/>
      <dgm:t>
        <a:bodyPr/>
        <a:lstStyle/>
        <a:p>
          <a:endParaRPr lang="es-ES" sz="1400"/>
        </a:p>
      </dgm:t>
    </dgm:pt>
    <dgm:pt modelId="{EF437690-B93D-453A-A230-296367731043}" type="sibTrans" cxnId="{928C695C-1017-4F3C-BA04-28272618433A}">
      <dgm:prSet/>
      <dgm:spPr/>
      <dgm:t>
        <a:bodyPr/>
        <a:lstStyle/>
        <a:p>
          <a:endParaRPr lang="es-ES" sz="1400"/>
        </a:p>
      </dgm:t>
    </dgm:pt>
    <dgm:pt modelId="{A4B7C8BD-D14C-484A-A294-727A3636A6F3}" type="pres">
      <dgm:prSet presAssocID="{92FEB03B-67B4-4B62-AA0A-7A9DDBFBF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FEE800-9247-49D7-940C-D7DF307BE2CE}" type="pres">
      <dgm:prSet presAssocID="{207B98D9-94D9-48E6-8435-8875F81F94D6}" presName="parentText" presStyleLbl="node1" presStyleIdx="0" presStyleCnt="3" custScaleY="456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BBF6B7-5159-4361-8BBB-0BC43B0A5342}" type="pres">
      <dgm:prSet presAssocID="{207B98D9-94D9-48E6-8435-8875F81F94D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67E9BA-7818-42C8-B673-576B81064E45}" type="pres">
      <dgm:prSet presAssocID="{8183CFAD-02E2-4BBC-8905-EF215E639B71}" presName="parentText" presStyleLbl="node1" presStyleIdx="1" presStyleCnt="3" custScaleY="4938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C81690-1FEC-4BFE-84CB-D5226D17AE40}" type="pres">
      <dgm:prSet presAssocID="{8183CFAD-02E2-4BBC-8905-EF215E639B7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023784-6675-40F8-9E56-9502AFEE4B06}" type="pres">
      <dgm:prSet presAssocID="{DB500C54-5774-4462-868C-FC315C1ADF58}" presName="parentText" presStyleLbl="node1" presStyleIdx="2" presStyleCnt="3" custScaleY="420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B069FA-929E-4AB5-9C44-525ADAA4B614}" type="pres">
      <dgm:prSet presAssocID="{DB500C54-5774-4462-868C-FC315C1ADF5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A1B3AF-07CC-4AD2-95AA-6DE6DCD074DF}" type="presOf" srcId="{08E7C204-47C1-4B0F-B23F-37C6305B2E4E}" destId="{5DC81690-1FEC-4BFE-84CB-D5226D17AE40}" srcOrd="0" destOrd="1" presId="urn:microsoft.com/office/officeart/2005/8/layout/vList2"/>
    <dgm:cxn modelId="{CF1D5AD9-2D5E-46B5-A997-AB6DFEDDB3D1}" srcId="{92FEB03B-67B4-4B62-AA0A-7A9DDBFBFAF0}" destId="{8183CFAD-02E2-4BBC-8905-EF215E639B71}" srcOrd="1" destOrd="0" parTransId="{8E35A860-71AE-4197-90CC-3B6E5A76AE16}" sibTransId="{BC675A0B-DB27-46F3-BE5F-556583143BBA}"/>
    <dgm:cxn modelId="{8AE44E5D-2F70-4B0F-AD64-3FFA4A7ED59C}" type="presOf" srcId="{722A385D-97E9-4711-BD1E-130F064D4F7B}" destId="{6DB069FA-929E-4AB5-9C44-525ADAA4B614}" srcOrd="0" destOrd="2" presId="urn:microsoft.com/office/officeart/2005/8/layout/vList2"/>
    <dgm:cxn modelId="{928C695C-1017-4F3C-BA04-28272618433A}" srcId="{DB500C54-5774-4462-868C-FC315C1ADF58}" destId="{722A385D-97E9-4711-BD1E-130F064D4F7B}" srcOrd="2" destOrd="0" parTransId="{AA42B0A9-7269-482C-861B-4E40F697D930}" sibTransId="{EF437690-B93D-453A-A230-296367731043}"/>
    <dgm:cxn modelId="{9201B443-7979-4323-AE95-AA88F0BA5C26}" srcId="{DB500C54-5774-4462-868C-FC315C1ADF58}" destId="{DF093C49-64EC-447F-B8FD-C459288A601F}" srcOrd="0" destOrd="0" parTransId="{4F8B5A35-F315-4953-8282-7F2F568A1397}" sibTransId="{055CD3F1-A13F-4250-8222-F581ACC541C9}"/>
    <dgm:cxn modelId="{6ED5D5CC-57BA-44CC-A05E-7AC960F4EB25}" srcId="{8183CFAD-02E2-4BBC-8905-EF215E639B71}" destId="{DC876352-0642-4E0E-B9B2-379792308496}" srcOrd="0" destOrd="0" parTransId="{B78D8214-9676-4EB0-9CC8-976380453214}" sibTransId="{93F9F0EB-E3E9-40AC-9A23-CA940E09F962}"/>
    <dgm:cxn modelId="{7C20EB63-FB8F-48B9-98EB-C06EDB58555B}" type="presOf" srcId="{207B98D9-94D9-48E6-8435-8875F81F94D6}" destId="{AEFEE800-9247-49D7-940C-D7DF307BE2CE}" srcOrd="0" destOrd="0" presId="urn:microsoft.com/office/officeart/2005/8/layout/vList2"/>
    <dgm:cxn modelId="{006E5934-C5BF-4810-AFBE-D7705AAAB55D}" type="presOf" srcId="{DC876352-0642-4E0E-B9B2-379792308496}" destId="{5DC81690-1FEC-4BFE-84CB-D5226D17AE40}" srcOrd="0" destOrd="0" presId="urn:microsoft.com/office/officeart/2005/8/layout/vList2"/>
    <dgm:cxn modelId="{F07027BC-4DE1-48BF-85C4-5B6CEC164475}" srcId="{8183CFAD-02E2-4BBC-8905-EF215E639B71}" destId="{08E7C204-47C1-4B0F-B23F-37C6305B2E4E}" srcOrd="1" destOrd="0" parTransId="{CAE4C66A-1880-469B-8D79-8344B4124F02}" sibTransId="{06E55630-56A8-4155-996E-258101650616}"/>
    <dgm:cxn modelId="{856AEF67-9C94-4FC9-AE2F-84EA1C0BD110}" type="presOf" srcId="{DF093C49-64EC-447F-B8FD-C459288A601F}" destId="{6DB069FA-929E-4AB5-9C44-525ADAA4B614}" srcOrd="0" destOrd="0" presId="urn:microsoft.com/office/officeart/2005/8/layout/vList2"/>
    <dgm:cxn modelId="{06A761C2-782E-4631-8578-FF015019A57D}" type="presOf" srcId="{658655EA-6A39-4FA6-B6DD-0888EDF5D241}" destId="{6DB069FA-929E-4AB5-9C44-525ADAA4B614}" srcOrd="0" destOrd="1" presId="urn:microsoft.com/office/officeart/2005/8/layout/vList2"/>
    <dgm:cxn modelId="{EC8D2905-9FF3-4710-953B-5B9520FCE9CD}" srcId="{207B98D9-94D9-48E6-8435-8875F81F94D6}" destId="{09C706E6-4345-4065-A29A-12BE1143AABA}" srcOrd="2" destOrd="0" parTransId="{F26ADD19-35B1-4C01-97F2-0DFB90D0463C}" sibTransId="{0379F855-8A13-40AD-B0B4-8D6130EE62E4}"/>
    <dgm:cxn modelId="{B6BD7101-EC5D-4DC1-B657-7218596DE7FD}" srcId="{207B98D9-94D9-48E6-8435-8875F81F94D6}" destId="{038006D4-D76E-4ADB-A5E2-63CEDD9F6BED}" srcOrd="1" destOrd="0" parTransId="{5EFBB1B2-2A76-4F85-80A4-FB1B73A37C21}" sibTransId="{28F79962-1B97-4E55-A002-358A0C99C0AF}"/>
    <dgm:cxn modelId="{8C5AD0FB-8EC5-40C3-A863-729C76B3CA6A}" srcId="{DB500C54-5774-4462-868C-FC315C1ADF58}" destId="{658655EA-6A39-4FA6-B6DD-0888EDF5D241}" srcOrd="1" destOrd="0" parTransId="{4B128BB2-1FD2-4623-832E-3D49FA0CEF0D}" sibTransId="{9BFE2D6D-969B-40E0-9D8C-63CB11852792}"/>
    <dgm:cxn modelId="{72F3A477-7B70-43AC-B782-16BD731EB4F5}" srcId="{92FEB03B-67B4-4B62-AA0A-7A9DDBFBFAF0}" destId="{207B98D9-94D9-48E6-8435-8875F81F94D6}" srcOrd="0" destOrd="0" parTransId="{CCAAA7FC-DE43-4827-8DA7-A08A4ECC36D8}" sibTransId="{798A63DF-9721-4FBD-B24B-1E6CA82AA61A}"/>
    <dgm:cxn modelId="{DA215AE0-F5E7-4ED7-9949-A201FD74C130}" type="presOf" srcId="{6C68D79A-75B6-47C8-8570-D4E3F09FFD79}" destId="{5DC81690-1FEC-4BFE-84CB-D5226D17AE40}" srcOrd="0" destOrd="2" presId="urn:microsoft.com/office/officeart/2005/8/layout/vList2"/>
    <dgm:cxn modelId="{C49E6C65-93A5-40C2-AE9B-375CF21BB1BC}" type="presOf" srcId="{8183CFAD-02E2-4BBC-8905-EF215E639B71}" destId="{8767E9BA-7818-42C8-B673-576B81064E45}" srcOrd="0" destOrd="0" presId="urn:microsoft.com/office/officeart/2005/8/layout/vList2"/>
    <dgm:cxn modelId="{1A028EA6-1470-4D6E-922B-AF3C119B81E7}" srcId="{8183CFAD-02E2-4BBC-8905-EF215E639B71}" destId="{6C68D79A-75B6-47C8-8570-D4E3F09FFD79}" srcOrd="2" destOrd="0" parTransId="{0F8BED53-FEAA-40B8-BEDE-5B212BEBF58A}" sibTransId="{23AD93B6-9307-46E1-9974-1BA7735FA0B2}"/>
    <dgm:cxn modelId="{81B12C09-3672-4918-BD7A-8F422F12D8FB}" srcId="{92FEB03B-67B4-4B62-AA0A-7A9DDBFBFAF0}" destId="{DB500C54-5774-4462-868C-FC315C1ADF58}" srcOrd="2" destOrd="0" parTransId="{19CA3945-C49B-4543-AA4C-B1B4AA575F10}" sibTransId="{23C34E8D-7B7F-499D-864A-2DB1B1BB652D}"/>
    <dgm:cxn modelId="{FB1A9F90-CE62-4A28-9634-E69E8604C0E8}" type="presOf" srcId="{09C706E6-4345-4065-A29A-12BE1143AABA}" destId="{91BBF6B7-5159-4361-8BBB-0BC43B0A5342}" srcOrd="0" destOrd="2" presId="urn:microsoft.com/office/officeart/2005/8/layout/vList2"/>
    <dgm:cxn modelId="{A49F1845-E6E1-4B26-91B7-5DAF1501B842}" type="presOf" srcId="{038006D4-D76E-4ADB-A5E2-63CEDD9F6BED}" destId="{91BBF6B7-5159-4361-8BBB-0BC43B0A5342}" srcOrd="0" destOrd="1" presId="urn:microsoft.com/office/officeart/2005/8/layout/vList2"/>
    <dgm:cxn modelId="{8B5FDA00-B6F8-4678-A13E-3542CDB577B7}" type="presOf" srcId="{DB500C54-5774-4462-868C-FC315C1ADF58}" destId="{05023784-6675-40F8-9E56-9502AFEE4B06}" srcOrd="0" destOrd="0" presId="urn:microsoft.com/office/officeart/2005/8/layout/vList2"/>
    <dgm:cxn modelId="{DA2E2D09-A61C-4185-AE0C-E356DDA54CDF}" type="presOf" srcId="{92FEB03B-67B4-4B62-AA0A-7A9DDBFBFAF0}" destId="{A4B7C8BD-D14C-484A-A294-727A3636A6F3}" srcOrd="0" destOrd="0" presId="urn:microsoft.com/office/officeart/2005/8/layout/vList2"/>
    <dgm:cxn modelId="{99C8E593-5E82-489F-B45B-A9E20650F83F}" type="presOf" srcId="{F6E2E15D-12A8-4EBB-9953-334836AFB95B}" destId="{91BBF6B7-5159-4361-8BBB-0BC43B0A5342}" srcOrd="0" destOrd="0" presId="urn:microsoft.com/office/officeart/2005/8/layout/vList2"/>
    <dgm:cxn modelId="{8FE8661F-B87A-4C83-8E8A-F74A69744468}" srcId="{207B98D9-94D9-48E6-8435-8875F81F94D6}" destId="{F6E2E15D-12A8-4EBB-9953-334836AFB95B}" srcOrd="0" destOrd="0" parTransId="{6F160269-2080-47FB-8130-79E82022A6BF}" sibTransId="{5DD864E2-6488-4766-9EF0-729601DE4C1C}"/>
    <dgm:cxn modelId="{CBE57E8A-6A81-4D7D-9451-8D4000839F1A}" type="presParOf" srcId="{A4B7C8BD-D14C-484A-A294-727A3636A6F3}" destId="{AEFEE800-9247-49D7-940C-D7DF307BE2CE}" srcOrd="0" destOrd="0" presId="urn:microsoft.com/office/officeart/2005/8/layout/vList2"/>
    <dgm:cxn modelId="{585B1D7F-4392-4DF7-AD31-0CA197D59B15}" type="presParOf" srcId="{A4B7C8BD-D14C-484A-A294-727A3636A6F3}" destId="{91BBF6B7-5159-4361-8BBB-0BC43B0A5342}" srcOrd="1" destOrd="0" presId="urn:microsoft.com/office/officeart/2005/8/layout/vList2"/>
    <dgm:cxn modelId="{8E0968F9-96E9-4707-9EC0-18BD84CDCCC3}" type="presParOf" srcId="{A4B7C8BD-D14C-484A-A294-727A3636A6F3}" destId="{8767E9BA-7818-42C8-B673-576B81064E45}" srcOrd="2" destOrd="0" presId="urn:microsoft.com/office/officeart/2005/8/layout/vList2"/>
    <dgm:cxn modelId="{EBFA6572-861F-452D-81FB-96708BBC2BE1}" type="presParOf" srcId="{A4B7C8BD-D14C-484A-A294-727A3636A6F3}" destId="{5DC81690-1FEC-4BFE-84CB-D5226D17AE40}" srcOrd="3" destOrd="0" presId="urn:microsoft.com/office/officeart/2005/8/layout/vList2"/>
    <dgm:cxn modelId="{AF73523E-6E7C-4F99-9BAF-7852DB18EC7F}" type="presParOf" srcId="{A4B7C8BD-D14C-484A-A294-727A3636A6F3}" destId="{05023784-6675-40F8-9E56-9502AFEE4B06}" srcOrd="4" destOrd="0" presId="urn:microsoft.com/office/officeart/2005/8/layout/vList2"/>
    <dgm:cxn modelId="{B4AFF61B-8B42-4E2F-BB6C-EC2FEEC1A218}" type="presParOf" srcId="{A4B7C8BD-D14C-484A-A294-727A3636A6F3}" destId="{6DB069FA-929E-4AB5-9C44-525ADAA4B61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13441CE-FA87-4D17-B5A8-CE10291E6DE5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35AEA5E1-D180-4B7C-9552-4992B28A0754}">
      <dgm:prSet phldrT="[Texto]"/>
      <dgm:spPr/>
      <dgm:t>
        <a:bodyPr/>
        <a:lstStyle/>
        <a:p>
          <a:r>
            <a:rPr lang="es-ES" dirty="0"/>
            <a:t>Dosis</a:t>
          </a:r>
        </a:p>
      </dgm:t>
    </dgm:pt>
    <dgm:pt modelId="{B2154685-D871-4C15-A979-2FA1C327AC98}" type="parTrans" cxnId="{4FD5965C-4F12-47F6-B969-CE72B86939F2}">
      <dgm:prSet/>
      <dgm:spPr/>
      <dgm:t>
        <a:bodyPr/>
        <a:lstStyle/>
        <a:p>
          <a:endParaRPr lang="es-ES"/>
        </a:p>
      </dgm:t>
    </dgm:pt>
    <dgm:pt modelId="{F754F145-245E-479E-AE9E-4B999D358694}" type="sibTrans" cxnId="{4FD5965C-4F12-47F6-B969-CE72B86939F2}">
      <dgm:prSet/>
      <dgm:spPr/>
      <dgm:t>
        <a:bodyPr/>
        <a:lstStyle/>
        <a:p>
          <a:endParaRPr lang="es-ES"/>
        </a:p>
      </dgm:t>
    </dgm:pt>
    <dgm:pt modelId="{F5FDD255-4B4A-4FE3-9094-DD607C8F2D6B}">
      <dgm:prSet phldrT="[Texto]" custT="1"/>
      <dgm:spPr/>
      <dgm:t>
        <a:bodyPr/>
        <a:lstStyle/>
        <a:p>
          <a:r>
            <a:rPr lang="es-ES" sz="2400" dirty="0"/>
            <a:t>Fuerza e incidencia</a:t>
          </a:r>
        </a:p>
      </dgm:t>
    </dgm:pt>
    <dgm:pt modelId="{7E12E7FF-8828-4B54-BD89-03665911E100}" type="parTrans" cxnId="{022593AA-968E-4E05-A14B-B4B71E775C1D}">
      <dgm:prSet/>
      <dgm:spPr/>
      <dgm:t>
        <a:bodyPr/>
        <a:lstStyle/>
        <a:p>
          <a:endParaRPr lang="es-ES"/>
        </a:p>
      </dgm:t>
    </dgm:pt>
    <dgm:pt modelId="{C01A36A5-24CA-43E6-B5F3-8E478912F458}" type="sibTrans" cxnId="{022593AA-968E-4E05-A14B-B4B71E775C1D}">
      <dgm:prSet/>
      <dgm:spPr/>
      <dgm:t>
        <a:bodyPr/>
        <a:lstStyle/>
        <a:p>
          <a:endParaRPr lang="es-ES"/>
        </a:p>
      </dgm:t>
    </dgm:pt>
    <dgm:pt modelId="{70F86897-7AEF-435D-8443-E68652FEB0B3}">
      <dgm:prSet phldrT="[Texto]"/>
      <dgm:spPr/>
      <dgm:t>
        <a:bodyPr/>
        <a:lstStyle/>
        <a:p>
          <a:r>
            <a:rPr lang="es-ES" dirty="0"/>
            <a:t>Organismos Superiores</a:t>
          </a:r>
        </a:p>
      </dgm:t>
    </dgm:pt>
    <dgm:pt modelId="{26652E87-F083-45D3-8A0C-2C5EAD908A39}" type="parTrans" cxnId="{1F3698E8-6B6F-4860-84E6-F93BB2DFCC69}">
      <dgm:prSet/>
      <dgm:spPr/>
      <dgm:t>
        <a:bodyPr/>
        <a:lstStyle/>
        <a:p>
          <a:endParaRPr lang="es-ES"/>
        </a:p>
      </dgm:t>
    </dgm:pt>
    <dgm:pt modelId="{98DD209E-7E0A-4387-B369-758939760D73}" type="sibTrans" cxnId="{1F3698E8-6B6F-4860-84E6-F93BB2DFCC69}">
      <dgm:prSet/>
      <dgm:spPr/>
      <dgm:t>
        <a:bodyPr/>
        <a:lstStyle/>
        <a:p>
          <a:endParaRPr lang="es-ES"/>
        </a:p>
      </dgm:t>
    </dgm:pt>
    <dgm:pt modelId="{56CD68D6-BBD9-4108-BB6D-83BAFC230F4D}">
      <dgm:prSet phldrT="[Texto]"/>
      <dgm:spPr/>
      <dgm:t>
        <a:bodyPr/>
        <a:lstStyle/>
        <a:p>
          <a:r>
            <a:rPr lang="es-ES" i="1" dirty="0"/>
            <a:t>E. coli</a:t>
          </a:r>
        </a:p>
      </dgm:t>
    </dgm:pt>
    <dgm:pt modelId="{48C24A67-5CAE-4C60-B044-62D5A46C3B80}" type="parTrans" cxnId="{ECF9CC67-8418-45E8-927B-405770B66885}">
      <dgm:prSet/>
      <dgm:spPr/>
      <dgm:t>
        <a:bodyPr/>
        <a:lstStyle/>
        <a:p>
          <a:endParaRPr lang="es-ES"/>
        </a:p>
      </dgm:t>
    </dgm:pt>
    <dgm:pt modelId="{9C50173E-EF96-4D75-9363-72BAD57CA9E8}" type="sibTrans" cxnId="{ECF9CC67-8418-45E8-927B-405770B66885}">
      <dgm:prSet/>
      <dgm:spPr/>
      <dgm:t>
        <a:bodyPr/>
        <a:lstStyle/>
        <a:p>
          <a:endParaRPr lang="es-ES"/>
        </a:p>
      </dgm:t>
    </dgm:pt>
    <dgm:pt modelId="{5225615E-2F6A-4640-A068-C2DF6B5589AF}">
      <dgm:prSet phldrT="[Texto]"/>
      <dgm:spPr/>
      <dgm:t>
        <a:bodyPr/>
        <a:lstStyle/>
        <a:p>
          <a:r>
            <a:rPr lang="es-ES" dirty="0"/>
            <a:t>Dosis dependiente</a:t>
          </a:r>
        </a:p>
      </dgm:t>
    </dgm:pt>
    <dgm:pt modelId="{8E29C93B-2EDA-418C-99FB-6D5C41A797EE}" type="parTrans" cxnId="{640D4321-4FF0-4755-B2D3-A24BE518F039}">
      <dgm:prSet/>
      <dgm:spPr/>
      <dgm:t>
        <a:bodyPr/>
        <a:lstStyle/>
        <a:p>
          <a:endParaRPr lang="es-ES"/>
        </a:p>
      </dgm:t>
    </dgm:pt>
    <dgm:pt modelId="{012EA3FE-2BFC-4EC8-802F-D2AFDC3817CC}" type="sibTrans" cxnId="{640D4321-4FF0-4755-B2D3-A24BE518F039}">
      <dgm:prSet/>
      <dgm:spPr/>
      <dgm:t>
        <a:bodyPr/>
        <a:lstStyle/>
        <a:p>
          <a:endParaRPr lang="es-ES"/>
        </a:p>
      </dgm:t>
    </dgm:pt>
    <dgm:pt modelId="{6EDE5871-9802-48A3-90CD-6E4409AD44D7}" type="pres">
      <dgm:prSet presAssocID="{F13441CE-FA87-4D17-B5A8-CE10291E6DE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57FE1BE-BB95-4ACC-B4B2-49FCFF614088}" type="pres">
      <dgm:prSet presAssocID="{35AEA5E1-D180-4B7C-9552-4992B28A0754}" presName="chaos" presStyleCnt="0"/>
      <dgm:spPr/>
    </dgm:pt>
    <dgm:pt modelId="{C7884083-86E2-4172-823B-E30A246C654E}" type="pres">
      <dgm:prSet presAssocID="{35AEA5E1-D180-4B7C-9552-4992B28A0754}" presName="parTx1" presStyleLbl="revTx" presStyleIdx="0" presStyleCnt="4"/>
      <dgm:spPr/>
      <dgm:t>
        <a:bodyPr/>
        <a:lstStyle/>
        <a:p>
          <a:endParaRPr lang="es-ES"/>
        </a:p>
      </dgm:t>
    </dgm:pt>
    <dgm:pt modelId="{769092C4-BA64-4385-AD04-AE1D790184F0}" type="pres">
      <dgm:prSet presAssocID="{35AEA5E1-D180-4B7C-9552-4992B28A0754}" presName="desTx1" presStyleLbl="revTx" presStyleIdx="1" presStyleCnt="4" custScaleY="68877" custLinFactNeighborX="1776" custLinFactNeighborY="-47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0409C-BC69-41E6-946C-C4153FF35FF8}" type="pres">
      <dgm:prSet presAssocID="{35AEA5E1-D180-4B7C-9552-4992B28A0754}" presName="c1" presStyleLbl="node1" presStyleIdx="0" presStyleCnt="19"/>
      <dgm:spPr/>
    </dgm:pt>
    <dgm:pt modelId="{55CE4E29-69E6-4DB0-A694-83011DCB336A}" type="pres">
      <dgm:prSet presAssocID="{35AEA5E1-D180-4B7C-9552-4992B28A0754}" presName="c2" presStyleLbl="node1" presStyleIdx="1" presStyleCnt="19"/>
      <dgm:spPr/>
    </dgm:pt>
    <dgm:pt modelId="{59E16C5A-171D-4137-8E96-5E96582B1D42}" type="pres">
      <dgm:prSet presAssocID="{35AEA5E1-D180-4B7C-9552-4992B28A0754}" presName="c3" presStyleLbl="node1" presStyleIdx="2" presStyleCnt="19"/>
      <dgm:spPr/>
    </dgm:pt>
    <dgm:pt modelId="{6EF8B40F-2C34-4CD2-A8CB-FD5A4DA3588E}" type="pres">
      <dgm:prSet presAssocID="{35AEA5E1-D180-4B7C-9552-4992B28A0754}" presName="c4" presStyleLbl="node1" presStyleIdx="3" presStyleCnt="19"/>
      <dgm:spPr/>
    </dgm:pt>
    <dgm:pt modelId="{504DA5C0-9032-4B68-9319-63AD75181D18}" type="pres">
      <dgm:prSet presAssocID="{35AEA5E1-D180-4B7C-9552-4992B28A0754}" presName="c5" presStyleLbl="node1" presStyleIdx="4" presStyleCnt="19"/>
      <dgm:spPr/>
    </dgm:pt>
    <dgm:pt modelId="{7432FE2C-2AAB-47E7-8308-67A84F9ECE1D}" type="pres">
      <dgm:prSet presAssocID="{35AEA5E1-D180-4B7C-9552-4992B28A0754}" presName="c6" presStyleLbl="node1" presStyleIdx="5" presStyleCnt="19"/>
      <dgm:spPr/>
    </dgm:pt>
    <dgm:pt modelId="{168D9665-CA92-4842-9EF0-D7E7311DCEE8}" type="pres">
      <dgm:prSet presAssocID="{35AEA5E1-D180-4B7C-9552-4992B28A0754}" presName="c7" presStyleLbl="node1" presStyleIdx="6" presStyleCnt="19"/>
      <dgm:spPr/>
    </dgm:pt>
    <dgm:pt modelId="{6874192C-D01D-46D9-A3FE-ED9D5403129D}" type="pres">
      <dgm:prSet presAssocID="{35AEA5E1-D180-4B7C-9552-4992B28A0754}" presName="c8" presStyleLbl="node1" presStyleIdx="7" presStyleCnt="19"/>
      <dgm:spPr/>
    </dgm:pt>
    <dgm:pt modelId="{40C82E7A-14A9-4199-9A8C-CCE27425A82C}" type="pres">
      <dgm:prSet presAssocID="{35AEA5E1-D180-4B7C-9552-4992B28A0754}" presName="c9" presStyleLbl="node1" presStyleIdx="8" presStyleCnt="19"/>
      <dgm:spPr/>
    </dgm:pt>
    <dgm:pt modelId="{C2C8C779-2DCB-4713-9745-59D79FE170D1}" type="pres">
      <dgm:prSet presAssocID="{35AEA5E1-D180-4B7C-9552-4992B28A0754}" presName="c10" presStyleLbl="node1" presStyleIdx="9" presStyleCnt="19"/>
      <dgm:spPr/>
    </dgm:pt>
    <dgm:pt modelId="{7640D202-F8A4-4A93-AE61-CC8D6CFF9740}" type="pres">
      <dgm:prSet presAssocID="{35AEA5E1-D180-4B7C-9552-4992B28A0754}" presName="c11" presStyleLbl="node1" presStyleIdx="10" presStyleCnt="19"/>
      <dgm:spPr/>
    </dgm:pt>
    <dgm:pt modelId="{95B4DAEE-3EC8-4866-BB92-40271BEC106F}" type="pres">
      <dgm:prSet presAssocID="{35AEA5E1-D180-4B7C-9552-4992B28A0754}" presName="c12" presStyleLbl="node1" presStyleIdx="11" presStyleCnt="19"/>
      <dgm:spPr/>
    </dgm:pt>
    <dgm:pt modelId="{059E6FAB-FFBD-4631-AAAF-AF6ED22B70B0}" type="pres">
      <dgm:prSet presAssocID="{35AEA5E1-D180-4B7C-9552-4992B28A0754}" presName="c13" presStyleLbl="node1" presStyleIdx="12" presStyleCnt="19"/>
      <dgm:spPr/>
    </dgm:pt>
    <dgm:pt modelId="{C35A36B8-0FB7-49C3-9E23-50C9FC16025C}" type="pres">
      <dgm:prSet presAssocID="{35AEA5E1-D180-4B7C-9552-4992B28A0754}" presName="c14" presStyleLbl="node1" presStyleIdx="13" presStyleCnt="19"/>
      <dgm:spPr/>
    </dgm:pt>
    <dgm:pt modelId="{EBF71191-D0A2-4C9D-85C1-33DA180BA397}" type="pres">
      <dgm:prSet presAssocID="{35AEA5E1-D180-4B7C-9552-4992B28A0754}" presName="c15" presStyleLbl="node1" presStyleIdx="14" presStyleCnt="19"/>
      <dgm:spPr/>
    </dgm:pt>
    <dgm:pt modelId="{EB49168D-21A1-486A-B90E-EF15C76D7D56}" type="pres">
      <dgm:prSet presAssocID="{35AEA5E1-D180-4B7C-9552-4992B28A0754}" presName="c16" presStyleLbl="node1" presStyleIdx="15" presStyleCnt="19"/>
      <dgm:spPr/>
    </dgm:pt>
    <dgm:pt modelId="{39EF337D-45B0-4427-AA2C-8315B4E2B24D}" type="pres">
      <dgm:prSet presAssocID="{35AEA5E1-D180-4B7C-9552-4992B28A0754}" presName="c17" presStyleLbl="node1" presStyleIdx="16" presStyleCnt="19"/>
      <dgm:spPr/>
    </dgm:pt>
    <dgm:pt modelId="{52DE2158-9617-447A-B533-471E42B55681}" type="pres">
      <dgm:prSet presAssocID="{35AEA5E1-D180-4B7C-9552-4992B28A0754}" presName="c18" presStyleLbl="node1" presStyleIdx="17" presStyleCnt="19"/>
      <dgm:spPr/>
    </dgm:pt>
    <dgm:pt modelId="{4EB5ED2D-DB1C-4B01-9DB5-8115A73E6598}" type="pres">
      <dgm:prSet presAssocID="{F754F145-245E-479E-AE9E-4B999D358694}" presName="chevronComposite1" presStyleCnt="0"/>
      <dgm:spPr/>
    </dgm:pt>
    <dgm:pt modelId="{43347C8F-C1E0-4FF5-948B-9DF516A64D14}" type="pres">
      <dgm:prSet presAssocID="{F754F145-245E-479E-AE9E-4B999D358694}" presName="chevron1" presStyleLbl="sibTrans2D1" presStyleIdx="0" presStyleCnt="3"/>
      <dgm:spPr/>
    </dgm:pt>
    <dgm:pt modelId="{B4C7D4DD-4ABE-47B7-B7E8-53B2A5148EFC}" type="pres">
      <dgm:prSet presAssocID="{F754F145-245E-479E-AE9E-4B999D358694}" presName="spChevron1" presStyleCnt="0"/>
      <dgm:spPr/>
    </dgm:pt>
    <dgm:pt modelId="{059CC340-5912-406E-9E3E-BBD96D52F2E9}" type="pres">
      <dgm:prSet presAssocID="{56CD68D6-BBD9-4108-BB6D-83BAFC230F4D}" presName="middle" presStyleCnt="0"/>
      <dgm:spPr/>
    </dgm:pt>
    <dgm:pt modelId="{BCC28762-EB0F-4043-B692-AF01F163471B}" type="pres">
      <dgm:prSet presAssocID="{56CD68D6-BBD9-4108-BB6D-83BAFC230F4D}" presName="parTxMid" presStyleLbl="revTx" presStyleIdx="2" presStyleCnt="4"/>
      <dgm:spPr/>
      <dgm:t>
        <a:bodyPr/>
        <a:lstStyle/>
        <a:p>
          <a:endParaRPr lang="es-ES"/>
        </a:p>
      </dgm:t>
    </dgm:pt>
    <dgm:pt modelId="{0090420D-C8E4-493C-83E7-9B4507626E7A}" type="pres">
      <dgm:prSet presAssocID="{56CD68D6-BBD9-4108-BB6D-83BAFC230F4D}" presName="spMid" presStyleCnt="0"/>
      <dgm:spPr/>
    </dgm:pt>
    <dgm:pt modelId="{00899915-13A8-4830-BFF6-2D7C93BF42B4}" type="pres">
      <dgm:prSet presAssocID="{9C50173E-EF96-4D75-9363-72BAD57CA9E8}" presName="chevronComposite1" presStyleCnt="0"/>
      <dgm:spPr/>
    </dgm:pt>
    <dgm:pt modelId="{090FA820-AC5E-4058-9D91-691BD6A120B8}" type="pres">
      <dgm:prSet presAssocID="{9C50173E-EF96-4D75-9363-72BAD57CA9E8}" presName="chevron1" presStyleLbl="sibTrans2D1" presStyleIdx="1" presStyleCnt="3"/>
      <dgm:spPr/>
    </dgm:pt>
    <dgm:pt modelId="{69AAF452-6C50-4433-8B99-024A80F66D73}" type="pres">
      <dgm:prSet presAssocID="{9C50173E-EF96-4D75-9363-72BAD57CA9E8}" presName="spChevron1" presStyleCnt="0"/>
      <dgm:spPr/>
    </dgm:pt>
    <dgm:pt modelId="{30D9B48E-BB63-40D2-B550-AA122E42B962}" type="pres">
      <dgm:prSet presAssocID="{70F86897-7AEF-435D-8443-E68652FEB0B3}" presName="middle" presStyleCnt="0"/>
      <dgm:spPr/>
    </dgm:pt>
    <dgm:pt modelId="{1EEEAB1C-C6E2-4421-98C1-0F0709F2E643}" type="pres">
      <dgm:prSet presAssocID="{70F86897-7AEF-435D-8443-E68652FEB0B3}" presName="parTxMid" presStyleLbl="revTx" presStyleIdx="3" presStyleCnt="4"/>
      <dgm:spPr/>
      <dgm:t>
        <a:bodyPr/>
        <a:lstStyle/>
        <a:p>
          <a:endParaRPr lang="es-ES"/>
        </a:p>
      </dgm:t>
    </dgm:pt>
    <dgm:pt modelId="{80F4FAEB-5397-4BE8-8F18-CF8A0FEAFF68}" type="pres">
      <dgm:prSet presAssocID="{70F86897-7AEF-435D-8443-E68652FEB0B3}" presName="spMid" presStyleCnt="0"/>
      <dgm:spPr/>
    </dgm:pt>
    <dgm:pt modelId="{6F6920B4-8057-43FF-9146-5ED32BD3242A}" type="pres">
      <dgm:prSet presAssocID="{98DD209E-7E0A-4387-B369-758939760D73}" presName="chevronComposite1" presStyleCnt="0"/>
      <dgm:spPr/>
    </dgm:pt>
    <dgm:pt modelId="{12FB87F0-6972-4E6E-8CFF-87F937169809}" type="pres">
      <dgm:prSet presAssocID="{98DD209E-7E0A-4387-B369-758939760D73}" presName="chevron1" presStyleLbl="sibTrans2D1" presStyleIdx="2" presStyleCnt="3"/>
      <dgm:spPr/>
    </dgm:pt>
    <dgm:pt modelId="{F10DAE31-A422-443D-A942-DD34384C2613}" type="pres">
      <dgm:prSet presAssocID="{98DD209E-7E0A-4387-B369-758939760D73}" presName="spChevron1" presStyleCnt="0"/>
      <dgm:spPr/>
    </dgm:pt>
    <dgm:pt modelId="{6A46C699-4EB2-4F8C-B1CB-D5D309CB8EF3}" type="pres">
      <dgm:prSet presAssocID="{5225615E-2F6A-4640-A068-C2DF6B5589AF}" presName="last" presStyleCnt="0"/>
      <dgm:spPr/>
    </dgm:pt>
    <dgm:pt modelId="{02059697-28D3-4F41-BAB4-590B309014C9}" type="pres">
      <dgm:prSet presAssocID="{5225615E-2F6A-4640-A068-C2DF6B5589AF}" presName="circleTx" presStyleLbl="node1" presStyleIdx="18" presStyleCnt="19"/>
      <dgm:spPr/>
      <dgm:t>
        <a:bodyPr/>
        <a:lstStyle/>
        <a:p>
          <a:endParaRPr lang="es-ES"/>
        </a:p>
      </dgm:t>
    </dgm:pt>
    <dgm:pt modelId="{DCD50DBC-60D2-4579-9B2F-1D3A7A97358B}" type="pres">
      <dgm:prSet presAssocID="{5225615E-2F6A-4640-A068-C2DF6B5589AF}" presName="spN" presStyleCnt="0"/>
      <dgm:spPr/>
    </dgm:pt>
  </dgm:ptLst>
  <dgm:cxnLst>
    <dgm:cxn modelId="{DCDF3E67-33C1-4B31-B55F-9F2798F74200}" type="presOf" srcId="{F5FDD255-4B4A-4FE3-9094-DD607C8F2D6B}" destId="{769092C4-BA64-4385-AD04-AE1D790184F0}" srcOrd="0" destOrd="0" presId="urn:microsoft.com/office/officeart/2009/3/layout/RandomtoResultProcess"/>
    <dgm:cxn modelId="{1B6FC6B2-3447-4C09-A360-C431A9401863}" type="presOf" srcId="{F13441CE-FA87-4D17-B5A8-CE10291E6DE5}" destId="{6EDE5871-9802-48A3-90CD-6E4409AD44D7}" srcOrd="0" destOrd="0" presId="urn:microsoft.com/office/officeart/2009/3/layout/RandomtoResultProcess"/>
    <dgm:cxn modelId="{640D4321-4FF0-4755-B2D3-A24BE518F039}" srcId="{F13441CE-FA87-4D17-B5A8-CE10291E6DE5}" destId="{5225615E-2F6A-4640-A068-C2DF6B5589AF}" srcOrd="3" destOrd="0" parTransId="{8E29C93B-2EDA-418C-99FB-6D5C41A797EE}" sibTransId="{012EA3FE-2BFC-4EC8-802F-D2AFDC3817CC}"/>
    <dgm:cxn modelId="{ECF9CC67-8418-45E8-927B-405770B66885}" srcId="{F13441CE-FA87-4D17-B5A8-CE10291E6DE5}" destId="{56CD68D6-BBD9-4108-BB6D-83BAFC230F4D}" srcOrd="1" destOrd="0" parTransId="{48C24A67-5CAE-4C60-B044-62D5A46C3B80}" sibTransId="{9C50173E-EF96-4D75-9363-72BAD57CA9E8}"/>
    <dgm:cxn modelId="{B31ADE29-CFBB-4CA9-8638-82E36627B1AD}" type="presOf" srcId="{5225615E-2F6A-4640-A068-C2DF6B5589AF}" destId="{02059697-28D3-4F41-BAB4-590B309014C9}" srcOrd="0" destOrd="0" presId="urn:microsoft.com/office/officeart/2009/3/layout/RandomtoResultProcess"/>
    <dgm:cxn modelId="{71D1DBBF-6B96-45BB-B563-F5DD0FBB1A71}" type="presOf" srcId="{35AEA5E1-D180-4B7C-9552-4992B28A0754}" destId="{C7884083-86E2-4172-823B-E30A246C654E}" srcOrd="0" destOrd="0" presId="urn:microsoft.com/office/officeart/2009/3/layout/RandomtoResultProcess"/>
    <dgm:cxn modelId="{022593AA-968E-4E05-A14B-B4B71E775C1D}" srcId="{35AEA5E1-D180-4B7C-9552-4992B28A0754}" destId="{F5FDD255-4B4A-4FE3-9094-DD607C8F2D6B}" srcOrd="0" destOrd="0" parTransId="{7E12E7FF-8828-4B54-BD89-03665911E100}" sibTransId="{C01A36A5-24CA-43E6-B5F3-8E478912F458}"/>
    <dgm:cxn modelId="{D946D184-4C22-4307-B963-634330654521}" type="presOf" srcId="{56CD68D6-BBD9-4108-BB6D-83BAFC230F4D}" destId="{BCC28762-EB0F-4043-B692-AF01F163471B}" srcOrd="0" destOrd="0" presId="urn:microsoft.com/office/officeart/2009/3/layout/RandomtoResultProcess"/>
    <dgm:cxn modelId="{4FD5965C-4F12-47F6-B969-CE72B86939F2}" srcId="{F13441CE-FA87-4D17-B5A8-CE10291E6DE5}" destId="{35AEA5E1-D180-4B7C-9552-4992B28A0754}" srcOrd="0" destOrd="0" parTransId="{B2154685-D871-4C15-A979-2FA1C327AC98}" sibTransId="{F754F145-245E-479E-AE9E-4B999D358694}"/>
    <dgm:cxn modelId="{70062E4D-8A15-4832-B0C6-2C4D456C0490}" type="presOf" srcId="{70F86897-7AEF-435D-8443-E68652FEB0B3}" destId="{1EEEAB1C-C6E2-4421-98C1-0F0709F2E643}" srcOrd="0" destOrd="0" presId="urn:microsoft.com/office/officeart/2009/3/layout/RandomtoResultProcess"/>
    <dgm:cxn modelId="{1F3698E8-6B6F-4860-84E6-F93BB2DFCC69}" srcId="{F13441CE-FA87-4D17-B5A8-CE10291E6DE5}" destId="{70F86897-7AEF-435D-8443-E68652FEB0B3}" srcOrd="2" destOrd="0" parTransId="{26652E87-F083-45D3-8A0C-2C5EAD908A39}" sibTransId="{98DD209E-7E0A-4387-B369-758939760D73}"/>
    <dgm:cxn modelId="{581FB705-2304-46C2-BA2A-F6A3F258FC1E}" type="presParOf" srcId="{6EDE5871-9802-48A3-90CD-6E4409AD44D7}" destId="{957FE1BE-BB95-4ACC-B4B2-49FCFF614088}" srcOrd="0" destOrd="0" presId="urn:microsoft.com/office/officeart/2009/3/layout/RandomtoResultProcess"/>
    <dgm:cxn modelId="{9D8A4E5C-E250-4BD7-A8EB-E1E947F6E536}" type="presParOf" srcId="{957FE1BE-BB95-4ACC-B4B2-49FCFF614088}" destId="{C7884083-86E2-4172-823B-E30A246C654E}" srcOrd="0" destOrd="0" presId="urn:microsoft.com/office/officeart/2009/3/layout/RandomtoResultProcess"/>
    <dgm:cxn modelId="{FB5C7F6A-2462-43EA-B9CB-D4F5000813C4}" type="presParOf" srcId="{957FE1BE-BB95-4ACC-B4B2-49FCFF614088}" destId="{769092C4-BA64-4385-AD04-AE1D790184F0}" srcOrd="1" destOrd="0" presId="urn:microsoft.com/office/officeart/2009/3/layout/RandomtoResultProcess"/>
    <dgm:cxn modelId="{21368DBA-802B-49E8-9B92-DB9CBC2326DC}" type="presParOf" srcId="{957FE1BE-BB95-4ACC-B4B2-49FCFF614088}" destId="{D200409C-BC69-41E6-946C-C4153FF35FF8}" srcOrd="2" destOrd="0" presId="urn:microsoft.com/office/officeart/2009/3/layout/RandomtoResultProcess"/>
    <dgm:cxn modelId="{FA8331F2-774A-451C-AE88-F891E49C8730}" type="presParOf" srcId="{957FE1BE-BB95-4ACC-B4B2-49FCFF614088}" destId="{55CE4E29-69E6-4DB0-A694-83011DCB336A}" srcOrd="3" destOrd="0" presId="urn:microsoft.com/office/officeart/2009/3/layout/RandomtoResultProcess"/>
    <dgm:cxn modelId="{3B614031-73DC-441F-8DEF-B2033DF15C74}" type="presParOf" srcId="{957FE1BE-BB95-4ACC-B4B2-49FCFF614088}" destId="{59E16C5A-171D-4137-8E96-5E96582B1D42}" srcOrd="4" destOrd="0" presId="urn:microsoft.com/office/officeart/2009/3/layout/RandomtoResultProcess"/>
    <dgm:cxn modelId="{E7C40F02-5E62-4BA5-87B9-8A3102DF338B}" type="presParOf" srcId="{957FE1BE-BB95-4ACC-B4B2-49FCFF614088}" destId="{6EF8B40F-2C34-4CD2-A8CB-FD5A4DA3588E}" srcOrd="5" destOrd="0" presId="urn:microsoft.com/office/officeart/2009/3/layout/RandomtoResultProcess"/>
    <dgm:cxn modelId="{F11B71C2-B6B0-4B85-BEE9-51CB2ED5C14B}" type="presParOf" srcId="{957FE1BE-BB95-4ACC-B4B2-49FCFF614088}" destId="{504DA5C0-9032-4B68-9319-63AD75181D18}" srcOrd="6" destOrd="0" presId="urn:microsoft.com/office/officeart/2009/3/layout/RandomtoResultProcess"/>
    <dgm:cxn modelId="{F6AEE92D-4574-4ACB-B1E3-3FF9432E20B3}" type="presParOf" srcId="{957FE1BE-BB95-4ACC-B4B2-49FCFF614088}" destId="{7432FE2C-2AAB-47E7-8308-67A84F9ECE1D}" srcOrd="7" destOrd="0" presId="urn:microsoft.com/office/officeart/2009/3/layout/RandomtoResultProcess"/>
    <dgm:cxn modelId="{5D422C42-46D3-40CA-B774-5273E68FCC53}" type="presParOf" srcId="{957FE1BE-BB95-4ACC-B4B2-49FCFF614088}" destId="{168D9665-CA92-4842-9EF0-D7E7311DCEE8}" srcOrd="8" destOrd="0" presId="urn:microsoft.com/office/officeart/2009/3/layout/RandomtoResultProcess"/>
    <dgm:cxn modelId="{F4507804-8C08-4DDE-851F-FD45DC714252}" type="presParOf" srcId="{957FE1BE-BB95-4ACC-B4B2-49FCFF614088}" destId="{6874192C-D01D-46D9-A3FE-ED9D5403129D}" srcOrd="9" destOrd="0" presId="urn:microsoft.com/office/officeart/2009/3/layout/RandomtoResultProcess"/>
    <dgm:cxn modelId="{67081B5C-1A21-4770-BC8A-E6AFC4A6245A}" type="presParOf" srcId="{957FE1BE-BB95-4ACC-B4B2-49FCFF614088}" destId="{40C82E7A-14A9-4199-9A8C-CCE27425A82C}" srcOrd="10" destOrd="0" presId="urn:microsoft.com/office/officeart/2009/3/layout/RandomtoResultProcess"/>
    <dgm:cxn modelId="{8DBFE939-F06E-4930-8E19-4D7917B2B14E}" type="presParOf" srcId="{957FE1BE-BB95-4ACC-B4B2-49FCFF614088}" destId="{C2C8C779-2DCB-4713-9745-59D79FE170D1}" srcOrd="11" destOrd="0" presId="urn:microsoft.com/office/officeart/2009/3/layout/RandomtoResultProcess"/>
    <dgm:cxn modelId="{40523F5E-8294-4E25-AB9E-F92AD9D6B4A8}" type="presParOf" srcId="{957FE1BE-BB95-4ACC-B4B2-49FCFF614088}" destId="{7640D202-F8A4-4A93-AE61-CC8D6CFF9740}" srcOrd="12" destOrd="0" presId="urn:microsoft.com/office/officeart/2009/3/layout/RandomtoResultProcess"/>
    <dgm:cxn modelId="{F120BA47-81C1-45B5-880C-EB8F3F94E3AF}" type="presParOf" srcId="{957FE1BE-BB95-4ACC-B4B2-49FCFF614088}" destId="{95B4DAEE-3EC8-4866-BB92-40271BEC106F}" srcOrd="13" destOrd="0" presId="urn:microsoft.com/office/officeart/2009/3/layout/RandomtoResultProcess"/>
    <dgm:cxn modelId="{644FB304-7A93-4D60-AF0D-13D0674AB614}" type="presParOf" srcId="{957FE1BE-BB95-4ACC-B4B2-49FCFF614088}" destId="{059E6FAB-FFBD-4631-AAAF-AF6ED22B70B0}" srcOrd="14" destOrd="0" presId="urn:microsoft.com/office/officeart/2009/3/layout/RandomtoResultProcess"/>
    <dgm:cxn modelId="{7611FCD2-9620-45E9-BC27-A6F9020F7FC9}" type="presParOf" srcId="{957FE1BE-BB95-4ACC-B4B2-49FCFF614088}" destId="{C35A36B8-0FB7-49C3-9E23-50C9FC16025C}" srcOrd="15" destOrd="0" presId="urn:microsoft.com/office/officeart/2009/3/layout/RandomtoResultProcess"/>
    <dgm:cxn modelId="{AA23F360-E0B8-44B4-973C-787FCC86B3CF}" type="presParOf" srcId="{957FE1BE-BB95-4ACC-B4B2-49FCFF614088}" destId="{EBF71191-D0A2-4C9D-85C1-33DA180BA397}" srcOrd="16" destOrd="0" presId="urn:microsoft.com/office/officeart/2009/3/layout/RandomtoResultProcess"/>
    <dgm:cxn modelId="{DFBBB8E2-DD30-4E53-A2C4-36679A25FB20}" type="presParOf" srcId="{957FE1BE-BB95-4ACC-B4B2-49FCFF614088}" destId="{EB49168D-21A1-486A-B90E-EF15C76D7D56}" srcOrd="17" destOrd="0" presId="urn:microsoft.com/office/officeart/2009/3/layout/RandomtoResultProcess"/>
    <dgm:cxn modelId="{54A896E2-38D8-425A-8932-B5998A516B08}" type="presParOf" srcId="{957FE1BE-BB95-4ACC-B4B2-49FCFF614088}" destId="{39EF337D-45B0-4427-AA2C-8315B4E2B24D}" srcOrd="18" destOrd="0" presId="urn:microsoft.com/office/officeart/2009/3/layout/RandomtoResultProcess"/>
    <dgm:cxn modelId="{500F9123-60B9-441F-AA45-41230590B5A6}" type="presParOf" srcId="{957FE1BE-BB95-4ACC-B4B2-49FCFF614088}" destId="{52DE2158-9617-447A-B533-471E42B55681}" srcOrd="19" destOrd="0" presId="urn:microsoft.com/office/officeart/2009/3/layout/RandomtoResultProcess"/>
    <dgm:cxn modelId="{B1F66C67-92FB-4DF0-9C81-D948119C937B}" type="presParOf" srcId="{6EDE5871-9802-48A3-90CD-6E4409AD44D7}" destId="{4EB5ED2D-DB1C-4B01-9DB5-8115A73E6598}" srcOrd="1" destOrd="0" presId="urn:microsoft.com/office/officeart/2009/3/layout/RandomtoResultProcess"/>
    <dgm:cxn modelId="{3B538D7F-F682-444B-9DBF-B185CF6FBCA8}" type="presParOf" srcId="{4EB5ED2D-DB1C-4B01-9DB5-8115A73E6598}" destId="{43347C8F-C1E0-4FF5-948B-9DF516A64D14}" srcOrd="0" destOrd="0" presId="urn:microsoft.com/office/officeart/2009/3/layout/RandomtoResultProcess"/>
    <dgm:cxn modelId="{4D0292AB-DEB4-42A2-B429-1B5A99C500A1}" type="presParOf" srcId="{4EB5ED2D-DB1C-4B01-9DB5-8115A73E6598}" destId="{B4C7D4DD-4ABE-47B7-B7E8-53B2A5148EFC}" srcOrd="1" destOrd="0" presId="urn:microsoft.com/office/officeart/2009/3/layout/RandomtoResultProcess"/>
    <dgm:cxn modelId="{EBF68F95-71FF-4B72-A6AF-3B6C81B8D6E3}" type="presParOf" srcId="{6EDE5871-9802-48A3-90CD-6E4409AD44D7}" destId="{059CC340-5912-406E-9E3E-BBD96D52F2E9}" srcOrd="2" destOrd="0" presId="urn:microsoft.com/office/officeart/2009/3/layout/RandomtoResultProcess"/>
    <dgm:cxn modelId="{796C1E11-FA95-4A75-8A52-6E580E0CF4BF}" type="presParOf" srcId="{059CC340-5912-406E-9E3E-BBD96D52F2E9}" destId="{BCC28762-EB0F-4043-B692-AF01F163471B}" srcOrd="0" destOrd="0" presId="urn:microsoft.com/office/officeart/2009/3/layout/RandomtoResultProcess"/>
    <dgm:cxn modelId="{175379C6-1231-40D4-B1C6-D9C385649BFE}" type="presParOf" srcId="{059CC340-5912-406E-9E3E-BBD96D52F2E9}" destId="{0090420D-C8E4-493C-83E7-9B4507626E7A}" srcOrd="1" destOrd="0" presId="urn:microsoft.com/office/officeart/2009/3/layout/RandomtoResultProcess"/>
    <dgm:cxn modelId="{A6EEC5B5-93BC-4BF1-9D8A-A865CC4CC686}" type="presParOf" srcId="{6EDE5871-9802-48A3-90CD-6E4409AD44D7}" destId="{00899915-13A8-4830-BFF6-2D7C93BF42B4}" srcOrd="3" destOrd="0" presId="urn:microsoft.com/office/officeart/2009/3/layout/RandomtoResultProcess"/>
    <dgm:cxn modelId="{29BA7D6E-2889-4723-AA2D-9131A7B66E23}" type="presParOf" srcId="{00899915-13A8-4830-BFF6-2D7C93BF42B4}" destId="{090FA820-AC5E-4058-9D91-691BD6A120B8}" srcOrd="0" destOrd="0" presId="urn:microsoft.com/office/officeart/2009/3/layout/RandomtoResultProcess"/>
    <dgm:cxn modelId="{1BC70B6F-B9FD-459D-8B29-4120B542FA5E}" type="presParOf" srcId="{00899915-13A8-4830-BFF6-2D7C93BF42B4}" destId="{69AAF452-6C50-4433-8B99-024A80F66D73}" srcOrd="1" destOrd="0" presId="urn:microsoft.com/office/officeart/2009/3/layout/RandomtoResultProcess"/>
    <dgm:cxn modelId="{EF6658AA-F712-4285-AC8C-715602C9D40A}" type="presParOf" srcId="{6EDE5871-9802-48A3-90CD-6E4409AD44D7}" destId="{30D9B48E-BB63-40D2-B550-AA122E42B962}" srcOrd="4" destOrd="0" presId="urn:microsoft.com/office/officeart/2009/3/layout/RandomtoResultProcess"/>
    <dgm:cxn modelId="{998A44E3-9C3E-4078-8A8C-766554E17FF1}" type="presParOf" srcId="{30D9B48E-BB63-40D2-B550-AA122E42B962}" destId="{1EEEAB1C-C6E2-4421-98C1-0F0709F2E643}" srcOrd="0" destOrd="0" presId="urn:microsoft.com/office/officeart/2009/3/layout/RandomtoResultProcess"/>
    <dgm:cxn modelId="{CF9EC4AA-A2E1-4421-906D-E2F0F075DC4E}" type="presParOf" srcId="{30D9B48E-BB63-40D2-B550-AA122E42B962}" destId="{80F4FAEB-5397-4BE8-8F18-CF8A0FEAFF68}" srcOrd="1" destOrd="0" presId="urn:microsoft.com/office/officeart/2009/3/layout/RandomtoResultProcess"/>
    <dgm:cxn modelId="{49A19BB6-6F3E-40B2-A7AA-36915C99402B}" type="presParOf" srcId="{6EDE5871-9802-48A3-90CD-6E4409AD44D7}" destId="{6F6920B4-8057-43FF-9146-5ED32BD3242A}" srcOrd="5" destOrd="0" presId="urn:microsoft.com/office/officeart/2009/3/layout/RandomtoResultProcess"/>
    <dgm:cxn modelId="{7CFA036F-DAF7-4251-BFE1-86E19BC8D92A}" type="presParOf" srcId="{6F6920B4-8057-43FF-9146-5ED32BD3242A}" destId="{12FB87F0-6972-4E6E-8CFF-87F937169809}" srcOrd="0" destOrd="0" presId="urn:microsoft.com/office/officeart/2009/3/layout/RandomtoResultProcess"/>
    <dgm:cxn modelId="{A29C7653-E767-4FB3-B541-21BC9A7CF871}" type="presParOf" srcId="{6F6920B4-8057-43FF-9146-5ED32BD3242A}" destId="{F10DAE31-A422-443D-A942-DD34384C2613}" srcOrd="1" destOrd="0" presId="urn:microsoft.com/office/officeart/2009/3/layout/RandomtoResultProcess"/>
    <dgm:cxn modelId="{7998D3CA-FF90-4A84-8EE3-C044CFC6EB06}" type="presParOf" srcId="{6EDE5871-9802-48A3-90CD-6E4409AD44D7}" destId="{6A46C699-4EB2-4F8C-B1CB-D5D309CB8EF3}" srcOrd="6" destOrd="0" presId="urn:microsoft.com/office/officeart/2009/3/layout/RandomtoResultProcess"/>
    <dgm:cxn modelId="{589F7127-3FB7-409E-84D4-C272C5BD2A84}" type="presParOf" srcId="{6A46C699-4EB2-4F8C-B1CB-D5D309CB8EF3}" destId="{02059697-28D3-4F41-BAB4-590B309014C9}" srcOrd="0" destOrd="0" presId="urn:microsoft.com/office/officeart/2009/3/layout/RandomtoResultProcess"/>
    <dgm:cxn modelId="{703C7A61-373F-4D73-9D54-5C008CDC0F3B}" type="presParOf" srcId="{6A46C699-4EB2-4F8C-B1CB-D5D309CB8EF3}" destId="{DCD50DBC-60D2-4579-9B2F-1D3A7A97358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BFA9A-D2AB-4386-B52D-B8D65D3E1BDA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259862A-D092-4897-9049-A1EB86B69510}">
      <dgm:prSet phldrT="[Texto]"/>
      <dgm:spPr/>
      <dgm:t>
        <a:bodyPr/>
        <a:lstStyle/>
        <a:p>
          <a:r>
            <a:rPr lang="es-ES" dirty="0"/>
            <a:t>Interferones</a:t>
          </a:r>
        </a:p>
        <a:p>
          <a:r>
            <a:rPr lang="es-ES" dirty="0"/>
            <a:t>(IFNs)</a:t>
          </a:r>
        </a:p>
      </dgm:t>
    </dgm:pt>
    <dgm:pt modelId="{42100259-C5A8-4109-94F2-3D25E544C8D7}" type="parTrans" cxnId="{52B11AB9-952B-4932-8995-D43835D716F5}">
      <dgm:prSet/>
      <dgm:spPr/>
      <dgm:t>
        <a:bodyPr/>
        <a:lstStyle/>
        <a:p>
          <a:endParaRPr lang="es-ES"/>
        </a:p>
      </dgm:t>
    </dgm:pt>
    <dgm:pt modelId="{F8EE6D4F-8BE9-4B8E-82A4-9237C002F463}" type="sibTrans" cxnId="{52B11AB9-952B-4932-8995-D43835D716F5}">
      <dgm:prSet/>
      <dgm:spPr/>
      <dgm:t>
        <a:bodyPr/>
        <a:lstStyle/>
        <a:p>
          <a:endParaRPr lang="es-ES"/>
        </a:p>
      </dgm:t>
    </dgm:pt>
    <dgm:pt modelId="{D46D113D-731D-4AB0-AC60-BB78079BA8BA}">
      <dgm:prSet phldrT="[Texto]" custT="1"/>
      <dgm:spPr/>
      <dgm:t>
        <a:bodyPr/>
        <a:lstStyle/>
        <a:p>
          <a:r>
            <a:rPr lang="es-ES" sz="2000" dirty="0"/>
            <a:t>Citoquinas</a:t>
          </a:r>
        </a:p>
      </dgm:t>
    </dgm:pt>
    <dgm:pt modelId="{7046AD04-B543-4546-AEF1-B689CE14851B}" type="parTrans" cxnId="{754E69BD-5511-4AC3-9A8D-92A20933B146}">
      <dgm:prSet/>
      <dgm:spPr/>
      <dgm:t>
        <a:bodyPr/>
        <a:lstStyle/>
        <a:p>
          <a:endParaRPr lang="es-ES"/>
        </a:p>
      </dgm:t>
    </dgm:pt>
    <dgm:pt modelId="{7364AC69-7542-4EB1-A973-AE7661C3EDA0}" type="sibTrans" cxnId="{754E69BD-5511-4AC3-9A8D-92A20933B146}">
      <dgm:prSet/>
      <dgm:spPr/>
      <dgm:t>
        <a:bodyPr/>
        <a:lstStyle/>
        <a:p>
          <a:endParaRPr lang="es-ES"/>
        </a:p>
      </dgm:t>
    </dgm:pt>
    <dgm:pt modelId="{92FE8B74-3E12-457A-9DDA-37E5C217AA77}">
      <dgm:prSet phldrT="[Texto]" phldr="1"/>
      <dgm:spPr/>
      <dgm:t>
        <a:bodyPr/>
        <a:lstStyle/>
        <a:p>
          <a:endParaRPr lang="es-ES" dirty="0"/>
        </a:p>
      </dgm:t>
    </dgm:pt>
    <dgm:pt modelId="{4AFAB623-F463-4B33-A2E9-7E88B8311794}" type="parTrans" cxnId="{C4012EBF-B91D-451F-910D-D6711B93F7D3}">
      <dgm:prSet/>
      <dgm:spPr/>
      <dgm:t>
        <a:bodyPr/>
        <a:lstStyle/>
        <a:p>
          <a:endParaRPr lang="es-ES"/>
        </a:p>
      </dgm:t>
    </dgm:pt>
    <dgm:pt modelId="{F92426EE-F536-4585-BD42-164B348CBAA7}" type="sibTrans" cxnId="{C4012EBF-B91D-451F-910D-D6711B93F7D3}">
      <dgm:prSet/>
      <dgm:spPr/>
      <dgm:t>
        <a:bodyPr/>
        <a:lstStyle/>
        <a:p>
          <a:endParaRPr lang="es-ES"/>
        </a:p>
      </dgm:t>
    </dgm:pt>
    <dgm:pt modelId="{CCDF9F4D-5705-4A5D-AA1A-B94B9F16FFBC}">
      <dgm:prSet phldrT="[Texto]"/>
      <dgm:spPr/>
      <dgm:t>
        <a:bodyPr/>
        <a:lstStyle/>
        <a:p>
          <a:r>
            <a:rPr lang="es-EC" dirty="0"/>
            <a:t>Células sistema inmune innato y adaptativo</a:t>
          </a:r>
          <a:endParaRPr lang="es-ES" dirty="0"/>
        </a:p>
      </dgm:t>
    </dgm:pt>
    <dgm:pt modelId="{F9F4F5F2-5118-4687-99A5-8153C91B2C22}" type="parTrans" cxnId="{F6EB2912-7A8D-4A70-9F63-54B014A66A0C}">
      <dgm:prSet/>
      <dgm:spPr/>
      <dgm:t>
        <a:bodyPr/>
        <a:lstStyle/>
        <a:p>
          <a:endParaRPr lang="es-ES"/>
        </a:p>
      </dgm:t>
    </dgm:pt>
    <dgm:pt modelId="{44DB89E8-9D68-47EB-B40B-B8DB0D5967A7}" type="sibTrans" cxnId="{F6EB2912-7A8D-4A70-9F63-54B014A66A0C}">
      <dgm:prSet/>
      <dgm:spPr/>
      <dgm:t>
        <a:bodyPr/>
        <a:lstStyle/>
        <a:p>
          <a:endParaRPr lang="es-ES"/>
        </a:p>
      </dgm:t>
    </dgm:pt>
    <dgm:pt modelId="{6F7D4AE3-AC6A-4A97-97A4-217DA289F615}">
      <dgm:prSet phldrT="[Texto]" custT="1"/>
      <dgm:spPr/>
      <dgm:t>
        <a:bodyPr/>
        <a:lstStyle/>
        <a:p>
          <a:r>
            <a:rPr lang="es-EC" sz="1800" dirty="0"/>
            <a:t>fibroblastos y células epiteliales </a:t>
          </a:r>
          <a:endParaRPr lang="es-ES" sz="1800" dirty="0"/>
        </a:p>
      </dgm:t>
    </dgm:pt>
    <dgm:pt modelId="{1BB1ED69-212C-4392-B699-02DD8B80889D}" type="sibTrans" cxnId="{864699BE-9DA5-4A71-A903-E361EAC055B4}">
      <dgm:prSet/>
      <dgm:spPr/>
      <dgm:t>
        <a:bodyPr/>
        <a:lstStyle/>
        <a:p>
          <a:endParaRPr lang="es-ES"/>
        </a:p>
      </dgm:t>
    </dgm:pt>
    <dgm:pt modelId="{4827B37A-08F2-42D9-9426-1546E26D5FF7}" type="parTrans" cxnId="{864699BE-9DA5-4A71-A903-E361EAC055B4}">
      <dgm:prSet/>
      <dgm:spPr/>
      <dgm:t>
        <a:bodyPr/>
        <a:lstStyle/>
        <a:p>
          <a:endParaRPr lang="es-ES"/>
        </a:p>
      </dgm:t>
    </dgm:pt>
    <dgm:pt modelId="{723D763B-3677-4ADB-8D86-1126DB37A706}" type="pres">
      <dgm:prSet presAssocID="{323BFA9A-D2AB-4386-B52D-B8D65D3E1BD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720AB50-7A14-4E45-AEAB-86E536A18E1E}" type="pres">
      <dgm:prSet presAssocID="{1259862A-D092-4897-9049-A1EB86B69510}" presName="chaos" presStyleCnt="0"/>
      <dgm:spPr/>
    </dgm:pt>
    <dgm:pt modelId="{53BF15CA-079E-45EE-9B2F-E8C80333DD63}" type="pres">
      <dgm:prSet presAssocID="{1259862A-D092-4897-9049-A1EB86B69510}" presName="parTx1" presStyleLbl="revTx" presStyleIdx="0" presStyleCnt="4"/>
      <dgm:spPr/>
      <dgm:t>
        <a:bodyPr/>
        <a:lstStyle/>
        <a:p>
          <a:endParaRPr lang="es-ES"/>
        </a:p>
      </dgm:t>
    </dgm:pt>
    <dgm:pt modelId="{AC33399D-B74D-426E-9C45-96AA5E96B8AB}" type="pres">
      <dgm:prSet presAssocID="{1259862A-D092-4897-9049-A1EB86B69510}" presName="desTx1" presStyleLbl="revTx" presStyleIdx="1" presStyleCnt="4" custScaleY="65154" custLinFactNeighborX="3870" custLinFactNeighborY="-148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7A8B9-8245-483A-B75F-4A02A81AB557}" type="pres">
      <dgm:prSet presAssocID="{1259862A-D092-4897-9049-A1EB86B69510}" presName="c1" presStyleLbl="node1" presStyleIdx="0" presStyleCnt="19"/>
      <dgm:spPr/>
    </dgm:pt>
    <dgm:pt modelId="{3577D576-87F8-4B07-B47E-629E2732A630}" type="pres">
      <dgm:prSet presAssocID="{1259862A-D092-4897-9049-A1EB86B69510}" presName="c2" presStyleLbl="node1" presStyleIdx="1" presStyleCnt="19"/>
      <dgm:spPr/>
    </dgm:pt>
    <dgm:pt modelId="{101FC33B-C018-4941-90C6-6F5EF38C2640}" type="pres">
      <dgm:prSet presAssocID="{1259862A-D092-4897-9049-A1EB86B69510}" presName="c3" presStyleLbl="node1" presStyleIdx="2" presStyleCnt="19"/>
      <dgm:spPr/>
    </dgm:pt>
    <dgm:pt modelId="{21E7D76A-0AE2-48F6-BC55-DA02956F02FB}" type="pres">
      <dgm:prSet presAssocID="{1259862A-D092-4897-9049-A1EB86B69510}" presName="c4" presStyleLbl="node1" presStyleIdx="3" presStyleCnt="19"/>
      <dgm:spPr/>
    </dgm:pt>
    <dgm:pt modelId="{FA27850B-6B26-405D-BB90-CAC26CDC5714}" type="pres">
      <dgm:prSet presAssocID="{1259862A-D092-4897-9049-A1EB86B69510}" presName="c5" presStyleLbl="node1" presStyleIdx="4" presStyleCnt="19"/>
      <dgm:spPr/>
    </dgm:pt>
    <dgm:pt modelId="{95FCEE58-07FD-406C-AE27-B371181B24D3}" type="pres">
      <dgm:prSet presAssocID="{1259862A-D092-4897-9049-A1EB86B69510}" presName="c6" presStyleLbl="node1" presStyleIdx="5" presStyleCnt="19"/>
      <dgm:spPr/>
    </dgm:pt>
    <dgm:pt modelId="{F1E48A85-002B-4C2E-AA72-671BD6CF3FEC}" type="pres">
      <dgm:prSet presAssocID="{1259862A-D092-4897-9049-A1EB86B69510}" presName="c7" presStyleLbl="node1" presStyleIdx="6" presStyleCnt="19"/>
      <dgm:spPr/>
    </dgm:pt>
    <dgm:pt modelId="{A6CB28EB-76BF-482D-B910-3558FBF8D128}" type="pres">
      <dgm:prSet presAssocID="{1259862A-D092-4897-9049-A1EB86B69510}" presName="c8" presStyleLbl="node1" presStyleIdx="7" presStyleCnt="19"/>
      <dgm:spPr/>
    </dgm:pt>
    <dgm:pt modelId="{95B4C15C-81A2-42F9-A9A6-61539DFBE1A0}" type="pres">
      <dgm:prSet presAssocID="{1259862A-D092-4897-9049-A1EB86B69510}" presName="c9" presStyleLbl="node1" presStyleIdx="8" presStyleCnt="19"/>
      <dgm:spPr/>
    </dgm:pt>
    <dgm:pt modelId="{73152A0E-1670-4129-9261-740F0ACBD26B}" type="pres">
      <dgm:prSet presAssocID="{1259862A-D092-4897-9049-A1EB86B69510}" presName="c10" presStyleLbl="node1" presStyleIdx="9" presStyleCnt="19"/>
      <dgm:spPr/>
    </dgm:pt>
    <dgm:pt modelId="{FBB88E55-6BE8-4DA1-8F00-E87818AE900B}" type="pres">
      <dgm:prSet presAssocID="{1259862A-D092-4897-9049-A1EB86B69510}" presName="c11" presStyleLbl="node1" presStyleIdx="10" presStyleCnt="19"/>
      <dgm:spPr/>
    </dgm:pt>
    <dgm:pt modelId="{6FEAE19E-C344-414A-B6A2-DD4800E48845}" type="pres">
      <dgm:prSet presAssocID="{1259862A-D092-4897-9049-A1EB86B69510}" presName="c12" presStyleLbl="node1" presStyleIdx="11" presStyleCnt="19"/>
      <dgm:spPr/>
    </dgm:pt>
    <dgm:pt modelId="{AD0142BC-0D8B-4740-9790-4A1F71E5191C}" type="pres">
      <dgm:prSet presAssocID="{1259862A-D092-4897-9049-A1EB86B69510}" presName="c13" presStyleLbl="node1" presStyleIdx="12" presStyleCnt="19"/>
      <dgm:spPr/>
    </dgm:pt>
    <dgm:pt modelId="{4BA1AFB0-F4B5-44C8-96B4-CC81137511D0}" type="pres">
      <dgm:prSet presAssocID="{1259862A-D092-4897-9049-A1EB86B69510}" presName="c14" presStyleLbl="node1" presStyleIdx="13" presStyleCnt="19"/>
      <dgm:spPr/>
    </dgm:pt>
    <dgm:pt modelId="{E82A6AFD-E45A-4007-9326-E8C8C4D8BA09}" type="pres">
      <dgm:prSet presAssocID="{1259862A-D092-4897-9049-A1EB86B69510}" presName="c15" presStyleLbl="node1" presStyleIdx="14" presStyleCnt="19"/>
      <dgm:spPr/>
    </dgm:pt>
    <dgm:pt modelId="{0942A5F6-33E0-43F0-8F56-1BCB8776C2BB}" type="pres">
      <dgm:prSet presAssocID="{1259862A-D092-4897-9049-A1EB86B69510}" presName="c16" presStyleLbl="node1" presStyleIdx="15" presStyleCnt="19"/>
      <dgm:spPr/>
    </dgm:pt>
    <dgm:pt modelId="{B36E1A8F-3BBC-4F9C-A406-BE005A86787E}" type="pres">
      <dgm:prSet presAssocID="{1259862A-D092-4897-9049-A1EB86B69510}" presName="c17" presStyleLbl="node1" presStyleIdx="16" presStyleCnt="19"/>
      <dgm:spPr/>
    </dgm:pt>
    <dgm:pt modelId="{954EAAE3-F64D-4737-B563-5BAB86215B3F}" type="pres">
      <dgm:prSet presAssocID="{1259862A-D092-4897-9049-A1EB86B69510}" presName="c18" presStyleLbl="node1" presStyleIdx="17" presStyleCnt="19"/>
      <dgm:spPr/>
    </dgm:pt>
    <dgm:pt modelId="{B581D0B0-5574-41FC-A942-0E2DA1C9E7A6}" type="pres">
      <dgm:prSet presAssocID="{F8EE6D4F-8BE9-4B8E-82A4-9237C002F463}" presName="chevronComposite1" presStyleCnt="0"/>
      <dgm:spPr/>
    </dgm:pt>
    <dgm:pt modelId="{0E82B60D-BBFA-4C43-8814-A17D30F5231D}" type="pres">
      <dgm:prSet presAssocID="{F8EE6D4F-8BE9-4B8E-82A4-9237C002F463}" presName="chevron1" presStyleLbl="sibTrans2D1" presStyleIdx="0" presStyleCnt="2"/>
      <dgm:spPr/>
    </dgm:pt>
    <dgm:pt modelId="{2333BD63-9987-4403-80A9-25168475BAC9}" type="pres">
      <dgm:prSet presAssocID="{F8EE6D4F-8BE9-4B8E-82A4-9237C002F463}" presName="spChevron1" presStyleCnt="0"/>
      <dgm:spPr/>
    </dgm:pt>
    <dgm:pt modelId="{DFDD20BA-0E4F-4485-8151-070140B07941}" type="pres">
      <dgm:prSet presAssocID="{92FE8B74-3E12-457A-9DDA-37E5C217AA77}" presName="middle" presStyleCnt="0"/>
      <dgm:spPr/>
    </dgm:pt>
    <dgm:pt modelId="{1CD79458-C9E1-424F-A669-DB6072BBEB19}" type="pres">
      <dgm:prSet presAssocID="{92FE8B74-3E12-457A-9DDA-37E5C217AA77}" presName="parTxMid" presStyleLbl="revTx" presStyleIdx="2" presStyleCnt="4"/>
      <dgm:spPr/>
      <dgm:t>
        <a:bodyPr/>
        <a:lstStyle/>
        <a:p>
          <a:endParaRPr lang="es-ES"/>
        </a:p>
      </dgm:t>
    </dgm:pt>
    <dgm:pt modelId="{8F350CFE-A347-46AC-85F5-AEC080D1822E}" type="pres">
      <dgm:prSet presAssocID="{92FE8B74-3E12-457A-9DDA-37E5C217AA77}" presName="spMid" presStyleCnt="0"/>
      <dgm:spPr/>
    </dgm:pt>
    <dgm:pt modelId="{AC45DD65-1147-4E45-B274-B5FC63B1F356}" type="pres">
      <dgm:prSet presAssocID="{F92426EE-F536-4585-BD42-164B348CBAA7}" presName="chevronComposite1" presStyleCnt="0"/>
      <dgm:spPr/>
    </dgm:pt>
    <dgm:pt modelId="{8D264919-F55C-4454-A49C-F7B50756ED68}" type="pres">
      <dgm:prSet presAssocID="{F92426EE-F536-4585-BD42-164B348CBAA7}" presName="chevron1" presStyleLbl="sibTrans2D1" presStyleIdx="1" presStyleCnt="2"/>
      <dgm:spPr/>
    </dgm:pt>
    <dgm:pt modelId="{F2E24E68-3D97-438D-AD07-C300A947937E}" type="pres">
      <dgm:prSet presAssocID="{F92426EE-F536-4585-BD42-164B348CBAA7}" presName="spChevron1" presStyleCnt="0"/>
      <dgm:spPr/>
    </dgm:pt>
    <dgm:pt modelId="{101E0A8F-6418-450C-83D0-CB31944633BC}" type="pres">
      <dgm:prSet presAssocID="{CCDF9F4D-5705-4A5D-AA1A-B94B9F16FFBC}" presName="last" presStyleCnt="0"/>
      <dgm:spPr/>
    </dgm:pt>
    <dgm:pt modelId="{C024A6ED-3DA7-4113-A28A-8F0DEBAFF91B}" type="pres">
      <dgm:prSet presAssocID="{CCDF9F4D-5705-4A5D-AA1A-B94B9F16FFBC}" presName="circleTx" presStyleLbl="node1" presStyleIdx="18" presStyleCnt="19" custScaleX="125746" custScaleY="107160"/>
      <dgm:spPr/>
      <dgm:t>
        <a:bodyPr/>
        <a:lstStyle/>
        <a:p>
          <a:endParaRPr lang="es-ES"/>
        </a:p>
      </dgm:t>
    </dgm:pt>
    <dgm:pt modelId="{6CE5C143-62D6-42E6-8E88-9EB3CFD01B19}" type="pres">
      <dgm:prSet presAssocID="{CCDF9F4D-5705-4A5D-AA1A-B94B9F16FFBC}" presName="desTxN" presStyleLbl="revTx" presStyleIdx="3" presStyleCnt="4" custScaleX="128096" custLinFactNeighborX="-211" custLinFactNeighborY="-257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C4AB00-0055-4F67-A074-620A407FA5A6}" type="pres">
      <dgm:prSet presAssocID="{CCDF9F4D-5705-4A5D-AA1A-B94B9F16FFBC}" presName="spN" presStyleCnt="0"/>
      <dgm:spPr/>
    </dgm:pt>
  </dgm:ptLst>
  <dgm:cxnLst>
    <dgm:cxn modelId="{1AD7DD05-AE4F-41F7-AD95-65EC5494BEEC}" type="presOf" srcId="{CCDF9F4D-5705-4A5D-AA1A-B94B9F16FFBC}" destId="{C024A6ED-3DA7-4113-A28A-8F0DEBAFF91B}" srcOrd="0" destOrd="0" presId="urn:microsoft.com/office/officeart/2009/3/layout/RandomtoResultProcess"/>
    <dgm:cxn modelId="{1D1481F0-E210-420E-A83A-1DCC8435333F}" type="presOf" srcId="{1259862A-D092-4897-9049-A1EB86B69510}" destId="{53BF15CA-079E-45EE-9B2F-E8C80333DD63}" srcOrd="0" destOrd="0" presId="urn:microsoft.com/office/officeart/2009/3/layout/RandomtoResultProcess"/>
    <dgm:cxn modelId="{C4012EBF-B91D-451F-910D-D6711B93F7D3}" srcId="{323BFA9A-D2AB-4386-B52D-B8D65D3E1BDA}" destId="{92FE8B74-3E12-457A-9DDA-37E5C217AA77}" srcOrd="1" destOrd="0" parTransId="{4AFAB623-F463-4B33-A2E9-7E88B8311794}" sibTransId="{F92426EE-F536-4585-BD42-164B348CBAA7}"/>
    <dgm:cxn modelId="{864699BE-9DA5-4A71-A903-E361EAC055B4}" srcId="{CCDF9F4D-5705-4A5D-AA1A-B94B9F16FFBC}" destId="{6F7D4AE3-AC6A-4A97-97A4-217DA289F615}" srcOrd="0" destOrd="0" parTransId="{4827B37A-08F2-42D9-9426-1546E26D5FF7}" sibTransId="{1BB1ED69-212C-4392-B699-02DD8B80889D}"/>
    <dgm:cxn modelId="{754E69BD-5511-4AC3-9A8D-92A20933B146}" srcId="{1259862A-D092-4897-9049-A1EB86B69510}" destId="{D46D113D-731D-4AB0-AC60-BB78079BA8BA}" srcOrd="0" destOrd="0" parTransId="{7046AD04-B543-4546-AEF1-B689CE14851B}" sibTransId="{7364AC69-7542-4EB1-A973-AE7661C3EDA0}"/>
    <dgm:cxn modelId="{F6EB2912-7A8D-4A70-9F63-54B014A66A0C}" srcId="{323BFA9A-D2AB-4386-B52D-B8D65D3E1BDA}" destId="{CCDF9F4D-5705-4A5D-AA1A-B94B9F16FFBC}" srcOrd="2" destOrd="0" parTransId="{F9F4F5F2-5118-4687-99A5-8153C91B2C22}" sibTransId="{44DB89E8-9D68-47EB-B40B-B8DB0D5967A7}"/>
    <dgm:cxn modelId="{11F8EE55-C8E7-4960-9EEC-D79216336795}" type="presOf" srcId="{6F7D4AE3-AC6A-4A97-97A4-217DA289F615}" destId="{6CE5C143-62D6-42E6-8E88-9EB3CFD01B19}" srcOrd="0" destOrd="0" presId="urn:microsoft.com/office/officeart/2009/3/layout/RandomtoResultProcess"/>
    <dgm:cxn modelId="{A7388C40-ED22-4FAD-9573-AC09A3A40892}" type="presOf" srcId="{92FE8B74-3E12-457A-9DDA-37E5C217AA77}" destId="{1CD79458-C9E1-424F-A669-DB6072BBEB19}" srcOrd="0" destOrd="0" presId="urn:microsoft.com/office/officeart/2009/3/layout/RandomtoResultProcess"/>
    <dgm:cxn modelId="{28372C53-4A9A-4FD9-A868-D535483E0CBE}" type="presOf" srcId="{D46D113D-731D-4AB0-AC60-BB78079BA8BA}" destId="{AC33399D-B74D-426E-9C45-96AA5E96B8AB}" srcOrd="0" destOrd="0" presId="urn:microsoft.com/office/officeart/2009/3/layout/RandomtoResultProcess"/>
    <dgm:cxn modelId="{52B11AB9-952B-4932-8995-D43835D716F5}" srcId="{323BFA9A-D2AB-4386-B52D-B8D65D3E1BDA}" destId="{1259862A-D092-4897-9049-A1EB86B69510}" srcOrd="0" destOrd="0" parTransId="{42100259-C5A8-4109-94F2-3D25E544C8D7}" sibTransId="{F8EE6D4F-8BE9-4B8E-82A4-9237C002F463}"/>
    <dgm:cxn modelId="{DD645F17-FD78-49E6-BFC5-F4C6C11AA010}" type="presOf" srcId="{323BFA9A-D2AB-4386-B52D-B8D65D3E1BDA}" destId="{723D763B-3677-4ADB-8D86-1126DB37A706}" srcOrd="0" destOrd="0" presId="urn:microsoft.com/office/officeart/2009/3/layout/RandomtoResultProcess"/>
    <dgm:cxn modelId="{D8A70CA4-59E8-4019-B751-BD86297EA292}" type="presParOf" srcId="{723D763B-3677-4ADB-8D86-1126DB37A706}" destId="{B720AB50-7A14-4E45-AEAB-86E536A18E1E}" srcOrd="0" destOrd="0" presId="urn:microsoft.com/office/officeart/2009/3/layout/RandomtoResultProcess"/>
    <dgm:cxn modelId="{4FD858AA-F597-4FCE-AE6B-04A950A862C3}" type="presParOf" srcId="{B720AB50-7A14-4E45-AEAB-86E536A18E1E}" destId="{53BF15CA-079E-45EE-9B2F-E8C80333DD63}" srcOrd="0" destOrd="0" presId="urn:microsoft.com/office/officeart/2009/3/layout/RandomtoResultProcess"/>
    <dgm:cxn modelId="{3A696FDE-7611-4116-8E98-8B6154BE1307}" type="presParOf" srcId="{B720AB50-7A14-4E45-AEAB-86E536A18E1E}" destId="{AC33399D-B74D-426E-9C45-96AA5E96B8AB}" srcOrd="1" destOrd="0" presId="urn:microsoft.com/office/officeart/2009/3/layout/RandomtoResultProcess"/>
    <dgm:cxn modelId="{5A8D1DAC-0E1F-4BCB-8395-874ADD831E57}" type="presParOf" srcId="{B720AB50-7A14-4E45-AEAB-86E536A18E1E}" destId="{05F7A8B9-8245-483A-B75F-4A02A81AB557}" srcOrd="2" destOrd="0" presId="urn:microsoft.com/office/officeart/2009/3/layout/RandomtoResultProcess"/>
    <dgm:cxn modelId="{0D2CF36C-F560-47F5-8BEC-13BD78FAB80B}" type="presParOf" srcId="{B720AB50-7A14-4E45-AEAB-86E536A18E1E}" destId="{3577D576-87F8-4B07-B47E-629E2732A630}" srcOrd="3" destOrd="0" presId="urn:microsoft.com/office/officeart/2009/3/layout/RandomtoResultProcess"/>
    <dgm:cxn modelId="{AB9B8F21-2E42-406D-ACAB-2ACE51C47CBA}" type="presParOf" srcId="{B720AB50-7A14-4E45-AEAB-86E536A18E1E}" destId="{101FC33B-C018-4941-90C6-6F5EF38C2640}" srcOrd="4" destOrd="0" presId="urn:microsoft.com/office/officeart/2009/3/layout/RandomtoResultProcess"/>
    <dgm:cxn modelId="{435679B2-48FB-430E-8639-ADF043468C7B}" type="presParOf" srcId="{B720AB50-7A14-4E45-AEAB-86E536A18E1E}" destId="{21E7D76A-0AE2-48F6-BC55-DA02956F02FB}" srcOrd="5" destOrd="0" presId="urn:microsoft.com/office/officeart/2009/3/layout/RandomtoResultProcess"/>
    <dgm:cxn modelId="{AB27230D-1A63-49EF-8B8E-3FE204EC3E33}" type="presParOf" srcId="{B720AB50-7A14-4E45-AEAB-86E536A18E1E}" destId="{FA27850B-6B26-405D-BB90-CAC26CDC5714}" srcOrd="6" destOrd="0" presId="urn:microsoft.com/office/officeart/2009/3/layout/RandomtoResultProcess"/>
    <dgm:cxn modelId="{DD4FD38A-CAAC-41A3-8B9D-A923EFA515C6}" type="presParOf" srcId="{B720AB50-7A14-4E45-AEAB-86E536A18E1E}" destId="{95FCEE58-07FD-406C-AE27-B371181B24D3}" srcOrd="7" destOrd="0" presId="urn:microsoft.com/office/officeart/2009/3/layout/RandomtoResultProcess"/>
    <dgm:cxn modelId="{FB0834A0-681E-4100-A794-28FCE62E77F1}" type="presParOf" srcId="{B720AB50-7A14-4E45-AEAB-86E536A18E1E}" destId="{F1E48A85-002B-4C2E-AA72-671BD6CF3FEC}" srcOrd="8" destOrd="0" presId="urn:microsoft.com/office/officeart/2009/3/layout/RandomtoResultProcess"/>
    <dgm:cxn modelId="{CB391D50-8B84-4B23-A081-CA3247040EA6}" type="presParOf" srcId="{B720AB50-7A14-4E45-AEAB-86E536A18E1E}" destId="{A6CB28EB-76BF-482D-B910-3558FBF8D128}" srcOrd="9" destOrd="0" presId="urn:microsoft.com/office/officeart/2009/3/layout/RandomtoResultProcess"/>
    <dgm:cxn modelId="{D5A2F5B6-FFD0-43E6-A943-FA4F4189D021}" type="presParOf" srcId="{B720AB50-7A14-4E45-AEAB-86E536A18E1E}" destId="{95B4C15C-81A2-42F9-A9A6-61539DFBE1A0}" srcOrd="10" destOrd="0" presId="urn:microsoft.com/office/officeart/2009/3/layout/RandomtoResultProcess"/>
    <dgm:cxn modelId="{9281A050-AAA6-46B0-A77E-73776B681C2B}" type="presParOf" srcId="{B720AB50-7A14-4E45-AEAB-86E536A18E1E}" destId="{73152A0E-1670-4129-9261-740F0ACBD26B}" srcOrd="11" destOrd="0" presId="urn:microsoft.com/office/officeart/2009/3/layout/RandomtoResultProcess"/>
    <dgm:cxn modelId="{25C5DCB0-635D-4D9F-B7EF-27EA86CF72DF}" type="presParOf" srcId="{B720AB50-7A14-4E45-AEAB-86E536A18E1E}" destId="{FBB88E55-6BE8-4DA1-8F00-E87818AE900B}" srcOrd="12" destOrd="0" presId="urn:microsoft.com/office/officeart/2009/3/layout/RandomtoResultProcess"/>
    <dgm:cxn modelId="{E418E971-7B92-4E6A-98BE-5808B89AD102}" type="presParOf" srcId="{B720AB50-7A14-4E45-AEAB-86E536A18E1E}" destId="{6FEAE19E-C344-414A-B6A2-DD4800E48845}" srcOrd="13" destOrd="0" presId="urn:microsoft.com/office/officeart/2009/3/layout/RandomtoResultProcess"/>
    <dgm:cxn modelId="{6736E176-4496-4F41-8D59-36F6F2E6FE6C}" type="presParOf" srcId="{B720AB50-7A14-4E45-AEAB-86E536A18E1E}" destId="{AD0142BC-0D8B-4740-9790-4A1F71E5191C}" srcOrd="14" destOrd="0" presId="urn:microsoft.com/office/officeart/2009/3/layout/RandomtoResultProcess"/>
    <dgm:cxn modelId="{5A67FD60-BF31-49F7-BC31-EFD90D639A4F}" type="presParOf" srcId="{B720AB50-7A14-4E45-AEAB-86E536A18E1E}" destId="{4BA1AFB0-F4B5-44C8-96B4-CC81137511D0}" srcOrd="15" destOrd="0" presId="urn:microsoft.com/office/officeart/2009/3/layout/RandomtoResultProcess"/>
    <dgm:cxn modelId="{72B3049B-2304-4E58-A295-3102BBA177B3}" type="presParOf" srcId="{B720AB50-7A14-4E45-AEAB-86E536A18E1E}" destId="{E82A6AFD-E45A-4007-9326-E8C8C4D8BA09}" srcOrd="16" destOrd="0" presId="urn:microsoft.com/office/officeart/2009/3/layout/RandomtoResultProcess"/>
    <dgm:cxn modelId="{8584122B-D3DD-413D-A634-CA6F324B054B}" type="presParOf" srcId="{B720AB50-7A14-4E45-AEAB-86E536A18E1E}" destId="{0942A5F6-33E0-43F0-8F56-1BCB8776C2BB}" srcOrd="17" destOrd="0" presId="urn:microsoft.com/office/officeart/2009/3/layout/RandomtoResultProcess"/>
    <dgm:cxn modelId="{934A9E2C-11D6-4AD6-9705-074A4EBC8205}" type="presParOf" srcId="{B720AB50-7A14-4E45-AEAB-86E536A18E1E}" destId="{B36E1A8F-3BBC-4F9C-A406-BE005A86787E}" srcOrd="18" destOrd="0" presId="urn:microsoft.com/office/officeart/2009/3/layout/RandomtoResultProcess"/>
    <dgm:cxn modelId="{2CE3A3A5-4935-4C92-BCC6-9238544D6A9A}" type="presParOf" srcId="{B720AB50-7A14-4E45-AEAB-86E536A18E1E}" destId="{954EAAE3-F64D-4737-B563-5BAB86215B3F}" srcOrd="19" destOrd="0" presId="urn:microsoft.com/office/officeart/2009/3/layout/RandomtoResultProcess"/>
    <dgm:cxn modelId="{DD202E03-AA74-4D4A-A8C6-B9132C084408}" type="presParOf" srcId="{723D763B-3677-4ADB-8D86-1126DB37A706}" destId="{B581D0B0-5574-41FC-A942-0E2DA1C9E7A6}" srcOrd="1" destOrd="0" presId="urn:microsoft.com/office/officeart/2009/3/layout/RandomtoResultProcess"/>
    <dgm:cxn modelId="{954937E7-4EA4-4918-A459-8D58FAADFB25}" type="presParOf" srcId="{B581D0B0-5574-41FC-A942-0E2DA1C9E7A6}" destId="{0E82B60D-BBFA-4C43-8814-A17D30F5231D}" srcOrd="0" destOrd="0" presId="urn:microsoft.com/office/officeart/2009/3/layout/RandomtoResultProcess"/>
    <dgm:cxn modelId="{6B14A89D-2D1D-4498-BD83-6ADA395C41D5}" type="presParOf" srcId="{B581D0B0-5574-41FC-A942-0E2DA1C9E7A6}" destId="{2333BD63-9987-4403-80A9-25168475BAC9}" srcOrd="1" destOrd="0" presId="urn:microsoft.com/office/officeart/2009/3/layout/RandomtoResultProcess"/>
    <dgm:cxn modelId="{E6E3303E-1800-4F10-9D1B-23C6595DA251}" type="presParOf" srcId="{723D763B-3677-4ADB-8D86-1126DB37A706}" destId="{DFDD20BA-0E4F-4485-8151-070140B07941}" srcOrd="2" destOrd="0" presId="urn:microsoft.com/office/officeart/2009/3/layout/RandomtoResultProcess"/>
    <dgm:cxn modelId="{FA57DED3-420D-45F7-B4C8-70430FF786F0}" type="presParOf" srcId="{DFDD20BA-0E4F-4485-8151-070140B07941}" destId="{1CD79458-C9E1-424F-A669-DB6072BBEB19}" srcOrd="0" destOrd="0" presId="urn:microsoft.com/office/officeart/2009/3/layout/RandomtoResultProcess"/>
    <dgm:cxn modelId="{14C9B0A8-46AB-4857-8EAF-E7D1C8153A7B}" type="presParOf" srcId="{DFDD20BA-0E4F-4485-8151-070140B07941}" destId="{8F350CFE-A347-46AC-85F5-AEC080D1822E}" srcOrd="1" destOrd="0" presId="urn:microsoft.com/office/officeart/2009/3/layout/RandomtoResultProcess"/>
    <dgm:cxn modelId="{89717F21-80A1-47C0-BF7C-54DC2644077C}" type="presParOf" srcId="{723D763B-3677-4ADB-8D86-1126DB37A706}" destId="{AC45DD65-1147-4E45-B274-B5FC63B1F356}" srcOrd="3" destOrd="0" presId="urn:microsoft.com/office/officeart/2009/3/layout/RandomtoResultProcess"/>
    <dgm:cxn modelId="{61A8BE13-477A-4EA0-AF36-5CE12A2CAA14}" type="presParOf" srcId="{AC45DD65-1147-4E45-B274-B5FC63B1F356}" destId="{8D264919-F55C-4454-A49C-F7B50756ED68}" srcOrd="0" destOrd="0" presId="urn:microsoft.com/office/officeart/2009/3/layout/RandomtoResultProcess"/>
    <dgm:cxn modelId="{F83B48A1-0628-4753-AD06-38EB0A8A74F3}" type="presParOf" srcId="{AC45DD65-1147-4E45-B274-B5FC63B1F356}" destId="{F2E24E68-3D97-438D-AD07-C300A947937E}" srcOrd="1" destOrd="0" presId="urn:microsoft.com/office/officeart/2009/3/layout/RandomtoResultProcess"/>
    <dgm:cxn modelId="{BF0CA174-A6FE-478D-BD68-AD1F9B79CB93}" type="presParOf" srcId="{723D763B-3677-4ADB-8D86-1126DB37A706}" destId="{101E0A8F-6418-450C-83D0-CB31944633BC}" srcOrd="4" destOrd="0" presId="urn:microsoft.com/office/officeart/2009/3/layout/RandomtoResultProcess"/>
    <dgm:cxn modelId="{66B47E00-4D64-4FE5-B8ED-804E0080A347}" type="presParOf" srcId="{101E0A8F-6418-450C-83D0-CB31944633BC}" destId="{C024A6ED-3DA7-4113-A28A-8F0DEBAFF91B}" srcOrd="0" destOrd="0" presId="urn:microsoft.com/office/officeart/2009/3/layout/RandomtoResultProcess"/>
    <dgm:cxn modelId="{2CBD2B09-A57D-49A8-8537-529AC092F277}" type="presParOf" srcId="{101E0A8F-6418-450C-83D0-CB31944633BC}" destId="{6CE5C143-62D6-42E6-8E88-9EB3CFD01B19}" srcOrd="1" destOrd="0" presId="urn:microsoft.com/office/officeart/2009/3/layout/RandomtoResultProcess"/>
    <dgm:cxn modelId="{BCB93940-1188-47B5-820B-7DE0502EA6CA}" type="presParOf" srcId="{101E0A8F-6418-450C-83D0-CB31944633BC}" destId="{60C4AB00-0055-4F67-A074-620A407FA5A6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9FE8D2-E28D-471D-808F-9BFECEA84D86}" type="doc">
      <dgm:prSet loTypeId="urn:microsoft.com/office/officeart/2009/3/layout/SubStep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5455329-C595-4AF2-8EF6-55858E33C94A}">
      <dgm:prSet phldrT="[Texto]"/>
      <dgm:spPr/>
      <dgm:t>
        <a:bodyPr/>
        <a:lstStyle/>
        <a:p>
          <a:r>
            <a:rPr lang="es-ES" dirty="0"/>
            <a:t>Bacterias </a:t>
          </a:r>
        </a:p>
      </dgm:t>
    </dgm:pt>
    <dgm:pt modelId="{B60E8358-51FD-4F27-8D37-428075EA4755}" type="parTrans" cxnId="{492AA16B-BDFF-474A-B403-748955502398}">
      <dgm:prSet/>
      <dgm:spPr/>
      <dgm:t>
        <a:bodyPr/>
        <a:lstStyle/>
        <a:p>
          <a:endParaRPr lang="es-ES"/>
        </a:p>
      </dgm:t>
    </dgm:pt>
    <dgm:pt modelId="{0C0BCCEE-28DC-4E55-99A8-AA895514D57F}" type="sibTrans" cxnId="{492AA16B-BDFF-474A-B403-748955502398}">
      <dgm:prSet/>
      <dgm:spPr/>
      <dgm:t>
        <a:bodyPr/>
        <a:lstStyle/>
        <a:p>
          <a:endParaRPr lang="es-ES"/>
        </a:p>
      </dgm:t>
    </dgm:pt>
    <dgm:pt modelId="{CB39F652-3F46-4FB0-95CF-B917B2FE411B}">
      <dgm:prSet phldrT="[Texto]"/>
      <dgm:spPr/>
      <dgm:t>
        <a:bodyPr/>
        <a:lstStyle/>
        <a:p>
          <a:r>
            <a:rPr lang="es-ES" dirty="0"/>
            <a:t>PEG</a:t>
          </a:r>
        </a:p>
      </dgm:t>
    </dgm:pt>
    <dgm:pt modelId="{88F4DF3A-C6BD-4D21-A22C-2763E1B58213}" type="parTrans" cxnId="{C914478C-9922-4B1C-A20E-6CFC42C57A7F}">
      <dgm:prSet/>
      <dgm:spPr/>
      <dgm:t>
        <a:bodyPr/>
        <a:lstStyle/>
        <a:p>
          <a:endParaRPr lang="es-ES"/>
        </a:p>
      </dgm:t>
    </dgm:pt>
    <dgm:pt modelId="{78232145-8BE3-4822-A119-22E99F7A553C}" type="sibTrans" cxnId="{C914478C-9922-4B1C-A20E-6CFC42C57A7F}">
      <dgm:prSet/>
      <dgm:spPr/>
      <dgm:t>
        <a:bodyPr/>
        <a:lstStyle/>
        <a:p>
          <a:endParaRPr lang="es-ES"/>
        </a:p>
      </dgm:t>
    </dgm:pt>
    <dgm:pt modelId="{21C5A67B-9B19-42DA-B947-BC55DBB16971}">
      <dgm:prSet phldrT="[Texto]"/>
      <dgm:spPr/>
      <dgm:t>
        <a:bodyPr/>
        <a:lstStyle/>
        <a:p>
          <a:r>
            <a:rPr lang="es-ES" dirty="0"/>
            <a:t>Inmunogénico</a:t>
          </a:r>
        </a:p>
      </dgm:t>
    </dgm:pt>
    <dgm:pt modelId="{C721B376-ED36-4D90-B72C-DC5B1D20642C}" type="parTrans" cxnId="{BA20D0AD-C01F-46F8-9534-F97EC38CEA27}">
      <dgm:prSet/>
      <dgm:spPr/>
      <dgm:t>
        <a:bodyPr/>
        <a:lstStyle/>
        <a:p>
          <a:endParaRPr lang="es-ES"/>
        </a:p>
      </dgm:t>
    </dgm:pt>
    <dgm:pt modelId="{EC52E7A1-8EF3-4943-8841-364A7B8C8018}" type="sibTrans" cxnId="{BA20D0AD-C01F-46F8-9534-F97EC38CEA27}">
      <dgm:prSet/>
      <dgm:spPr/>
      <dgm:t>
        <a:bodyPr/>
        <a:lstStyle/>
        <a:p>
          <a:endParaRPr lang="es-ES"/>
        </a:p>
      </dgm:t>
    </dgm:pt>
    <dgm:pt modelId="{8A6839C8-73B4-4583-8283-E48A74439AD5}">
      <dgm:prSet phldrT="[Texto]"/>
      <dgm:spPr/>
      <dgm:t>
        <a:bodyPr/>
        <a:lstStyle/>
        <a:p>
          <a:r>
            <a:rPr lang="es-ES" dirty="0"/>
            <a:t>Reducciones </a:t>
          </a:r>
        </a:p>
      </dgm:t>
    </dgm:pt>
    <dgm:pt modelId="{96052649-5376-4436-ABBA-7AD76F2D4CB1}" type="parTrans" cxnId="{3DACC0FA-60CB-4FB6-B71C-4EFB389E98B0}">
      <dgm:prSet/>
      <dgm:spPr/>
      <dgm:t>
        <a:bodyPr/>
        <a:lstStyle/>
        <a:p>
          <a:endParaRPr lang="es-ES"/>
        </a:p>
      </dgm:t>
    </dgm:pt>
    <dgm:pt modelId="{821EDA9D-AA74-4985-A482-A9AAD0F4D6CF}" type="sibTrans" cxnId="{3DACC0FA-60CB-4FB6-B71C-4EFB389E98B0}">
      <dgm:prSet/>
      <dgm:spPr/>
      <dgm:t>
        <a:bodyPr/>
        <a:lstStyle/>
        <a:p>
          <a:endParaRPr lang="es-ES"/>
        </a:p>
      </dgm:t>
    </dgm:pt>
    <dgm:pt modelId="{0D49A247-758D-48BB-A7D3-A53093039D49}">
      <dgm:prSet phldrT="[Texto]"/>
      <dgm:spPr/>
      <dgm:t>
        <a:bodyPr/>
        <a:lstStyle/>
        <a:p>
          <a:r>
            <a:rPr lang="es-ES" dirty="0"/>
            <a:t>Dosis altas </a:t>
          </a:r>
        </a:p>
      </dgm:t>
    </dgm:pt>
    <dgm:pt modelId="{81EA66A3-F32D-4796-80AC-C65296FFE39F}" type="parTrans" cxnId="{C5B3D9E8-445F-43BD-BA36-452A196ADBA8}">
      <dgm:prSet/>
      <dgm:spPr/>
      <dgm:t>
        <a:bodyPr/>
        <a:lstStyle/>
        <a:p>
          <a:endParaRPr lang="es-ES"/>
        </a:p>
      </dgm:t>
    </dgm:pt>
    <dgm:pt modelId="{60333427-FD9B-4A28-AD16-C49D0E08BEBA}" type="sibTrans" cxnId="{C5B3D9E8-445F-43BD-BA36-452A196ADBA8}">
      <dgm:prSet/>
      <dgm:spPr/>
      <dgm:t>
        <a:bodyPr/>
        <a:lstStyle/>
        <a:p>
          <a:endParaRPr lang="es-ES"/>
        </a:p>
      </dgm:t>
    </dgm:pt>
    <dgm:pt modelId="{4E2628E3-934C-46C7-9EAA-98C158698438}">
      <dgm:prSet phldrT="[Texto]"/>
      <dgm:spPr/>
      <dgm:t>
        <a:bodyPr/>
        <a:lstStyle/>
        <a:p>
          <a:r>
            <a:rPr lang="es-ES" dirty="0"/>
            <a:t>IFN </a:t>
          </a:r>
        </a:p>
      </dgm:t>
    </dgm:pt>
    <dgm:pt modelId="{1DEB1D63-52CE-4FB1-B51B-8C56F67D8413}" type="parTrans" cxnId="{E2D6DDAD-75F1-4355-81C1-F1EDB0146C09}">
      <dgm:prSet/>
      <dgm:spPr/>
      <dgm:t>
        <a:bodyPr/>
        <a:lstStyle/>
        <a:p>
          <a:endParaRPr lang="es-ES"/>
        </a:p>
      </dgm:t>
    </dgm:pt>
    <dgm:pt modelId="{1870918F-AFB2-40FE-BC68-CA998FFD9009}" type="sibTrans" cxnId="{E2D6DDAD-75F1-4355-81C1-F1EDB0146C09}">
      <dgm:prSet/>
      <dgm:spPr/>
      <dgm:t>
        <a:bodyPr/>
        <a:lstStyle/>
        <a:p>
          <a:endParaRPr lang="es-ES"/>
        </a:p>
      </dgm:t>
    </dgm:pt>
    <dgm:pt modelId="{7152DE7B-74CD-43C8-810E-6F819C8EADA3}">
      <dgm:prSet phldrT="[Texto]"/>
      <dgm:spPr/>
      <dgm:t>
        <a:bodyPr/>
        <a:lstStyle/>
        <a:p>
          <a:r>
            <a:rPr lang="es-ES" dirty="0"/>
            <a:t>Lentitud</a:t>
          </a:r>
        </a:p>
      </dgm:t>
    </dgm:pt>
    <dgm:pt modelId="{EFC4FD97-A4AD-46FC-A97A-BC4C21C27C67}" type="parTrans" cxnId="{2E27A3CD-021A-40F8-A46F-ED95D3EC595C}">
      <dgm:prSet/>
      <dgm:spPr/>
      <dgm:t>
        <a:bodyPr/>
        <a:lstStyle/>
        <a:p>
          <a:endParaRPr lang="es-ES"/>
        </a:p>
      </dgm:t>
    </dgm:pt>
    <dgm:pt modelId="{D2A590DA-10AE-487E-A321-98B3A8851A25}" type="sibTrans" cxnId="{2E27A3CD-021A-40F8-A46F-ED95D3EC595C}">
      <dgm:prSet/>
      <dgm:spPr/>
      <dgm:t>
        <a:bodyPr/>
        <a:lstStyle/>
        <a:p>
          <a:endParaRPr lang="es-ES"/>
        </a:p>
      </dgm:t>
    </dgm:pt>
    <dgm:pt modelId="{DA011BD5-4593-43BC-884D-BEE93BA2E80D}">
      <dgm:prSet phldrT="[Texto]"/>
      <dgm:spPr/>
      <dgm:t>
        <a:bodyPr/>
        <a:lstStyle/>
        <a:p>
          <a:r>
            <a:rPr lang="es-ES" dirty="0"/>
            <a:t>No sitio-específicos</a:t>
          </a:r>
        </a:p>
      </dgm:t>
    </dgm:pt>
    <dgm:pt modelId="{581F18F8-3852-48FE-AC8D-731392269E6C}" type="parTrans" cxnId="{ADFA44A2-D6D9-46E4-92B7-133D96691A08}">
      <dgm:prSet/>
      <dgm:spPr/>
      <dgm:t>
        <a:bodyPr/>
        <a:lstStyle/>
        <a:p>
          <a:endParaRPr lang="es-ES"/>
        </a:p>
      </dgm:t>
    </dgm:pt>
    <dgm:pt modelId="{AA2C03EB-008E-406E-AB4F-887967C99763}" type="sibTrans" cxnId="{ADFA44A2-D6D9-46E4-92B7-133D96691A08}">
      <dgm:prSet/>
      <dgm:spPr/>
      <dgm:t>
        <a:bodyPr/>
        <a:lstStyle/>
        <a:p>
          <a:endParaRPr lang="es-ES"/>
        </a:p>
      </dgm:t>
    </dgm:pt>
    <dgm:pt modelId="{E9790E3B-2796-4096-8318-356D7F8A8C56}" type="pres">
      <dgm:prSet presAssocID="{109FE8D2-E28D-471D-808F-9BFECEA84D86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B7812EEC-ABE3-4AD9-8FAF-DF674513939D}" type="pres">
      <dgm:prSet presAssocID="{A5455329-C595-4AF2-8EF6-55858E33C94A}" presName="parTx1" presStyleLbl="node1" presStyleIdx="0" presStyleCnt="3"/>
      <dgm:spPr/>
      <dgm:t>
        <a:bodyPr/>
        <a:lstStyle/>
        <a:p>
          <a:endParaRPr lang="es-ES"/>
        </a:p>
      </dgm:t>
    </dgm:pt>
    <dgm:pt modelId="{CCBE3977-A8CE-4D9C-8B19-4B5C2F9A7FB1}" type="pres">
      <dgm:prSet presAssocID="{A5455329-C595-4AF2-8EF6-55858E33C94A}" presName="spPre1" presStyleCnt="0"/>
      <dgm:spPr/>
    </dgm:pt>
    <dgm:pt modelId="{4C901400-5ACB-45E3-BECF-7EF180507F56}" type="pres">
      <dgm:prSet presAssocID="{A5455329-C595-4AF2-8EF6-55858E33C94A}" presName="chLin1" presStyleCnt="0"/>
      <dgm:spPr/>
    </dgm:pt>
    <dgm:pt modelId="{FAB5FEE2-808C-4BBC-ADA3-0BE7C1CF370E}" type="pres">
      <dgm:prSet presAssocID="{88F4DF3A-C6BD-4D21-A22C-2763E1B58213}" presName="Name11" presStyleLbl="parChTrans1D1" presStyleIdx="0" presStyleCnt="20"/>
      <dgm:spPr/>
    </dgm:pt>
    <dgm:pt modelId="{08602CD5-6313-4BF7-9770-F37BEC7808BE}" type="pres">
      <dgm:prSet presAssocID="{88F4DF3A-C6BD-4D21-A22C-2763E1B58213}" presName="Name31" presStyleLbl="parChTrans1D1" presStyleIdx="1" presStyleCnt="20"/>
      <dgm:spPr/>
    </dgm:pt>
    <dgm:pt modelId="{067417C9-5645-46F7-8B13-4F652155992B}" type="pres">
      <dgm:prSet presAssocID="{CB39F652-3F46-4FB0-95CF-B917B2FE411B}" presName="txAndLines1" presStyleCnt="0"/>
      <dgm:spPr/>
    </dgm:pt>
    <dgm:pt modelId="{5E8860C5-A302-4DB3-9554-07BC5A0BAA50}" type="pres">
      <dgm:prSet presAssocID="{CB39F652-3F46-4FB0-95CF-B917B2FE411B}" presName="anchor1" presStyleCnt="0"/>
      <dgm:spPr/>
    </dgm:pt>
    <dgm:pt modelId="{8006F13C-DA10-462D-AE04-155F6D247BD2}" type="pres">
      <dgm:prSet presAssocID="{CB39F652-3F46-4FB0-95CF-B917B2FE411B}" presName="backup1" presStyleCnt="0"/>
      <dgm:spPr/>
    </dgm:pt>
    <dgm:pt modelId="{9B112B31-EF63-430D-9F9F-D3498E3C774B}" type="pres">
      <dgm:prSet presAssocID="{CB39F652-3F46-4FB0-95CF-B917B2FE411B}" presName="preLine1" presStyleLbl="parChTrans1D1" presStyleIdx="2" presStyleCnt="20"/>
      <dgm:spPr/>
    </dgm:pt>
    <dgm:pt modelId="{F580A346-BC30-4AFE-82D7-CD4574E14116}" type="pres">
      <dgm:prSet presAssocID="{CB39F652-3F46-4FB0-95CF-B917B2FE411B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9DA63C-54E3-4B4A-8BFC-AF1F17C05702}" type="pres">
      <dgm:prSet presAssocID="{CB39F652-3F46-4FB0-95CF-B917B2FE411B}" presName="postLine1" presStyleLbl="parChTrans1D1" presStyleIdx="3" presStyleCnt="20"/>
      <dgm:spPr/>
    </dgm:pt>
    <dgm:pt modelId="{AE7F3F98-A5AF-4340-9DF4-8B20AA3D9865}" type="pres">
      <dgm:prSet presAssocID="{C721B376-ED36-4D90-B72C-DC5B1D20642C}" presName="Name11" presStyleLbl="parChTrans1D1" presStyleIdx="4" presStyleCnt="20"/>
      <dgm:spPr/>
    </dgm:pt>
    <dgm:pt modelId="{9422536D-A0CC-4798-84EC-FC62E219B8A7}" type="pres">
      <dgm:prSet presAssocID="{C721B376-ED36-4D90-B72C-DC5B1D20642C}" presName="Name31" presStyleLbl="parChTrans1D1" presStyleIdx="5" presStyleCnt="20"/>
      <dgm:spPr/>
    </dgm:pt>
    <dgm:pt modelId="{6B1854EB-1A1A-4D2D-AF3F-281EFC937AE8}" type="pres">
      <dgm:prSet presAssocID="{21C5A67B-9B19-42DA-B947-BC55DBB16971}" presName="txAndLines1" presStyleCnt="0"/>
      <dgm:spPr/>
    </dgm:pt>
    <dgm:pt modelId="{027A31D6-73D4-463B-8ABA-F66A2F256E1F}" type="pres">
      <dgm:prSet presAssocID="{21C5A67B-9B19-42DA-B947-BC55DBB16971}" presName="anchor1" presStyleCnt="0"/>
      <dgm:spPr/>
    </dgm:pt>
    <dgm:pt modelId="{5F90C61E-3C74-44F2-9222-87F544A1651C}" type="pres">
      <dgm:prSet presAssocID="{21C5A67B-9B19-42DA-B947-BC55DBB16971}" presName="backup1" presStyleCnt="0"/>
      <dgm:spPr/>
    </dgm:pt>
    <dgm:pt modelId="{220A9042-BC7D-4DB6-871E-CEBF02A0FA96}" type="pres">
      <dgm:prSet presAssocID="{21C5A67B-9B19-42DA-B947-BC55DBB16971}" presName="preLine1" presStyleLbl="parChTrans1D1" presStyleIdx="6" presStyleCnt="20"/>
      <dgm:spPr/>
    </dgm:pt>
    <dgm:pt modelId="{F1F66740-6151-4529-A6C2-A71D49EA080A}" type="pres">
      <dgm:prSet presAssocID="{21C5A67B-9B19-42DA-B947-BC55DBB1697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8B2804-11C3-4989-A1FA-3922A4B48275}" type="pres">
      <dgm:prSet presAssocID="{21C5A67B-9B19-42DA-B947-BC55DBB16971}" presName="postLine1" presStyleLbl="parChTrans1D1" presStyleIdx="7" presStyleCnt="20"/>
      <dgm:spPr/>
    </dgm:pt>
    <dgm:pt modelId="{4C6BE1E6-6B1C-4AE9-81EF-7935ADFCCDE6}" type="pres">
      <dgm:prSet presAssocID="{96052649-5376-4436-ABBA-7AD76F2D4CB1}" presName="Name11" presStyleLbl="parChTrans1D1" presStyleIdx="8" presStyleCnt="20"/>
      <dgm:spPr/>
    </dgm:pt>
    <dgm:pt modelId="{53F04BE4-980A-4638-B9E7-C688D1CAEA60}" type="pres">
      <dgm:prSet presAssocID="{96052649-5376-4436-ABBA-7AD76F2D4CB1}" presName="Name31" presStyleLbl="parChTrans1D1" presStyleIdx="9" presStyleCnt="20"/>
      <dgm:spPr/>
    </dgm:pt>
    <dgm:pt modelId="{610C6929-99CD-480D-B1DD-11AF3E4BDE8B}" type="pres">
      <dgm:prSet presAssocID="{8A6839C8-73B4-4583-8283-E48A74439AD5}" presName="txAndLines1" presStyleCnt="0"/>
      <dgm:spPr/>
    </dgm:pt>
    <dgm:pt modelId="{E0BD2CB1-BAF5-43F6-AC45-FCC196402BAC}" type="pres">
      <dgm:prSet presAssocID="{8A6839C8-73B4-4583-8283-E48A74439AD5}" presName="anchor1" presStyleCnt="0"/>
      <dgm:spPr/>
    </dgm:pt>
    <dgm:pt modelId="{2AFA9740-1256-44CB-B12F-E8F0E7BAADD7}" type="pres">
      <dgm:prSet presAssocID="{8A6839C8-73B4-4583-8283-E48A74439AD5}" presName="backup1" presStyleCnt="0"/>
      <dgm:spPr/>
    </dgm:pt>
    <dgm:pt modelId="{10801785-CE0F-4524-9D8F-BE18B5A0BD7B}" type="pres">
      <dgm:prSet presAssocID="{8A6839C8-73B4-4583-8283-E48A74439AD5}" presName="preLine1" presStyleLbl="parChTrans1D1" presStyleIdx="10" presStyleCnt="20"/>
      <dgm:spPr/>
    </dgm:pt>
    <dgm:pt modelId="{48FA527F-9441-41C0-83BC-F0B02A7C2B2F}" type="pres">
      <dgm:prSet presAssocID="{8A6839C8-73B4-4583-8283-E48A74439AD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75F21F-C491-44C8-98C0-DBD676455473}" type="pres">
      <dgm:prSet presAssocID="{8A6839C8-73B4-4583-8283-E48A74439AD5}" presName="postLine1" presStyleLbl="parChTrans1D1" presStyleIdx="11" presStyleCnt="20"/>
      <dgm:spPr/>
    </dgm:pt>
    <dgm:pt modelId="{A30999AE-C464-442B-ADAC-55DEA0B04CD7}" type="pres">
      <dgm:prSet presAssocID="{A5455329-C595-4AF2-8EF6-55858E33C94A}" presName="spPost1" presStyleCnt="0"/>
      <dgm:spPr/>
    </dgm:pt>
    <dgm:pt modelId="{C10E3226-2C59-4FCC-9F90-BAEFB50A49FD}" type="pres">
      <dgm:prSet presAssocID="{4E2628E3-934C-46C7-9EAA-98C158698438}" presName="parTx2" presStyleLbl="node1" presStyleIdx="1" presStyleCnt="3"/>
      <dgm:spPr/>
      <dgm:t>
        <a:bodyPr/>
        <a:lstStyle/>
        <a:p>
          <a:endParaRPr lang="es-ES"/>
        </a:p>
      </dgm:t>
    </dgm:pt>
    <dgm:pt modelId="{1171493B-287A-484A-AAE7-455E65ACEBFD}" type="pres">
      <dgm:prSet presAssocID="{4E2628E3-934C-46C7-9EAA-98C158698438}" presName="spPre2" presStyleCnt="0"/>
      <dgm:spPr/>
    </dgm:pt>
    <dgm:pt modelId="{9F8881D4-5AE0-4488-B03B-32A80D372F4D}" type="pres">
      <dgm:prSet presAssocID="{4E2628E3-934C-46C7-9EAA-98C158698438}" presName="chLin2" presStyleCnt="0"/>
      <dgm:spPr/>
    </dgm:pt>
    <dgm:pt modelId="{4954CC55-F4EA-46E4-AEF3-399F76ACA2B4}" type="pres">
      <dgm:prSet presAssocID="{EFC4FD97-A4AD-46FC-A97A-BC4C21C27C67}" presName="Name45" presStyleLbl="parChTrans1D1" presStyleIdx="12" presStyleCnt="20"/>
      <dgm:spPr/>
    </dgm:pt>
    <dgm:pt modelId="{599E5BBF-5D22-4DC2-B2D8-47449493C262}" type="pres">
      <dgm:prSet presAssocID="{EFC4FD97-A4AD-46FC-A97A-BC4C21C27C67}" presName="Name65" presStyleLbl="parChTrans1D1" presStyleIdx="13" presStyleCnt="20"/>
      <dgm:spPr/>
    </dgm:pt>
    <dgm:pt modelId="{D2599C84-DD0D-4938-AF8C-EE87457E3177}" type="pres">
      <dgm:prSet presAssocID="{7152DE7B-74CD-43C8-810E-6F819C8EADA3}" presName="txAndLines2" presStyleCnt="0"/>
      <dgm:spPr/>
    </dgm:pt>
    <dgm:pt modelId="{DCBCEA16-E96C-4DC7-AA91-13D8DE3C8A99}" type="pres">
      <dgm:prSet presAssocID="{7152DE7B-74CD-43C8-810E-6F819C8EADA3}" presName="anchor2" presStyleCnt="0"/>
      <dgm:spPr/>
    </dgm:pt>
    <dgm:pt modelId="{18589151-F6D4-4ED2-AEDA-53D10573B45B}" type="pres">
      <dgm:prSet presAssocID="{7152DE7B-74CD-43C8-810E-6F819C8EADA3}" presName="backup2" presStyleCnt="0"/>
      <dgm:spPr/>
    </dgm:pt>
    <dgm:pt modelId="{24A2F7FC-A618-4BAE-8453-7759F7FDC48F}" type="pres">
      <dgm:prSet presAssocID="{7152DE7B-74CD-43C8-810E-6F819C8EADA3}" presName="preLine2" presStyleLbl="parChTrans1D1" presStyleIdx="14" presStyleCnt="20"/>
      <dgm:spPr/>
    </dgm:pt>
    <dgm:pt modelId="{5F4F27B0-6DD0-4CD2-9D2D-BDC677ECBCE7}" type="pres">
      <dgm:prSet presAssocID="{7152DE7B-74CD-43C8-810E-6F819C8EADA3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93DDAC-17E2-493A-8C38-C8DC4148E024}" type="pres">
      <dgm:prSet presAssocID="{7152DE7B-74CD-43C8-810E-6F819C8EADA3}" presName="postLine2" presStyleLbl="parChTrans1D1" presStyleIdx="15" presStyleCnt="20"/>
      <dgm:spPr/>
    </dgm:pt>
    <dgm:pt modelId="{2733D6F5-D1D7-45E8-A846-E823ACE05F89}" type="pres">
      <dgm:prSet presAssocID="{581F18F8-3852-48FE-AC8D-731392269E6C}" presName="Name45" presStyleLbl="parChTrans1D1" presStyleIdx="16" presStyleCnt="20"/>
      <dgm:spPr/>
    </dgm:pt>
    <dgm:pt modelId="{19392B92-62A2-4E06-885E-39E6ACD0B549}" type="pres">
      <dgm:prSet presAssocID="{581F18F8-3852-48FE-AC8D-731392269E6C}" presName="Name65" presStyleLbl="parChTrans1D1" presStyleIdx="17" presStyleCnt="20"/>
      <dgm:spPr/>
    </dgm:pt>
    <dgm:pt modelId="{78E1CB56-7696-4E3D-BF8B-022337CA74F9}" type="pres">
      <dgm:prSet presAssocID="{DA011BD5-4593-43BC-884D-BEE93BA2E80D}" presName="txAndLines2" presStyleCnt="0"/>
      <dgm:spPr/>
    </dgm:pt>
    <dgm:pt modelId="{780704A7-0970-43B2-AAA7-EA7CD7ECAF68}" type="pres">
      <dgm:prSet presAssocID="{DA011BD5-4593-43BC-884D-BEE93BA2E80D}" presName="anchor2" presStyleCnt="0"/>
      <dgm:spPr/>
    </dgm:pt>
    <dgm:pt modelId="{F438BBEF-42CF-449A-B5D5-831BAD3DC792}" type="pres">
      <dgm:prSet presAssocID="{DA011BD5-4593-43BC-884D-BEE93BA2E80D}" presName="backup2" presStyleCnt="0"/>
      <dgm:spPr/>
    </dgm:pt>
    <dgm:pt modelId="{DC687B92-3E7C-40A5-AEE3-1C940A6263C6}" type="pres">
      <dgm:prSet presAssocID="{DA011BD5-4593-43BC-884D-BEE93BA2E80D}" presName="preLine2" presStyleLbl="parChTrans1D1" presStyleIdx="18" presStyleCnt="20"/>
      <dgm:spPr/>
    </dgm:pt>
    <dgm:pt modelId="{9D41D6C4-7345-4595-A9F3-07FA0ED6DDA9}" type="pres">
      <dgm:prSet presAssocID="{DA011BD5-4593-43BC-884D-BEE93BA2E80D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1461C7-7F4B-4B41-98BE-691D3AB2D5DB}" type="pres">
      <dgm:prSet presAssocID="{DA011BD5-4593-43BC-884D-BEE93BA2E80D}" presName="postLine2" presStyleLbl="parChTrans1D1" presStyleIdx="19" presStyleCnt="20"/>
      <dgm:spPr/>
    </dgm:pt>
    <dgm:pt modelId="{14A23DEC-E0A8-4EB3-943A-FA8395D1B2C9}" type="pres">
      <dgm:prSet presAssocID="{4E2628E3-934C-46C7-9EAA-98C158698438}" presName="spPost2" presStyleCnt="0"/>
      <dgm:spPr/>
    </dgm:pt>
    <dgm:pt modelId="{C606BAD1-2AF5-45B6-87FC-F227B8775A1B}" type="pres">
      <dgm:prSet presAssocID="{0D49A247-758D-48BB-A7D3-A53093039D49}" presName="parTx3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BA20D0AD-C01F-46F8-9534-F97EC38CEA27}" srcId="{A5455329-C595-4AF2-8EF6-55858E33C94A}" destId="{21C5A67B-9B19-42DA-B947-BC55DBB16971}" srcOrd="1" destOrd="0" parTransId="{C721B376-ED36-4D90-B72C-DC5B1D20642C}" sibTransId="{EC52E7A1-8EF3-4943-8841-364A7B8C8018}"/>
    <dgm:cxn modelId="{E2D6DDAD-75F1-4355-81C1-F1EDB0146C09}" srcId="{109FE8D2-E28D-471D-808F-9BFECEA84D86}" destId="{4E2628E3-934C-46C7-9EAA-98C158698438}" srcOrd="1" destOrd="0" parTransId="{1DEB1D63-52CE-4FB1-B51B-8C56F67D8413}" sibTransId="{1870918F-AFB2-40FE-BC68-CA998FFD9009}"/>
    <dgm:cxn modelId="{ED8BDB93-8569-4873-A5A0-9E11DE3EBA56}" type="presOf" srcId="{109FE8D2-E28D-471D-808F-9BFECEA84D86}" destId="{E9790E3B-2796-4096-8318-356D7F8A8C56}" srcOrd="0" destOrd="0" presId="urn:microsoft.com/office/officeart/2009/3/layout/SubStepProcess"/>
    <dgm:cxn modelId="{C5B3D9E8-445F-43BD-BA36-452A196ADBA8}" srcId="{109FE8D2-E28D-471D-808F-9BFECEA84D86}" destId="{0D49A247-758D-48BB-A7D3-A53093039D49}" srcOrd="2" destOrd="0" parTransId="{81EA66A3-F32D-4796-80AC-C65296FFE39F}" sibTransId="{60333427-FD9B-4A28-AD16-C49D0E08BEBA}"/>
    <dgm:cxn modelId="{3DACC0FA-60CB-4FB6-B71C-4EFB389E98B0}" srcId="{A5455329-C595-4AF2-8EF6-55858E33C94A}" destId="{8A6839C8-73B4-4583-8283-E48A74439AD5}" srcOrd="2" destOrd="0" parTransId="{96052649-5376-4436-ABBA-7AD76F2D4CB1}" sibTransId="{821EDA9D-AA74-4985-A482-A9AAD0F4D6CF}"/>
    <dgm:cxn modelId="{49157731-14C2-49B4-9BC5-FEA3062EF6E1}" type="presOf" srcId="{A5455329-C595-4AF2-8EF6-55858E33C94A}" destId="{B7812EEC-ABE3-4AD9-8FAF-DF674513939D}" srcOrd="0" destOrd="0" presId="urn:microsoft.com/office/officeart/2009/3/layout/SubStepProcess"/>
    <dgm:cxn modelId="{C914478C-9922-4B1C-A20E-6CFC42C57A7F}" srcId="{A5455329-C595-4AF2-8EF6-55858E33C94A}" destId="{CB39F652-3F46-4FB0-95CF-B917B2FE411B}" srcOrd="0" destOrd="0" parTransId="{88F4DF3A-C6BD-4D21-A22C-2763E1B58213}" sibTransId="{78232145-8BE3-4822-A119-22E99F7A553C}"/>
    <dgm:cxn modelId="{6DF6892D-709D-4A9E-BCA5-50D331597AC1}" type="presOf" srcId="{CB39F652-3F46-4FB0-95CF-B917B2FE411B}" destId="{F580A346-BC30-4AFE-82D7-CD4574E14116}" srcOrd="0" destOrd="0" presId="urn:microsoft.com/office/officeart/2009/3/layout/SubStepProcess"/>
    <dgm:cxn modelId="{C6E9C2BF-6043-4D0E-90FF-FDA80B95604D}" type="presOf" srcId="{8A6839C8-73B4-4583-8283-E48A74439AD5}" destId="{48FA527F-9441-41C0-83BC-F0B02A7C2B2F}" srcOrd="0" destOrd="0" presId="urn:microsoft.com/office/officeart/2009/3/layout/SubStepProcess"/>
    <dgm:cxn modelId="{492AA16B-BDFF-474A-B403-748955502398}" srcId="{109FE8D2-E28D-471D-808F-9BFECEA84D86}" destId="{A5455329-C595-4AF2-8EF6-55858E33C94A}" srcOrd="0" destOrd="0" parTransId="{B60E8358-51FD-4F27-8D37-428075EA4755}" sibTransId="{0C0BCCEE-28DC-4E55-99A8-AA895514D57F}"/>
    <dgm:cxn modelId="{0BC0614E-FCB1-4E18-AC73-56602B24D387}" type="presOf" srcId="{DA011BD5-4593-43BC-884D-BEE93BA2E80D}" destId="{9D41D6C4-7345-4595-A9F3-07FA0ED6DDA9}" srcOrd="0" destOrd="0" presId="urn:microsoft.com/office/officeart/2009/3/layout/SubStepProcess"/>
    <dgm:cxn modelId="{D6A8F3BA-8094-44A1-950A-93945033DAEA}" type="presOf" srcId="{4E2628E3-934C-46C7-9EAA-98C158698438}" destId="{C10E3226-2C59-4FCC-9F90-BAEFB50A49FD}" srcOrd="0" destOrd="0" presId="urn:microsoft.com/office/officeart/2009/3/layout/SubStepProcess"/>
    <dgm:cxn modelId="{2E27A3CD-021A-40F8-A46F-ED95D3EC595C}" srcId="{4E2628E3-934C-46C7-9EAA-98C158698438}" destId="{7152DE7B-74CD-43C8-810E-6F819C8EADA3}" srcOrd="0" destOrd="0" parTransId="{EFC4FD97-A4AD-46FC-A97A-BC4C21C27C67}" sibTransId="{D2A590DA-10AE-487E-A321-98B3A8851A25}"/>
    <dgm:cxn modelId="{FEB5CC1F-7D78-4700-B243-E33BF8E02E68}" type="presOf" srcId="{0D49A247-758D-48BB-A7D3-A53093039D49}" destId="{C606BAD1-2AF5-45B6-87FC-F227B8775A1B}" srcOrd="0" destOrd="0" presId="urn:microsoft.com/office/officeart/2009/3/layout/SubStepProcess"/>
    <dgm:cxn modelId="{221D1676-0912-44AD-B6FB-38BE58267DC0}" type="presOf" srcId="{21C5A67B-9B19-42DA-B947-BC55DBB16971}" destId="{F1F66740-6151-4529-A6C2-A71D49EA080A}" srcOrd="0" destOrd="0" presId="urn:microsoft.com/office/officeart/2009/3/layout/SubStepProcess"/>
    <dgm:cxn modelId="{3B8333C9-BEC8-47D1-9D22-8A28B69BB93C}" type="presOf" srcId="{7152DE7B-74CD-43C8-810E-6F819C8EADA3}" destId="{5F4F27B0-6DD0-4CD2-9D2D-BDC677ECBCE7}" srcOrd="0" destOrd="0" presId="urn:microsoft.com/office/officeart/2009/3/layout/SubStepProcess"/>
    <dgm:cxn modelId="{ADFA44A2-D6D9-46E4-92B7-133D96691A08}" srcId="{4E2628E3-934C-46C7-9EAA-98C158698438}" destId="{DA011BD5-4593-43BC-884D-BEE93BA2E80D}" srcOrd="1" destOrd="0" parTransId="{581F18F8-3852-48FE-AC8D-731392269E6C}" sibTransId="{AA2C03EB-008E-406E-AB4F-887967C99763}"/>
    <dgm:cxn modelId="{4D1C1D57-9968-4226-8547-DABC81A8C7DD}" type="presParOf" srcId="{E9790E3B-2796-4096-8318-356D7F8A8C56}" destId="{B7812EEC-ABE3-4AD9-8FAF-DF674513939D}" srcOrd="0" destOrd="0" presId="urn:microsoft.com/office/officeart/2009/3/layout/SubStepProcess"/>
    <dgm:cxn modelId="{B6743277-95DF-42A5-8FE9-EFA2AD5671D8}" type="presParOf" srcId="{E9790E3B-2796-4096-8318-356D7F8A8C56}" destId="{CCBE3977-A8CE-4D9C-8B19-4B5C2F9A7FB1}" srcOrd="1" destOrd="0" presId="urn:microsoft.com/office/officeart/2009/3/layout/SubStepProcess"/>
    <dgm:cxn modelId="{EEA88E87-CF34-4A45-9EAA-7ACEEB105DFD}" type="presParOf" srcId="{E9790E3B-2796-4096-8318-356D7F8A8C56}" destId="{4C901400-5ACB-45E3-BECF-7EF180507F56}" srcOrd="2" destOrd="0" presId="urn:microsoft.com/office/officeart/2009/3/layout/SubStepProcess"/>
    <dgm:cxn modelId="{24A3FFD9-0F6C-4105-96EB-292D753E031E}" type="presParOf" srcId="{4C901400-5ACB-45E3-BECF-7EF180507F56}" destId="{FAB5FEE2-808C-4BBC-ADA3-0BE7C1CF370E}" srcOrd="0" destOrd="0" presId="urn:microsoft.com/office/officeart/2009/3/layout/SubStepProcess"/>
    <dgm:cxn modelId="{906DFDFA-EDEE-4D97-9716-9BC13EC7BB67}" type="presParOf" srcId="{4C901400-5ACB-45E3-BECF-7EF180507F56}" destId="{08602CD5-6313-4BF7-9770-F37BEC7808BE}" srcOrd="1" destOrd="0" presId="urn:microsoft.com/office/officeart/2009/3/layout/SubStepProcess"/>
    <dgm:cxn modelId="{E0255A19-F9BF-427A-BA33-C7E19F6090CD}" type="presParOf" srcId="{4C901400-5ACB-45E3-BECF-7EF180507F56}" destId="{067417C9-5645-46F7-8B13-4F652155992B}" srcOrd="2" destOrd="0" presId="urn:microsoft.com/office/officeart/2009/3/layout/SubStepProcess"/>
    <dgm:cxn modelId="{D8D1A02A-8421-4258-9D95-F16DE8E9F20D}" type="presParOf" srcId="{067417C9-5645-46F7-8B13-4F652155992B}" destId="{5E8860C5-A302-4DB3-9554-07BC5A0BAA50}" srcOrd="0" destOrd="0" presId="urn:microsoft.com/office/officeart/2009/3/layout/SubStepProcess"/>
    <dgm:cxn modelId="{5FF47DFB-E1EE-4C82-90DD-5D7ABE765035}" type="presParOf" srcId="{067417C9-5645-46F7-8B13-4F652155992B}" destId="{8006F13C-DA10-462D-AE04-155F6D247BD2}" srcOrd="1" destOrd="0" presId="urn:microsoft.com/office/officeart/2009/3/layout/SubStepProcess"/>
    <dgm:cxn modelId="{E5045D50-7635-4A6C-AB29-16811B75C93C}" type="presParOf" srcId="{067417C9-5645-46F7-8B13-4F652155992B}" destId="{9B112B31-EF63-430D-9F9F-D3498E3C774B}" srcOrd="2" destOrd="0" presId="urn:microsoft.com/office/officeart/2009/3/layout/SubStepProcess"/>
    <dgm:cxn modelId="{4180C39E-DBA7-4FD2-BB16-FF9117DFE41E}" type="presParOf" srcId="{067417C9-5645-46F7-8B13-4F652155992B}" destId="{F580A346-BC30-4AFE-82D7-CD4574E14116}" srcOrd="3" destOrd="0" presId="urn:microsoft.com/office/officeart/2009/3/layout/SubStepProcess"/>
    <dgm:cxn modelId="{82143494-8963-4F84-B1D0-94CB86160305}" type="presParOf" srcId="{067417C9-5645-46F7-8B13-4F652155992B}" destId="{8C9DA63C-54E3-4B4A-8BFC-AF1F17C05702}" srcOrd="4" destOrd="0" presId="urn:microsoft.com/office/officeart/2009/3/layout/SubStepProcess"/>
    <dgm:cxn modelId="{E71C6C82-D98D-4FE6-944C-DC7C427AAAB5}" type="presParOf" srcId="{4C901400-5ACB-45E3-BECF-7EF180507F56}" destId="{AE7F3F98-A5AF-4340-9DF4-8B20AA3D9865}" srcOrd="3" destOrd="0" presId="urn:microsoft.com/office/officeart/2009/3/layout/SubStepProcess"/>
    <dgm:cxn modelId="{4AB052E3-2FB1-4EA0-9097-DE4D61BC18CD}" type="presParOf" srcId="{4C901400-5ACB-45E3-BECF-7EF180507F56}" destId="{9422536D-A0CC-4798-84EC-FC62E219B8A7}" srcOrd="4" destOrd="0" presId="urn:microsoft.com/office/officeart/2009/3/layout/SubStepProcess"/>
    <dgm:cxn modelId="{29092D69-40F3-44AE-9211-AA04587FAFD9}" type="presParOf" srcId="{4C901400-5ACB-45E3-BECF-7EF180507F56}" destId="{6B1854EB-1A1A-4D2D-AF3F-281EFC937AE8}" srcOrd="5" destOrd="0" presId="urn:microsoft.com/office/officeart/2009/3/layout/SubStepProcess"/>
    <dgm:cxn modelId="{017E074D-7EC0-46B8-BFDE-742E2CA7042F}" type="presParOf" srcId="{6B1854EB-1A1A-4D2D-AF3F-281EFC937AE8}" destId="{027A31D6-73D4-463B-8ABA-F66A2F256E1F}" srcOrd="0" destOrd="0" presId="urn:microsoft.com/office/officeart/2009/3/layout/SubStepProcess"/>
    <dgm:cxn modelId="{5834AF7B-23D7-42CC-913D-7F93C9843D66}" type="presParOf" srcId="{6B1854EB-1A1A-4D2D-AF3F-281EFC937AE8}" destId="{5F90C61E-3C74-44F2-9222-87F544A1651C}" srcOrd="1" destOrd="0" presId="urn:microsoft.com/office/officeart/2009/3/layout/SubStepProcess"/>
    <dgm:cxn modelId="{D3FD3D02-F950-4EDD-8D27-1B0B366FC282}" type="presParOf" srcId="{6B1854EB-1A1A-4D2D-AF3F-281EFC937AE8}" destId="{220A9042-BC7D-4DB6-871E-CEBF02A0FA96}" srcOrd="2" destOrd="0" presId="urn:microsoft.com/office/officeart/2009/3/layout/SubStepProcess"/>
    <dgm:cxn modelId="{5954ECC5-56B9-48AC-AE6D-FBD7732A108F}" type="presParOf" srcId="{6B1854EB-1A1A-4D2D-AF3F-281EFC937AE8}" destId="{F1F66740-6151-4529-A6C2-A71D49EA080A}" srcOrd="3" destOrd="0" presId="urn:microsoft.com/office/officeart/2009/3/layout/SubStepProcess"/>
    <dgm:cxn modelId="{4E949760-1296-49D2-8205-52A77720055D}" type="presParOf" srcId="{6B1854EB-1A1A-4D2D-AF3F-281EFC937AE8}" destId="{758B2804-11C3-4989-A1FA-3922A4B48275}" srcOrd="4" destOrd="0" presId="urn:microsoft.com/office/officeart/2009/3/layout/SubStepProcess"/>
    <dgm:cxn modelId="{307E81BB-91B7-48A6-A543-06D5B6CF1FB5}" type="presParOf" srcId="{4C901400-5ACB-45E3-BECF-7EF180507F56}" destId="{4C6BE1E6-6B1C-4AE9-81EF-7935ADFCCDE6}" srcOrd="6" destOrd="0" presId="urn:microsoft.com/office/officeart/2009/3/layout/SubStepProcess"/>
    <dgm:cxn modelId="{039FA6B8-3F42-467A-96AF-B61B6544CF59}" type="presParOf" srcId="{4C901400-5ACB-45E3-BECF-7EF180507F56}" destId="{53F04BE4-980A-4638-B9E7-C688D1CAEA60}" srcOrd="7" destOrd="0" presId="urn:microsoft.com/office/officeart/2009/3/layout/SubStepProcess"/>
    <dgm:cxn modelId="{DD38678A-F989-4214-AAC7-0A47EC9BE1DA}" type="presParOf" srcId="{4C901400-5ACB-45E3-BECF-7EF180507F56}" destId="{610C6929-99CD-480D-B1DD-11AF3E4BDE8B}" srcOrd="8" destOrd="0" presId="urn:microsoft.com/office/officeart/2009/3/layout/SubStepProcess"/>
    <dgm:cxn modelId="{1E623F83-524A-4B91-9CE6-18439F3AFC16}" type="presParOf" srcId="{610C6929-99CD-480D-B1DD-11AF3E4BDE8B}" destId="{E0BD2CB1-BAF5-43F6-AC45-FCC196402BAC}" srcOrd="0" destOrd="0" presId="urn:microsoft.com/office/officeart/2009/3/layout/SubStepProcess"/>
    <dgm:cxn modelId="{30FF56E7-BA0F-4599-9F19-116463E5E43E}" type="presParOf" srcId="{610C6929-99CD-480D-B1DD-11AF3E4BDE8B}" destId="{2AFA9740-1256-44CB-B12F-E8F0E7BAADD7}" srcOrd="1" destOrd="0" presId="urn:microsoft.com/office/officeart/2009/3/layout/SubStepProcess"/>
    <dgm:cxn modelId="{B18B3AF6-1738-4709-B8B6-2AE399EF3D55}" type="presParOf" srcId="{610C6929-99CD-480D-B1DD-11AF3E4BDE8B}" destId="{10801785-CE0F-4524-9D8F-BE18B5A0BD7B}" srcOrd="2" destOrd="0" presId="urn:microsoft.com/office/officeart/2009/3/layout/SubStepProcess"/>
    <dgm:cxn modelId="{4020F3BF-871E-429F-AD0B-8ED2BAF5A593}" type="presParOf" srcId="{610C6929-99CD-480D-B1DD-11AF3E4BDE8B}" destId="{48FA527F-9441-41C0-83BC-F0B02A7C2B2F}" srcOrd="3" destOrd="0" presId="urn:microsoft.com/office/officeart/2009/3/layout/SubStepProcess"/>
    <dgm:cxn modelId="{F4012F36-4673-4B81-829E-4F2848A18FF1}" type="presParOf" srcId="{610C6929-99CD-480D-B1DD-11AF3E4BDE8B}" destId="{0275F21F-C491-44C8-98C0-DBD676455473}" srcOrd="4" destOrd="0" presId="urn:microsoft.com/office/officeart/2009/3/layout/SubStepProcess"/>
    <dgm:cxn modelId="{2C5F54B4-632B-491D-8971-24A167B6E42A}" type="presParOf" srcId="{E9790E3B-2796-4096-8318-356D7F8A8C56}" destId="{A30999AE-C464-442B-ADAC-55DEA0B04CD7}" srcOrd="3" destOrd="0" presId="urn:microsoft.com/office/officeart/2009/3/layout/SubStepProcess"/>
    <dgm:cxn modelId="{1710558C-5ED0-4461-9042-7BF5622F6F2E}" type="presParOf" srcId="{E9790E3B-2796-4096-8318-356D7F8A8C56}" destId="{C10E3226-2C59-4FCC-9F90-BAEFB50A49FD}" srcOrd="4" destOrd="0" presId="urn:microsoft.com/office/officeart/2009/3/layout/SubStepProcess"/>
    <dgm:cxn modelId="{FBE7163E-20D9-4D01-AA5C-DFD603786888}" type="presParOf" srcId="{E9790E3B-2796-4096-8318-356D7F8A8C56}" destId="{1171493B-287A-484A-AAE7-455E65ACEBFD}" srcOrd="5" destOrd="0" presId="urn:microsoft.com/office/officeart/2009/3/layout/SubStepProcess"/>
    <dgm:cxn modelId="{57C14BC5-53B6-48DF-AE95-D23A4EB17079}" type="presParOf" srcId="{E9790E3B-2796-4096-8318-356D7F8A8C56}" destId="{9F8881D4-5AE0-4488-B03B-32A80D372F4D}" srcOrd="6" destOrd="0" presId="urn:microsoft.com/office/officeart/2009/3/layout/SubStepProcess"/>
    <dgm:cxn modelId="{2756723F-B307-4404-A19E-DA83AF5781E0}" type="presParOf" srcId="{9F8881D4-5AE0-4488-B03B-32A80D372F4D}" destId="{4954CC55-F4EA-46E4-AEF3-399F76ACA2B4}" srcOrd="0" destOrd="0" presId="urn:microsoft.com/office/officeart/2009/3/layout/SubStepProcess"/>
    <dgm:cxn modelId="{C5FF260B-9522-4B53-930F-326DE2010ECC}" type="presParOf" srcId="{9F8881D4-5AE0-4488-B03B-32A80D372F4D}" destId="{599E5BBF-5D22-4DC2-B2D8-47449493C262}" srcOrd="1" destOrd="0" presId="urn:microsoft.com/office/officeart/2009/3/layout/SubStepProcess"/>
    <dgm:cxn modelId="{6A91FDA2-BD7C-4EF9-BBB7-9AA1FFFBD295}" type="presParOf" srcId="{9F8881D4-5AE0-4488-B03B-32A80D372F4D}" destId="{D2599C84-DD0D-4938-AF8C-EE87457E3177}" srcOrd="2" destOrd="0" presId="urn:microsoft.com/office/officeart/2009/3/layout/SubStepProcess"/>
    <dgm:cxn modelId="{E0A007EF-8B60-461A-9308-F215FF59F625}" type="presParOf" srcId="{D2599C84-DD0D-4938-AF8C-EE87457E3177}" destId="{DCBCEA16-E96C-4DC7-AA91-13D8DE3C8A99}" srcOrd="0" destOrd="0" presId="urn:microsoft.com/office/officeart/2009/3/layout/SubStepProcess"/>
    <dgm:cxn modelId="{F24EA910-BD94-436A-8452-8EB5D748F8B2}" type="presParOf" srcId="{D2599C84-DD0D-4938-AF8C-EE87457E3177}" destId="{18589151-F6D4-4ED2-AEDA-53D10573B45B}" srcOrd="1" destOrd="0" presId="urn:microsoft.com/office/officeart/2009/3/layout/SubStepProcess"/>
    <dgm:cxn modelId="{B81225F4-F71F-4CCB-8F8F-D671438E90CF}" type="presParOf" srcId="{D2599C84-DD0D-4938-AF8C-EE87457E3177}" destId="{24A2F7FC-A618-4BAE-8453-7759F7FDC48F}" srcOrd="2" destOrd="0" presId="urn:microsoft.com/office/officeart/2009/3/layout/SubStepProcess"/>
    <dgm:cxn modelId="{4533A999-D3CF-417B-A2F6-F209A8EE3DBD}" type="presParOf" srcId="{D2599C84-DD0D-4938-AF8C-EE87457E3177}" destId="{5F4F27B0-6DD0-4CD2-9D2D-BDC677ECBCE7}" srcOrd="3" destOrd="0" presId="urn:microsoft.com/office/officeart/2009/3/layout/SubStepProcess"/>
    <dgm:cxn modelId="{C4AF3F89-7F04-4761-914F-BD3A8246EF1B}" type="presParOf" srcId="{D2599C84-DD0D-4938-AF8C-EE87457E3177}" destId="{5393DDAC-17E2-493A-8C38-C8DC4148E024}" srcOrd="4" destOrd="0" presId="urn:microsoft.com/office/officeart/2009/3/layout/SubStepProcess"/>
    <dgm:cxn modelId="{91FD26CD-06C4-4E74-BFB9-839B2B129495}" type="presParOf" srcId="{9F8881D4-5AE0-4488-B03B-32A80D372F4D}" destId="{2733D6F5-D1D7-45E8-A846-E823ACE05F89}" srcOrd="3" destOrd="0" presId="urn:microsoft.com/office/officeart/2009/3/layout/SubStepProcess"/>
    <dgm:cxn modelId="{15C64FCA-0B2F-4D48-965F-DE4953859B33}" type="presParOf" srcId="{9F8881D4-5AE0-4488-B03B-32A80D372F4D}" destId="{19392B92-62A2-4E06-885E-39E6ACD0B549}" srcOrd="4" destOrd="0" presId="urn:microsoft.com/office/officeart/2009/3/layout/SubStepProcess"/>
    <dgm:cxn modelId="{3661E365-6F63-4AFF-9C31-2DB37FE15879}" type="presParOf" srcId="{9F8881D4-5AE0-4488-B03B-32A80D372F4D}" destId="{78E1CB56-7696-4E3D-BF8B-022337CA74F9}" srcOrd="5" destOrd="0" presId="urn:microsoft.com/office/officeart/2009/3/layout/SubStepProcess"/>
    <dgm:cxn modelId="{53A80A15-328A-4B70-9C1C-5FA9ACD90583}" type="presParOf" srcId="{78E1CB56-7696-4E3D-BF8B-022337CA74F9}" destId="{780704A7-0970-43B2-AAA7-EA7CD7ECAF68}" srcOrd="0" destOrd="0" presId="urn:microsoft.com/office/officeart/2009/3/layout/SubStepProcess"/>
    <dgm:cxn modelId="{7509C357-CA30-48AA-8C9D-CF21D753FCCE}" type="presParOf" srcId="{78E1CB56-7696-4E3D-BF8B-022337CA74F9}" destId="{F438BBEF-42CF-449A-B5D5-831BAD3DC792}" srcOrd="1" destOrd="0" presId="urn:microsoft.com/office/officeart/2009/3/layout/SubStepProcess"/>
    <dgm:cxn modelId="{450E1ECD-729E-4257-A517-B056F11ACC90}" type="presParOf" srcId="{78E1CB56-7696-4E3D-BF8B-022337CA74F9}" destId="{DC687B92-3E7C-40A5-AEE3-1C940A6263C6}" srcOrd="2" destOrd="0" presId="urn:microsoft.com/office/officeart/2009/3/layout/SubStepProcess"/>
    <dgm:cxn modelId="{666C6CCE-8C9E-479C-AF43-67C346ED59B0}" type="presParOf" srcId="{78E1CB56-7696-4E3D-BF8B-022337CA74F9}" destId="{9D41D6C4-7345-4595-A9F3-07FA0ED6DDA9}" srcOrd="3" destOrd="0" presId="urn:microsoft.com/office/officeart/2009/3/layout/SubStepProcess"/>
    <dgm:cxn modelId="{0551B3C0-B01B-4C2B-AC42-F2946C410798}" type="presParOf" srcId="{78E1CB56-7696-4E3D-BF8B-022337CA74F9}" destId="{B01461C7-7F4B-4B41-98BE-691D3AB2D5DB}" srcOrd="4" destOrd="0" presId="urn:microsoft.com/office/officeart/2009/3/layout/SubStepProcess"/>
    <dgm:cxn modelId="{7A548790-0BFD-4301-9010-C559FEABBE4E}" type="presParOf" srcId="{E9790E3B-2796-4096-8318-356D7F8A8C56}" destId="{14A23DEC-E0A8-4EB3-943A-FA8395D1B2C9}" srcOrd="7" destOrd="0" presId="urn:microsoft.com/office/officeart/2009/3/layout/SubStepProcess"/>
    <dgm:cxn modelId="{CC93808A-672C-4AEC-BDAD-2EEDE0CFB04D}" type="presParOf" srcId="{E9790E3B-2796-4096-8318-356D7F8A8C56}" destId="{C606BAD1-2AF5-45B6-87FC-F227B8775A1B}" srcOrd="8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925B1-C7A2-47EF-A692-881EC04CA42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C45D4224-E1FB-4C5E-8AF1-0651781F59FD}">
      <dgm:prSet phldrT="[Texto]"/>
      <dgm:spPr/>
      <dgm:t>
        <a:bodyPr/>
        <a:lstStyle/>
        <a:p>
          <a:r>
            <a:rPr lang="es-ES" dirty="0"/>
            <a:t>Propiedades</a:t>
          </a:r>
        </a:p>
      </dgm:t>
    </dgm:pt>
    <dgm:pt modelId="{DB10E806-DEB6-40AE-A356-78423B46460C}" type="parTrans" cxnId="{21DA2623-3E57-4D27-AA6B-E9F79DC82749}">
      <dgm:prSet/>
      <dgm:spPr/>
      <dgm:t>
        <a:bodyPr/>
        <a:lstStyle/>
        <a:p>
          <a:endParaRPr lang="es-ES"/>
        </a:p>
      </dgm:t>
    </dgm:pt>
    <dgm:pt modelId="{F91FB654-EE0A-4C37-98B4-0DBFBEB94C20}" type="sibTrans" cxnId="{21DA2623-3E57-4D27-AA6B-E9F79DC82749}">
      <dgm:prSet/>
      <dgm:spPr/>
      <dgm:t>
        <a:bodyPr/>
        <a:lstStyle/>
        <a:p>
          <a:endParaRPr lang="es-ES"/>
        </a:p>
      </dgm:t>
    </dgm:pt>
    <dgm:pt modelId="{49197623-E574-41FA-8AA9-B0176F5307A1}">
      <dgm:prSet phldrT="[Texto]"/>
      <dgm:spPr/>
      <dgm:t>
        <a:bodyPr/>
        <a:lstStyle/>
        <a:p>
          <a:r>
            <a:rPr lang="es-EC" dirty="0"/>
            <a:t>antivírica</a:t>
          </a:r>
          <a:endParaRPr lang="es-ES" dirty="0"/>
        </a:p>
      </dgm:t>
    </dgm:pt>
    <dgm:pt modelId="{E713F125-A8A7-42DC-8CC9-579B99684665}" type="parTrans" cxnId="{B54FDA28-59D1-400E-93BC-ADBE8AE23CD0}">
      <dgm:prSet/>
      <dgm:spPr/>
      <dgm:t>
        <a:bodyPr/>
        <a:lstStyle/>
        <a:p>
          <a:endParaRPr lang="es-ES"/>
        </a:p>
      </dgm:t>
    </dgm:pt>
    <dgm:pt modelId="{3036A427-AA90-4178-BBFD-12B021888C7A}" type="sibTrans" cxnId="{B54FDA28-59D1-400E-93BC-ADBE8AE23CD0}">
      <dgm:prSet/>
      <dgm:spPr/>
      <dgm:t>
        <a:bodyPr/>
        <a:lstStyle/>
        <a:p>
          <a:endParaRPr lang="es-ES"/>
        </a:p>
      </dgm:t>
    </dgm:pt>
    <dgm:pt modelId="{2E006869-0572-4472-82CF-EB5F08A31369}">
      <dgm:prSet phldrT="[Texto]"/>
      <dgm:spPr/>
      <dgm:t>
        <a:bodyPr/>
        <a:lstStyle/>
        <a:p>
          <a:r>
            <a:rPr lang="es-EC" dirty="0"/>
            <a:t>antiproliferativa</a:t>
          </a:r>
          <a:endParaRPr lang="es-ES" dirty="0"/>
        </a:p>
      </dgm:t>
    </dgm:pt>
    <dgm:pt modelId="{8F4898FD-1707-41EE-AE63-FAEE7A52675E}" type="parTrans" cxnId="{1DB1FD5A-60D9-4E65-916A-37F533FA1E8E}">
      <dgm:prSet/>
      <dgm:spPr/>
      <dgm:t>
        <a:bodyPr/>
        <a:lstStyle/>
        <a:p>
          <a:endParaRPr lang="es-ES"/>
        </a:p>
      </dgm:t>
    </dgm:pt>
    <dgm:pt modelId="{CFD2A2DC-A11E-4389-A4E5-60F4F0DCE4DC}" type="sibTrans" cxnId="{1DB1FD5A-60D9-4E65-916A-37F533FA1E8E}">
      <dgm:prSet/>
      <dgm:spPr/>
      <dgm:t>
        <a:bodyPr/>
        <a:lstStyle/>
        <a:p>
          <a:endParaRPr lang="es-ES"/>
        </a:p>
      </dgm:t>
    </dgm:pt>
    <dgm:pt modelId="{A8999BB8-ECE7-4B03-B316-CC4B3EAF2BE3}">
      <dgm:prSet phldrT="[Texto]"/>
      <dgm:spPr/>
      <dgm:t>
        <a:bodyPr/>
        <a:lstStyle/>
        <a:p>
          <a:r>
            <a:rPr lang="es-EC" dirty="0"/>
            <a:t>inmunorreguladora</a:t>
          </a:r>
          <a:endParaRPr lang="es-ES" dirty="0"/>
        </a:p>
      </dgm:t>
    </dgm:pt>
    <dgm:pt modelId="{D860CA5D-79AC-40CF-954A-D6C0A363B4FC}" type="parTrans" cxnId="{0E5D4F82-B50C-48B1-AB34-743C38A56356}">
      <dgm:prSet/>
      <dgm:spPr/>
      <dgm:t>
        <a:bodyPr/>
        <a:lstStyle/>
        <a:p>
          <a:endParaRPr lang="es-ES"/>
        </a:p>
      </dgm:t>
    </dgm:pt>
    <dgm:pt modelId="{DABC081D-B776-454A-81C8-159ADB6B775F}" type="sibTrans" cxnId="{0E5D4F82-B50C-48B1-AB34-743C38A56356}">
      <dgm:prSet/>
      <dgm:spPr/>
      <dgm:t>
        <a:bodyPr/>
        <a:lstStyle/>
        <a:p>
          <a:endParaRPr lang="es-ES"/>
        </a:p>
      </dgm:t>
    </dgm:pt>
    <dgm:pt modelId="{FDECE0F8-BC1E-4537-B353-67815E124413}" type="pres">
      <dgm:prSet presAssocID="{325925B1-C7A2-47EF-A692-881EC04CA4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958BF7B-8720-4771-8EDB-EC3DFFCE20E3}" type="pres">
      <dgm:prSet presAssocID="{C45D4224-E1FB-4C5E-8AF1-0651781F59FD}" presName="hierRoot1" presStyleCnt="0">
        <dgm:presLayoutVars>
          <dgm:hierBranch val="init"/>
        </dgm:presLayoutVars>
      </dgm:prSet>
      <dgm:spPr/>
    </dgm:pt>
    <dgm:pt modelId="{F7702952-09CB-4449-9AA1-FA1399D3CB7C}" type="pres">
      <dgm:prSet presAssocID="{C45D4224-E1FB-4C5E-8AF1-0651781F59FD}" presName="rootComposite1" presStyleCnt="0"/>
      <dgm:spPr/>
    </dgm:pt>
    <dgm:pt modelId="{7584AB9A-656B-4132-BBC4-7862C8DCBE56}" type="pres">
      <dgm:prSet presAssocID="{C45D4224-E1FB-4C5E-8AF1-0651781F59F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81D1D3-F395-47C5-A3E6-F40114B824DC}" type="pres">
      <dgm:prSet presAssocID="{C45D4224-E1FB-4C5E-8AF1-0651781F59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96071E-C571-444F-8137-238847810E6F}" type="pres">
      <dgm:prSet presAssocID="{C45D4224-E1FB-4C5E-8AF1-0651781F59FD}" presName="hierChild2" presStyleCnt="0"/>
      <dgm:spPr/>
    </dgm:pt>
    <dgm:pt modelId="{175D4043-2283-4A3A-88DB-7EC882E5A9C3}" type="pres">
      <dgm:prSet presAssocID="{E713F125-A8A7-42DC-8CC9-579B99684665}" presName="Name64" presStyleLbl="parChTrans1D2" presStyleIdx="0" presStyleCnt="3"/>
      <dgm:spPr/>
      <dgm:t>
        <a:bodyPr/>
        <a:lstStyle/>
        <a:p>
          <a:endParaRPr lang="es-ES"/>
        </a:p>
      </dgm:t>
    </dgm:pt>
    <dgm:pt modelId="{4F9AEF5B-F803-4287-95CF-15D02881E649}" type="pres">
      <dgm:prSet presAssocID="{49197623-E574-41FA-8AA9-B0176F5307A1}" presName="hierRoot2" presStyleCnt="0">
        <dgm:presLayoutVars>
          <dgm:hierBranch val="init"/>
        </dgm:presLayoutVars>
      </dgm:prSet>
      <dgm:spPr/>
    </dgm:pt>
    <dgm:pt modelId="{F09E6D6F-ECFB-451B-81FB-E3AFDECFAA08}" type="pres">
      <dgm:prSet presAssocID="{49197623-E574-41FA-8AA9-B0176F5307A1}" presName="rootComposite" presStyleCnt="0"/>
      <dgm:spPr/>
    </dgm:pt>
    <dgm:pt modelId="{5A582DBD-5132-4E37-9135-AE45BB65022A}" type="pres">
      <dgm:prSet presAssocID="{49197623-E574-41FA-8AA9-B0176F5307A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C9AB4-7A30-419C-9CA4-7CAAB8FD8477}" type="pres">
      <dgm:prSet presAssocID="{49197623-E574-41FA-8AA9-B0176F5307A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2E96FE5-93A9-4221-ADC9-EEDD6D42ABD4}" type="pres">
      <dgm:prSet presAssocID="{49197623-E574-41FA-8AA9-B0176F5307A1}" presName="hierChild4" presStyleCnt="0"/>
      <dgm:spPr/>
    </dgm:pt>
    <dgm:pt modelId="{843A9186-B890-4E42-939F-5C79230716F1}" type="pres">
      <dgm:prSet presAssocID="{49197623-E574-41FA-8AA9-B0176F5307A1}" presName="hierChild5" presStyleCnt="0"/>
      <dgm:spPr/>
    </dgm:pt>
    <dgm:pt modelId="{0980BCB7-36A1-4242-BBEF-CA5B5C41D75E}" type="pres">
      <dgm:prSet presAssocID="{8F4898FD-1707-41EE-AE63-FAEE7A52675E}" presName="Name64" presStyleLbl="parChTrans1D2" presStyleIdx="1" presStyleCnt="3"/>
      <dgm:spPr/>
      <dgm:t>
        <a:bodyPr/>
        <a:lstStyle/>
        <a:p>
          <a:endParaRPr lang="es-ES"/>
        </a:p>
      </dgm:t>
    </dgm:pt>
    <dgm:pt modelId="{0539D41D-5BBA-4B5A-9867-C49902F9F677}" type="pres">
      <dgm:prSet presAssocID="{2E006869-0572-4472-82CF-EB5F08A31369}" presName="hierRoot2" presStyleCnt="0">
        <dgm:presLayoutVars>
          <dgm:hierBranch val="init"/>
        </dgm:presLayoutVars>
      </dgm:prSet>
      <dgm:spPr/>
    </dgm:pt>
    <dgm:pt modelId="{EE227D74-6C64-4FD1-B420-9954D7B5F561}" type="pres">
      <dgm:prSet presAssocID="{2E006869-0572-4472-82CF-EB5F08A31369}" presName="rootComposite" presStyleCnt="0"/>
      <dgm:spPr/>
    </dgm:pt>
    <dgm:pt modelId="{321A6557-44BB-41EB-B376-7A391956F78D}" type="pres">
      <dgm:prSet presAssocID="{2E006869-0572-4472-82CF-EB5F08A3136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2BB51E-F123-4EBB-BF5D-3B7307A7110A}" type="pres">
      <dgm:prSet presAssocID="{2E006869-0572-4472-82CF-EB5F08A313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F4AA3505-A9F4-4251-B621-76006DE2B83B}" type="pres">
      <dgm:prSet presAssocID="{2E006869-0572-4472-82CF-EB5F08A31369}" presName="hierChild4" presStyleCnt="0"/>
      <dgm:spPr/>
    </dgm:pt>
    <dgm:pt modelId="{8F6C8AD9-6F5B-4493-8589-5E40F4A9AA50}" type="pres">
      <dgm:prSet presAssocID="{2E006869-0572-4472-82CF-EB5F08A31369}" presName="hierChild5" presStyleCnt="0"/>
      <dgm:spPr/>
    </dgm:pt>
    <dgm:pt modelId="{9AB0A964-EFC6-4310-A524-C238DBF8FF4E}" type="pres">
      <dgm:prSet presAssocID="{D860CA5D-79AC-40CF-954A-D6C0A363B4FC}" presName="Name64" presStyleLbl="parChTrans1D2" presStyleIdx="2" presStyleCnt="3"/>
      <dgm:spPr/>
      <dgm:t>
        <a:bodyPr/>
        <a:lstStyle/>
        <a:p>
          <a:endParaRPr lang="es-ES"/>
        </a:p>
      </dgm:t>
    </dgm:pt>
    <dgm:pt modelId="{BDCCC86F-2B3F-4C1C-91FE-5FBCCF94DFB2}" type="pres">
      <dgm:prSet presAssocID="{A8999BB8-ECE7-4B03-B316-CC4B3EAF2BE3}" presName="hierRoot2" presStyleCnt="0">
        <dgm:presLayoutVars>
          <dgm:hierBranch val="init"/>
        </dgm:presLayoutVars>
      </dgm:prSet>
      <dgm:spPr/>
    </dgm:pt>
    <dgm:pt modelId="{96FD8581-C46F-4EBE-9420-5BAA35D0A601}" type="pres">
      <dgm:prSet presAssocID="{A8999BB8-ECE7-4B03-B316-CC4B3EAF2BE3}" presName="rootComposite" presStyleCnt="0"/>
      <dgm:spPr/>
    </dgm:pt>
    <dgm:pt modelId="{73CBF644-5F54-49C2-89F6-B1CAA0B8C922}" type="pres">
      <dgm:prSet presAssocID="{A8999BB8-ECE7-4B03-B316-CC4B3EAF2BE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D272B-BD27-4DA8-AE88-9DA41D84E179}" type="pres">
      <dgm:prSet presAssocID="{A8999BB8-ECE7-4B03-B316-CC4B3EAF2B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CF6021ED-3C8F-4A75-BCB7-B2A207A49901}" type="pres">
      <dgm:prSet presAssocID="{A8999BB8-ECE7-4B03-B316-CC4B3EAF2BE3}" presName="hierChild4" presStyleCnt="0"/>
      <dgm:spPr/>
    </dgm:pt>
    <dgm:pt modelId="{B44F6E47-C646-4EFC-9817-A1ECCF8FB2BA}" type="pres">
      <dgm:prSet presAssocID="{A8999BB8-ECE7-4B03-B316-CC4B3EAF2BE3}" presName="hierChild5" presStyleCnt="0"/>
      <dgm:spPr/>
    </dgm:pt>
    <dgm:pt modelId="{43629095-754C-4FDF-8F1A-3C149834FD88}" type="pres">
      <dgm:prSet presAssocID="{C45D4224-E1FB-4C5E-8AF1-0651781F59FD}" presName="hierChild3" presStyleCnt="0"/>
      <dgm:spPr/>
    </dgm:pt>
  </dgm:ptLst>
  <dgm:cxnLst>
    <dgm:cxn modelId="{93D94E78-49D5-47D3-8E52-71CD61D5F5C8}" type="presOf" srcId="{49197623-E574-41FA-8AA9-B0176F5307A1}" destId="{5A582DBD-5132-4E37-9135-AE45BB65022A}" srcOrd="0" destOrd="0" presId="urn:microsoft.com/office/officeart/2009/3/layout/HorizontalOrganizationChart"/>
    <dgm:cxn modelId="{53D92328-6111-4935-911D-CEC2D4B28865}" type="presOf" srcId="{8F4898FD-1707-41EE-AE63-FAEE7A52675E}" destId="{0980BCB7-36A1-4242-BBEF-CA5B5C41D75E}" srcOrd="0" destOrd="0" presId="urn:microsoft.com/office/officeart/2009/3/layout/HorizontalOrganizationChart"/>
    <dgm:cxn modelId="{9F4DF2A3-DD31-490A-ADBD-C04BEF2FBCC1}" type="presOf" srcId="{C45D4224-E1FB-4C5E-8AF1-0651781F59FD}" destId="{AE81D1D3-F395-47C5-A3E6-F40114B824DC}" srcOrd="1" destOrd="0" presId="urn:microsoft.com/office/officeart/2009/3/layout/HorizontalOrganizationChart"/>
    <dgm:cxn modelId="{21DA2623-3E57-4D27-AA6B-E9F79DC82749}" srcId="{325925B1-C7A2-47EF-A692-881EC04CA42C}" destId="{C45D4224-E1FB-4C5E-8AF1-0651781F59FD}" srcOrd="0" destOrd="0" parTransId="{DB10E806-DEB6-40AE-A356-78423B46460C}" sibTransId="{F91FB654-EE0A-4C37-98B4-0DBFBEB94C20}"/>
    <dgm:cxn modelId="{EAC7E077-D108-4ED3-A0B2-B7D0DF04EC46}" type="presOf" srcId="{2E006869-0572-4472-82CF-EB5F08A31369}" destId="{692BB51E-F123-4EBB-BF5D-3B7307A7110A}" srcOrd="1" destOrd="0" presId="urn:microsoft.com/office/officeart/2009/3/layout/HorizontalOrganizationChart"/>
    <dgm:cxn modelId="{1DB1FD5A-60D9-4E65-916A-37F533FA1E8E}" srcId="{C45D4224-E1FB-4C5E-8AF1-0651781F59FD}" destId="{2E006869-0572-4472-82CF-EB5F08A31369}" srcOrd="1" destOrd="0" parTransId="{8F4898FD-1707-41EE-AE63-FAEE7A52675E}" sibTransId="{CFD2A2DC-A11E-4389-A4E5-60F4F0DCE4DC}"/>
    <dgm:cxn modelId="{0E5D4F82-B50C-48B1-AB34-743C38A56356}" srcId="{C45D4224-E1FB-4C5E-8AF1-0651781F59FD}" destId="{A8999BB8-ECE7-4B03-B316-CC4B3EAF2BE3}" srcOrd="2" destOrd="0" parTransId="{D860CA5D-79AC-40CF-954A-D6C0A363B4FC}" sibTransId="{DABC081D-B776-454A-81C8-159ADB6B775F}"/>
    <dgm:cxn modelId="{B54FDA28-59D1-400E-93BC-ADBE8AE23CD0}" srcId="{C45D4224-E1FB-4C5E-8AF1-0651781F59FD}" destId="{49197623-E574-41FA-8AA9-B0176F5307A1}" srcOrd="0" destOrd="0" parTransId="{E713F125-A8A7-42DC-8CC9-579B99684665}" sibTransId="{3036A427-AA90-4178-BBFD-12B021888C7A}"/>
    <dgm:cxn modelId="{E926D307-0544-48EC-8800-F494AB300F7E}" type="presOf" srcId="{A8999BB8-ECE7-4B03-B316-CC4B3EAF2BE3}" destId="{A58D272B-BD27-4DA8-AE88-9DA41D84E179}" srcOrd="1" destOrd="0" presId="urn:microsoft.com/office/officeart/2009/3/layout/HorizontalOrganizationChart"/>
    <dgm:cxn modelId="{4443982D-1CB5-471F-A810-29F720D5DA9C}" type="presOf" srcId="{C45D4224-E1FB-4C5E-8AF1-0651781F59FD}" destId="{7584AB9A-656B-4132-BBC4-7862C8DCBE56}" srcOrd="0" destOrd="0" presId="urn:microsoft.com/office/officeart/2009/3/layout/HorizontalOrganizationChart"/>
    <dgm:cxn modelId="{70171EA0-3F2D-4DD2-8A37-469D0B8F8173}" type="presOf" srcId="{2E006869-0572-4472-82CF-EB5F08A31369}" destId="{321A6557-44BB-41EB-B376-7A391956F78D}" srcOrd="0" destOrd="0" presId="urn:microsoft.com/office/officeart/2009/3/layout/HorizontalOrganizationChart"/>
    <dgm:cxn modelId="{1D6961A6-0A0C-4BAF-B990-EED0DDEA3EE5}" type="presOf" srcId="{E713F125-A8A7-42DC-8CC9-579B99684665}" destId="{175D4043-2283-4A3A-88DB-7EC882E5A9C3}" srcOrd="0" destOrd="0" presId="urn:microsoft.com/office/officeart/2009/3/layout/HorizontalOrganizationChart"/>
    <dgm:cxn modelId="{9F0F3ED3-5A30-43C7-8289-AD8B35903CCC}" type="presOf" srcId="{A8999BB8-ECE7-4B03-B316-CC4B3EAF2BE3}" destId="{73CBF644-5F54-49C2-89F6-B1CAA0B8C922}" srcOrd="0" destOrd="0" presId="urn:microsoft.com/office/officeart/2009/3/layout/HorizontalOrganizationChart"/>
    <dgm:cxn modelId="{B9C6C4AA-387C-4718-9924-AAA9B464CE44}" type="presOf" srcId="{325925B1-C7A2-47EF-A692-881EC04CA42C}" destId="{FDECE0F8-BC1E-4537-B353-67815E124413}" srcOrd="0" destOrd="0" presId="urn:microsoft.com/office/officeart/2009/3/layout/HorizontalOrganizationChart"/>
    <dgm:cxn modelId="{F64E5336-F645-40DC-9438-CAD7BC10FEB4}" type="presOf" srcId="{49197623-E574-41FA-8AA9-B0176F5307A1}" destId="{1ABC9AB4-7A30-419C-9CA4-7CAAB8FD8477}" srcOrd="1" destOrd="0" presId="urn:microsoft.com/office/officeart/2009/3/layout/HorizontalOrganizationChart"/>
    <dgm:cxn modelId="{BFD29277-4529-4422-BAC3-2B985A50028C}" type="presOf" srcId="{D860CA5D-79AC-40CF-954A-D6C0A363B4FC}" destId="{9AB0A964-EFC6-4310-A524-C238DBF8FF4E}" srcOrd="0" destOrd="0" presId="urn:microsoft.com/office/officeart/2009/3/layout/HorizontalOrganizationChart"/>
    <dgm:cxn modelId="{49F3CD02-9DCB-4B10-A6DB-9653FB7C3146}" type="presParOf" srcId="{FDECE0F8-BC1E-4537-B353-67815E124413}" destId="{A958BF7B-8720-4771-8EDB-EC3DFFCE20E3}" srcOrd="0" destOrd="0" presId="urn:microsoft.com/office/officeart/2009/3/layout/HorizontalOrganizationChart"/>
    <dgm:cxn modelId="{E4AD8492-4E0C-47F5-AD92-337E17A5BE36}" type="presParOf" srcId="{A958BF7B-8720-4771-8EDB-EC3DFFCE20E3}" destId="{F7702952-09CB-4449-9AA1-FA1399D3CB7C}" srcOrd="0" destOrd="0" presId="urn:microsoft.com/office/officeart/2009/3/layout/HorizontalOrganizationChart"/>
    <dgm:cxn modelId="{1C3CABB7-FBB3-4F27-BBDC-F1BB164D6763}" type="presParOf" srcId="{F7702952-09CB-4449-9AA1-FA1399D3CB7C}" destId="{7584AB9A-656B-4132-BBC4-7862C8DCBE56}" srcOrd="0" destOrd="0" presId="urn:microsoft.com/office/officeart/2009/3/layout/HorizontalOrganizationChart"/>
    <dgm:cxn modelId="{AA86D97B-6D9F-4971-B34C-67408D0A68CB}" type="presParOf" srcId="{F7702952-09CB-4449-9AA1-FA1399D3CB7C}" destId="{AE81D1D3-F395-47C5-A3E6-F40114B824DC}" srcOrd="1" destOrd="0" presId="urn:microsoft.com/office/officeart/2009/3/layout/HorizontalOrganizationChart"/>
    <dgm:cxn modelId="{47A45DFE-D9A8-48B6-B06F-35FBBE912C54}" type="presParOf" srcId="{A958BF7B-8720-4771-8EDB-EC3DFFCE20E3}" destId="{D296071E-C571-444F-8137-238847810E6F}" srcOrd="1" destOrd="0" presId="urn:microsoft.com/office/officeart/2009/3/layout/HorizontalOrganizationChart"/>
    <dgm:cxn modelId="{C30D9E7F-815A-40F0-9022-6598B3549295}" type="presParOf" srcId="{D296071E-C571-444F-8137-238847810E6F}" destId="{175D4043-2283-4A3A-88DB-7EC882E5A9C3}" srcOrd="0" destOrd="0" presId="urn:microsoft.com/office/officeart/2009/3/layout/HorizontalOrganizationChart"/>
    <dgm:cxn modelId="{94630963-8E98-4A11-9F10-05288D73541A}" type="presParOf" srcId="{D296071E-C571-444F-8137-238847810E6F}" destId="{4F9AEF5B-F803-4287-95CF-15D02881E649}" srcOrd="1" destOrd="0" presId="urn:microsoft.com/office/officeart/2009/3/layout/HorizontalOrganizationChart"/>
    <dgm:cxn modelId="{36D0C08D-0171-471F-8099-E9FBF369EEA2}" type="presParOf" srcId="{4F9AEF5B-F803-4287-95CF-15D02881E649}" destId="{F09E6D6F-ECFB-451B-81FB-E3AFDECFAA08}" srcOrd="0" destOrd="0" presId="urn:microsoft.com/office/officeart/2009/3/layout/HorizontalOrganizationChart"/>
    <dgm:cxn modelId="{C4198FCC-8AA0-40C1-B37C-64617C2344E3}" type="presParOf" srcId="{F09E6D6F-ECFB-451B-81FB-E3AFDECFAA08}" destId="{5A582DBD-5132-4E37-9135-AE45BB65022A}" srcOrd="0" destOrd="0" presId="urn:microsoft.com/office/officeart/2009/3/layout/HorizontalOrganizationChart"/>
    <dgm:cxn modelId="{E2D13E0F-B6BC-41AA-AF95-03C7C513A271}" type="presParOf" srcId="{F09E6D6F-ECFB-451B-81FB-E3AFDECFAA08}" destId="{1ABC9AB4-7A30-419C-9CA4-7CAAB8FD8477}" srcOrd="1" destOrd="0" presId="urn:microsoft.com/office/officeart/2009/3/layout/HorizontalOrganizationChart"/>
    <dgm:cxn modelId="{B3644F87-8FE5-48A8-B60F-8FAA3DF6F6CC}" type="presParOf" srcId="{4F9AEF5B-F803-4287-95CF-15D02881E649}" destId="{22E96FE5-93A9-4221-ADC9-EEDD6D42ABD4}" srcOrd="1" destOrd="0" presId="urn:microsoft.com/office/officeart/2009/3/layout/HorizontalOrganizationChart"/>
    <dgm:cxn modelId="{7B8ACF58-6581-443A-A763-625BCEC2CBD4}" type="presParOf" srcId="{4F9AEF5B-F803-4287-95CF-15D02881E649}" destId="{843A9186-B890-4E42-939F-5C79230716F1}" srcOrd="2" destOrd="0" presId="urn:microsoft.com/office/officeart/2009/3/layout/HorizontalOrganizationChart"/>
    <dgm:cxn modelId="{3C372909-1CE4-4A13-B937-6D72C1C9E95F}" type="presParOf" srcId="{D296071E-C571-444F-8137-238847810E6F}" destId="{0980BCB7-36A1-4242-BBEF-CA5B5C41D75E}" srcOrd="2" destOrd="0" presId="urn:microsoft.com/office/officeart/2009/3/layout/HorizontalOrganizationChart"/>
    <dgm:cxn modelId="{A73D61B9-989F-47DF-A277-E5EA648AC848}" type="presParOf" srcId="{D296071E-C571-444F-8137-238847810E6F}" destId="{0539D41D-5BBA-4B5A-9867-C49902F9F677}" srcOrd="3" destOrd="0" presId="urn:microsoft.com/office/officeart/2009/3/layout/HorizontalOrganizationChart"/>
    <dgm:cxn modelId="{297C0C8C-8EBF-41AE-B8CE-566F6FFAC35D}" type="presParOf" srcId="{0539D41D-5BBA-4B5A-9867-C49902F9F677}" destId="{EE227D74-6C64-4FD1-B420-9954D7B5F561}" srcOrd="0" destOrd="0" presId="urn:microsoft.com/office/officeart/2009/3/layout/HorizontalOrganizationChart"/>
    <dgm:cxn modelId="{65A9E574-861D-4A29-9D7F-7AF122C15BDE}" type="presParOf" srcId="{EE227D74-6C64-4FD1-B420-9954D7B5F561}" destId="{321A6557-44BB-41EB-B376-7A391956F78D}" srcOrd="0" destOrd="0" presId="urn:microsoft.com/office/officeart/2009/3/layout/HorizontalOrganizationChart"/>
    <dgm:cxn modelId="{FC978284-EE0C-4332-866F-57512F01C24D}" type="presParOf" srcId="{EE227D74-6C64-4FD1-B420-9954D7B5F561}" destId="{692BB51E-F123-4EBB-BF5D-3B7307A7110A}" srcOrd="1" destOrd="0" presId="urn:microsoft.com/office/officeart/2009/3/layout/HorizontalOrganizationChart"/>
    <dgm:cxn modelId="{54E08578-C43B-4BA8-B4F7-477CE5B7AB52}" type="presParOf" srcId="{0539D41D-5BBA-4B5A-9867-C49902F9F677}" destId="{F4AA3505-A9F4-4251-B621-76006DE2B83B}" srcOrd="1" destOrd="0" presId="urn:microsoft.com/office/officeart/2009/3/layout/HorizontalOrganizationChart"/>
    <dgm:cxn modelId="{51C85D63-0569-4F95-B99C-3685E2F72984}" type="presParOf" srcId="{0539D41D-5BBA-4B5A-9867-C49902F9F677}" destId="{8F6C8AD9-6F5B-4493-8589-5E40F4A9AA50}" srcOrd="2" destOrd="0" presId="urn:microsoft.com/office/officeart/2009/3/layout/HorizontalOrganizationChart"/>
    <dgm:cxn modelId="{0ACB5D5F-C35A-4F08-8519-A3EAB4DF3792}" type="presParOf" srcId="{D296071E-C571-444F-8137-238847810E6F}" destId="{9AB0A964-EFC6-4310-A524-C238DBF8FF4E}" srcOrd="4" destOrd="0" presId="urn:microsoft.com/office/officeart/2009/3/layout/HorizontalOrganizationChart"/>
    <dgm:cxn modelId="{556CC602-61B7-4543-8F4A-B0B9EB434288}" type="presParOf" srcId="{D296071E-C571-444F-8137-238847810E6F}" destId="{BDCCC86F-2B3F-4C1C-91FE-5FBCCF94DFB2}" srcOrd="5" destOrd="0" presId="urn:microsoft.com/office/officeart/2009/3/layout/HorizontalOrganizationChart"/>
    <dgm:cxn modelId="{CE8B976C-6D72-42C2-9125-E900CC5519FC}" type="presParOf" srcId="{BDCCC86F-2B3F-4C1C-91FE-5FBCCF94DFB2}" destId="{96FD8581-C46F-4EBE-9420-5BAA35D0A601}" srcOrd="0" destOrd="0" presId="urn:microsoft.com/office/officeart/2009/3/layout/HorizontalOrganizationChart"/>
    <dgm:cxn modelId="{D0E5BF1D-20A4-49CF-9DFB-29C59543E130}" type="presParOf" srcId="{96FD8581-C46F-4EBE-9420-5BAA35D0A601}" destId="{73CBF644-5F54-49C2-89F6-B1CAA0B8C922}" srcOrd="0" destOrd="0" presId="urn:microsoft.com/office/officeart/2009/3/layout/HorizontalOrganizationChart"/>
    <dgm:cxn modelId="{3F1F6D6F-B5D8-460D-9B41-7EDEBC819B67}" type="presParOf" srcId="{96FD8581-C46F-4EBE-9420-5BAA35D0A601}" destId="{A58D272B-BD27-4DA8-AE88-9DA41D84E179}" srcOrd="1" destOrd="0" presId="urn:microsoft.com/office/officeart/2009/3/layout/HorizontalOrganizationChart"/>
    <dgm:cxn modelId="{D24C923B-56C9-41E5-8B71-57878449E8EC}" type="presParOf" srcId="{BDCCC86F-2B3F-4C1C-91FE-5FBCCF94DFB2}" destId="{CF6021ED-3C8F-4A75-BCB7-B2A207A49901}" srcOrd="1" destOrd="0" presId="urn:microsoft.com/office/officeart/2009/3/layout/HorizontalOrganizationChart"/>
    <dgm:cxn modelId="{340608FB-400D-422E-AC52-EFCEE8B967B7}" type="presParOf" srcId="{BDCCC86F-2B3F-4C1C-91FE-5FBCCF94DFB2}" destId="{B44F6E47-C646-4EFC-9817-A1ECCF8FB2BA}" srcOrd="2" destOrd="0" presId="urn:microsoft.com/office/officeart/2009/3/layout/HorizontalOrganizationChart"/>
    <dgm:cxn modelId="{4671B91F-E6EB-46B3-9DAF-05BAD999FC8B}" type="presParOf" srcId="{A958BF7B-8720-4771-8EDB-EC3DFFCE20E3}" destId="{43629095-754C-4FDF-8F1A-3C149834FD8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FFE92C-6DD9-48C2-B8B0-16EC04A34FB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DF4E6B-C72D-48AA-930F-7A48EEAEC7A0}">
      <dgm:prSet phldrT="[Texto]"/>
      <dgm:spPr/>
      <dgm:t>
        <a:bodyPr/>
        <a:lstStyle/>
        <a:p>
          <a:r>
            <a:rPr lang="es-ES" dirty="0"/>
            <a:t>Clasificación</a:t>
          </a:r>
        </a:p>
      </dgm:t>
    </dgm:pt>
    <dgm:pt modelId="{B5F2AD59-46A2-43F8-9C96-9FE4AA794464}" type="parTrans" cxnId="{5C658D33-60AF-4DB6-8959-19141F727CF3}">
      <dgm:prSet/>
      <dgm:spPr/>
      <dgm:t>
        <a:bodyPr/>
        <a:lstStyle/>
        <a:p>
          <a:endParaRPr lang="es-ES"/>
        </a:p>
      </dgm:t>
    </dgm:pt>
    <dgm:pt modelId="{16BB1A69-BF13-4959-AE88-2D4DB5385F8A}" type="sibTrans" cxnId="{5C658D33-60AF-4DB6-8959-19141F727CF3}">
      <dgm:prSet/>
      <dgm:spPr/>
      <dgm:t>
        <a:bodyPr/>
        <a:lstStyle/>
        <a:p>
          <a:endParaRPr lang="es-ES"/>
        </a:p>
      </dgm:t>
    </dgm:pt>
    <dgm:pt modelId="{9CBD581B-432F-4D55-95DA-B480795CCF68}">
      <dgm:prSet phldrT="[Texto]"/>
      <dgm:spPr/>
      <dgm:t>
        <a:bodyPr/>
        <a:lstStyle/>
        <a:p>
          <a:r>
            <a:rPr lang="es-ES" dirty="0"/>
            <a:t>TIPO I</a:t>
          </a:r>
        </a:p>
      </dgm:t>
    </dgm:pt>
    <dgm:pt modelId="{47BD64D0-8694-4C9C-9103-E3E5105D5B6C}" type="parTrans" cxnId="{6E646137-0ED7-422D-B9B2-3815BC3101A8}">
      <dgm:prSet/>
      <dgm:spPr/>
      <dgm:t>
        <a:bodyPr/>
        <a:lstStyle/>
        <a:p>
          <a:endParaRPr lang="es-ES"/>
        </a:p>
      </dgm:t>
    </dgm:pt>
    <dgm:pt modelId="{8DA21D35-BEEE-410E-98FF-2E6AFB889D1F}" type="sibTrans" cxnId="{6E646137-0ED7-422D-B9B2-3815BC3101A8}">
      <dgm:prSet/>
      <dgm:spPr/>
      <dgm:t>
        <a:bodyPr/>
        <a:lstStyle/>
        <a:p>
          <a:endParaRPr lang="es-ES"/>
        </a:p>
      </dgm:t>
    </dgm:pt>
    <dgm:pt modelId="{765066C2-701C-4959-B9E0-1CCA36007F4E}">
      <dgm:prSet phldrT="[Texto]"/>
      <dgm:spPr/>
      <dgm:t>
        <a:bodyPr/>
        <a:lstStyle/>
        <a:p>
          <a:r>
            <a:rPr lang="es-ES" dirty="0"/>
            <a:t>TIPO II</a:t>
          </a:r>
        </a:p>
      </dgm:t>
    </dgm:pt>
    <dgm:pt modelId="{1370D183-8E62-4806-BCB2-3A41AFCF8445}" type="parTrans" cxnId="{4F3733A9-7C85-4D85-86F9-1D14E5A5F268}">
      <dgm:prSet/>
      <dgm:spPr/>
      <dgm:t>
        <a:bodyPr/>
        <a:lstStyle/>
        <a:p>
          <a:endParaRPr lang="es-ES"/>
        </a:p>
      </dgm:t>
    </dgm:pt>
    <dgm:pt modelId="{A00E078F-2CB8-4535-BCFD-FE7E8BC12CD7}" type="sibTrans" cxnId="{4F3733A9-7C85-4D85-86F9-1D14E5A5F268}">
      <dgm:prSet/>
      <dgm:spPr/>
      <dgm:t>
        <a:bodyPr/>
        <a:lstStyle/>
        <a:p>
          <a:endParaRPr lang="es-ES"/>
        </a:p>
      </dgm:t>
    </dgm:pt>
    <dgm:pt modelId="{A4100534-5DA2-4C30-8E23-144544284971}">
      <dgm:prSet phldrT="[Texto]"/>
      <dgm:spPr/>
      <dgm:t>
        <a:bodyPr/>
        <a:lstStyle/>
        <a:p>
          <a:r>
            <a:rPr lang="es-ES" dirty="0"/>
            <a:t>TIPO III</a:t>
          </a:r>
        </a:p>
      </dgm:t>
    </dgm:pt>
    <dgm:pt modelId="{8891259F-04F3-4F0E-9E39-7C159CE8DC2E}" type="parTrans" cxnId="{DC029FD5-A28C-464C-9D47-A667ED48FFB2}">
      <dgm:prSet/>
      <dgm:spPr/>
      <dgm:t>
        <a:bodyPr/>
        <a:lstStyle/>
        <a:p>
          <a:endParaRPr lang="es-ES"/>
        </a:p>
      </dgm:t>
    </dgm:pt>
    <dgm:pt modelId="{4F543CF6-CAB8-41E2-B76E-C99FDA4FFFF9}" type="sibTrans" cxnId="{DC029FD5-A28C-464C-9D47-A667ED48FFB2}">
      <dgm:prSet/>
      <dgm:spPr/>
      <dgm:t>
        <a:bodyPr/>
        <a:lstStyle/>
        <a:p>
          <a:endParaRPr lang="es-ES"/>
        </a:p>
      </dgm:t>
    </dgm:pt>
    <dgm:pt modelId="{D7BA20D4-A507-486E-B64B-01910C271BC6}" type="pres">
      <dgm:prSet presAssocID="{FFFFE92C-6DD9-48C2-B8B0-16EC04A34FB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2254A2-7242-464D-BBAF-2E7E99A32BE6}" type="pres">
      <dgm:prSet presAssocID="{7EDF4E6B-C72D-48AA-930F-7A48EEAEC7A0}" presName="hierRoot1" presStyleCnt="0">
        <dgm:presLayoutVars>
          <dgm:hierBranch val="init"/>
        </dgm:presLayoutVars>
      </dgm:prSet>
      <dgm:spPr/>
    </dgm:pt>
    <dgm:pt modelId="{65391A52-A781-49BB-8D4D-5B2E33E23FB8}" type="pres">
      <dgm:prSet presAssocID="{7EDF4E6B-C72D-48AA-930F-7A48EEAEC7A0}" presName="rootComposite1" presStyleCnt="0"/>
      <dgm:spPr/>
    </dgm:pt>
    <dgm:pt modelId="{4DF26570-8813-4BC4-A00B-D14462857FBC}" type="pres">
      <dgm:prSet presAssocID="{7EDF4E6B-C72D-48AA-930F-7A48EEAEC7A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18E36D-2CAA-44AF-93E6-A3EE11F55298}" type="pres">
      <dgm:prSet presAssocID="{7EDF4E6B-C72D-48AA-930F-7A48EEAEC7A0}" presName="topArc1" presStyleLbl="parChTrans1D1" presStyleIdx="0" presStyleCnt="8"/>
      <dgm:spPr/>
    </dgm:pt>
    <dgm:pt modelId="{B45E64EF-59BC-4707-B25F-251417507554}" type="pres">
      <dgm:prSet presAssocID="{7EDF4E6B-C72D-48AA-930F-7A48EEAEC7A0}" presName="bottomArc1" presStyleLbl="parChTrans1D1" presStyleIdx="1" presStyleCnt="8"/>
      <dgm:spPr/>
    </dgm:pt>
    <dgm:pt modelId="{59125546-E762-473E-B5FC-C0C3BC6E335A}" type="pres">
      <dgm:prSet presAssocID="{7EDF4E6B-C72D-48AA-930F-7A48EEAEC7A0}" presName="topConnNode1" presStyleLbl="node1" presStyleIdx="0" presStyleCnt="0"/>
      <dgm:spPr/>
      <dgm:t>
        <a:bodyPr/>
        <a:lstStyle/>
        <a:p>
          <a:endParaRPr lang="es-ES"/>
        </a:p>
      </dgm:t>
    </dgm:pt>
    <dgm:pt modelId="{6014F3ED-F7A2-40A9-8912-E40CB4D71CC5}" type="pres">
      <dgm:prSet presAssocID="{7EDF4E6B-C72D-48AA-930F-7A48EEAEC7A0}" presName="hierChild2" presStyleCnt="0"/>
      <dgm:spPr/>
    </dgm:pt>
    <dgm:pt modelId="{551ABD3D-CF01-4268-ABF4-BB0469BDD5D3}" type="pres">
      <dgm:prSet presAssocID="{47BD64D0-8694-4C9C-9103-E3E5105D5B6C}" presName="Name28" presStyleLbl="parChTrans1D2" presStyleIdx="0" presStyleCnt="3"/>
      <dgm:spPr/>
      <dgm:t>
        <a:bodyPr/>
        <a:lstStyle/>
        <a:p>
          <a:endParaRPr lang="es-ES"/>
        </a:p>
      </dgm:t>
    </dgm:pt>
    <dgm:pt modelId="{1B3F0C3F-2F94-4184-BE99-E53A62A1E7BA}" type="pres">
      <dgm:prSet presAssocID="{9CBD581B-432F-4D55-95DA-B480795CCF68}" presName="hierRoot2" presStyleCnt="0">
        <dgm:presLayoutVars>
          <dgm:hierBranch val="init"/>
        </dgm:presLayoutVars>
      </dgm:prSet>
      <dgm:spPr/>
    </dgm:pt>
    <dgm:pt modelId="{B62C7580-B045-4D72-9358-2B0148ADDD81}" type="pres">
      <dgm:prSet presAssocID="{9CBD581B-432F-4D55-95DA-B480795CCF68}" presName="rootComposite2" presStyleCnt="0"/>
      <dgm:spPr/>
    </dgm:pt>
    <dgm:pt modelId="{AEABB649-2B22-48BA-AB42-81A2F0279D1E}" type="pres">
      <dgm:prSet presAssocID="{9CBD581B-432F-4D55-95DA-B480795CCF6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F12A50-D87F-4FAF-96DC-1005DFE3B8AA}" type="pres">
      <dgm:prSet presAssocID="{9CBD581B-432F-4D55-95DA-B480795CCF68}" presName="topArc2" presStyleLbl="parChTrans1D1" presStyleIdx="2" presStyleCnt="8"/>
      <dgm:spPr/>
    </dgm:pt>
    <dgm:pt modelId="{91DBB7C0-2693-44AF-943C-91A172C78AC9}" type="pres">
      <dgm:prSet presAssocID="{9CBD581B-432F-4D55-95DA-B480795CCF68}" presName="bottomArc2" presStyleLbl="parChTrans1D1" presStyleIdx="3" presStyleCnt="8"/>
      <dgm:spPr/>
    </dgm:pt>
    <dgm:pt modelId="{0A5FC3E0-0EFC-487D-91CB-653E1EEBE838}" type="pres">
      <dgm:prSet presAssocID="{9CBD581B-432F-4D55-95DA-B480795CCF68}" presName="topConnNode2" presStyleLbl="node2" presStyleIdx="0" presStyleCnt="0"/>
      <dgm:spPr/>
      <dgm:t>
        <a:bodyPr/>
        <a:lstStyle/>
        <a:p>
          <a:endParaRPr lang="es-ES"/>
        </a:p>
      </dgm:t>
    </dgm:pt>
    <dgm:pt modelId="{C0EDC9FB-35A4-42D2-83DC-4C3F669438A1}" type="pres">
      <dgm:prSet presAssocID="{9CBD581B-432F-4D55-95DA-B480795CCF68}" presName="hierChild4" presStyleCnt="0"/>
      <dgm:spPr/>
    </dgm:pt>
    <dgm:pt modelId="{1C7BBE1E-029D-4E2C-95A2-A6FCB1FCC45E}" type="pres">
      <dgm:prSet presAssocID="{9CBD581B-432F-4D55-95DA-B480795CCF68}" presName="hierChild5" presStyleCnt="0"/>
      <dgm:spPr/>
    </dgm:pt>
    <dgm:pt modelId="{7A40B990-3300-4B42-B15A-E6285816CBE7}" type="pres">
      <dgm:prSet presAssocID="{1370D183-8E62-4806-BCB2-3A41AFCF8445}" presName="Name28" presStyleLbl="parChTrans1D2" presStyleIdx="1" presStyleCnt="3"/>
      <dgm:spPr/>
      <dgm:t>
        <a:bodyPr/>
        <a:lstStyle/>
        <a:p>
          <a:endParaRPr lang="es-ES"/>
        </a:p>
      </dgm:t>
    </dgm:pt>
    <dgm:pt modelId="{294FD59B-007D-4CFD-AA97-4713BA55D4FA}" type="pres">
      <dgm:prSet presAssocID="{765066C2-701C-4959-B9E0-1CCA36007F4E}" presName="hierRoot2" presStyleCnt="0">
        <dgm:presLayoutVars>
          <dgm:hierBranch val="init"/>
        </dgm:presLayoutVars>
      </dgm:prSet>
      <dgm:spPr/>
    </dgm:pt>
    <dgm:pt modelId="{640494E0-1194-41B7-BF49-27D3F1D8C9A3}" type="pres">
      <dgm:prSet presAssocID="{765066C2-701C-4959-B9E0-1CCA36007F4E}" presName="rootComposite2" presStyleCnt="0"/>
      <dgm:spPr/>
    </dgm:pt>
    <dgm:pt modelId="{D1CA0269-70F6-4516-8855-E0DFCE0BBE1A}" type="pres">
      <dgm:prSet presAssocID="{765066C2-701C-4959-B9E0-1CCA36007F4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572BDF-1FB2-4A6C-AC2B-53FD77C96959}" type="pres">
      <dgm:prSet presAssocID="{765066C2-701C-4959-B9E0-1CCA36007F4E}" presName="topArc2" presStyleLbl="parChTrans1D1" presStyleIdx="4" presStyleCnt="8"/>
      <dgm:spPr/>
    </dgm:pt>
    <dgm:pt modelId="{0C72E9BE-AFE7-4224-8158-326599595AFB}" type="pres">
      <dgm:prSet presAssocID="{765066C2-701C-4959-B9E0-1CCA36007F4E}" presName="bottomArc2" presStyleLbl="parChTrans1D1" presStyleIdx="5" presStyleCnt="8"/>
      <dgm:spPr/>
    </dgm:pt>
    <dgm:pt modelId="{7BB5A39D-210A-477E-9B03-06BD2A3725C0}" type="pres">
      <dgm:prSet presAssocID="{765066C2-701C-4959-B9E0-1CCA36007F4E}" presName="topConnNode2" presStyleLbl="node2" presStyleIdx="0" presStyleCnt="0"/>
      <dgm:spPr/>
      <dgm:t>
        <a:bodyPr/>
        <a:lstStyle/>
        <a:p>
          <a:endParaRPr lang="es-ES"/>
        </a:p>
      </dgm:t>
    </dgm:pt>
    <dgm:pt modelId="{41E54EE3-8155-41F1-BFDB-8554E8502273}" type="pres">
      <dgm:prSet presAssocID="{765066C2-701C-4959-B9E0-1CCA36007F4E}" presName="hierChild4" presStyleCnt="0"/>
      <dgm:spPr/>
    </dgm:pt>
    <dgm:pt modelId="{9D44C2B9-FAC2-4BBF-B894-853B5D661CA6}" type="pres">
      <dgm:prSet presAssocID="{765066C2-701C-4959-B9E0-1CCA36007F4E}" presName="hierChild5" presStyleCnt="0"/>
      <dgm:spPr/>
    </dgm:pt>
    <dgm:pt modelId="{25A74658-D7FD-404B-8B2E-BB380D4C505B}" type="pres">
      <dgm:prSet presAssocID="{8891259F-04F3-4F0E-9E39-7C159CE8DC2E}" presName="Name28" presStyleLbl="parChTrans1D2" presStyleIdx="2" presStyleCnt="3"/>
      <dgm:spPr/>
      <dgm:t>
        <a:bodyPr/>
        <a:lstStyle/>
        <a:p>
          <a:endParaRPr lang="es-ES"/>
        </a:p>
      </dgm:t>
    </dgm:pt>
    <dgm:pt modelId="{4798EC9B-7A9D-4BBF-A5D3-1970CDE2F96F}" type="pres">
      <dgm:prSet presAssocID="{A4100534-5DA2-4C30-8E23-144544284971}" presName="hierRoot2" presStyleCnt="0">
        <dgm:presLayoutVars>
          <dgm:hierBranch val="init"/>
        </dgm:presLayoutVars>
      </dgm:prSet>
      <dgm:spPr/>
    </dgm:pt>
    <dgm:pt modelId="{F467697C-5595-43F3-AE04-461BA0D630B0}" type="pres">
      <dgm:prSet presAssocID="{A4100534-5DA2-4C30-8E23-144544284971}" presName="rootComposite2" presStyleCnt="0"/>
      <dgm:spPr/>
    </dgm:pt>
    <dgm:pt modelId="{EF198623-C96A-4742-9648-54E11D581044}" type="pres">
      <dgm:prSet presAssocID="{A4100534-5DA2-4C30-8E23-14454428497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1EAF79-FD76-472C-BA00-FBCB3F6E0D02}" type="pres">
      <dgm:prSet presAssocID="{A4100534-5DA2-4C30-8E23-144544284971}" presName="topArc2" presStyleLbl="parChTrans1D1" presStyleIdx="6" presStyleCnt="8"/>
      <dgm:spPr/>
    </dgm:pt>
    <dgm:pt modelId="{0A9554D8-14F5-4D3B-A06E-03AC0016FEB6}" type="pres">
      <dgm:prSet presAssocID="{A4100534-5DA2-4C30-8E23-144544284971}" presName="bottomArc2" presStyleLbl="parChTrans1D1" presStyleIdx="7" presStyleCnt="8"/>
      <dgm:spPr/>
    </dgm:pt>
    <dgm:pt modelId="{F41E5049-56BE-4265-A494-CCC2EB2F1484}" type="pres">
      <dgm:prSet presAssocID="{A4100534-5DA2-4C30-8E23-144544284971}" presName="topConnNode2" presStyleLbl="node2" presStyleIdx="0" presStyleCnt="0"/>
      <dgm:spPr/>
      <dgm:t>
        <a:bodyPr/>
        <a:lstStyle/>
        <a:p>
          <a:endParaRPr lang="es-ES"/>
        </a:p>
      </dgm:t>
    </dgm:pt>
    <dgm:pt modelId="{66A64AAD-09E2-4711-9877-9AAD05158C26}" type="pres">
      <dgm:prSet presAssocID="{A4100534-5DA2-4C30-8E23-144544284971}" presName="hierChild4" presStyleCnt="0"/>
      <dgm:spPr/>
    </dgm:pt>
    <dgm:pt modelId="{D617B173-165A-493B-937A-1D4580F6DD25}" type="pres">
      <dgm:prSet presAssocID="{A4100534-5DA2-4C30-8E23-144544284971}" presName="hierChild5" presStyleCnt="0"/>
      <dgm:spPr/>
    </dgm:pt>
    <dgm:pt modelId="{EC119578-DB15-4F87-90BB-CC8A9478A0A2}" type="pres">
      <dgm:prSet presAssocID="{7EDF4E6B-C72D-48AA-930F-7A48EEAEC7A0}" presName="hierChild3" presStyleCnt="0"/>
      <dgm:spPr/>
    </dgm:pt>
  </dgm:ptLst>
  <dgm:cxnLst>
    <dgm:cxn modelId="{D493F012-9D30-4345-9123-51C1C31F19F9}" type="presOf" srcId="{47BD64D0-8694-4C9C-9103-E3E5105D5B6C}" destId="{551ABD3D-CF01-4268-ABF4-BB0469BDD5D3}" srcOrd="0" destOrd="0" presId="urn:microsoft.com/office/officeart/2008/layout/HalfCircleOrganizationChart"/>
    <dgm:cxn modelId="{DC029FD5-A28C-464C-9D47-A667ED48FFB2}" srcId="{7EDF4E6B-C72D-48AA-930F-7A48EEAEC7A0}" destId="{A4100534-5DA2-4C30-8E23-144544284971}" srcOrd="2" destOrd="0" parTransId="{8891259F-04F3-4F0E-9E39-7C159CE8DC2E}" sibTransId="{4F543CF6-CAB8-41E2-B76E-C99FDA4FFFF9}"/>
    <dgm:cxn modelId="{4F3733A9-7C85-4D85-86F9-1D14E5A5F268}" srcId="{7EDF4E6B-C72D-48AA-930F-7A48EEAEC7A0}" destId="{765066C2-701C-4959-B9E0-1CCA36007F4E}" srcOrd="1" destOrd="0" parTransId="{1370D183-8E62-4806-BCB2-3A41AFCF8445}" sibTransId="{A00E078F-2CB8-4535-BCFD-FE7E8BC12CD7}"/>
    <dgm:cxn modelId="{EA065DAA-1D23-41E2-B213-A26F21803A38}" type="presOf" srcId="{1370D183-8E62-4806-BCB2-3A41AFCF8445}" destId="{7A40B990-3300-4B42-B15A-E6285816CBE7}" srcOrd="0" destOrd="0" presId="urn:microsoft.com/office/officeart/2008/layout/HalfCircleOrganizationChart"/>
    <dgm:cxn modelId="{AAA40751-53D3-4FBB-B01E-FD46E9B5642C}" type="presOf" srcId="{765066C2-701C-4959-B9E0-1CCA36007F4E}" destId="{D1CA0269-70F6-4516-8855-E0DFCE0BBE1A}" srcOrd="0" destOrd="0" presId="urn:microsoft.com/office/officeart/2008/layout/HalfCircleOrganizationChart"/>
    <dgm:cxn modelId="{B1AF89E8-2DB8-45D7-BD27-839ABBEC3B9B}" type="presOf" srcId="{A4100534-5DA2-4C30-8E23-144544284971}" destId="{EF198623-C96A-4742-9648-54E11D581044}" srcOrd="0" destOrd="0" presId="urn:microsoft.com/office/officeart/2008/layout/HalfCircleOrganizationChart"/>
    <dgm:cxn modelId="{A230FDBB-ECA1-4396-87E0-1C2033395798}" type="presOf" srcId="{FFFFE92C-6DD9-48C2-B8B0-16EC04A34FB2}" destId="{D7BA20D4-A507-486E-B64B-01910C271BC6}" srcOrd="0" destOrd="0" presId="urn:microsoft.com/office/officeart/2008/layout/HalfCircleOrganizationChart"/>
    <dgm:cxn modelId="{250C80E4-531E-44C9-ADE2-CDAA6E0B0490}" type="presOf" srcId="{7EDF4E6B-C72D-48AA-930F-7A48EEAEC7A0}" destId="{59125546-E762-473E-B5FC-C0C3BC6E335A}" srcOrd="1" destOrd="0" presId="urn:microsoft.com/office/officeart/2008/layout/HalfCircleOrganizationChart"/>
    <dgm:cxn modelId="{A2EEBE03-DDC7-4CB6-8627-55E37EE5B792}" type="presOf" srcId="{A4100534-5DA2-4C30-8E23-144544284971}" destId="{F41E5049-56BE-4265-A494-CCC2EB2F1484}" srcOrd="1" destOrd="0" presId="urn:microsoft.com/office/officeart/2008/layout/HalfCircleOrganizationChart"/>
    <dgm:cxn modelId="{5C658D33-60AF-4DB6-8959-19141F727CF3}" srcId="{FFFFE92C-6DD9-48C2-B8B0-16EC04A34FB2}" destId="{7EDF4E6B-C72D-48AA-930F-7A48EEAEC7A0}" srcOrd="0" destOrd="0" parTransId="{B5F2AD59-46A2-43F8-9C96-9FE4AA794464}" sibTransId="{16BB1A69-BF13-4959-AE88-2D4DB5385F8A}"/>
    <dgm:cxn modelId="{6E646137-0ED7-422D-B9B2-3815BC3101A8}" srcId="{7EDF4E6B-C72D-48AA-930F-7A48EEAEC7A0}" destId="{9CBD581B-432F-4D55-95DA-B480795CCF68}" srcOrd="0" destOrd="0" parTransId="{47BD64D0-8694-4C9C-9103-E3E5105D5B6C}" sibTransId="{8DA21D35-BEEE-410E-98FF-2E6AFB889D1F}"/>
    <dgm:cxn modelId="{75BC72DD-4419-4C71-BDB5-5A55040B85D3}" type="presOf" srcId="{7EDF4E6B-C72D-48AA-930F-7A48EEAEC7A0}" destId="{4DF26570-8813-4BC4-A00B-D14462857FBC}" srcOrd="0" destOrd="0" presId="urn:microsoft.com/office/officeart/2008/layout/HalfCircleOrganizationChart"/>
    <dgm:cxn modelId="{D02A51D3-8704-444A-B24D-7DEF9260E5A2}" type="presOf" srcId="{9CBD581B-432F-4D55-95DA-B480795CCF68}" destId="{AEABB649-2B22-48BA-AB42-81A2F0279D1E}" srcOrd="0" destOrd="0" presId="urn:microsoft.com/office/officeart/2008/layout/HalfCircleOrganizationChart"/>
    <dgm:cxn modelId="{D7686BD4-757D-437A-8F98-8C4921BCA8F0}" type="presOf" srcId="{9CBD581B-432F-4D55-95DA-B480795CCF68}" destId="{0A5FC3E0-0EFC-487D-91CB-653E1EEBE838}" srcOrd="1" destOrd="0" presId="urn:microsoft.com/office/officeart/2008/layout/HalfCircleOrganizationChart"/>
    <dgm:cxn modelId="{7E858038-06B3-4C8B-B2CD-7E3063FCBEE5}" type="presOf" srcId="{765066C2-701C-4959-B9E0-1CCA36007F4E}" destId="{7BB5A39D-210A-477E-9B03-06BD2A3725C0}" srcOrd="1" destOrd="0" presId="urn:microsoft.com/office/officeart/2008/layout/HalfCircleOrganizationChart"/>
    <dgm:cxn modelId="{5A309669-DA63-4470-93BE-3B0115516EB4}" type="presOf" srcId="{8891259F-04F3-4F0E-9E39-7C159CE8DC2E}" destId="{25A74658-D7FD-404B-8B2E-BB380D4C505B}" srcOrd="0" destOrd="0" presId="urn:microsoft.com/office/officeart/2008/layout/HalfCircleOrganizationChart"/>
    <dgm:cxn modelId="{F8B76839-E2C8-4179-9929-BDFB56300F75}" type="presParOf" srcId="{D7BA20D4-A507-486E-B64B-01910C271BC6}" destId="{602254A2-7242-464D-BBAF-2E7E99A32BE6}" srcOrd="0" destOrd="0" presId="urn:microsoft.com/office/officeart/2008/layout/HalfCircleOrganizationChart"/>
    <dgm:cxn modelId="{5F52AABB-B949-4B57-BEB8-66B2A199ECBD}" type="presParOf" srcId="{602254A2-7242-464D-BBAF-2E7E99A32BE6}" destId="{65391A52-A781-49BB-8D4D-5B2E33E23FB8}" srcOrd="0" destOrd="0" presId="urn:microsoft.com/office/officeart/2008/layout/HalfCircleOrganizationChart"/>
    <dgm:cxn modelId="{CF15CBFE-F338-4395-BF11-8CA451053EE2}" type="presParOf" srcId="{65391A52-A781-49BB-8D4D-5B2E33E23FB8}" destId="{4DF26570-8813-4BC4-A00B-D14462857FBC}" srcOrd="0" destOrd="0" presId="urn:microsoft.com/office/officeart/2008/layout/HalfCircleOrganizationChart"/>
    <dgm:cxn modelId="{3C138402-530E-4048-8770-72D1C7D5A579}" type="presParOf" srcId="{65391A52-A781-49BB-8D4D-5B2E33E23FB8}" destId="{A618E36D-2CAA-44AF-93E6-A3EE11F55298}" srcOrd="1" destOrd="0" presId="urn:microsoft.com/office/officeart/2008/layout/HalfCircleOrganizationChart"/>
    <dgm:cxn modelId="{F7BA8FF2-9D34-4CC0-9424-0518B3DA30FF}" type="presParOf" srcId="{65391A52-A781-49BB-8D4D-5B2E33E23FB8}" destId="{B45E64EF-59BC-4707-B25F-251417507554}" srcOrd="2" destOrd="0" presId="urn:microsoft.com/office/officeart/2008/layout/HalfCircleOrganizationChart"/>
    <dgm:cxn modelId="{FB6294D1-557C-4B2D-82B0-7C216CEB3627}" type="presParOf" srcId="{65391A52-A781-49BB-8D4D-5B2E33E23FB8}" destId="{59125546-E762-473E-B5FC-C0C3BC6E335A}" srcOrd="3" destOrd="0" presId="urn:microsoft.com/office/officeart/2008/layout/HalfCircleOrganizationChart"/>
    <dgm:cxn modelId="{8348AE0D-0A8B-4A50-8A08-74DE8B3A3E6C}" type="presParOf" srcId="{602254A2-7242-464D-BBAF-2E7E99A32BE6}" destId="{6014F3ED-F7A2-40A9-8912-E40CB4D71CC5}" srcOrd="1" destOrd="0" presId="urn:microsoft.com/office/officeart/2008/layout/HalfCircleOrganizationChart"/>
    <dgm:cxn modelId="{53F75C1B-6243-4CAA-B32D-2C1FBF72A653}" type="presParOf" srcId="{6014F3ED-F7A2-40A9-8912-E40CB4D71CC5}" destId="{551ABD3D-CF01-4268-ABF4-BB0469BDD5D3}" srcOrd="0" destOrd="0" presId="urn:microsoft.com/office/officeart/2008/layout/HalfCircleOrganizationChart"/>
    <dgm:cxn modelId="{F3A5D7FA-B0FE-4C78-8710-7B1762417F30}" type="presParOf" srcId="{6014F3ED-F7A2-40A9-8912-E40CB4D71CC5}" destId="{1B3F0C3F-2F94-4184-BE99-E53A62A1E7BA}" srcOrd="1" destOrd="0" presId="urn:microsoft.com/office/officeart/2008/layout/HalfCircleOrganizationChart"/>
    <dgm:cxn modelId="{50988AE9-5F70-4B03-88A1-1849DD68F5B4}" type="presParOf" srcId="{1B3F0C3F-2F94-4184-BE99-E53A62A1E7BA}" destId="{B62C7580-B045-4D72-9358-2B0148ADDD81}" srcOrd="0" destOrd="0" presId="urn:microsoft.com/office/officeart/2008/layout/HalfCircleOrganizationChart"/>
    <dgm:cxn modelId="{5D045333-F67B-4072-B355-4363AD10146A}" type="presParOf" srcId="{B62C7580-B045-4D72-9358-2B0148ADDD81}" destId="{AEABB649-2B22-48BA-AB42-81A2F0279D1E}" srcOrd="0" destOrd="0" presId="urn:microsoft.com/office/officeart/2008/layout/HalfCircleOrganizationChart"/>
    <dgm:cxn modelId="{DD79B1AD-5713-47AD-B396-172201A0423A}" type="presParOf" srcId="{B62C7580-B045-4D72-9358-2B0148ADDD81}" destId="{FDF12A50-D87F-4FAF-96DC-1005DFE3B8AA}" srcOrd="1" destOrd="0" presId="urn:microsoft.com/office/officeart/2008/layout/HalfCircleOrganizationChart"/>
    <dgm:cxn modelId="{987B1A96-A1FF-40A3-8DBC-C5AAE67A3C0B}" type="presParOf" srcId="{B62C7580-B045-4D72-9358-2B0148ADDD81}" destId="{91DBB7C0-2693-44AF-943C-91A172C78AC9}" srcOrd="2" destOrd="0" presId="urn:microsoft.com/office/officeart/2008/layout/HalfCircleOrganizationChart"/>
    <dgm:cxn modelId="{7FDF4F8C-E1D6-428C-9EE6-1835212F9FD4}" type="presParOf" srcId="{B62C7580-B045-4D72-9358-2B0148ADDD81}" destId="{0A5FC3E0-0EFC-487D-91CB-653E1EEBE838}" srcOrd="3" destOrd="0" presId="urn:microsoft.com/office/officeart/2008/layout/HalfCircleOrganizationChart"/>
    <dgm:cxn modelId="{1381FCA9-BF4B-4C46-9EEE-35954321B13D}" type="presParOf" srcId="{1B3F0C3F-2F94-4184-BE99-E53A62A1E7BA}" destId="{C0EDC9FB-35A4-42D2-83DC-4C3F669438A1}" srcOrd="1" destOrd="0" presId="urn:microsoft.com/office/officeart/2008/layout/HalfCircleOrganizationChart"/>
    <dgm:cxn modelId="{C21C77CB-1253-44A7-A76C-A783B7F726D4}" type="presParOf" srcId="{1B3F0C3F-2F94-4184-BE99-E53A62A1E7BA}" destId="{1C7BBE1E-029D-4E2C-95A2-A6FCB1FCC45E}" srcOrd="2" destOrd="0" presId="urn:microsoft.com/office/officeart/2008/layout/HalfCircleOrganizationChart"/>
    <dgm:cxn modelId="{AE6C6D18-1CE2-48B3-AA66-DBF547701ED6}" type="presParOf" srcId="{6014F3ED-F7A2-40A9-8912-E40CB4D71CC5}" destId="{7A40B990-3300-4B42-B15A-E6285816CBE7}" srcOrd="2" destOrd="0" presId="urn:microsoft.com/office/officeart/2008/layout/HalfCircleOrganizationChart"/>
    <dgm:cxn modelId="{6E645313-A32D-4D91-B3DF-EABA464B8B98}" type="presParOf" srcId="{6014F3ED-F7A2-40A9-8912-E40CB4D71CC5}" destId="{294FD59B-007D-4CFD-AA97-4713BA55D4FA}" srcOrd="3" destOrd="0" presId="urn:microsoft.com/office/officeart/2008/layout/HalfCircleOrganizationChart"/>
    <dgm:cxn modelId="{A4DE5F21-1448-49DF-AA1B-28EEE8158C71}" type="presParOf" srcId="{294FD59B-007D-4CFD-AA97-4713BA55D4FA}" destId="{640494E0-1194-41B7-BF49-27D3F1D8C9A3}" srcOrd="0" destOrd="0" presId="urn:microsoft.com/office/officeart/2008/layout/HalfCircleOrganizationChart"/>
    <dgm:cxn modelId="{5CF972EC-081C-4E71-92A0-39E7C33D1B83}" type="presParOf" srcId="{640494E0-1194-41B7-BF49-27D3F1D8C9A3}" destId="{D1CA0269-70F6-4516-8855-E0DFCE0BBE1A}" srcOrd="0" destOrd="0" presId="urn:microsoft.com/office/officeart/2008/layout/HalfCircleOrganizationChart"/>
    <dgm:cxn modelId="{CB7843BA-8CD0-4D06-A0DB-1F6B18040613}" type="presParOf" srcId="{640494E0-1194-41B7-BF49-27D3F1D8C9A3}" destId="{5C572BDF-1FB2-4A6C-AC2B-53FD77C96959}" srcOrd="1" destOrd="0" presId="urn:microsoft.com/office/officeart/2008/layout/HalfCircleOrganizationChart"/>
    <dgm:cxn modelId="{5E90EE05-C335-4134-BB63-1D6E95F41252}" type="presParOf" srcId="{640494E0-1194-41B7-BF49-27D3F1D8C9A3}" destId="{0C72E9BE-AFE7-4224-8158-326599595AFB}" srcOrd="2" destOrd="0" presId="urn:microsoft.com/office/officeart/2008/layout/HalfCircleOrganizationChart"/>
    <dgm:cxn modelId="{F4C43D26-056D-44F5-9EAE-BE422213A201}" type="presParOf" srcId="{640494E0-1194-41B7-BF49-27D3F1D8C9A3}" destId="{7BB5A39D-210A-477E-9B03-06BD2A3725C0}" srcOrd="3" destOrd="0" presId="urn:microsoft.com/office/officeart/2008/layout/HalfCircleOrganizationChart"/>
    <dgm:cxn modelId="{DA4EEA3C-69D1-42E6-91D7-7C0FA11A7102}" type="presParOf" srcId="{294FD59B-007D-4CFD-AA97-4713BA55D4FA}" destId="{41E54EE3-8155-41F1-BFDB-8554E8502273}" srcOrd="1" destOrd="0" presId="urn:microsoft.com/office/officeart/2008/layout/HalfCircleOrganizationChart"/>
    <dgm:cxn modelId="{606E78E3-2AE2-45E6-AD01-FEA1A403D37C}" type="presParOf" srcId="{294FD59B-007D-4CFD-AA97-4713BA55D4FA}" destId="{9D44C2B9-FAC2-4BBF-B894-853B5D661CA6}" srcOrd="2" destOrd="0" presId="urn:microsoft.com/office/officeart/2008/layout/HalfCircleOrganizationChart"/>
    <dgm:cxn modelId="{8F2A3257-AA5E-4B9C-83BD-45D02037720E}" type="presParOf" srcId="{6014F3ED-F7A2-40A9-8912-E40CB4D71CC5}" destId="{25A74658-D7FD-404B-8B2E-BB380D4C505B}" srcOrd="4" destOrd="0" presId="urn:microsoft.com/office/officeart/2008/layout/HalfCircleOrganizationChart"/>
    <dgm:cxn modelId="{EF97E0FF-1B11-4EF1-B519-D7A7495F82C7}" type="presParOf" srcId="{6014F3ED-F7A2-40A9-8912-E40CB4D71CC5}" destId="{4798EC9B-7A9D-4BBF-A5D3-1970CDE2F96F}" srcOrd="5" destOrd="0" presId="urn:microsoft.com/office/officeart/2008/layout/HalfCircleOrganizationChart"/>
    <dgm:cxn modelId="{D820DD15-A33A-4E0D-BA82-E830658FF6C1}" type="presParOf" srcId="{4798EC9B-7A9D-4BBF-A5D3-1970CDE2F96F}" destId="{F467697C-5595-43F3-AE04-461BA0D630B0}" srcOrd="0" destOrd="0" presId="urn:microsoft.com/office/officeart/2008/layout/HalfCircleOrganizationChart"/>
    <dgm:cxn modelId="{B58DEC90-F8AB-4CA5-89A5-6FB1F7E50313}" type="presParOf" srcId="{F467697C-5595-43F3-AE04-461BA0D630B0}" destId="{EF198623-C96A-4742-9648-54E11D581044}" srcOrd="0" destOrd="0" presId="urn:microsoft.com/office/officeart/2008/layout/HalfCircleOrganizationChart"/>
    <dgm:cxn modelId="{880789B5-E86F-4042-A0C2-013931D6E7B7}" type="presParOf" srcId="{F467697C-5595-43F3-AE04-461BA0D630B0}" destId="{761EAF79-FD76-472C-BA00-FBCB3F6E0D02}" srcOrd="1" destOrd="0" presId="urn:microsoft.com/office/officeart/2008/layout/HalfCircleOrganizationChart"/>
    <dgm:cxn modelId="{71B06F18-36BA-476F-9360-946846F07F05}" type="presParOf" srcId="{F467697C-5595-43F3-AE04-461BA0D630B0}" destId="{0A9554D8-14F5-4D3B-A06E-03AC0016FEB6}" srcOrd="2" destOrd="0" presId="urn:microsoft.com/office/officeart/2008/layout/HalfCircleOrganizationChart"/>
    <dgm:cxn modelId="{DE31FC53-F60F-4C99-B941-75A2E724E4F1}" type="presParOf" srcId="{F467697C-5595-43F3-AE04-461BA0D630B0}" destId="{F41E5049-56BE-4265-A494-CCC2EB2F1484}" srcOrd="3" destOrd="0" presId="urn:microsoft.com/office/officeart/2008/layout/HalfCircleOrganizationChart"/>
    <dgm:cxn modelId="{C943B2B0-A30D-43E5-A84D-7B4369563952}" type="presParOf" srcId="{4798EC9B-7A9D-4BBF-A5D3-1970CDE2F96F}" destId="{66A64AAD-09E2-4711-9877-9AAD05158C26}" srcOrd="1" destOrd="0" presId="urn:microsoft.com/office/officeart/2008/layout/HalfCircleOrganizationChart"/>
    <dgm:cxn modelId="{A7DF9F83-8FB6-45B7-9B7B-6E5860C30488}" type="presParOf" srcId="{4798EC9B-7A9D-4BBF-A5D3-1970CDE2F96F}" destId="{D617B173-165A-493B-937A-1D4580F6DD25}" srcOrd="2" destOrd="0" presId="urn:microsoft.com/office/officeart/2008/layout/HalfCircleOrganizationChart"/>
    <dgm:cxn modelId="{7A35DE10-E57C-4F51-834E-FFF7F11DD2E4}" type="presParOf" srcId="{602254A2-7242-464D-BBAF-2E7E99A32BE6}" destId="{EC119578-DB15-4F87-90BB-CC8A9478A0A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F1CEB5-20EF-4BD6-A54D-ADB7CA96B47C}" type="doc">
      <dgm:prSet loTypeId="urn:microsoft.com/office/officeart/2008/layout/HexagonCluster" loCatId="picture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478C2032-7494-4AE8-BF67-5406DC6E0F0D}">
      <dgm:prSet phldrT="[Texto]"/>
      <dgm:spPr/>
      <dgm:t>
        <a:bodyPr/>
        <a:lstStyle/>
        <a:p>
          <a:r>
            <a:rPr lang="es-EC" dirty="0">
              <a:effectLst/>
              <a:latin typeface="+mn-lt"/>
              <a:ea typeface="+mn-ea"/>
              <a:cs typeface="+mn-cs"/>
            </a:rPr>
            <a:t>20 subtipos </a:t>
          </a:r>
          <a:endParaRPr lang="es-ES" dirty="0"/>
        </a:p>
      </dgm:t>
    </dgm:pt>
    <dgm:pt modelId="{40D304A2-73E3-4FE5-A048-D5AE9EA6F4B8}" type="parTrans" cxnId="{10924D09-9C5C-43FB-ACA7-6FD2FCB2DC88}">
      <dgm:prSet/>
      <dgm:spPr/>
      <dgm:t>
        <a:bodyPr/>
        <a:lstStyle/>
        <a:p>
          <a:endParaRPr lang="es-ES"/>
        </a:p>
      </dgm:t>
    </dgm:pt>
    <dgm:pt modelId="{B037ED2F-2D71-4F0A-A256-916EAED2D331}" type="sibTrans" cxnId="{10924D09-9C5C-43FB-ACA7-6FD2FCB2DC88}">
      <dgm:prSet/>
      <dgm:spPr/>
      <dgm:t>
        <a:bodyPr/>
        <a:lstStyle/>
        <a:p>
          <a:endParaRPr lang="es-ES"/>
        </a:p>
      </dgm:t>
    </dgm:pt>
    <dgm:pt modelId="{BE44E787-E996-4FBB-AED2-7C4981064150}">
      <dgm:prSet phldrT="[Texto]"/>
      <dgm:spPr/>
      <dgm:t>
        <a:bodyPr/>
        <a:lstStyle/>
        <a:p>
          <a:r>
            <a:rPr lang="es-ES" dirty="0"/>
            <a:t>Enfermedades virales y tipos de cáncer</a:t>
          </a:r>
        </a:p>
      </dgm:t>
    </dgm:pt>
    <dgm:pt modelId="{591462AE-FB22-447F-9C0F-5135BBFB9BA5}" type="parTrans" cxnId="{EAE2C273-C253-4E8B-A0E2-8BB9D871585A}">
      <dgm:prSet/>
      <dgm:spPr/>
      <dgm:t>
        <a:bodyPr/>
        <a:lstStyle/>
        <a:p>
          <a:endParaRPr lang="es-ES"/>
        </a:p>
      </dgm:t>
    </dgm:pt>
    <dgm:pt modelId="{0BB889C9-9C76-47FF-8EB6-7B5D2E78D0D1}" type="sibTrans" cxnId="{EAE2C273-C253-4E8B-A0E2-8BB9D871585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D61A614-BDCD-4D97-9655-794F19A34D65}">
      <dgm:prSet phldrT="[Texto]"/>
      <dgm:spPr/>
      <dgm:t>
        <a:bodyPr/>
        <a:lstStyle/>
        <a:p>
          <a:r>
            <a:rPr lang="es-EC" dirty="0">
              <a:effectLst/>
              <a:latin typeface="+mn-lt"/>
              <a:ea typeface="+mn-ea"/>
              <a:cs typeface="+mn-cs"/>
            </a:rPr>
            <a:t>Antivíricas antiproliferativas inmunomoduladoras </a:t>
          </a:r>
          <a:endParaRPr lang="es-ES" dirty="0"/>
        </a:p>
      </dgm:t>
    </dgm:pt>
    <dgm:pt modelId="{BACE3853-C329-4A5C-BF86-B63DB35A8DAE}" type="parTrans" cxnId="{CA371190-51D0-4368-BBD9-EACF3E430672}">
      <dgm:prSet/>
      <dgm:spPr/>
      <dgm:t>
        <a:bodyPr/>
        <a:lstStyle/>
        <a:p>
          <a:endParaRPr lang="es-ES"/>
        </a:p>
      </dgm:t>
    </dgm:pt>
    <dgm:pt modelId="{41FDBFAC-D167-42ED-86AE-700DE6A71F29}" type="sibTrans" cxnId="{CA371190-51D0-4368-BBD9-EACF3E43067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4E63C29-45F9-42DD-8E20-70259A984D0E}" type="pres">
      <dgm:prSet presAssocID="{A1F1CEB5-20EF-4BD6-A54D-ADB7CA96B47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9EA1F2CD-318B-4C6A-B0B8-2761BE4A21BF}" type="pres">
      <dgm:prSet presAssocID="{478C2032-7494-4AE8-BF67-5406DC6E0F0D}" presName="text1" presStyleCnt="0"/>
      <dgm:spPr/>
    </dgm:pt>
    <dgm:pt modelId="{511B9F0E-9806-4CDC-BD79-05074FB4E6F1}" type="pres">
      <dgm:prSet presAssocID="{478C2032-7494-4AE8-BF67-5406DC6E0F0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16A9C-7BA8-4BBB-8E54-38BAD5DFB692}" type="pres">
      <dgm:prSet presAssocID="{478C2032-7494-4AE8-BF67-5406DC6E0F0D}" presName="textaccent1" presStyleCnt="0"/>
      <dgm:spPr/>
    </dgm:pt>
    <dgm:pt modelId="{E2B32BBA-CF04-4C13-A054-8928265579AD}" type="pres">
      <dgm:prSet presAssocID="{478C2032-7494-4AE8-BF67-5406DC6E0F0D}" presName="accentRepeatNode" presStyleLbl="solidAlignAcc1" presStyleIdx="0" presStyleCnt="6"/>
      <dgm:spPr/>
    </dgm:pt>
    <dgm:pt modelId="{0571975E-C461-4A6F-B59A-3C131BFC8DF2}" type="pres">
      <dgm:prSet presAssocID="{B037ED2F-2D71-4F0A-A256-916EAED2D331}" presName="image1" presStyleCnt="0"/>
      <dgm:spPr/>
    </dgm:pt>
    <dgm:pt modelId="{F2E6AB8D-158A-4A18-AA3C-9C097A8DB55B}" type="pres">
      <dgm:prSet presAssocID="{B037ED2F-2D71-4F0A-A256-916EAED2D331}" presName="imageRepeatNode" presStyleLbl="alignAcc1" presStyleIdx="0" presStyleCnt="3"/>
      <dgm:spPr/>
      <dgm:t>
        <a:bodyPr/>
        <a:lstStyle/>
        <a:p>
          <a:endParaRPr lang="es-ES"/>
        </a:p>
      </dgm:t>
    </dgm:pt>
    <dgm:pt modelId="{8196AD8E-23E7-4764-9D81-BA045C09807B}" type="pres">
      <dgm:prSet presAssocID="{B037ED2F-2D71-4F0A-A256-916EAED2D331}" presName="imageaccent1" presStyleCnt="0"/>
      <dgm:spPr/>
    </dgm:pt>
    <dgm:pt modelId="{DCBE4668-E222-4311-91DC-59F2B04F646C}" type="pres">
      <dgm:prSet presAssocID="{B037ED2F-2D71-4F0A-A256-916EAED2D331}" presName="accentRepeatNode" presStyleLbl="solidAlignAcc1" presStyleIdx="1" presStyleCnt="6"/>
      <dgm:spPr/>
    </dgm:pt>
    <dgm:pt modelId="{782E0CC8-B099-4E60-9A90-EA4A38204E1A}" type="pres">
      <dgm:prSet presAssocID="{9D61A614-BDCD-4D97-9655-794F19A34D65}" presName="text2" presStyleCnt="0"/>
      <dgm:spPr/>
    </dgm:pt>
    <dgm:pt modelId="{CB70F6CC-77FC-42DA-886F-EA9EBCC39821}" type="pres">
      <dgm:prSet presAssocID="{9D61A614-BDCD-4D97-9655-794F19A34D65}" presName="textRepeatNode" presStyleLbl="alignNode1" presStyleIdx="1" presStyleCnt="3" custLinFactNeighborX="2333" custLinFactNeighborY="2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87A0A2-E446-46F8-8C39-51F7BA42F724}" type="pres">
      <dgm:prSet presAssocID="{9D61A614-BDCD-4D97-9655-794F19A34D65}" presName="textaccent2" presStyleCnt="0"/>
      <dgm:spPr/>
    </dgm:pt>
    <dgm:pt modelId="{74A0A720-B410-4634-B449-76EED469D080}" type="pres">
      <dgm:prSet presAssocID="{9D61A614-BDCD-4D97-9655-794F19A34D65}" presName="accentRepeatNode" presStyleLbl="solidAlignAcc1" presStyleIdx="2" presStyleCnt="6"/>
      <dgm:spPr/>
    </dgm:pt>
    <dgm:pt modelId="{FE9B9EEC-02D9-43AE-9F0D-066CEB5A43A0}" type="pres">
      <dgm:prSet presAssocID="{41FDBFAC-D167-42ED-86AE-700DE6A71F29}" presName="image2" presStyleCnt="0"/>
      <dgm:spPr/>
    </dgm:pt>
    <dgm:pt modelId="{EE20D5CA-87AC-4381-837A-2A2C9511C8C1}" type="pres">
      <dgm:prSet presAssocID="{41FDBFAC-D167-42ED-86AE-700DE6A71F29}" presName="imageRepeatNode" presStyleLbl="alignAcc1" presStyleIdx="1" presStyleCnt="3"/>
      <dgm:spPr/>
      <dgm:t>
        <a:bodyPr/>
        <a:lstStyle/>
        <a:p>
          <a:endParaRPr lang="es-ES"/>
        </a:p>
      </dgm:t>
    </dgm:pt>
    <dgm:pt modelId="{BEBDB795-2A14-4CFA-B402-8279C5498D9D}" type="pres">
      <dgm:prSet presAssocID="{41FDBFAC-D167-42ED-86AE-700DE6A71F29}" presName="imageaccent2" presStyleCnt="0"/>
      <dgm:spPr/>
    </dgm:pt>
    <dgm:pt modelId="{A02487D2-F637-44A6-BD5B-DDB07D867A15}" type="pres">
      <dgm:prSet presAssocID="{41FDBFAC-D167-42ED-86AE-700DE6A71F29}" presName="accentRepeatNode" presStyleLbl="solidAlignAcc1" presStyleIdx="3" presStyleCnt="6"/>
      <dgm:spPr/>
    </dgm:pt>
    <dgm:pt modelId="{A0358E81-A3B5-47CC-AFC2-BF7750F5005C}" type="pres">
      <dgm:prSet presAssocID="{BE44E787-E996-4FBB-AED2-7C4981064150}" presName="text3" presStyleCnt="0"/>
      <dgm:spPr/>
    </dgm:pt>
    <dgm:pt modelId="{26CFFF3D-054C-4296-BBB1-0EA9189E70A0}" type="pres">
      <dgm:prSet presAssocID="{BE44E787-E996-4FBB-AED2-7C498106415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943B89-7C9D-4ACB-B5D7-2D54ECB867D0}" type="pres">
      <dgm:prSet presAssocID="{BE44E787-E996-4FBB-AED2-7C4981064150}" presName="textaccent3" presStyleCnt="0"/>
      <dgm:spPr/>
    </dgm:pt>
    <dgm:pt modelId="{D7779EE6-F0D9-499B-84B7-821A237790FF}" type="pres">
      <dgm:prSet presAssocID="{BE44E787-E996-4FBB-AED2-7C4981064150}" presName="accentRepeatNode" presStyleLbl="solidAlignAcc1" presStyleIdx="4" presStyleCnt="6"/>
      <dgm:spPr/>
    </dgm:pt>
    <dgm:pt modelId="{B356BCC6-697C-4E1B-B78A-C14017FCF845}" type="pres">
      <dgm:prSet presAssocID="{0BB889C9-9C76-47FF-8EB6-7B5D2E78D0D1}" presName="image3" presStyleCnt="0"/>
      <dgm:spPr/>
    </dgm:pt>
    <dgm:pt modelId="{A65F2E0A-396D-4D02-B5AC-881EBFB36CEB}" type="pres">
      <dgm:prSet presAssocID="{0BB889C9-9C76-47FF-8EB6-7B5D2E78D0D1}" presName="imageRepeatNode" presStyleLbl="alignAcc1" presStyleIdx="2" presStyleCnt="3"/>
      <dgm:spPr/>
      <dgm:t>
        <a:bodyPr/>
        <a:lstStyle/>
        <a:p>
          <a:endParaRPr lang="es-ES"/>
        </a:p>
      </dgm:t>
    </dgm:pt>
    <dgm:pt modelId="{0D0AFF65-375C-4EA7-8CCD-813067DE82F5}" type="pres">
      <dgm:prSet presAssocID="{0BB889C9-9C76-47FF-8EB6-7B5D2E78D0D1}" presName="imageaccent3" presStyleCnt="0"/>
      <dgm:spPr/>
    </dgm:pt>
    <dgm:pt modelId="{6744B2B4-3A2B-42B9-8351-A45A60DD5037}" type="pres">
      <dgm:prSet presAssocID="{0BB889C9-9C76-47FF-8EB6-7B5D2E78D0D1}" presName="accentRepeatNode" presStyleLbl="solidAlignAcc1" presStyleIdx="5" presStyleCnt="6"/>
      <dgm:spPr/>
    </dgm:pt>
  </dgm:ptLst>
  <dgm:cxnLst>
    <dgm:cxn modelId="{3165AEA6-5713-4F08-BFC3-228A4068CE44}" type="presOf" srcId="{BE44E787-E996-4FBB-AED2-7C4981064150}" destId="{26CFFF3D-054C-4296-BBB1-0EA9189E70A0}" srcOrd="0" destOrd="0" presId="urn:microsoft.com/office/officeart/2008/layout/HexagonCluster"/>
    <dgm:cxn modelId="{FE54395C-454C-46F3-BD84-B36D6B1342A5}" type="presOf" srcId="{A1F1CEB5-20EF-4BD6-A54D-ADB7CA96B47C}" destId="{C4E63C29-45F9-42DD-8E20-70259A984D0E}" srcOrd="0" destOrd="0" presId="urn:microsoft.com/office/officeart/2008/layout/HexagonCluster"/>
    <dgm:cxn modelId="{CA371190-51D0-4368-BBD9-EACF3E430672}" srcId="{A1F1CEB5-20EF-4BD6-A54D-ADB7CA96B47C}" destId="{9D61A614-BDCD-4D97-9655-794F19A34D65}" srcOrd="1" destOrd="0" parTransId="{BACE3853-C329-4A5C-BF86-B63DB35A8DAE}" sibTransId="{41FDBFAC-D167-42ED-86AE-700DE6A71F29}"/>
    <dgm:cxn modelId="{EAE2C273-C253-4E8B-A0E2-8BB9D871585A}" srcId="{A1F1CEB5-20EF-4BD6-A54D-ADB7CA96B47C}" destId="{BE44E787-E996-4FBB-AED2-7C4981064150}" srcOrd="2" destOrd="0" parTransId="{591462AE-FB22-447F-9C0F-5135BBFB9BA5}" sibTransId="{0BB889C9-9C76-47FF-8EB6-7B5D2E78D0D1}"/>
    <dgm:cxn modelId="{68A744B3-50BF-4D5B-B35D-23CBAA16011A}" type="presOf" srcId="{0BB889C9-9C76-47FF-8EB6-7B5D2E78D0D1}" destId="{A65F2E0A-396D-4D02-B5AC-881EBFB36CEB}" srcOrd="0" destOrd="0" presId="urn:microsoft.com/office/officeart/2008/layout/HexagonCluster"/>
    <dgm:cxn modelId="{10924D09-9C5C-43FB-ACA7-6FD2FCB2DC88}" srcId="{A1F1CEB5-20EF-4BD6-A54D-ADB7CA96B47C}" destId="{478C2032-7494-4AE8-BF67-5406DC6E0F0D}" srcOrd="0" destOrd="0" parTransId="{40D304A2-73E3-4FE5-A048-D5AE9EA6F4B8}" sibTransId="{B037ED2F-2D71-4F0A-A256-916EAED2D331}"/>
    <dgm:cxn modelId="{C264CE48-FA2C-4FD2-8B60-8E1412C9AAA5}" type="presOf" srcId="{9D61A614-BDCD-4D97-9655-794F19A34D65}" destId="{CB70F6CC-77FC-42DA-886F-EA9EBCC39821}" srcOrd="0" destOrd="0" presId="urn:microsoft.com/office/officeart/2008/layout/HexagonCluster"/>
    <dgm:cxn modelId="{B8B456CF-6FF7-4F8B-A44A-1B5132AA424A}" type="presOf" srcId="{478C2032-7494-4AE8-BF67-5406DC6E0F0D}" destId="{511B9F0E-9806-4CDC-BD79-05074FB4E6F1}" srcOrd="0" destOrd="0" presId="urn:microsoft.com/office/officeart/2008/layout/HexagonCluster"/>
    <dgm:cxn modelId="{B0A5EFD5-C00E-4B69-A4AA-CA12EC273F59}" type="presOf" srcId="{B037ED2F-2D71-4F0A-A256-916EAED2D331}" destId="{F2E6AB8D-158A-4A18-AA3C-9C097A8DB55B}" srcOrd="0" destOrd="0" presId="urn:microsoft.com/office/officeart/2008/layout/HexagonCluster"/>
    <dgm:cxn modelId="{30A51239-B85A-42E9-B28B-91F8ABB42C62}" type="presOf" srcId="{41FDBFAC-D167-42ED-86AE-700DE6A71F29}" destId="{EE20D5CA-87AC-4381-837A-2A2C9511C8C1}" srcOrd="0" destOrd="0" presId="urn:microsoft.com/office/officeart/2008/layout/HexagonCluster"/>
    <dgm:cxn modelId="{C67120A8-2A52-4BB2-A562-F60AAA6500C9}" type="presParOf" srcId="{C4E63C29-45F9-42DD-8E20-70259A984D0E}" destId="{9EA1F2CD-318B-4C6A-B0B8-2761BE4A21BF}" srcOrd="0" destOrd="0" presId="urn:microsoft.com/office/officeart/2008/layout/HexagonCluster"/>
    <dgm:cxn modelId="{3415BD50-5EB8-4787-B82A-5E1C2568FABD}" type="presParOf" srcId="{9EA1F2CD-318B-4C6A-B0B8-2761BE4A21BF}" destId="{511B9F0E-9806-4CDC-BD79-05074FB4E6F1}" srcOrd="0" destOrd="0" presId="urn:microsoft.com/office/officeart/2008/layout/HexagonCluster"/>
    <dgm:cxn modelId="{F31F2646-76DB-46E9-AFBB-98D953C8A8B7}" type="presParOf" srcId="{C4E63C29-45F9-42DD-8E20-70259A984D0E}" destId="{7C716A9C-7BA8-4BBB-8E54-38BAD5DFB692}" srcOrd="1" destOrd="0" presId="urn:microsoft.com/office/officeart/2008/layout/HexagonCluster"/>
    <dgm:cxn modelId="{94C32E7E-8F44-4E20-AF18-3C7E86E59BEF}" type="presParOf" srcId="{7C716A9C-7BA8-4BBB-8E54-38BAD5DFB692}" destId="{E2B32BBA-CF04-4C13-A054-8928265579AD}" srcOrd="0" destOrd="0" presId="urn:microsoft.com/office/officeart/2008/layout/HexagonCluster"/>
    <dgm:cxn modelId="{1E789B1D-C080-4E5D-80E6-3A95F483FAF0}" type="presParOf" srcId="{C4E63C29-45F9-42DD-8E20-70259A984D0E}" destId="{0571975E-C461-4A6F-B59A-3C131BFC8DF2}" srcOrd="2" destOrd="0" presId="urn:microsoft.com/office/officeart/2008/layout/HexagonCluster"/>
    <dgm:cxn modelId="{C60D1635-493B-41F0-9B9F-27092417BF97}" type="presParOf" srcId="{0571975E-C461-4A6F-B59A-3C131BFC8DF2}" destId="{F2E6AB8D-158A-4A18-AA3C-9C097A8DB55B}" srcOrd="0" destOrd="0" presId="urn:microsoft.com/office/officeart/2008/layout/HexagonCluster"/>
    <dgm:cxn modelId="{BF18236E-048E-4485-B931-D7A270F9DF4B}" type="presParOf" srcId="{C4E63C29-45F9-42DD-8E20-70259A984D0E}" destId="{8196AD8E-23E7-4764-9D81-BA045C09807B}" srcOrd="3" destOrd="0" presId="urn:microsoft.com/office/officeart/2008/layout/HexagonCluster"/>
    <dgm:cxn modelId="{FCB40E17-FB81-4E3C-89B1-1544A3D46945}" type="presParOf" srcId="{8196AD8E-23E7-4764-9D81-BA045C09807B}" destId="{DCBE4668-E222-4311-91DC-59F2B04F646C}" srcOrd="0" destOrd="0" presId="urn:microsoft.com/office/officeart/2008/layout/HexagonCluster"/>
    <dgm:cxn modelId="{D67FC513-DBD9-4468-8384-FD92D1389AB3}" type="presParOf" srcId="{C4E63C29-45F9-42DD-8E20-70259A984D0E}" destId="{782E0CC8-B099-4E60-9A90-EA4A38204E1A}" srcOrd="4" destOrd="0" presId="urn:microsoft.com/office/officeart/2008/layout/HexagonCluster"/>
    <dgm:cxn modelId="{A3C7A21A-8A10-4703-8DFC-7E27A31BE871}" type="presParOf" srcId="{782E0CC8-B099-4E60-9A90-EA4A38204E1A}" destId="{CB70F6CC-77FC-42DA-886F-EA9EBCC39821}" srcOrd="0" destOrd="0" presId="urn:microsoft.com/office/officeart/2008/layout/HexagonCluster"/>
    <dgm:cxn modelId="{F2E8BEA1-3BDC-45D5-A501-EB33390970D9}" type="presParOf" srcId="{C4E63C29-45F9-42DD-8E20-70259A984D0E}" destId="{4587A0A2-E446-46F8-8C39-51F7BA42F724}" srcOrd="5" destOrd="0" presId="urn:microsoft.com/office/officeart/2008/layout/HexagonCluster"/>
    <dgm:cxn modelId="{56BEBE0F-44E9-4BFE-8210-53879402684E}" type="presParOf" srcId="{4587A0A2-E446-46F8-8C39-51F7BA42F724}" destId="{74A0A720-B410-4634-B449-76EED469D080}" srcOrd="0" destOrd="0" presId="urn:microsoft.com/office/officeart/2008/layout/HexagonCluster"/>
    <dgm:cxn modelId="{ADECE47B-00D2-4892-85E9-661C148EC904}" type="presParOf" srcId="{C4E63C29-45F9-42DD-8E20-70259A984D0E}" destId="{FE9B9EEC-02D9-43AE-9F0D-066CEB5A43A0}" srcOrd="6" destOrd="0" presId="urn:microsoft.com/office/officeart/2008/layout/HexagonCluster"/>
    <dgm:cxn modelId="{018FA215-E636-4E46-800F-747751C092D1}" type="presParOf" srcId="{FE9B9EEC-02D9-43AE-9F0D-066CEB5A43A0}" destId="{EE20D5CA-87AC-4381-837A-2A2C9511C8C1}" srcOrd="0" destOrd="0" presId="urn:microsoft.com/office/officeart/2008/layout/HexagonCluster"/>
    <dgm:cxn modelId="{D8794325-C5B2-4498-AAFF-88F3FB9CBD5D}" type="presParOf" srcId="{C4E63C29-45F9-42DD-8E20-70259A984D0E}" destId="{BEBDB795-2A14-4CFA-B402-8279C5498D9D}" srcOrd="7" destOrd="0" presId="urn:microsoft.com/office/officeart/2008/layout/HexagonCluster"/>
    <dgm:cxn modelId="{8D222B10-6B4D-4BDA-BC82-E0B93CC06413}" type="presParOf" srcId="{BEBDB795-2A14-4CFA-B402-8279C5498D9D}" destId="{A02487D2-F637-44A6-BD5B-DDB07D867A15}" srcOrd="0" destOrd="0" presId="urn:microsoft.com/office/officeart/2008/layout/HexagonCluster"/>
    <dgm:cxn modelId="{03A612CC-888D-4552-AEB6-6802772814E0}" type="presParOf" srcId="{C4E63C29-45F9-42DD-8E20-70259A984D0E}" destId="{A0358E81-A3B5-47CC-AFC2-BF7750F5005C}" srcOrd="8" destOrd="0" presId="urn:microsoft.com/office/officeart/2008/layout/HexagonCluster"/>
    <dgm:cxn modelId="{95CD89D6-6C67-4465-9E4D-BA183CF108C3}" type="presParOf" srcId="{A0358E81-A3B5-47CC-AFC2-BF7750F5005C}" destId="{26CFFF3D-054C-4296-BBB1-0EA9189E70A0}" srcOrd="0" destOrd="0" presId="urn:microsoft.com/office/officeart/2008/layout/HexagonCluster"/>
    <dgm:cxn modelId="{98CFEB62-8594-41B9-95F5-57F27B9C69C8}" type="presParOf" srcId="{C4E63C29-45F9-42DD-8E20-70259A984D0E}" destId="{E2943B89-7C9D-4ACB-B5D7-2D54ECB867D0}" srcOrd="9" destOrd="0" presId="urn:microsoft.com/office/officeart/2008/layout/HexagonCluster"/>
    <dgm:cxn modelId="{76F6806D-E7D5-4B26-B164-4B33B367DC54}" type="presParOf" srcId="{E2943B89-7C9D-4ACB-B5D7-2D54ECB867D0}" destId="{D7779EE6-F0D9-499B-84B7-821A237790FF}" srcOrd="0" destOrd="0" presId="urn:microsoft.com/office/officeart/2008/layout/HexagonCluster"/>
    <dgm:cxn modelId="{BE3FA581-065C-4031-9430-07EA669B0302}" type="presParOf" srcId="{C4E63C29-45F9-42DD-8E20-70259A984D0E}" destId="{B356BCC6-697C-4E1B-B78A-C14017FCF845}" srcOrd="10" destOrd="0" presId="urn:microsoft.com/office/officeart/2008/layout/HexagonCluster"/>
    <dgm:cxn modelId="{633BD0C1-36DA-4C97-B7CF-FA9CDC36A148}" type="presParOf" srcId="{B356BCC6-697C-4E1B-B78A-C14017FCF845}" destId="{A65F2E0A-396D-4D02-B5AC-881EBFB36CEB}" srcOrd="0" destOrd="0" presId="urn:microsoft.com/office/officeart/2008/layout/HexagonCluster"/>
    <dgm:cxn modelId="{536210F2-9AC7-4FD0-A06E-FC1EE477D0B8}" type="presParOf" srcId="{C4E63C29-45F9-42DD-8E20-70259A984D0E}" destId="{0D0AFF65-375C-4EA7-8CCD-813067DE82F5}" srcOrd="11" destOrd="0" presId="urn:microsoft.com/office/officeart/2008/layout/HexagonCluster"/>
    <dgm:cxn modelId="{63D0F083-53EC-4B3D-A910-7ADAED3FF1FD}" type="presParOf" srcId="{0D0AFF65-375C-4EA7-8CCD-813067DE82F5}" destId="{6744B2B4-3A2B-42B9-8351-A45A60DD503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6010DF-DB2F-49A6-BB21-85AF09503010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F8B5F77-64D2-4A7F-8473-050E9CAA195E}">
      <dgm:prSet phldrT="[Texto]"/>
      <dgm:spPr/>
      <dgm:t>
        <a:bodyPr/>
        <a:lstStyle/>
        <a:p>
          <a:pPr algn="ctr"/>
          <a:r>
            <a:rPr lang="es-EC" dirty="0"/>
            <a:t>IFN-α2a IFN-α2b</a:t>
          </a:r>
          <a:endParaRPr lang="es-ES" dirty="0"/>
        </a:p>
      </dgm:t>
    </dgm:pt>
    <dgm:pt modelId="{14804812-D3F0-4F38-98D8-3592E5CEF1C8}" type="parTrans" cxnId="{3CA9E63B-1F6A-4655-BDB2-0D346C8C73BF}">
      <dgm:prSet/>
      <dgm:spPr/>
      <dgm:t>
        <a:bodyPr/>
        <a:lstStyle/>
        <a:p>
          <a:pPr algn="ctr"/>
          <a:endParaRPr lang="es-ES"/>
        </a:p>
      </dgm:t>
    </dgm:pt>
    <dgm:pt modelId="{23FBAF35-7557-43B5-BE2E-EF2C0BB4EC7E}" type="sibTrans" cxnId="{3CA9E63B-1F6A-4655-BDB2-0D346C8C73BF}">
      <dgm:prSet/>
      <dgm:spPr/>
      <dgm:t>
        <a:bodyPr/>
        <a:lstStyle/>
        <a:p>
          <a:pPr algn="ctr"/>
          <a:endParaRPr lang="es-ES"/>
        </a:p>
      </dgm:t>
    </dgm:pt>
    <dgm:pt modelId="{FDBBA216-8A6C-42F8-B670-754CAE96F691}">
      <dgm:prSet phldrT="[Texto]"/>
      <dgm:spPr/>
      <dgm:t>
        <a:bodyPr/>
        <a:lstStyle/>
        <a:p>
          <a:pPr algn="ctr"/>
          <a:r>
            <a:rPr lang="es-EC" dirty="0"/>
            <a:t>posición 23         2a – Lys         2b –  Arg</a:t>
          </a:r>
          <a:endParaRPr lang="es-ES" dirty="0"/>
        </a:p>
      </dgm:t>
    </dgm:pt>
    <dgm:pt modelId="{1EB60D7F-3A3E-4936-B855-1B03B3926FC4}" type="parTrans" cxnId="{7FD67ABA-C84A-44F1-89E9-DE07EE2872C9}">
      <dgm:prSet/>
      <dgm:spPr/>
      <dgm:t>
        <a:bodyPr/>
        <a:lstStyle/>
        <a:p>
          <a:pPr algn="ctr"/>
          <a:endParaRPr lang="es-ES"/>
        </a:p>
      </dgm:t>
    </dgm:pt>
    <dgm:pt modelId="{FB48C063-9F57-45BF-BC12-441B7F7E6054}" type="sibTrans" cxnId="{7FD67ABA-C84A-44F1-89E9-DE07EE2872C9}">
      <dgm:prSet/>
      <dgm:spPr/>
      <dgm:t>
        <a:bodyPr/>
        <a:lstStyle/>
        <a:p>
          <a:pPr algn="ctr"/>
          <a:endParaRPr lang="es-ES"/>
        </a:p>
      </dgm:t>
    </dgm:pt>
    <dgm:pt modelId="{108D0B2F-205C-465B-88E5-3936752D4306}">
      <dgm:prSet phldrT="[Texto]" phldr="1"/>
      <dgm:spPr/>
      <dgm:t>
        <a:bodyPr/>
        <a:lstStyle/>
        <a:p>
          <a:pPr algn="ctr"/>
          <a:endParaRPr lang="es-ES" dirty="0"/>
        </a:p>
      </dgm:t>
    </dgm:pt>
    <dgm:pt modelId="{DAF7B2C6-51FC-4771-98BF-746B9D081CD0}" type="parTrans" cxnId="{952854D1-0895-42F6-9FFE-355021EAF8E5}">
      <dgm:prSet/>
      <dgm:spPr/>
      <dgm:t>
        <a:bodyPr/>
        <a:lstStyle/>
        <a:p>
          <a:pPr algn="ctr"/>
          <a:endParaRPr lang="es-ES"/>
        </a:p>
      </dgm:t>
    </dgm:pt>
    <dgm:pt modelId="{0BF94D87-90CC-467F-9EB7-EE0D4D2ACBF9}" type="sibTrans" cxnId="{952854D1-0895-42F6-9FFE-355021EAF8E5}">
      <dgm:prSet/>
      <dgm:spPr/>
      <dgm:t>
        <a:bodyPr/>
        <a:lstStyle/>
        <a:p>
          <a:pPr algn="ctr"/>
          <a:endParaRPr lang="es-ES"/>
        </a:p>
      </dgm:t>
    </dgm:pt>
    <dgm:pt modelId="{51B9C004-3F5C-47CC-A99F-FDE1E86F5922}">
      <dgm:prSet phldrT="[Texto]"/>
      <dgm:spPr/>
      <dgm:t>
        <a:bodyPr/>
        <a:lstStyle/>
        <a:p>
          <a:pPr algn="ctr"/>
          <a:r>
            <a:rPr lang="es-EC" dirty="0">
              <a:effectLst/>
              <a:latin typeface="+mn-lt"/>
              <a:ea typeface="+mn-ea"/>
              <a:cs typeface="+mn-cs"/>
            </a:rPr>
            <a:t>166 AA </a:t>
          </a:r>
        </a:p>
        <a:p>
          <a:pPr algn="ctr"/>
          <a:r>
            <a:rPr lang="es-EC" dirty="0">
              <a:effectLst/>
              <a:latin typeface="+mn-lt"/>
              <a:ea typeface="+mn-ea"/>
              <a:cs typeface="+mn-cs"/>
            </a:rPr>
            <a:t>posición 106             treonina O-glicosilada</a:t>
          </a:r>
          <a:endParaRPr lang="es-ES" dirty="0"/>
        </a:p>
      </dgm:t>
    </dgm:pt>
    <dgm:pt modelId="{54ADB218-4D8C-4308-8E2A-DBD061CF6807}" type="parTrans" cxnId="{AFB99A28-3C61-43A0-96CF-18C6A6C924E9}">
      <dgm:prSet/>
      <dgm:spPr/>
      <dgm:t>
        <a:bodyPr/>
        <a:lstStyle/>
        <a:p>
          <a:pPr algn="ctr"/>
          <a:endParaRPr lang="es-ES"/>
        </a:p>
      </dgm:t>
    </dgm:pt>
    <dgm:pt modelId="{1607DD54-6FF5-4427-9952-2C1E977F410A}" type="sibTrans" cxnId="{AFB99A28-3C61-43A0-96CF-18C6A6C924E9}">
      <dgm:prSet/>
      <dgm:spPr/>
      <dgm:t>
        <a:bodyPr/>
        <a:lstStyle/>
        <a:p>
          <a:pPr algn="ctr"/>
          <a:endParaRPr lang="es-ES"/>
        </a:p>
      </dgm:t>
    </dgm:pt>
    <dgm:pt modelId="{F926265C-57F7-4F9F-9D9B-1463F3348979}" type="pres">
      <dgm:prSet presAssocID="{9D6010DF-DB2F-49A6-BB21-85AF095030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A393C5CD-10B8-4517-B0B2-25F8BECB3955}" type="pres">
      <dgm:prSet presAssocID="{AF8B5F77-64D2-4A7F-8473-050E9CAA195E}" presName="parenttextcomposite" presStyleCnt="0"/>
      <dgm:spPr/>
    </dgm:pt>
    <dgm:pt modelId="{47A5BE5C-7931-49D6-9066-A14B78A80608}" type="pres">
      <dgm:prSet presAssocID="{AF8B5F77-64D2-4A7F-8473-050E9CAA195E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6B2F4-1441-4DC1-8A43-8D17F86E9AFF}" type="pres">
      <dgm:prSet presAssocID="{AF8B5F77-64D2-4A7F-8473-050E9CAA195E}" presName="composite" presStyleCnt="0"/>
      <dgm:spPr/>
    </dgm:pt>
    <dgm:pt modelId="{A5985653-F686-4DDB-86CA-E89D6EB61192}" type="pres">
      <dgm:prSet presAssocID="{AF8B5F77-64D2-4A7F-8473-050E9CAA195E}" presName="chevron1" presStyleLbl="alignNode1" presStyleIdx="0" presStyleCnt="14"/>
      <dgm:spPr/>
    </dgm:pt>
    <dgm:pt modelId="{868AFD04-DC3F-4922-813A-24FAF6FD688D}" type="pres">
      <dgm:prSet presAssocID="{AF8B5F77-64D2-4A7F-8473-050E9CAA195E}" presName="chevron2" presStyleLbl="alignNode1" presStyleIdx="1" presStyleCnt="14"/>
      <dgm:spPr/>
    </dgm:pt>
    <dgm:pt modelId="{6754CBE7-0ACE-46BE-8E77-3654D0485982}" type="pres">
      <dgm:prSet presAssocID="{AF8B5F77-64D2-4A7F-8473-050E9CAA195E}" presName="chevron3" presStyleLbl="alignNode1" presStyleIdx="2" presStyleCnt="14"/>
      <dgm:spPr/>
    </dgm:pt>
    <dgm:pt modelId="{A0F7D8D3-280E-4293-9484-7EC8D5CAA062}" type="pres">
      <dgm:prSet presAssocID="{AF8B5F77-64D2-4A7F-8473-050E9CAA195E}" presName="chevron4" presStyleLbl="alignNode1" presStyleIdx="3" presStyleCnt="14"/>
      <dgm:spPr/>
    </dgm:pt>
    <dgm:pt modelId="{3B176698-65F4-4920-964D-9754E532D5E7}" type="pres">
      <dgm:prSet presAssocID="{AF8B5F77-64D2-4A7F-8473-050E9CAA195E}" presName="chevron5" presStyleLbl="alignNode1" presStyleIdx="4" presStyleCnt="14"/>
      <dgm:spPr/>
    </dgm:pt>
    <dgm:pt modelId="{D5501BFA-4A01-4C56-AE12-BC765B86FBB9}" type="pres">
      <dgm:prSet presAssocID="{AF8B5F77-64D2-4A7F-8473-050E9CAA195E}" presName="chevron6" presStyleLbl="alignNode1" presStyleIdx="5" presStyleCnt="14"/>
      <dgm:spPr/>
    </dgm:pt>
    <dgm:pt modelId="{91EA6D00-CAFA-45BE-BEDA-C63FC176045B}" type="pres">
      <dgm:prSet presAssocID="{AF8B5F77-64D2-4A7F-8473-050E9CAA195E}" presName="chevron7" presStyleLbl="alignNode1" presStyleIdx="6" presStyleCnt="14"/>
      <dgm:spPr/>
    </dgm:pt>
    <dgm:pt modelId="{62A29247-A751-4C69-B78D-438965557328}" type="pres">
      <dgm:prSet presAssocID="{AF8B5F77-64D2-4A7F-8473-050E9CAA195E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D9402-8575-4B08-BA7D-E7C2716565A9}" type="pres">
      <dgm:prSet presAssocID="{23FBAF35-7557-43B5-BE2E-EF2C0BB4EC7E}" presName="sibTrans" presStyleCnt="0"/>
      <dgm:spPr/>
    </dgm:pt>
    <dgm:pt modelId="{F36FC06E-7D53-41C9-BC88-FF7D3700E91F}" type="pres">
      <dgm:prSet presAssocID="{108D0B2F-205C-465B-88E5-3936752D4306}" presName="parenttextcomposite" presStyleCnt="0"/>
      <dgm:spPr/>
    </dgm:pt>
    <dgm:pt modelId="{6975DFBC-07ED-46FF-85A5-79AF2254C045}" type="pres">
      <dgm:prSet presAssocID="{108D0B2F-205C-465B-88E5-3936752D4306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267028-5055-4A91-AB2E-7D5010479081}" type="pres">
      <dgm:prSet presAssocID="{108D0B2F-205C-465B-88E5-3936752D4306}" presName="composite" presStyleCnt="0"/>
      <dgm:spPr/>
    </dgm:pt>
    <dgm:pt modelId="{B597CBB5-B610-499D-8675-3F0334835C1D}" type="pres">
      <dgm:prSet presAssocID="{108D0B2F-205C-465B-88E5-3936752D4306}" presName="chevron1" presStyleLbl="alignNode1" presStyleIdx="7" presStyleCnt="14"/>
      <dgm:spPr/>
    </dgm:pt>
    <dgm:pt modelId="{D500CAB5-BD45-4C8D-8ADE-23EAD4CACAA7}" type="pres">
      <dgm:prSet presAssocID="{108D0B2F-205C-465B-88E5-3936752D4306}" presName="chevron2" presStyleLbl="alignNode1" presStyleIdx="8" presStyleCnt="14"/>
      <dgm:spPr/>
    </dgm:pt>
    <dgm:pt modelId="{36D640AA-C594-48B3-9064-93DA37476E5D}" type="pres">
      <dgm:prSet presAssocID="{108D0B2F-205C-465B-88E5-3936752D4306}" presName="chevron3" presStyleLbl="alignNode1" presStyleIdx="9" presStyleCnt="14"/>
      <dgm:spPr/>
    </dgm:pt>
    <dgm:pt modelId="{0AB213D1-7BBE-4A48-9DDE-9135CD32D3AD}" type="pres">
      <dgm:prSet presAssocID="{108D0B2F-205C-465B-88E5-3936752D4306}" presName="chevron4" presStyleLbl="alignNode1" presStyleIdx="10" presStyleCnt="14"/>
      <dgm:spPr/>
    </dgm:pt>
    <dgm:pt modelId="{699A58AA-9DAE-4837-8CAA-0C5252C47B28}" type="pres">
      <dgm:prSet presAssocID="{108D0B2F-205C-465B-88E5-3936752D4306}" presName="chevron5" presStyleLbl="alignNode1" presStyleIdx="11" presStyleCnt="14"/>
      <dgm:spPr/>
    </dgm:pt>
    <dgm:pt modelId="{424F6F9F-B671-4BA6-A272-93156CAEF8AA}" type="pres">
      <dgm:prSet presAssocID="{108D0B2F-205C-465B-88E5-3936752D4306}" presName="chevron6" presStyleLbl="alignNode1" presStyleIdx="12" presStyleCnt="14"/>
      <dgm:spPr/>
    </dgm:pt>
    <dgm:pt modelId="{1655BAFB-A408-415B-8ABF-008495AA1290}" type="pres">
      <dgm:prSet presAssocID="{108D0B2F-205C-465B-88E5-3936752D4306}" presName="chevron7" presStyleLbl="alignNode1" presStyleIdx="13" presStyleCnt="14"/>
      <dgm:spPr/>
    </dgm:pt>
    <dgm:pt modelId="{51AF18DD-B4EC-40B6-A378-520DF2BC3BB3}" type="pres">
      <dgm:prSet presAssocID="{108D0B2F-205C-465B-88E5-3936752D4306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E2E5E1-BEFF-4A5E-AE3C-25085185D9B6}" type="presOf" srcId="{51B9C004-3F5C-47CC-A99F-FDE1E86F5922}" destId="{51AF18DD-B4EC-40B6-A378-520DF2BC3BB3}" srcOrd="0" destOrd="0" presId="urn:microsoft.com/office/officeart/2008/layout/VerticalAccentList"/>
    <dgm:cxn modelId="{3CA9E63B-1F6A-4655-BDB2-0D346C8C73BF}" srcId="{9D6010DF-DB2F-49A6-BB21-85AF09503010}" destId="{AF8B5F77-64D2-4A7F-8473-050E9CAA195E}" srcOrd="0" destOrd="0" parTransId="{14804812-D3F0-4F38-98D8-3592E5CEF1C8}" sibTransId="{23FBAF35-7557-43B5-BE2E-EF2C0BB4EC7E}"/>
    <dgm:cxn modelId="{D0020D16-F6B6-43F9-959E-524DD37C2695}" type="presOf" srcId="{AF8B5F77-64D2-4A7F-8473-050E9CAA195E}" destId="{47A5BE5C-7931-49D6-9066-A14B78A80608}" srcOrd="0" destOrd="0" presId="urn:microsoft.com/office/officeart/2008/layout/VerticalAccentList"/>
    <dgm:cxn modelId="{AFB99A28-3C61-43A0-96CF-18C6A6C924E9}" srcId="{108D0B2F-205C-465B-88E5-3936752D4306}" destId="{51B9C004-3F5C-47CC-A99F-FDE1E86F5922}" srcOrd="0" destOrd="0" parTransId="{54ADB218-4D8C-4308-8E2A-DBD061CF6807}" sibTransId="{1607DD54-6FF5-4427-9952-2C1E977F410A}"/>
    <dgm:cxn modelId="{E05C0301-8D86-4FCA-84BD-C7461843FCC2}" type="presOf" srcId="{FDBBA216-8A6C-42F8-B670-754CAE96F691}" destId="{62A29247-A751-4C69-B78D-438965557328}" srcOrd="0" destOrd="0" presId="urn:microsoft.com/office/officeart/2008/layout/VerticalAccentList"/>
    <dgm:cxn modelId="{842464F5-4520-4B0B-9F18-2B5BC110A88B}" type="presOf" srcId="{108D0B2F-205C-465B-88E5-3936752D4306}" destId="{6975DFBC-07ED-46FF-85A5-79AF2254C045}" srcOrd="0" destOrd="0" presId="urn:microsoft.com/office/officeart/2008/layout/VerticalAccentList"/>
    <dgm:cxn modelId="{7FD67ABA-C84A-44F1-89E9-DE07EE2872C9}" srcId="{AF8B5F77-64D2-4A7F-8473-050E9CAA195E}" destId="{FDBBA216-8A6C-42F8-B670-754CAE96F691}" srcOrd="0" destOrd="0" parTransId="{1EB60D7F-3A3E-4936-B855-1B03B3926FC4}" sibTransId="{FB48C063-9F57-45BF-BC12-441B7F7E6054}"/>
    <dgm:cxn modelId="{952854D1-0895-42F6-9FFE-355021EAF8E5}" srcId="{9D6010DF-DB2F-49A6-BB21-85AF09503010}" destId="{108D0B2F-205C-465B-88E5-3936752D4306}" srcOrd="1" destOrd="0" parTransId="{DAF7B2C6-51FC-4771-98BF-746B9D081CD0}" sibTransId="{0BF94D87-90CC-467F-9EB7-EE0D4D2ACBF9}"/>
    <dgm:cxn modelId="{4301721C-DF9A-4BE5-BC5F-D79B065468B1}" type="presOf" srcId="{9D6010DF-DB2F-49A6-BB21-85AF09503010}" destId="{F926265C-57F7-4F9F-9D9B-1463F3348979}" srcOrd="0" destOrd="0" presId="urn:microsoft.com/office/officeart/2008/layout/VerticalAccentList"/>
    <dgm:cxn modelId="{18ADEDCF-5943-4507-834A-C0A1DDAB5830}" type="presParOf" srcId="{F926265C-57F7-4F9F-9D9B-1463F3348979}" destId="{A393C5CD-10B8-4517-B0B2-25F8BECB3955}" srcOrd="0" destOrd="0" presId="urn:microsoft.com/office/officeart/2008/layout/VerticalAccentList"/>
    <dgm:cxn modelId="{3E034FC7-3CC6-49A4-B49F-5204B4A0CA8D}" type="presParOf" srcId="{A393C5CD-10B8-4517-B0B2-25F8BECB3955}" destId="{47A5BE5C-7931-49D6-9066-A14B78A80608}" srcOrd="0" destOrd="0" presId="urn:microsoft.com/office/officeart/2008/layout/VerticalAccentList"/>
    <dgm:cxn modelId="{56662812-29C4-417A-BEC3-771A3D7C7BCF}" type="presParOf" srcId="{F926265C-57F7-4F9F-9D9B-1463F3348979}" destId="{6EB6B2F4-1441-4DC1-8A43-8D17F86E9AFF}" srcOrd="1" destOrd="0" presId="urn:microsoft.com/office/officeart/2008/layout/VerticalAccentList"/>
    <dgm:cxn modelId="{F5B84FE7-84A0-4E41-95D5-99A2D3EACB9B}" type="presParOf" srcId="{6EB6B2F4-1441-4DC1-8A43-8D17F86E9AFF}" destId="{A5985653-F686-4DDB-86CA-E89D6EB61192}" srcOrd="0" destOrd="0" presId="urn:microsoft.com/office/officeart/2008/layout/VerticalAccentList"/>
    <dgm:cxn modelId="{6F28A112-B2B9-42D6-B570-77B610A8EC0E}" type="presParOf" srcId="{6EB6B2F4-1441-4DC1-8A43-8D17F86E9AFF}" destId="{868AFD04-DC3F-4922-813A-24FAF6FD688D}" srcOrd="1" destOrd="0" presId="urn:microsoft.com/office/officeart/2008/layout/VerticalAccentList"/>
    <dgm:cxn modelId="{C2452AB9-D5E0-434F-BBBA-9B908BAF7005}" type="presParOf" srcId="{6EB6B2F4-1441-4DC1-8A43-8D17F86E9AFF}" destId="{6754CBE7-0ACE-46BE-8E77-3654D0485982}" srcOrd="2" destOrd="0" presId="urn:microsoft.com/office/officeart/2008/layout/VerticalAccentList"/>
    <dgm:cxn modelId="{D4D0F5CB-7093-4E04-A0BC-07B2F98642CD}" type="presParOf" srcId="{6EB6B2F4-1441-4DC1-8A43-8D17F86E9AFF}" destId="{A0F7D8D3-280E-4293-9484-7EC8D5CAA062}" srcOrd="3" destOrd="0" presId="urn:microsoft.com/office/officeart/2008/layout/VerticalAccentList"/>
    <dgm:cxn modelId="{75BEB6FA-45B9-45BE-8B2E-DB796F37F5D8}" type="presParOf" srcId="{6EB6B2F4-1441-4DC1-8A43-8D17F86E9AFF}" destId="{3B176698-65F4-4920-964D-9754E532D5E7}" srcOrd="4" destOrd="0" presId="urn:microsoft.com/office/officeart/2008/layout/VerticalAccentList"/>
    <dgm:cxn modelId="{8D048AA0-3B35-4C30-8E69-F87AAF121839}" type="presParOf" srcId="{6EB6B2F4-1441-4DC1-8A43-8D17F86E9AFF}" destId="{D5501BFA-4A01-4C56-AE12-BC765B86FBB9}" srcOrd="5" destOrd="0" presId="urn:microsoft.com/office/officeart/2008/layout/VerticalAccentList"/>
    <dgm:cxn modelId="{657F79F8-8456-4B1A-91FA-8ECCCF6738FB}" type="presParOf" srcId="{6EB6B2F4-1441-4DC1-8A43-8D17F86E9AFF}" destId="{91EA6D00-CAFA-45BE-BEDA-C63FC176045B}" srcOrd="6" destOrd="0" presId="urn:microsoft.com/office/officeart/2008/layout/VerticalAccentList"/>
    <dgm:cxn modelId="{B33B511C-3FC5-4DFD-AB38-6B0D7ACF8996}" type="presParOf" srcId="{6EB6B2F4-1441-4DC1-8A43-8D17F86E9AFF}" destId="{62A29247-A751-4C69-B78D-438965557328}" srcOrd="7" destOrd="0" presId="urn:microsoft.com/office/officeart/2008/layout/VerticalAccentList"/>
    <dgm:cxn modelId="{80BC7D85-FDD3-496A-A0D0-95F1E08B6336}" type="presParOf" srcId="{F926265C-57F7-4F9F-9D9B-1463F3348979}" destId="{F6DD9402-8575-4B08-BA7D-E7C2716565A9}" srcOrd="2" destOrd="0" presId="urn:microsoft.com/office/officeart/2008/layout/VerticalAccentList"/>
    <dgm:cxn modelId="{27FE89B8-6827-4222-BA79-78153D42EBE0}" type="presParOf" srcId="{F926265C-57F7-4F9F-9D9B-1463F3348979}" destId="{F36FC06E-7D53-41C9-BC88-FF7D3700E91F}" srcOrd="3" destOrd="0" presId="urn:microsoft.com/office/officeart/2008/layout/VerticalAccentList"/>
    <dgm:cxn modelId="{18312CA4-C5F2-4759-B757-3140404AFAF8}" type="presParOf" srcId="{F36FC06E-7D53-41C9-BC88-FF7D3700E91F}" destId="{6975DFBC-07ED-46FF-85A5-79AF2254C045}" srcOrd="0" destOrd="0" presId="urn:microsoft.com/office/officeart/2008/layout/VerticalAccentList"/>
    <dgm:cxn modelId="{BDF11CEC-C8BB-4F23-8D74-8B536FC2D59B}" type="presParOf" srcId="{F926265C-57F7-4F9F-9D9B-1463F3348979}" destId="{5D267028-5055-4A91-AB2E-7D5010479081}" srcOrd="4" destOrd="0" presId="urn:microsoft.com/office/officeart/2008/layout/VerticalAccentList"/>
    <dgm:cxn modelId="{F1BA0265-66C3-4F90-86D1-85B9CDBAB0F0}" type="presParOf" srcId="{5D267028-5055-4A91-AB2E-7D5010479081}" destId="{B597CBB5-B610-499D-8675-3F0334835C1D}" srcOrd="0" destOrd="0" presId="urn:microsoft.com/office/officeart/2008/layout/VerticalAccentList"/>
    <dgm:cxn modelId="{3F5501FC-B4F4-4253-8F87-F5A89684BAAB}" type="presParOf" srcId="{5D267028-5055-4A91-AB2E-7D5010479081}" destId="{D500CAB5-BD45-4C8D-8ADE-23EAD4CACAA7}" srcOrd="1" destOrd="0" presId="urn:microsoft.com/office/officeart/2008/layout/VerticalAccentList"/>
    <dgm:cxn modelId="{E86B0245-767F-428F-9118-3CE9F19C3C1A}" type="presParOf" srcId="{5D267028-5055-4A91-AB2E-7D5010479081}" destId="{36D640AA-C594-48B3-9064-93DA37476E5D}" srcOrd="2" destOrd="0" presId="urn:microsoft.com/office/officeart/2008/layout/VerticalAccentList"/>
    <dgm:cxn modelId="{DDB104AD-1E82-439A-ADD8-D334909BAF87}" type="presParOf" srcId="{5D267028-5055-4A91-AB2E-7D5010479081}" destId="{0AB213D1-7BBE-4A48-9DDE-9135CD32D3AD}" srcOrd="3" destOrd="0" presId="urn:microsoft.com/office/officeart/2008/layout/VerticalAccentList"/>
    <dgm:cxn modelId="{3490B1EB-F947-4151-8EE3-871FF60246E2}" type="presParOf" srcId="{5D267028-5055-4A91-AB2E-7D5010479081}" destId="{699A58AA-9DAE-4837-8CAA-0C5252C47B28}" srcOrd="4" destOrd="0" presId="urn:microsoft.com/office/officeart/2008/layout/VerticalAccentList"/>
    <dgm:cxn modelId="{C5F04841-D149-4F83-ACF9-ECF7D39E4EA6}" type="presParOf" srcId="{5D267028-5055-4A91-AB2E-7D5010479081}" destId="{424F6F9F-B671-4BA6-A272-93156CAEF8AA}" srcOrd="5" destOrd="0" presId="urn:microsoft.com/office/officeart/2008/layout/VerticalAccentList"/>
    <dgm:cxn modelId="{DDF75E55-DB2F-405F-83D1-9C4517365689}" type="presParOf" srcId="{5D267028-5055-4A91-AB2E-7D5010479081}" destId="{1655BAFB-A408-415B-8ABF-008495AA1290}" srcOrd="6" destOrd="0" presId="urn:microsoft.com/office/officeart/2008/layout/VerticalAccentList"/>
    <dgm:cxn modelId="{2E78EC53-3671-4511-A008-33437F99E7AA}" type="presParOf" srcId="{5D267028-5055-4A91-AB2E-7D5010479081}" destId="{51AF18DD-B4EC-40B6-A378-520DF2BC3BB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776B44-B00C-44D9-9DE6-B887CEB1BE3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97B5B7-B793-4386-8DFA-0C544BF99269}">
      <dgm:prSet phldrT="[Texto]"/>
      <dgm:spPr/>
      <dgm:t>
        <a:bodyPr/>
        <a:lstStyle/>
        <a:p>
          <a:r>
            <a:rPr lang="es-EC" b="1" dirty="0"/>
            <a:t>Pegilados</a:t>
          </a:r>
          <a:endParaRPr lang="es-ES" dirty="0"/>
        </a:p>
      </dgm:t>
    </dgm:pt>
    <dgm:pt modelId="{48E0F564-24EA-43AC-ACD5-AEF7808EFB2D}" type="parTrans" cxnId="{65332551-D324-4DA5-86D5-6746BD4A2B6A}">
      <dgm:prSet/>
      <dgm:spPr/>
      <dgm:t>
        <a:bodyPr/>
        <a:lstStyle/>
        <a:p>
          <a:endParaRPr lang="es-ES"/>
        </a:p>
      </dgm:t>
    </dgm:pt>
    <dgm:pt modelId="{67C57C56-B1D6-46E1-8380-10ED4013B15E}" type="sibTrans" cxnId="{65332551-D324-4DA5-86D5-6746BD4A2B6A}">
      <dgm:prSet/>
      <dgm:spPr/>
      <dgm:t>
        <a:bodyPr/>
        <a:lstStyle/>
        <a:p>
          <a:endParaRPr lang="es-ES"/>
        </a:p>
      </dgm:t>
    </dgm:pt>
    <dgm:pt modelId="{7F001F70-C81D-4DDB-9E57-3388804A9446}" type="asst">
      <dgm:prSet phldrT="[Texto]"/>
      <dgm:spPr/>
      <dgm:t>
        <a:bodyPr/>
        <a:lstStyle/>
        <a:p>
          <a:r>
            <a:rPr lang="es-ES" dirty="0"/>
            <a:t>PEG</a:t>
          </a:r>
        </a:p>
      </dgm:t>
    </dgm:pt>
    <dgm:pt modelId="{82D799E2-A532-4690-AC17-3C8DAE4D0880}" type="parTrans" cxnId="{1AA3074B-562B-4924-961C-CD2951654FDF}">
      <dgm:prSet/>
      <dgm:spPr/>
      <dgm:t>
        <a:bodyPr/>
        <a:lstStyle/>
        <a:p>
          <a:endParaRPr lang="es-ES"/>
        </a:p>
      </dgm:t>
    </dgm:pt>
    <dgm:pt modelId="{9AE1AEEB-7289-43E4-A32F-10E891C68EC8}" type="sibTrans" cxnId="{1AA3074B-562B-4924-961C-CD2951654FDF}">
      <dgm:prSet/>
      <dgm:spPr/>
      <dgm:t>
        <a:bodyPr/>
        <a:lstStyle/>
        <a:p>
          <a:endParaRPr lang="es-ES"/>
        </a:p>
      </dgm:t>
    </dgm:pt>
    <dgm:pt modelId="{9C5CFBC2-AE72-4F2F-9D88-AEC5A05B2A1B}">
      <dgm:prSet phldrT="[Texto]"/>
      <dgm:spPr/>
      <dgm:t>
        <a:bodyPr/>
        <a:lstStyle/>
        <a:p>
          <a:r>
            <a:rPr lang="es-ES" dirty="0"/>
            <a:t>PEG-</a:t>
          </a:r>
          <a:r>
            <a:rPr lang="es-EC" dirty="0"/>
            <a:t>IFN-α2a </a:t>
          </a:r>
          <a:endParaRPr lang="es-ES" dirty="0"/>
        </a:p>
      </dgm:t>
    </dgm:pt>
    <dgm:pt modelId="{B17EC824-78DF-49E7-9E26-975BDD3FD981}" type="parTrans" cxnId="{29AAA064-8309-422B-A41E-12BC9676EB35}">
      <dgm:prSet/>
      <dgm:spPr/>
      <dgm:t>
        <a:bodyPr/>
        <a:lstStyle/>
        <a:p>
          <a:endParaRPr lang="es-ES"/>
        </a:p>
      </dgm:t>
    </dgm:pt>
    <dgm:pt modelId="{59958BF4-E565-4C9A-89F2-D9477EBDEA4B}" type="sibTrans" cxnId="{29AAA064-8309-422B-A41E-12BC9676EB35}">
      <dgm:prSet/>
      <dgm:spPr/>
      <dgm:t>
        <a:bodyPr/>
        <a:lstStyle/>
        <a:p>
          <a:endParaRPr lang="es-ES"/>
        </a:p>
      </dgm:t>
    </dgm:pt>
    <dgm:pt modelId="{D260DD56-297B-498A-B43A-EE767B3D8E1C}">
      <dgm:prSet phldrT="[Texto]"/>
      <dgm:spPr/>
      <dgm:t>
        <a:bodyPr/>
        <a:lstStyle/>
        <a:p>
          <a:r>
            <a:rPr lang="es-ES" dirty="0"/>
            <a:t>Ramificada </a:t>
          </a:r>
          <a:r>
            <a:rPr lang="es-EC" dirty="0"/>
            <a:t>40 kDa </a:t>
          </a:r>
          <a:endParaRPr lang="es-ES" dirty="0"/>
        </a:p>
      </dgm:t>
    </dgm:pt>
    <dgm:pt modelId="{A2061283-B071-41D4-8D43-E15A531E3E6C}" type="parTrans" cxnId="{8D67AEED-3859-4172-BEA5-C8FE4E1683FD}">
      <dgm:prSet/>
      <dgm:spPr/>
      <dgm:t>
        <a:bodyPr/>
        <a:lstStyle/>
        <a:p>
          <a:endParaRPr lang="es-ES"/>
        </a:p>
      </dgm:t>
    </dgm:pt>
    <dgm:pt modelId="{63FAD66F-D8F2-4BBD-9A9A-AC18A959A93E}" type="sibTrans" cxnId="{8D67AEED-3859-4172-BEA5-C8FE4E1683FD}">
      <dgm:prSet/>
      <dgm:spPr/>
      <dgm:t>
        <a:bodyPr/>
        <a:lstStyle/>
        <a:p>
          <a:endParaRPr lang="es-ES"/>
        </a:p>
      </dgm:t>
    </dgm:pt>
    <dgm:pt modelId="{686D2DCE-4F10-46C3-BD2E-1F347D97E1EB}">
      <dgm:prSet phldrT="[Texto]"/>
      <dgm:spPr/>
      <dgm:t>
        <a:bodyPr/>
        <a:lstStyle/>
        <a:p>
          <a:r>
            <a:rPr lang="es-EC" dirty="0"/>
            <a:t>PEG-IFN-α2b </a:t>
          </a:r>
          <a:endParaRPr lang="es-ES" dirty="0"/>
        </a:p>
      </dgm:t>
    </dgm:pt>
    <dgm:pt modelId="{067BE24D-F05B-472E-8AFE-12BF8E5F4113}" type="parTrans" cxnId="{1E0F5F03-8321-4606-9DCE-BE0946A6A102}">
      <dgm:prSet/>
      <dgm:spPr/>
      <dgm:t>
        <a:bodyPr/>
        <a:lstStyle/>
        <a:p>
          <a:endParaRPr lang="es-ES"/>
        </a:p>
      </dgm:t>
    </dgm:pt>
    <dgm:pt modelId="{2DAFF3A6-8DBF-4BED-AFD5-33043C78D466}" type="sibTrans" cxnId="{1E0F5F03-8321-4606-9DCE-BE0946A6A102}">
      <dgm:prSet/>
      <dgm:spPr/>
      <dgm:t>
        <a:bodyPr/>
        <a:lstStyle/>
        <a:p>
          <a:endParaRPr lang="es-ES"/>
        </a:p>
      </dgm:t>
    </dgm:pt>
    <dgm:pt modelId="{70AD08B2-5372-43E5-A347-20616C9EDAA9}">
      <dgm:prSet phldrT="[Texto]"/>
      <dgm:spPr/>
      <dgm:t>
        <a:bodyPr/>
        <a:lstStyle/>
        <a:p>
          <a:r>
            <a:rPr lang="es-ES" dirty="0"/>
            <a:t>Lineal </a:t>
          </a:r>
          <a:r>
            <a:rPr lang="es-EC" dirty="0"/>
            <a:t>12 kDa </a:t>
          </a:r>
          <a:endParaRPr lang="es-ES" dirty="0"/>
        </a:p>
      </dgm:t>
    </dgm:pt>
    <dgm:pt modelId="{DDB46588-0D52-4983-98AA-848178B7BF88}" type="parTrans" cxnId="{8BB4DBD0-E344-4BF4-A3C5-010D80C5C1F5}">
      <dgm:prSet/>
      <dgm:spPr/>
      <dgm:t>
        <a:bodyPr/>
        <a:lstStyle/>
        <a:p>
          <a:endParaRPr lang="es-ES"/>
        </a:p>
      </dgm:t>
    </dgm:pt>
    <dgm:pt modelId="{31227C73-7F5B-47A0-B092-AF4AB8493C6F}" type="sibTrans" cxnId="{8BB4DBD0-E344-4BF4-A3C5-010D80C5C1F5}">
      <dgm:prSet/>
      <dgm:spPr/>
      <dgm:t>
        <a:bodyPr/>
        <a:lstStyle/>
        <a:p>
          <a:endParaRPr lang="es-ES"/>
        </a:p>
      </dgm:t>
    </dgm:pt>
    <dgm:pt modelId="{7B064497-3EC4-4A5C-8CF1-2CE5B9B2BBA2}" type="pres">
      <dgm:prSet presAssocID="{3A776B44-B00C-44D9-9DE6-B887CEB1BE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73F2065-AD0A-48B4-8821-10D8BB8022EE}" type="pres">
      <dgm:prSet presAssocID="{C397B5B7-B793-4386-8DFA-0C544BF99269}" presName="hierRoot1" presStyleCnt="0">
        <dgm:presLayoutVars>
          <dgm:hierBranch val="init"/>
        </dgm:presLayoutVars>
      </dgm:prSet>
      <dgm:spPr/>
    </dgm:pt>
    <dgm:pt modelId="{7E528EA6-CD4E-4739-A7AF-3093142AC63A}" type="pres">
      <dgm:prSet presAssocID="{C397B5B7-B793-4386-8DFA-0C544BF99269}" presName="rootComposite1" presStyleCnt="0"/>
      <dgm:spPr/>
    </dgm:pt>
    <dgm:pt modelId="{0C1F216E-30D2-48C7-9BD6-A95D947C30BC}" type="pres">
      <dgm:prSet presAssocID="{C397B5B7-B793-4386-8DFA-0C544BF9926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502E5-12F3-4B60-8A65-D40A33A43B7F}" type="pres">
      <dgm:prSet presAssocID="{C397B5B7-B793-4386-8DFA-0C544BF99269}" presName="topArc1" presStyleLbl="parChTrans1D1" presStyleIdx="0" presStyleCnt="12"/>
      <dgm:spPr/>
    </dgm:pt>
    <dgm:pt modelId="{934F7457-1630-4E68-BA2A-6A9D17F25832}" type="pres">
      <dgm:prSet presAssocID="{C397B5B7-B793-4386-8DFA-0C544BF99269}" presName="bottomArc1" presStyleLbl="parChTrans1D1" presStyleIdx="1" presStyleCnt="12"/>
      <dgm:spPr/>
    </dgm:pt>
    <dgm:pt modelId="{E87E2982-1FCF-42FA-98D4-E25BF7A4665C}" type="pres">
      <dgm:prSet presAssocID="{C397B5B7-B793-4386-8DFA-0C544BF99269}" presName="topConnNode1" presStyleLbl="node1" presStyleIdx="0" presStyleCnt="0"/>
      <dgm:spPr/>
      <dgm:t>
        <a:bodyPr/>
        <a:lstStyle/>
        <a:p>
          <a:endParaRPr lang="es-ES"/>
        </a:p>
      </dgm:t>
    </dgm:pt>
    <dgm:pt modelId="{DAF05986-C429-4A09-AC32-0027FAF32B85}" type="pres">
      <dgm:prSet presAssocID="{C397B5B7-B793-4386-8DFA-0C544BF99269}" presName="hierChild2" presStyleCnt="0"/>
      <dgm:spPr/>
    </dgm:pt>
    <dgm:pt modelId="{2FDA871D-FAF2-415E-AC35-73504BE46818}" type="pres">
      <dgm:prSet presAssocID="{B17EC824-78DF-49E7-9E26-975BDD3FD981}" presName="Name28" presStyleLbl="parChTrans1D2" presStyleIdx="0" presStyleCnt="3"/>
      <dgm:spPr/>
      <dgm:t>
        <a:bodyPr/>
        <a:lstStyle/>
        <a:p>
          <a:endParaRPr lang="es-ES"/>
        </a:p>
      </dgm:t>
    </dgm:pt>
    <dgm:pt modelId="{B3A01F02-BA3D-4070-9AC4-512F5BFF5124}" type="pres">
      <dgm:prSet presAssocID="{9C5CFBC2-AE72-4F2F-9D88-AEC5A05B2A1B}" presName="hierRoot2" presStyleCnt="0">
        <dgm:presLayoutVars>
          <dgm:hierBranch val="init"/>
        </dgm:presLayoutVars>
      </dgm:prSet>
      <dgm:spPr/>
    </dgm:pt>
    <dgm:pt modelId="{EF1E0FBB-6DD4-49DF-9229-B41550A46A54}" type="pres">
      <dgm:prSet presAssocID="{9C5CFBC2-AE72-4F2F-9D88-AEC5A05B2A1B}" presName="rootComposite2" presStyleCnt="0"/>
      <dgm:spPr/>
    </dgm:pt>
    <dgm:pt modelId="{DEAFFD44-7F97-49A7-89F5-18B976BFF7C3}" type="pres">
      <dgm:prSet presAssocID="{9C5CFBC2-AE72-4F2F-9D88-AEC5A05B2A1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934BFC-F323-4C3D-805F-1EB4073039C1}" type="pres">
      <dgm:prSet presAssocID="{9C5CFBC2-AE72-4F2F-9D88-AEC5A05B2A1B}" presName="topArc2" presStyleLbl="parChTrans1D1" presStyleIdx="2" presStyleCnt="12"/>
      <dgm:spPr/>
    </dgm:pt>
    <dgm:pt modelId="{71BABB33-58E5-4DBA-ADC0-59B09E56ED61}" type="pres">
      <dgm:prSet presAssocID="{9C5CFBC2-AE72-4F2F-9D88-AEC5A05B2A1B}" presName="bottomArc2" presStyleLbl="parChTrans1D1" presStyleIdx="3" presStyleCnt="12"/>
      <dgm:spPr/>
    </dgm:pt>
    <dgm:pt modelId="{B77F73B1-EB25-4E85-B6A4-C094B6352B05}" type="pres">
      <dgm:prSet presAssocID="{9C5CFBC2-AE72-4F2F-9D88-AEC5A05B2A1B}" presName="topConnNode2" presStyleLbl="node2" presStyleIdx="0" presStyleCnt="0"/>
      <dgm:spPr/>
      <dgm:t>
        <a:bodyPr/>
        <a:lstStyle/>
        <a:p>
          <a:endParaRPr lang="es-ES"/>
        </a:p>
      </dgm:t>
    </dgm:pt>
    <dgm:pt modelId="{20E8A48C-B4A5-40CD-9982-9923322A00E8}" type="pres">
      <dgm:prSet presAssocID="{9C5CFBC2-AE72-4F2F-9D88-AEC5A05B2A1B}" presName="hierChild4" presStyleCnt="0"/>
      <dgm:spPr/>
    </dgm:pt>
    <dgm:pt modelId="{11437D43-B987-47F7-A55F-321AE64787B8}" type="pres">
      <dgm:prSet presAssocID="{A2061283-B071-41D4-8D43-E15A531E3E6C}" presName="Name28" presStyleLbl="parChTrans1D3" presStyleIdx="0" presStyleCnt="2"/>
      <dgm:spPr/>
      <dgm:t>
        <a:bodyPr/>
        <a:lstStyle/>
        <a:p>
          <a:endParaRPr lang="es-ES"/>
        </a:p>
      </dgm:t>
    </dgm:pt>
    <dgm:pt modelId="{61909D22-AA07-4C49-A0C1-A09449B26BE1}" type="pres">
      <dgm:prSet presAssocID="{D260DD56-297B-498A-B43A-EE767B3D8E1C}" presName="hierRoot2" presStyleCnt="0">
        <dgm:presLayoutVars>
          <dgm:hierBranch val="init"/>
        </dgm:presLayoutVars>
      </dgm:prSet>
      <dgm:spPr/>
    </dgm:pt>
    <dgm:pt modelId="{1F0BC0ED-0A04-4176-AD6B-DA383244CE17}" type="pres">
      <dgm:prSet presAssocID="{D260DD56-297B-498A-B43A-EE767B3D8E1C}" presName="rootComposite2" presStyleCnt="0"/>
      <dgm:spPr/>
    </dgm:pt>
    <dgm:pt modelId="{13BCA90C-DFA7-446E-98C2-3595B9A2E89B}" type="pres">
      <dgm:prSet presAssocID="{D260DD56-297B-498A-B43A-EE767B3D8E1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A616E-140E-4BAE-A9BE-B76F44182B63}" type="pres">
      <dgm:prSet presAssocID="{D260DD56-297B-498A-B43A-EE767B3D8E1C}" presName="topArc2" presStyleLbl="parChTrans1D1" presStyleIdx="4" presStyleCnt="12"/>
      <dgm:spPr/>
    </dgm:pt>
    <dgm:pt modelId="{CDF9AC41-ED79-4AA3-B2E0-E9DC446015B1}" type="pres">
      <dgm:prSet presAssocID="{D260DD56-297B-498A-B43A-EE767B3D8E1C}" presName="bottomArc2" presStyleLbl="parChTrans1D1" presStyleIdx="5" presStyleCnt="12"/>
      <dgm:spPr/>
    </dgm:pt>
    <dgm:pt modelId="{69CB1FF1-32A3-4AF8-9D6B-652D5F2D2838}" type="pres">
      <dgm:prSet presAssocID="{D260DD56-297B-498A-B43A-EE767B3D8E1C}" presName="topConnNode2" presStyleLbl="node3" presStyleIdx="0" presStyleCnt="0"/>
      <dgm:spPr/>
      <dgm:t>
        <a:bodyPr/>
        <a:lstStyle/>
        <a:p>
          <a:endParaRPr lang="es-ES"/>
        </a:p>
      </dgm:t>
    </dgm:pt>
    <dgm:pt modelId="{E87C2691-CBFC-45D8-A7EC-D926E07723E0}" type="pres">
      <dgm:prSet presAssocID="{D260DD56-297B-498A-B43A-EE767B3D8E1C}" presName="hierChild4" presStyleCnt="0"/>
      <dgm:spPr/>
    </dgm:pt>
    <dgm:pt modelId="{AB9ACDBB-C8EA-4539-9164-A94853698F9E}" type="pres">
      <dgm:prSet presAssocID="{D260DD56-297B-498A-B43A-EE767B3D8E1C}" presName="hierChild5" presStyleCnt="0"/>
      <dgm:spPr/>
    </dgm:pt>
    <dgm:pt modelId="{518DF90F-1EA3-48CD-B142-86900BBF4644}" type="pres">
      <dgm:prSet presAssocID="{9C5CFBC2-AE72-4F2F-9D88-AEC5A05B2A1B}" presName="hierChild5" presStyleCnt="0"/>
      <dgm:spPr/>
    </dgm:pt>
    <dgm:pt modelId="{71F9CBBC-A5AE-4B74-A9E7-B0DAD1BFA9F6}" type="pres">
      <dgm:prSet presAssocID="{067BE24D-F05B-472E-8AFE-12BF8E5F4113}" presName="Name28" presStyleLbl="parChTrans1D2" presStyleIdx="1" presStyleCnt="3"/>
      <dgm:spPr/>
      <dgm:t>
        <a:bodyPr/>
        <a:lstStyle/>
        <a:p>
          <a:endParaRPr lang="es-ES"/>
        </a:p>
      </dgm:t>
    </dgm:pt>
    <dgm:pt modelId="{477ECB3F-A0A6-43FE-AA57-B4E8C5CA9830}" type="pres">
      <dgm:prSet presAssocID="{686D2DCE-4F10-46C3-BD2E-1F347D97E1EB}" presName="hierRoot2" presStyleCnt="0">
        <dgm:presLayoutVars>
          <dgm:hierBranch val="init"/>
        </dgm:presLayoutVars>
      </dgm:prSet>
      <dgm:spPr/>
    </dgm:pt>
    <dgm:pt modelId="{DCB04571-B9D4-40B4-998C-897BF37CF9B8}" type="pres">
      <dgm:prSet presAssocID="{686D2DCE-4F10-46C3-BD2E-1F347D97E1EB}" presName="rootComposite2" presStyleCnt="0"/>
      <dgm:spPr/>
    </dgm:pt>
    <dgm:pt modelId="{D05A5519-1C69-4E2F-AB01-702075CB25C8}" type="pres">
      <dgm:prSet presAssocID="{686D2DCE-4F10-46C3-BD2E-1F347D97E1E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D8474-9648-4FFF-B618-47090ED8DCFA}" type="pres">
      <dgm:prSet presAssocID="{686D2DCE-4F10-46C3-BD2E-1F347D97E1EB}" presName="topArc2" presStyleLbl="parChTrans1D1" presStyleIdx="6" presStyleCnt="12"/>
      <dgm:spPr/>
    </dgm:pt>
    <dgm:pt modelId="{6CF4C5B0-DE0D-46E7-AE4F-04EB993BC893}" type="pres">
      <dgm:prSet presAssocID="{686D2DCE-4F10-46C3-BD2E-1F347D97E1EB}" presName="bottomArc2" presStyleLbl="parChTrans1D1" presStyleIdx="7" presStyleCnt="12"/>
      <dgm:spPr/>
    </dgm:pt>
    <dgm:pt modelId="{5E576B91-FC63-4562-90B8-5B7C73242A85}" type="pres">
      <dgm:prSet presAssocID="{686D2DCE-4F10-46C3-BD2E-1F347D97E1EB}" presName="topConnNode2" presStyleLbl="node2" presStyleIdx="0" presStyleCnt="0"/>
      <dgm:spPr/>
      <dgm:t>
        <a:bodyPr/>
        <a:lstStyle/>
        <a:p>
          <a:endParaRPr lang="es-ES"/>
        </a:p>
      </dgm:t>
    </dgm:pt>
    <dgm:pt modelId="{C537FE85-D6BE-4DB9-A6B1-3D53245A8710}" type="pres">
      <dgm:prSet presAssocID="{686D2DCE-4F10-46C3-BD2E-1F347D97E1EB}" presName="hierChild4" presStyleCnt="0"/>
      <dgm:spPr/>
    </dgm:pt>
    <dgm:pt modelId="{C23A571B-8220-48B6-8E0C-35A593F72B05}" type="pres">
      <dgm:prSet presAssocID="{DDB46588-0D52-4983-98AA-848178B7BF88}" presName="Name28" presStyleLbl="parChTrans1D3" presStyleIdx="1" presStyleCnt="2"/>
      <dgm:spPr/>
      <dgm:t>
        <a:bodyPr/>
        <a:lstStyle/>
        <a:p>
          <a:endParaRPr lang="es-ES"/>
        </a:p>
      </dgm:t>
    </dgm:pt>
    <dgm:pt modelId="{DE8680B0-7FAE-42C9-9B8C-CF1592AD569A}" type="pres">
      <dgm:prSet presAssocID="{70AD08B2-5372-43E5-A347-20616C9EDAA9}" presName="hierRoot2" presStyleCnt="0">
        <dgm:presLayoutVars>
          <dgm:hierBranch val="init"/>
        </dgm:presLayoutVars>
      </dgm:prSet>
      <dgm:spPr/>
    </dgm:pt>
    <dgm:pt modelId="{7E73B638-6647-482C-A42C-4CF0AC24D438}" type="pres">
      <dgm:prSet presAssocID="{70AD08B2-5372-43E5-A347-20616C9EDAA9}" presName="rootComposite2" presStyleCnt="0"/>
      <dgm:spPr/>
    </dgm:pt>
    <dgm:pt modelId="{C9E1BECD-29F8-49EB-82F0-B3BFB1ABF6A0}" type="pres">
      <dgm:prSet presAssocID="{70AD08B2-5372-43E5-A347-20616C9EDAA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6F57F-496F-4BC7-9331-B0BFA2D48A5E}" type="pres">
      <dgm:prSet presAssocID="{70AD08B2-5372-43E5-A347-20616C9EDAA9}" presName="topArc2" presStyleLbl="parChTrans1D1" presStyleIdx="8" presStyleCnt="12"/>
      <dgm:spPr/>
    </dgm:pt>
    <dgm:pt modelId="{4D5A17DA-FC00-4661-8E60-01441CCA9BCB}" type="pres">
      <dgm:prSet presAssocID="{70AD08B2-5372-43E5-A347-20616C9EDAA9}" presName="bottomArc2" presStyleLbl="parChTrans1D1" presStyleIdx="9" presStyleCnt="12"/>
      <dgm:spPr/>
    </dgm:pt>
    <dgm:pt modelId="{2E698E04-CBC4-4133-AA2D-A77A7237C469}" type="pres">
      <dgm:prSet presAssocID="{70AD08B2-5372-43E5-A347-20616C9EDAA9}" presName="topConnNode2" presStyleLbl="node3" presStyleIdx="0" presStyleCnt="0"/>
      <dgm:spPr/>
      <dgm:t>
        <a:bodyPr/>
        <a:lstStyle/>
        <a:p>
          <a:endParaRPr lang="es-ES"/>
        </a:p>
      </dgm:t>
    </dgm:pt>
    <dgm:pt modelId="{F0BFE9BC-EDBB-4F5D-9636-757FDC794707}" type="pres">
      <dgm:prSet presAssocID="{70AD08B2-5372-43E5-A347-20616C9EDAA9}" presName="hierChild4" presStyleCnt="0"/>
      <dgm:spPr/>
    </dgm:pt>
    <dgm:pt modelId="{C44F883E-BF51-4277-98C3-F2A3EF6B5362}" type="pres">
      <dgm:prSet presAssocID="{70AD08B2-5372-43E5-A347-20616C9EDAA9}" presName="hierChild5" presStyleCnt="0"/>
      <dgm:spPr/>
    </dgm:pt>
    <dgm:pt modelId="{9BCA0A2B-22B0-43E3-8E69-63078C9E006D}" type="pres">
      <dgm:prSet presAssocID="{686D2DCE-4F10-46C3-BD2E-1F347D97E1EB}" presName="hierChild5" presStyleCnt="0"/>
      <dgm:spPr/>
    </dgm:pt>
    <dgm:pt modelId="{186A3142-545A-410E-8B22-1781DB243255}" type="pres">
      <dgm:prSet presAssocID="{C397B5B7-B793-4386-8DFA-0C544BF99269}" presName="hierChild3" presStyleCnt="0"/>
      <dgm:spPr/>
    </dgm:pt>
    <dgm:pt modelId="{9FCDEE3A-F858-42F7-97D5-DA3FF3ABB354}" type="pres">
      <dgm:prSet presAssocID="{82D799E2-A532-4690-AC17-3C8DAE4D0880}" presName="Name101" presStyleLbl="parChTrans1D2" presStyleIdx="2" presStyleCnt="3"/>
      <dgm:spPr/>
      <dgm:t>
        <a:bodyPr/>
        <a:lstStyle/>
        <a:p>
          <a:endParaRPr lang="es-ES"/>
        </a:p>
      </dgm:t>
    </dgm:pt>
    <dgm:pt modelId="{ECC3AF6B-742B-4033-8743-78ADAFEE32BA}" type="pres">
      <dgm:prSet presAssocID="{7F001F70-C81D-4DDB-9E57-3388804A9446}" presName="hierRoot3" presStyleCnt="0">
        <dgm:presLayoutVars>
          <dgm:hierBranch val="init"/>
        </dgm:presLayoutVars>
      </dgm:prSet>
      <dgm:spPr/>
    </dgm:pt>
    <dgm:pt modelId="{2F02C486-963C-4E7B-82B9-34D4F182A751}" type="pres">
      <dgm:prSet presAssocID="{7F001F70-C81D-4DDB-9E57-3388804A9446}" presName="rootComposite3" presStyleCnt="0"/>
      <dgm:spPr/>
    </dgm:pt>
    <dgm:pt modelId="{191278D0-8005-4332-8800-A17489DD11D0}" type="pres">
      <dgm:prSet presAssocID="{7F001F70-C81D-4DDB-9E57-3388804A944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6ECBB-DD7E-4AA2-A39C-99D09045BE95}" type="pres">
      <dgm:prSet presAssocID="{7F001F70-C81D-4DDB-9E57-3388804A9446}" presName="topArc3" presStyleLbl="parChTrans1D1" presStyleIdx="10" presStyleCnt="12"/>
      <dgm:spPr/>
    </dgm:pt>
    <dgm:pt modelId="{4CB8F040-AC55-40F9-B74E-157FEBDFA650}" type="pres">
      <dgm:prSet presAssocID="{7F001F70-C81D-4DDB-9E57-3388804A9446}" presName="bottomArc3" presStyleLbl="parChTrans1D1" presStyleIdx="11" presStyleCnt="12"/>
      <dgm:spPr/>
    </dgm:pt>
    <dgm:pt modelId="{354E9B8F-6C89-4935-A5D1-BC985DB59798}" type="pres">
      <dgm:prSet presAssocID="{7F001F70-C81D-4DDB-9E57-3388804A9446}" presName="topConnNode3" presStyleLbl="asst1" presStyleIdx="0" presStyleCnt="0"/>
      <dgm:spPr/>
      <dgm:t>
        <a:bodyPr/>
        <a:lstStyle/>
        <a:p>
          <a:endParaRPr lang="es-ES"/>
        </a:p>
      </dgm:t>
    </dgm:pt>
    <dgm:pt modelId="{30635502-8CDB-4A61-9D1E-5A494EB35685}" type="pres">
      <dgm:prSet presAssocID="{7F001F70-C81D-4DDB-9E57-3388804A9446}" presName="hierChild6" presStyleCnt="0"/>
      <dgm:spPr/>
    </dgm:pt>
    <dgm:pt modelId="{38008D4A-74EE-4A61-88ED-96CA3B2CAA07}" type="pres">
      <dgm:prSet presAssocID="{7F001F70-C81D-4DDB-9E57-3388804A9446}" presName="hierChild7" presStyleCnt="0"/>
      <dgm:spPr/>
    </dgm:pt>
  </dgm:ptLst>
  <dgm:cxnLst>
    <dgm:cxn modelId="{0C6EF530-366E-4154-B335-D9C4A3F2FAF5}" type="presOf" srcId="{686D2DCE-4F10-46C3-BD2E-1F347D97E1EB}" destId="{5E576B91-FC63-4562-90B8-5B7C73242A85}" srcOrd="1" destOrd="0" presId="urn:microsoft.com/office/officeart/2008/layout/HalfCircleOrganizationChart"/>
    <dgm:cxn modelId="{E903E8B8-D742-4CA7-B291-1A2B51307D14}" type="presOf" srcId="{9C5CFBC2-AE72-4F2F-9D88-AEC5A05B2A1B}" destId="{B77F73B1-EB25-4E85-B6A4-C094B6352B05}" srcOrd="1" destOrd="0" presId="urn:microsoft.com/office/officeart/2008/layout/HalfCircleOrganizationChart"/>
    <dgm:cxn modelId="{F51EA216-1BD3-4AA1-B1C3-6BB395A631B7}" type="presOf" srcId="{3A776B44-B00C-44D9-9DE6-B887CEB1BE37}" destId="{7B064497-3EC4-4A5C-8CF1-2CE5B9B2BBA2}" srcOrd="0" destOrd="0" presId="urn:microsoft.com/office/officeart/2008/layout/HalfCircleOrganizationChart"/>
    <dgm:cxn modelId="{BCFA23AA-1717-4AAF-A90B-52EFECB4136E}" type="presOf" srcId="{D260DD56-297B-498A-B43A-EE767B3D8E1C}" destId="{13BCA90C-DFA7-446E-98C2-3595B9A2E89B}" srcOrd="0" destOrd="0" presId="urn:microsoft.com/office/officeart/2008/layout/HalfCircleOrganizationChart"/>
    <dgm:cxn modelId="{94C8E1C0-3B8D-4EA5-B8CB-35BB3322B8E9}" type="presOf" srcId="{7F001F70-C81D-4DDB-9E57-3388804A9446}" destId="{354E9B8F-6C89-4935-A5D1-BC985DB59798}" srcOrd="1" destOrd="0" presId="urn:microsoft.com/office/officeart/2008/layout/HalfCircleOrganizationChart"/>
    <dgm:cxn modelId="{29AAA064-8309-422B-A41E-12BC9676EB35}" srcId="{C397B5B7-B793-4386-8DFA-0C544BF99269}" destId="{9C5CFBC2-AE72-4F2F-9D88-AEC5A05B2A1B}" srcOrd="1" destOrd="0" parTransId="{B17EC824-78DF-49E7-9E26-975BDD3FD981}" sibTransId="{59958BF4-E565-4C9A-89F2-D9477EBDEA4B}"/>
    <dgm:cxn modelId="{EE56E693-BE3C-4B0D-863F-4EBF732774AA}" type="presOf" srcId="{067BE24D-F05B-472E-8AFE-12BF8E5F4113}" destId="{71F9CBBC-A5AE-4B74-A9E7-B0DAD1BFA9F6}" srcOrd="0" destOrd="0" presId="urn:microsoft.com/office/officeart/2008/layout/HalfCircleOrganizationChart"/>
    <dgm:cxn modelId="{00F48B80-FB59-4650-917A-E86660094DB7}" type="presOf" srcId="{70AD08B2-5372-43E5-A347-20616C9EDAA9}" destId="{C9E1BECD-29F8-49EB-82F0-B3BFB1ABF6A0}" srcOrd="0" destOrd="0" presId="urn:microsoft.com/office/officeart/2008/layout/HalfCircleOrganizationChart"/>
    <dgm:cxn modelId="{1AA3074B-562B-4924-961C-CD2951654FDF}" srcId="{C397B5B7-B793-4386-8DFA-0C544BF99269}" destId="{7F001F70-C81D-4DDB-9E57-3388804A9446}" srcOrd="0" destOrd="0" parTransId="{82D799E2-A532-4690-AC17-3C8DAE4D0880}" sibTransId="{9AE1AEEB-7289-43E4-A32F-10E891C68EC8}"/>
    <dgm:cxn modelId="{AF35AAD8-F2ED-4F73-B3D8-E11D58B14F9D}" type="presOf" srcId="{C397B5B7-B793-4386-8DFA-0C544BF99269}" destId="{0C1F216E-30D2-48C7-9BD6-A95D947C30BC}" srcOrd="0" destOrd="0" presId="urn:microsoft.com/office/officeart/2008/layout/HalfCircleOrganizationChart"/>
    <dgm:cxn modelId="{5FE83F64-62CA-4E71-9E83-957C756CEEC5}" type="presOf" srcId="{D260DD56-297B-498A-B43A-EE767B3D8E1C}" destId="{69CB1FF1-32A3-4AF8-9D6B-652D5F2D2838}" srcOrd="1" destOrd="0" presId="urn:microsoft.com/office/officeart/2008/layout/HalfCircleOrganizationChart"/>
    <dgm:cxn modelId="{BC6A0475-FA5E-47E7-9588-087CD3F3B232}" type="presOf" srcId="{7F001F70-C81D-4DDB-9E57-3388804A9446}" destId="{191278D0-8005-4332-8800-A17489DD11D0}" srcOrd="0" destOrd="0" presId="urn:microsoft.com/office/officeart/2008/layout/HalfCircleOrganizationChart"/>
    <dgm:cxn modelId="{8BB4DBD0-E344-4BF4-A3C5-010D80C5C1F5}" srcId="{686D2DCE-4F10-46C3-BD2E-1F347D97E1EB}" destId="{70AD08B2-5372-43E5-A347-20616C9EDAA9}" srcOrd="0" destOrd="0" parTransId="{DDB46588-0D52-4983-98AA-848178B7BF88}" sibTransId="{31227C73-7F5B-47A0-B092-AF4AB8493C6F}"/>
    <dgm:cxn modelId="{8D67AEED-3859-4172-BEA5-C8FE4E1683FD}" srcId="{9C5CFBC2-AE72-4F2F-9D88-AEC5A05B2A1B}" destId="{D260DD56-297B-498A-B43A-EE767B3D8E1C}" srcOrd="0" destOrd="0" parTransId="{A2061283-B071-41D4-8D43-E15A531E3E6C}" sibTransId="{63FAD66F-D8F2-4BBD-9A9A-AC18A959A93E}"/>
    <dgm:cxn modelId="{3A815118-4FCF-4238-8CA7-B3087243815E}" type="presOf" srcId="{82D799E2-A532-4690-AC17-3C8DAE4D0880}" destId="{9FCDEE3A-F858-42F7-97D5-DA3FF3ABB354}" srcOrd="0" destOrd="0" presId="urn:microsoft.com/office/officeart/2008/layout/HalfCircleOrganizationChart"/>
    <dgm:cxn modelId="{AE456EF9-3625-4C09-8AAB-E2470AAC91DC}" type="presOf" srcId="{A2061283-B071-41D4-8D43-E15A531E3E6C}" destId="{11437D43-B987-47F7-A55F-321AE64787B8}" srcOrd="0" destOrd="0" presId="urn:microsoft.com/office/officeart/2008/layout/HalfCircleOrganizationChart"/>
    <dgm:cxn modelId="{65332551-D324-4DA5-86D5-6746BD4A2B6A}" srcId="{3A776B44-B00C-44D9-9DE6-B887CEB1BE37}" destId="{C397B5B7-B793-4386-8DFA-0C544BF99269}" srcOrd="0" destOrd="0" parTransId="{48E0F564-24EA-43AC-ACD5-AEF7808EFB2D}" sibTransId="{67C57C56-B1D6-46E1-8380-10ED4013B15E}"/>
    <dgm:cxn modelId="{8D868088-C5B9-41D4-BD6A-9C97D3E75104}" type="presOf" srcId="{70AD08B2-5372-43E5-A347-20616C9EDAA9}" destId="{2E698E04-CBC4-4133-AA2D-A77A7237C469}" srcOrd="1" destOrd="0" presId="urn:microsoft.com/office/officeart/2008/layout/HalfCircleOrganizationChart"/>
    <dgm:cxn modelId="{C88BF2CE-D4A0-454D-A63F-ACA0DC62E2C2}" type="presOf" srcId="{C397B5B7-B793-4386-8DFA-0C544BF99269}" destId="{E87E2982-1FCF-42FA-98D4-E25BF7A4665C}" srcOrd="1" destOrd="0" presId="urn:microsoft.com/office/officeart/2008/layout/HalfCircleOrganizationChart"/>
    <dgm:cxn modelId="{E6AB8FD3-3709-4FCE-8972-493B12C90B95}" type="presOf" srcId="{9C5CFBC2-AE72-4F2F-9D88-AEC5A05B2A1B}" destId="{DEAFFD44-7F97-49A7-89F5-18B976BFF7C3}" srcOrd="0" destOrd="0" presId="urn:microsoft.com/office/officeart/2008/layout/HalfCircleOrganizationChart"/>
    <dgm:cxn modelId="{DBEF6281-EE50-4CEC-8402-F67A4F52E21F}" type="presOf" srcId="{DDB46588-0D52-4983-98AA-848178B7BF88}" destId="{C23A571B-8220-48B6-8E0C-35A593F72B05}" srcOrd="0" destOrd="0" presId="urn:microsoft.com/office/officeart/2008/layout/HalfCircleOrganizationChart"/>
    <dgm:cxn modelId="{C1E83CEF-09DA-490D-9F5C-E4C7602A8B8D}" type="presOf" srcId="{686D2DCE-4F10-46C3-BD2E-1F347D97E1EB}" destId="{D05A5519-1C69-4E2F-AB01-702075CB25C8}" srcOrd="0" destOrd="0" presId="urn:microsoft.com/office/officeart/2008/layout/HalfCircleOrganizationChart"/>
    <dgm:cxn modelId="{1E0F5F03-8321-4606-9DCE-BE0946A6A102}" srcId="{C397B5B7-B793-4386-8DFA-0C544BF99269}" destId="{686D2DCE-4F10-46C3-BD2E-1F347D97E1EB}" srcOrd="2" destOrd="0" parTransId="{067BE24D-F05B-472E-8AFE-12BF8E5F4113}" sibTransId="{2DAFF3A6-8DBF-4BED-AFD5-33043C78D466}"/>
    <dgm:cxn modelId="{69A91F37-0DE3-495B-9A56-404847DAB447}" type="presOf" srcId="{B17EC824-78DF-49E7-9E26-975BDD3FD981}" destId="{2FDA871D-FAF2-415E-AC35-73504BE46818}" srcOrd="0" destOrd="0" presId="urn:microsoft.com/office/officeart/2008/layout/HalfCircleOrganizationChart"/>
    <dgm:cxn modelId="{EFFA48F3-56C2-41B5-BCF8-F6FD15F260CC}" type="presParOf" srcId="{7B064497-3EC4-4A5C-8CF1-2CE5B9B2BBA2}" destId="{273F2065-AD0A-48B4-8821-10D8BB8022EE}" srcOrd="0" destOrd="0" presId="urn:microsoft.com/office/officeart/2008/layout/HalfCircleOrganizationChart"/>
    <dgm:cxn modelId="{200D60DA-EF09-46EE-B0D4-99E14E3164BC}" type="presParOf" srcId="{273F2065-AD0A-48B4-8821-10D8BB8022EE}" destId="{7E528EA6-CD4E-4739-A7AF-3093142AC63A}" srcOrd="0" destOrd="0" presId="urn:microsoft.com/office/officeart/2008/layout/HalfCircleOrganizationChart"/>
    <dgm:cxn modelId="{5491C33B-C69C-4C39-AA25-AD6F8929D5C0}" type="presParOf" srcId="{7E528EA6-CD4E-4739-A7AF-3093142AC63A}" destId="{0C1F216E-30D2-48C7-9BD6-A95D947C30BC}" srcOrd="0" destOrd="0" presId="urn:microsoft.com/office/officeart/2008/layout/HalfCircleOrganizationChart"/>
    <dgm:cxn modelId="{9537E92C-C850-4233-8CB4-F7923B0F6B99}" type="presParOf" srcId="{7E528EA6-CD4E-4739-A7AF-3093142AC63A}" destId="{3FE502E5-12F3-4B60-8A65-D40A33A43B7F}" srcOrd="1" destOrd="0" presId="urn:microsoft.com/office/officeart/2008/layout/HalfCircleOrganizationChart"/>
    <dgm:cxn modelId="{FA2D7921-FE78-4AB3-86E5-E7E68CDF8444}" type="presParOf" srcId="{7E528EA6-CD4E-4739-A7AF-3093142AC63A}" destId="{934F7457-1630-4E68-BA2A-6A9D17F25832}" srcOrd="2" destOrd="0" presId="urn:microsoft.com/office/officeart/2008/layout/HalfCircleOrganizationChart"/>
    <dgm:cxn modelId="{3CD5F37D-03F6-42FE-B1C8-D0332CF26477}" type="presParOf" srcId="{7E528EA6-CD4E-4739-A7AF-3093142AC63A}" destId="{E87E2982-1FCF-42FA-98D4-E25BF7A4665C}" srcOrd="3" destOrd="0" presId="urn:microsoft.com/office/officeart/2008/layout/HalfCircleOrganizationChart"/>
    <dgm:cxn modelId="{5FC208F7-DFD2-4206-B991-E7AF55954490}" type="presParOf" srcId="{273F2065-AD0A-48B4-8821-10D8BB8022EE}" destId="{DAF05986-C429-4A09-AC32-0027FAF32B85}" srcOrd="1" destOrd="0" presId="urn:microsoft.com/office/officeart/2008/layout/HalfCircleOrganizationChart"/>
    <dgm:cxn modelId="{882FD726-C599-416D-8CEC-8631B415CE72}" type="presParOf" srcId="{DAF05986-C429-4A09-AC32-0027FAF32B85}" destId="{2FDA871D-FAF2-415E-AC35-73504BE46818}" srcOrd="0" destOrd="0" presId="urn:microsoft.com/office/officeart/2008/layout/HalfCircleOrganizationChart"/>
    <dgm:cxn modelId="{5ECA67DB-4D8C-4ECA-A9B7-286B9CA19EE7}" type="presParOf" srcId="{DAF05986-C429-4A09-AC32-0027FAF32B85}" destId="{B3A01F02-BA3D-4070-9AC4-512F5BFF5124}" srcOrd="1" destOrd="0" presId="urn:microsoft.com/office/officeart/2008/layout/HalfCircleOrganizationChart"/>
    <dgm:cxn modelId="{87E742FC-E882-4914-B489-F6FC830DC8AD}" type="presParOf" srcId="{B3A01F02-BA3D-4070-9AC4-512F5BFF5124}" destId="{EF1E0FBB-6DD4-49DF-9229-B41550A46A54}" srcOrd="0" destOrd="0" presId="urn:microsoft.com/office/officeart/2008/layout/HalfCircleOrganizationChart"/>
    <dgm:cxn modelId="{341226D4-0020-430F-8E8A-B611B16F24CA}" type="presParOf" srcId="{EF1E0FBB-6DD4-49DF-9229-B41550A46A54}" destId="{DEAFFD44-7F97-49A7-89F5-18B976BFF7C3}" srcOrd="0" destOrd="0" presId="urn:microsoft.com/office/officeart/2008/layout/HalfCircleOrganizationChart"/>
    <dgm:cxn modelId="{CF6305C9-CCE9-4E5E-AB30-F37C700B04C7}" type="presParOf" srcId="{EF1E0FBB-6DD4-49DF-9229-B41550A46A54}" destId="{A2934BFC-F323-4C3D-805F-1EB4073039C1}" srcOrd="1" destOrd="0" presId="urn:microsoft.com/office/officeart/2008/layout/HalfCircleOrganizationChart"/>
    <dgm:cxn modelId="{AAE4ADA4-22F8-4727-B3E1-36C61D642567}" type="presParOf" srcId="{EF1E0FBB-6DD4-49DF-9229-B41550A46A54}" destId="{71BABB33-58E5-4DBA-ADC0-59B09E56ED61}" srcOrd="2" destOrd="0" presId="urn:microsoft.com/office/officeart/2008/layout/HalfCircleOrganizationChart"/>
    <dgm:cxn modelId="{2794EAB0-ED97-4E3B-8DF2-5A896B23ADF8}" type="presParOf" srcId="{EF1E0FBB-6DD4-49DF-9229-B41550A46A54}" destId="{B77F73B1-EB25-4E85-B6A4-C094B6352B05}" srcOrd="3" destOrd="0" presId="urn:microsoft.com/office/officeart/2008/layout/HalfCircleOrganizationChart"/>
    <dgm:cxn modelId="{0997542A-3D2B-4AD8-9055-E55A276FB1D3}" type="presParOf" srcId="{B3A01F02-BA3D-4070-9AC4-512F5BFF5124}" destId="{20E8A48C-B4A5-40CD-9982-9923322A00E8}" srcOrd="1" destOrd="0" presId="urn:microsoft.com/office/officeart/2008/layout/HalfCircleOrganizationChart"/>
    <dgm:cxn modelId="{6D4AFE52-5268-454D-8300-AAFA608353BD}" type="presParOf" srcId="{20E8A48C-B4A5-40CD-9982-9923322A00E8}" destId="{11437D43-B987-47F7-A55F-321AE64787B8}" srcOrd="0" destOrd="0" presId="urn:microsoft.com/office/officeart/2008/layout/HalfCircleOrganizationChart"/>
    <dgm:cxn modelId="{FEA97854-CB57-413A-A967-EB82E48C4496}" type="presParOf" srcId="{20E8A48C-B4A5-40CD-9982-9923322A00E8}" destId="{61909D22-AA07-4C49-A0C1-A09449B26BE1}" srcOrd="1" destOrd="0" presId="urn:microsoft.com/office/officeart/2008/layout/HalfCircleOrganizationChart"/>
    <dgm:cxn modelId="{CD5D1FEF-1F00-4704-80BF-D7A3A2D546BE}" type="presParOf" srcId="{61909D22-AA07-4C49-A0C1-A09449B26BE1}" destId="{1F0BC0ED-0A04-4176-AD6B-DA383244CE17}" srcOrd="0" destOrd="0" presId="urn:microsoft.com/office/officeart/2008/layout/HalfCircleOrganizationChart"/>
    <dgm:cxn modelId="{4D3651FB-3C13-4862-832C-B8ED994B715C}" type="presParOf" srcId="{1F0BC0ED-0A04-4176-AD6B-DA383244CE17}" destId="{13BCA90C-DFA7-446E-98C2-3595B9A2E89B}" srcOrd="0" destOrd="0" presId="urn:microsoft.com/office/officeart/2008/layout/HalfCircleOrganizationChart"/>
    <dgm:cxn modelId="{7B7DCC53-DF63-4A19-B0EE-6D3ED7D2E420}" type="presParOf" srcId="{1F0BC0ED-0A04-4176-AD6B-DA383244CE17}" destId="{9E5A616E-140E-4BAE-A9BE-B76F44182B63}" srcOrd="1" destOrd="0" presId="urn:microsoft.com/office/officeart/2008/layout/HalfCircleOrganizationChart"/>
    <dgm:cxn modelId="{DF90F0E1-096A-4609-B0AF-8384EB84373F}" type="presParOf" srcId="{1F0BC0ED-0A04-4176-AD6B-DA383244CE17}" destId="{CDF9AC41-ED79-4AA3-B2E0-E9DC446015B1}" srcOrd="2" destOrd="0" presId="urn:microsoft.com/office/officeart/2008/layout/HalfCircleOrganizationChart"/>
    <dgm:cxn modelId="{67558C17-6B08-4B41-8358-8334A565D0E5}" type="presParOf" srcId="{1F0BC0ED-0A04-4176-AD6B-DA383244CE17}" destId="{69CB1FF1-32A3-4AF8-9D6B-652D5F2D2838}" srcOrd="3" destOrd="0" presId="urn:microsoft.com/office/officeart/2008/layout/HalfCircleOrganizationChart"/>
    <dgm:cxn modelId="{BED6F3B6-6DCA-4943-BA40-628F2F59D390}" type="presParOf" srcId="{61909D22-AA07-4C49-A0C1-A09449B26BE1}" destId="{E87C2691-CBFC-45D8-A7EC-D926E07723E0}" srcOrd="1" destOrd="0" presId="urn:microsoft.com/office/officeart/2008/layout/HalfCircleOrganizationChart"/>
    <dgm:cxn modelId="{498BC442-4F39-4E24-AEF0-0ED9A5A0F96A}" type="presParOf" srcId="{61909D22-AA07-4C49-A0C1-A09449B26BE1}" destId="{AB9ACDBB-C8EA-4539-9164-A94853698F9E}" srcOrd="2" destOrd="0" presId="urn:microsoft.com/office/officeart/2008/layout/HalfCircleOrganizationChart"/>
    <dgm:cxn modelId="{7FE489E6-7311-4038-8705-9D9D1B21EF7D}" type="presParOf" srcId="{B3A01F02-BA3D-4070-9AC4-512F5BFF5124}" destId="{518DF90F-1EA3-48CD-B142-86900BBF4644}" srcOrd="2" destOrd="0" presId="urn:microsoft.com/office/officeart/2008/layout/HalfCircleOrganizationChart"/>
    <dgm:cxn modelId="{5635FB3D-B1A9-48CB-A63B-B1A3828C1930}" type="presParOf" srcId="{DAF05986-C429-4A09-AC32-0027FAF32B85}" destId="{71F9CBBC-A5AE-4B74-A9E7-B0DAD1BFA9F6}" srcOrd="2" destOrd="0" presId="urn:microsoft.com/office/officeart/2008/layout/HalfCircleOrganizationChart"/>
    <dgm:cxn modelId="{16B0AB17-0FA8-490C-A469-614EF67BF4DD}" type="presParOf" srcId="{DAF05986-C429-4A09-AC32-0027FAF32B85}" destId="{477ECB3F-A0A6-43FE-AA57-B4E8C5CA9830}" srcOrd="3" destOrd="0" presId="urn:microsoft.com/office/officeart/2008/layout/HalfCircleOrganizationChart"/>
    <dgm:cxn modelId="{2A937953-7D29-4513-82D9-C632CDA94A83}" type="presParOf" srcId="{477ECB3F-A0A6-43FE-AA57-B4E8C5CA9830}" destId="{DCB04571-B9D4-40B4-998C-897BF37CF9B8}" srcOrd="0" destOrd="0" presId="urn:microsoft.com/office/officeart/2008/layout/HalfCircleOrganizationChart"/>
    <dgm:cxn modelId="{1B709829-C60F-4C90-AB28-853202608A48}" type="presParOf" srcId="{DCB04571-B9D4-40B4-998C-897BF37CF9B8}" destId="{D05A5519-1C69-4E2F-AB01-702075CB25C8}" srcOrd="0" destOrd="0" presId="urn:microsoft.com/office/officeart/2008/layout/HalfCircleOrganizationChart"/>
    <dgm:cxn modelId="{89EBE813-8BC2-4D7A-8493-1F1E06B7D920}" type="presParOf" srcId="{DCB04571-B9D4-40B4-998C-897BF37CF9B8}" destId="{11FD8474-9648-4FFF-B618-47090ED8DCFA}" srcOrd="1" destOrd="0" presId="urn:microsoft.com/office/officeart/2008/layout/HalfCircleOrganizationChart"/>
    <dgm:cxn modelId="{76FA6B90-A17C-46EC-8F51-4F33868E47A8}" type="presParOf" srcId="{DCB04571-B9D4-40B4-998C-897BF37CF9B8}" destId="{6CF4C5B0-DE0D-46E7-AE4F-04EB993BC893}" srcOrd="2" destOrd="0" presId="urn:microsoft.com/office/officeart/2008/layout/HalfCircleOrganizationChart"/>
    <dgm:cxn modelId="{9ED42CE8-A752-4851-8839-2607F5E4CA4A}" type="presParOf" srcId="{DCB04571-B9D4-40B4-998C-897BF37CF9B8}" destId="{5E576B91-FC63-4562-90B8-5B7C73242A85}" srcOrd="3" destOrd="0" presId="urn:microsoft.com/office/officeart/2008/layout/HalfCircleOrganizationChart"/>
    <dgm:cxn modelId="{22DEF48E-486C-49F8-8D92-DB7012495E85}" type="presParOf" srcId="{477ECB3F-A0A6-43FE-AA57-B4E8C5CA9830}" destId="{C537FE85-D6BE-4DB9-A6B1-3D53245A8710}" srcOrd="1" destOrd="0" presId="urn:microsoft.com/office/officeart/2008/layout/HalfCircleOrganizationChart"/>
    <dgm:cxn modelId="{8693C788-B868-4E11-81AD-E301C774DD54}" type="presParOf" srcId="{C537FE85-D6BE-4DB9-A6B1-3D53245A8710}" destId="{C23A571B-8220-48B6-8E0C-35A593F72B05}" srcOrd="0" destOrd="0" presId="urn:microsoft.com/office/officeart/2008/layout/HalfCircleOrganizationChart"/>
    <dgm:cxn modelId="{D890E883-1452-4BC2-9ECC-10E9FBCACC9A}" type="presParOf" srcId="{C537FE85-D6BE-4DB9-A6B1-3D53245A8710}" destId="{DE8680B0-7FAE-42C9-9B8C-CF1592AD569A}" srcOrd="1" destOrd="0" presId="urn:microsoft.com/office/officeart/2008/layout/HalfCircleOrganizationChart"/>
    <dgm:cxn modelId="{FF9CEB57-0C0D-4D69-8136-561DA79468BD}" type="presParOf" srcId="{DE8680B0-7FAE-42C9-9B8C-CF1592AD569A}" destId="{7E73B638-6647-482C-A42C-4CF0AC24D438}" srcOrd="0" destOrd="0" presId="urn:microsoft.com/office/officeart/2008/layout/HalfCircleOrganizationChart"/>
    <dgm:cxn modelId="{18B0B7A3-3151-4617-B95C-14F9B9C02C25}" type="presParOf" srcId="{7E73B638-6647-482C-A42C-4CF0AC24D438}" destId="{C9E1BECD-29F8-49EB-82F0-B3BFB1ABF6A0}" srcOrd="0" destOrd="0" presId="urn:microsoft.com/office/officeart/2008/layout/HalfCircleOrganizationChart"/>
    <dgm:cxn modelId="{648DB797-F6D5-42E4-BF74-1322C36B7E02}" type="presParOf" srcId="{7E73B638-6647-482C-A42C-4CF0AC24D438}" destId="{FBA6F57F-496F-4BC7-9331-B0BFA2D48A5E}" srcOrd="1" destOrd="0" presId="urn:microsoft.com/office/officeart/2008/layout/HalfCircleOrganizationChart"/>
    <dgm:cxn modelId="{3AD27548-3038-4804-A957-BC7F889177C4}" type="presParOf" srcId="{7E73B638-6647-482C-A42C-4CF0AC24D438}" destId="{4D5A17DA-FC00-4661-8E60-01441CCA9BCB}" srcOrd="2" destOrd="0" presId="urn:microsoft.com/office/officeart/2008/layout/HalfCircleOrganizationChart"/>
    <dgm:cxn modelId="{B67A80A7-58CD-4106-B393-8472DE8CB0D0}" type="presParOf" srcId="{7E73B638-6647-482C-A42C-4CF0AC24D438}" destId="{2E698E04-CBC4-4133-AA2D-A77A7237C469}" srcOrd="3" destOrd="0" presId="urn:microsoft.com/office/officeart/2008/layout/HalfCircleOrganizationChart"/>
    <dgm:cxn modelId="{2E43B5D9-1E1F-4600-8C17-8841B1B0A097}" type="presParOf" srcId="{DE8680B0-7FAE-42C9-9B8C-CF1592AD569A}" destId="{F0BFE9BC-EDBB-4F5D-9636-757FDC794707}" srcOrd="1" destOrd="0" presId="urn:microsoft.com/office/officeart/2008/layout/HalfCircleOrganizationChart"/>
    <dgm:cxn modelId="{825F3558-498C-42E0-9CC9-CE324BAE9AD7}" type="presParOf" srcId="{DE8680B0-7FAE-42C9-9B8C-CF1592AD569A}" destId="{C44F883E-BF51-4277-98C3-F2A3EF6B5362}" srcOrd="2" destOrd="0" presId="urn:microsoft.com/office/officeart/2008/layout/HalfCircleOrganizationChart"/>
    <dgm:cxn modelId="{DB627F46-7ED7-46D0-9BE8-F4BFE2FD7E26}" type="presParOf" srcId="{477ECB3F-A0A6-43FE-AA57-B4E8C5CA9830}" destId="{9BCA0A2B-22B0-43E3-8E69-63078C9E006D}" srcOrd="2" destOrd="0" presId="urn:microsoft.com/office/officeart/2008/layout/HalfCircleOrganizationChart"/>
    <dgm:cxn modelId="{3C94397B-1CC7-47A0-B987-9686B489550C}" type="presParOf" srcId="{273F2065-AD0A-48B4-8821-10D8BB8022EE}" destId="{186A3142-545A-410E-8B22-1781DB243255}" srcOrd="2" destOrd="0" presId="urn:microsoft.com/office/officeart/2008/layout/HalfCircleOrganizationChart"/>
    <dgm:cxn modelId="{F874F30A-3585-4439-BC86-4F8C35B55554}" type="presParOf" srcId="{186A3142-545A-410E-8B22-1781DB243255}" destId="{9FCDEE3A-F858-42F7-97D5-DA3FF3ABB354}" srcOrd="0" destOrd="0" presId="urn:microsoft.com/office/officeart/2008/layout/HalfCircleOrganizationChart"/>
    <dgm:cxn modelId="{019B4326-4962-4140-BB31-FF79FFC896FC}" type="presParOf" srcId="{186A3142-545A-410E-8B22-1781DB243255}" destId="{ECC3AF6B-742B-4033-8743-78ADAFEE32BA}" srcOrd="1" destOrd="0" presId="urn:microsoft.com/office/officeart/2008/layout/HalfCircleOrganizationChart"/>
    <dgm:cxn modelId="{737DA1A2-E0D6-488E-B4F1-B5E9DEA11A76}" type="presParOf" srcId="{ECC3AF6B-742B-4033-8743-78ADAFEE32BA}" destId="{2F02C486-963C-4E7B-82B9-34D4F182A751}" srcOrd="0" destOrd="0" presId="urn:microsoft.com/office/officeart/2008/layout/HalfCircleOrganizationChart"/>
    <dgm:cxn modelId="{62214E49-08B4-46FE-A506-D4A001C0A794}" type="presParOf" srcId="{2F02C486-963C-4E7B-82B9-34D4F182A751}" destId="{191278D0-8005-4332-8800-A17489DD11D0}" srcOrd="0" destOrd="0" presId="urn:microsoft.com/office/officeart/2008/layout/HalfCircleOrganizationChart"/>
    <dgm:cxn modelId="{22241DEE-4958-4BAB-9960-93DD9552F8C0}" type="presParOf" srcId="{2F02C486-963C-4E7B-82B9-34D4F182A751}" destId="{DA76ECBB-DD7E-4AA2-A39C-99D09045BE95}" srcOrd="1" destOrd="0" presId="urn:microsoft.com/office/officeart/2008/layout/HalfCircleOrganizationChart"/>
    <dgm:cxn modelId="{117559FD-AB31-4540-A194-F64BB6F327C0}" type="presParOf" srcId="{2F02C486-963C-4E7B-82B9-34D4F182A751}" destId="{4CB8F040-AC55-40F9-B74E-157FEBDFA650}" srcOrd="2" destOrd="0" presId="urn:microsoft.com/office/officeart/2008/layout/HalfCircleOrganizationChart"/>
    <dgm:cxn modelId="{DD662498-C76D-40EE-99FF-AC669F57AE45}" type="presParOf" srcId="{2F02C486-963C-4E7B-82B9-34D4F182A751}" destId="{354E9B8F-6C89-4935-A5D1-BC985DB59798}" srcOrd="3" destOrd="0" presId="urn:microsoft.com/office/officeart/2008/layout/HalfCircleOrganizationChart"/>
    <dgm:cxn modelId="{FF9F6381-563D-4571-8C96-C1061DEA968E}" type="presParOf" srcId="{ECC3AF6B-742B-4033-8743-78ADAFEE32BA}" destId="{30635502-8CDB-4A61-9D1E-5A494EB35685}" srcOrd="1" destOrd="0" presId="urn:microsoft.com/office/officeart/2008/layout/HalfCircleOrganizationChart"/>
    <dgm:cxn modelId="{04D5401E-9E2A-4F85-8DD2-550102749F88}" type="presParOf" srcId="{ECC3AF6B-742B-4033-8743-78ADAFEE32BA}" destId="{38008D4A-74EE-4A61-88ED-96CA3B2CAA0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2B1207-4478-4A82-8FCA-40BFE1A62D6A}" type="doc">
      <dgm:prSet loTypeId="urn:microsoft.com/office/officeart/2008/layout/CircleAccentTimeline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E798794A-17B7-4CB8-ADD3-186977B96C1B}">
      <dgm:prSet phldrT="[Texto]"/>
      <dgm:spPr/>
      <dgm:t>
        <a:bodyPr/>
        <a:lstStyle/>
        <a:p>
          <a:r>
            <a:rPr lang="es-EC" dirty="0"/>
            <a:t>PEG-IFN-α2b</a:t>
          </a:r>
          <a:endParaRPr lang="es-ES" dirty="0"/>
        </a:p>
      </dgm:t>
    </dgm:pt>
    <dgm:pt modelId="{5FE13D22-A49F-4E4C-83A0-FDE3AC049D5A}" type="parTrans" cxnId="{B5F065C2-6217-494E-B7C4-B59E9330080E}">
      <dgm:prSet/>
      <dgm:spPr/>
      <dgm:t>
        <a:bodyPr/>
        <a:lstStyle/>
        <a:p>
          <a:endParaRPr lang="es-ES"/>
        </a:p>
      </dgm:t>
    </dgm:pt>
    <dgm:pt modelId="{BE1DC89C-ED25-4CD8-BA32-087B85349889}" type="sibTrans" cxnId="{B5F065C2-6217-494E-B7C4-B59E9330080E}">
      <dgm:prSet/>
      <dgm:spPr/>
      <dgm:t>
        <a:bodyPr/>
        <a:lstStyle/>
        <a:p>
          <a:endParaRPr lang="es-ES"/>
        </a:p>
      </dgm:t>
    </dgm:pt>
    <dgm:pt modelId="{7DA7C8E5-6D51-4D25-8F12-9A84A724601C}">
      <dgm:prSet phldrT="[Texto]"/>
      <dgm:spPr/>
      <dgm:t>
        <a:bodyPr/>
        <a:lstStyle/>
        <a:p>
          <a:r>
            <a:rPr lang="es-ES" dirty="0"/>
            <a:t>Lineal</a:t>
          </a:r>
        </a:p>
      </dgm:t>
    </dgm:pt>
    <dgm:pt modelId="{91673E33-6CC3-467F-96FC-0D9AAFDF74E5}" type="parTrans" cxnId="{988583A7-DE73-4D8C-947C-686873E8C4C7}">
      <dgm:prSet/>
      <dgm:spPr/>
      <dgm:t>
        <a:bodyPr/>
        <a:lstStyle/>
        <a:p>
          <a:endParaRPr lang="es-ES"/>
        </a:p>
      </dgm:t>
    </dgm:pt>
    <dgm:pt modelId="{3E46C812-AB3F-4271-954E-F13569DC677E}" type="sibTrans" cxnId="{988583A7-DE73-4D8C-947C-686873E8C4C7}">
      <dgm:prSet/>
      <dgm:spPr/>
      <dgm:t>
        <a:bodyPr/>
        <a:lstStyle/>
        <a:p>
          <a:endParaRPr lang="es-ES"/>
        </a:p>
      </dgm:t>
    </dgm:pt>
    <dgm:pt modelId="{9E712745-E708-4E3A-A1CF-E9063F835F4B}">
      <dgm:prSet phldrT="[Texto]"/>
      <dgm:spPr/>
      <dgm:t>
        <a:bodyPr/>
        <a:lstStyle/>
        <a:p>
          <a:r>
            <a:rPr lang="es-EC" dirty="0"/>
            <a:t>histidina-34</a:t>
          </a:r>
          <a:endParaRPr lang="es-ES" dirty="0"/>
        </a:p>
      </dgm:t>
    </dgm:pt>
    <dgm:pt modelId="{802DE953-FC93-436E-93E7-2B4DBBB94D3D}" type="parTrans" cxnId="{D144E316-19D0-4F8E-BD1E-441F31BD09FC}">
      <dgm:prSet/>
      <dgm:spPr/>
      <dgm:t>
        <a:bodyPr/>
        <a:lstStyle/>
        <a:p>
          <a:endParaRPr lang="es-ES"/>
        </a:p>
      </dgm:t>
    </dgm:pt>
    <dgm:pt modelId="{9761ECAF-8453-45E3-B9EC-7C47E0D4762A}" type="sibTrans" cxnId="{D144E316-19D0-4F8E-BD1E-441F31BD09FC}">
      <dgm:prSet/>
      <dgm:spPr/>
      <dgm:t>
        <a:bodyPr/>
        <a:lstStyle/>
        <a:p>
          <a:endParaRPr lang="es-ES"/>
        </a:p>
      </dgm:t>
    </dgm:pt>
    <dgm:pt modelId="{DA07E43A-0EA5-4694-AFE8-9627B33FF7A9}">
      <dgm:prSet phldrT="[Texto]"/>
      <dgm:spPr/>
      <dgm:t>
        <a:bodyPr/>
        <a:lstStyle/>
        <a:p>
          <a:r>
            <a:rPr lang="es-EC" dirty="0"/>
            <a:t>hidrólisis </a:t>
          </a:r>
          <a:endParaRPr lang="es-ES" dirty="0"/>
        </a:p>
      </dgm:t>
    </dgm:pt>
    <dgm:pt modelId="{09824326-FB4C-42D3-85D7-503AA4550D4F}" type="parTrans" cxnId="{E639991F-D703-48D7-9C09-EB7728595568}">
      <dgm:prSet/>
      <dgm:spPr/>
      <dgm:t>
        <a:bodyPr/>
        <a:lstStyle/>
        <a:p>
          <a:endParaRPr lang="es-ES"/>
        </a:p>
      </dgm:t>
    </dgm:pt>
    <dgm:pt modelId="{EC777A5C-5BED-496E-A6C7-9AB9616661E9}" type="sibTrans" cxnId="{E639991F-D703-48D7-9C09-EB7728595568}">
      <dgm:prSet/>
      <dgm:spPr/>
      <dgm:t>
        <a:bodyPr/>
        <a:lstStyle/>
        <a:p>
          <a:endParaRPr lang="es-ES"/>
        </a:p>
      </dgm:t>
    </dgm:pt>
    <dgm:pt modelId="{70F97AE3-B1A7-4250-BF99-3C9CA658F72B}">
      <dgm:prSet phldrT="[Texto]" phldr="1"/>
      <dgm:spPr/>
      <dgm:t>
        <a:bodyPr/>
        <a:lstStyle/>
        <a:p>
          <a:endParaRPr lang="es-ES" dirty="0"/>
        </a:p>
      </dgm:t>
    </dgm:pt>
    <dgm:pt modelId="{5DDF345E-1536-4705-A001-8CCE3EA98E49}" type="parTrans" cxnId="{F345FA80-3C1A-4A4C-B2A0-64FBEB652271}">
      <dgm:prSet/>
      <dgm:spPr/>
      <dgm:t>
        <a:bodyPr/>
        <a:lstStyle/>
        <a:p>
          <a:endParaRPr lang="es-ES"/>
        </a:p>
      </dgm:t>
    </dgm:pt>
    <dgm:pt modelId="{AECC72AF-B26C-458D-8F47-CFAB8F567AE4}" type="sibTrans" cxnId="{F345FA80-3C1A-4A4C-B2A0-64FBEB652271}">
      <dgm:prSet/>
      <dgm:spPr/>
      <dgm:t>
        <a:bodyPr/>
        <a:lstStyle/>
        <a:p>
          <a:endParaRPr lang="es-ES"/>
        </a:p>
      </dgm:t>
    </dgm:pt>
    <dgm:pt modelId="{1A128103-48E2-4B4A-8B3B-54DFFC0F803F}" type="pres">
      <dgm:prSet presAssocID="{C82B1207-4478-4A82-8FCA-40BFE1A62D6A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293FD58-C5A4-47C2-9C9F-C4F1F819D330}" type="pres">
      <dgm:prSet presAssocID="{E798794A-17B7-4CB8-ADD3-186977B96C1B}" presName="parComposite" presStyleCnt="0"/>
      <dgm:spPr/>
    </dgm:pt>
    <dgm:pt modelId="{9774E6FD-B314-492E-BE71-EA172BB9226B}" type="pres">
      <dgm:prSet presAssocID="{E798794A-17B7-4CB8-ADD3-186977B96C1B}" presName="parBigCircle" presStyleLbl="node0" presStyleIdx="0" presStyleCnt="3"/>
      <dgm:spPr/>
    </dgm:pt>
    <dgm:pt modelId="{A1C368F1-2155-4962-940C-B40D805B7012}" type="pres">
      <dgm:prSet presAssocID="{E798794A-17B7-4CB8-ADD3-186977B96C1B}" presName="parTx" presStyleLbl="revTx" presStyleIdx="0" presStyleCnt="7"/>
      <dgm:spPr/>
      <dgm:t>
        <a:bodyPr/>
        <a:lstStyle/>
        <a:p>
          <a:endParaRPr lang="es-ES"/>
        </a:p>
      </dgm:t>
    </dgm:pt>
    <dgm:pt modelId="{32CBBC2F-3292-4021-B14E-E60956D5BF5A}" type="pres">
      <dgm:prSet presAssocID="{E798794A-17B7-4CB8-ADD3-186977B96C1B}" presName="bSpace" presStyleCnt="0"/>
      <dgm:spPr/>
    </dgm:pt>
    <dgm:pt modelId="{5DA7C9F7-9B49-4EB7-81FC-2AB988E3E2F4}" type="pres">
      <dgm:prSet presAssocID="{E798794A-17B7-4CB8-ADD3-186977B96C1B}" presName="parBackupNorm" presStyleCnt="0"/>
      <dgm:spPr/>
    </dgm:pt>
    <dgm:pt modelId="{86BE77D0-9728-4CCB-B9FB-3DFE18897025}" type="pres">
      <dgm:prSet presAssocID="{BE1DC89C-ED25-4CD8-BA32-087B85349889}" presName="parSpace" presStyleCnt="0"/>
      <dgm:spPr/>
    </dgm:pt>
    <dgm:pt modelId="{55970FE0-72A8-4E87-B92E-539C8BACC84A}" type="pres">
      <dgm:prSet presAssocID="{7DA7C8E5-6D51-4D25-8F12-9A84A724601C}" presName="desBackupLeftNorm" presStyleCnt="0"/>
      <dgm:spPr/>
    </dgm:pt>
    <dgm:pt modelId="{BDDAE6A5-738B-4D2A-A79C-91B6F911F134}" type="pres">
      <dgm:prSet presAssocID="{7DA7C8E5-6D51-4D25-8F12-9A84A724601C}" presName="desComposite" presStyleCnt="0"/>
      <dgm:spPr/>
    </dgm:pt>
    <dgm:pt modelId="{011ACDFF-2920-4973-93A2-6D47E21352C9}" type="pres">
      <dgm:prSet presAssocID="{7DA7C8E5-6D51-4D25-8F12-9A84A724601C}" presName="desCircle" presStyleLbl="node1" presStyleIdx="0" presStyleCnt="2"/>
      <dgm:spPr/>
    </dgm:pt>
    <dgm:pt modelId="{132CAF97-656B-40E9-B669-1526D1CB3318}" type="pres">
      <dgm:prSet presAssocID="{7DA7C8E5-6D51-4D25-8F12-9A84A724601C}" presName="chTx" presStyleLbl="revTx" presStyleIdx="1" presStyleCnt="7"/>
      <dgm:spPr/>
      <dgm:t>
        <a:bodyPr/>
        <a:lstStyle/>
        <a:p>
          <a:endParaRPr lang="es-ES"/>
        </a:p>
      </dgm:t>
    </dgm:pt>
    <dgm:pt modelId="{A6285B5F-BF56-44D2-B504-AF19576EE33E}" type="pres">
      <dgm:prSet presAssocID="{7DA7C8E5-6D51-4D25-8F12-9A84A724601C}" presName="desTx" presStyleLbl="revTx" presStyleIdx="2" presStyleCnt="7">
        <dgm:presLayoutVars>
          <dgm:bulletEnabled val="1"/>
        </dgm:presLayoutVars>
      </dgm:prSet>
      <dgm:spPr/>
    </dgm:pt>
    <dgm:pt modelId="{BE5B67DE-F95A-4C20-9347-70E3954549FD}" type="pres">
      <dgm:prSet presAssocID="{7DA7C8E5-6D51-4D25-8F12-9A84A724601C}" presName="desBackupRightNorm" presStyleCnt="0"/>
      <dgm:spPr/>
    </dgm:pt>
    <dgm:pt modelId="{305DCBDF-152B-4293-AB00-4D4924309FE1}" type="pres">
      <dgm:prSet presAssocID="{3E46C812-AB3F-4271-954E-F13569DC677E}" presName="desSpace" presStyleCnt="0"/>
      <dgm:spPr/>
    </dgm:pt>
    <dgm:pt modelId="{4A98DFC2-3BA9-4574-8527-924D5045919E}" type="pres">
      <dgm:prSet presAssocID="{9E712745-E708-4E3A-A1CF-E9063F835F4B}" presName="parComposite" presStyleCnt="0"/>
      <dgm:spPr/>
    </dgm:pt>
    <dgm:pt modelId="{3CB93B12-96B0-459A-9CFA-DEC0ED2D119E}" type="pres">
      <dgm:prSet presAssocID="{9E712745-E708-4E3A-A1CF-E9063F835F4B}" presName="parBigCircle" presStyleLbl="node0" presStyleIdx="1" presStyleCnt="3"/>
      <dgm:spPr/>
    </dgm:pt>
    <dgm:pt modelId="{69C5120E-A752-4136-A70A-58BAD9C7E9CB}" type="pres">
      <dgm:prSet presAssocID="{9E712745-E708-4E3A-A1CF-E9063F835F4B}" presName="parTx" presStyleLbl="revTx" presStyleIdx="3" presStyleCnt="7"/>
      <dgm:spPr/>
      <dgm:t>
        <a:bodyPr/>
        <a:lstStyle/>
        <a:p>
          <a:endParaRPr lang="es-ES"/>
        </a:p>
      </dgm:t>
    </dgm:pt>
    <dgm:pt modelId="{A285BC6B-DE5D-4E76-BA2C-C372D8F42E09}" type="pres">
      <dgm:prSet presAssocID="{9E712745-E708-4E3A-A1CF-E9063F835F4B}" presName="bSpace" presStyleCnt="0"/>
      <dgm:spPr/>
    </dgm:pt>
    <dgm:pt modelId="{264F00EC-F0D6-4D0B-B2B1-8A90F4534CC9}" type="pres">
      <dgm:prSet presAssocID="{9E712745-E708-4E3A-A1CF-E9063F835F4B}" presName="parBackupNorm" presStyleCnt="0"/>
      <dgm:spPr/>
    </dgm:pt>
    <dgm:pt modelId="{5C47D786-1271-4AD4-B519-04233D0C5679}" type="pres">
      <dgm:prSet presAssocID="{9761ECAF-8453-45E3-B9EC-7C47E0D4762A}" presName="parSpace" presStyleCnt="0"/>
      <dgm:spPr/>
    </dgm:pt>
    <dgm:pt modelId="{9684D9FD-0D16-4198-8AC4-874EDE0E2BD2}" type="pres">
      <dgm:prSet presAssocID="{DA07E43A-0EA5-4694-AFE8-9627B33FF7A9}" presName="parComposite" presStyleCnt="0"/>
      <dgm:spPr/>
    </dgm:pt>
    <dgm:pt modelId="{A39861B3-F403-46BE-95F0-72D73645F5C1}" type="pres">
      <dgm:prSet presAssocID="{DA07E43A-0EA5-4694-AFE8-9627B33FF7A9}" presName="parBigCircle" presStyleLbl="node0" presStyleIdx="2" presStyleCnt="3"/>
      <dgm:spPr/>
    </dgm:pt>
    <dgm:pt modelId="{5AC9989F-A0CE-4177-BD8A-40FB68376F48}" type="pres">
      <dgm:prSet presAssocID="{DA07E43A-0EA5-4694-AFE8-9627B33FF7A9}" presName="parTx" presStyleLbl="revTx" presStyleIdx="4" presStyleCnt="7"/>
      <dgm:spPr/>
      <dgm:t>
        <a:bodyPr/>
        <a:lstStyle/>
        <a:p>
          <a:endParaRPr lang="es-ES"/>
        </a:p>
      </dgm:t>
    </dgm:pt>
    <dgm:pt modelId="{D7301419-9225-4D4F-AC8C-ED3D469FD46B}" type="pres">
      <dgm:prSet presAssocID="{DA07E43A-0EA5-4694-AFE8-9627B33FF7A9}" presName="bSpace" presStyleCnt="0"/>
      <dgm:spPr/>
    </dgm:pt>
    <dgm:pt modelId="{B7E1AFBC-11F9-4CDC-AE2F-98057E023E66}" type="pres">
      <dgm:prSet presAssocID="{DA07E43A-0EA5-4694-AFE8-9627B33FF7A9}" presName="parBackupNorm" presStyleCnt="0"/>
      <dgm:spPr/>
    </dgm:pt>
    <dgm:pt modelId="{8C2DA4D3-3601-4C5A-B338-33B121CE1323}" type="pres">
      <dgm:prSet presAssocID="{EC777A5C-5BED-496E-A6C7-9AB9616661E9}" presName="parSpace" presStyleCnt="0"/>
      <dgm:spPr/>
    </dgm:pt>
    <dgm:pt modelId="{F5C9EDE7-ACB4-4FAC-8C87-6E6F6C950E02}" type="pres">
      <dgm:prSet presAssocID="{70F97AE3-B1A7-4250-BF99-3C9CA658F72B}" presName="desBackupLeftNorm" presStyleCnt="0"/>
      <dgm:spPr/>
    </dgm:pt>
    <dgm:pt modelId="{E610C505-B024-458A-80D8-B8BC19FEA10F}" type="pres">
      <dgm:prSet presAssocID="{70F97AE3-B1A7-4250-BF99-3C9CA658F72B}" presName="desComposite" presStyleCnt="0"/>
      <dgm:spPr/>
    </dgm:pt>
    <dgm:pt modelId="{13761664-B638-4C8C-BD3F-BB894C99C058}" type="pres">
      <dgm:prSet presAssocID="{70F97AE3-B1A7-4250-BF99-3C9CA658F72B}" presName="desCircle" presStyleLbl="node1" presStyleIdx="1" presStyleCnt="2"/>
      <dgm:spPr/>
    </dgm:pt>
    <dgm:pt modelId="{70BD8361-278D-442A-9B7F-189FA4F97C06}" type="pres">
      <dgm:prSet presAssocID="{70F97AE3-B1A7-4250-BF99-3C9CA658F72B}" presName="chTx" presStyleLbl="revTx" presStyleIdx="5" presStyleCnt="7"/>
      <dgm:spPr/>
      <dgm:t>
        <a:bodyPr/>
        <a:lstStyle/>
        <a:p>
          <a:endParaRPr lang="es-ES"/>
        </a:p>
      </dgm:t>
    </dgm:pt>
    <dgm:pt modelId="{860155A0-B92E-4BA5-9473-C526E74FDEE1}" type="pres">
      <dgm:prSet presAssocID="{70F97AE3-B1A7-4250-BF99-3C9CA658F72B}" presName="desTx" presStyleLbl="revTx" presStyleIdx="6" presStyleCnt="7">
        <dgm:presLayoutVars>
          <dgm:bulletEnabled val="1"/>
        </dgm:presLayoutVars>
      </dgm:prSet>
      <dgm:spPr/>
    </dgm:pt>
    <dgm:pt modelId="{7B4233C6-EB65-4A58-BCCA-9A09241F37A8}" type="pres">
      <dgm:prSet presAssocID="{70F97AE3-B1A7-4250-BF99-3C9CA658F72B}" presName="desBackupRightNorm" presStyleCnt="0"/>
      <dgm:spPr/>
    </dgm:pt>
    <dgm:pt modelId="{712021F8-0B93-44BF-A30F-F596BC519BD9}" type="pres">
      <dgm:prSet presAssocID="{AECC72AF-B26C-458D-8F47-CFAB8F567AE4}" presName="desSpace" presStyleCnt="0"/>
      <dgm:spPr/>
    </dgm:pt>
  </dgm:ptLst>
  <dgm:cxnLst>
    <dgm:cxn modelId="{F345FA80-3C1A-4A4C-B2A0-64FBEB652271}" srcId="{DA07E43A-0EA5-4694-AFE8-9627B33FF7A9}" destId="{70F97AE3-B1A7-4250-BF99-3C9CA658F72B}" srcOrd="0" destOrd="0" parTransId="{5DDF345E-1536-4705-A001-8CCE3EA98E49}" sibTransId="{AECC72AF-B26C-458D-8F47-CFAB8F567AE4}"/>
    <dgm:cxn modelId="{D144E316-19D0-4F8E-BD1E-441F31BD09FC}" srcId="{C82B1207-4478-4A82-8FCA-40BFE1A62D6A}" destId="{9E712745-E708-4E3A-A1CF-E9063F835F4B}" srcOrd="1" destOrd="0" parTransId="{802DE953-FC93-436E-93E7-2B4DBBB94D3D}" sibTransId="{9761ECAF-8453-45E3-B9EC-7C47E0D4762A}"/>
    <dgm:cxn modelId="{E639991F-D703-48D7-9C09-EB7728595568}" srcId="{C82B1207-4478-4A82-8FCA-40BFE1A62D6A}" destId="{DA07E43A-0EA5-4694-AFE8-9627B33FF7A9}" srcOrd="2" destOrd="0" parTransId="{09824326-FB4C-42D3-85D7-503AA4550D4F}" sibTransId="{EC777A5C-5BED-496E-A6C7-9AB9616661E9}"/>
    <dgm:cxn modelId="{E41788AE-844A-4CA6-A344-8CA75B220FBF}" type="presOf" srcId="{9E712745-E708-4E3A-A1CF-E9063F835F4B}" destId="{69C5120E-A752-4136-A70A-58BAD9C7E9CB}" srcOrd="0" destOrd="0" presId="urn:microsoft.com/office/officeart/2008/layout/CircleAccentTimeline"/>
    <dgm:cxn modelId="{0051EC25-46DD-4546-B578-7566F17C59EB}" type="presOf" srcId="{E798794A-17B7-4CB8-ADD3-186977B96C1B}" destId="{A1C368F1-2155-4962-940C-B40D805B7012}" srcOrd="0" destOrd="0" presId="urn:microsoft.com/office/officeart/2008/layout/CircleAccentTimeline"/>
    <dgm:cxn modelId="{988583A7-DE73-4D8C-947C-686873E8C4C7}" srcId="{E798794A-17B7-4CB8-ADD3-186977B96C1B}" destId="{7DA7C8E5-6D51-4D25-8F12-9A84A724601C}" srcOrd="0" destOrd="0" parTransId="{91673E33-6CC3-467F-96FC-0D9AAFDF74E5}" sibTransId="{3E46C812-AB3F-4271-954E-F13569DC677E}"/>
    <dgm:cxn modelId="{A4C9A3FD-0355-4CB2-A45B-5BD6A9A6F787}" type="presOf" srcId="{7DA7C8E5-6D51-4D25-8F12-9A84A724601C}" destId="{132CAF97-656B-40E9-B669-1526D1CB3318}" srcOrd="0" destOrd="0" presId="urn:microsoft.com/office/officeart/2008/layout/CircleAccentTimeline"/>
    <dgm:cxn modelId="{B5F065C2-6217-494E-B7C4-B59E9330080E}" srcId="{C82B1207-4478-4A82-8FCA-40BFE1A62D6A}" destId="{E798794A-17B7-4CB8-ADD3-186977B96C1B}" srcOrd="0" destOrd="0" parTransId="{5FE13D22-A49F-4E4C-83A0-FDE3AC049D5A}" sibTransId="{BE1DC89C-ED25-4CD8-BA32-087B85349889}"/>
    <dgm:cxn modelId="{ED4F1516-2F31-42E3-8788-81C23AB97D87}" type="presOf" srcId="{C82B1207-4478-4A82-8FCA-40BFE1A62D6A}" destId="{1A128103-48E2-4B4A-8B3B-54DFFC0F803F}" srcOrd="0" destOrd="0" presId="urn:microsoft.com/office/officeart/2008/layout/CircleAccentTimeline"/>
    <dgm:cxn modelId="{1110AE59-8E41-4E6B-A1EF-C70FE891CE6E}" type="presOf" srcId="{70F97AE3-B1A7-4250-BF99-3C9CA658F72B}" destId="{70BD8361-278D-442A-9B7F-189FA4F97C06}" srcOrd="0" destOrd="0" presId="urn:microsoft.com/office/officeart/2008/layout/CircleAccentTimeline"/>
    <dgm:cxn modelId="{E8A7BFAD-1E60-42E2-AB87-D6255CC78895}" type="presOf" srcId="{DA07E43A-0EA5-4694-AFE8-9627B33FF7A9}" destId="{5AC9989F-A0CE-4177-BD8A-40FB68376F48}" srcOrd="0" destOrd="0" presId="urn:microsoft.com/office/officeart/2008/layout/CircleAccentTimeline"/>
    <dgm:cxn modelId="{F84F632B-BF71-4C6B-88AB-6D49FCA23253}" type="presParOf" srcId="{1A128103-48E2-4B4A-8B3B-54DFFC0F803F}" destId="{C293FD58-C5A4-47C2-9C9F-C4F1F819D330}" srcOrd="0" destOrd="0" presId="urn:microsoft.com/office/officeart/2008/layout/CircleAccentTimeline"/>
    <dgm:cxn modelId="{81A1CCAA-9ED8-4AAF-B04E-6FFA2D9FEED9}" type="presParOf" srcId="{C293FD58-C5A4-47C2-9C9F-C4F1F819D330}" destId="{9774E6FD-B314-492E-BE71-EA172BB9226B}" srcOrd="0" destOrd="0" presId="urn:microsoft.com/office/officeart/2008/layout/CircleAccentTimeline"/>
    <dgm:cxn modelId="{DAD8836C-6A60-403F-A276-707BDC26D18A}" type="presParOf" srcId="{C293FD58-C5A4-47C2-9C9F-C4F1F819D330}" destId="{A1C368F1-2155-4962-940C-B40D805B7012}" srcOrd="1" destOrd="0" presId="urn:microsoft.com/office/officeart/2008/layout/CircleAccentTimeline"/>
    <dgm:cxn modelId="{4DE9E091-4054-466E-BBDD-0FF85C60A49E}" type="presParOf" srcId="{C293FD58-C5A4-47C2-9C9F-C4F1F819D330}" destId="{32CBBC2F-3292-4021-B14E-E60956D5BF5A}" srcOrd="2" destOrd="0" presId="urn:microsoft.com/office/officeart/2008/layout/CircleAccentTimeline"/>
    <dgm:cxn modelId="{226E4E70-2530-4E96-BAF4-25D95B6BD0C4}" type="presParOf" srcId="{1A128103-48E2-4B4A-8B3B-54DFFC0F803F}" destId="{5DA7C9F7-9B49-4EB7-81FC-2AB988E3E2F4}" srcOrd="1" destOrd="0" presId="urn:microsoft.com/office/officeart/2008/layout/CircleAccentTimeline"/>
    <dgm:cxn modelId="{140CBDD8-80BE-4A19-BC72-45FD5D16CDFB}" type="presParOf" srcId="{1A128103-48E2-4B4A-8B3B-54DFFC0F803F}" destId="{86BE77D0-9728-4CCB-B9FB-3DFE18897025}" srcOrd="2" destOrd="0" presId="urn:microsoft.com/office/officeart/2008/layout/CircleAccentTimeline"/>
    <dgm:cxn modelId="{59122AE0-B223-4603-A162-BD341B45D27F}" type="presParOf" srcId="{1A128103-48E2-4B4A-8B3B-54DFFC0F803F}" destId="{55970FE0-72A8-4E87-B92E-539C8BACC84A}" srcOrd="3" destOrd="0" presId="urn:microsoft.com/office/officeart/2008/layout/CircleAccentTimeline"/>
    <dgm:cxn modelId="{CB0957F9-98AE-429F-9EB3-4DF0D5710323}" type="presParOf" srcId="{1A128103-48E2-4B4A-8B3B-54DFFC0F803F}" destId="{BDDAE6A5-738B-4D2A-A79C-91B6F911F134}" srcOrd="4" destOrd="0" presId="urn:microsoft.com/office/officeart/2008/layout/CircleAccentTimeline"/>
    <dgm:cxn modelId="{57DDA27A-A851-44AF-BECC-07EE14ACF11B}" type="presParOf" srcId="{BDDAE6A5-738B-4D2A-A79C-91B6F911F134}" destId="{011ACDFF-2920-4973-93A2-6D47E21352C9}" srcOrd="0" destOrd="0" presId="urn:microsoft.com/office/officeart/2008/layout/CircleAccentTimeline"/>
    <dgm:cxn modelId="{04DA279A-BCCF-4842-B6EA-FAAB0611968C}" type="presParOf" srcId="{BDDAE6A5-738B-4D2A-A79C-91B6F911F134}" destId="{132CAF97-656B-40E9-B669-1526D1CB3318}" srcOrd="1" destOrd="0" presId="urn:microsoft.com/office/officeart/2008/layout/CircleAccentTimeline"/>
    <dgm:cxn modelId="{F819E755-82AE-4607-ABFC-928BD4DB6537}" type="presParOf" srcId="{BDDAE6A5-738B-4D2A-A79C-91B6F911F134}" destId="{A6285B5F-BF56-44D2-B504-AF19576EE33E}" srcOrd="2" destOrd="0" presId="urn:microsoft.com/office/officeart/2008/layout/CircleAccentTimeline"/>
    <dgm:cxn modelId="{DC735F59-5D9B-47A0-B31C-FE123FB5721B}" type="presParOf" srcId="{1A128103-48E2-4B4A-8B3B-54DFFC0F803F}" destId="{BE5B67DE-F95A-4C20-9347-70E3954549FD}" srcOrd="5" destOrd="0" presId="urn:microsoft.com/office/officeart/2008/layout/CircleAccentTimeline"/>
    <dgm:cxn modelId="{7DC65219-63BE-40E7-ACCA-8D48CFDF60A4}" type="presParOf" srcId="{1A128103-48E2-4B4A-8B3B-54DFFC0F803F}" destId="{305DCBDF-152B-4293-AB00-4D4924309FE1}" srcOrd="6" destOrd="0" presId="urn:microsoft.com/office/officeart/2008/layout/CircleAccentTimeline"/>
    <dgm:cxn modelId="{1AEE41FD-125F-4738-969D-CF989E513DB1}" type="presParOf" srcId="{1A128103-48E2-4B4A-8B3B-54DFFC0F803F}" destId="{4A98DFC2-3BA9-4574-8527-924D5045919E}" srcOrd="7" destOrd="0" presId="urn:microsoft.com/office/officeart/2008/layout/CircleAccentTimeline"/>
    <dgm:cxn modelId="{EEF4E703-59B1-4286-A38D-75BCE4268282}" type="presParOf" srcId="{4A98DFC2-3BA9-4574-8527-924D5045919E}" destId="{3CB93B12-96B0-459A-9CFA-DEC0ED2D119E}" srcOrd="0" destOrd="0" presId="urn:microsoft.com/office/officeart/2008/layout/CircleAccentTimeline"/>
    <dgm:cxn modelId="{612F055B-30C2-488D-B2C7-9C796AECEB41}" type="presParOf" srcId="{4A98DFC2-3BA9-4574-8527-924D5045919E}" destId="{69C5120E-A752-4136-A70A-58BAD9C7E9CB}" srcOrd="1" destOrd="0" presId="urn:microsoft.com/office/officeart/2008/layout/CircleAccentTimeline"/>
    <dgm:cxn modelId="{1F09A55D-1EED-4B85-AF03-B6BBAD20BA56}" type="presParOf" srcId="{4A98DFC2-3BA9-4574-8527-924D5045919E}" destId="{A285BC6B-DE5D-4E76-BA2C-C372D8F42E09}" srcOrd="2" destOrd="0" presId="urn:microsoft.com/office/officeart/2008/layout/CircleAccentTimeline"/>
    <dgm:cxn modelId="{0F3E6F3C-016D-4B3F-90F4-A3E188784326}" type="presParOf" srcId="{1A128103-48E2-4B4A-8B3B-54DFFC0F803F}" destId="{264F00EC-F0D6-4D0B-B2B1-8A90F4534CC9}" srcOrd="8" destOrd="0" presId="urn:microsoft.com/office/officeart/2008/layout/CircleAccentTimeline"/>
    <dgm:cxn modelId="{C86D8BCC-88ED-47D0-8C1D-F7AE19F8959D}" type="presParOf" srcId="{1A128103-48E2-4B4A-8B3B-54DFFC0F803F}" destId="{5C47D786-1271-4AD4-B519-04233D0C5679}" srcOrd="9" destOrd="0" presId="urn:microsoft.com/office/officeart/2008/layout/CircleAccentTimeline"/>
    <dgm:cxn modelId="{16F5A5AA-6851-4F0F-892D-F5F989E68145}" type="presParOf" srcId="{1A128103-48E2-4B4A-8B3B-54DFFC0F803F}" destId="{9684D9FD-0D16-4198-8AC4-874EDE0E2BD2}" srcOrd="10" destOrd="0" presId="urn:microsoft.com/office/officeart/2008/layout/CircleAccentTimeline"/>
    <dgm:cxn modelId="{657C236B-AF6C-4E00-9C4C-BADD394568D5}" type="presParOf" srcId="{9684D9FD-0D16-4198-8AC4-874EDE0E2BD2}" destId="{A39861B3-F403-46BE-95F0-72D73645F5C1}" srcOrd="0" destOrd="0" presId="urn:microsoft.com/office/officeart/2008/layout/CircleAccentTimeline"/>
    <dgm:cxn modelId="{57861184-132B-4D11-A1CB-BBE2597DA6B0}" type="presParOf" srcId="{9684D9FD-0D16-4198-8AC4-874EDE0E2BD2}" destId="{5AC9989F-A0CE-4177-BD8A-40FB68376F48}" srcOrd="1" destOrd="0" presId="urn:microsoft.com/office/officeart/2008/layout/CircleAccentTimeline"/>
    <dgm:cxn modelId="{12FC3209-5A49-43A7-9936-9A8DD4E210CE}" type="presParOf" srcId="{9684D9FD-0D16-4198-8AC4-874EDE0E2BD2}" destId="{D7301419-9225-4D4F-AC8C-ED3D469FD46B}" srcOrd="2" destOrd="0" presId="urn:microsoft.com/office/officeart/2008/layout/CircleAccentTimeline"/>
    <dgm:cxn modelId="{AD3DD94E-DD53-4EEB-AB87-C006171A66F9}" type="presParOf" srcId="{1A128103-48E2-4B4A-8B3B-54DFFC0F803F}" destId="{B7E1AFBC-11F9-4CDC-AE2F-98057E023E66}" srcOrd="11" destOrd="0" presId="urn:microsoft.com/office/officeart/2008/layout/CircleAccentTimeline"/>
    <dgm:cxn modelId="{DDB96A1C-C862-4174-B840-63A9508F49FF}" type="presParOf" srcId="{1A128103-48E2-4B4A-8B3B-54DFFC0F803F}" destId="{8C2DA4D3-3601-4C5A-B338-33B121CE1323}" srcOrd="12" destOrd="0" presId="urn:microsoft.com/office/officeart/2008/layout/CircleAccentTimeline"/>
    <dgm:cxn modelId="{DF42A837-FE7B-47AB-80E7-AEA0AB3026FF}" type="presParOf" srcId="{1A128103-48E2-4B4A-8B3B-54DFFC0F803F}" destId="{F5C9EDE7-ACB4-4FAC-8C87-6E6F6C950E02}" srcOrd="13" destOrd="0" presId="urn:microsoft.com/office/officeart/2008/layout/CircleAccentTimeline"/>
    <dgm:cxn modelId="{BA388377-E4C5-432B-9637-F3CE7E5BD12C}" type="presParOf" srcId="{1A128103-48E2-4B4A-8B3B-54DFFC0F803F}" destId="{E610C505-B024-458A-80D8-B8BC19FEA10F}" srcOrd="14" destOrd="0" presId="urn:microsoft.com/office/officeart/2008/layout/CircleAccentTimeline"/>
    <dgm:cxn modelId="{D0216A5B-854D-43CF-8808-E5B4D31DA082}" type="presParOf" srcId="{E610C505-B024-458A-80D8-B8BC19FEA10F}" destId="{13761664-B638-4C8C-BD3F-BB894C99C058}" srcOrd="0" destOrd="0" presId="urn:microsoft.com/office/officeart/2008/layout/CircleAccentTimeline"/>
    <dgm:cxn modelId="{B2AF4306-497F-4212-BC9C-CF4563DAC5AC}" type="presParOf" srcId="{E610C505-B024-458A-80D8-B8BC19FEA10F}" destId="{70BD8361-278D-442A-9B7F-189FA4F97C06}" srcOrd="1" destOrd="0" presId="urn:microsoft.com/office/officeart/2008/layout/CircleAccentTimeline"/>
    <dgm:cxn modelId="{A18AB209-96CB-4FF3-A4CB-A7B48B0FD551}" type="presParOf" srcId="{E610C505-B024-458A-80D8-B8BC19FEA10F}" destId="{860155A0-B92E-4BA5-9473-C526E74FDEE1}" srcOrd="2" destOrd="0" presId="urn:microsoft.com/office/officeart/2008/layout/CircleAccentTimeline"/>
    <dgm:cxn modelId="{1D5CE286-E128-4BB1-9FE8-47DD5F6DAE1D}" type="presParOf" srcId="{1A128103-48E2-4B4A-8B3B-54DFFC0F803F}" destId="{7B4233C6-EB65-4A58-BCCA-9A09241F37A8}" srcOrd="15" destOrd="0" presId="urn:microsoft.com/office/officeart/2008/layout/CircleAccentTimeline"/>
    <dgm:cxn modelId="{2BD149EF-5117-46D3-B2BC-D195CAA4EEDA}" type="presParOf" srcId="{1A128103-48E2-4B4A-8B3B-54DFFC0F803F}" destId="{712021F8-0B93-44BF-A30F-F596BC519BD9}" srcOrd="16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2B1207-4478-4A82-8FCA-40BFE1A62D6A}" type="doc">
      <dgm:prSet loTypeId="urn:microsoft.com/office/officeart/2008/layout/CircleAccentTimeline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798794A-17B7-4CB8-ADD3-186977B96C1B}">
      <dgm:prSet phldrT="[Texto]"/>
      <dgm:spPr/>
      <dgm:t>
        <a:bodyPr/>
        <a:lstStyle/>
        <a:p>
          <a:r>
            <a:rPr lang="es-EC" dirty="0"/>
            <a:t>PEG-IFN-α2a</a:t>
          </a:r>
          <a:endParaRPr lang="es-ES" dirty="0"/>
        </a:p>
      </dgm:t>
    </dgm:pt>
    <dgm:pt modelId="{5FE13D22-A49F-4E4C-83A0-FDE3AC049D5A}" type="parTrans" cxnId="{B5F065C2-6217-494E-B7C4-B59E9330080E}">
      <dgm:prSet/>
      <dgm:spPr/>
      <dgm:t>
        <a:bodyPr/>
        <a:lstStyle/>
        <a:p>
          <a:endParaRPr lang="es-ES"/>
        </a:p>
      </dgm:t>
    </dgm:pt>
    <dgm:pt modelId="{BE1DC89C-ED25-4CD8-BA32-087B85349889}" type="sibTrans" cxnId="{B5F065C2-6217-494E-B7C4-B59E9330080E}">
      <dgm:prSet/>
      <dgm:spPr/>
      <dgm:t>
        <a:bodyPr/>
        <a:lstStyle/>
        <a:p>
          <a:endParaRPr lang="es-ES"/>
        </a:p>
      </dgm:t>
    </dgm:pt>
    <dgm:pt modelId="{7DA7C8E5-6D51-4D25-8F12-9A84A724601C}">
      <dgm:prSet phldrT="[Texto]"/>
      <dgm:spPr/>
      <dgm:t>
        <a:bodyPr/>
        <a:lstStyle/>
        <a:p>
          <a:r>
            <a:rPr lang="es-ES" dirty="0"/>
            <a:t>Ramificada</a:t>
          </a:r>
        </a:p>
      </dgm:t>
    </dgm:pt>
    <dgm:pt modelId="{91673E33-6CC3-467F-96FC-0D9AAFDF74E5}" type="parTrans" cxnId="{988583A7-DE73-4D8C-947C-686873E8C4C7}">
      <dgm:prSet/>
      <dgm:spPr/>
      <dgm:t>
        <a:bodyPr/>
        <a:lstStyle/>
        <a:p>
          <a:endParaRPr lang="es-ES"/>
        </a:p>
      </dgm:t>
    </dgm:pt>
    <dgm:pt modelId="{3E46C812-AB3F-4271-954E-F13569DC677E}" type="sibTrans" cxnId="{988583A7-DE73-4D8C-947C-686873E8C4C7}">
      <dgm:prSet/>
      <dgm:spPr/>
      <dgm:t>
        <a:bodyPr/>
        <a:lstStyle/>
        <a:p>
          <a:endParaRPr lang="es-ES"/>
        </a:p>
      </dgm:t>
    </dgm:pt>
    <dgm:pt modelId="{9E712745-E708-4E3A-A1CF-E9063F835F4B}">
      <dgm:prSet phldrT="[Texto]"/>
      <dgm:spPr/>
      <dgm:t>
        <a:bodyPr/>
        <a:lstStyle/>
        <a:p>
          <a:r>
            <a:rPr lang="es-EC" dirty="0"/>
            <a:t>enlaces  </a:t>
          </a:r>
          <a:endParaRPr lang="es-ES" dirty="0"/>
        </a:p>
      </dgm:t>
    </dgm:pt>
    <dgm:pt modelId="{802DE953-FC93-436E-93E7-2B4DBBB94D3D}" type="parTrans" cxnId="{D144E316-19D0-4F8E-BD1E-441F31BD09FC}">
      <dgm:prSet/>
      <dgm:spPr/>
      <dgm:t>
        <a:bodyPr/>
        <a:lstStyle/>
        <a:p>
          <a:endParaRPr lang="es-ES"/>
        </a:p>
      </dgm:t>
    </dgm:pt>
    <dgm:pt modelId="{9761ECAF-8453-45E3-B9EC-7C47E0D4762A}" type="sibTrans" cxnId="{D144E316-19D0-4F8E-BD1E-441F31BD09FC}">
      <dgm:prSet/>
      <dgm:spPr/>
      <dgm:t>
        <a:bodyPr/>
        <a:lstStyle/>
        <a:p>
          <a:endParaRPr lang="es-ES"/>
        </a:p>
      </dgm:t>
    </dgm:pt>
    <dgm:pt modelId="{893C85F1-A3C9-4E4B-AC19-84E198AE999E}">
      <dgm:prSet phldrT="[Texto]"/>
      <dgm:spPr/>
      <dgm:t>
        <a:bodyPr/>
        <a:lstStyle/>
        <a:p>
          <a:r>
            <a:rPr lang="es-ES" dirty="0"/>
            <a:t>estable</a:t>
          </a:r>
        </a:p>
      </dgm:t>
    </dgm:pt>
    <dgm:pt modelId="{BBB15D3E-279C-4755-AB44-F63C888998F2}" type="parTrans" cxnId="{E0EF3EAA-4654-4141-94FB-3FDFFECD2CFC}">
      <dgm:prSet/>
      <dgm:spPr/>
      <dgm:t>
        <a:bodyPr/>
        <a:lstStyle/>
        <a:p>
          <a:endParaRPr lang="es-ES"/>
        </a:p>
      </dgm:t>
    </dgm:pt>
    <dgm:pt modelId="{1FC99D1B-6D46-4059-958C-A0F4B309BF95}" type="sibTrans" cxnId="{E0EF3EAA-4654-4141-94FB-3FDFFECD2CFC}">
      <dgm:prSet/>
      <dgm:spPr/>
      <dgm:t>
        <a:bodyPr/>
        <a:lstStyle/>
        <a:p>
          <a:endParaRPr lang="es-ES"/>
        </a:p>
      </dgm:t>
    </dgm:pt>
    <dgm:pt modelId="{DA07E43A-0EA5-4694-AFE8-9627B33FF7A9}">
      <dgm:prSet phldrT="[Texto]"/>
      <dgm:spPr/>
      <dgm:t>
        <a:bodyPr/>
        <a:lstStyle/>
        <a:p>
          <a:r>
            <a:rPr lang="es-ES" dirty="0"/>
            <a:t>Molécula intacta</a:t>
          </a:r>
        </a:p>
      </dgm:t>
    </dgm:pt>
    <dgm:pt modelId="{09824326-FB4C-42D3-85D7-503AA4550D4F}" type="parTrans" cxnId="{E639991F-D703-48D7-9C09-EB7728595568}">
      <dgm:prSet/>
      <dgm:spPr/>
      <dgm:t>
        <a:bodyPr/>
        <a:lstStyle/>
        <a:p>
          <a:endParaRPr lang="es-ES"/>
        </a:p>
      </dgm:t>
    </dgm:pt>
    <dgm:pt modelId="{EC777A5C-5BED-496E-A6C7-9AB9616661E9}" type="sibTrans" cxnId="{E639991F-D703-48D7-9C09-EB7728595568}">
      <dgm:prSet/>
      <dgm:spPr/>
      <dgm:t>
        <a:bodyPr/>
        <a:lstStyle/>
        <a:p>
          <a:endParaRPr lang="es-ES"/>
        </a:p>
      </dgm:t>
    </dgm:pt>
    <dgm:pt modelId="{FE18A17C-178A-40DE-874D-C7A2F82F6B91}">
      <dgm:prSet phldrT="[Texto]"/>
      <dgm:spPr/>
      <dgm:t>
        <a:bodyPr/>
        <a:lstStyle/>
        <a:p>
          <a:endParaRPr lang="es-ES" dirty="0"/>
        </a:p>
      </dgm:t>
    </dgm:pt>
    <dgm:pt modelId="{1C9F517F-2389-4FDD-8714-1976D2024052}" type="parTrans" cxnId="{5C3C2F1E-3E72-434D-96CA-C5B37C820C21}">
      <dgm:prSet/>
      <dgm:spPr/>
      <dgm:t>
        <a:bodyPr/>
        <a:lstStyle/>
        <a:p>
          <a:endParaRPr lang="es-ES"/>
        </a:p>
      </dgm:t>
    </dgm:pt>
    <dgm:pt modelId="{BE9CE2D9-B8EC-419F-A400-7B50FB38D4B5}" type="sibTrans" cxnId="{5C3C2F1E-3E72-434D-96CA-C5B37C820C21}">
      <dgm:prSet/>
      <dgm:spPr/>
      <dgm:t>
        <a:bodyPr/>
        <a:lstStyle/>
        <a:p>
          <a:endParaRPr lang="es-ES"/>
        </a:p>
      </dgm:t>
    </dgm:pt>
    <dgm:pt modelId="{54F51888-1BEE-4A92-B6D3-58E3A1AA8F3A}" type="pres">
      <dgm:prSet presAssocID="{C82B1207-4478-4A82-8FCA-40BFE1A62D6A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48C11B5A-CFE0-4D7E-8DCD-7FCB42EB25C3}" type="pres">
      <dgm:prSet presAssocID="{E798794A-17B7-4CB8-ADD3-186977B96C1B}" presName="parComposite" presStyleCnt="0"/>
      <dgm:spPr/>
    </dgm:pt>
    <dgm:pt modelId="{8EFA58E4-42A0-4CA3-934B-D7C1E9919AA4}" type="pres">
      <dgm:prSet presAssocID="{E798794A-17B7-4CB8-ADD3-186977B96C1B}" presName="parBigCircle" presStyleLbl="node0" presStyleIdx="0" presStyleCnt="3"/>
      <dgm:spPr/>
    </dgm:pt>
    <dgm:pt modelId="{7B0F55B5-B5FD-4A20-A78F-21218808120D}" type="pres">
      <dgm:prSet presAssocID="{E798794A-17B7-4CB8-ADD3-186977B96C1B}" presName="parTx" presStyleLbl="revTx" presStyleIdx="0" presStyleCnt="9"/>
      <dgm:spPr/>
      <dgm:t>
        <a:bodyPr/>
        <a:lstStyle/>
        <a:p>
          <a:endParaRPr lang="es-ES"/>
        </a:p>
      </dgm:t>
    </dgm:pt>
    <dgm:pt modelId="{AF2031D4-3224-4528-86A1-7A44AF93F556}" type="pres">
      <dgm:prSet presAssocID="{E798794A-17B7-4CB8-ADD3-186977B96C1B}" presName="bSpace" presStyleCnt="0"/>
      <dgm:spPr/>
    </dgm:pt>
    <dgm:pt modelId="{55C45CDA-A4E8-4D1B-AD9E-ED89663BA776}" type="pres">
      <dgm:prSet presAssocID="{E798794A-17B7-4CB8-ADD3-186977B96C1B}" presName="parBackupNorm" presStyleCnt="0"/>
      <dgm:spPr/>
    </dgm:pt>
    <dgm:pt modelId="{96A23CEF-75B7-413A-B2E8-740FBA27D928}" type="pres">
      <dgm:prSet presAssocID="{BE1DC89C-ED25-4CD8-BA32-087B85349889}" presName="parSpace" presStyleCnt="0"/>
      <dgm:spPr/>
    </dgm:pt>
    <dgm:pt modelId="{1CD32044-7ECA-4BB3-B030-8234990296E3}" type="pres">
      <dgm:prSet presAssocID="{7DA7C8E5-6D51-4D25-8F12-9A84A724601C}" presName="desBackupLeftNorm" presStyleCnt="0"/>
      <dgm:spPr/>
    </dgm:pt>
    <dgm:pt modelId="{62C0B40A-5243-4F65-869B-8BB884A6875B}" type="pres">
      <dgm:prSet presAssocID="{7DA7C8E5-6D51-4D25-8F12-9A84A724601C}" presName="desComposite" presStyleCnt="0"/>
      <dgm:spPr/>
    </dgm:pt>
    <dgm:pt modelId="{88754EA1-C33D-4664-8239-E8FF5CEFBEB9}" type="pres">
      <dgm:prSet presAssocID="{7DA7C8E5-6D51-4D25-8F12-9A84A724601C}" presName="desCircle" presStyleLbl="node1" presStyleIdx="0" presStyleCnt="3"/>
      <dgm:spPr/>
    </dgm:pt>
    <dgm:pt modelId="{092AFB8A-194B-40F8-A1CE-984708948A41}" type="pres">
      <dgm:prSet presAssocID="{7DA7C8E5-6D51-4D25-8F12-9A84A724601C}" presName="chTx" presStyleLbl="revTx" presStyleIdx="1" presStyleCnt="9"/>
      <dgm:spPr/>
      <dgm:t>
        <a:bodyPr/>
        <a:lstStyle/>
        <a:p>
          <a:endParaRPr lang="es-ES"/>
        </a:p>
      </dgm:t>
    </dgm:pt>
    <dgm:pt modelId="{02C398C4-BF31-44A4-BD64-8BD3D57B2EBA}" type="pres">
      <dgm:prSet presAssocID="{7DA7C8E5-6D51-4D25-8F12-9A84A724601C}" presName="desTx" presStyleLbl="revTx" presStyleIdx="2" presStyleCnt="9">
        <dgm:presLayoutVars>
          <dgm:bulletEnabled val="1"/>
        </dgm:presLayoutVars>
      </dgm:prSet>
      <dgm:spPr/>
    </dgm:pt>
    <dgm:pt modelId="{C78EA7D3-C4F9-4F6B-ADBA-A38E38DB05D2}" type="pres">
      <dgm:prSet presAssocID="{7DA7C8E5-6D51-4D25-8F12-9A84A724601C}" presName="desBackupRightNorm" presStyleCnt="0"/>
      <dgm:spPr/>
    </dgm:pt>
    <dgm:pt modelId="{8DF4F644-54F3-46FA-8213-5F18FE3CDADE}" type="pres">
      <dgm:prSet presAssocID="{3E46C812-AB3F-4271-954E-F13569DC677E}" presName="desSpace" presStyleCnt="0"/>
      <dgm:spPr/>
    </dgm:pt>
    <dgm:pt modelId="{BFE3F002-EB88-4D19-87B8-C1A3E790ED71}" type="pres">
      <dgm:prSet presAssocID="{9E712745-E708-4E3A-A1CF-E9063F835F4B}" presName="parComposite" presStyleCnt="0"/>
      <dgm:spPr/>
    </dgm:pt>
    <dgm:pt modelId="{953F35B3-317C-457B-ADB8-2E3C504AC424}" type="pres">
      <dgm:prSet presAssocID="{9E712745-E708-4E3A-A1CF-E9063F835F4B}" presName="parBigCircle" presStyleLbl="node0" presStyleIdx="1" presStyleCnt="3"/>
      <dgm:spPr/>
    </dgm:pt>
    <dgm:pt modelId="{2069ED9A-A651-4D86-A5A0-61C4CA0D1771}" type="pres">
      <dgm:prSet presAssocID="{9E712745-E708-4E3A-A1CF-E9063F835F4B}" presName="parTx" presStyleLbl="revTx" presStyleIdx="3" presStyleCnt="9"/>
      <dgm:spPr/>
      <dgm:t>
        <a:bodyPr/>
        <a:lstStyle/>
        <a:p>
          <a:endParaRPr lang="es-ES"/>
        </a:p>
      </dgm:t>
    </dgm:pt>
    <dgm:pt modelId="{9D71A7ED-2B6D-4EAC-87F4-6277DD304CDD}" type="pres">
      <dgm:prSet presAssocID="{9E712745-E708-4E3A-A1CF-E9063F835F4B}" presName="bSpace" presStyleCnt="0"/>
      <dgm:spPr/>
    </dgm:pt>
    <dgm:pt modelId="{F66BA129-7EBD-4939-A007-370431A1F72C}" type="pres">
      <dgm:prSet presAssocID="{9E712745-E708-4E3A-A1CF-E9063F835F4B}" presName="parBackupNorm" presStyleCnt="0"/>
      <dgm:spPr/>
    </dgm:pt>
    <dgm:pt modelId="{2C2CC12A-CC90-443A-AA30-5D42E104C1D7}" type="pres">
      <dgm:prSet presAssocID="{9761ECAF-8453-45E3-B9EC-7C47E0D4762A}" presName="parSpace" presStyleCnt="0"/>
      <dgm:spPr/>
    </dgm:pt>
    <dgm:pt modelId="{939D2A3E-6EF8-4985-ADE9-64362B20B307}" type="pres">
      <dgm:prSet presAssocID="{893C85F1-A3C9-4E4B-AC19-84E198AE999E}" presName="desBackupLeftNorm" presStyleCnt="0"/>
      <dgm:spPr/>
    </dgm:pt>
    <dgm:pt modelId="{CDA6BA56-CFD2-4731-AD33-35032C0A6503}" type="pres">
      <dgm:prSet presAssocID="{893C85F1-A3C9-4E4B-AC19-84E198AE999E}" presName="desComposite" presStyleCnt="0"/>
      <dgm:spPr/>
    </dgm:pt>
    <dgm:pt modelId="{F995E310-E1C5-4BF0-8C4C-598C44464A24}" type="pres">
      <dgm:prSet presAssocID="{893C85F1-A3C9-4E4B-AC19-84E198AE999E}" presName="desCircle" presStyleLbl="node1" presStyleIdx="1" presStyleCnt="3"/>
      <dgm:spPr/>
    </dgm:pt>
    <dgm:pt modelId="{11E58C92-1E53-49D1-94BA-5FA15F644090}" type="pres">
      <dgm:prSet presAssocID="{893C85F1-A3C9-4E4B-AC19-84E198AE999E}" presName="chTx" presStyleLbl="revTx" presStyleIdx="4" presStyleCnt="9"/>
      <dgm:spPr/>
      <dgm:t>
        <a:bodyPr/>
        <a:lstStyle/>
        <a:p>
          <a:endParaRPr lang="es-ES"/>
        </a:p>
      </dgm:t>
    </dgm:pt>
    <dgm:pt modelId="{E3422893-6BD6-487A-816D-FAED009CA86B}" type="pres">
      <dgm:prSet presAssocID="{893C85F1-A3C9-4E4B-AC19-84E198AE999E}" presName="desTx" presStyleLbl="revTx" presStyleIdx="5" presStyleCnt="9">
        <dgm:presLayoutVars>
          <dgm:bulletEnabled val="1"/>
        </dgm:presLayoutVars>
      </dgm:prSet>
      <dgm:spPr/>
    </dgm:pt>
    <dgm:pt modelId="{784595C2-7A4C-465A-9CDC-3072B7FE237A}" type="pres">
      <dgm:prSet presAssocID="{893C85F1-A3C9-4E4B-AC19-84E198AE999E}" presName="desBackupRightNorm" presStyleCnt="0"/>
      <dgm:spPr/>
    </dgm:pt>
    <dgm:pt modelId="{DD911C45-3D88-4E50-ACF7-1954DC928A2B}" type="pres">
      <dgm:prSet presAssocID="{1FC99D1B-6D46-4059-958C-A0F4B309BF95}" presName="desSpace" presStyleCnt="0"/>
      <dgm:spPr/>
    </dgm:pt>
    <dgm:pt modelId="{E8298506-F8FE-42C5-8443-D86D24F0517D}" type="pres">
      <dgm:prSet presAssocID="{DA07E43A-0EA5-4694-AFE8-9627B33FF7A9}" presName="parComposite" presStyleCnt="0"/>
      <dgm:spPr/>
    </dgm:pt>
    <dgm:pt modelId="{5B1E80AD-283E-4826-9E18-5D8857726077}" type="pres">
      <dgm:prSet presAssocID="{DA07E43A-0EA5-4694-AFE8-9627B33FF7A9}" presName="parBigCircle" presStyleLbl="node0" presStyleIdx="2" presStyleCnt="3"/>
      <dgm:spPr/>
    </dgm:pt>
    <dgm:pt modelId="{90660A59-1F10-4A7A-9AB0-98CD6D52BEEC}" type="pres">
      <dgm:prSet presAssocID="{DA07E43A-0EA5-4694-AFE8-9627B33FF7A9}" presName="parTx" presStyleLbl="revTx" presStyleIdx="6" presStyleCnt="9"/>
      <dgm:spPr/>
      <dgm:t>
        <a:bodyPr/>
        <a:lstStyle/>
        <a:p>
          <a:endParaRPr lang="es-ES"/>
        </a:p>
      </dgm:t>
    </dgm:pt>
    <dgm:pt modelId="{A9D1D8F1-5F87-401F-BC10-D8EECF57A174}" type="pres">
      <dgm:prSet presAssocID="{DA07E43A-0EA5-4694-AFE8-9627B33FF7A9}" presName="bSpace" presStyleCnt="0"/>
      <dgm:spPr/>
    </dgm:pt>
    <dgm:pt modelId="{77AC08B2-8283-4E00-A448-5958C65A87BF}" type="pres">
      <dgm:prSet presAssocID="{DA07E43A-0EA5-4694-AFE8-9627B33FF7A9}" presName="parBackupNorm" presStyleCnt="0"/>
      <dgm:spPr/>
    </dgm:pt>
    <dgm:pt modelId="{891CBFD5-2FA2-4755-8167-9719B39A44A7}" type="pres">
      <dgm:prSet presAssocID="{EC777A5C-5BED-496E-A6C7-9AB9616661E9}" presName="parSpace" presStyleCnt="0"/>
      <dgm:spPr/>
    </dgm:pt>
    <dgm:pt modelId="{C7D006A5-B3DA-4FF4-9B86-1FE20D9394C6}" type="pres">
      <dgm:prSet presAssocID="{FE18A17C-178A-40DE-874D-C7A2F82F6B91}" presName="desBackupLeftNorm" presStyleCnt="0"/>
      <dgm:spPr/>
    </dgm:pt>
    <dgm:pt modelId="{42645A34-921D-402A-9A6D-243E515CE8F9}" type="pres">
      <dgm:prSet presAssocID="{FE18A17C-178A-40DE-874D-C7A2F82F6B91}" presName="desComposite" presStyleCnt="0"/>
      <dgm:spPr/>
    </dgm:pt>
    <dgm:pt modelId="{E5E14AE7-75C0-40DB-8EFD-A41F57858BAF}" type="pres">
      <dgm:prSet presAssocID="{FE18A17C-178A-40DE-874D-C7A2F82F6B91}" presName="desCircle" presStyleLbl="node1" presStyleIdx="2" presStyleCnt="3"/>
      <dgm:spPr/>
    </dgm:pt>
    <dgm:pt modelId="{EE2C15F8-2543-4256-BAED-4C38454BD12B}" type="pres">
      <dgm:prSet presAssocID="{FE18A17C-178A-40DE-874D-C7A2F82F6B91}" presName="chTx" presStyleLbl="revTx" presStyleIdx="7" presStyleCnt="9"/>
      <dgm:spPr/>
      <dgm:t>
        <a:bodyPr/>
        <a:lstStyle/>
        <a:p>
          <a:endParaRPr lang="es-ES"/>
        </a:p>
      </dgm:t>
    </dgm:pt>
    <dgm:pt modelId="{863B3DFA-A595-410D-9586-E46F76AC734E}" type="pres">
      <dgm:prSet presAssocID="{FE18A17C-178A-40DE-874D-C7A2F82F6B91}" presName="desTx" presStyleLbl="revTx" presStyleIdx="8" presStyleCnt="9">
        <dgm:presLayoutVars>
          <dgm:bulletEnabled val="1"/>
        </dgm:presLayoutVars>
      </dgm:prSet>
      <dgm:spPr/>
    </dgm:pt>
    <dgm:pt modelId="{719AD5A6-B444-4946-877D-7E8ECD96E7D3}" type="pres">
      <dgm:prSet presAssocID="{FE18A17C-178A-40DE-874D-C7A2F82F6B91}" presName="desBackupRightNorm" presStyleCnt="0"/>
      <dgm:spPr/>
    </dgm:pt>
    <dgm:pt modelId="{98141881-FD38-4041-A8F5-9E604EBF7D79}" type="pres">
      <dgm:prSet presAssocID="{BE9CE2D9-B8EC-419F-A400-7B50FB38D4B5}" presName="desSpace" presStyleCnt="0"/>
      <dgm:spPr/>
    </dgm:pt>
  </dgm:ptLst>
  <dgm:cxnLst>
    <dgm:cxn modelId="{79E26C9C-56ED-425C-9A1E-EE60F3B8CF45}" type="presOf" srcId="{DA07E43A-0EA5-4694-AFE8-9627B33FF7A9}" destId="{90660A59-1F10-4A7A-9AB0-98CD6D52BEEC}" srcOrd="0" destOrd="0" presId="urn:microsoft.com/office/officeart/2008/layout/CircleAccentTimeline"/>
    <dgm:cxn modelId="{E0EF3EAA-4654-4141-94FB-3FDFFECD2CFC}" srcId="{9E712745-E708-4E3A-A1CF-E9063F835F4B}" destId="{893C85F1-A3C9-4E4B-AC19-84E198AE999E}" srcOrd="0" destOrd="0" parTransId="{BBB15D3E-279C-4755-AB44-F63C888998F2}" sibTransId="{1FC99D1B-6D46-4059-958C-A0F4B309BF95}"/>
    <dgm:cxn modelId="{F2ADAF96-1715-4913-9EBE-EEC1530FE6BD}" type="presOf" srcId="{893C85F1-A3C9-4E4B-AC19-84E198AE999E}" destId="{11E58C92-1E53-49D1-94BA-5FA15F644090}" srcOrd="0" destOrd="0" presId="urn:microsoft.com/office/officeart/2008/layout/CircleAccentTimeline"/>
    <dgm:cxn modelId="{E76D31E0-3624-4D61-9B0B-2FAFCB2F8B27}" type="presOf" srcId="{E798794A-17B7-4CB8-ADD3-186977B96C1B}" destId="{7B0F55B5-B5FD-4A20-A78F-21218808120D}" srcOrd="0" destOrd="0" presId="urn:microsoft.com/office/officeart/2008/layout/CircleAccentTimeline"/>
    <dgm:cxn modelId="{E3246C38-5873-44CA-B082-1C777A9A5579}" type="presOf" srcId="{9E712745-E708-4E3A-A1CF-E9063F835F4B}" destId="{2069ED9A-A651-4D86-A5A0-61C4CA0D1771}" srcOrd="0" destOrd="0" presId="urn:microsoft.com/office/officeart/2008/layout/CircleAccentTimeline"/>
    <dgm:cxn modelId="{58C3CD8D-111E-4BE2-BD3E-7D5B21B7A9EA}" type="presOf" srcId="{7DA7C8E5-6D51-4D25-8F12-9A84A724601C}" destId="{092AFB8A-194B-40F8-A1CE-984708948A41}" srcOrd="0" destOrd="0" presId="urn:microsoft.com/office/officeart/2008/layout/CircleAccentTimeline"/>
    <dgm:cxn modelId="{E9B0AA27-E774-49A1-8F2E-CC9535D1BC48}" type="presOf" srcId="{FE18A17C-178A-40DE-874D-C7A2F82F6B91}" destId="{EE2C15F8-2543-4256-BAED-4C38454BD12B}" srcOrd="0" destOrd="0" presId="urn:microsoft.com/office/officeart/2008/layout/CircleAccentTimeline"/>
    <dgm:cxn modelId="{E639991F-D703-48D7-9C09-EB7728595568}" srcId="{C82B1207-4478-4A82-8FCA-40BFE1A62D6A}" destId="{DA07E43A-0EA5-4694-AFE8-9627B33FF7A9}" srcOrd="2" destOrd="0" parTransId="{09824326-FB4C-42D3-85D7-503AA4550D4F}" sibTransId="{EC777A5C-5BED-496E-A6C7-9AB9616661E9}"/>
    <dgm:cxn modelId="{D144E316-19D0-4F8E-BD1E-441F31BD09FC}" srcId="{C82B1207-4478-4A82-8FCA-40BFE1A62D6A}" destId="{9E712745-E708-4E3A-A1CF-E9063F835F4B}" srcOrd="1" destOrd="0" parTransId="{802DE953-FC93-436E-93E7-2B4DBBB94D3D}" sibTransId="{9761ECAF-8453-45E3-B9EC-7C47E0D4762A}"/>
    <dgm:cxn modelId="{988583A7-DE73-4D8C-947C-686873E8C4C7}" srcId="{E798794A-17B7-4CB8-ADD3-186977B96C1B}" destId="{7DA7C8E5-6D51-4D25-8F12-9A84A724601C}" srcOrd="0" destOrd="0" parTransId="{91673E33-6CC3-467F-96FC-0D9AAFDF74E5}" sibTransId="{3E46C812-AB3F-4271-954E-F13569DC677E}"/>
    <dgm:cxn modelId="{5C3C2F1E-3E72-434D-96CA-C5B37C820C21}" srcId="{DA07E43A-0EA5-4694-AFE8-9627B33FF7A9}" destId="{FE18A17C-178A-40DE-874D-C7A2F82F6B91}" srcOrd="0" destOrd="0" parTransId="{1C9F517F-2389-4FDD-8714-1976D2024052}" sibTransId="{BE9CE2D9-B8EC-419F-A400-7B50FB38D4B5}"/>
    <dgm:cxn modelId="{529E7D6B-43D0-4F45-96CC-5F56B1F0543B}" type="presOf" srcId="{C82B1207-4478-4A82-8FCA-40BFE1A62D6A}" destId="{54F51888-1BEE-4A92-B6D3-58E3A1AA8F3A}" srcOrd="0" destOrd="0" presId="urn:microsoft.com/office/officeart/2008/layout/CircleAccentTimeline"/>
    <dgm:cxn modelId="{B5F065C2-6217-494E-B7C4-B59E9330080E}" srcId="{C82B1207-4478-4A82-8FCA-40BFE1A62D6A}" destId="{E798794A-17B7-4CB8-ADD3-186977B96C1B}" srcOrd="0" destOrd="0" parTransId="{5FE13D22-A49F-4E4C-83A0-FDE3AC049D5A}" sibTransId="{BE1DC89C-ED25-4CD8-BA32-087B85349889}"/>
    <dgm:cxn modelId="{BD60A9E8-EC7F-4A70-B968-A311096F9E23}" type="presParOf" srcId="{54F51888-1BEE-4A92-B6D3-58E3A1AA8F3A}" destId="{48C11B5A-CFE0-4D7E-8DCD-7FCB42EB25C3}" srcOrd="0" destOrd="0" presId="urn:microsoft.com/office/officeart/2008/layout/CircleAccentTimeline"/>
    <dgm:cxn modelId="{9D5A7401-1328-4CEC-B289-605A05F738F5}" type="presParOf" srcId="{48C11B5A-CFE0-4D7E-8DCD-7FCB42EB25C3}" destId="{8EFA58E4-42A0-4CA3-934B-D7C1E9919AA4}" srcOrd="0" destOrd="0" presId="urn:microsoft.com/office/officeart/2008/layout/CircleAccentTimeline"/>
    <dgm:cxn modelId="{DED498EA-8920-4358-8CE2-1BFB189DC55B}" type="presParOf" srcId="{48C11B5A-CFE0-4D7E-8DCD-7FCB42EB25C3}" destId="{7B0F55B5-B5FD-4A20-A78F-21218808120D}" srcOrd="1" destOrd="0" presId="urn:microsoft.com/office/officeart/2008/layout/CircleAccentTimeline"/>
    <dgm:cxn modelId="{66C57629-3D6C-4C8E-868B-9A5092B1455F}" type="presParOf" srcId="{48C11B5A-CFE0-4D7E-8DCD-7FCB42EB25C3}" destId="{AF2031D4-3224-4528-86A1-7A44AF93F556}" srcOrd="2" destOrd="0" presId="urn:microsoft.com/office/officeart/2008/layout/CircleAccentTimeline"/>
    <dgm:cxn modelId="{C15D8902-FAF0-41C9-AFBD-FCED094168A1}" type="presParOf" srcId="{54F51888-1BEE-4A92-B6D3-58E3A1AA8F3A}" destId="{55C45CDA-A4E8-4D1B-AD9E-ED89663BA776}" srcOrd="1" destOrd="0" presId="urn:microsoft.com/office/officeart/2008/layout/CircleAccentTimeline"/>
    <dgm:cxn modelId="{7C9B7EFA-9BA0-4AFD-91EC-AA4AA74AA4AA}" type="presParOf" srcId="{54F51888-1BEE-4A92-B6D3-58E3A1AA8F3A}" destId="{96A23CEF-75B7-413A-B2E8-740FBA27D928}" srcOrd="2" destOrd="0" presId="urn:microsoft.com/office/officeart/2008/layout/CircleAccentTimeline"/>
    <dgm:cxn modelId="{C9C50D62-16BD-43EA-9098-5D02F8EDBF2E}" type="presParOf" srcId="{54F51888-1BEE-4A92-B6D3-58E3A1AA8F3A}" destId="{1CD32044-7ECA-4BB3-B030-8234990296E3}" srcOrd="3" destOrd="0" presId="urn:microsoft.com/office/officeart/2008/layout/CircleAccentTimeline"/>
    <dgm:cxn modelId="{180FFA41-E28C-414E-BAE2-AB240BB3E997}" type="presParOf" srcId="{54F51888-1BEE-4A92-B6D3-58E3A1AA8F3A}" destId="{62C0B40A-5243-4F65-869B-8BB884A6875B}" srcOrd="4" destOrd="0" presId="urn:microsoft.com/office/officeart/2008/layout/CircleAccentTimeline"/>
    <dgm:cxn modelId="{2AF4A993-44A3-40C1-B8B5-C5E451DB4511}" type="presParOf" srcId="{62C0B40A-5243-4F65-869B-8BB884A6875B}" destId="{88754EA1-C33D-4664-8239-E8FF5CEFBEB9}" srcOrd="0" destOrd="0" presId="urn:microsoft.com/office/officeart/2008/layout/CircleAccentTimeline"/>
    <dgm:cxn modelId="{7CED2C34-F02F-465D-93FC-E084BD9AC202}" type="presParOf" srcId="{62C0B40A-5243-4F65-869B-8BB884A6875B}" destId="{092AFB8A-194B-40F8-A1CE-984708948A41}" srcOrd="1" destOrd="0" presId="urn:microsoft.com/office/officeart/2008/layout/CircleAccentTimeline"/>
    <dgm:cxn modelId="{4286F7B9-B65F-4598-828F-283975A17213}" type="presParOf" srcId="{62C0B40A-5243-4F65-869B-8BB884A6875B}" destId="{02C398C4-BF31-44A4-BD64-8BD3D57B2EBA}" srcOrd="2" destOrd="0" presId="urn:microsoft.com/office/officeart/2008/layout/CircleAccentTimeline"/>
    <dgm:cxn modelId="{016D0449-3CD0-43A6-A9AA-780B6019FC9F}" type="presParOf" srcId="{54F51888-1BEE-4A92-B6D3-58E3A1AA8F3A}" destId="{C78EA7D3-C4F9-4F6B-ADBA-A38E38DB05D2}" srcOrd="5" destOrd="0" presId="urn:microsoft.com/office/officeart/2008/layout/CircleAccentTimeline"/>
    <dgm:cxn modelId="{694A036F-DEC0-42A4-A6AC-3D8C77D1C010}" type="presParOf" srcId="{54F51888-1BEE-4A92-B6D3-58E3A1AA8F3A}" destId="{8DF4F644-54F3-46FA-8213-5F18FE3CDADE}" srcOrd="6" destOrd="0" presId="urn:microsoft.com/office/officeart/2008/layout/CircleAccentTimeline"/>
    <dgm:cxn modelId="{1536E669-D2CC-4AA8-AAC1-4CEBC26F4969}" type="presParOf" srcId="{54F51888-1BEE-4A92-B6D3-58E3A1AA8F3A}" destId="{BFE3F002-EB88-4D19-87B8-C1A3E790ED71}" srcOrd="7" destOrd="0" presId="urn:microsoft.com/office/officeart/2008/layout/CircleAccentTimeline"/>
    <dgm:cxn modelId="{0D246255-420F-4A9D-8E94-973709A592AB}" type="presParOf" srcId="{BFE3F002-EB88-4D19-87B8-C1A3E790ED71}" destId="{953F35B3-317C-457B-ADB8-2E3C504AC424}" srcOrd="0" destOrd="0" presId="urn:microsoft.com/office/officeart/2008/layout/CircleAccentTimeline"/>
    <dgm:cxn modelId="{C3DA9E87-3662-4D1F-8DF4-350E700158E7}" type="presParOf" srcId="{BFE3F002-EB88-4D19-87B8-C1A3E790ED71}" destId="{2069ED9A-A651-4D86-A5A0-61C4CA0D1771}" srcOrd="1" destOrd="0" presId="urn:microsoft.com/office/officeart/2008/layout/CircleAccentTimeline"/>
    <dgm:cxn modelId="{3EC8CABF-AD56-4296-A1C2-A49BE11C0A10}" type="presParOf" srcId="{BFE3F002-EB88-4D19-87B8-C1A3E790ED71}" destId="{9D71A7ED-2B6D-4EAC-87F4-6277DD304CDD}" srcOrd="2" destOrd="0" presId="urn:microsoft.com/office/officeart/2008/layout/CircleAccentTimeline"/>
    <dgm:cxn modelId="{58527BAE-6C0B-43DD-8213-9A38B27F5A83}" type="presParOf" srcId="{54F51888-1BEE-4A92-B6D3-58E3A1AA8F3A}" destId="{F66BA129-7EBD-4939-A007-370431A1F72C}" srcOrd="8" destOrd="0" presId="urn:microsoft.com/office/officeart/2008/layout/CircleAccentTimeline"/>
    <dgm:cxn modelId="{D2379950-15D7-445E-B74A-00EDB629A692}" type="presParOf" srcId="{54F51888-1BEE-4A92-B6D3-58E3A1AA8F3A}" destId="{2C2CC12A-CC90-443A-AA30-5D42E104C1D7}" srcOrd="9" destOrd="0" presId="urn:microsoft.com/office/officeart/2008/layout/CircleAccentTimeline"/>
    <dgm:cxn modelId="{84103015-B297-4D14-A9C6-8547AA5D50EB}" type="presParOf" srcId="{54F51888-1BEE-4A92-B6D3-58E3A1AA8F3A}" destId="{939D2A3E-6EF8-4985-ADE9-64362B20B307}" srcOrd="10" destOrd="0" presId="urn:microsoft.com/office/officeart/2008/layout/CircleAccentTimeline"/>
    <dgm:cxn modelId="{D4F839AF-6A12-4790-A007-B0E4E8126D52}" type="presParOf" srcId="{54F51888-1BEE-4A92-B6D3-58E3A1AA8F3A}" destId="{CDA6BA56-CFD2-4731-AD33-35032C0A6503}" srcOrd="11" destOrd="0" presId="urn:microsoft.com/office/officeart/2008/layout/CircleAccentTimeline"/>
    <dgm:cxn modelId="{0568C177-950B-496D-AE58-BAFF3083B68C}" type="presParOf" srcId="{CDA6BA56-CFD2-4731-AD33-35032C0A6503}" destId="{F995E310-E1C5-4BF0-8C4C-598C44464A24}" srcOrd="0" destOrd="0" presId="urn:microsoft.com/office/officeart/2008/layout/CircleAccentTimeline"/>
    <dgm:cxn modelId="{9690A821-DD35-4829-9247-11C81163D618}" type="presParOf" srcId="{CDA6BA56-CFD2-4731-AD33-35032C0A6503}" destId="{11E58C92-1E53-49D1-94BA-5FA15F644090}" srcOrd="1" destOrd="0" presId="urn:microsoft.com/office/officeart/2008/layout/CircleAccentTimeline"/>
    <dgm:cxn modelId="{B26FF2E0-2561-4A8F-9177-B6EA6F9F8202}" type="presParOf" srcId="{CDA6BA56-CFD2-4731-AD33-35032C0A6503}" destId="{E3422893-6BD6-487A-816D-FAED009CA86B}" srcOrd="2" destOrd="0" presId="urn:microsoft.com/office/officeart/2008/layout/CircleAccentTimeline"/>
    <dgm:cxn modelId="{FCA3653F-7F91-4F42-89BD-8D3B3FB0DF34}" type="presParOf" srcId="{54F51888-1BEE-4A92-B6D3-58E3A1AA8F3A}" destId="{784595C2-7A4C-465A-9CDC-3072B7FE237A}" srcOrd="12" destOrd="0" presId="urn:microsoft.com/office/officeart/2008/layout/CircleAccentTimeline"/>
    <dgm:cxn modelId="{D2BCB902-3AC7-4F5C-B3E7-87EB7867C86F}" type="presParOf" srcId="{54F51888-1BEE-4A92-B6D3-58E3A1AA8F3A}" destId="{DD911C45-3D88-4E50-ACF7-1954DC928A2B}" srcOrd="13" destOrd="0" presId="urn:microsoft.com/office/officeart/2008/layout/CircleAccentTimeline"/>
    <dgm:cxn modelId="{74999609-9AF8-43B4-B870-18179E14D727}" type="presParOf" srcId="{54F51888-1BEE-4A92-B6D3-58E3A1AA8F3A}" destId="{E8298506-F8FE-42C5-8443-D86D24F0517D}" srcOrd="14" destOrd="0" presId="urn:microsoft.com/office/officeart/2008/layout/CircleAccentTimeline"/>
    <dgm:cxn modelId="{90DCF56E-ADD8-46A5-85B4-2690A3DA40E9}" type="presParOf" srcId="{E8298506-F8FE-42C5-8443-D86D24F0517D}" destId="{5B1E80AD-283E-4826-9E18-5D8857726077}" srcOrd="0" destOrd="0" presId="urn:microsoft.com/office/officeart/2008/layout/CircleAccentTimeline"/>
    <dgm:cxn modelId="{C9EC7E52-B5AF-438A-8D17-10E43B5464B3}" type="presParOf" srcId="{E8298506-F8FE-42C5-8443-D86D24F0517D}" destId="{90660A59-1F10-4A7A-9AB0-98CD6D52BEEC}" srcOrd="1" destOrd="0" presId="urn:microsoft.com/office/officeart/2008/layout/CircleAccentTimeline"/>
    <dgm:cxn modelId="{A24560A9-0D57-4551-B15B-40153F4EE628}" type="presParOf" srcId="{E8298506-F8FE-42C5-8443-D86D24F0517D}" destId="{A9D1D8F1-5F87-401F-BC10-D8EECF57A174}" srcOrd="2" destOrd="0" presId="urn:microsoft.com/office/officeart/2008/layout/CircleAccentTimeline"/>
    <dgm:cxn modelId="{43BD3ABC-25FA-4E9E-AFEE-454378A623B1}" type="presParOf" srcId="{54F51888-1BEE-4A92-B6D3-58E3A1AA8F3A}" destId="{77AC08B2-8283-4E00-A448-5958C65A87BF}" srcOrd="15" destOrd="0" presId="urn:microsoft.com/office/officeart/2008/layout/CircleAccentTimeline"/>
    <dgm:cxn modelId="{6482A99F-BAA2-44E5-A3C5-2AEF566CB2CC}" type="presParOf" srcId="{54F51888-1BEE-4A92-B6D3-58E3A1AA8F3A}" destId="{891CBFD5-2FA2-4755-8167-9719B39A44A7}" srcOrd="16" destOrd="0" presId="urn:microsoft.com/office/officeart/2008/layout/CircleAccentTimeline"/>
    <dgm:cxn modelId="{53E9992D-70C6-40B8-9DD8-299D11876E9F}" type="presParOf" srcId="{54F51888-1BEE-4A92-B6D3-58E3A1AA8F3A}" destId="{C7D006A5-B3DA-4FF4-9B86-1FE20D9394C6}" srcOrd="17" destOrd="0" presId="urn:microsoft.com/office/officeart/2008/layout/CircleAccentTimeline"/>
    <dgm:cxn modelId="{163F2A5F-6373-4A12-B6F7-80774E747DEA}" type="presParOf" srcId="{54F51888-1BEE-4A92-B6D3-58E3A1AA8F3A}" destId="{42645A34-921D-402A-9A6D-243E515CE8F9}" srcOrd="18" destOrd="0" presId="urn:microsoft.com/office/officeart/2008/layout/CircleAccentTimeline"/>
    <dgm:cxn modelId="{ED99D9C1-E24F-4CC2-BAC6-0FF6287C268B}" type="presParOf" srcId="{42645A34-921D-402A-9A6D-243E515CE8F9}" destId="{E5E14AE7-75C0-40DB-8EFD-A41F57858BAF}" srcOrd="0" destOrd="0" presId="urn:microsoft.com/office/officeart/2008/layout/CircleAccentTimeline"/>
    <dgm:cxn modelId="{1AB4459C-B4A6-41C4-969A-61DBA32B5F05}" type="presParOf" srcId="{42645A34-921D-402A-9A6D-243E515CE8F9}" destId="{EE2C15F8-2543-4256-BAED-4C38454BD12B}" srcOrd="1" destOrd="0" presId="urn:microsoft.com/office/officeart/2008/layout/CircleAccentTimeline"/>
    <dgm:cxn modelId="{0F74B902-D85C-4094-8CD9-AC99ED4CB0E4}" type="presParOf" srcId="{42645A34-921D-402A-9A6D-243E515CE8F9}" destId="{863B3DFA-A595-410D-9586-E46F76AC734E}" srcOrd="2" destOrd="0" presId="urn:microsoft.com/office/officeart/2008/layout/CircleAccentTimeline"/>
    <dgm:cxn modelId="{D23C29F0-A618-4B52-A7BC-DC3862723B14}" type="presParOf" srcId="{54F51888-1BEE-4A92-B6D3-58E3A1AA8F3A}" destId="{719AD5A6-B444-4946-877D-7E8ECD96E7D3}" srcOrd="19" destOrd="0" presId="urn:microsoft.com/office/officeart/2008/layout/CircleAccentTimeline"/>
    <dgm:cxn modelId="{B5E37A7E-7C3A-4F0A-9F31-55856CA8132F}" type="presParOf" srcId="{54F51888-1BEE-4A92-B6D3-58E3A1AA8F3A}" destId="{98141881-FD38-4041-A8F5-9E604EBF7D79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38C6B-D022-475C-B07E-9514AEB5EAD8}">
      <dsp:nvSpPr>
        <dsp:cNvPr id="0" name=""/>
        <dsp:cNvSpPr/>
      </dsp:nvSpPr>
      <dsp:spPr>
        <a:xfrm>
          <a:off x="-5432501" y="-831831"/>
          <a:ext cx="6468496" cy="646849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BB584-6742-4E06-B676-52E4306E80F3}">
      <dsp:nvSpPr>
        <dsp:cNvPr id="0" name=""/>
        <dsp:cNvSpPr/>
      </dsp:nvSpPr>
      <dsp:spPr>
        <a:xfrm>
          <a:off x="386208" y="253022"/>
          <a:ext cx="9696820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>
              <a:latin typeface="+mj-lt"/>
              <a:cs typeface="Calibri" panose="020F0502020204030204" pitchFamily="34" charset="0"/>
            </a:rPr>
            <a:t>Introducción</a:t>
          </a:r>
        </a:p>
      </dsp:txBody>
      <dsp:txXfrm>
        <a:off x="386208" y="253022"/>
        <a:ext cx="9696820" cy="505852"/>
      </dsp:txXfrm>
    </dsp:sp>
    <dsp:sp modelId="{A5389F7C-E11B-454E-9324-9C217254F77A}">
      <dsp:nvSpPr>
        <dsp:cNvPr id="0" name=""/>
        <dsp:cNvSpPr/>
      </dsp:nvSpPr>
      <dsp:spPr>
        <a:xfrm>
          <a:off x="70050" y="189790"/>
          <a:ext cx="632316" cy="6323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881942-4510-4191-A7C3-C8E4AA520C52}">
      <dsp:nvSpPr>
        <dsp:cNvPr id="0" name=""/>
        <dsp:cNvSpPr/>
      </dsp:nvSpPr>
      <dsp:spPr>
        <a:xfrm>
          <a:off x="802307" y="1011705"/>
          <a:ext cx="9280721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>
              <a:latin typeface="+mj-lt"/>
              <a:cs typeface="Calibri" panose="020F0502020204030204" pitchFamily="34" charset="0"/>
            </a:rPr>
            <a:t>Objetivos</a:t>
          </a:r>
        </a:p>
      </dsp:txBody>
      <dsp:txXfrm>
        <a:off x="802307" y="1011705"/>
        <a:ext cx="9280721" cy="505852"/>
      </dsp:txXfrm>
    </dsp:sp>
    <dsp:sp modelId="{CF1CBCEA-0708-42FB-B190-88C18697E2A7}">
      <dsp:nvSpPr>
        <dsp:cNvPr id="0" name=""/>
        <dsp:cNvSpPr/>
      </dsp:nvSpPr>
      <dsp:spPr>
        <a:xfrm>
          <a:off x="486149" y="948474"/>
          <a:ext cx="632316" cy="6323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BEE6D5-02FD-4857-A82A-FBAEB909E6A2}">
      <dsp:nvSpPr>
        <dsp:cNvPr id="0" name=""/>
        <dsp:cNvSpPr/>
      </dsp:nvSpPr>
      <dsp:spPr>
        <a:xfrm>
          <a:off x="992578" y="1770389"/>
          <a:ext cx="9090450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>
              <a:latin typeface="+mj-lt"/>
              <a:cs typeface="Calibri" panose="020F0502020204030204" pitchFamily="34" charset="0"/>
            </a:rPr>
            <a:t>Metodología</a:t>
          </a:r>
        </a:p>
      </dsp:txBody>
      <dsp:txXfrm>
        <a:off x="992578" y="1770389"/>
        <a:ext cx="9090450" cy="505852"/>
      </dsp:txXfrm>
    </dsp:sp>
    <dsp:sp modelId="{D15B681D-46BF-4E92-9400-3B27871D4020}">
      <dsp:nvSpPr>
        <dsp:cNvPr id="0" name=""/>
        <dsp:cNvSpPr/>
      </dsp:nvSpPr>
      <dsp:spPr>
        <a:xfrm>
          <a:off x="676420" y="1707157"/>
          <a:ext cx="632316" cy="6323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E59FFF6-00AC-4DB8-B093-8038C748E07F}">
      <dsp:nvSpPr>
        <dsp:cNvPr id="0" name=""/>
        <dsp:cNvSpPr/>
      </dsp:nvSpPr>
      <dsp:spPr>
        <a:xfrm>
          <a:off x="992578" y="2528591"/>
          <a:ext cx="9090450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>
              <a:latin typeface="+mj-lt"/>
              <a:cs typeface="Calibri" panose="020F0502020204030204" pitchFamily="34" charset="0"/>
            </a:rPr>
            <a:t>Resultados y Discusión</a:t>
          </a:r>
        </a:p>
      </dsp:txBody>
      <dsp:txXfrm>
        <a:off x="992578" y="2528591"/>
        <a:ext cx="9090450" cy="505852"/>
      </dsp:txXfrm>
    </dsp:sp>
    <dsp:sp modelId="{B85E40D7-A761-49F7-9D38-D0668E5BB497}">
      <dsp:nvSpPr>
        <dsp:cNvPr id="0" name=""/>
        <dsp:cNvSpPr/>
      </dsp:nvSpPr>
      <dsp:spPr>
        <a:xfrm>
          <a:off x="676420" y="2465360"/>
          <a:ext cx="632316" cy="6323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F25986-B045-4684-A774-37E4E7B9ADF1}">
      <dsp:nvSpPr>
        <dsp:cNvPr id="0" name=""/>
        <dsp:cNvSpPr/>
      </dsp:nvSpPr>
      <dsp:spPr>
        <a:xfrm>
          <a:off x="802307" y="3287275"/>
          <a:ext cx="9280721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>
              <a:latin typeface="+mj-lt"/>
              <a:cs typeface="Calibri" panose="020F0502020204030204" pitchFamily="34" charset="0"/>
            </a:rPr>
            <a:t>Conclusiones</a:t>
          </a:r>
        </a:p>
      </dsp:txBody>
      <dsp:txXfrm>
        <a:off x="802307" y="3287275"/>
        <a:ext cx="9280721" cy="505852"/>
      </dsp:txXfrm>
    </dsp:sp>
    <dsp:sp modelId="{94F22AC4-7604-4EE8-9E30-36FFC4B35B8D}">
      <dsp:nvSpPr>
        <dsp:cNvPr id="0" name=""/>
        <dsp:cNvSpPr/>
      </dsp:nvSpPr>
      <dsp:spPr>
        <a:xfrm>
          <a:off x="486149" y="3224043"/>
          <a:ext cx="632316" cy="6323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513686-8687-496B-9F47-362A6A5B74D1}">
      <dsp:nvSpPr>
        <dsp:cNvPr id="0" name=""/>
        <dsp:cNvSpPr/>
      </dsp:nvSpPr>
      <dsp:spPr>
        <a:xfrm>
          <a:off x="386208" y="4045958"/>
          <a:ext cx="9696820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>
              <a:latin typeface="+mj-lt"/>
              <a:cs typeface="Calibri" panose="020F0502020204030204" pitchFamily="34" charset="0"/>
            </a:rPr>
            <a:t>Recomendaciones</a:t>
          </a:r>
        </a:p>
      </dsp:txBody>
      <dsp:txXfrm>
        <a:off x="386208" y="4045958"/>
        <a:ext cx="9696820" cy="505852"/>
      </dsp:txXfrm>
    </dsp:sp>
    <dsp:sp modelId="{D1BA02FC-EF48-425D-9A10-BCBEA9B1FDCB}">
      <dsp:nvSpPr>
        <dsp:cNvPr id="0" name=""/>
        <dsp:cNvSpPr/>
      </dsp:nvSpPr>
      <dsp:spPr>
        <a:xfrm>
          <a:off x="70050" y="3982726"/>
          <a:ext cx="632316" cy="6323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E0903-517A-4890-98DF-EE95F14B02B2}">
      <dsp:nvSpPr>
        <dsp:cNvPr id="0" name=""/>
        <dsp:cNvSpPr/>
      </dsp:nvSpPr>
      <dsp:spPr>
        <a:xfrm>
          <a:off x="2917546" y="128"/>
          <a:ext cx="1611775" cy="967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Diseño génico</a:t>
          </a:r>
        </a:p>
      </dsp:txBody>
      <dsp:txXfrm>
        <a:off x="2945870" y="28452"/>
        <a:ext cx="1555127" cy="910417"/>
      </dsp:txXfrm>
    </dsp:sp>
    <dsp:sp modelId="{815DB061-4690-4F49-93D8-8B3D1182D4C1}">
      <dsp:nvSpPr>
        <dsp:cNvPr id="0" name=""/>
        <dsp:cNvSpPr/>
      </dsp:nvSpPr>
      <dsp:spPr>
        <a:xfrm>
          <a:off x="4671157" y="283801"/>
          <a:ext cx="341696" cy="399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4671157" y="363745"/>
        <a:ext cx="239187" cy="239832"/>
      </dsp:txXfrm>
    </dsp:sp>
    <dsp:sp modelId="{0AF3F509-94C9-46AF-A67E-F2FB1D23CAED}">
      <dsp:nvSpPr>
        <dsp:cNvPr id="0" name=""/>
        <dsp:cNvSpPr/>
      </dsp:nvSpPr>
      <dsp:spPr>
        <a:xfrm>
          <a:off x="5174031" y="128"/>
          <a:ext cx="1611775" cy="967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Producción</a:t>
          </a:r>
        </a:p>
      </dsp:txBody>
      <dsp:txXfrm>
        <a:off x="5202355" y="28452"/>
        <a:ext cx="1555127" cy="910417"/>
      </dsp:txXfrm>
    </dsp:sp>
    <dsp:sp modelId="{504D9E74-88EC-45FF-9A9E-0EA68E6FE873}">
      <dsp:nvSpPr>
        <dsp:cNvPr id="0" name=""/>
        <dsp:cNvSpPr/>
      </dsp:nvSpPr>
      <dsp:spPr>
        <a:xfrm>
          <a:off x="6927642" y="283801"/>
          <a:ext cx="341696" cy="399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64265"/>
                <a:satOff val="8361"/>
                <a:lumOff val="25818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364265"/>
                <a:satOff val="8361"/>
                <a:lumOff val="25818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364265"/>
                <a:satOff val="8361"/>
                <a:lumOff val="258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6927642" y="363745"/>
        <a:ext cx="239187" cy="239832"/>
      </dsp:txXfrm>
    </dsp:sp>
    <dsp:sp modelId="{DF772533-9045-469A-98C4-FB6533C7D268}">
      <dsp:nvSpPr>
        <dsp:cNvPr id="0" name=""/>
        <dsp:cNvSpPr/>
      </dsp:nvSpPr>
      <dsp:spPr>
        <a:xfrm>
          <a:off x="7430516" y="128"/>
          <a:ext cx="1611775" cy="967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Purificación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85%-95% </a:t>
          </a:r>
        </a:p>
      </dsp:txBody>
      <dsp:txXfrm>
        <a:off x="7458840" y="28452"/>
        <a:ext cx="1555127" cy="9104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13E0A-7F70-4D54-A449-41D8F722CB26}">
      <dsp:nvSpPr>
        <dsp:cNvPr id="0" name=""/>
        <dsp:cNvSpPr/>
      </dsp:nvSpPr>
      <dsp:spPr>
        <a:xfrm>
          <a:off x="115196" y="639790"/>
          <a:ext cx="1692119" cy="55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Shuffle T7</a:t>
          </a:r>
        </a:p>
      </dsp:txBody>
      <dsp:txXfrm>
        <a:off x="115196" y="639790"/>
        <a:ext cx="1692119" cy="557630"/>
      </dsp:txXfrm>
    </dsp:sp>
    <dsp:sp modelId="{3D1C0623-9455-4D81-B8C3-6D0EF43E2649}">
      <dsp:nvSpPr>
        <dsp:cNvPr id="0" name=""/>
        <dsp:cNvSpPr/>
      </dsp:nvSpPr>
      <dsp:spPr>
        <a:xfrm>
          <a:off x="115196" y="1815640"/>
          <a:ext cx="1692119" cy="10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Enlaces disulfuro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Citoplasma</a:t>
          </a:r>
        </a:p>
      </dsp:txBody>
      <dsp:txXfrm>
        <a:off x="115196" y="1815640"/>
        <a:ext cx="1692119" cy="1044727"/>
      </dsp:txXfrm>
    </dsp:sp>
    <dsp:sp modelId="{C8C658E4-44F4-41E4-BA0B-8C6691BCF7EB}">
      <dsp:nvSpPr>
        <dsp:cNvPr id="0" name=""/>
        <dsp:cNvSpPr/>
      </dsp:nvSpPr>
      <dsp:spPr>
        <a:xfrm>
          <a:off x="113273" y="470193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6D78B1-9C0E-4FC7-A8A4-ADB1A3AB766B}">
      <dsp:nvSpPr>
        <dsp:cNvPr id="0" name=""/>
        <dsp:cNvSpPr/>
      </dsp:nvSpPr>
      <dsp:spPr>
        <a:xfrm>
          <a:off x="207493" y="281752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222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0EA929-4564-4824-9BD4-98641ADBEBF5}">
      <dsp:nvSpPr>
        <dsp:cNvPr id="0" name=""/>
        <dsp:cNvSpPr/>
      </dsp:nvSpPr>
      <dsp:spPr>
        <a:xfrm>
          <a:off x="433622" y="319441"/>
          <a:ext cx="211514" cy="21151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444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444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44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ACC43B-016E-4005-947F-BD0779E964E4}">
      <dsp:nvSpPr>
        <dsp:cNvPr id="0" name=""/>
        <dsp:cNvSpPr/>
      </dsp:nvSpPr>
      <dsp:spPr>
        <a:xfrm>
          <a:off x="622063" y="112156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8C1F13-811F-4A16-AFAB-2200124E21EA}">
      <dsp:nvSpPr>
        <dsp:cNvPr id="0" name=""/>
        <dsp:cNvSpPr/>
      </dsp:nvSpPr>
      <dsp:spPr>
        <a:xfrm>
          <a:off x="867035" y="36780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889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8889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88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7C63FF-5AF4-4D4D-A42A-529EAE92EBDD}">
      <dsp:nvSpPr>
        <dsp:cNvPr id="0" name=""/>
        <dsp:cNvSpPr/>
      </dsp:nvSpPr>
      <dsp:spPr>
        <a:xfrm>
          <a:off x="1168540" y="168688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111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1111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11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4C4191-8DA7-45B9-9000-43045BFA7B05}">
      <dsp:nvSpPr>
        <dsp:cNvPr id="0" name=""/>
        <dsp:cNvSpPr/>
      </dsp:nvSpPr>
      <dsp:spPr>
        <a:xfrm>
          <a:off x="1356981" y="262908"/>
          <a:ext cx="211514" cy="21151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D13D4B-6494-4929-9128-63D49F52C367}">
      <dsp:nvSpPr>
        <dsp:cNvPr id="0" name=""/>
        <dsp:cNvSpPr/>
      </dsp:nvSpPr>
      <dsp:spPr>
        <a:xfrm>
          <a:off x="1620798" y="470193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556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5556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55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41B735-BE58-451C-920A-D42C37163162}">
      <dsp:nvSpPr>
        <dsp:cNvPr id="0" name=""/>
        <dsp:cNvSpPr/>
      </dsp:nvSpPr>
      <dsp:spPr>
        <a:xfrm>
          <a:off x="1733862" y="677478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778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7778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77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29A3AF-983C-4761-AACD-70016F52D009}">
      <dsp:nvSpPr>
        <dsp:cNvPr id="0" name=""/>
        <dsp:cNvSpPr/>
      </dsp:nvSpPr>
      <dsp:spPr>
        <a:xfrm>
          <a:off x="753971" y="281752"/>
          <a:ext cx="346115" cy="346115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156FD3-9E44-42E8-AC4C-8F5A98912B2F}">
      <dsp:nvSpPr>
        <dsp:cNvPr id="0" name=""/>
        <dsp:cNvSpPr/>
      </dsp:nvSpPr>
      <dsp:spPr>
        <a:xfrm>
          <a:off x="19053" y="997827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2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2222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0EDB0F-0EEE-408B-8AFC-233E753F0A45}">
      <dsp:nvSpPr>
        <dsp:cNvPr id="0" name=""/>
        <dsp:cNvSpPr/>
      </dsp:nvSpPr>
      <dsp:spPr>
        <a:xfrm>
          <a:off x="132117" y="1167423"/>
          <a:ext cx="211514" cy="21151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444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4444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44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A5B52E-1A0A-4F7D-B538-C0301B3A3698}">
      <dsp:nvSpPr>
        <dsp:cNvPr id="0" name=""/>
        <dsp:cNvSpPr/>
      </dsp:nvSpPr>
      <dsp:spPr>
        <a:xfrm>
          <a:off x="414778" y="1318176"/>
          <a:ext cx="307658" cy="30765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6CFA8D-40F8-4126-AF75-5E6ED3AE59E6}">
      <dsp:nvSpPr>
        <dsp:cNvPr id="0" name=""/>
        <dsp:cNvSpPr/>
      </dsp:nvSpPr>
      <dsp:spPr>
        <a:xfrm>
          <a:off x="810503" y="1563148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889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8889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88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414A7C-AEA2-4C5F-887D-05CD21E0F706}">
      <dsp:nvSpPr>
        <dsp:cNvPr id="0" name=""/>
        <dsp:cNvSpPr/>
      </dsp:nvSpPr>
      <dsp:spPr>
        <a:xfrm>
          <a:off x="885879" y="1318176"/>
          <a:ext cx="211514" cy="21151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1111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1111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111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6E506F-9D47-4AC5-9A9C-981A8C9080EC}">
      <dsp:nvSpPr>
        <dsp:cNvPr id="0" name=""/>
        <dsp:cNvSpPr/>
      </dsp:nvSpPr>
      <dsp:spPr>
        <a:xfrm>
          <a:off x="1074320" y="1581993"/>
          <a:ext cx="134600" cy="13460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F3FDB1-A930-4020-A4A8-526AD5A15A12}">
      <dsp:nvSpPr>
        <dsp:cNvPr id="0" name=""/>
        <dsp:cNvSpPr/>
      </dsp:nvSpPr>
      <dsp:spPr>
        <a:xfrm>
          <a:off x="1243916" y="1280488"/>
          <a:ext cx="307658" cy="30765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556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5556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55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0A8137-722E-4388-9A34-6D075720A952}">
      <dsp:nvSpPr>
        <dsp:cNvPr id="0" name=""/>
        <dsp:cNvSpPr/>
      </dsp:nvSpPr>
      <dsp:spPr>
        <a:xfrm>
          <a:off x="1658486" y="1205111"/>
          <a:ext cx="211514" cy="21151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7778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7778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777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1AEDC8-19A0-4531-861F-57B5D504A88D}">
      <dsp:nvSpPr>
        <dsp:cNvPr id="0" name=""/>
        <dsp:cNvSpPr/>
      </dsp:nvSpPr>
      <dsp:spPr>
        <a:xfrm>
          <a:off x="1870001" y="319127"/>
          <a:ext cx="621189" cy="118591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35C195-4D36-409B-B79E-059D541499B4}">
      <dsp:nvSpPr>
        <dsp:cNvPr id="0" name=""/>
        <dsp:cNvSpPr/>
      </dsp:nvSpPr>
      <dsp:spPr>
        <a:xfrm>
          <a:off x="2491190" y="319703"/>
          <a:ext cx="1694152" cy="1185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Cepa K12 mutante</a:t>
          </a:r>
        </a:p>
      </dsp:txBody>
      <dsp:txXfrm>
        <a:off x="2491190" y="319703"/>
        <a:ext cx="1694152" cy="1185906"/>
      </dsp:txXfrm>
    </dsp:sp>
    <dsp:sp modelId="{2E5ACA00-18DB-4CF8-BC31-6C2833FA5B1E}">
      <dsp:nvSpPr>
        <dsp:cNvPr id="0" name=""/>
        <dsp:cNvSpPr/>
      </dsp:nvSpPr>
      <dsp:spPr>
        <a:xfrm>
          <a:off x="4185343" y="319127"/>
          <a:ext cx="621189" cy="118591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shade val="90000"/>
                <a:hueOff val="462439"/>
                <a:satOff val="-11562"/>
                <a:lumOff val="34326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462439"/>
                <a:satOff val="-11562"/>
                <a:lumOff val="34326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462439"/>
                <a:satOff val="-11562"/>
                <a:lumOff val="343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F3004-FF81-4D56-88B6-B58B31609B9A}">
      <dsp:nvSpPr>
        <dsp:cNvPr id="0" name=""/>
        <dsp:cNvSpPr/>
      </dsp:nvSpPr>
      <dsp:spPr>
        <a:xfrm>
          <a:off x="4933593" y="234996"/>
          <a:ext cx="1440029" cy="144002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Capacidad mejorada de plegamiento</a:t>
          </a:r>
        </a:p>
      </dsp:txBody>
      <dsp:txXfrm>
        <a:off x="5144480" y="445883"/>
        <a:ext cx="1018255" cy="1018255"/>
      </dsp:txXfrm>
    </dsp:sp>
    <dsp:sp modelId="{6A2AD8AB-D6AE-4198-9488-C2D0DAF419B4}">
      <dsp:nvSpPr>
        <dsp:cNvPr id="0" name=""/>
        <dsp:cNvSpPr/>
      </dsp:nvSpPr>
      <dsp:spPr>
        <a:xfrm>
          <a:off x="4806532" y="1815640"/>
          <a:ext cx="1694152" cy="10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/>
            <a:t>tioredoxina reductasa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/>
            <a:t>glutatión reductasa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/>
            <a:t>proteína de intercambio disulfuro</a:t>
          </a:r>
          <a:endParaRPr lang="es-ES" sz="1300" kern="1200" dirty="0"/>
        </a:p>
      </dsp:txBody>
      <dsp:txXfrm>
        <a:off x="4806532" y="1815640"/>
        <a:ext cx="1694152" cy="10447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B09A6-E5D9-4BAD-817D-F8D4F94E6795}">
      <dsp:nvSpPr>
        <dsp:cNvPr id="0" name=""/>
        <dsp:cNvSpPr/>
      </dsp:nvSpPr>
      <dsp:spPr>
        <a:xfrm>
          <a:off x="235643" y="863439"/>
          <a:ext cx="5618386" cy="1755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225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>
              <a:latin typeface="+mj-lt"/>
            </a:rPr>
            <a:t>Trichoderma reesei</a:t>
          </a:r>
          <a:endParaRPr lang="es-ES" sz="2400" b="1" i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>
              <a:latin typeface="+mj-lt"/>
            </a:rPr>
            <a:t>Alta capacidad para secretar enzimas</a:t>
          </a:r>
          <a:endParaRPr lang="es-ES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>
              <a:latin typeface="+mj-lt"/>
            </a:rPr>
            <a:t>organismo reconocido por lo regular como seguro (GRAS)</a:t>
          </a:r>
          <a:endParaRPr lang="es-ES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Proteasas fúngicas</a:t>
          </a:r>
          <a:endParaRPr lang="es-ES" sz="1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Optimización codones </a:t>
          </a:r>
          <a:endParaRPr lang="es-ES" sz="1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235643" y="863439"/>
        <a:ext cx="5618386" cy="1755745"/>
      </dsp:txXfrm>
    </dsp:sp>
    <dsp:sp modelId="{A03830BA-76BE-4B91-B2A3-68C8CDEFA1AC}">
      <dsp:nvSpPr>
        <dsp:cNvPr id="0" name=""/>
        <dsp:cNvSpPr/>
      </dsp:nvSpPr>
      <dsp:spPr>
        <a:xfrm>
          <a:off x="1544" y="609831"/>
          <a:ext cx="1229022" cy="184353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7A00E2-4F01-4566-9053-97B9724CC346}">
      <dsp:nvSpPr>
        <dsp:cNvPr id="0" name=""/>
        <dsp:cNvSpPr/>
      </dsp:nvSpPr>
      <dsp:spPr>
        <a:xfrm>
          <a:off x="6353986" y="863439"/>
          <a:ext cx="5618386" cy="1755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225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>
              <a:latin typeface="+mj-lt"/>
            </a:rPr>
            <a:t>Yarrowia lipolytica</a:t>
          </a:r>
          <a:endParaRPr lang="es-ES" sz="24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>
              <a:latin typeface="+mj-lt"/>
            </a:rPr>
            <a:t>Formación de enlaces disulfuro</a:t>
          </a:r>
          <a:endParaRPr lang="es-ES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>
              <a:latin typeface="+mj-lt"/>
            </a:rPr>
            <a:t>Glicosilación</a:t>
          </a:r>
          <a:endParaRPr lang="es-ES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>
              <a:latin typeface="+mj-lt"/>
            </a:rPr>
            <a:t>Plegamiento de proteínas</a:t>
          </a:r>
          <a:endParaRPr lang="es-ES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Actividad en Biorreactores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Medios de inducción costosos</a:t>
          </a:r>
        </a:p>
      </dsp:txBody>
      <dsp:txXfrm>
        <a:off x="6353986" y="863439"/>
        <a:ext cx="5618386" cy="1755745"/>
      </dsp:txXfrm>
    </dsp:sp>
    <dsp:sp modelId="{4160846F-2FF6-41E1-AE50-28098D382F1E}">
      <dsp:nvSpPr>
        <dsp:cNvPr id="0" name=""/>
        <dsp:cNvSpPr/>
      </dsp:nvSpPr>
      <dsp:spPr>
        <a:xfrm>
          <a:off x="6119886" y="609831"/>
          <a:ext cx="1229022" cy="184353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97E255-4384-427C-AAB7-7C74EEA780F2}">
      <dsp:nvSpPr>
        <dsp:cNvPr id="0" name=""/>
        <dsp:cNvSpPr/>
      </dsp:nvSpPr>
      <dsp:spPr>
        <a:xfrm>
          <a:off x="3294815" y="3073727"/>
          <a:ext cx="5618386" cy="1755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225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dirty="0">
              <a:latin typeface="+mj-lt"/>
            </a:rPr>
            <a:t>Pichia Pastoris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>
              <a:latin typeface="+mj-lt"/>
            </a:rPr>
            <a:t>Insensible a IFN-</a:t>
          </a:r>
          <a:r>
            <a:rPr lang="el-GR" sz="1600" b="0" kern="1200" dirty="0">
              <a:latin typeface="+mj-lt"/>
              <a:cs typeface="Times New Roman" panose="02020603050405020304" pitchFamily="18" charset="0"/>
            </a:rPr>
            <a:t>α</a:t>
          </a:r>
          <a:endParaRPr lang="es-ES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+mj-lt"/>
            </a:rPr>
            <a:t>Realiza Glicosilación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+mj-lt"/>
            </a:rPr>
            <a:t>Usa “</a:t>
          </a:r>
          <a:r>
            <a:rPr lang="es-EC" sz="1600" b="0" kern="1200" dirty="0">
              <a:latin typeface="+mj-lt"/>
            </a:rPr>
            <a:t>vectores AOX1” </a:t>
          </a:r>
          <a:endParaRPr lang="es-ES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Glicosilación diferente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Células inviables </a:t>
          </a:r>
        </a:p>
      </dsp:txBody>
      <dsp:txXfrm>
        <a:off x="3294815" y="3073727"/>
        <a:ext cx="5618386" cy="1755745"/>
      </dsp:txXfrm>
    </dsp:sp>
    <dsp:sp modelId="{B7FA7A96-A3D7-4C05-8081-408DC7018365}">
      <dsp:nvSpPr>
        <dsp:cNvPr id="0" name=""/>
        <dsp:cNvSpPr/>
      </dsp:nvSpPr>
      <dsp:spPr>
        <a:xfrm>
          <a:off x="3060715" y="2820120"/>
          <a:ext cx="1229022" cy="184353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69647-732C-4B20-9B61-80FB9CCCC812}">
      <dsp:nvSpPr>
        <dsp:cNvPr id="0" name=""/>
        <dsp:cNvSpPr/>
      </dsp:nvSpPr>
      <dsp:spPr>
        <a:xfrm>
          <a:off x="0" y="744366"/>
          <a:ext cx="9717010" cy="99248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4CDAD-60E7-4984-81A2-48BC7CA95416}">
      <dsp:nvSpPr>
        <dsp:cNvPr id="0" name=""/>
        <dsp:cNvSpPr/>
      </dsp:nvSpPr>
      <dsp:spPr>
        <a:xfrm>
          <a:off x="4376" y="0"/>
          <a:ext cx="2105194" cy="992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riguroso control sobre factores principales</a:t>
          </a:r>
          <a:endParaRPr lang="es-ES" sz="1800" kern="1200" dirty="0"/>
        </a:p>
      </dsp:txBody>
      <dsp:txXfrm>
        <a:off x="4376" y="0"/>
        <a:ext cx="2105194" cy="992488"/>
      </dsp:txXfrm>
    </dsp:sp>
    <dsp:sp modelId="{C92160EB-6C13-48B8-A7A9-CECAC1296CBA}">
      <dsp:nvSpPr>
        <dsp:cNvPr id="0" name=""/>
        <dsp:cNvSpPr/>
      </dsp:nvSpPr>
      <dsp:spPr>
        <a:xfrm>
          <a:off x="932912" y="1116549"/>
          <a:ext cx="248122" cy="24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29EF-FEEE-4144-A316-EC33178C15D8}">
      <dsp:nvSpPr>
        <dsp:cNvPr id="0" name=""/>
        <dsp:cNvSpPr/>
      </dsp:nvSpPr>
      <dsp:spPr>
        <a:xfrm>
          <a:off x="2214830" y="1488732"/>
          <a:ext cx="2105194" cy="992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obtención de la sangre suficiente</a:t>
          </a:r>
          <a:endParaRPr lang="es-ES" sz="1800" kern="1200" dirty="0"/>
        </a:p>
      </dsp:txBody>
      <dsp:txXfrm>
        <a:off x="2214830" y="1488732"/>
        <a:ext cx="2105194" cy="992488"/>
      </dsp:txXfrm>
    </dsp:sp>
    <dsp:sp modelId="{2705BA75-260E-4618-80B2-FD99D7810308}">
      <dsp:nvSpPr>
        <dsp:cNvPr id="0" name=""/>
        <dsp:cNvSpPr/>
      </dsp:nvSpPr>
      <dsp:spPr>
        <a:xfrm>
          <a:off x="3143366" y="1116549"/>
          <a:ext cx="248122" cy="24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82776-D807-4105-8A7A-604E405BF5D7}">
      <dsp:nvSpPr>
        <dsp:cNvPr id="0" name=""/>
        <dsp:cNvSpPr/>
      </dsp:nvSpPr>
      <dsp:spPr>
        <a:xfrm>
          <a:off x="4425284" y="0"/>
          <a:ext cx="2105194" cy="992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concentración celular y del virus</a:t>
          </a:r>
          <a:endParaRPr lang="es-ES" sz="1800" kern="1200" dirty="0"/>
        </a:p>
      </dsp:txBody>
      <dsp:txXfrm>
        <a:off x="4425284" y="0"/>
        <a:ext cx="2105194" cy="992488"/>
      </dsp:txXfrm>
    </dsp:sp>
    <dsp:sp modelId="{EC01EDA7-7CEF-4603-8E82-AFD42EF4EEB9}">
      <dsp:nvSpPr>
        <dsp:cNvPr id="0" name=""/>
        <dsp:cNvSpPr/>
      </dsp:nvSpPr>
      <dsp:spPr>
        <a:xfrm>
          <a:off x="5353820" y="1116549"/>
          <a:ext cx="248122" cy="24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89ADD-2B1E-4C5E-A740-7F914FCC0E8A}">
      <dsp:nvSpPr>
        <dsp:cNvPr id="0" name=""/>
        <dsp:cNvSpPr/>
      </dsp:nvSpPr>
      <dsp:spPr>
        <a:xfrm>
          <a:off x="6635738" y="1488732"/>
          <a:ext cx="2105194" cy="992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La "edad" de las células </a:t>
          </a:r>
          <a:endParaRPr lang="es-ES" sz="1800" kern="1200" dirty="0"/>
        </a:p>
      </dsp:txBody>
      <dsp:txXfrm>
        <a:off x="6635738" y="1488732"/>
        <a:ext cx="2105194" cy="992488"/>
      </dsp:txXfrm>
    </dsp:sp>
    <dsp:sp modelId="{98F2CE65-8857-4204-97C9-3DD4A6E94DD7}">
      <dsp:nvSpPr>
        <dsp:cNvPr id="0" name=""/>
        <dsp:cNvSpPr/>
      </dsp:nvSpPr>
      <dsp:spPr>
        <a:xfrm>
          <a:off x="7564274" y="1116549"/>
          <a:ext cx="248122" cy="24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EC378-6A69-4F73-9011-0A6B3D3F3FAC}">
      <dsp:nvSpPr>
        <dsp:cNvPr id="0" name=""/>
        <dsp:cNvSpPr/>
      </dsp:nvSpPr>
      <dsp:spPr>
        <a:xfrm>
          <a:off x="3956177" y="1706562"/>
          <a:ext cx="623173" cy="40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417"/>
              </a:lnTo>
              <a:lnTo>
                <a:pt x="623173" y="40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D2FA9-3441-4F5A-83BE-81E716DB3317}">
      <dsp:nvSpPr>
        <dsp:cNvPr id="0" name=""/>
        <dsp:cNvSpPr/>
      </dsp:nvSpPr>
      <dsp:spPr>
        <a:xfrm>
          <a:off x="2316959" y="744707"/>
          <a:ext cx="1639218" cy="284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46"/>
              </a:lnTo>
              <a:lnTo>
                <a:pt x="1639218" y="142246"/>
              </a:lnTo>
              <a:lnTo>
                <a:pt x="1639218" y="2844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F11F3-EED0-4315-B9D4-06F5129E3898}">
      <dsp:nvSpPr>
        <dsp:cNvPr id="0" name=""/>
        <dsp:cNvSpPr/>
      </dsp:nvSpPr>
      <dsp:spPr>
        <a:xfrm>
          <a:off x="2271239" y="744707"/>
          <a:ext cx="91440" cy="284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4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C4AD4-5B66-4A57-9779-479E7A8EE632}">
      <dsp:nvSpPr>
        <dsp:cNvPr id="0" name=""/>
        <dsp:cNvSpPr/>
      </dsp:nvSpPr>
      <dsp:spPr>
        <a:xfrm>
          <a:off x="677741" y="1706562"/>
          <a:ext cx="623173" cy="40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417"/>
              </a:lnTo>
              <a:lnTo>
                <a:pt x="623173" y="40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C9B23-9E9E-47BC-A1B2-8008F94893B8}">
      <dsp:nvSpPr>
        <dsp:cNvPr id="0" name=""/>
        <dsp:cNvSpPr/>
      </dsp:nvSpPr>
      <dsp:spPr>
        <a:xfrm>
          <a:off x="677741" y="744707"/>
          <a:ext cx="1639218" cy="284492"/>
        </a:xfrm>
        <a:custGeom>
          <a:avLst/>
          <a:gdLst/>
          <a:ahLst/>
          <a:cxnLst/>
          <a:rect l="0" t="0" r="0" b="0"/>
          <a:pathLst>
            <a:path>
              <a:moveTo>
                <a:pt x="1639218" y="0"/>
              </a:moveTo>
              <a:lnTo>
                <a:pt x="1639218" y="142246"/>
              </a:lnTo>
              <a:lnTo>
                <a:pt x="0" y="142246"/>
              </a:lnTo>
              <a:lnTo>
                <a:pt x="0" y="2844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C626F-5B74-461E-8970-6DF05388D50F}">
      <dsp:nvSpPr>
        <dsp:cNvPr id="0" name=""/>
        <dsp:cNvSpPr/>
      </dsp:nvSpPr>
      <dsp:spPr>
        <a:xfrm>
          <a:off x="1510972" y="318612"/>
          <a:ext cx="1611974" cy="4260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B5C0A-D544-49DE-BC8A-B923A09EB1BE}">
      <dsp:nvSpPr>
        <dsp:cNvPr id="0" name=""/>
        <dsp:cNvSpPr/>
      </dsp:nvSpPr>
      <dsp:spPr>
        <a:xfrm>
          <a:off x="1510972" y="318612"/>
          <a:ext cx="1611974" cy="4260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20778-F03D-4593-9C11-30A6BA6AE065}">
      <dsp:nvSpPr>
        <dsp:cNvPr id="0" name=""/>
        <dsp:cNvSpPr/>
      </dsp:nvSpPr>
      <dsp:spPr>
        <a:xfrm>
          <a:off x="704985" y="395309"/>
          <a:ext cx="3223949" cy="2727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Mieloma Murino</a:t>
          </a:r>
        </a:p>
      </dsp:txBody>
      <dsp:txXfrm>
        <a:off x="704985" y="395309"/>
        <a:ext cx="3223949" cy="272700"/>
      </dsp:txXfrm>
    </dsp:sp>
    <dsp:sp modelId="{C09B0E53-F6FE-4D7A-8F51-37B7E9AE1EF3}">
      <dsp:nvSpPr>
        <dsp:cNvPr id="0" name=""/>
        <dsp:cNvSpPr/>
      </dsp:nvSpPr>
      <dsp:spPr>
        <a:xfrm>
          <a:off x="339060" y="1029199"/>
          <a:ext cx="677362" cy="6773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D78C9-EACA-4EA0-A3E4-FA626FC5A33D}">
      <dsp:nvSpPr>
        <dsp:cNvPr id="0" name=""/>
        <dsp:cNvSpPr/>
      </dsp:nvSpPr>
      <dsp:spPr>
        <a:xfrm>
          <a:off x="339060" y="1029199"/>
          <a:ext cx="677362" cy="6773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6065D-3965-45C5-8764-66310DB8758C}">
      <dsp:nvSpPr>
        <dsp:cNvPr id="0" name=""/>
        <dsp:cNvSpPr/>
      </dsp:nvSpPr>
      <dsp:spPr>
        <a:xfrm>
          <a:off x="378" y="1151124"/>
          <a:ext cx="1354725" cy="4335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NSo</a:t>
          </a:r>
        </a:p>
      </dsp:txBody>
      <dsp:txXfrm>
        <a:off x="378" y="1151124"/>
        <a:ext cx="1354725" cy="433512"/>
      </dsp:txXfrm>
    </dsp:sp>
    <dsp:sp modelId="{E708D380-E8D0-4328-8EAD-AB52E23801B1}">
      <dsp:nvSpPr>
        <dsp:cNvPr id="0" name=""/>
        <dsp:cNvSpPr/>
      </dsp:nvSpPr>
      <dsp:spPr>
        <a:xfrm>
          <a:off x="1219631" y="1991054"/>
          <a:ext cx="677362" cy="6773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BA287-58FD-43A2-842E-B34F1F0AD6E5}">
      <dsp:nvSpPr>
        <dsp:cNvPr id="0" name=""/>
        <dsp:cNvSpPr/>
      </dsp:nvSpPr>
      <dsp:spPr>
        <a:xfrm>
          <a:off x="1219631" y="1991054"/>
          <a:ext cx="677362" cy="6773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DDFBA-35AA-4377-B975-6BDBEB7EE1A9}">
      <dsp:nvSpPr>
        <dsp:cNvPr id="0" name=""/>
        <dsp:cNvSpPr/>
      </dsp:nvSpPr>
      <dsp:spPr>
        <a:xfrm>
          <a:off x="880950" y="2112980"/>
          <a:ext cx="1354725" cy="4335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IFN glicosilado</a:t>
          </a:r>
        </a:p>
      </dsp:txBody>
      <dsp:txXfrm>
        <a:off x="880950" y="2112980"/>
        <a:ext cx="1354725" cy="433512"/>
      </dsp:txXfrm>
    </dsp:sp>
    <dsp:sp modelId="{DEEC26BC-E109-4A84-ACFF-8262B68FED8D}">
      <dsp:nvSpPr>
        <dsp:cNvPr id="0" name=""/>
        <dsp:cNvSpPr/>
      </dsp:nvSpPr>
      <dsp:spPr>
        <a:xfrm>
          <a:off x="1978278" y="1029199"/>
          <a:ext cx="677362" cy="6773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F6A9A-5025-498E-B8CE-9AA58FB8B29E}">
      <dsp:nvSpPr>
        <dsp:cNvPr id="0" name=""/>
        <dsp:cNvSpPr/>
      </dsp:nvSpPr>
      <dsp:spPr>
        <a:xfrm>
          <a:off x="1978278" y="1029199"/>
          <a:ext cx="677362" cy="6773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75F7-29A7-49F7-9C19-CD4529A8F663}">
      <dsp:nvSpPr>
        <dsp:cNvPr id="0" name=""/>
        <dsp:cNvSpPr/>
      </dsp:nvSpPr>
      <dsp:spPr>
        <a:xfrm>
          <a:off x="1639596" y="1151124"/>
          <a:ext cx="1354725" cy="4335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pEE12.IFNa2b </a:t>
          </a:r>
          <a:endParaRPr lang="es-ES" sz="1500" kern="1200" dirty="0"/>
        </a:p>
      </dsp:txBody>
      <dsp:txXfrm>
        <a:off x="1639596" y="1151124"/>
        <a:ext cx="1354725" cy="433512"/>
      </dsp:txXfrm>
    </dsp:sp>
    <dsp:sp modelId="{605E2560-748A-4D06-9A58-8E2FE042B72F}">
      <dsp:nvSpPr>
        <dsp:cNvPr id="0" name=""/>
        <dsp:cNvSpPr/>
      </dsp:nvSpPr>
      <dsp:spPr>
        <a:xfrm>
          <a:off x="3617496" y="1029199"/>
          <a:ext cx="677362" cy="6773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82229-91F0-4C61-B551-B2392840DDAB}">
      <dsp:nvSpPr>
        <dsp:cNvPr id="0" name=""/>
        <dsp:cNvSpPr/>
      </dsp:nvSpPr>
      <dsp:spPr>
        <a:xfrm>
          <a:off x="3617496" y="1029199"/>
          <a:ext cx="677362" cy="6773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B1318-548D-483D-99C0-CBBB358DD963}">
      <dsp:nvSpPr>
        <dsp:cNvPr id="0" name=""/>
        <dsp:cNvSpPr/>
      </dsp:nvSpPr>
      <dsp:spPr>
        <a:xfrm>
          <a:off x="3278814" y="1151124"/>
          <a:ext cx="1354725" cy="4335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medio DMEM </a:t>
          </a:r>
          <a:endParaRPr lang="es-ES" sz="1500" kern="1200" dirty="0"/>
        </a:p>
      </dsp:txBody>
      <dsp:txXfrm>
        <a:off x="3278814" y="1151124"/>
        <a:ext cx="1354725" cy="433512"/>
      </dsp:txXfrm>
    </dsp:sp>
    <dsp:sp modelId="{B675BC67-FA32-45BB-A51D-B1BE4BA29003}">
      <dsp:nvSpPr>
        <dsp:cNvPr id="0" name=""/>
        <dsp:cNvSpPr/>
      </dsp:nvSpPr>
      <dsp:spPr>
        <a:xfrm>
          <a:off x="4498068" y="1991054"/>
          <a:ext cx="677362" cy="6773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9F6AE-7FF2-428D-BD97-B349078AAB00}">
      <dsp:nvSpPr>
        <dsp:cNvPr id="0" name=""/>
        <dsp:cNvSpPr/>
      </dsp:nvSpPr>
      <dsp:spPr>
        <a:xfrm>
          <a:off x="4498068" y="1991054"/>
          <a:ext cx="677362" cy="6773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AF63-0B8E-42A4-8237-DC579E74D5E8}">
      <dsp:nvSpPr>
        <dsp:cNvPr id="0" name=""/>
        <dsp:cNvSpPr/>
      </dsp:nvSpPr>
      <dsp:spPr>
        <a:xfrm>
          <a:off x="4159386" y="2112980"/>
          <a:ext cx="1354725" cy="4335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columna de anticuerpos</a:t>
          </a:r>
          <a:endParaRPr lang="es-ES" sz="1500" kern="1200" dirty="0"/>
        </a:p>
      </dsp:txBody>
      <dsp:txXfrm>
        <a:off x="4159386" y="2112980"/>
        <a:ext cx="1354725" cy="4335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C2EBE-5C55-4F5A-8DEC-883C18F81571}">
      <dsp:nvSpPr>
        <dsp:cNvPr id="0" name=""/>
        <dsp:cNvSpPr/>
      </dsp:nvSpPr>
      <dsp:spPr>
        <a:xfrm>
          <a:off x="2000006" y="4521963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E1B98C-28C9-4D20-8034-8CB8D980E1B9}">
      <dsp:nvSpPr>
        <dsp:cNvPr id="0" name=""/>
        <dsp:cNvSpPr/>
      </dsp:nvSpPr>
      <dsp:spPr>
        <a:xfrm>
          <a:off x="1840678" y="4590277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5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5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5FEE3D-23F4-4074-BB32-5A36999B694D}">
      <dsp:nvSpPr>
        <dsp:cNvPr id="0" name=""/>
        <dsp:cNvSpPr/>
      </dsp:nvSpPr>
      <dsp:spPr>
        <a:xfrm>
          <a:off x="1678354" y="4648451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5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BA81FB-077E-4221-8CEA-D2FCBA7359F3}">
      <dsp:nvSpPr>
        <dsp:cNvPr id="0" name=""/>
        <dsp:cNvSpPr/>
      </dsp:nvSpPr>
      <dsp:spPr>
        <a:xfrm>
          <a:off x="1513635" y="4695951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5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75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5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75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7B698E-7400-408D-893A-C79C0891D7D6}">
      <dsp:nvSpPr>
        <dsp:cNvPr id="0" name=""/>
        <dsp:cNvSpPr/>
      </dsp:nvSpPr>
      <dsp:spPr>
        <a:xfrm>
          <a:off x="1347119" y="4732777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B1EA29-3126-46A6-AC54-0A47AD6B66F0}">
      <dsp:nvSpPr>
        <dsp:cNvPr id="0" name=""/>
        <dsp:cNvSpPr/>
      </dsp:nvSpPr>
      <dsp:spPr>
        <a:xfrm>
          <a:off x="2904464" y="3882049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5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25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25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25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A28D68-5716-43BA-B4CA-19B853D9E059}">
      <dsp:nvSpPr>
        <dsp:cNvPr id="0" name=""/>
        <dsp:cNvSpPr/>
      </dsp:nvSpPr>
      <dsp:spPr>
        <a:xfrm>
          <a:off x="2771491" y="4009071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5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11BEC9-9F3D-4603-A755-8FCD33D4EF9D}">
      <dsp:nvSpPr>
        <dsp:cNvPr id="0" name=""/>
        <dsp:cNvSpPr/>
      </dsp:nvSpPr>
      <dsp:spPr>
        <a:xfrm>
          <a:off x="3481880" y="3127922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5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75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5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75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6AA0EE-5CC4-4EAE-A6B0-3CEF2154629F}">
      <dsp:nvSpPr>
        <dsp:cNvPr id="0" name=""/>
        <dsp:cNvSpPr/>
      </dsp:nvSpPr>
      <dsp:spPr>
        <a:xfrm>
          <a:off x="3873013" y="2236098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B22848-00C3-4C7A-BAD8-A6A3FDCEF545}">
      <dsp:nvSpPr>
        <dsp:cNvPr id="0" name=""/>
        <dsp:cNvSpPr/>
      </dsp:nvSpPr>
      <dsp:spPr>
        <a:xfrm>
          <a:off x="4059295" y="1307449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5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25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5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25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A1E320-7076-4375-9E93-EE20EE9FE5A0}">
      <dsp:nvSpPr>
        <dsp:cNvPr id="0" name=""/>
        <dsp:cNvSpPr/>
      </dsp:nvSpPr>
      <dsp:spPr>
        <a:xfrm>
          <a:off x="3896972" y="203744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5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0FAB09-2565-4F38-B8AF-54E967D86D00}">
      <dsp:nvSpPr>
        <dsp:cNvPr id="0" name=""/>
        <dsp:cNvSpPr/>
      </dsp:nvSpPr>
      <dsp:spPr>
        <a:xfrm>
          <a:off x="4007783" y="114615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75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75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75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75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978347-2FAE-48B7-9FDA-D6E6F397B755}">
      <dsp:nvSpPr>
        <dsp:cNvPr id="0" name=""/>
        <dsp:cNvSpPr/>
      </dsp:nvSpPr>
      <dsp:spPr>
        <a:xfrm>
          <a:off x="4119193" y="25486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7E28F6-4197-4E56-9B2E-CB17CC513E28}">
      <dsp:nvSpPr>
        <dsp:cNvPr id="0" name=""/>
        <dsp:cNvSpPr/>
      </dsp:nvSpPr>
      <dsp:spPr>
        <a:xfrm>
          <a:off x="4230004" y="114615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5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25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5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25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F80712-45AD-4835-BE93-3182700602C0}">
      <dsp:nvSpPr>
        <dsp:cNvPr id="0" name=""/>
        <dsp:cNvSpPr/>
      </dsp:nvSpPr>
      <dsp:spPr>
        <a:xfrm>
          <a:off x="4340815" y="203744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5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CE1268-9774-4427-B096-9C0212468FBF}">
      <dsp:nvSpPr>
        <dsp:cNvPr id="0" name=""/>
        <dsp:cNvSpPr/>
      </dsp:nvSpPr>
      <dsp:spPr>
        <a:xfrm>
          <a:off x="4119193" y="213350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75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75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75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75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AAA6F8-4B40-4427-B1A0-8B4A2944DD80}">
      <dsp:nvSpPr>
        <dsp:cNvPr id="0" name=""/>
        <dsp:cNvSpPr/>
      </dsp:nvSpPr>
      <dsp:spPr>
        <a:xfrm>
          <a:off x="4119193" y="401215"/>
          <a:ext cx="74872" cy="7487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9E1E8E-A748-4A4C-A634-F6AC46C78776}">
      <dsp:nvSpPr>
        <dsp:cNvPr id="0" name=""/>
        <dsp:cNvSpPr/>
      </dsp:nvSpPr>
      <dsp:spPr>
        <a:xfrm>
          <a:off x="843363" y="4855953"/>
          <a:ext cx="1850275" cy="45562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80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Sistemas libres de células</a:t>
          </a:r>
        </a:p>
      </dsp:txBody>
      <dsp:txXfrm>
        <a:off x="865605" y="4878195"/>
        <a:ext cx="1805791" cy="411140"/>
      </dsp:txXfrm>
    </dsp:sp>
    <dsp:sp modelId="{BEE79384-9821-4DCE-9E3B-19017C19C3B2}">
      <dsp:nvSpPr>
        <dsp:cNvPr id="0" name=""/>
        <dsp:cNvSpPr/>
      </dsp:nvSpPr>
      <dsp:spPr>
        <a:xfrm>
          <a:off x="513041" y="4442784"/>
          <a:ext cx="748723" cy="748790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8FE381-A5A3-4B19-9EB6-6B7EF85B5648}">
      <dsp:nvSpPr>
        <dsp:cNvPr id="0" name=""/>
        <dsp:cNvSpPr/>
      </dsp:nvSpPr>
      <dsp:spPr>
        <a:xfrm>
          <a:off x="2509438" y="4352321"/>
          <a:ext cx="1614846" cy="43283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80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barreras</a:t>
          </a:r>
          <a:endParaRPr lang="es-ES" sz="1200" b="1" kern="1200" dirty="0"/>
        </a:p>
      </dsp:txBody>
      <dsp:txXfrm>
        <a:off x="2530567" y="4373450"/>
        <a:ext cx="1572588" cy="390577"/>
      </dsp:txXfrm>
    </dsp:sp>
    <dsp:sp modelId="{60436589-8CA2-40DD-9AB8-184FFCB8B355}">
      <dsp:nvSpPr>
        <dsp:cNvPr id="0" name=""/>
        <dsp:cNvSpPr/>
      </dsp:nvSpPr>
      <dsp:spPr>
        <a:xfrm>
          <a:off x="2061401" y="3927758"/>
          <a:ext cx="748723" cy="748790"/>
        </a:xfrm>
        <a:prstGeom prst="ellipse">
          <a:avLst/>
        </a:prstGeom>
        <a:solidFill>
          <a:schemeClr val="accent1">
            <a:tint val="50000"/>
            <a:alpha val="90000"/>
            <a:hueOff val="15605"/>
            <a:satOff val="-613"/>
            <a:lumOff val="2201"/>
            <a:alphaOff val="-8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36E442-1077-4E8B-8D0B-E13A6BABB2AA}">
      <dsp:nvSpPr>
        <dsp:cNvPr id="0" name=""/>
        <dsp:cNvSpPr/>
      </dsp:nvSpPr>
      <dsp:spPr>
        <a:xfrm>
          <a:off x="3273136" y="3581115"/>
          <a:ext cx="1614846" cy="43283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80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sustratos y la maquinaria necesarios </a:t>
          </a:r>
          <a:endParaRPr lang="es-ES" sz="900" b="1" kern="1200" dirty="0"/>
        </a:p>
      </dsp:txBody>
      <dsp:txXfrm>
        <a:off x="3294265" y="3602244"/>
        <a:ext cx="1572588" cy="390577"/>
      </dsp:txXfrm>
    </dsp:sp>
    <dsp:sp modelId="{5AE97AA7-6D64-4A48-BB8D-5CF22FCBFA3F}">
      <dsp:nvSpPr>
        <dsp:cNvPr id="0" name=""/>
        <dsp:cNvSpPr/>
      </dsp:nvSpPr>
      <dsp:spPr>
        <a:xfrm>
          <a:off x="2825099" y="3156552"/>
          <a:ext cx="748723" cy="748790"/>
        </a:xfrm>
        <a:prstGeom prst="ellipse">
          <a:avLst/>
        </a:prstGeom>
        <a:solidFill>
          <a:schemeClr val="accent1">
            <a:tint val="50000"/>
            <a:alpha val="90000"/>
            <a:hueOff val="31209"/>
            <a:satOff val="-1225"/>
            <a:lumOff val="4403"/>
            <a:alphaOff val="-16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C5D1E7-7FB2-4298-B7F4-4B374EBEF8D0}">
      <dsp:nvSpPr>
        <dsp:cNvPr id="0" name=""/>
        <dsp:cNvSpPr/>
      </dsp:nvSpPr>
      <dsp:spPr>
        <a:xfrm>
          <a:off x="3733750" y="2736792"/>
          <a:ext cx="1614846" cy="43283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80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>
              <a:latin typeface="+mn-lt"/>
            </a:rPr>
            <a:t>E. Coli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</a:rPr>
            <a:t>cIFN-α </a:t>
          </a:r>
          <a:endParaRPr lang="es-ES" sz="1200" kern="1200" dirty="0">
            <a:latin typeface="+mn-lt"/>
          </a:endParaRPr>
        </a:p>
      </dsp:txBody>
      <dsp:txXfrm>
        <a:off x="3754879" y="2757921"/>
        <a:ext cx="1572588" cy="390577"/>
      </dsp:txXfrm>
    </dsp:sp>
    <dsp:sp modelId="{EF10E7EF-5DB5-4ADA-8353-28AC2E608FA5}">
      <dsp:nvSpPr>
        <dsp:cNvPr id="0" name=""/>
        <dsp:cNvSpPr/>
      </dsp:nvSpPr>
      <dsp:spPr>
        <a:xfrm>
          <a:off x="3285714" y="2312228"/>
          <a:ext cx="748723" cy="748790"/>
        </a:xfrm>
        <a:prstGeom prst="ellipse">
          <a:avLst/>
        </a:prstGeom>
        <a:solidFill>
          <a:schemeClr val="accent1">
            <a:tint val="50000"/>
            <a:alpha val="90000"/>
            <a:hueOff val="46814"/>
            <a:satOff val="-1838"/>
            <a:lumOff val="6604"/>
            <a:alphaOff val="-24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FBCC78-FFF3-46B3-8788-B900FB0E0BA6}">
      <dsp:nvSpPr>
        <dsp:cNvPr id="0" name=""/>
        <dsp:cNvSpPr/>
      </dsp:nvSpPr>
      <dsp:spPr>
        <a:xfrm>
          <a:off x="4030844" y="1827356"/>
          <a:ext cx="1614846" cy="43283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80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pET101</a:t>
          </a:r>
          <a:endParaRPr lang="en-US" sz="1600" kern="1200" dirty="0"/>
        </a:p>
      </dsp:txBody>
      <dsp:txXfrm>
        <a:off x="4051973" y="1848485"/>
        <a:ext cx="1572588" cy="390577"/>
      </dsp:txXfrm>
    </dsp:sp>
    <dsp:sp modelId="{78C094C4-0931-43D0-9CCD-832F7899BE7E}">
      <dsp:nvSpPr>
        <dsp:cNvPr id="0" name=""/>
        <dsp:cNvSpPr/>
      </dsp:nvSpPr>
      <dsp:spPr>
        <a:xfrm>
          <a:off x="3582808" y="1402792"/>
          <a:ext cx="748723" cy="748790"/>
        </a:xfrm>
        <a:prstGeom prst="ellipse">
          <a:avLst/>
        </a:prstGeom>
        <a:solidFill>
          <a:schemeClr val="accent1">
            <a:tint val="50000"/>
            <a:alpha val="90000"/>
            <a:hueOff val="62418"/>
            <a:satOff val="-2450"/>
            <a:lumOff val="8806"/>
            <a:alphaOff val="-32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0ED8EB-F00E-4F37-8661-3A8AD060E707}">
      <dsp:nvSpPr>
        <dsp:cNvPr id="0" name=""/>
        <dsp:cNvSpPr/>
      </dsp:nvSpPr>
      <dsp:spPr>
        <a:xfrm>
          <a:off x="4192568" y="932864"/>
          <a:ext cx="1614846" cy="43283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80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400 ug/mL</a:t>
          </a:r>
          <a:endParaRPr lang="en-US" sz="1400" kern="1200" dirty="0"/>
        </a:p>
      </dsp:txBody>
      <dsp:txXfrm>
        <a:off x="4213697" y="953993"/>
        <a:ext cx="1572588" cy="390577"/>
      </dsp:txXfrm>
    </dsp:sp>
    <dsp:sp modelId="{5C80D956-CFCA-4DA8-ABA6-825D49AC19B3}">
      <dsp:nvSpPr>
        <dsp:cNvPr id="0" name=""/>
        <dsp:cNvSpPr/>
      </dsp:nvSpPr>
      <dsp:spPr>
        <a:xfrm>
          <a:off x="3744532" y="508300"/>
          <a:ext cx="748723" cy="748790"/>
        </a:xfrm>
        <a:prstGeom prst="ellipse">
          <a:avLst/>
        </a:prstGeom>
        <a:solidFill>
          <a:schemeClr val="accent1">
            <a:tint val="50000"/>
            <a:alpha val="90000"/>
            <a:hueOff val="78023"/>
            <a:satOff val="-3063"/>
            <a:lumOff val="11007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8C233-4615-4E95-B3C6-FDD7B7224203}">
      <dsp:nvSpPr>
        <dsp:cNvPr id="0" name=""/>
        <dsp:cNvSpPr/>
      </dsp:nvSpPr>
      <dsp:spPr>
        <a:xfrm>
          <a:off x="5308" y="590866"/>
          <a:ext cx="1708698" cy="170869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Glicosilación</a:t>
          </a:r>
        </a:p>
      </dsp:txBody>
      <dsp:txXfrm>
        <a:off x="255541" y="841099"/>
        <a:ext cx="1208232" cy="1208232"/>
      </dsp:txXfrm>
    </dsp:sp>
    <dsp:sp modelId="{3F8BABED-02F7-4A67-8A77-931D03EF738F}">
      <dsp:nvSpPr>
        <dsp:cNvPr id="0" name=""/>
        <dsp:cNvSpPr/>
      </dsp:nvSpPr>
      <dsp:spPr>
        <a:xfrm rot="17909946">
          <a:off x="1539787" y="973615"/>
          <a:ext cx="860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53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0C43B-1098-483D-9446-DCF55B77D6A6}">
      <dsp:nvSpPr>
        <dsp:cNvPr id="0" name=""/>
        <dsp:cNvSpPr/>
      </dsp:nvSpPr>
      <dsp:spPr>
        <a:xfrm rot="14490054">
          <a:off x="3766049" y="973615"/>
          <a:ext cx="860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53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2EC98-26F3-453E-8CD8-F0E8D6BCCCC1}">
      <dsp:nvSpPr>
        <dsp:cNvPr id="0" name=""/>
        <dsp:cNvSpPr/>
      </dsp:nvSpPr>
      <dsp:spPr>
        <a:xfrm>
          <a:off x="2175354" y="595485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40ACF-7132-4AF6-997C-48389F0103CB}">
      <dsp:nvSpPr>
        <dsp:cNvPr id="0" name=""/>
        <dsp:cNvSpPr/>
      </dsp:nvSpPr>
      <dsp:spPr>
        <a:xfrm>
          <a:off x="2375077" y="170620"/>
          <a:ext cx="1416216" cy="8497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Postraduccional</a:t>
          </a:r>
        </a:p>
      </dsp:txBody>
      <dsp:txXfrm>
        <a:off x="2375077" y="170620"/>
        <a:ext cx="1416216" cy="849730"/>
      </dsp:txXfrm>
    </dsp:sp>
    <dsp:sp modelId="{275DD7F1-5ADE-46F0-87F8-C8D8899F4993}">
      <dsp:nvSpPr>
        <dsp:cNvPr id="0" name=""/>
        <dsp:cNvSpPr/>
      </dsp:nvSpPr>
      <dsp:spPr>
        <a:xfrm>
          <a:off x="3791294" y="595485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C276F-6573-4B07-84EA-704137ABC675}">
      <dsp:nvSpPr>
        <dsp:cNvPr id="0" name=""/>
        <dsp:cNvSpPr/>
      </dsp:nvSpPr>
      <dsp:spPr>
        <a:xfrm>
          <a:off x="1764754" y="1445215"/>
          <a:ext cx="410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600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B24C9-4E45-4C62-A3ED-38520CF26FC1}">
      <dsp:nvSpPr>
        <dsp:cNvPr id="0" name=""/>
        <dsp:cNvSpPr/>
      </dsp:nvSpPr>
      <dsp:spPr>
        <a:xfrm rot="10800000">
          <a:off x="3991017" y="1445215"/>
          <a:ext cx="410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600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0E1C0-E6DB-4B80-94A4-67CF4319EAD9}">
      <dsp:nvSpPr>
        <dsp:cNvPr id="0" name=""/>
        <dsp:cNvSpPr/>
      </dsp:nvSpPr>
      <dsp:spPr>
        <a:xfrm>
          <a:off x="2175354" y="1445215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C9AFE-DF9D-4339-BAB3-983508B05829}">
      <dsp:nvSpPr>
        <dsp:cNvPr id="0" name=""/>
        <dsp:cNvSpPr/>
      </dsp:nvSpPr>
      <dsp:spPr>
        <a:xfrm>
          <a:off x="2375077" y="1020350"/>
          <a:ext cx="1416216" cy="8497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RE</a:t>
          </a:r>
        </a:p>
      </dsp:txBody>
      <dsp:txXfrm>
        <a:off x="2375077" y="1020350"/>
        <a:ext cx="1416216" cy="849730"/>
      </dsp:txXfrm>
    </dsp:sp>
    <dsp:sp modelId="{AEEEBE99-6414-4304-879A-17CFC577E85D}">
      <dsp:nvSpPr>
        <dsp:cNvPr id="0" name=""/>
        <dsp:cNvSpPr/>
      </dsp:nvSpPr>
      <dsp:spPr>
        <a:xfrm>
          <a:off x="3791294" y="1445215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C9C7B-BD77-4F5C-9162-4DC7C9D4217F}">
      <dsp:nvSpPr>
        <dsp:cNvPr id="0" name=""/>
        <dsp:cNvSpPr/>
      </dsp:nvSpPr>
      <dsp:spPr>
        <a:xfrm rot="3690054">
          <a:off x="1539787" y="1916816"/>
          <a:ext cx="860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53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632EE-0E4A-4A16-B4EE-88DFC30A7595}">
      <dsp:nvSpPr>
        <dsp:cNvPr id="0" name=""/>
        <dsp:cNvSpPr/>
      </dsp:nvSpPr>
      <dsp:spPr>
        <a:xfrm rot="7109946">
          <a:off x="3766049" y="1916816"/>
          <a:ext cx="860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53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8AB19-26F5-4149-BB12-CF0C05B4B60C}">
      <dsp:nvSpPr>
        <dsp:cNvPr id="0" name=""/>
        <dsp:cNvSpPr/>
      </dsp:nvSpPr>
      <dsp:spPr>
        <a:xfrm>
          <a:off x="2175354" y="2294946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0DE34-6CAC-44BF-A911-2A9BCC455E7D}">
      <dsp:nvSpPr>
        <dsp:cNvPr id="0" name=""/>
        <dsp:cNvSpPr/>
      </dsp:nvSpPr>
      <dsp:spPr>
        <a:xfrm>
          <a:off x="2375077" y="1870081"/>
          <a:ext cx="1416216" cy="8497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Aparato de Golgi</a:t>
          </a:r>
        </a:p>
      </dsp:txBody>
      <dsp:txXfrm>
        <a:off x="2375077" y="1870081"/>
        <a:ext cx="1416216" cy="849730"/>
      </dsp:txXfrm>
    </dsp:sp>
    <dsp:sp modelId="{F306F97E-6164-4481-8879-47A482B1596E}">
      <dsp:nvSpPr>
        <dsp:cNvPr id="0" name=""/>
        <dsp:cNvSpPr/>
      </dsp:nvSpPr>
      <dsp:spPr>
        <a:xfrm>
          <a:off x="3791294" y="2294946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E1D24-3895-4720-A5BA-BC39A375A67D}">
      <dsp:nvSpPr>
        <dsp:cNvPr id="0" name=""/>
        <dsp:cNvSpPr/>
      </dsp:nvSpPr>
      <dsp:spPr>
        <a:xfrm>
          <a:off x="4452365" y="590866"/>
          <a:ext cx="1708698" cy="170869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Funciones</a:t>
          </a:r>
        </a:p>
      </dsp:txBody>
      <dsp:txXfrm>
        <a:off x="4702598" y="841099"/>
        <a:ext cx="1208232" cy="1208232"/>
      </dsp:txXfrm>
    </dsp:sp>
    <dsp:sp modelId="{0746AB3E-7C9F-4EE1-ADB4-968D7E732062}">
      <dsp:nvSpPr>
        <dsp:cNvPr id="0" name=""/>
        <dsp:cNvSpPr/>
      </dsp:nvSpPr>
      <dsp:spPr>
        <a:xfrm rot="18626183">
          <a:off x="6040107" y="844277"/>
          <a:ext cx="12661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61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177D6-C82A-4C45-AE56-FD853510E750}">
      <dsp:nvSpPr>
        <dsp:cNvPr id="0" name=""/>
        <dsp:cNvSpPr/>
      </dsp:nvSpPr>
      <dsp:spPr>
        <a:xfrm>
          <a:off x="7083760" y="362444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18B05-F97D-45E1-9149-B883FFFCA7C6}">
      <dsp:nvSpPr>
        <dsp:cNvPr id="0" name=""/>
        <dsp:cNvSpPr/>
      </dsp:nvSpPr>
      <dsp:spPr>
        <a:xfrm>
          <a:off x="7283483" y="1520"/>
          <a:ext cx="1416216" cy="7218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Solubilidad</a:t>
          </a:r>
        </a:p>
      </dsp:txBody>
      <dsp:txXfrm>
        <a:off x="7283483" y="1520"/>
        <a:ext cx="1416216" cy="721847"/>
      </dsp:txXfrm>
    </dsp:sp>
    <dsp:sp modelId="{3BDD1B0B-6112-4863-A631-7D0541C134C3}">
      <dsp:nvSpPr>
        <dsp:cNvPr id="0" name=""/>
        <dsp:cNvSpPr/>
      </dsp:nvSpPr>
      <dsp:spPr>
        <a:xfrm rot="20318187">
          <a:off x="6232265" y="1244903"/>
          <a:ext cx="881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790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2E2C7-346B-45B4-AC5C-1EA6897324FF}">
      <dsp:nvSpPr>
        <dsp:cNvPr id="0" name=""/>
        <dsp:cNvSpPr/>
      </dsp:nvSpPr>
      <dsp:spPr>
        <a:xfrm>
          <a:off x="7083760" y="1084292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F5C2D-E782-41CE-ABA7-BC091E1C5044}">
      <dsp:nvSpPr>
        <dsp:cNvPr id="0" name=""/>
        <dsp:cNvSpPr/>
      </dsp:nvSpPr>
      <dsp:spPr>
        <a:xfrm>
          <a:off x="7283483" y="723368"/>
          <a:ext cx="1416216" cy="7218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Estabilidad</a:t>
          </a:r>
        </a:p>
      </dsp:txBody>
      <dsp:txXfrm>
        <a:off x="7283483" y="723368"/>
        <a:ext cx="1416216" cy="721847"/>
      </dsp:txXfrm>
    </dsp:sp>
    <dsp:sp modelId="{025062B8-D2CC-495D-B7E1-91AAC2BBDB36}">
      <dsp:nvSpPr>
        <dsp:cNvPr id="0" name=""/>
        <dsp:cNvSpPr/>
      </dsp:nvSpPr>
      <dsp:spPr>
        <a:xfrm rot="1281813">
          <a:off x="6232265" y="1645528"/>
          <a:ext cx="881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790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F5235-F8B6-47B7-901A-FD79D1426D99}">
      <dsp:nvSpPr>
        <dsp:cNvPr id="0" name=""/>
        <dsp:cNvSpPr/>
      </dsp:nvSpPr>
      <dsp:spPr>
        <a:xfrm>
          <a:off x="7083760" y="1806139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A76DA-8D01-4F7F-8E8A-5797A32E8916}">
      <dsp:nvSpPr>
        <dsp:cNvPr id="0" name=""/>
        <dsp:cNvSpPr/>
      </dsp:nvSpPr>
      <dsp:spPr>
        <a:xfrm>
          <a:off x="7283483" y="1445215"/>
          <a:ext cx="1416216" cy="7218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Destino</a:t>
          </a:r>
        </a:p>
      </dsp:txBody>
      <dsp:txXfrm>
        <a:off x="7283483" y="1445215"/>
        <a:ext cx="1416216" cy="721847"/>
      </dsp:txXfrm>
    </dsp:sp>
    <dsp:sp modelId="{8D0491FE-32D9-4B4D-83F1-698CA936BE59}">
      <dsp:nvSpPr>
        <dsp:cNvPr id="0" name=""/>
        <dsp:cNvSpPr/>
      </dsp:nvSpPr>
      <dsp:spPr>
        <a:xfrm rot="2973817">
          <a:off x="6040107" y="2046154"/>
          <a:ext cx="12661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61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64267-94DB-490F-8B40-469174D6B414}">
      <dsp:nvSpPr>
        <dsp:cNvPr id="0" name=""/>
        <dsp:cNvSpPr/>
      </dsp:nvSpPr>
      <dsp:spPr>
        <a:xfrm>
          <a:off x="7083760" y="2527987"/>
          <a:ext cx="19972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89F40-F3CC-4241-BDD7-51F36589E748}">
      <dsp:nvSpPr>
        <dsp:cNvPr id="0" name=""/>
        <dsp:cNvSpPr/>
      </dsp:nvSpPr>
      <dsp:spPr>
        <a:xfrm>
          <a:off x="7283483" y="2167063"/>
          <a:ext cx="1416216" cy="7218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Plegamiento</a:t>
          </a:r>
        </a:p>
      </dsp:txBody>
      <dsp:txXfrm>
        <a:off x="7283483" y="2167063"/>
        <a:ext cx="1416216" cy="7218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25CB6-DF7F-4E6E-BF3A-79D2A0AB025C}">
      <dsp:nvSpPr>
        <dsp:cNvPr id="0" name=""/>
        <dsp:cNvSpPr/>
      </dsp:nvSpPr>
      <dsp:spPr>
        <a:xfrm>
          <a:off x="118623" y="1143730"/>
          <a:ext cx="1670483" cy="55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/>
            <a:t>IFN-α</a:t>
          </a:r>
          <a:endParaRPr lang="es-ES" sz="1900" kern="1200" dirty="0"/>
        </a:p>
      </dsp:txBody>
      <dsp:txXfrm>
        <a:off x="118623" y="1143730"/>
        <a:ext cx="1670483" cy="550500"/>
      </dsp:txXfrm>
    </dsp:sp>
    <dsp:sp modelId="{EC222B65-D471-40F4-9A2C-61EC8C593A7A}">
      <dsp:nvSpPr>
        <dsp:cNvPr id="0" name=""/>
        <dsp:cNvSpPr/>
      </dsp:nvSpPr>
      <dsp:spPr>
        <a:xfrm>
          <a:off x="116725" y="976302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ADE8F2-B870-4270-89B9-132FCA38BCEC}">
      <dsp:nvSpPr>
        <dsp:cNvPr id="0" name=""/>
        <dsp:cNvSpPr/>
      </dsp:nvSpPr>
      <dsp:spPr>
        <a:xfrm>
          <a:off x="209741" y="790271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222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222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22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96CFD5-5C25-46BA-8ED2-BEF7B393B646}">
      <dsp:nvSpPr>
        <dsp:cNvPr id="0" name=""/>
        <dsp:cNvSpPr/>
      </dsp:nvSpPr>
      <dsp:spPr>
        <a:xfrm>
          <a:off x="432978" y="827477"/>
          <a:ext cx="208810" cy="208810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444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444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44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A18F8D-773B-4DFB-A970-866983EF9FDA}">
      <dsp:nvSpPr>
        <dsp:cNvPr id="0" name=""/>
        <dsp:cNvSpPr/>
      </dsp:nvSpPr>
      <dsp:spPr>
        <a:xfrm>
          <a:off x="619009" y="622843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B68CE5-D925-4428-AB53-1389C5C4C018}">
      <dsp:nvSpPr>
        <dsp:cNvPr id="0" name=""/>
        <dsp:cNvSpPr/>
      </dsp:nvSpPr>
      <dsp:spPr>
        <a:xfrm>
          <a:off x="860850" y="548431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889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8889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88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A4EA26-048A-437D-B3B2-317AFAFDDECE}">
      <dsp:nvSpPr>
        <dsp:cNvPr id="0" name=""/>
        <dsp:cNvSpPr/>
      </dsp:nvSpPr>
      <dsp:spPr>
        <a:xfrm>
          <a:off x="1158500" y="678652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1111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1111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111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0C8844-DEF8-466B-89CA-AD478A0E038A}">
      <dsp:nvSpPr>
        <dsp:cNvPr id="0" name=""/>
        <dsp:cNvSpPr/>
      </dsp:nvSpPr>
      <dsp:spPr>
        <a:xfrm>
          <a:off x="1344531" y="771668"/>
          <a:ext cx="208810" cy="208810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45372F-FA69-411E-901A-64F184EDE553}">
      <dsp:nvSpPr>
        <dsp:cNvPr id="0" name=""/>
        <dsp:cNvSpPr/>
      </dsp:nvSpPr>
      <dsp:spPr>
        <a:xfrm>
          <a:off x="1604974" y="976302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5556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5556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555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7ADCF6-C7F7-4612-A334-5F46E39DF04A}">
      <dsp:nvSpPr>
        <dsp:cNvPr id="0" name=""/>
        <dsp:cNvSpPr/>
      </dsp:nvSpPr>
      <dsp:spPr>
        <a:xfrm>
          <a:off x="1716593" y="1180937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7778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7778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777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5C95A5-84FE-493B-A3F4-AA1DA13FBF03}">
      <dsp:nvSpPr>
        <dsp:cNvPr id="0" name=""/>
        <dsp:cNvSpPr/>
      </dsp:nvSpPr>
      <dsp:spPr>
        <a:xfrm>
          <a:off x="749231" y="790271"/>
          <a:ext cx="341689" cy="34168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C307F6-3582-4242-B1A1-A75DBC085FAD}">
      <dsp:nvSpPr>
        <dsp:cNvPr id="0" name=""/>
        <dsp:cNvSpPr/>
      </dsp:nvSpPr>
      <dsp:spPr>
        <a:xfrm>
          <a:off x="23710" y="1497189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2222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2222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222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1F4F80-4363-401B-86F2-8CE3467A6407}">
      <dsp:nvSpPr>
        <dsp:cNvPr id="0" name=""/>
        <dsp:cNvSpPr/>
      </dsp:nvSpPr>
      <dsp:spPr>
        <a:xfrm>
          <a:off x="135328" y="1664617"/>
          <a:ext cx="208810" cy="208810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444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4444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44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D3D404-0074-42A5-9269-73B1006A1B31}">
      <dsp:nvSpPr>
        <dsp:cNvPr id="0" name=""/>
        <dsp:cNvSpPr/>
      </dsp:nvSpPr>
      <dsp:spPr>
        <a:xfrm>
          <a:off x="414375" y="1813442"/>
          <a:ext cx="303724" cy="30372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10690C-56DC-4552-88B0-F34027E3864C}">
      <dsp:nvSpPr>
        <dsp:cNvPr id="0" name=""/>
        <dsp:cNvSpPr/>
      </dsp:nvSpPr>
      <dsp:spPr>
        <a:xfrm>
          <a:off x="805040" y="2055283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8889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8889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888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0FE94A-120A-4E06-83C2-9D9BC5A69ACE}">
      <dsp:nvSpPr>
        <dsp:cNvPr id="0" name=""/>
        <dsp:cNvSpPr/>
      </dsp:nvSpPr>
      <dsp:spPr>
        <a:xfrm>
          <a:off x="879453" y="1813442"/>
          <a:ext cx="208810" cy="208810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1111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1111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111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ED1FEE-9EE2-47A2-AD18-B6EEB685D3B3}">
      <dsp:nvSpPr>
        <dsp:cNvPr id="0" name=""/>
        <dsp:cNvSpPr/>
      </dsp:nvSpPr>
      <dsp:spPr>
        <a:xfrm>
          <a:off x="1065484" y="2073886"/>
          <a:ext cx="132879" cy="13287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F783CD-655E-4F1B-9A1B-416B3A267B82}">
      <dsp:nvSpPr>
        <dsp:cNvPr id="0" name=""/>
        <dsp:cNvSpPr/>
      </dsp:nvSpPr>
      <dsp:spPr>
        <a:xfrm>
          <a:off x="1232912" y="1776236"/>
          <a:ext cx="303724" cy="303724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5556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5556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555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A6EE-89ED-4B3D-BD8B-5096242401DD}">
      <dsp:nvSpPr>
        <dsp:cNvPr id="0" name=""/>
        <dsp:cNvSpPr/>
      </dsp:nvSpPr>
      <dsp:spPr>
        <a:xfrm>
          <a:off x="1642181" y="1701824"/>
          <a:ext cx="208810" cy="208810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7778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7778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777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8DE41B-9971-49FE-975D-52C938F6A1A9}">
      <dsp:nvSpPr>
        <dsp:cNvPr id="0" name=""/>
        <dsp:cNvSpPr/>
      </dsp:nvSpPr>
      <dsp:spPr>
        <a:xfrm>
          <a:off x="1850991" y="827168"/>
          <a:ext cx="613246" cy="117075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E58E92-5103-4DE9-8BE0-693BA1200C89}">
      <dsp:nvSpPr>
        <dsp:cNvPr id="0" name=""/>
        <dsp:cNvSpPr/>
      </dsp:nvSpPr>
      <dsp:spPr>
        <a:xfrm>
          <a:off x="2464238" y="827737"/>
          <a:ext cx="1672490" cy="117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/>
            <a:t>mantiene su actividad</a:t>
          </a:r>
          <a:endParaRPr lang="es-ES" sz="1900" kern="1200" dirty="0"/>
        </a:p>
      </dsp:txBody>
      <dsp:txXfrm>
        <a:off x="2464238" y="827737"/>
        <a:ext cx="1672490" cy="1170743"/>
      </dsp:txXfrm>
    </dsp:sp>
    <dsp:sp modelId="{2D579870-6C6F-4D46-9412-ACF5A7ABA7E1}">
      <dsp:nvSpPr>
        <dsp:cNvPr id="0" name=""/>
        <dsp:cNvSpPr/>
      </dsp:nvSpPr>
      <dsp:spPr>
        <a:xfrm>
          <a:off x="4136728" y="827168"/>
          <a:ext cx="613246" cy="117075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shade val="90000"/>
                <a:hueOff val="133718"/>
                <a:satOff val="-2642"/>
                <a:lumOff val="15183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33718"/>
                <a:satOff val="-2642"/>
                <a:lumOff val="15183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33718"/>
                <a:satOff val="-2642"/>
                <a:lumOff val="151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1AAEA2-6DC3-4837-A7FB-5EBEC28FE41D}">
      <dsp:nvSpPr>
        <dsp:cNvPr id="0" name=""/>
        <dsp:cNvSpPr/>
      </dsp:nvSpPr>
      <dsp:spPr>
        <a:xfrm>
          <a:off x="4749975" y="827737"/>
          <a:ext cx="1672490" cy="117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/>
            <a:t>Pegilación</a:t>
          </a:r>
          <a:endParaRPr lang="es-ES" sz="1900" kern="1200" dirty="0"/>
        </a:p>
      </dsp:txBody>
      <dsp:txXfrm>
        <a:off x="4749975" y="827737"/>
        <a:ext cx="1672490" cy="1170743"/>
      </dsp:txXfrm>
    </dsp:sp>
    <dsp:sp modelId="{581E6415-E02F-4C1B-BDC8-C488D43C0ED9}">
      <dsp:nvSpPr>
        <dsp:cNvPr id="0" name=""/>
        <dsp:cNvSpPr/>
      </dsp:nvSpPr>
      <dsp:spPr>
        <a:xfrm>
          <a:off x="6422465" y="827168"/>
          <a:ext cx="613246" cy="117075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shade val="90000"/>
                <a:hueOff val="267437"/>
                <a:satOff val="-5284"/>
                <a:lumOff val="30365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267437"/>
                <a:satOff val="-5284"/>
                <a:lumOff val="30365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267437"/>
                <a:satOff val="-5284"/>
                <a:lumOff val="303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D1B292-C8BC-481C-A3BF-870AAC43A7AA}">
      <dsp:nvSpPr>
        <dsp:cNvPr id="0" name=""/>
        <dsp:cNvSpPr/>
      </dsp:nvSpPr>
      <dsp:spPr>
        <a:xfrm>
          <a:off x="7102612" y="730414"/>
          <a:ext cx="1421617" cy="142161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/>
            <a:t>“método a prueba de fallos”</a:t>
          </a:r>
          <a:endParaRPr lang="es-ES" sz="1900" kern="1200" dirty="0"/>
        </a:p>
      </dsp:txBody>
      <dsp:txXfrm>
        <a:off x="7310803" y="938605"/>
        <a:ext cx="1005235" cy="1005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EE800-9247-49D7-940C-D7DF307BE2CE}">
      <dsp:nvSpPr>
        <dsp:cNvPr id="0" name=""/>
        <dsp:cNvSpPr/>
      </dsp:nvSpPr>
      <dsp:spPr>
        <a:xfrm>
          <a:off x="0" y="15349"/>
          <a:ext cx="2247115" cy="49554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PKR</a:t>
          </a:r>
        </a:p>
      </dsp:txBody>
      <dsp:txXfrm>
        <a:off x="24190" y="39539"/>
        <a:ext cx="2198735" cy="447160"/>
      </dsp:txXfrm>
    </dsp:sp>
    <dsp:sp modelId="{91BBF6B7-5159-4361-8BBB-0BC43B0A5342}">
      <dsp:nvSpPr>
        <dsp:cNvPr id="0" name=""/>
        <dsp:cNvSpPr/>
      </dsp:nvSpPr>
      <dsp:spPr>
        <a:xfrm>
          <a:off x="0" y="510890"/>
          <a:ext cx="2247115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4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/>
            <a:t>Dependiente RNA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/>
            <a:t>Fosforila prot. celulares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/>
            <a:t>Inhibición</a:t>
          </a:r>
        </a:p>
      </dsp:txBody>
      <dsp:txXfrm>
        <a:off x="0" y="510890"/>
        <a:ext cx="2247115" cy="960480"/>
      </dsp:txXfrm>
    </dsp:sp>
    <dsp:sp modelId="{8767E9BA-7818-42C8-B673-576B81064E45}">
      <dsp:nvSpPr>
        <dsp:cNvPr id="0" name=""/>
        <dsp:cNvSpPr/>
      </dsp:nvSpPr>
      <dsp:spPr>
        <a:xfrm>
          <a:off x="0" y="1471370"/>
          <a:ext cx="2247115" cy="5361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69187"/>
                <a:satOff val="201"/>
                <a:lumOff val="27439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169187"/>
                <a:satOff val="201"/>
                <a:lumOff val="27439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169187"/>
                <a:satOff val="201"/>
                <a:lumOff val="274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OAS</a:t>
          </a:r>
        </a:p>
      </dsp:txBody>
      <dsp:txXfrm>
        <a:off x="26174" y="1497544"/>
        <a:ext cx="2194767" cy="483832"/>
      </dsp:txXfrm>
    </dsp:sp>
    <dsp:sp modelId="{5DC81690-1FEC-4BFE-84CB-D5226D17AE40}">
      <dsp:nvSpPr>
        <dsp:cNvPr id="0" name=""/>
        <dsp:cNvSpPr/>
      </dsp:nvSpPr>
      <dsp:spPr>
        <a:xfrm>
          <a:off x="0" y="2007551"/>
          <a:ext cx="2247115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4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/>
            <a:t>Activada dsRNA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/>
            <a:t>RNAsa 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/>
            <a:t>Degradación</a:t>
          </a:r>
        </a:p>
      </dsp:txBody>
      <dsp:txXfrm>
        <a:off x="0" y="2007551"/>
        <a:ext cx="2247115" cy="960480"/>
      </dsp:txXfrm>
    </dsp:sp>
    <dsp:sp modelId="{05023784-6675-40F8-9E56-9502AFEE4B06}">
      <dsp:nvSpPr>
        <dsp:cNvPr id="0" name=""/>
        <dsp:cNvSpPr/>
      </dsp:nvSpPr>
      <dsp:spPr>
        <a:xfrm>
          <a:off x="0" y="2968031"/>
          <a:ext cx="2247115" cy="45675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69187"/>
                <a:satOff val="201"/>
                <a:lumOff val="27439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169187"/>
                <a:satOff val="201"/>
                <a:lumOff val="27439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169187"/>
                <a:satOff val="201"/>
                <a:lumOff val="274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Mx</a:t>
          </a:r>
        </a:p>
      </dsp:txBody>
      <dsp:txXfrm>
        <a:off x="22297" y="2990328"/>
        <a:ext cx="2202521" cy="412163"/>
      </dsp:txXfrm>
    </dsp:sp>
    <dsp:sp modelId="{6DB069FA-929E-4AB5-9C44-525ADAA4B614}">
      <dsp:nvSpPr>
        <dsp:cNvPr id="0" name=""/>
        <dsp:cNvSpPr/>
      </dsp:nvSpPr>
      <dsp:spPr>
        <a:xfrm>
          <a:off x="0" y="3424788"/>
          <a:ext cx="2247115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4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/>
            <a:t>Poco conocido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/>
            <a:t>Nucleocápside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/>
            <a:t>Síntesis RNA</a:t>
          </a:r>
        </a:p>
      </dsp:txBody>
      <dsp:txXfrm>
        <a:off x="0" y="3424788"/>
        <a:ext cx="2247115" cy="9604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84083-86E2-4172-823B-E30A246C654E}">
      <dsp:nvSpPr>
        <dsp:cNvPr id="0" name=""/>
        <dsp:cNvSpPr/>
      </dsp:nvSpPr>
      <dsp:spPr>
        <a:xfrm>
          <a:off x="1165525" y="701504"/>
          <a:ext cx="1966263" cy="64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Dosis</a:t>
          </a:r>
        </a:p>
      </dsp:txBody>
      <dsp:txXfrm>
        <a:off x="1165525" y="701504"/>
        <a:ext cx="1966263" cy="647973"/>
      </dsp:txXfrm>
    </dsp:sp>
    <dsp:sp modelId="{769092C4-BA64-4385-AD04-AE1D790184F0}">
      <dsp:nvSpPr>
        <dsp:cNvPr id="0" name=""/>
        <dsp:cNvSpPr/>
      </dsp:nvSpPr>
      <dsp:spPr>
        <a:xfrm>
          <a:off x="1200446" y="2198730"/>
          <a:ext cx="1966263" cy="83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Fuerza e incidencia</a:t>
          </a:r>
        </a:p>
      </dsp:txBody>
      <dsp:txXfrm>
        <a:off x="1200446" y="2198730"/>
        <a:ext cx="1966263" cy="836157"/>
      </dsp:txXfrm>
    </dsp:sp>
    <dsp:sp modelId="{D200409C-BC69-41E6-946C-C4153FF35FF8}">
      <dsp:nvSpPr>
        <dsp:cNvPr id="0" name=""/>
        <dsp:cNvSpPr/>
      </dsp:nvSpPr>
      <dsp:spPr>
        <a:xfrm>
          <a:off x="1163291" y="504431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CE4E29-69E6-4DB0-A694-83011DCB336A}">
      <dsp:nvSpPr>
        <dsp:cNvPr id="0" name=""/>
        <dsp:cNvSpPr/>
      </dsp:nvSpPr>
      <dsp:spPr>
        <a:xfrm>
          <a:off x="1272776" y="285460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222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222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22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E16C5A-171D-4137-8E96-5E96582B1D42}">
      <dsp:nvSpPr>
        <dsp:cNvPr id="0" name=""/>
        <dsp:cNvSpPr/>
      </dsp:nvSpPr>
      <dsp:spPr>
        <a:xfrm>
          <a:off x="1535540" y="329254"/>
          <a:ext cx="245782" cy="245782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444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444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44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F8B40F-2C34-4CD2-A8CB-FD5A4DA3588E}">
      <dsp:nvSpPr>
        <dsp:cNvPr id="0" name=""/>
        <dsp:cNvSpPr/>
      </dsp:nvSpPr>
      <dsp:spPr>
        <a:xfrm>
          <a:off x="1754511" y="88387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4DA5C0-9032-4B68-9319-63AD75181D18}">
      <dsp:nvSpPr>
        <dsp:cNvPr id="0" name=""/>
        <dsp:cNvSpPr/>
      </dsp:nvSpPr>
      <dsp:spPr>
        <a:xfrm>
          <a:off x="2039172" y="799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889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8889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88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32FE2C-2AAB-47E7-8308-67A84F9ECE1D}">
      <dsp:nvSpPr>
        <dsp:cNvPr id="0" name=""/>
        <dsp:cNvSpPr/>
      </dsp:nvSpPr>
      <dsp:spPr>
        <a:xfrm>
          <a:off x="2389524" y="154078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1111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1111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111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8D9665-CA92-4842-9EF0-D7E7311DCEE8}">
      <dsp:nvSpPr>
        <dsp:cNvPr id="0" name=""/>
        <dsp:cNvSpPr/>
      </dsp:nvSpPr>
      <dsp:spPr>
        <a:xfrm>
          <a:off x="2608495" y="263563"/>
          <a:ext cx="245782" cy="245782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74192C-D01D-46D9-A3FE-ED9D5403129D}">
      <dsp:nvSpPr>
        <dsp:cNvPr id="0" name=""/>
        <dsp:cNvSpPr/>
      </dsp:nvSpPr>
      <dsp:spPr>
        <a:xfrm>
          <a:off x="2915053" y="504431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5556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5556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555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C82E7A-14A9-4199-9A8C-CCE27425A82C}">
      <dsp:nvSpPr>
        <dsp:cNvPr id="0" name=""/>
        <dsp:cNvSpPr/>
      </dsp:nvSpPr>
      <dsp:spPr>
        <a:xfrm>
          <a:off x="3046435" y="745298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7778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7778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777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C8C779-2DCB-4713-9745-59D79FE170D1}">
      <dsp:nvSpPr>
        <dsp:cNvPr id="0" name=""/>
        <dsp:cNvSpPr/>
      </dsp:nvSpPr>
      <dsp:spPr>
        <a:xfrm>
          <a:off x="1907790" y="285460"/>
          <a:ext cx="402190" cy="402190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40D202-F8A4-4A93-AE61-CC8D6CFF9740}">
      <dsp:nvSpPr>
        <dsp:cNvPr id="0" name=""/>
        <dsp:cNvSpPr/>
      </dsp:nvSpPr>
      <dsp:spPr>
        <a:xfrm>
          <a:off x="1053806" y="1117547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2222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2222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222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B4DAEE-3EC8-4866-BB92-40271BEC106F}">
      <dsp:nvSpPr>
        <dsp:cNvPr id="0" name=""/>
        <dsp:cNvSpPr/>
      </dsp:nvSpPr>
      <dsp:spPr>
        <a:xfrm>
          <a:off x="1185188" y="1314621"/>
          <a:ext cx="245782" cy="245782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444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4444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44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9E6FAB-FFBD-4631-AAAF-AF6ED22B70B0}">
      <dsp:nvSpPr>
        <dsp:cNvPr id="0" name=""/>
        <dsp:cNvSpPr/>
      </dsp:nvSpPr>
      <dsp:spPr>
        <a:xfrm>
          <a:off x="1513643" y="1489797"/>
          <a:ext cx="357502" cy="357502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5A36B8-0FB7-49C3-9E23-50C9FC16025C}">
      <dsp:nvSpPr>
        <dsp:cNvPr id="0" name=""/>
        <dsp:cNvSpPr/>
      </dsp:nvSpPr>
      <dsp:spPr>
        <a:xfrm>
          <a:off x="1973481" y="1774458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8889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8889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888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F71191-D0A2-4C9D-85C1-33DA180BA397}">
      <dsp:nvSpPr>
        <dsp:cNvPr id="0" name=""/>
        <dsp:cNvSpPr/>
      </dsp:nvSpPr>
      <dsp:spPr>
        <a:xfrm>
          <a:off x="2061069" y="1489797"/>
          <a:ext cx="245782" cy="245782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1111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1111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111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49168D-21A1-486A-B90E-EF15C76D7D56}">
      <dsp:nvSpPr>
        <dsp:cNvPr id="0" name=""/>
        <dsp:cNvSpPr/>
      </dsp:nvSpPr>
      <dsp:spPr>
        <a:xfrm>
          <a:off x="2280039" y="1796355"/>
          <a:ext cx="156407" cy="15640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EF337D-45B0-4427-AA2C-8315B4E2B24D}">
      <dsp:nvSpPr>
        <dsp:cNvPr id="0" name=""/>
        <dsp:cNvSpPr/>
      </dsp:nvSpPr>
      <dsp:spPr>
        <a:xfrm>
          <a:off x="2477112" y="1446003"/>
          <a:ext cx="357502" cy="357502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5556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5556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555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DE2158-9617-447A-B533-471E42B55681}">
      <dsp:nvSpPr>
        <dsp:cNvPr id="0" name=""/>
        <dsp:cNvSpPr/>
      </dsp:nvSpPr>
      <dsp:spPr>
        <a:xfrm>
          <a:off x="2958847" y="1358415"/>
          <a:ext cx="245782" cy="245782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7778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7778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777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347C8F-C1E0-4FF5-948B-9DF516A64D14}">
      <dsp:nvSpPr>
        <dsp:cNvPr id="0" name=""/>
        <dsp:cNvSpPr/>
      </dsp:nvSpPr>
      <dsp:spPr>
        <a:xfrm>
          <a:off x="3204630" y="328890"/>
          <a:ext cx="721829" cy="137805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C28762-EB0F-4043-B692-AF01F163471B}">
      <dsp:nvSpPr>
        <dsp:cNvPr id="0" name=""/>
        <dsp:cNvSpPr/>
      </dsp:nvSpPr>
      <dsp:spPr>
        <a:xfrm>
          <a:off x="3926460" y="329560"/>
          <a:ext cx="1968626" cy="1378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/>
            <a:t>E. coli</a:t>
          </a:r>
        </a:p>
      </dsp:txBody>
      <dsp:txXfrm>
        <a:off x="3926460" y="329560"/>
        <a:ext cx="1968626" cy="1378038"/>
      </dsp:txXfrm>
    </dsp:sp>
    <dsp:sp modelId="{090FA820-AC5E-4058-9D91-691BD6A120B8}">
      <dsp:nvSpPr>
        <dsp:cNvPr id="0" name=""/>
        <dsp:cNvSpPr/>
      </dsp:nvSpPr>
      <dsp:spPr>
        <a:xfrm>
          <a:off x="5895086" y="328890"/>
          <a:ext cx="721829" cy="137805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shade val="90000"/>
                <a:hueOff val="133718"/>
                <a:satOff val="-2642"/>
                <a:lumOff val="15183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33718"/>
                <a:satOff val="-2642"/>
                <a:lumOff val="15183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33718"/>
                <a:satOff val="-2642"/>
                <a:lumOff val="151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EEAB1C-C6E2-4421-98C1-0F0709F2E643}">
      <dsp:nvSpPr>
        <dsp:cNvPr id="0" name=""/>
        <dsp:cNvSpPr/>
      </dsp:nvSpPr>
      <dsp:spPr>
        <a:xfrm>
          <a:off x="6616915" y="329560"/>
          <a:ext cx="1968626" cy="1378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Organismos Superiores</a:t>
          </a:r>
        </a:p>
      </dsp:txBody>
      <dsp:txXfrm>
        <a:off x="6616915" y="329560"/>
        <a:ext cx="1968626" cy="1378038"/>
      </dsp:txXfrm>
    </dsp:sp>
    <dsp:sp modelId="{12FB87F0-6972-4E6E-8CFF-87F937169809}">
      <dsp:nvSpPr>
        <dsp:cNvPr id="0" name=""/>
        <dsp:cNvSpPr/>
      </dsp:nvSpPr>
      <dsp:spPr>
        <a:xfrm>
          <a:off x="8585542" y="328890"/>
          <a:ext cx="721829" cy="137805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shade val="90000"/>
                <a:hueOff val="267437"/>
                <a:satOff val="-5284"/>
                <a:lumOff val="30365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267437"/>
                <a:satOff val="-5284"/>
                <a:lumOff val="30365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267437"/>
                <a:satOff val="-5284"/>
                <a:lumOff val="303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059697-28D3-4F41-BAB4-590B309014C9}">
      <dsp:nvSpPr>
        <dsp:cNvPr id="0" name=""/>
        <dsp:cNvSpPr/>
      </dsp:nvSpPr>
      <dsp:spPr>
        <a:xfrm>
          <a:off x="9386116" y="215005"/>
          <a:ext cx="1673332" cy="1673332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Dosis dependiente</a:t>
          </a:r>
        </a:p>
      </dsp:txBody>
      <dsp:txXfrm>
        <a:off x="9631170" y="460059"/>
        <a:ext cx="1183224" cy="1183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F15CA-079E-45EE-9B2F-E8C80333DD63}">
      <dsp:nvSpPr>
        <dsp:cNvPr id="0" name=""/>
        <dsp:cNvSpPr/>
      </dsp:nvSpPr>
      <dsp:spPr>
        <a:xfrm>
          <a:off x="1033926" y="633183"/>
          <a:ext cx="1776789" cy="58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Interferones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(IFNs)</a:t>
          </a:r>
        </a:p>
      </dsp:txBody>
      <dsp:txXfrm>
        <a:off x="1033926" y="633183"/>
        <a:ext cx="1776789" cy="585532"/>
      </dsp:txXfrm>
    </dsp:sp>
    <dsp:sp modelId="{AC33399D-B74D-426E-9C45-96AA5E96B8AB}">
      <dsp:nvSpPr>
        <dsp:cNvPr id="0" name=""/>
        <dsp:cNvSpPr/>
      </dsp:nvSpPr>
      <dsp:spPr>
        <a:xfrm>
          <a:off x="1102688" y="1895711"/>
          <a:ext cx="1776789" cy="714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Citoquinas</a:t>
          </a:r>
        </a:p>
      </dsp:txBody>
      <dsp:txXfrm>
        <a:off x="1102688" y="1895711"/>
        <a:ext cx="1776789" cy="714741"/>
      </dsp:txXfrm>
    </dsp:sp>
    <dsp:sp modelId="{05F7A8B9-8245-483A-B75F-4A02A81AB557}">
      <dsp:nvSpPr>
        <dsp:cNvPr id="0" name=""/>
        <dsp:cNvSpPr/>
      </dsp:nvSpPr>
      <dsp:spPr>
        <a:xfrm>
          <a:off x="1031907" y="455100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77D576-87F8-4B07-B47E-629E2732A630}">
      <dsp:nvSpPr>
        <dsp:cNvPr id="0" name=""/>
        <dsp:cNvSpPr/>
      </dsp:nvSpPr>
      <dsp:spPr>
        <a:xfrm>
          <a:off x="1130842" y="257230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51995"/>
                <a:satOff val="-14"/>
                <a:lumOff val="425"/>
                <a:alphaOff val="0"/>
                <a:tint val="50000"/>
                <a:satMod val="300000"/>
              </a:schemeClr>
            </a:gs>
            <a:gs pos="35000">
              <a:schemeClr val="accent3">
                <a:hueOff val="51995"/>
                <a:satOff val="-14"/>
                <a:lumOff val="425"/>
                <a:alphaOff val="0"/>
                <a:tint val="37000"/>
                <a:satMod val="300000"/>
              </a:schemeClr>
            </a:gs>
            <a:gs pos="100000">
              <a:schemeClr val="accent3">
                <a:hueOff val="51995"/>
                <a:satOff val="-14"/>
                <a:lumOff val="4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1FC33B-C018-4941-90C6-6F5EF38C2640}">
      <dsp:nvSpPr>
        <dsp:cNvPr id="0" name=""/>
        <dsp:cNvSpPr/>
      </dsp:nvSpPr>
      <dsp:spPr>
        <a:xfrm>
          <a:off x="1368286" y="296804"/>
          <a:ext cx="222098" cy="222098"/>
        </a:xfrm>
        <a:prstGeom prst="ellipse">
          <a:avLst/>
        </a:prstGeom>
        <a:gradFill rotWithShape="0">
          <a:gsLst>
            <a:gs pos="0">
              <a:schemeClr val="accent3">
                <a:hueOff val="103990"/>
                <a:satOff val="-28"/>
                <a:lumOff val="850"/>
                <a:alphaOff val="0"/>
                <a:tint val="50000"/>
                <a:satMod val="300000"/>
              </a:schemeClr>
            </a:gs>
            <a:gs pos="35000">
              <a:schemeClr val="accent3">
                <a:hueOff val="103990"/>
                <a:satOff val="-28"/>
                <a:lumOff val="850"/>
                <a:alphaOff val="0"/>
                <a:tint val="37000"/>
                <a:satMod val="300000"/>
              </a:schemeClr>
            </a:gs>
            <a:gs pos="100000">
              <a:schemeClr val="accent3">
                <a:hueOff val="103990"/>
                <a:satOff val="-28"/>
                <a:lumOff val="8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E7D76A-0AE2-48F6-BC55-DA02956F02FB}">
      <dsp:nvSpPr>
        <dsp:cNvPr id="0" name=""/>
        <dsp:cNvSpPr/>
      </dsp:nvSpPr>
      <dsp:spPr>
        <a:xfrm>
          <a:off x="1566155" y="79147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155985"/>
                <a:satOff val="-42"/>
                <a:lumOff val="1275"/>
                <a:alphaOff val="0"/>
                <a:tint val="50000"/>
                <a:satMod val="300000"/>
              </a:schemeClr>
            </a:gs>
            <a:gs pos="35000">
              <a:schemeClr val="accent3">
                <a:hueOff val="155985"/>
                <a:satOff val="-42"/>
                <a:lumOff val="1275"/>
                <a:alphaOff val="0"/>
                <a:tint val="37000"/>
                <a:satMod val="300000"/>
              </a:schemeClr>
            </a:gs>
            <a:gs pos="100000">
              <a:schemeClr val="accent3">
                <a:hueOff val="155985"/>
                <a:satOff val="-42"/>
                <a:lumOff val="1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27850B-6B26-405D-BB90-CAC26CDC5714}">
      <dsp:nvSpPr>
        <dsp:cNvPr id="0" name=""/>
        <dsp:cNvSpPr/>
      </dsp:nvSpPr>
      <dsp:spPr>
        <a:xfrm>
          <a:off x="1823386" y="0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207980"/>
                <a:satOff val="-56"/>
                <a:lumOff val="1700"/>
                <a:alphaOff val="0"/>
                <a:tint val="50000"/>
                <a:satMod val="300000"/>
              </a:schemeClr>
            </a:gs>
            <a:gs pos="35000">
              <a:schemeClr val="accent3">
                <a:hueOff val="207980"/>
                <a:satOff val="-56"/>
                <a:lumOff val="1700"/>
                <a:alphaOff val="0"/>
                <a:tint val="37000"/>
                <a:satMod val="300000"/>
              </a:schemeClr>
            </a:gs>
            <a:gs pos="100000">
              <a:schemeClr val="accent3">
                <a:hueOff val="207980"/>
                <a:satOff val="-56"/>
                <a:lumOff val="1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FCEE58-07FD-406C-AE27-B371181B24D3}">
      <dsp:nvSpPr>
        <dsp:cNvPr id="0" name=""/>
        <dsp:cNvSpPr/>
      </dsp:nvSpPr>
      <dsp:spPr>
        <a:xfrm>
          <a:off x="2139978" y="138508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259975"/>
                <a:satOff val="-70"/>
                <a:lumOff val="2124"/>
                <a:alphaOff val="0"/>
                <a:tint val="50000"/>
                <a:satMod val="300000"/>
              </a:schemeClr>
            </a:gs>
            <a:gs pos="35000">
              <a:schemeClr val="accent3">
                <a:hueOff val="259975"/>
                <a:satOff val="-70"/>
                <a:lumOff val="2124"/>
                <a:alphaOff val="0"/>
                <a:tint val="37000"/>
                <a:satMod val="300000"/>
              </a:schemeClr>
            </a:gs>
            <a:gs pos="100000">
              <a:schemeClr val="accent3">
                <a:hueOff val="259975"/>
                <a:satOff val="-70"/>
                <a:lumOff val="21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E48A85-002B-4C2E-AA72-671BD6CF3FEC}">
      <dsp:nvSpPr>
        <dsp:cNvPr id="0" name=""/>
        <dsp:cNvSpPr/>
      </dsp:nvSpPr>
      <dsp:spPr>
        <a:xfrm>
          <a:off x="2337847" y="237443"/>
          <a:ext cx="222098" cy="222098"/>
        </a:xfrm>
        <a:prstGeom prst="ellipse">
          <a:avLst/>
        </a:prstGeom>
        <a:gradFill rotWithShape="0">
          <a:gsLst>
            <a:gs pos="0">
              <a:schemeClr val="accent3">
                <a:hueOff val="311971"/>
                <a:satOff val="-84"/>
                <a:lumOff val="2549"/>
                <a:alphaOff val="0"/>
                <a:tint val="50000"/>
                <a:satMod val="300000"/>
              </a:schemeClr>
            </a:gs>
            <a:gs pos="35000">
              <a:schemeClr val="accent3">
                <a:hueOff val="311971"/>
                <a:satOff val="-84"/>
                <a:lumOff val="2549"/>
                <a:alphaOff val="0"/>
                <a:tint val="37000"/>
                <a:satMod val="300000"/>
              </a:schemeClr>
            </a:gs>
            <a:gs pos="100000">
              <a:schemeClr val="accent3">
                <a:hueOff val="311971"/>
                <a:satOff val="-84"/>
                <a:lumOff val="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CB28EB-76BF-482D-B910-3558FBF8D128}">
      <dsp:nvSpPr>
        <dsp:cNvPr id="0" name=""/>
        <dsp:cNvSpPr/>
      </dsp:nvSpPr>
      <dsp:spPr>
        <a:xfrm>
          <a:off x="2614865" y="455100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363966"/>
                <a:satOff val="-98"/>
                <a:lumOff val="2974"/>
                <a:alphaOff val="0"/>
                <a:tint val="50000"/>
                <a:satMod val="300000"/>
              </a:schemeClr>
            </a:gs>
            <a:gs pos="35000">
              <a:schemeClr val="accent3">
                <a:hueOff val="363966"/>
                <a:satOff val="-98"/>
                <a:lumOff val="2974"/>
                <a:alphaOff val="0"/>
                <a:tint val="37000"/>
                <a:satMod val="300000"/>
              </a:schemeClr>
            </a:gs>
            <a:gs pos="100000">
              <a:schemeClr val="accent3">
                <a:hueOff val="363966"/>
                <a:satOff val="-98"/>
                <a:lumOff val="29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B4C15C-81A2-42F9-A9A6-61539DFBE1A0}">
      <dsp:nvSpPr>
        <dsp:cNvPr id="0" name=""/>
        <dsp:cNvSpPr/>
      </dsp:nvSpPr>
      <dsp:spPr>
        <a:xfrm>
          <a:off x="2733587" y="672756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415961"/>
                <a:satOff val="-112"/>
                <a:lumOff val="3399"/>
                <a:alphaOff val="0"/>
                <a:tint val="50000"/>
                <a:satMod val="300000"/>
              </a:schemeClr>
            </a:gs>
            <a:gs pos="35000">
              <a:schemeClr val="accent3">
                <a:hueOff val="415961"/>
                <a:satOff val="-112"/>
                <a:lumOff val="3399"/>
                <a:alphaOff val="0"/>
                <a:tint val="37000"/>
                <a:satMod val="300000"/>
              </a:schemeClr>
            </a:gs>
            <a:gs pos="100000">
              <a:schemeClr val="accent3">
                <a:hueOff val="415961"/>
                <a:satOff val="-112"/>
                <a:lumOff val="33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152A0E-1670-4129-9261-740F0ACBD26B}">
      <dsp:nvSpPr>
        <dsp:cNvPr id="0" name=""/>
        <dsp:cNvSpPr/>
      </dsp:nvSpPr>
      <dsp:spPr>
        <a:xfrm>
          <a:off x="1704664" y="257230"/>
          <a:ext cx="363434" cy="363434"/>
        </a:xfrm>
        <a:prstGeom prst="ellipse">
          <a:avLst/>
        </a:prstGeom>
        <a:gradFill rotWithShape="0">
          <a:gsLst>
            <a:gs pos="0">
              <a:schemeClr val="accent3">
                <a:hueOff val="467956"/>
                <a:satOff val="-126"/>
                <a:lumOff val="3824"/>
                <a:alphaOff val="0"/>
                <a:tint val="50000"/>
                <a:satMod val="300000"/>
              </a:schemeClr>
            </a:gs>
            <a:gs pos="35000">
              <a:schemeClr val="accent3">
                <a:hueOff val="467956"/>
                <a:satOff val="-126"/>
                <a:lumOff val="3824"/>
                <a:alphaOff val="0"/>
                <a:tint val="37000"/>
                <a:satMod val="300000"/>
              </a:schemeClr>
            </a:gs>
            <a:gs pos="100000">
              <a:schemeClr val="accent3">
                <a:hueOff val="467956"/>
                <a:satOff val="-126"/>
                <a:lumOff val="3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B88E55-6BE8-4DA1-8F00-E87818AE900B}">
      <dsp:nvSpPr>
        <dsp:cNvPr id="0" name=""/>
        <dsp:cNvSpPr/>
      </dsp:nvSpPr>
      <dsp:spPr>
        <a:xfrm>
          <a:off x="932972" y="1009135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519951"/>
                <a:satOff val="-140"/>
                <a:lumOff val="4249"/>
                <a:alphaOff val="0"/>
                <a:tint val="50000"/>
                <a:satMod val="300000"/>
              </a:schemeClr>
            </a:gs>
            <a:gs pos="35000">
              <a:schemeClr val="accent3">
                <a:hueOff val="519951"/>
                <a:satOff val="-140"/>
                <a:lumOff val="4249"/>
                <a:alphaOff val="0"/>
                <a:tint val="37000"/>
                <a:satMod val="300000"/>
              </a:schemeClr>
            </a:gs>
            <a:gs pos="100000">
              <a:schemeClr val="accent3">
                <a:hueOff val="519951"/>
                <a:satOff val="-140"/>
                <a:lumOff val="42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EAE19E-C344-414A-B6A2-DD4800E48845}">
      <dsp:nvSpPr>
        <dsp:cNvPr id="0" name=""/>
        <dsp:cNvSpPr/>
      </dsp:nvSpPr>
      <dsp:spPr>
        <a:xfrm>
          <a:off x="1051694" y="1187218"/>
          <a:ext cx="222098" cy="222098"/>
        </a:xfrm>
        <a:prstGeom prst="ellipse">
          <a:avLst/>
        </a:prstGeom>
        <a:gradFill rotWithShape="0">
          <a:gsLst>
            <a:gs pos="0">
              <a:schemeClr val="accent3">
                <a:hueOff val="571946"/>
                <a:satOff val="-154"/>
                <a:lumOff val="4674"/>
                <a:alphaOff val="0"/>
                <a:tint val="50000"/>
                <a:satMod val="300000"/>
              </a:schemeClr>
            </a:gs>
            <a:gs pos="35000">
              <a:schemeClr val="accent3">
                <a:hueOff val="571946"/>
                <a:satOff val="-154"/>
                <a:lumOff val="4674"/>
                <a:alphaOff val="0"/>
                <a:tint val="37000"/>
                <a:satMod val="300000"/>
              </a:schemeClr>
            </a:gs>
            <a:gs pos="100000">
              <a:schemeClr val="accent3">
                <a:hueOff val="571946"/>
                <a:satOff val="-154"/>
                <a:lumOff val="46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0142BC-0D8B-4740-9790-4A1F71E5191C}">
      <dsp:nvSpPr>
        <dsp:cNvPr id="0" name=""/>
        <dsp:cNvSpPr/>
      </dsp:nvSpPr>
      <dsp:spPr>
        <a:xfrm>
          <a:off x="1348499" y="1345513"/>
          <a:ext cx="323052" cy="323052"/>
        </a:xfrm>
        <a:prstGeom prst="ellipse">
          <a:avLst/>
        </a:prstGeom>
        <a:gradFill rotWithShape="0">
          <a:gsLst>
            <a:gs pos="0">
              <a:schemeClr val="accent3">
                <a:hueOff val="623941"/>
                <a:satOff val="-168"/>
                <a:lumOff val="5099"/>
                <a:alphaOff val="0"/>
                <a:tint val="50000"/>
                <a:satMod val="300000"/>
              </a:schemeClr>
            </a:gs>
            <a:gs pos="35000">
              <a:schemeClr val="accent3">
                <a:hueOff val="623941"/>
                <a:satOff val="-168"/>
                <a:lumOff val="5099"/>
                <a:alphaOff val="0"/>
                <a:tint val="37000"/>
                <a:satMod val="300000"/>
              </a:schemeClr>
            </a:gs>
            <a:gs pos="100000">
              <a:schemeClr val="accent3">
                <a:hueOff val="623941"/>
                <a:satOff val="-168"/>
                <a:lumOff val="50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A1AFB0-F4B5-44C8-96B4-CC81137511D0}">
      <dsp:nvSpPr>
        <dsp:cNvPr id="0" name=""/>
        <dsp:cNvSpPr/>
      </dsp:nvSpPr>
      <dsp:spPr>
        <a:xfrm>
          <a:off x="1764025" y="1602744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675936"/>
                <a:satOff val="-182"/>
                <a:lumOff val="5524"/>
                <a:alphaOff val="0"/>
                <a:tint val="50000"/>
                <a:satMod val="300000"/>
              </a:schemeClr>
            </a:gs>
            <a:gs pos="35000">
              <a:schemeClr val="accent3">
                <a:hueOff val="675936"/>
                <a:satOff val="-182"/>
                <a:lumOff val="5524"/>
                <a:alphaOff val="0"/>
                <a:tint val="37000"/>
                <a:satMod val="300000"/>
              </a:schemeClr>
            </a:gs>
            <a:gs pos="100000">
              <a:schemeClr val="accent3">
                <a:hueOff val="675936"/>
                <a:satOff val="-182"/>
                <a:lumOff val="55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2A6AFD-E45A-4007-9326-E8C8C4D8BA09}">
      <dsp:nvSpPr>
        <dsp:cNvPr id="0" name=""/>
        <dsp:cNvSpPr/>
      </dsp:nvSpPr>
      <dsp:spPr>
        <a:xfrm>
          <a:off x="1843173" y="1345513"/>
          <a:ext cx="222098" cy="222098"/>
        </a:xfrm>
        <a:prstGeom prst="ellipse">
          <a:avLst/>
        </a:prstGeom>
        <a:gradFill rotWithShape="0">
          <a:gsLst>
            <a:gs pos="0">
              <a:schemeClr val="accent3">
                <a:hueOff val="727931"/>
                <a:satOff val="-196"/>
                <a:lumOff val="5948"/>
                <a:alphaOff val="0"/>
                <a:tint val="50000"/>
                <a:satMod val="300000"/>
              </a:schemeClr>
            </a:gs>
            <a:gs pos="35000">
              <a:schemeClr val="accent3">
                <a:hueOff val="727931"/>
                <a:satOff val="-196"/>
                <a:lumOff val="5948"/>
                <a:alphaOff val="0"/>
                <a:tint val="37000"/>
                <a:satMod val="300000"/>
              </a:schemeClr>
            </a:gs>
            <a:gs pos="100000">
              <a:schemeClr val="accent3">
                <a:hueOff val="727931"/>
                <a:satOff val="-196"/>
                <a:lumOff val="59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42A5F6-33E0-43F0-8F56-1BCB8776C2BB}">
      <dsp:nvSpPr>
        <dsp:cNvPr id="0" name=""/>
        <dsp:cNvSpPr/>
      </dsp:nvSpPr>
      <dsp:spPr>
        <a:xfrm>
          <a:off x="2041043" y="1622531"/>
          <a:ext cx="141335" cy="141335"/>
        </a:xfrm>
        <a:prstGeom prst="ellipse">
          <a:avLst/>
        </a:prstGeom>
        <a:gradFill rotWithShape="0">
          <a:gsLst>
            <a:gs pos="0">
              <a:schemeClr val="accent3">
                <a:hueOff val="779926"/>
                <a:satOff val="-210"/>
                <a:lumOff val="6373"/>
                <a:alphaOff val="0"/>
                <a:tint val="50000"/>
                <a:satMod val="300000"/>
              </a:schemeClr>
            </a:gs>
            <a:gs pos="35000">
              <a:schemeClr val="accent3">
                <a:hueOff val="779926"/>
                <a:satOff val="-210"/>
                <a:lumOff val="6373"/>
                <a:alphaOff val="0"/>
                <a:tint val="37000"/>
                <a:satMod val="300000"/>
              </a:schemeClr>
            </a:gs>
            <a:gs pos="100000">
              <a:schemeClr val="accent3">
                <a:hueOff val="779926"/>
                <a:satOff val="-210"/>
                <a:lumOff val="6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6E1A8F-3BBC-4F9C-A406-BE005A86787E}">
      <dsp:nvSpPr>
        <dsp:cNvPr id="0" name=""/>
        <dsp:cNvSpPr/>
      </dsp:nvSpPr>
      <dsp:spPr>
        <a:xfrm>
          <a:off x="2219125" y="1305939"/>
          <a:ext cx="323052" cy="323052"/>
        </a:xfrm>
        <a:prstGeom prst="ellipse">
          <a:avLst/>
        </a:prstGeom>
        <a:gradFill rotWithShape="0">
          <a:gsLst>
            <a:gs pos="0">
              <a:schemeClr val="accent3">
                <a:hueOff val="831921"/>
                <a:satOff val="-224"/>
                <a:lumOff val="6798"/>
                <a:alphaOff val="0"/>
                <a:tint val="50000"/>
                <a:satMod val="300000"/>
              </a:schemeClr>
            </a:gs>
            <a:gs pos="35000">
              <a:schemeClr val="accent3">
                <a:hueOff val="831921"/>
                <a:satOff val="-224"/>
                <a:lumOff val="6798"/>
                <a:alphaOff val="0"/>
                <a:tint val="37000"/>
                <a:satMod val="300000"/>
              </a:schemeClr>
            </a:gs>
            <a:gs pos="100000">
              <a:schemeClr val="accent3">
                <a:hueOff val="831921"/>
                <a:satOff val="-224"/>
                <a:lumOff val="67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EAAE3-F64D-4737-B563-5BAB86215B3F}">
      <dsp:nvSpPr>
        <dsp:cNvPr id="0" name=""/>
        <dsp:cNvSpPr/>
      </dsp:nvSpPr>
      <dsp:spPr>
        <a:xfrm>
          <a:off x="2654439" y="1226792"/>
          <a:ext cx="222098" cy="222098"/>
        </a:xfrm>
        <a:prstGeom prst="ellipse">
          <a:avLst/>
        </a:prstGeom>
        <a:gradFill rotWithShape="0">
          <a:gsLst>
            <a:gs pos="0">
              <a:schemeClr val="accent3">
                <a:hueOff val="883916"/>
                <a:satOff val="-238"/>
                <a:lumOff val="7223"/>
                <a:alphaOff val="0"/>
                <a:tint val="50000"/>
                <a:satMod val="300000"/>
              </a:schemeClr>
            </a:gs>
            <a:gs pos="35000">
              <a:schemeClr val="accent3">
                <a:hueOff val="883916"/>
                <a:satOff val="-238"/>
                <a:lumOff val="7223"/>
                <a:alphaOff val="0"/>
                <a:tint val="37000"/>
                <a:satMod val="300000"/>
              </a:schemeClr>
            </a:gs>
            <a:gs pos="100000">
              <a:schemeClr val="accent3">
                <a:hueOff val="883916"/>
                <a:satOff val="-238"/>
                <a:lumOff val="72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82B60D-BBFA-4C43-8814-A17D30F5231D}">
      <dsp:nvSpPr>
        <dsp:cNvPr id="0" name=""/>
        <dsp:cNvSpPr/>
      </dsp:nvSpPr>
      <dsp:spPr>
        <a:xfrm>
          <a:off x="2876537" y="296475"/>
          <a:ext cx="652272" cy="124525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D79458-C9E1-424F-A669-DB6072BBEB19}">
      <dsp:nvSpPr>
        <dsp:cNvPr id="0" name=""/>
        <dsp:cNvSpPr/>
      </dsp:nvSpPr>
      <dsp:spPr>
        <a:xfrm>
          <a:off x="3528809" y="297080"/>
          <a:ext cx="1778923" cy="124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528809" y="297080"/>
        <a:ext cx="1778923" cy="1245246"/>
      </dsp:txXfrm>
    </dsp:sp>
    <dsp:sp modelId="{8D264919-F55C-4454-A49C-F7B50756ED68}">
      <dsp:nvSpPr>
        <dsp:cNvPr id="0" name=""/>
        <dsp:cNvSpPr/>
      </dsp:nvSpPr>
      <dsp:spPr>
        <a:xfrm>
          <a:off x="5307733" y="296475"/>
          <a:ext cx="652272" cy="124525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tint val="50000"/>
                <a:satMod val="300000"/>
              </a:schemeClr>
            </a:gs>
            <a:gs pos="35000">
              <a:schemeClr val="accent3">
                <a:hueOff val="935912"/>
                <a:satOff val="-252"/>
                <a:lumOff val="7648"/>
                <a:alphaOff val="0"/>
                <a:tint val="37000"/>
                <a:satMod val="300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24A6ED-3DA7-4113-A28A-8F0DEBAFF91B}">
      <dsp:nvSpPr>
        <dsp:cNvPr id="0" name=""/>
        <dsp:cNvSpPr/>
      </dsp:nvSpPr>
      <dsp:spPr>
        <a:xfrm>
          <a:off x="6148677" y="154001"/>
          <a:ext cx="1901386" cy="1620350"/>
        </a:xfrm>
        <a:prstGeom prst="ellipse">
          <a:avLst/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tint val="50000"/>
                <a:satMod val="300000"/>
              </a:schemeClr>
            </a:gs>
            <a:gs pos="35000">
              <a:schemeClr val="accent3">
                <a:hueOff val="935912"/>
                <a:satOff val="-252"/>
                <a:lumOff val="7648"/>
                <a:alphaOff val="0"/>
                <a:tint val="37000"/>
                <a:satMod val="300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Células sistema inmune innato y adaptativo</a:t>
          </a:r>
          <a:endParaRPr lang="es-ES" sz="1700" kern="1200" dirty="0"/>
        </a:p>
      </dsp:txBody>
      <dsp:txXfrm>
        <a:off x="6427129" y="391296"/>
        <a:ext cx="1344482" cy="1145760"/>
      </dsp:txXfrm>
    </dsp:sp>
    <dsp:sp modelId="{6CE5C143-62D6-42E6-8E88-9EB3CFD01B19}">
      <dsp:nvSpPr>
        <dsp:cNvPr id="0" name=""/>
        <dsp:cNvSpPr/>
      </dsp:nvSpPr>
      <dsp:spPr>
        <a:xfrm>
          <a:off x="5956252" y="1585446"/>
          <a:ext cx="2278730" cy="109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fibroblastos y células epiteliales </a:t>
          </a:r>
          <a:endParaRPr lang="es-ES" sz="1800" kern="1200" dirty="0"/>
        </a:p>
      </dsp:txBody>
      <dsp:txXfrm>
        <a:off x="5956252" y="1585446"/>
        <a:ext cx="2278730" cy="10970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12EEC-ABE3-4AD9-8FAF-DF674513939D}">
      <dsp:nvSpPr>
        <dsp:cNvPr id="0" name=""/>
        <dsp:cNvSpPr/>
      </dsp:nvSpPr>
      <dsp:spPr>
        <a:xfrm>
          <a:off x="2356" y="376296"/>
          <a:ext cx="1719367" cy="171936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Bacterias </a:t>
          </a:r>
        </a:p>
      </dsp:txBody>
      <dsp:txXfrm>
        <a:off x="254151" y="628091"/>
        <a:ext cx="1215777" cy="1215777"/>
      </dsp:txXfrm>
    </dsp:sp>
    <dsp:sp modelId="{FAB5FEE2-808C-4BBC-ADA3-0BE7C1CF370E}">
      <dsp:nvSpPr>
        <dsp:cNvPr id="0" name=""/>
        <dsp:cNvSpPr/>
      </dsp:nvSpPr>
      <dsp:spPr>
        <a:xfrm rot="17966209">
          <a:off x="1559030" y="779416"/>
          <a:ext cx="8406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68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02CD5-6313-4BF7-9770-F37BEC7808BE}">
      <dsp:nvSpPr>
        <dsp:cNvPr id="0" name=""/>
        <dsp:cNvSpPr/>
      </dsp:nvSpPr>
      <dsp:spPr>
        <a:xfrm rot="14433791">
          <a:off x="3799195" y="779416"/>
          <a:ext cx="8406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68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12B31-EF63-430D-9F9F-D3498E3C774B}">
      <dsp:nvSpPr>
        <dsp:cNvPr id="0" name=""/>
        <dsp:cNvSpPr/>
      </dsp:nvSpPr>
      <dsp:spPr>
        <a:xfrm>
          <a:off x="2185953" y="413342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0A346-BC30-4AFE-82D7-CD4574E14116}">
      <dsp:nvSpPr>
        <dsp:cNvPr id="0" name=""/>
        <dsp:cNvSpPr/>
      </dsp:nvSpPr>
      <dsp:spPr>
        <a:xfrm>
          <a:off x="2386923" y="2023"/>
          <a:ext cx="1425060" cy="8226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PEG</a:t>
          </a:r>
        </a:p>
      </dsp:txBody>
      <dsp:txXfrm>
        <a:off x="2386923" y="2023"/>
        <a:ext cx="1425060" cy="822637"/>
      </dsp:txXfrm>
    </dsp:sp>
    <dsp:sp modelId="{8C9DA63C-54E3-4B4A-8BFC-AF1F17C05702}">
      <dsp:nvSpPr>
        <dsp:cNvPr id="0" name=""/>
        <dsp:cNvSpPr/>
      </dsp:nvSpPr>
      <dsp:spPr>
        <a:xfrm>
          <a:off x="3811983" y="413342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F3F98-A5AF-4340-9DF4-8B20AA3D9865}">
      <dsp:nvSpPr>
        <dsp:cNvPr id="0" name=""/>
        <dsp:cNvSpPr/>
      </dsp:nvSpPr>
      <dsp:spPr>
        <a:xfrm>
          <a:off x="1772789" y="1235980"/>
          <a:ext cx="413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164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2536D-A0CC-4798-84EC-FC62E219B8A7}">
      <dsp:nvSpPr>
        <dsp:cNvPr id="0" name=""/>
        <dsp:cNvSpPr/>
      </dsp:nvSpPr>
      <dsp:spPr>
        <a:xfrm rot="10800000">
          <a:off x="4012953" y="1235980"/>
          <a:ext cx="413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164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A9042-BC7D-4DB6-871E-CEBF02A0FA96}">
      <dsp:nvSpPr>
        <dsp:cNvPr id="0" name=""/>
        <dsp:cNvSpPr/>
      </dsp:nvSpPr>
      <dsp:spPr>
        <a:xfrm>
          <a:off x="2185953" y="1235980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66740-6151-4529-A6C2-A71D49EA080A}">
      <dsp:nvSpPr>
        <dsp:cNvPr id="0" name=""/>
        <dsp:cNvSpPr/>
      </dsp:nvSpPr>
      <dsp:spPr>
        <a:xfrm>
          <a:off x="2386923" y="824661"/>
          <a:ext cx="1425060" cy="8226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Inmunogénico</a:t>
          </a:r>
        </a:p>
      </dsp:txBody>
      <dsp:txXfrm>
        <a:off x="2386923" y="824661"/>
        <a:ext cx="1425060" cy="822637"/>
      </dsp:txXfrm>
    </dsp:sp>
    <dsp:sp modelId="{758B2804-11C3-4989-A1FA-3922A4B48275}">
      <dsp:nvSpPr>
        <dsp:cNvPr id="0" name=""/>
        <dsp:cNvSpPr/>
      </dsp:nvSpPr>
      <dsp:spPr>
        <a:xfrm>
          <a:off x="3811983" y="1235980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BE1E6-6B1C-4AE9-81EF-7935ADFCCDE6}">
      <dsp:nvSpPr>
        <dsp:cNvPr id="0" name=""/>
        <dsp:cNvSpPr/>
      </dsp:nvSpPr>
      <dsp:spPr>
        <a:xfrm rot="3633791">
          <a:off x="1559030" y="1692544"/>
          <a:ext cx="8406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68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04BE4-980A-4638-B9E7-C688D1CAEA60}">
      <dsp:nvSpPr>
        <dsp:cNvPr id="0" name=""/>
        <dsp:cNvSpPr/>
      </dsp:nvSpPr>
      <dsp:spPr>
        <a:xfrm rot="7166209">
          <a:off x="3799195" y="1692544"/>
          <a:ext cx="8406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68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01785-CE0F-4524-9D8F-BE18B5A0BD7B}">
      <dsp:nvSpPr>
        <dsp:cNvPr id="0" name=""/>
        <dsp:cNvSpPr/>
      </dsp:nvSpPr>
      <dsp:spPr>
        <a:xfrm>
          <a:off x="2185953" y="2058618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A527F-9441-41C0-83BC-F0B02A7C2B2F}">
      <dsp:nvSpPr>
        <dsp:cNvPr id="0" name=""/>
        <dsp:cNvSpPr/>
      </dsp:nvSpPr>
      <dsp:spPr>
        <a:xfrm>
          <a:off x="2386923" y="1647299"/>
          <a:ext cx="1425060" cy="8226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Reducciones </a:t>
          </a:r>
        </a:p>
      </dsp:txBody>
      <dsp:txXfrm>
        <a:off x="2386923" y="1647299"/>
        <a:ext cx="1425060" cy="822637"/>
      </dsp:txXfrm>
    </dsp:sp>
    <dsp:sp modelId="{0275F21F-C491-44C8-98C0-DBD676455473}">
      <dsp:nvSpPr>
        <dsp:cNvPr id="0" name=""/>
        <dsp:cNvSpPr/>
      </dsp:nvSpPr>
      <dsp:spPr>
        <a:xfrm>
          <a:off x="3811983" y="2058618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E3226-2C59-4FCC-9F90-BAEFB50A49FD}">
      <dsp:nvSpPr>
        <dsp:cNvPr id="0" name=""/>
        <dsp:cNvSpPr/>
      </dsp:nvSpPr>
      <dsp:spPr>
        <a:xfrm>
          <a:off x="4477183" y="376296"/>
          <a:ext cx="1719367" cy="171936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96084"/>
                <a:satOff val="-8511"/>
                <a:lumOff val="29287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96084"/>
                <a:satOff val="-8511"/>
                <a:lumOff val="29287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96084"/>
                <a:satOff val="-8511"/>
                <a:lumOff val="292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IFN </a:t>
          </a:r>
        </a:p>
      </dsp:txBody>
      <dsp:txXfrm>
        <a:off x="4728978" y="628091"/>
        <a:ext cx="1215777" cy="1215777"/>
      </dsp:txXfrm>
    </dsp:sp>
    <dsp:sp modelId="{4954CC55-F4EA-46E4-AEF3-399F76ACA2B4}">
      <dsp:nvSpPr>
        <dsp:cNvPr id="0" name=""/>
        <dsp:cNvSpPr/>
      </dsp:nvSpPr>
      <dsp:spPr>
        <a:xfrm rot="20116549">
          <a:off x="6256985" y="998707"/>
          <a:ext cx="909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72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E5BBF-5D22-4DC2-B2D8-47449493C262}">
      <dsp:nvSpPr>
        <dsp:cNvPr id="0" name=""/>
        <dsp:cNvSpPr/>
      </dsp:nvSpPr>
      <dsp:spPr>
        <a:xfrm rot="12283451">
          <a:off x="8910313" y="998707"/>
          <a:ext cx="909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72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F7FC-A618-4BAE-8453-7759F7FDC48F}">
      <dsp:nvSpPr>
        <dsp:cNvPr id="0" name=""/>
        <dsp:cNvSpPr/>
      </dsp:nvSpPr>
      <dsp:spPr>
        <a:xfrm>
          <a:off x="7125009" y="808462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F27B0-6DD0-4CD2-9D2D-BDC677ECBCE7}">
      <dsp:nvSpPr>
        <dsp:cNvPr id="0" name=""/>
        <dsp:cNvSpPr/>
      </dsp:nvSpPr>
      <dsp:spPr>
        <a:xfrm>
          <a:off x="7325979" y="380944"/>
          <a:ext cx="1425060" cy="8550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Lentitud</a:t>
          </a:r>
        </a:p>
      </dsp:txBody>
      <dsp:txXfrm>
        <a:off x="7325979" y="380944"/>
        <a:ext cx="1425060" cy="855036"/>
      </dsp:txXfrm>
    </dsp:sp>
    <dsp:sp modelId="{5393DDAC-17E2-493A-8C38-C8DC4148E024}">
      <dsp:nvSpPr>
        <dsp:cNvPr id="0" name=""/>
        <dsp:cNvSpPr/>
      </dsp:nvSpPr>
      <dsp:spPr>
        <a:xfrm>
          <a:off x="8751040" y="808462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3D6F5-D1D7-45E8-A846-E823ACE05F89}">
      <dsp:nvSpPr>
        <dsp:cNvPr id="0" name=""/>
        <dsp:cNvSpPr/>
      </dsp:nvSpPr>
      <dsp:spPr>
        <a:xfrm rot="1483451">
          <a:off x="6256985" y="1473253"/>
          <a:ext cx="909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72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92B92-62A2-4E06-885E-39E6ACD0B549}">
      <dsp:nvSpPr>
        <dsp:cNvPr id="0" name=""/>
        <dsp:cNvSpPr/>
      </dsp:nvSpPr>
      <dsp:spPr>
        <a:xfrm rot="9316549">
          <a:off x="8910313" y="1473253"/>
          <a:ext cx="909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72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87B92-3E7C-40A5-AEE3-1C940A6263C6}">
      <dsp:nvSpPr>
        <dsp:cNvPr id="0" name=""/>
        <dsp:cNvSpPr/>
      </dsp:nvSpPr>
      <dsp:spPr>
        <a:xfrm>
          <a:off x="7125009" y="1663498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1D6C4-7345-4595-A9F3-07FA0ED6DDA9}">
      <dsp:nvSpPr>
        <dsp:cNvPr id="0" name=""/>
        <dsp:cNvSpPr/>
      </dsp:nvSpPr>
      <dsp:spPr>
        <a:xfrm>
          <a:off x="7325979" y="1235980"/>
          <a:ext cx="1425060" cy="8550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No sitio-específicos</a:t>
          </a:r>
        </a:p>
      </dsp:txBody>
      <dsp:txXfrm>
        <a:off x="7325979" y="1235980"/>
        <a:ext cx="1425060" cy="855036"/>
      </dsp:txXfrm>
    </dsp:sp>
    <dsp:sp modelId="{B01461C7-7F4B-4B41-98BE-691D3AB2D5DB}">
      <dsp:nvSpPr>
        <dsp:cNvPr id="0" name=""/>
        <dsp:cNvSpPr/>
      </dsp:nvSpPr>
      <dsp:spPr>
        <a:xfrm>
          <a:off x="8751040" y="1663498"/>
          <a:ext cx="200970" cy="0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6BAD1-2AF5-45B6-87FC-F227B8775A1B}">
      <dsp:nvSpPr>
        <dsp:cNvPr id="0" name=""/>
        <dsp:cNvSpPr/>
      </dsp:nvSpPr>
      <dsp:spPr>
        <a:xfrm>
          <a:off x="9880468" y="376296"/>
          <a:ext cx="1719367" cy="171936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96084"/>
                <a:satOff val="-8511"/>
                <a:lumOff val="29287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96084"/>
                <a:satOff val="-8511"/>
                <a:lumOff val="29287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96084"/>
                <a:satOff val="-8511"/>
                <a:lumOff val="292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Dosis altas </a:t>
          </a:r>
        </a:p>
      </dsp:txBody>
      <dsp:txXfrm>
        <a:off x="10132263" y="628091"/>
        <a:ext cx="1215777" cy="1215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0A964-EFC6-4310-A524-C238DBF8FF4E}">
      <dsp:nvSpPr>
        <dsp:cNvPr id="0" name=""/>
        <dsp:cNvSpPr/>
      </dsp:nvSpPr>
      <dsp:spPr>
        <a:xfrm>
          <a:off x="3322189" y="1357952"/>
          <a:ext cx="466104" cy="1002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052" y="0"/>
              </a:lnTo>
              <a:lnTo>
                <a:pt x="233052" y="1002125"/>
              </a:lnTo>
              <a:lnTo>
                <a:pt x="466104" y="100212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0BCB7-36A1-4242-BBEF-CA5B5C41D75E}">
      <dsp:nvSpPr>
        <dsp:cNvPr id="0" name=""/>
        <dsp:cNvSpPr/>
      </dsp:nvSpPr>
      <dsp:spPr>
        <a:xfrm>
          <a:off x="3322189" y="1312232"/>
          <a:ext cx="466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104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D4043-2283-4A3A-88DB-7EC882E5A9C3}">
      <dsp:nvSpPr>
        <dsp:cNvPr id="0" name=""/>
        <dsp:cNvSpPr/>
      </dsp:nvSpPr>
      <dsp:spPr>
        <a:xfrm>
          <a:off x="3322189" y="355827"/>
          <a:ext cx="466104" cy="1002125"/>
        </a:xfrm>
        <a:custGeom>
          <a:avLst/>
          <a:gdLst/>
          <a:ahLst/>
          <a:cxnLst/>
          <a:rect l="0" t="0" r="0" b="0"/>
          <a:pathLst>
            <a:path>
              <a:moveTo>
                <a:pt x="0" y="1002125"/>
              </a:moveTo>
              <a:lnTo>
                <a:pt x="233052" y="1002125"/>
              </a:lnTo>
              <a:lnTo>
                <a:pt x="233052" y="0"/>
              </a:lnTo>
              <a:lnTo>
                <a:pt x="466104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4AB9A-656B-4132-BBC4-7862C8DCBE56}">
      <dsp:nvSpPr>
        <dsp:cNvPr id="0" name=""/>
        <dsp:cNvSpPr/>
      </dsp:nvSpPr>
      <dsp:spPr>
        <a:xfrm>
          <a:off x="991666" y="1002547"/>
          <a:ext cx="2330523" cy="710809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Propiedades</a:t>
          </a:r>
        </a:p>
      </dsp:txBody>
      <dsp:txXfrm>
        <a:off x="991666" y="1002547"/>
        <a:ext cx="2330523" cy="710809"/>
      </dsp:txXfrm>
    </dsp:sp>
    <dsp:sp modelId="{5A582DBD-5132-4E37-9135-AE45BB65022A}">
      <dsp:nvSpPr>
        <dsp:cNvPr id="0" name=""/>
        <dsp:cNvSpPr/>
      </dsp:nvSpPr>
      <dsp:spPr>
        <a:xfrm>
          <a:off x="3788294" y="422"/>
          <a:ext cx="2330523" cy="71080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antivírica</a:t>
          </a:r>
          <a:endParaRPr lang="es-ES" sz="2100" kern="1200" dirty="0"/>
        </a:p>
      </dsp:txBody>
      <dsp:txXfrm>
        <a:off x="3788294" y="422"/>
        <a:ext cx="2330523" cy="710809"/>
      </dsp:txXfrm>
    </dsp:sp>
    <dsp:sp modelId="{321A6557-44BB-41EB-B376-7A391956F78D}">
      <dsp:nvSpPr>
        <dsp:cNvPr id="0" name=""/>
        <dsp:cNvSpPr/>
      </dsp:nvSpPr>
      <dsp:spPr>
        <a:xfrm>
          <a:off x="3788294" y="1002547"/>
          <a:ext cx="2330523" cy="71080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antiproliferativa</a:t>
          </a:r>
          <a:endParaRPr lang="es-ES" sz="2100" kern="1200" dirty="0"/>
        </a:p>
      </dsp:txBody>
      <dsp:txXfrm>
        <a:off x="3788294" y="1002547"/>
        <a:ext cx="2330523" cy="710809"/>
      </dsp:txXfrm>
    </dsp:sp>
    <dsp:sp modelId="{73CBF644-5F54-49C2-89F6-B1CAA0B8C922}">
      <dsp:nvSpPr>
        <dsp:cNvPr id="0" name=""/>
        <dsp:cNvSpPr/>
      </dsp:nvSpPr>
      <dsp:spPr>
        <a:xfrm>
          <a:off x="3788294" y="2004672"/>
          <a:ext cx="2330523" cy="71080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inmunorreguladora</a:t>
          </a:r>
          <a:endParaRPr lang="es-ES" sz="2100" kern="1200" dirty="0"/>
        </a:p>
      </dsp:txBody>
      <dsp:txXfrm>
        <a:off x="3788294" y="2004672"/>
        <a:ext cx="2330523" cy="710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74658-D7FD-404B-8B2E-BB380D4C505B}">
      <dsp:nvSpPr>
        <dsp:cNvPr id="0" name=""/>
        <dsp:cNvSpPr/>
      </dsp:nvSpPr>
      <dsp:spPr>
        <a:xfrm>
          <a:off x="3223147" y="1088805"/>
          <a:ext cx="2280400" cy="39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885"/>
              </a:lnTo>
              <a:lnTo>
                <a:pt x="2280400" y="197885"/>
              </a:lnTo>
              <a:lnTo>
                <a:pt x="2280400" y="395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0B990-3300-4B42-B15A-E6285816CBE7}">
      <dsp:nvSpPr>
        <dsp:cNvPr id="0" name=""/>
        <dsp:cNvSpPr/>
      </dsp:nvSpPr>
      <dsp:spPr>
        <a:xfrm>
          <a:off x="3177427" y="1088805"/>
          <a:ext cx="91440" cy="395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ABD3D-CF01-4268-ABF4-BB0469BDD5D3}">
      <dsp:nvSpPr>
        <dsp:cNvPr id="0" name=""/>
        <dsp:cNvSpPr/>
      </dsp:nvSpPr>
      <dsp:spPr>
        <a:xfrm>
          <a:off x="942746" y="1088805"/>
          <a:ext cx="2280400" cy="395771"/>
        </a:xfrm>
        <a:custGeom>
          <a:avLst/>
          <a:gdLst/>
          <a:ahLst/>
          <a:cxnLst/>
          <a:rect l="0" t="0" r="0" b="0"/>
          <a:pathLst>
            <a:path>
              <a:moveTo>
                <a:pt x="2280400" y="0"/>
              </a:moveTo>
              <a:lnTo>
                <a:pt x="2280400" y="197885"/>
              </a:lnTo>
              <a:lnTo>
                <a:pt x="0" y="197885"/>
              </a:lnTo>
              <a:lnTo>
                <a:pt x="0" y="395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8E36D-2CAA-44AF-93E6-A3EE11F55298}">
      <dsp:nvSpPr>
        <dsp:cNvPr id="0" name=""/>
        <dsp:cNvSpPr/>
      </dsp:nvSpPr>
      <dsp:spPr>
        <a:xfrm>
          <a:off x="2751989" y="146490"/>
          <a:ext cx="942314" cy="9423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E64EF-59BC-4707-B25F-251417507554}">
      <dsp:nvSpPr>
        <dsp:cNvPr id="0" name=""/>
        <dsp:cNvSpPr/>
      </dsp:nvSpPr>
      <dsp:spPr>
        <a:xfrm>
          <a:off x="2751989" y="146490"/>
          <a:ext cx="942314" cy="9423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26570-8813-4BC4-A00B-D14462857FBC}">
      <dsp:nvSpPr>
        <dsp:cNvPr id="0" name=""/>
        <dsp:cNvSpPr/>
      </dsp:nvSpPr>
      <dsp:spPr>
        <a:xfrm>
          <a:off x="2280832" y="316107"/>
          <a:ext cx="1884628" cy="6030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Clasificación</a:t>
          </a:r>
        </a:p>
      </dsp:txBody>
      <dsp:txXfrm>
        <a:off x="2280832" y="316107"/>
        <a:ext cx="1884628" cy="603081"/>
      </dsp:txXfrm>
    </dsp:sp>
    <dsp:sp modelId="{FDF12A50-D87F-4FAF-96DC-1005DFE3B8AA}">
      <dsp:nvSpPr>
        <dsp:cNvPr id="0" name=""/>
        <dsp:cNvSpPr/>
      </dsp:nvSpPr>
      <dsp:spPr>
        <a:xfrm>
          <a:off x="471589" y="1484576"/>
          <a:ext cx="942314" cy="9423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BB7C0-2693-44AF-943C-91A172C78AC9}">
      <dsp:nvSpPr>
        <dsp:cNvPr id="0" name=""/>
        <dsp:cNvSpPr/>
      </dsp:nvSpPr>
      <dsp:spPr>
        <a:xfrm>
          <a:off x="471589" y="1484576"/>
          <a:ext cx="942314" cy="9423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BB649-2B22-48BA-AB42-81A2F0279D1E}">
      <dsp:nvSpPr>
        <dsp:cNvPr id="0" name=""/>
        <dsp:cNvSpPr/>
      </dsp:nvSpPr>
      <dsp:spPr>
        <a:xfrm>
          <a:off x="432" y="1654193"/>
          <a:ext cx="1884628" cy="6030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TIPO I</a:t>
          </a:r>
        </a:p>
      </dsp:txBody>
      <dsp:txXfrm>
        <a:off x="432" y="1654193"/>
        <a:ext cx="1884628" cy="603081"/>
      </dsp:txXfrm>
    </dsp:sp>
    <dsp:sp modelId="{5C572BDF-1FB2-4A6C-AC2B-53FD77C96959}">
      <dsp:nvSpPr>
        <dsp:cNvPr id="0" name=""/>
        <dsp:cNvSpPr/>
      </dsp:nvSpPr>
      <dsp:spPr>
        <a:xfrm>
          <a:off x="2751989" y="1484576"/>
          <a:ext cx="942314" cy="9423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2E9BE-AFE7-4224-8158-326599595AFB}">
      <dsp:nvSpPr>
        <dsp:cNvPr id="0" name=""/>
        <dsp:cNvSpPr/>
      </dsp:nvSpPr>
      <dsp:spPr>
        <a:xfrm>
          <a:off x="2751989" y="1484576"/>
          <a:ext cx="942314" cy="9423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A0269-70F6-4516-8855-E0DFCE0BBE1A}">
      <dsp:nvSpPr>
        <dsp:cNvPr id="0" name=""/>
        <dsp:cNvSpPr/>
      </dsp:nvSpPr>
      <dsp:spPr>
        <a:xfrm>
          <a:off x="2280832" y="1654193"/>
          <a:ext cx="1884628" cy="6030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TIPO II</a:t>
          </a:r>
        </a:p>
      </dsp:txBody>
      <dsp:txXfrm>
        <a:off x="2280832" y="1654193"/>
        <a:ext cx="1884628" cy="603081"/>
      </dsp:txXfrm>
    </dsp:sp>
    <dsp:sp modelId="{761EAF79-FD76-472C-BA00-FBCB3F6E0D02}">
      <dsp:nvSpPr>
        <dsp:cNvPr id="0" name=""/>
        <dsp:cNvSpPr/>
      </dsp:nvSpPr>
      <dsp:spPr>
        <a:xfrm>
          <a:off x="5032390" y="1484576"/>
          <a:ext cx="942314" cy="9423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554D8-14F5-4D3B-A06E-03AC0016FEB6}">
      <dsp:nvSpPr>
        <dsp:cNvPr id="0" name=""/>
        <dsp:cNvSpPr/>
      </dsp:nvSpPr>
      <dsp:spPr>
        <a:xfrm>
          <a:off x="5032390" y="1484576"/>
          <a:ext cx="942314" cy="9423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98623-C96A-4742-9648-54E11D581044}">
      <dsp:nvSpPr>
        <dsp:cNvPr id="0" name=""/>
        <dsp:cNvSpPr/>
      </dsp:nvSpPr>
      <dsp:spPr>
        <a:xfrm>
          <a:off x="4561233" y="1654193"/>
          <a:ext cx="1884628" cy="6030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TIPO III</a:t>
          </a:r>
        </a:p>
      </dsp:txBody>
      <dsp:txXfrm>
        <a:off x="4561233" y="1654193"/>
        <a:ext cx="1884628" cy="603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B9F0E-9806-4CDC-BD79-05074FB4E6F1}">
      <dsp:nvSpPr>
        <dsp:cNvPr id="0" name=""/>
        <dsp:cNvSpPr/>
      </dsp:nvSpPr>
      <dsp:spPr>
        <a:xfrm>
          <a:off x="1780744" y="4704054"/>
          <a:ext cx="2083219" cy="17960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effectLst/>
              <a:latin typeface="+mn-lt"/>
              <a:ea typeface="+mn-ea"/>
              <a:cs typeface="+mn-cs"/>
            </a:rPr>
            <a:t>20 subtipos </a:t>
          </a:r>
          <a:endParaRPr lang="es-ES" sz="1200" kern="1200" dirty="0"/>
        </a:p>
      </dsp:txBody>
      <dsp:txXfrm>
        <a:off x="2104020" y="4982775"/>
        <a:ext cx="1436667" cy="1238656"/>
      </dsp:txXfrm>
    </dsp:sp>
    <dsp:sp modelId="{E2B32BBA-CF04-4C13-A054-8928265579AD}">
      <dsp:nvSpPr>
        <dsp:cNvPr id="0" name=""/>
        <dsp:cNvSpPr/>
      </dsp:nvSpPr>
      <dsp:spPr>
        <a:xfrm>
          <a:off x="1834864" y="5496995"/>
          <a:ext cx="243907" cy="2102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6AB8D-158A-4A18-AA3C-9C097A8DB55B}">
      <dsp:nvSpPr>
        <dsp:cNvPr id="0" name=""/>
        <dsp:cNvSpPr/>
      </dsp:nvSpPr>
      <dsp:spPr>
        <a:xfrm>
          <a:off x="0" y="3739333"/>
          <a:ext cx="2083219" cy="17960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E4668-E222-4311-91DC-59F2B04F646C}">
      <dsp:nvSpPr>
        <dsp:cNvPr id="0" name=""/>
        <dsp:cNvSpPr/>
      </dsp:nvSpPr>
      <dsp:spPr>
        <a:xfrm>
          <a:off x="1418220" y="5298167"/>
          <a:ext cx="243907" cy="2102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0F6CC-77FC-42DA-886F-EA9EBCC39821}">
      <dsp:nvSpPr>
        <dsp:cNvPr id="0" name=""/>
        <dsp:cNvSpPr/>
      </dsp:nvSpPr>
      <dsp:spPr>
        <a:xfrm>
          <a:off x="3604160" y="3766331"/>
          <a:ext cx="2083219" cy="17960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effectLst/>
              <a:latin typeface="+mn-lt"/>
              <a:ea typeface="+mn-ea"/>
              <a:cs typeface="+mn-cs"/>
            </a:rPr>
            <a:t>Antivíricas antiproliferativas inmunomoduladoras </a:t>
          </a:r>
          <a:endParaRPr lang="es-ES" sz="1200" kern="1200" dirty="0"/>
        </a:p>
      </dsp:txBody>
      <dsp:txXfrm>
        <a:off x="3927436" y="4045052"/>
        <a:ext cx="1436667" cy="1238656"/>
      </dsp:txXfrm>
    </dsp:sp>
    <dsp:sp modelId="{74A0A720-B410-4634-B449-76EED469D080}">
      <dsp:nvSpPr>
        <dsp:cNvPr id="0" name=""/>
        <dsp:cNvSpPr/>
      </dsp:nvSpPr>
      <dsp:spPr>
        <a:xfrm>
          <a:off x="4979709" y="5274915"/>
          <a:ext cx="243907" cy="2102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0D5CA-87AC-4381-837A-2A2C9511C8C1}">
      <dsp:nvSpPr>
        <dsp:cNvPr id="0" name=""/>
        <dsp:cNvSpPr/>
      </dsp:nvSpPr>
      <dsp:spPr>
        <a:xfrm>
          <a:off x="5330372" y="4704054"/>
          <a:ext cx="2083219" cy="179609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487D2-F637-44A6-BD5B-DDB07D867A15}">
      <dsp:nvSpPr>
        <dsp:cNvPr id="0" name=""/>
        <dsp:cNvSpPr/>
      </dsp:nvSpPr>
      <dsp:spPr>
        <a:xfrm>
          <a:off x="5384491" y="5496995"/>
          <a:ext cx="243907" cy="2102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FFF3D-054C-4296-BBB1-0EA9189E70A0}">
      <dsp:nvSpPr>
        <dsp:cNvPr id="0" name=""/>
        <dsp:cNvSpPr/>
      </dsp:nvSpPr>
      <dsp:spPr>
        <a:xfrm>
          <a:off x="1780744" y="2736176"/>
          <a:ext cx="2083219" cy="17960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Enfermedades virales y tipos de cáncer</a:t>
          </a:r>
        </a:p>
      </dsp:txBody>
      <dsp:txXfrm>
        <a:off x="2104020" y="3014897"/>
        <a:ext cx="1436667" cy="1238656"/>
      </dsp:txXfrm>
    </dsp:sp>
    <dsp:sp modelId="{D7779EE6-F0D9-499B-84B7-821A237790FF}">
      <dsp:nvSpPr>
        <dsp:cNvPr id="0" name=""/>
        <dsp:cNvSpPr/>
      </dsp:nvSpPr>
      <dsp:spPr>
        <a:xfrm>
          <a:off x="3193034" y="2775087"/>
          <a:ext cx="243907" cy="2102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F2E0A-396D-4D02-B5AC-881EBFB36CEB}">
      <dsp:nvSpPr>
        <dsp:cNvPr id="0" name=""/>
        <dsp:cNvSpPr/>
      </dsp:nvSpPr>
      <dsp:spPr>
        <a:xfrm>
          <a:off x="3555558" y="1754846"/>
          <a:ext cx="2083219" cy="179609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4B2B4-3A2B-42B9-8351-A45A60DD5037}">
      <dsp:nvSpPr>
        <dsp:cNvPr id="0" name=""/>
        <dsp:cNvSpPr/>
      </dsp:nvSpPr>
      <dsp:spPr>
        <a:xfrm>
          <a:off x="3617091" y="2543516"/>
          <a:ext cx="243907" cy="2102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5BE5C-7931-49D6-9066-A14B78A80608}">
      <dsp:nvSpPr>
        <dsp:cNvPr id="0" name=""/>
        <dsp:cNvSpPr/>
      </dsp:nvSpPr>
      <dsp:spPr>
        <a:xfrm>
          <a:off x="471976" y="64"/>
          <a:ext cx="5098929" cy="46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IFN-α2a IFN-α2b</a:t>
          </a:r>
          <a:endParaRPr lang="es-ES" sz="2200" kern="1200" dirty="0"/>
        </a:p>
      </dsp:txBody>
      <dsp:txXfrm>
        <a:off x="471976" y="64"/>
        <a:ext cx="5098929" cy="463539"/>
      </dsp:txXfrm>
    </dsp:sp>
    <dsp:sp modelId="{A5985653-F686-4DDB-86CA-E89D6EB61192}">
      <dsp:nvSpPr>
        <dsp:cNvPr id="0" name=""/>
        <dsp:cNvSpPr/>
      </dsp:nvSpPr>
      <dsp:spPr>
        <a:xfrm>
          <a:off x="471976" y="463603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8AFD04-DC3F-4922-813A-24FAF6FD688D}">
      <dsp:nvSpPr>
        <dsp:cNvPr id="0" name=""/>
        <dsp:cNvSpPr/>
      </dsp:nvSpPr>
      <dsp:spPr>
        <a:xfrm>
          <a:off x="1188659" y="463603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28905"/>
                <a:satOff val="2769"/>
                <a:lumOff val="679"/>
                <a:alphaOff val="0"/>
                <a:tint val="50000"/>
                <a:satMod val="300000"/>
              </a:schemeClr>
            </a:gs>
            <a:gs pos="35000">
              <a:schemeClr val="accent5">
                <a:hueOff val="28905"/>
                <a:satOff val="2769"/>
                <a:lumOff val="679"/>
                <a:alphaOff val="0"/>
                <a:tint val="37000"/>
                <a:satMod val="300000"/>
              </a:schemeClr>
            </a:gs>
            <a:gs pos="100000">
              <a:schemeClr val="accent5">
                <a:hueOff val="28905"/>
                <a:satOff val="2769"/>
                <a:lumOff val="67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28905"/>
              <a:satOff val="2769"/>
              <a:lumOff val="67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54CBE7-0ACE-46BE-8E77-3654D0485982}">
      <dsp:nvSpPr>
        <dsp:cNvPr id="0" name=""/>
        <dsp:cNvSpPr/>
      </dsp:nvSpPr>
      <dsp:spPr>
        <a:xfrm>
          <a:off x="1905909" y="463603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57810"/>
                <a:satOff val="5539"/>
                <a:lumOff val="1357"/>
                <a:alphaOff val="0"/>
                <a:tint val="50000"/>
                <a:satMod val="300000"/>
              </a:schemeClr>
            </a:gs>
            <a:gs pos="35000">
              <a:schemeClr val="accent5">
                <a:hueOff val="57810"/>
                <a:satOff val="5539"/>
                <a:lumOff val="1357"/>
                <a:alphaOff val="0"/>
                <a:tint val="37000"/>
                <a:satMod val="300000"/>
              </a:schemeClr>
            </a:gs>
            <a:gs pos="100000">
              <a:schemeClr val="accent5">
                <a:hueOff val="57810"/>
                <a:satOff val="5539"/>
                <a:lumOff val="135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57810"/>
              <a:satOff val="5539"/>
              <a:lumOff val="13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F7D8D3-280E-4293-9484-7EC8D5CAA062}">
      <dsp:nvSpPr>
        <dsp:cNvPr id="0" name=""/>
        <dsp:cNvSpPr/>
      </dsp:nvSpPr>
      <dsp:spPr>
        <a:xfrm>
          <a:off x="2622591" y="463603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86716"/>
                <a:satOff val="8308"/>
                <a:lumOff val="2036"/>
                <a:alphaOff val="0"/>
                <a:tint val="50000"/>
                <a:satMod val="300000"/>
              </a:schemeClr>
            </a:gs>
            <a:gs pos="35000">
              <a:schemeClr val="accent5">
                <a:hueOff val="86716"/>
                <a:satOff val="8308"/>
                <a:lumOff val="2036"/>
                <a:alphaOff val="0"/>
                <a:tint val="37000"/>
                <a:satMod val="300000"/>
              </a:schemeClr>
            </a:gs>
            <a:gs pos="100000">
              <a:schemeClr val="accent5">
                <a:hueOff val="86716"/>
                <a:satOff val="8308"/>
                <a:lumOff val="203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86716"/>
              <a:satOff val="8308"/>
              <a:lumOff val="203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176698-65F4-4920-964D-9754E532D5E7}">
      <dsp:nvSpPr>
        <dsp:cNvPr id="0" name=""/>
        <dsp:cNvSpPr/>
      </dsp:nvSpPr>
      <dsp:spPr>
        <a:xfrm>
          <a:off x="3339841" y="463603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115621"/>
                <a:satOff val="11077"/>
                <a:lumOff val="2715"/>
                <a:alphaOff val="0"/>
                <a:tint val="50000"/>
                <a:satMod val="300000"/>
              </a:schemeClr>
            </a:gs>
            <a:gs pos="35000">
              <a:schemeClr val="accent5">
                <a:hueOff val="115621"/>
                <a:satOff val="11077"/>
                <a:lumOff val="2715"/>
                <a:alphaOff val="0"/>
                <a:tint val="37000"/>
                <a:satMod val="300000"/>
              </a:schemeClr>
            </a:gs>
            <a:gs pos="100000">
              <a:schemeClr val="accent5">
                <a:hueOff val="115621"/>
                <a:satOff val="11077"/>
                <a:lumOff val="27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115621"/>
              <a:satOff val="11077"/>
              <a:lumOff val="27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501BFA-4A01-4C56-AE12-BC765B86FBB9}">
      <dsp:nvSpPr>
        <dsp:cNvPr id="0" name=""/>
        <dsp:cNvSpPr/>
      </dsp:nvSpPr>
      <dsp:spPr>
        <a:xfrm>
          <a:off x="4056524" y="463603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144526"/>
                <a:satOff val="13847"/>
                <a:lumOff val="3393"/>
                <a:alphaOff val="0"/>
                <a:tint val="50000"/>
                <a:satMod val="300000"/>
              </a:schemeClr>
            </a:gs>
            <a:gs pos="35000">
              <a:schemeClr val="accent5">
                <a:hueOff val="144526"/>
                <a:satOff val="13847"/>
                <a:lumOff val="3393"/>
                <a:alphaOff val="0"/>
                <a:tint val="37000"/>
                <a:satMod val="300000"/>
              </a:schemeClr>
            </a:gs>
            <a:gs pos="100000">
              <a:schemeClr val="accent5">
                <a:hueOff val="144526"/>
                <a:satOff val="13847"/>
                <a:lumOff val="339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144526"/>
              <a:satOff val="13847"/>
              <a:lumOff val="339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EA6D00-CAFA-45BE-BEDA-C63FC176045B}">
      <dsp:nvSpPr>
        <dsp:cNvPr id="0" name=""/>
        <dsp:cNvSpPr/>
      </dsp:nvSpPr>
      <dsp:spPr>
        <a:xfrm>
          <a:off x="4773773" y="463603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173431"/>
                <a:satOff val="16616"/>
                <a:lumOff val="4072"/>
                <a:alphaOff val="0"/>
                <a:tint val="50000"/>
                <a:satMod val="300000"/>
              </a:schemeClr>
            </a:gs>
            <a:gs pos="35000">
              <a:schemeClr val="accent5">
                <a:hueOff val="173431"/>
                <a:satOff val="16616"/>
                <a:lumOff val="4072"/>
                <a:alphaOff val="0"/>
                <a:tint val="37000"/>
                <a:satMod val="300000"/>
              </a:schemeClr>
            </a:gs>
            <a:gs pos="100000">
              <a:schemeClr val="accent5">
                <a:hueOff val="173431"/>
                <a:satOff val="16616"/>
                <a:lumOff val="407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173431"/>
              <a:satOff val="16616"/>
              <a:lumOff val="407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A29247-A751-4C69-B78D-438965557328}">
      <dsp:nvSpPr>
        <dsp:cNvPr id="0" name=""/>
        <dsp:cNvSpPr/>
      </dsp:nvSpPr>
      <dsp:spPr>
        <a:xfrm>
          <a:off x="471976" y="558028"/>
          <a:ext cx="5165215" cy="755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posición 23         2a – Lys         2b –  Arg</a:t>
          </a:r>
          <a:endParaRPr lang="es-ES" sz="2000" kern="1200" dirty="0"/>
        </a:p>
      </dsp:txBody>
      <dsp:txXfrm>
        <a:off x="471976" y="558028"/>
        <a:ext cx="5165215" cy="755396"/>
      </dsp:txXfrm>
    </dsp:sp>
    <dsp:sp modelId="{6975DFBC-07ED-46FF-85A5-79AF2254C045}">
      <dsp:nvSpPr>
        <dsp:cNvPr id="0" name=""/>
        <dsp:cNvSpPr/>
      </dsp:nvSpPr>
      <dsp:spPr>
        <a:xfrm>
          <a:off x="471976" y="1458287"/>
          <a:ext cx="5098929" cy="46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471976" y="1458287"/>
        <a:ext cx="5098929" cy="463539"/>
      </dsp:txXfrm>
    </dsp:sp>
    <dsp:sp modelId="{B597CBB5-B610-499D-8675-3F0334835C1D}">
      <dsp:nvSpPr>
        <dsp:cNvPr id="0" name=""/>
        <dsp:cNvSpPr/>
      </dsp:nvSpPr>
      <dsp:spPr>
        <a:xfrm>
          <a:off x="471976" y="1921826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202336"/>
                <a:satOff val="19385"/>
                <a:lumOff val="4751"/>
                <a:alphaOff val="0"/>
                <a:tint val="50000"/>
                <a:satMod val="300000"/>
              </a:schemeClr>
            </a:gs>
            <a:gs pos="35000">
              <a:schemeClr val="accent5">
                <a:hueOff val="202336"/>
                <a:satOff val="19385"/>
                <a:lumOff val="4751"/>
                <a:alphaOff val="0"/>
                <a:tint val="37000"/>
                <a:satMod val="300000"/>
              </a:schemeClr>
            </a:gs>
            <a:gs pos="100000">
              <a:schemeClr val="accent5">
                <a:hueOff val="202336"/>
                <a:satOff val="19385"/>
                <a:lumOff val="475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202336"/>
              <a:satOff val="19385"/>
              <a:lumOff val="475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00CAB5-BD45-4C8D-8ADE-23EAD4CACAA7}">
      <dsp:nvSpPr>
        <dsp:cNvPr id="0" name=""/>
        <dsp:cNvSpPr/>
      </dsp:nvSpPr>
      <dsp:spPr>
        <a:xfrm>
          <a:off x="1188659" y="1921826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231241"/>
                <a:satOff val="22154"/>
                <a:lumOff val="5430"/>
                <a:alphaOff val="0"/>
                <a:tint val="50000"/>
                <a:satMod val="300000"/>
              </a:schemeClr>
            </a:gs>
            <a:gs pos="35000">
              <a:schemeClr val="accent5">
                <a:hueOff val="231241"/>
                <a:satOff val="22154"/>
                <a:lumOff val="5430"/>
                <a:alphaOff val="0"/>
                <a:tint val="37000"/>
                <a:satMod val="300000"/>
              </a:schemeClr>
            </a:gs>
            <a:gs pos="100000">
              <a:schemeClr val="accent5">
                <a:hueOff val="231241"/>
                <a:satOff val="22154"/>
                <a:lumOff val="543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231241"/>
              <a:satOff val="22154"/>
              <a:lumOff val="543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D640AA-C594-48B3-9064-93DA37476E5D}">
      <dsp:nvSpPr>
        <dsp:cNvPr id="0" name=""/>
        <dsp:cNvSpPr/>
      </dsp:nvSpPr>
      <dsp:spPr>
        <a:xfrm>
          <a:off x="1905909" y="1921826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260147"/>
                <a:satOff val="24924"/>
                <a:lumOff val="6108"/>
                <a:alphaOff val="0"/>
                <a:tint val="50000"/>
                <a:satMod val="300000"/>
              </a:schemeClr>
            </a:gs>
            <a:gs pos="35000">
              <a:schemeClr val="accent5">
                <a:hueOff val="260147"/>
                <a:satOff val="24924"/>
                <a:lumOff val="6108"/>
                <a:alphaOff val="0"/>
                <a:tint val="37000"/>
                <a:satMod val="300000"/>
              </a:schemeClr>
            </a:gs>
            <a:gs pos="100000">
              <a:schemeClr val="accent5">
                <a:hueOff val="260147"/>
                <a:satOff val="24924"/>
                <a:lumOff val="610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260147"/>
              <a:satOff val="24924"/>
              <a:lumOff val="610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B213D1-7BBE-4A48-9DDE-9135CD32D3AD}">
      <dsp:nvSpPr>
        <dsp:cNvPr id="0" name=""/>
        <dsp:cNvSpPr/>
      </dsp:nvSpPr>
      <dsp:spPr>
        <a:xfrm>
          <a:off x="2622591" y="1921826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289052"/>
                <a:satOff val="27693"/>
                <a:lumOff val="6787"/>
                <a:alphaOff val="0"/>
                <a:tint val="50000"/>
                <a:satMod val="300000"/>
              </a:schemeClr>
            </a:gs>
            <a:gs pos="35000">
              <a:schemeClr val="accent5">
                <a:hueOff val="289052"/>
                <a:satOff val="27693"/>
                <a:lumOff val="6787"/>
                <a:alphaOff val="0"/>
                <a:tint val="37000"/>
                <a:satMod val="300000"/>
              </a:schemeClr>
            </a:gs>
            <a:gs pos="100000">
              <a:schemeClr val="accent5">
                <a:hueOff val="289052"/>
                <a:satOff val="27693"/>
                <a:lumOff val="678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289052"/>
              <a:satOff val="27693"/>
              <a:lumOff val="678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9A58AA-9DAE-4837-8CAA-0C5252C47B28}">
      <dsp:nvSpPr>
        <dsp:cNvPr id="0" name=""/>
        <dsp:cNvSpPr/>
      </dsp:nvSpPr>
      <dsp:spPr>
        <a:xfrm>
          <a:off x="3339841" y="1921826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317957"/>
                <a:satOff val="30462"/>
                <a:lumOff val="7466"/>
                <a:alphaOff val="0"/>
                <a:tint val="50000"/>
                <a:satMod val="300000"/>
              </a:schemeClr>
            </a:gs>
            <a:gs pos="35000">
              <a:schemeClr val="accent5">
                <a:hueOff val="317957"/>
                <a:satOff val="30462"/>
                <a:lumOff val="7466"/>
                <a:alphaOff val="0"/>
                <a:tint val="37000"/>
                <a:satMod val="300000"/>
              </a:schemeClr>
            </a:gs>
            <a:gs pos="100000">
              <a:schemeClr val="accent5">
                <a:hueOff val="317957"/>
                <a:satOff val="30462"/>
                <a:lumOff val="746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317957"/>
              <a:satOff val="30462"/>
              <a:lumOff val="746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4F6F9F-B671-4BA6-A272-93156CAEF8AA}">
      <dsp:nvSpPr>
        <dsp:cNvPr id="0" name=""/>
        <dsp:cNvSpPr/>
      </dsp:nvSpPr>
      <dsp:spPr>
        <a:xfrm>
          <a:off x="4056524" y="1921826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346862"/>
                <a:satOff val="33232"/>
                <a:lumOff val="8144"/>
                <a:alphaOff val="0"/>
                <a:tint val="50000"/>
                <a:satMod val="300000"/>
              </a:schemeClr>
            </a:gs>
            <a:gs pos="35000">
              <a:schemeClr val="accent5">
                <a:hueOff val="346862"/>
                <a:satOff val="33232"/>
                <a:lumOff val="8144"/>
                <a:alphaOff val="0"/>
                <a:tint val="37000"/>
                <a:satMod val="300000"/>
              </a:schemeClr>
            </a:gs>
            <a:gs pos="100000">
              <a:schemeClr val="accent5">
                <a:hueOff val="346862"/>
                <a:satOff val="33232"/>
                <a:lumOff val="814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346862"/>
              <a:satOff val="33232"/>
              <a:lumOff val="814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55BAFB-A408-415B-8ABF-008495AA1290}">
      <dsp:nvSpPr>
        <dsp:cNvPr id="0" name=""/>
        <dsp:cNvSpPr/>
      </dsp:nvSpPr>
      <dsp:spPr>
        <a:xfrm>
          <a:off x="4773773" y="1921826"/>
          <a:ext cx="1193149" cy="9442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50000"/>
                <a:satMod val="300000"/>
              </a:schemeClr>
            </a:gs>
            <a:gs pos="35000">
              <a:schemeClr val="accent5">
                <a:hueOff val="375767"/>
                <a:satOff val="36001"/>
                <a:lumOff val="8823"/>
                <a:alphaOff val="0"/>
                <a:tint val="37000"/>
                <a:satMod val="30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AF18DD-B4EC-40B6-A378-520DF2BC3BB3}">
      <dsp:nvSpPr>
        <dsp:cNvPr id="0" name=""/>
        <dsp:cNvSpPr/>
      </dsp:nvSpPr>
      <dsp:spPr>
        <a:xfrm>
          <a:off x="471976" y="2016250"/>
          <a:ext cx="5165215" cy="755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effectLst/>
              <a:latin typeface="+mn-lt"/>
              <a:ea typeface="+mn-ea"/>
              <a:cs typeface="+mn-cs"/>
            </a:rPr>
            <a:t>166 AA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effectLst/>
              <a:latin typeface="+mn-lt"/>
              <a:ea typeface="+mn-ea"/>
              <a:cs typeface="+mn-cs"/>
            </a:rPr>
            <a:t>posición 106             treonina O-glicosilada</a:t>
          </a:r>
          <a:endParaRPr lang="es-ES" sz="2000" kern="1200" dirty="0"/>
        </a:p>
      </dsp:txBody>
      <dsp:txXfrm>
        <a:off x="471976" y="2016250"/>
        <a:ext cx="5165215" cy="755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DEE3A-F858-42F7-97D5-DA3FF3ABB354}">
      <dsp:nvSpPr>
        <dsp:cNvPr id="0" name=""/>
        <dsp:cNvSpPr/>
      </dsp:nvSpPr>
      <dsp:spPr>
        <a:xfrm>
          <a:off x="1590921" y="1031764"/>
          <a:ext cx="852756" cy="616450"/>
        </a:xfrm>
        <a:custGeom>
          <a:avLst/>
          <a:gdLst/>
          <a:ahLst/>
          <a:cxnLst/>
          <a:rect l="0" t="0" r="0" b="0"/>
          <a:pathLst>
            <a:path>
              <a:moveTo>
                <a:pt x="852756" y="0"/>
              </a:moveTo>
              <a:lnTo>
                <a:pt x="852756" y="616450"/>
              </a:lnTo>
              <a:lnTo>
                <a:pt x="0" y="616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A571B-8220-48B6-8E0C-35A593F72B05}">
      <dsp:nvSpPr>
        <dsp:cNvPr id="0" name=""/>
        <dsp:cNvSpPr/>
      </dsp:nvSpPr>
      <dsp:spPr>
        <a:xfrm>
          <a:off x="3686854" y="3949631"/>
          <a:ext cx="945224" cy="616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450"/>
              </a:lnTo>
              <a:lnTo>
                <a:pt x="945224" y="616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9CBBC-A5AE-4B74-A9E7-B0DAD1BFA9F6}">
      <dsp:nvSpPr>
        <dsp:cNvPr id="0" name=""/>
        <dsp:cNvSpPr/>
      </dsp:nvSpPr>
      <dsp:spPr>
        <a:xfrm>
          <a:off x="2443678" y="1031764"/>
          <a:ext cx="1243175" cy="1890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691"/>
              </a:lnTo>
              <a:lnTo>
                <a:pt x="1243175" y="1674691"/>
              </a:lnTo>
              <a:lnTo>
                <a:pt x="1243175" y="1890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37D43-B987-47F7-A55F-321AE64787B8}">
      <dsp:nvSpPr>
        <dsp:cNvPr id="0" name=""/>
        <dsp:cNvSpPr/>
      </dsp:nvSpPr>
      <dsp:spPr>
        <a:xfrm>
          <a:off x="1200502" y="3949631"/>
          <a:ext cx="945224" cy="616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450"/>
              </a:lnTo>
              <a:lnTo>
                <a:pt x="945224" y="616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A871D-FAF2-415E-AC35-73504BE46818}">
      <dsp:nvSpPr>
        <dsp:cNvPr id="0" name=""/>
        <dsp:cNvSpPr/>
      </dsp:nvSpPr>
      <dsp:spPr>
        <a:xfrm>
          <a:off x="1200502" y="1031764"/>
          <a:ext cx="1243175" cy="1890448"/>
        </a:xfrm>
        <a:custGeom>
          <a:avLst/>
          <a:gdLst/>
          <a:ahLst/>
          <a:cxnLst/>
          <a:rect l="0" t="0" r="0" b="0"/>
          <a:pathLst>
            <a:path>
              <a:moveTo>
                <a:pt x="1243175" y="0"/>
              </a:moveTo>
              <a:lnTo>
                <a:pt x="1243175" y="1674691"/>
              </a:lnTo>
              <a:lnTo>
                <a:pt x="0" y="1674691"/>
              </a:lnTo>
              <a:lnTo>
                <a:pt x="0" y="1890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502E5-12F3-4B60-8A65-D40A33A43B7F}">
      <dsp:nvSpPr>
        <dsp:cNvPr id="0" name=""/>
        <dsp:cNvSpPr/>
      </dsp:nvSpPr>
      <dsp:spPr>
        <a:xfrm>
          <a:off x="1929969" y="4346"/>
          <a:ext cx="1027417" cy="10274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F7457-1630-4E68-BA2A-6A9D17F25832}">
      <dsp:nvSpPr>
        <dsp:cNvPr id="0" name=""/>
        <dsp:cNvSpPr/>
      </dsp:nvSpPr>
      <dsp:spPr>
        <a:xfrm>
          <a:off x="1929969" y="4346"/>
          <a:ext cx="1027417" cy="10274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F216E-30D2-48C7-9BD6-A95D947C30BC}">
      <dsp:nvSpPr>
        <dsp:cNvPr id="0" name=""/>
        <dsp:cNvSpPr/>
      </dsp:nvSpPr>
      <dsp:spPr>
        <a:xfrm>
          <a:off x="1416260" y="189281"/>
          <a:ext cx="2054835" cy="6575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/>
            <a:t>Pegilados</a:t>
          </a:r>
          <a:endParaRPr lang="es-ES" sz="2300" kern="1200" dirty="0"/>
        </a:p>
      </dsp:txBody>
      <dsp:txXfrm>
        <a:off x="1416260" y="189281"/>
        <a:ext cx="2054835" cy="657547"/>
      </dsp:txXfrm>
    </dsp:sp>
    <dsp:sp modelId="{A2934BFC-F323-4C3D-805F-1EB4073039C1}">
      <dsp:nvSpPr>
        <dsp:cNvPr id="0" name=""/>
        <dsp:cNvSpPr/>
      </dsp:nvSpPr>
      <dsp:spPr>
        <a:xfrm>
          <a:off x="686793" y="2922213"/>
          <a:ext cx="1027417" cy="10274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ABB33-58E5-4DBA-ADC0-59B09E56ED61}">
      <dsp:nvSpPr>
        <dsp:cNvPr id="0" name=""/>
        <dsp:cNvSpPr/>
      </dsp:nvSpPr>
      <dsp:spPr>
        <a:xfrm>
          <a:off x="686793" y="2922213"/>
          <a:ext cx="1027417" cy="10274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FFD44-7F97-49A7-89F5-18B976BFF7C3}">
      <dsp:nvSpPr>
        <dsp:cNvPr id="0" name=""/>
        <dsp:cNvSpPr/>
      </dsp:nvSpPr>
      <dsp:spPr>
        <a:xfrm>
          <a:off x="173084" y="3107148"/>
          <a:ext cx="2054835" cy="6575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PEG-</a:t>
          </a:r>
          <a:r>
            <a:rPr lang="es-EC" sz="2300" kern="1200" dirty="0"/>
            <a:t>IFN-α2a </a:t>
          </a:r>
          <a:endParaRPr lang="es-ES" sz="2300" kern="1200" dirty="0"/>
        </a:p>
      </dsp:txBody>
      <dsp:txXfrm>
        <a:off x="173084" y="3107148"/>
        <a:ext cx="2054835" cy="657547"/>
      </dsp:txXfrm>
    </dsp:sp>
    <dsp:sp modelId="{9E5A616E-140E-4BAE-A9BE-B76F44182B63}">
      <dsp:nvSpPr>
        <dsp:cNvPr id="0" name=""/>
        <dsp:cNvSpPr/>
      </dsp:nvSpPr>
      <dsp:spPr>
        <a:xfrm>
          <a:off x="2022437" y="4381146"/>
          <a:ext cx="1027417" cy="10274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9AC41-ED79-4AA3-B2E0-E9DC446015B1}">
      <dsp:nvSpPr>
        <dsp:cNvPr id="0" name=""/>
        <dsp:cNvSpPr/>
      </dsp:nvSpPr>
      <dsp:spPr>
        <a:xfrm>
          <a:off x="2022437" y="4381146"/>
          <a:ext cx="1027417" cy="10274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CA90C-DFA7-446E-98C2-3595B9A2E89B}">
      <dsp:nvSpPr>
        <dsp:cNvPr id="0" name=""/>
        <dsp:cNvSpPr/>
      </dsp:nvSpPr>
      <dsp:spPr>
        <a:xfrm>
          <a:off x="1508728" y="4566081"/>
          <a:ext cx="2054835" cy="6575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Ramificada </a:t>
          </a:r>
          <a:r>
            <a:rPr lang="es-EC" sz="2300" kern="1200" dirty="0"/>
            <a:t>40 kDa </a:t>
          </a:r>
          <a:endParaRPr lang="es-ES" sz="2300" kern="1200" dirty="0"/>
        </a:p>
      </dsp:txBody>
      <dsp:txXfrm>
        <a:off x="1508728" y="4566081"/>
        <a:ext cx="2054835" cy="657547"/>
      </dsp:txXfrm>
    </dsp:sp>
    <dsp:sp modelId="{11FD8474-9648-4FFF-B618-47090ED8DCFA}">
      <dsp:nvSpPr>
        <dsp:cNvPr id="0" name=""/>
        <dsp:cNvSpPr/>
      </dsp:nvSpPr>
      <dsp:spPr>
        <a:xfrm>
          <a:off x="3173145" y="2922213"/>
          <a:ext cx="1027417" cy="10274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4C5B0-DE0D-46E7-AE4F-04EB993BC893}">
      <dsp:nvSpPr>
        <dsp:cNvPr id="0" name=""/>
        <dsp:cNvSpPr/>
      </dsp:nvSpPr>
      <dsp:spPr>
        <a:xfrm>
          <a:off x="3173145" y="2922213"/>
          <a:ext cx="1027417" cy="10274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A5519-1C69-4E2F-AB01-702075CB25C8}">
      <dsp:nvSpPr>
        <dsp:cNvPr id="0" name=""/>
        <dsp:cNvSpPr/>
      </dsp:nvSpPr>
      <dsp:spPr>
        <a:xfrm>
          <a:off x="2659436" y="3107148"/>
          <a:ext cx="2054835" cy="6575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PEG-IFN-α2b </a:t>
          </a:r>
          <a:endParaRPr lang="es-ES" sz="2300" kern="1200" dirty="0"/>
        </a:p>
      </dsp:txBody>
      <dsp:txXfrm>
        <a:off x="2659436" y="3107148"/>
        <a:ext cx="2054835" cy="657547"/>
      </dsp:txXfrm>
    </dsp:sp>
    <dsp:sp modelId="{FBA6F57F-496F-4BC7-9331-B0BFA2D48A5E}">
      <dsp:nvSpPr>
        <dsp:cNvPr id="0" name=""/>
        <dsp:cNvSpPr/>
      </dsp:nvSpPr>
      <dsp:spPr>
        <a:xfrm>
          <a:off x="4508788" y="4381146"/>
          <a:ext cx="1027417" cy="10274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A17DA-FC00-4661-8E60-01441CCA9BCB}">
      <dsp:nvSpPr>
        <dsp:cNvPr id="0" name=""/>
        <dsp:cNvSpPr/>
      </dsp:nvSpPr>
      <dsp:spPr>
        <a:xfrm>
          <a:off x="4508788" y="4381146"/>
          <a:ext cx="1027417" cy="10274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1BECD-29F8-49EB-82F0-B3BFB1ABF6A0}">
      <dsp:nvSpPr>
        <dsp:cNvPr id="0" name=""/>
        <dsp:cNvSpPr/>
      </dsp:nvSpPr>
      <dsp:spPr>
        <a:xfrm>
          <a:off x="3995079" y="4566081"/>
          <a:ext cx="2054835" cy="6575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Lineal </a:t>
          </a:r>
          <a:r>
            <a:rPr lang="es-EC" sz="2300" kern="1200" dirty="0"/>
            <a:t>12 kDa </a:t>
          </a:r>
          <a:endParaRPr lang="es-ES" sz="2300" kern="1200" dirty="0"/>
        </a:p>
      </dsp:txBody>
      <dsp:txXfrm>
        <a:off x="3995079" y="4566081"/>
        <a:ext cx="2054835" cy="657547"/>
      </dsp:txXfrm>
    </dsp:sp>
    <dsp:sp modelId="{DA76ECBB-DD7E-4AA2-A39C-99D09045BE95}">
      <dsp:nvSpPr>
        <dsp:cNvPr id="0" name=""/>
        <dsp:cNvSpPr/>
      </dsp:nvSpPr>
      <dsp:spPr>
        <a:xfrm>
          <a:off x="686793" y="1463279"/>
          <a:ext cx="1027417" cy="10274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8F040-AC55-40F9-B74E-157FEBDFA650}">
      <dsp:nvSpPr>
        <dsp:cNvPr id="0" name=""/>
        <dsp:cNvSpPr/>
      </dsp:nvSpPr>
      <dsp:spPr>
        <a:xfrm>
          <a:off x="686793" y="1463279"/>
          <a:ext cx="1027417" cy="10274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278D0-8005-4332-8800-A17489DD11D0}">
      <dsp:nvSpPr>
        <dsp:cNvPr id="0" name=""/>
        <dsp:cNvSpPr/>
      </dsp:nvSpPr>
      <dsp:spPr>
        <a:xfrm>
          <a:off x="173084" y="1648215"/>
          <a:ext cx="2054835" cy="6575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PEG</a:t>
          </a:r>
        </a:p>
      </dsp:txBody>
      <dsp:txXfrm>
        <a:off x="173084" y="1648215"/>
        <a:ext cx="2054835" cy="6575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4E6FD-B314-492E-BE71-EA172BB9226B}">
      <dsp:nvSpPr>
        <dsp:cNvPr id="0" name=""/>
        <dsp:cNvSpPr/>
      </dsp:nvSpPr>
      <dsp:spPr>
        <a:xfrm>
          <a:off x="1294866" y="1073544"/>
          <a:ext cx="890483" cy="89048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C368F1-2155-4962-940C-B40D805B7012}">
      <dsp:nvSpPr>
        <dsp:cNvPr id="0" name=""/>
        <dsp:cNvSpPr/>
      </dsp:nvSpPr>
      <dsp:spPr>
        <a:xfrm rot="17700000">
          <a:off x="1608632" y="347618"/>
          <a:ext cx="1106969" cy="53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PEG-IFN-α2b</a:t>
          </a:r>
          <a:endParaRPr lang="es-ES" sz="2000" kern="1200" dirty="0"/>
        </a:p>
      </dsp:txBody>
      <dsp:txXfrm>
        <a:off x="1608632" y="347618"/>
        <a:ext cx="1106969" cy="533473"/>
      </dsp:txXfrm>
    </dsp:sp>
    <dsp:sp modelId="{011ACDFF-2920-4973-93A2-6D47E21352C9}">
      <dsp:nvSpPr>
        <dsp:cNvPr id="0" name=""/>
        <dsp:cNvSpPr/>
      </dsp:nvSpPr>
      <dsp:spPr>
        <a:xfrm>
          <a:off x="2252424" y="1287677"/>
          <a:ext cx="462217" cy="462217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2CAF97-656B-40E9-B669-1526D1CB3318}">
      <dsp:nvSpPr>
        <dsp:cNvPr id="0" name=""/>
        <dsp:cNvSpPr/>
      </dsp:nvSpPr>
      <dsp:spPr>
        <a:xfrm rot="17700000">
          <a:off x="1704990" y="1931011"/>
          <a:ext cx="957581" cy="4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Lineal</a:t>
          </a:r>
        </a:p>
      </dsp:txBody>
      <dsp:txXfrm>
        <a:off x="1704990" y="1931011"/>
        <a:ext cx="957581" cy="461709"/>
      </dsp:txXfrm>
    </dsp:sp>
    <dsp:sp modelId="{A6285B5F-BF56-44D2-B504-AF19576EE33E}">
      <dsp:nvSpPr>
        <dsp:cNvPr id="0" name=""/>
        <dsp:cNvSpPr/>
      </dsp:nvSpPr>
      <dsp:spPr>
        <a:xfrm rot="17700000">
          <a:off x="2304493" y="644851"/>
          <a:ext cx="957581" cy="4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93B12-96B0-459A-9CFA-DEC0ED2D119E}">
      <dsp:nvSpPr>
        <dsp:cNvPr id="0" name=""/>
        <dsp:cNvSpPr/>
      </dsp:nvSpPr>
      <dsp:spPr>
        <a:xfrm>
          <a:off x="2781715" y="1073544"/>
          <a:ext cx="890483" cy="89048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C5120E-A752-4136-A70A-58BAD9C7E9CB}">
      <dsp:nvSpPr>
        <dsp:cNvPr id="0" name=""/>
        <dsp:cNvSpPr/>
      </dsp:nvSpPr>
      <dsp:spPr>
        <a:xfrm rot="17700000">
          <a:off x="3095481" y="347618"/>
          <a:ext cx="1106969" cy="53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histidina-34</a:t>
          </a:r>
          <a:endParaRPr lang="es-ES" sz="2000" kern="1200" dirty="0"/>
        </a:p>
      </dsp:txBody>
      <dsp:txXfrm>
        <a:off x="3095481" y="347618"/>
        <a:ext cx="1106969" cy="533473"/>
      </dsp:txXfrm>
    </dsp:sp>
    <dsp:sp modelId="{A39861B3-F403-46BE-95F0-72D73645F5C1}">
      <dsp:nvSpPr>
        <dsp:cNvPr id="0" name=""/>
        <dsp:cNvSpPr/>
      </dsp:nvSpPr>
      <dsp:spPr>
        <a:xfrm>
          <a:off x="3739344" y="1073544"/>
          <a:ext cx="890483" cy="89048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C9989F-A0CE-4177-BD8A-40FB68376F48}">
      <dsp:nvSpPr>
        <dsp:cNvPr id="0" name=""/>
        <dsp:cNvSpPr/>
      </dsp:nvSpPr>
      <dsp:spPr>
        <a:xfrm rot="17700000">
          <a:off x="4053110" y="347618"/>
          <a:ext cx="1106969" cy="53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hidrólisis </a:t>
          </a:r>
          <a:endParaRPr lang="es-ES" sz="2000" kern="1200" dirty="0"/>
        </a:p>
      </dsp:txBody>
      <dsp:txXfrm>
        <a:off x="4053110" y="347618"/>
        <a:ext cx="1106969" cy="533473"/>
      </dsp:txXfrm>
    </dsp:sp>
    <dsp:sp modelId="{13761664-B638-4C8C-BD3F-BB894C99C058}">
      <dsp:nvSpPr>
        <dsp:cNvPr id="0" name=""/>
        <dsp:cNvSpPr/>
      </dsp:nvSpPr>
      <dsp:spPr>
        <a:xfrm>
          <a:off x="4696902" y="1287677"/>
          <a:ext cx="462217" cy="462217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BD8361-278D-442A-9B7F-189FA4F97C06}">
      <dsp:nvSpPr>
        <dsp:cNvPr id="0" name=""/>
        <dsp:cNvSpPr/>
      </dsp:nvSpPr>
      <dsp:spPr>
        <a:xfrm rot="17700000">
          <a:off x="4149469" y="1931011"/>
          <a:ext cx="957581" cy="4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4149469" y="1931011"/>
        <a:ext cx="957581" cy="461709"/>
      </dsp:txXfrm>
    </dsp:sp>
    <dsp:sp modelId="{860155A0-B92E-4BA5-9473-C526E74FDEE1}">
      <dsp:nvSpPr>
        <dsp:cNvPr id="0" name=""/>
        <dsp:cNvSpPr/>
      </dsp:nvSpPr>
      <dsp:spPr>
        <a:xfrm rot="17700000">
          <a:off x="4748972" y="644851"/>
          <a:ext cx="957581" cy="4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A58E4-42A0-4CA3-934B-D7C1E9919AA4}">
      <dsp:nvSpPr>
        <dsp:cNvPr id="0" name=""/>
        <dsp:cNvSpPr/>
      </dsp:nvSpPr>
      <dsp:spPr>
        <a:xfrm>
          <a:off x="853580" y="1151378"/>
          <a:ext cx="955044" cy="95504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0F55B5-B5FD-4A20-A78F-21218808120D}">
      <dsp:nvSpPr>
        <dsp:cNvPr id="0" name=""/>
        <dsp:cNvSpPr/>
      </dsp:nvSpPr>
      <dsp:spPr>
        <a:xfrm rot="17700000">
          <a:off x="1190095" y="372821"/>
          <a:ext cx="1187227" cy="572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PEG-IFN-α2a</a:t>
          </a:r>
          <a:endParaRPr lang="es-ES" sz="2100" kern="1200" dirty="0"/>
        </a:p>
      </dsp:txBody>
      <dsp:txXfrm>
        <a:off x="1190095" y="372821"/>
        <a:ext cx="1187227" cy="572151"/>
      </dsp:txXfrm>
    </dsp:sp>
    <dsp:sp modelId="{88754EA1-C33D-4664-8239-E8FF5CEFBEB9}">
      <dsp:nvSpPr>
        <dsp:cNvPr id="0" name=""/>
        <dsp:cNvSpPr/>
      </dsp:nvSpPr>
      <dsp:spPr>
        <a:xfrm>
          <a:off x="1880563" y="1381036"/>
          <a:ext cx="495728" cy="4957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2AFB8A-194B-40F8-A1CE-984708948A41}">
      <dsp:nvSpPr>
        <dsp:cNvPr id="0" name=""/>
        <dsp:cNvSpPr/>
      </dsp:nvSpPr>
      <dsp:spPr>
        <a:xfrm rot="17700000">
          <a:off x="1293440" y="2071012"/>
          <a:ext cx="1027007" cy="49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Ramificada</a:t>
          </a:r>
        </a:p>
      </dsp:txBody>
      <dsp:txXfrm>
        <a:off x="1293440" y="2071012"/>
        <a:ext cx="1027007" cy="495184"/>
      </dsp:txXfrm>
    </dsp:sp>
    <dsp:sp modelId="{02C398C4-BF31-44A4-BD64-8BD3D57B2EBA}">
      <dsp:nvSpPr>
        <dsp:cNvPr id="0" name=""/>
        <dsp:cNvSpPr/>
      </dsp:nvSpPr>
      <dsp:spPr>
        <a:xfrm rot="17700000">
          <a:off x="1936407" y="691604"/>
          <a:ext cx="1027007" cy="49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F35B3-317C-457B-ADB8-2E3C504AC424}">
      <dsp:nvSpPr>
        <dsp:cNvPr id="0" name=""/>
        <dsp:cNvSpPr/>
      </dsp:nvSpPr>
      <dsp:spPr>
        <a:xfrm>
          <a:off x="2448229" y="1151378"/>
          <a:ext cx="955044" cy="95504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69ED9A-A651-4D86-A5A0-61C4CA0D1771}">
      <dsp:nvSpPr>
        <dsp:cNvPr id="0" name=""/>
        <dsp:cNvSpPr/>
      </dsp:nvSpPr>
      <dsp:spPr>
        <a:xfrm rot="17700000">
          <a:off x="2784744" y="372821"/>
          <a:ext cx="1187227" cy="572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enlaces  </a:t>
          </a:r>
          <a:endParaRPr lang="es-ES" sz="2100" kern="1200" dirty="0"/>
        </a:p>
      </dsp:txBody>
      <dsp:txXfrm>
        <a:off x="2784744" y="372821"/>
        <a:ext cx="1187227" cy="572151"/>
      </dsp:txXfrm>
    </dsp:sp>
    <dsp:sp modelId="{F995E310-E1C5-4BF0-8C4C-598C44464A24}">
      <dsp:nvSpPr>
        <dsp:cNvPr id="0" name=""/>
        <dsp:cNvSpPr/>
      </dsp:nvSpPr>
      <dsp:spPr>
        <a:xfrm>
          <a:off x="3475211" y="1381036"/>
          <a:ext cx="495728" cy="495728"/>
        </a:xfrm>
        <a:prstGeom prst="ellipse">
          <a:avLst/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tint val="50000"/>
                <a:satMod val="300000"/>
              </a:schemeClr>
            </a:gs>
            <a:gs pos="35000">
              <a:schemeClr val="accent5">
                <a:hueOff val="187884"/>
                <a:satOff val="18001"/>
                <a:lumOff val="4411"/>
                <a:alphaOff val="0"/>
                <a:tint val="37000"/>
                <a:satMod val="30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E58C92-1E53-49D1-94BA-5FA15F644090}">
      <dsp:nvSpPr>
        <dsp:cNvPr id="0" name=""/>
        <dsp:cNvSpPr/>
      </dsp:nvSpPr>
      <dsp:spPr>
        <a:xfrm rot="17700000">
          <a:off x="2888088" y="2071012"/>
          <a:ext cx="1027007" cy="49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estable</a:t>
          </a:r>
        </a:p>
      </dsp:txBody>
      <dsp:txXfrm>
        <a:off x="2888088" y="2071012"/>
        <a:ext cx="1027007" cy="495184"/>
      </dsp:txXfrm>
    </dsp:sp>
    <dsp:sp modelId="{E3422893-6BD6-487A-816D-FAED009CA86B}">
      <dsp:nvSpPr>
        <dsp:cNvPr id="0" name=""/>
        <dsp:cNvSpPr/>
      </dsp:nvSpPr>
      <dsp:spPr>
        <a:xfrm rot="17700000">
          <a:off x="3531056" y="691604"/>
          <a:ext cx="1027007" cy="49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E80AD-283E-4826-9E18-5D8857726077}">
      <dsp:nvSpPr>
        <dsp:cNvPr id="0" name=""/>
        <dsp:cNvSpPr/>
      </dsp:nvSpPr>
      <dsp:spPr>
        <a:xfrm>
          <a:off x="4042877" y="1151378"/>
          <a:ext cx="955044" cy="95504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660A59-1F10-4A7A-9AB0-98CD6D52BEEC}">
      <dsp:nvSpPr>
        <dsp:cNvPr id="0" name=""/>
        <dsp:cNvSpPr/>
      </dsp:nvSpPr>
      <dsp:spPr>
        <a:xfrm rot="17700000">
          <a:off x="4379392" y="372821"/>
          <a:ext cx="1187227" cy="572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Molécula intacta</a:t>
          </a:r>
        </a:p>
      </dsp:txBody>
      <dsp:txXfrm>
        <a:off x="4379392" y="372821"/>
        <a:ext cx="1187227" cy="572151"/>
      </dsp:txXfrm>
    </dsp:sp>
    <dsp:sp modelId="{E5E14AE7-75C0-40DB-8EFD-A41F57858BAF}">
      <dsp:nvSpPr>
        <dsp:cNvPr id="0" name=""/>
        <dsp:cNvSpPr/>
      </dsp:nvSpPr>
      <dsp:spPr>
        <a:xfrm>
          <a:off x="5069860" y="1381036"/>
          <a:ext cx="495728" cy="495728"/>
        </a:xfrm>
        <a:prstGeom prst="ellipse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50000"/>
                <a:satMod val="300000"/>
              </a:schemeClr>
            </a:gs>
            <a:gs pos="35000">
              <a:schemeClr val="accent5">
                <a:hueOff val="375767"/>
                <a:satOff val="36001"/>
                <a:lumOff val="8823"/>
                <a:alphaOff val="0"/>
                <a:tint val="37000"/>
                <a:satMod val="30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2C15F8-2543-4256-BAED-4C38454BD12B}">
      <dsp:nvSpPr>
        <dsp:cNvPr id="0" name=""/>
        <dsp:cNvSpPr/>
      </dsp:nvSpPr>
      <dsp:spPr>
        <a:xfrm rot="17700000">
          <a:off x="4482737" y="2071012"/>
          <a:ext cx="1027007" cy="49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4482737" y="2071012"/>
        <a:ext cx="1027007" cy="495184"/>
      </dsp:txXfrm>
    </dsp:sp>
    <dsp:sp modelId="{863B3DFA-A595-410D-9586-E46F76AC734E}">
      <dsp:nvSpPr>
        <dsp:cNvPr id="0" name=""/>
        <dsp:cNvSpPr/>
      </dsp:nvSpPr>
      <dsp:spPr>
        <a:xfrm rot="17700000">
          <a:off x="5125704" y="691604"/>
          <a:ext cx="1027007" cy="49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BF59-ADF4-4392-B14A-0C96B8C97977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B4D7C-D746-4462-9AD9-38831491F7F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976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C29AC-B71C-426D-9B29-FEFEA7368ED3}" type="datetimeFigureOut">
              <a:rPr lang="es-EC" smtClean="0"/>
              <a:t>22/9/2021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C" smtClean="0"/>
              <a:t>1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121A-0FE2-4CB1-9272-DFE1BC5482F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460353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542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7019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031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0457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C" sz="1200" b="1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Producción en células de mieloma </a:t>
                </a:r>
                <a:r>
                  <a:rPr lang="es-EC" sz="1200" b="1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murino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Las células de mieloma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murino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 frecuencia provienen de ratones BALB/c ya que esta cepa es mucho más susceptible (70-80%) a la inducción de tumores mediante agentes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proinflamatorios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De acuerdo a resultados anteriores en la producción de IFN-α, se ha visto que la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glicosilación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se puede producir en otros tipos de células, pero esta es del tipo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inmunogénico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por lo cual se sugiere a las células de mamíferos como huéspedes preferidos para la producción de IFN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glicosilado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 han utilizado células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NSo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mieloma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murino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para la producción de varios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IFNs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recombinantes humanos ya que de esta manera se puede producir IFN-α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glicosilado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y biológicamente activo. En el estudio realizado por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Rossman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et al</a:t>
                </a:r>
                <a:r>
                  <a:rPr lang="es-EC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(1996) se vio  la producción de 20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μg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〖</a:t>
                </a:r>
                <a:r>
                  <a:rPr lang="es-EC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〗^</a:t>
                </a:r>
                <a:r>
                  <a:rPr lang="es-EC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6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células/24h (en total 120mg/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mL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de IFN-α2b en una línea celular de mieloma de ratón utilizando el plásmido pEE12.IFNa2b que contenía la secuencia del IFN, un promotor temprano inmediato del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citomegalovirus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humano y el gen de la glutamina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sintetasa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como marcador seleccionable. Estas células crecieron en medio DMEM y el interferón fue recogido del medio para finalmente ser purificado eficazmente en una columna de anticuerpos específicos de IFN-α antihumano bovino.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Limitaciones de la producción en células de mieloma </a:t>
                </a:r>
                <a:r>
                  <a:rPr lang="es-EC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murino</a:t>
                </a:r>
                <a:r>
                  <a:rPr lang="es-EC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 expresión de IFN-α humano en líneas celulares de mamíferos suele dar como resultado una heterogeneidad importante en los restos de </a:t>
                </a:r>
                <a:r>
                  <a:rPr lang="es-EC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glucano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la calidad del producto suele ser inconsistente y con un alto costo de producción. Además la productividad volumétrica de las células para determinadas proteínas como las citoquinas, en este caso para IFN-α, es a menudo menor en comparación con otros métodos </a:t>
                </a:r>
                <a:endParaRPr lang="es-EC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s-EC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Producción en sistemas libres de células</a:t>
                </a:r>
                <a:endParaRPr lang="en-US" sz="1200" b="1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 sistema de síntesis de proteínas sin células (CFPS) es una herramienta simple, rápida y sensible que carece de barreras unidas a la membrana, pero que contiene todos los sustratos y toda la maquinaria necesarios para la síntesis de una proteína de interés . En el estudio realizado por El-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Baky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y colaboradores (2011), se planteó como objetivo sintetizar el IFN-α de consenso humano (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cIFN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-α) en un sistema de expresión de proteínas libres de células utilizando los componentes de lisados ​​celulares crudos de </a:t>
                </a:r>
                <a:r>
                  <a:rPr lang="es-EC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Escherichia</a:t>
                </a:r>
                <a:r>
                  <a:rPr lang="es-EC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C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coli</a:t>
                </a:r>
                <a:r>
                  <a:rPr lang="es-EC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Se clonó utilizó el gen de 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cIFN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-α en el vector pET101/D-TOPO que contiene: una secuencia 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Shine-Dalgarno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(SD), el gen de interés y el promotor T7. Para recuperar la proteína se utilizó un sistema de purificación en resina de ácido níquel-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nitrilotriacetato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(Ni-NTA) obteniendo un 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cIFN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-α biológicamente activo con un rendimiento de 400 µg/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mL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solución de reacción sin células.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b="1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Limitaciones de la producción en sistemas libres de células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pesar de que los sistemas libres de células provenientes de la maquinaria de </a:t>
                </a:r>
                <a:r>
                  <a:rPr lang="es-EC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E. </a:t>
                </a:r>
                <a:r>
                  <a:rPr lang="es-EC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coli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son sencillos de preparar, se siguen presentando dificultades similares a las del sistema de expresión en las propias células</a:t>
                </a:r>
                <a:r>
                  <a:rPr lang="es-EC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Este sistema de producción no posee ningún sistema de 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glicosilación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natural y puede ser difícil plegar de forma adecuada proteínas complejas de mamíferos para lo cual se requeriría optimizar las condiciones para cada uno de los productos por </a:t>
                </a:r>
                <a:r>
                  <a:rPr lang="es-EC" sz="120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separado.</a:t>
                </a:r>
                <a:endParaRPr lang="es-EC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217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03277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7015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22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457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23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2049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24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5910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402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4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1024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61468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8708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5574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9291C-D5C8-42BB-B052-19FE4D8C5DF8}" type="slidenum">
              <a:rPr lang="es-EC" smtClean="0"/>
              <a:t>29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550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7816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180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623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352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204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13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5112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0233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1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874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101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B5A394-ED76-4161-A7A2-8B111CB5C78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818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454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6912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106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29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04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2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947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241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 dirty="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 dirty="0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8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54.png"/><Relationship Id="rId5" Type="http://schemas.openxmlformats.org/officeDocument/2006/relationships/diagramData" Target="../diagrams/data11.xml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microsoft.com/office/2007/relationships/diagramDrawing" Target="../diagrams/drawing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59.png"/><Relationship Id="rId4" Type="http://schemas.openxmlformats.org/officeDocument/2006/relationships/diagramData" Target="../diagrams/data12.xml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diagramColors" Target="../diagrams/colors13.xml"/><Relationship Id="rId18" Type="http://schemas.openxmlformats.org/officeDocument/2006/relationships/image" Target="../media/image68.png"/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12" Type="http://schemas.openxmlformats.org/officeDocument/2006/relationships/diagramQuickStyle" Target="../diagrams/quickStyle13.xml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diagramLayout" Target="../diagrams/layout13.xml"/><Relationship Id="rId5" Type="http://schemas.openxmlformats.org/officeDocument/2006/relationships/image" Target="../media/image61.png"/><Relationship Id="rId15" Type="http://schemas.openxmlformats.org/officeDocument/2006/relationships/image" Target="../media/image65.png"/><Relationship Id="rId10" Type="http://schemas.openxmlformats.org/officeDocument/2006/relationships/diagramData" Target="../diagrams/data13.xml"/><Relationship Id="rId19" Type="http://schemas.openxmlformats.org/officeDocument/2006/relationships/image" Target="../media/image58.png"/><Relationship Id="rId4" Type="http://schemas.openxmlformats.org/officeDocument/2006/relationships/image" Target="../media/image7.png"/><Relationship Id="rId9" Type="http://schemas.microsoft.com/office/2007/relationships/hdphoto" Target="../media/hdphoto1.wdp"/><Relationship Id="rId14" Type="http://schemas.microsoft.com/office/2007/relationships/diagramDrawing" Target="../diagrams/drawing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18" Type="http://schemas.openxmlformats.org/officeDocument/2006/relationships/diagramQuickStyle" Target="../diagrams/quickStyle15.xml"/><Relationship Id="rId3" Type="http://schemas.openxmlformats.org/officeDocument/2006/relationships/diagramData" Target="../diagrams/data14.xml"/><Relationship Id="rId21" Type="http://schemas.openxmlformats.org/officeDocument/2006/relationships/image" Target="../media/image75.png"/><Relationship Id="rId7" Type="http://schemas.microsoft.com/office/2007/relationships/diagramDrawing" Target="../diagrams/drawing14.xml"/><Relationship Id="rId12" Type="http://schemas.openxmlformats.org/officeDocument/2006/relationships/image" Target="../media/image72.jpeg"/><Relationship Id="rId17" Type="http://schemas.openxmlformats.org/officeDocument/2006/relationships/diagramLayout" Target="../diagrams/layout15.xml"/><Relationship Id="rId2" Type="http://schemas.openxmlformats.org/officeDocument/2006/relationships/notesSlide" Target="../notesSlides/notesSlide13.xml"/><Relationship Id="rId16" Type="http://schemas.openxmlformats.org/officeDocument/2006/relationships/diagramData" Target="../diagrams/data15.xml"/><Relationship Id="rId20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71.png"/><Relationship Id="rId5" Type="http://schemas.openxmlformats.org/officeDocument/2006/relationships/diagramQuickStyle" Target="../diagrams/quickStyle14.xml"/><Relationship Id="rId15" Type="http://schemas.openxmlformats.org/officeDocument/2006/relationships/image" Target="../media/image74.png"/><Relationship Id="rId10" Type="http://schemas.openxmlformats.org/officeDocument/2006/relationships/image" Target="../media/image58.png"/><Relationship Id="rId19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70.png"/><Relationship Id="rId14" Type="http://schemas.openxmlformats.org/officeDocument/2006/relationships/image" Target="../media/image7.png"/><Relationship Id="rId22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image" Target="../media/image78.png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4" Type="http://schemas.openxmlformats.org/officeDocument/2006/relationships/image" Target="../media/image77.png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10" Type="http://schemas.openxmlformats.org/officeDocument/2006/relationships/image" Target="../media/image80.png"/><Relationship Id="rId4" Type="http://schemas.openxmlformats.org/officeDocument/2006/relationships/image" Target="../media/image7.png"/><Relationship Id="rId9" Type="http://schemas.microsoft.com/office/2007/relationships/diagramDrawing" Target="../diagrams/drawin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openxmlformats.org/officeDocument/2006/relationships/diagramQuickStyle" Target="../diagrams/quickStyle20.xml"/><Relationship Id="rId18" Type="http://schemas.openxmlformats.org/officeDocument/2006/relationships/image" Target="../media/image85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19.xml"/><Relationship Id="rId12" Type="http://schemas.openxmlformats.org/officeDocument/2006/relationships/diagramLayout" Target="../diagrams/layout20.xml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11" Type="http://schemas.openxmlformats.org/officeDocument/2006/relationships/diagramData" Target="../diagrams/data20.xml"/><Relationship Id="rId5" Type="http://schemas.openxmlformats.org/officeDocument/2006/relationships/diagramLayout" Target="../diagrams/layout19.xml"/><Relationship Id="rId15" Type="http://schemas.microsoft.com/office/2007/relationships/diagramDrawing" Target="../diagrams/drawing20.xml"/><Relationship Id="rId10" Type="http://schemas.openxmlformats.org/officeDocument/2006/relationships/image" Target="../media/image82.png"/><Relationship Id="rId4" Type="http://schemas.openxmlformats.org/officeDocument/2006/relationships/diagramData" Target="../diagrams/data19.xml"/><Relationship Id="rId9" Type="http://schemas.openxmlformats.org/officeDocument/2006/relationships/image" Target="../media/image81.png"/><Relationship Id="rId14" Type="http://schemas.openxmlformats.org/officeDocument/2006/relationships/diagramColors" Target="../diagrams/colors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QuickStyle" Target="../diagrams/quickStyle3.xml"/><Relationship Id="rId18" Type="http://schemas.openxmlformats.org/officeDocument/2006/relationships/diagramData" Target="../diagrams/data4.xml"/><Relationship Id="rId3" Type="http://schemas.openxmlformats.org/officeDocument/2006/relationships/image" Target="../media/image7.png"/><Relationship Id="rId21" Type="http://schemas.openxmlformats.org/officeDocument/2006/relationships/diagramColors" Target="../diagrams/colors4.xml"/><Relationship Id="rId7" Type="http://schemas.openxmlformats.org/officeDocument/2006/relationships/diagramColors" Target="../diagrams/colors2.xml"/><Relationship Id="rId12" Type="http://schemas.openxmlformats.org/officeDocument/2006/relationships/diagramLayout" Target="../diagrams/layout3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diagramData" Target="../diagrams/data3.xml"/><Relationship Id="rId5" Type="http://schemas.openxmlformats.org/officeDocument/2006/relationships/diagramLayout" Target="../diagrams/layout2.xml"/><Relationship Id="rId15" Type="http://schemas.microsoft.com/office/2007/relationships/diagramDrawing" Target="../diagrams/drawing3.xml"/><Relationship Id="rId10" Type="http://schemas.openxmlformats.org/officeDocument/2006/relationships/image" Target="../media/image9.png"/><Relationship Id="rId19" Type="http://schemas.openxmlformats.org/officeDocument/2006/relationships/diagramLayout" Target="../diagrams/layout4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5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11" Type="http://schemas.openxmlformats.org/officeDocument/2006/relationships/diagramLayout" Target="../diagrams/layout7.xml"/><Relationship Id="rId5" Type="http://schemas.openxmlformats.org/officeDocument/2006/relationships/diagramLayout" Target="../diagrams/layout6.xml"/><Relationship Id="rId15" Type="http://schemas.openxmlformats.org/officeDocument/2006/relationships/image" Target="../media/image18.png"/><Relationship Id="rId10" Type="http://schemas.openxmlformats.org/officeDocument/2006/relationships/diagramData" Target="../diagrams/data7.xml"/><Relationship Id="rId4" Type="http://schemas.openxmlformats.org/officeDocument/2006/relationships/diagramData" Target="../diagrams/data6.xml"/><Relationship Id="rId9" Type="http://schemas.openxmlformats.org/officeDocument/2006/relationships/image" Target="../media/image17.jpeg"/><Relationship Id="rId14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20.png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>
            <a:extLst>
              <a:ext uri="{FF2B5EF4-FFF2-40B4-BE49-F238E27FC236}">
                <a16:creationId xmlns:a16="http://schemas.microsoft.com/office/drawing/2014/main" id="{E843F490-D93B-47A5-B801-46726494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89" y="28770"/>
            <a:ext cx="4132144" cy="111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https://fbcdn-sphotos-a-a.akamaihd.net/hphotos-ak-prn2/v/t1.0-9/561555_539585476057504_1273806807_n.jpg?oh=699fc7aaa479ad9f93dd10d95817a090&amp;oe=56B437F6&amp;__gda__=1455616928_5795031d282348af18ad7296bfb775ba">
            <a:extLst>
              <a:ext uri="{FF2B5EF4-FFF2-40B4-BE49-F238E27FC236}">
                <a16:creationId xmlns:a16="http://schemas.microsoft.com/office/drawing/2014/main" id="{9691AE9A-B960-4966-B9AF-FDA280D1DAD2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4525"/>
          <a:stretch/>
        </p:blipFill>
        <p:spPr bwMode="auto">
          <a:xfrm>
            <a:off x="10724642" y="28770"/>
            <a:ext cx="1121626" cy="13360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2 Subtítulo">
            <a:extLst>
              <a:ext uri="{FF2B5EF4-FFF2-40B4-BE49-F238E27FC236}">
                <a16:creationId xmlns:a16="http://schemas.microsoft.com/office/drawing/2014/main" id="{0234D1A7-7A9E-4D33-95F9-3F00138F5DED}"/>
              </a:ext>
            </a:extLst>
          </p:cNvPr>
          <p:cNvSpPr txBox="1">
            <a:spLocks/>
          </p:cNvSpPr>
          <p:nvPr/>
        </p:nvSpPr>
        <p:spPr>
          <a:xfrm>
            <a:off x="1746925" y="1187354"/>
            <a:ext cx="10099343" cy="4353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s-MX" sz="1800" b="1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UNIVERSIDAD DE LAS FUERZAS ARMADAS – ESPE</a:t>
            </a:r>
            <a:endParaRPr kumimoji="0" lang="es-EC" sz="1800" b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DEPARTAMENTO DE CIENCIAS DE LA VIDA Y</a:t>
            </a:r>
            <a:r>
              <a:rPr kumimoji="0" lang="es-EC" sz="1800" b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lang="es-EC" sz="1800" b="1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DE </a:t>
            </a:r>
            <a:r>
              <a:rPr kumimoji="0" lang="es-EC" sz="1800" b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LA AGRICULTURA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CARRERA DE INGENIERÍA EN BIOTECNOLOGÍA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800" b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sz="1800" b="1" noProof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TRABAJO DE TITULACIÓN, PREVIO A LA OBTENCIÓN DEL TÍTULO DE INGENIERA EN BIOTECNOLOGÍA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“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Alternativas de los procesos productivos del interferón alfa humano recombinante y su relevancia en la aplicación clínica</a:t>
            </a: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sz="1800" b="1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Elaborado por: </a:t>
            </a:r>
            <a:r>
              <a:rPr lang="es-EC" sz="1800" noProof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Troya Mora, Lorena Karina</a:t>
            </a:r>
            <a:endParaRPr kumimoji="0" lang="es-EC" sz="18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Directora</a:t>
            </a:r>
            <a:r>
              <a:rPr lang="es-EC" sz="1800" b="1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: </a:t>
            </a:r>
            <a:r>
              <a:rPr lang="es-EC" sz="180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Ramos Gómez, Thelvia Isabel PhD</a:t>
            </a:r>
            <a:r>
              <a:rPr lang="es-EC" sz="160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(c)</a:t>
            </a:r>
          </a:p>
          <a:p>
            <a:pPr marL="271780" marR="5080" indent="-259715" algn="ctr">
              <a:lnSpc>
                <a:spcPct val="100000"/>
              </a:lnSpc>
              <a:spcBef>
                <a:spcPts val="100"/>
              </a:spcBef>
            </a:pPr>
            <a:r>
              <a:rPr lang="es-EC" sz="1800" b="1" spc="5" dirty="0">
                <a:latin typeface="+mj-lt"/>
                <a:cs typeface="Calibri" panose="020F0502020204030204" pitchFamily="34" charset="0"/>
              </a:rPr>
              <a:t>Sangolquí</a:t>
            </a:r>
            <a:r>
              <a:rPr lang="es-EC" sz="1800" b="1" dirty="0">
                <a:latin typeface="+mj-lt"/>
                <a:cs typeface="Calibri" panose="020F0502020204030204" pitchFamily="34" charset="0"/>
              </a:rPr>
              <a:t>, </a:t>
            </a:r>
            <a:r>
              <a:rPr lang="es-EC" sz="1800" b="1" spc="-10" dirty="0">
                <a:latin typeface="+mj-lt"/>
                <a:cs typeface="Calibri" panose="020F0502020204030204" pitchFamily="34" charset="0"/>
              </a:rPr>
              <a:t>2021</a:t>
            </a:r>
            <a:endParaRPr lang="es-EC" sz="1800" b="1" dirty="0"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846268" y="5214102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B8B1AF-51EA-48FB-862D-8631C3BC3345}"/>
              </a:ext>
            </a:extLst>
          </p:cNvPr>
          <p:cNvSpPr txBox="1"/>
          <p:nvPr/>
        </p:nvSpPr>
        <p:spPr>
          <a:xfrm>
            <a:off x="3810966" y="2972842"/>
            <a:ext cx="457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>
                <a:latin typeface="+mj-lt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89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4990C05-5902-4FD5-A17C-FF6A7FD49A93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OBJETIVOS</a:t>
            </a:r>
          </a:p>
        </p:txBody>
      </p:sp>
      <p:pic>
        <p:nvPicPr>
          <p:cNvPr id="8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BC76F9-7B2E-423B-8148-48231B3DA55D}"/>
              </a:ext>
            </a:extLst>
          </p:cNvPr>
          <p:cNvSpPr txBox="1"/>
          <p:nvPr/>
        </p:nvSpPr>
        <p:spPr>
          <a:xfrm>
            <a:off x="319596" y="870988"/>
            <a:ext cx="108256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600" b="1" dirty="0">
                <a:latin typeface="+mj-lt"/>
                <a:cs typeface="Calibri" panose="020F0502020204030204" pitchFamily="34" charset="0"/>
              </a:rPr>
              <a:t>General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9595" y="1363431"/>
            <a:ext cx="11632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600"/>
              </a:spcAf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Describir los tipos de procesos productivos que se han utilizado para la obtención del interferón alfa humano recombinante y su relevancia en la aplicación clínica.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BC76F9-7B2E-423B-8148-48231B3DA55D}"/>
              </a:ext>
            </a:extLst>
          </p:cNvPr>
          <p:cNvSpPr txBox="1"/>
          <p:nvPr/>
        </p:nvSpPr>
        <p:spPr>
          <a:xfrm>
            <a:off x="319596" y="2760608"/>
            <a:ext cx="108256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600" b="1" dirty="0">
                <a:latin typeface="+mj-lt"/>
                <a:cs typeface="Calibri" panose="020F0502020204030204" pitchFamily="34" charset="0"/>
              </a:rPr>
              <a:t>Específicos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19594" y="3253051"/>
            <a:ext cx="1163225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600"/>
              </a:spcAf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los diferentes procesos productivos que se han utilizado para la obtención del interferón alfa humano recombinante.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200000"/>
              </a:lnSpc>
              <a:spcAft>
                <a:spcPts val="600"/>
              </a:spcAf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Relacionar los procesos productivos a escala industrial para la obtención del interferón alfa humano recombinante contra los efectos toxicológicos descritos para estos fármacos.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74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B8B1AF-51EA-48FB-862D-8631C3BC3345}"/>
              </a:ext>
            </a:extLst>
          </p:cNvPr>
          <p:cNvSpPr txBox="1"/>
          <p:nvPr/>
        </p:nvSpPr>
        <p:spPr>
          <a:xfrm>
            <a:off x="3810966" y="2972842"/>
            <a:ext cx="457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>
                <a:latin typeface="+mj-lt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2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2D85E1-2F62-407C-B2EA-B986BAAA2AC0}"/>
              </a:ext>
            </a:extLst>
          </p:cNvPr>
          <p:cNvSpPr txBox="1"/>
          <p:nvPr/>
        </p:nvSpPr>
        <p:spPr>
          <a:xfrm>
            <a:off x="378196" y="157137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METODOLOGÍA</a:t>
            </a:r>
          </a:p>
        </p:txBody>
      </p:sp>
      <p:pic>
        <p:nvPicPr>
          <p:cNvPr id="74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6541" y="6002018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ángulo 36"/>
          <p:cNvSpPr/>
          <p:nvPr/>
        </p:nvSpPr>
        <p:spPr>
          <a:xfrm>
            <a:off x="373013" y="4050711"/>
            <a:ext cx="2124989" cy="909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Selección, clasificación y organización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B320F12-474F-4A06-9B88-D5485CC1F965}"/>
              </a:ext>
            </a:extLst>
          </p:cNvPr>
          <p:cNvGrpSpPr/>
          <p:nvPr/>
        </p:nvGrpSpPr>
        <p:grpSpPr>
          <a:xfrm>
            <a:off x="356496" y="812443"/>
            <a:ext cx="2141506" cy="2216496"/>
            <a:chOff x="1802771" y="782819"/>
            <a:chExt cx="2141506" cy="2216496"/>
          </a:xfrm>
        </p:grpSpPr>
        <p:sp>
          <p:nvSpPr>
            <p:cNvPr id="4" name="Rectángulo 3"/>
            <p:cNvSpPr/>
            <p:nvPr/>
          </p:nvSpPr>
          <p:spPr>
            <a:xfrm>
              <a:off x="1802771" y="782819"/>
              <a:ext cx="2141506" cy="7412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>
                  <a:solidFill>
                    <a:schemeClr val="tx1"/>
                  </a:solidFill>
                </a:rPr>
                <a:t>Búsqueda de información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Researchgate free icon">
              <a:extLst>
                <a:ext uri="{FF2B5EF4-FFF2-40B4-BE49-F238E27FC236}">
                  <a16:creationId xmlns:a16="http://schemas.microsoft.com/office/drawing/2014/main" id="{9A9F5C5D-4ABB-4AA9-A1E8-2D1AC6789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394" y="1566095"/>
              <a:ext cx="741224" cy="74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oogle symbol free icon">
              <a:extLst>
                <a:ext uri="{FF2B5EF4-FFF2-40B4-BE49-F238E27FC236}">
                  <a16:creationId xmlns:a16="http://schemas.microsoft.com/office/drawing/2014/main" id="{A460A873-9D26-4878-97CA-E98EB23C8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093" y="2266143"/>
              <a:ext cx="733172" cy="733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Open book free icon">
              <a:extLst>
                <a:ext uri="{FF2B5EF4-FFF2-40B4-BE49-F238E27FC236}">
                  <a16:creationId xmlns:a16="http://schemas.microsoft.com/office/drawing/2014/main" id="{74412B4C-D099-452D-BE58-D63866286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485" y="2266143"/>
              <a:ext cx="733172" cy="733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8E7DCEE-9228-4B20-A213-19B50E019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37970" y="1583566"/>
              <a:ext cx="743937" cy="741224"/>
            </a:xfrm>
            <a:prstGeom prst="rect">
              <a:avLst/>
            </a:prstGeom>
          </p:spPr>
        </p:pic>
      </p:grpSp>
      <p:pic>
        <p:nvPicPr>
          <p:cNvPr id="2056" name="Picture 8" descr="Aceptar icono gratis">
            <a:extLst>
              <a:ext uri="{FF2B5EF4-FFF2-40B4-BE49-F238E27FC236}">
                <a16:creationId xmlns:a16="http://schemas.microsoft.com/office/drawing/2014/main" id="{0800B4A2-73BF-41DE-806A-B180CC35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4" y="4935127"/>
            <a:ext cx="790012" cy="7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165C9C-FAD4-41FE-99D0-4E9819899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3380" y="5024223"/>
            <a:ext cx="741224" cy="741224"/>
          </a:xfrm>
          <a:prstGeom prst="rect">
            <a:avLst/>
          </a:prstGeom>
        </p:spPr>
      </p:pic>
      <p:sp>
        <p:nvSpPr>
          <p:cNvPr id="61" name="Rectángulo 60">
            <a:extLst>
              <a:ext uri="{FF2B5EF4-FFF2-40B4-BE49-F238E27FC236}">
                <a16:creationId xmlns:a16="http://schemas.microsoft.com/office/drawing/2014/main" id="{E5B7A6BF-4F26-4B83-BC04-9789C9E9A0CE}"/>
              </a:ext>
            </a:extLst>
          </p:cNvPr>
          <p:cNvSpPr/>
          <p:nvPr/>
        </p:nvSpPr>
        <p:spPr>
          <a:xfrm>
            <a:off x="3613038" y="4564515"/>
            <a:ext cx="2141506" cy="741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Criterios de selección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A97E55D-68D7-484B-BBE3-4E548875E0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4969" b="87130"/>
          <a:stretch/>
        </p:blipFill>
        <p:spPr>
          <a:xfrm>
            <a:off x="1050996" y="3141794"/>
            <a:ext cx="2187530" cy="283809"/>
          </a:xfrm>
          <a:prstGeom prst="rect">
            <a:avLst/>
          </a:prstGeom>
        </p:spPr>
      </p:pic>
      <p:sp>
        <p:nvSpPr>
          <p:cNvPr id="63" name="Flecha derecha 34">
            <a:extLst>
              <a:ext uri="{FF2B5EF4-FFF2-40B4-BE49-F238E27FC236}">
                <a16:creationId xmlns:a16="http://schemas.microsoft.com/office/drawing/2014/main" id="{F8B55293-64C8-488D-9619-55A505FF490B}"/>
              </a:ext>
            </a:extLst>
          </p:cNvPr>
          <p:cNvSpPr/>
          <p:nvPr/>
        </p:nvSpPr>
        <p:spPr>
          <a:xfrm rot="16200000">
            <a:off x="4382213" y="3811760"/>
            <a:ext cx="733172" cy="47790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C6730F51-9530-4162-A6C4-8FD9DF254481}"/>
              </a:ext>
            </a:extLst>
          </p:cNvPr>
          <p:cNvSpPr/>
          <p:nvPr/>
        </p:nvSpPr>
        <p:spPr>
          <a:xfrm>
            <a:off x="3735215" y="626080"/>
            <a:ext cx="2089660" cy="741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Ensamblaje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5" name="Flecha derecha 34">
            <a:extLst>
              <a:ext uri="{FF2B5EF4-FFF2-40B4-BE49-F238E27FC236}">
                <a16:creationId xmlns:a16="http://schemas.microsoft.com/office/drawing/2014/main" id="{51A5BE49-7D49-422C-8275-C180095CD19A}"/>
              </a:ext>
            </a:extLst>
          </p:cNvPr>
          <p:cNvSpPr/>
          <p:nvPr/>
        </p:nvSpPr>
        <p:spPr>
          <a:xfrm rot="16200000">
            <a:off x="4413459" y="1832595"/>
            <a:ext cx="733172" cy="47790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lecha derecha 34">
            <a:extLst>
              <a:ext uri="{FF2B5EF4-FFF2-40B4-BE49-F238E27FC236}">
                <a16:creationId xmlns:a16="http://schemas.microsoft.com/office/drawing/2014/main" id="{B5DD64DF-B0D6-4156-B761-7FB38536DACA}"/>
              </a:ext>
            </a:extLst>
          </p:cNvPr>
          <p:cNvSpPr/>
          <p:nvPr/>
        </p:nvSpPr>
        <p:spPr>
          <a:xfrm>
            <a:off x="2624259" y="4637085"/>
            <a:ext cx="733172" cy="47790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3A00EBD9-D123-4B8B-B611-808EF9708C3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66" y="626080"/>
            <a:ext cx="5717433" cy="558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10" descr="Close free icon">
            <a:extLst>
              <a:ext uri="{FF2B5EF4-FFF2-40B4-BE49-F238E27FC236}">
                <a16:creationId xmlns:a16="http://schemas.microsoft.com/office/drawing/2014/main" id="{07151FBF-7801-4C32-AD91-80474417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2" y="5508279"/>
            <a:ext cx="672548" cy="6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DECA523A-89C6-4593-B07D-FC32BA3FE9F8}"/>
              </a:ext>
            </a:extLst>
          </p:cNvPr>
          <p:cNvSpPr/>
          <p:nvPr/>
        </p:nvSpPr>
        <p:spPr>
          <a:xfrm>
            <a:off x="3715348" y="2891843"/>
            <a:ext cx="2141506" cy="741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Categorización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A1CADD3-A997-4007-868A-3317B3C97912}"/>
              </a:ext>
            </a:extLst>
          </p:cNvPr>
          <p:cNvSpPr/>
          <p:nvPr/>
        </p:nvSpPr>
        <p:spPr>
          <a:xfrm>
            <a:off x="11569148" y="5208104"/>
            <a:ext cx="622851" cy="79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060" name="Picture 12" descr="Documents free icon">
            <a:extLst>
              <a:ext uri="{FF2B5EF4-FFF2-40B4-BE49-F238E27FC236}">
                <a16:creationId xmlns:a16="http://schemas.microsoft.com/office/drawing/2014/main" id="{FEB3AF2F-5464-4DE6-BA0C-FDCCF803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51" y="5388865"/>
            <a:ext cx="672548" cy="6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elect free icon">
            <a:extLst>
              <a:ext uri="{FF2B5EF4-FFF2-40B4-BE49-F238E27FC236}">
                <a16:creationId xmlns:a16="http://schemas.microsoft.com/office/drawing/2014/main" id="{37536CAC-55B9-49F6-AB23-409BC64E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40" y="5418074"/>
            <a:ext cx="694745" cy="6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ocument free icon">
            <a:extLst>
              <a:ext uri="{FF2B5EF4-FFF2-40B4-BE49-F238E27FC236}">
                <a16:creationId xmlns:a16="http://schemas.microsoft.com/office/drawing/2014/main" id="{2432A6F8-38BF-4AF6-9C76-957B5745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12" y="2085062"/>
            <a:ext cx="733172" cy="7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ssembly free icon">
            <a:extLst>
              <a:ext uri="{FF2B5EF4-FFF2-40B4-BE49-F238E27FC236}">
                <a16:creationId xmlns:a16="http://schemas.microsoft.com/office/drawing/2014/main" id="{B63B27EF-AFBD-4423-B8C3-A023A8BD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9549">
            <a:off x="5001163" y="1570151"/>
            <a:ext cx="907263" cy="9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BB465327-D3AB-4B0A-8301-C21CE235A873}"/>
              </a:ext>
            </a:extLst>
          </p:cNvPr>
          <p:cNvSpPr txBox="1"/>
          <p:nvPr/>
        </p:nvSpPr>
        <p:spPr>
          <a:xfrm>
            <a:off x="-277752" y="6214488"/>
            <a:ext cx="10057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600"/>
              </a:spcAft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(García-Iglesias et al., 2020; Romero-Suárez et al., 2020; Wan-Chuan et al., 2016)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Flecha derecha 34">
            <a:extLst>
              <a:ext uri="{FF2B5EF4-FFF2-40B4-BE49-F238E27FC236}">
                <a16:creationId xmlns:a16="http://schemas.microsoft.com/office/drawing/2014/main" id="{F4827E78-CA5F-4384-83B0-922DE7E73996}"/>
              </a:ext>
            </a:extLst>
          </p:cNvPr>
          <p:cNvSpPr/>
          <p:nvPr/>
        </p:nvSpPr>
        <p:spPr>
          <a:xfrm rot="5400000">
            <a:off x="889533" y="3272477"/>
            <a:ext cx="733172" cy="47790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00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B8B1AF-51EA-48FB-862D-8631C3BC3345}"/>
              </a:ext>
            </a:extLst>
          </p:cNvPr>
          <p:cNvSpPr txBox="1"/>
          <p:nvPr/>
        </p:nvSpPr>
        <p:spPr>
          <a:xfrm>
            <a:off x="3810966" y="2634288"/>
            <a:ext cx="4570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95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8692" y="5902834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34905" y="95645"/>
            <a:ext cx="7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Sistemas de producción: E. coli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6" name="Picture 8" descr="Increasing bar graph free icon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66" y="1310841"/>
            <a:ext cx="1215544" cy="12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enético icono premium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3" y="800100"/>
            <a:ext cx="1399097" cy="13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2738842" y="758829"/>
            <a:ext cx="1177803" cy="6443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/>
              <a:t>IFN</a:t>
            </a:r>
            <a:endParaRPr lang="en-US" sz="2800" dirty="0"/>
          </a:p>
        </p:txBody>
      </p:sp>
      <p:sp>
        <p:nvSpPr>
          <p:cNvPr id="9" name="Flecha abajo 8"/>
          <p:cNvSpPr/>
          <p:nvPr/>
        </p:nvSpPr>
        <p:spPr>
          <a:xfrm>
            <a:off x="1186734" y="2555845"/>
            <a:ext cx="36576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8" name="Picture 10" descr="terapia de genes icon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7916">
            <a:off x="27759" y="3069448"/>
            <a:ext cx="1460436" cy="14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2073875" y="2965385"/>
            <a:ext cx="1737873" cy="6172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Manipulación genética</a:t>
            </a:r>
            <a:endParaRPr lang="en-US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2073874" y="3862281"/>
            <a:ext cx="1737873" cy="6172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ADN recombinante</a:t>
            </a:r>
            <a:endParaRPr lang="en-US" dirty="0"/>
          </a:p>
        </p:txBody>
      </p:sp>
      <p:cxnSp>
        <p:nvCxnSpPr>
          <p:cNvPr id="14" name="Conector recto de flecha 13"/>
          <p:cNvCxnSpPr>
            <a:endCxn id="10" idx="1"/>
          </p:cNvCxnSpPr>
          <p:nvPr/>
        </p:nvCxnSpPr>
        <p:spPr>
          <a:xfrm flipV="1">
            <a:off x="1506775" y="3273995"/>
            <a:ext cx="567100" cy="48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endCxn id="33" idx="1"/>
          </p:cNvCxnSpPr>
          <p:nvPr/>
        </p:nvCxnSpPr>
        <p:spPr>
          <a:xfrm>
            <a:off x="1506775" y="3761670"/>
            <a:ext cx="567099" cy="409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echa abajo 16"/>
          <p:cNvSpPr/>
          <p:nvPr/>
        </p:nvSpPr>
        <p:spPr>
          <a:xfrm>
            <a:off x="1157166" y="4430608"/>
            <a:ext cx="424896" cy="642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92543" y="5172502"/>
            <a:ext cx="445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i="1" dirty="0"/>
              <a:t>Escherichia coli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i="1" dirty="0"/>
              <a:t>C</a:t>
            </a:r>
            <a:r>
              <a:rPr lang="es-EC" dirty="0"/>
              <a:t>iertas levaduras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Células de mamíferos</a:t>
            </a:r>
            <a:endParaRPr lang="en-US" dirty="0"/>
          </a:p>
        </p:txBody>
      </p:sp>
      <p:pic>
        <p:nvPicPr>
          <p:cNvPr id="2060" name="Picture 12" descr="E coli icono prem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48" y="637540"/>
            <a:ext cx="1456441" cy="14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6796071" y="770259"/>
            <a:ext cx="20826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tienen intrones </a:t>
            </a:r>
            <a:endParaRPr lang="en-US" dirty="0"/>
          </a:p>
        </p:txBody>
      </p:sp>
      <p:sp>
        <p:nvSpPr>
          <p:cNvPr id="35" name="Rectángulo 34"/>
          <p:cNvSpPr/>
          <p:nvPr/>
        </p:nvSpPr>
        <p:spPr>
          <a:xfrm>
            <a:off x="9419604" y="711661"/>
            <a:ext cx="16979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glicosilados</a:t>
            </a:r>
            <a:endParaRPr lang="en-US" dirty="0"/>
          </a:p>
        </p:txBody>
      </p:sp>
      <p:sp>
        <p:nvSpPr>
          <p:cNvPr id="36" name="Rectángulo 35"/>
          <p:cNvSpPr/>
          <p:nvPr/>
        </p:nvSpPr>
        <p:spPr>
          <a:xfrm>
            <a:off x="6469822" y="1499648"/>
            <a:ext cx="212109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Crecimiento rápido</a:t>
            </a:r>
            <a:endParaRPr lang="en-US" dirty="0"/>
          </a:p>
        </p:txBody>
      </p:sp>
      <p:sp>
        <p:nvSpPr>
          <p:cNvPr id="44" name="Rectángulo 43"/>
          <p:cNvSpPr/>
          <p:nvPr/>
        </p:nvSpPr>
        <p:spPr>
          <a:xfrm>
            <a:off x="9041848" y="1489877"/>
            <a:ext cx="17363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Cepas seguras</a:t>
            </a:r>
            <a:endParaRPr lang="en-US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8"/>
          <a:srcRect b="12362"/>
          <a:stretch/>
        </p:blipFill>
        <p:spPr>
          <a:xfrm>
            <a:off x="4274366" y="2758559"/>
            <a:ext cx="7850259" cy="3271789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4750243" y="2359396"/>
            <a:ext cx="1011936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1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3. </a:t>
            </a:r>
            <a:r>
              <a:rPr lang="es-EC" sz="11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Sistemas de expresión utilizados para la producción de IFN-α humano recombinantes en Escherichia coli.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4304634" y="3551618"/>
            <a:ext cx="7789721" cy="34444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157432" y="6388325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(Casablancas et al., 2018; El-Baky &amp; Redwan, 2015)</a:t>
            </a:r>
            <a:endParaRPr lang="en-U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1855816" y="6018433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7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34905" y="95645"/>
            <a:ext cx="7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Sistemas de expresión: E. coli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6000"/>
          <a:stretch/>
        </p:blipFill>
        <p:spPr>
          <a:xfrm>
            <a:off x="292543" y="669011"/>
            <a:ext cx="10924442" cy="26174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504826" y="767734"/>
            <a:ext cx="1703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99%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0529577"/>
              </p:ext>
            </p:extLst>
          </p:nvPr>
        </p:nvGraphicFramePr>
        <p:xfrm>
          <a:off x="292543" y="3351408"/>
          <a:ext cx="6519738" cy="289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e. coli icono premium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78" y="4592638"/>
            <a:ext cx="1180465" cy="11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slike free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83" y="3543300"/>
            <a:ext cx="1444335" cy="14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8503920" y="3017520"/>
            <a:ext cx="1497330" cy="5257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Cuerpos de inclusión</a:t>
            </a:r>
            <a:endParaRPr lang="en-U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0215111" y="3017520"/>
            <a:ext cx="1497330" cy="5257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/>
              <a:t>Shuffle T7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9351716" y="3972834"/>
            <a:ext cx="1612060" cy="6996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Optimización de codones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915776" y="5112502"/>
            <a:ext cx="3959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AGG=AGA, CUA, AUA, GGA </a:t>
            </a:r>
          </a:p>
          <a:p>
            <a:pPr algn="ctr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codones CCC en genes heterólogos 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135996" y="6353844"/>
            <a:ext cx="2958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Vu y colaboradores (2016) 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4119111" y="62769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ATA (Isoleucina), CTA (Leucina), CCC (Prolina), </a:t>
            </a:r>
          </a:p>
          <a:p>
            <a:r>
              <a:rPr lang="en-US" sz="1400" dirty="0"/>
              <a:t>CGA, CGG, AGA, AGG (Arginina) y GGA (Glicina)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77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34905" y="95645"/>
            <a:ext cx="7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Sistemas de expresión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7615198"/>
              </p:ext>
            </p:extLst>
          </p:nvPr>
        </p:nvGraphicFramePr>
        <p:xfrm>
          <a:off x="90170" y="617762"/>
          <a:ext cx="11973917" cy="543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/>
          <p:cNvSpPr/>
          <p:nvPr/>
        </p:nvSpPr>
        <p:spPr>
          <a:xfrm>
            <a:off x="90170" y="6436826"/>
            <a:ext cx="9127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(He et al., 2019; Serrano-Rivero et al., 2016; Yabin et al., 2016;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Landowski, et al.,2016) </a:t>
            </a:r>
            <a:endParaRPr lang="en-US" dirty="0"/>
          </a:p>
        </p:txBody>
      </p:sp>
      <p:pic>
        <p:nvPicPr>
          <p:cNvPr id="10" name="Picture 4" descr="Dislike free icon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673" y="2782975"/>
            <a:ext cx="696362" cy="6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islike free icon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88" y="2641052"/>
            <a:ext cx="696362" cy="6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islike free icon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02" y="4886132"/>
            <a:ext cx="696362" cy="6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appy free icon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62" y="1211283"/>
            <a:ext cx="1089215" cy="10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appy free icon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843" y="1118927"/>
            <a:ext cx="1089215" cy="10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ppy free icon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29" y="3337414"/>
            <a:ext cx="1089215" cy="10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27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 descr="The cells of the blood, icon set. lines with editable stroke. Erythrocyte, platelet, leukocyte, monocyte, eosinophil, basophil, neutrophil, lymphocyte. Collection of linear icon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66463" r="74618" b="15334"/>
          <a:stretch/>
        </p:blipFill>
        <p:spPr bwMode="auto">
          <a:xfrm>
            <a:off x="7556527" y="2108829"/>
            <a:ext cx="878775" cy="8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34905" y="95645"/>
            <a:ext cx="7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Sistemas de producción: Células de mamíferos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734208" y="700643"/>
            <a:ext cx="1804639" cy="7006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Leucocitos humanos</a:t>
            </a:r>
            <a:endParaRPr lang="en-US" sz="20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8199496" y="700643"/>
            <a:ext cx="1980687" cy="7006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Células Linfoblastoides</a:t>
            </a:r>
            <a:endParaRPr lang="en-US" sz="2000" dirty="0"/>
          </a:p>
        </p:txBody>
      </p:sp>
      <p:sp>
        <p:nvSpPr>
          <p:cNvPr id="3" name="Rectángulo 2"/>
          <p:cNvSpPr/>
          <p:nvPr/>
        </p:nvSpPr>
        <p:spPr>
          <a:xfrm>
            <a:off x="4012443" y="866300"/>
            <a:ext cx="112562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IFN-αN3 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10512758" y="866300"/>
            <a:ext cx="11256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IFN-αN1 </a:t>
            </a:r>
            <a:endParaRPr lang="en-US" dirty="0"/>
          </a:p>
        </p:txBody>
      </p:sp>
      <p:cxnSp>
        <p:nvCxnSpPr>
          <p:cNvPr id="5" name="Conector recto 4"/>
          <p:cNvCxnSpPr>
            <a:stCxn id="2" idx="3"/>
            <a:endCxn id="3" idx="1"/>
          </p:cNvCxnSpPr>
          <p:nvPr/>
        </p:nvCxnSpPr>
        <p:spPr>
          <a:xfrm>
            <a:off x="3538847" y="1050966"/>
            <a:ext cx="473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>
            <a:stCxn id="7" idx="3"/>
            <a:endCxn id="8" idx="1"/>
          </p:cNvCxnSpPr>
          <p:nvPr/>
        </p:nvCxnSpPr>
        <p:spPr>
          <a:xfrm flipV="1">
            <a:off x="10180183" y="1050966"/>
            <a:ext cx="33257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lood extraction free icon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2" y="1401722"/>
            <a:ext cx="1019932" cy="10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cells of the blood, icon set. lines with editable stroke. Erythrocyte, platelet, leukocyte, monocyte, eosinophil, basophil, neutrophil, lymphocyte. Collection of linear icon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1" t="4114" r="8616" b="77434"/>
          <a:stretch/>
        </p:blipFill>
        <p:spPr bwMode="auto">
          <a:xfrm>
            <a:off x="2143876" y="1460700"/>
            <a:ext cx="866898" cy="87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/>
          <p:cNvCxnSpPr>
            <a:stCxn id="3074" idx="3"/>
            <a:endCxn id="3076" idx="1"/>
          </p:cNvCxnSpPr>
          <p:nvPr/>
        </p:nvCxnSpPr>
        <p:spPr>
          <a:xfrm flipV="1">
            <a:off x="1411714" y="1900087"/>
            <a:ext cx="732162" cy="116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Virus free icon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5218">
            <a:off x="1213892" y="2231740"/>
            <a:ext cx="941821" cy="9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de flecha 18"/>
          <p:cNvCxnSpPr>
            <a:stCxn id="3082" idx="0"/>
            <a:endCxn id="3076" idx="2"/>
          </p:cNvCxnSpPr>
          <p:nvPr/>
        </p:nvCxnSpPr>
        <p:spPr>
          <a:xfrm flipV="1">
            <a:off x="2103464" y="2339474"/>
            <a:ext cx="473861" cy="14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3076" idx="3"/>
            <a:endCxn id="3093" idx="1"/>
          </p:cNvCxnSpPr>
          <p:nvPr/>
        </p:nvCxnSpPr>
        <p:spPr>
          <a:xfrm flipV="1">
            <a:off x="3010774" y="1889753"/>
            <a:ext cx="518292" cy="1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3" name="Imagen 3092"/>
          <p:cNvPicPr>
            <a:picLocks noChangeAspect="1"/>
          </p:cNvPicPr>
          <p:nvPr/>
        </p:nvPicPr>
        <p:blipFill rotWithShape="1">
          <a:blip r:embed="rId7"/>
          <a:srcRect b="3154"/>
          <a:stretch/>
        </p:blipFill>
        <p:spPr>
          <a:xfrm>
            <a:off x="3529066" y="1497145"/>
            <a:ext cx="1510515" cy="785216"/>
          </a:xfrm>
          <a:prstGeom prst="rect">
            <a:avLst/>
          </a:prstGeom>
        </p:spPr>
      </p:pic>
      <p:sp>
        <p:nvSpPr>
          <p:cNvPr id="3098" name="CuadroTexto 3097"/>
          <p:cNvSpPr txBox="1"/>
          <p:nvPr/>
        </p:nvSpPr>
        <p:spPr>
          <a:xfrm>
            <a:off x="6477458" y="1440048"/>
            <a:ext cx="114761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Namalwa</a:t>
            </a:r>
            <a:endParaRPr lang="en-US" dirty="0"/>
          </a:p>
        </p:txBody>
      </p:sp>
      <p:pic>
        <p:nvPicPr>
          <p:cNvPr id="61" name="Picture 8" descr="The cells of the blood, icon set. lines with editable stroke. Erythrocyte, platelet, leukocyte, monocyte, eosinophil, basophil, neutrophil, lymphocyte. Collection of linear icon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66463" r="74618" b="15334"/>
          <a:stretch/>
        </p:blipFill>
        <p:spPr bwMode="auto">
          <a:xfrm>
            <a:off x="8237808" y="1809380"/>
            <a:ext cx="878775" cy="8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The cells of the blood, icon set. lines with editable stroke. Erythrocyte, platelet, leukocyte, monocyte, eosinophil, basophil, neutrophil, lymphocyte. Collection of linear icons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000" b="84400" l="6000" r="2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0" t="66463" r="74618" b="15334"/>
          <a:stretch/>
        </p:blipFill>
        <p:spPr bwMode="auto">
          <a:xfrm>
            <a:off x="7814797" y="1714066"/>
            <a:ext cx="878775" cy="8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Virus free icon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5218">
            <a:off x="9357786" y="1637919"/>
            <a:ext cx="941821" cy="9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3" name="Conector recto de flecha 3102"/>
          <p:cNvCxnSpPr/>
          <p:nvPr/>
        </p:nvCxnSpPr>
        <p:spPr>
          <a:xfrm>
            <a:off x="8927969" y="2044696"/>
            <a:ext cx="403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7"/>
          <a:srcRect b="3154"/>
          <a:stretch/>
        </p:blipFill>
        <p:spPr>
          <a:xfrm>
            <a:off x="10707472" y="1618960"/>
            <a:ext cx="1311552" cy="707590"/>
          </a:xfrm>
          <a:prstGeom prst="rect">
            <a:avLst/>
          </a:prstGeom>
        </p:spPr>
      </p:pic>
      <p:cxnSp>
        <p:nvCxnSpPr>
          <p:cNvPr id="33" name="Conector recto de flecha 32"/>
          <p:cNvCxnSpPr>
            <a:stCxn id="3098" idx="2"/>
            <a:endCxn id="63" idx="1"/>
          </p:cNvCxnSpPr>
          <p:nvPr/>
        </p:nvCxnSpPr>
        <p:spPr>
          <a:xfrm>
            <a:off x="7051265" y="1809380"/>
            <a:ext cx="763532" cy="338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/>
          <p:nvPr/>
        </p:nvCxnSpPr>
        <p:spPr>
          <a:xfrm>
            <a:off x="10310776" y="2068398"/>
            <a:ext cx="403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3066682073"/>
              </p:ext>
            </p:extLst>
          </p:nvPr>
        </p:nvGraphicFramePr>
        <p:xfrm>
          <a:off x="1358562" y="3558133"/>
          <a:ext cx="9717010" cy="248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5" name="Picture 14" descr="Cell cloning premium icon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599" y="3381196"/>
            <a:ext cx="1019932" cy="10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Blood donation premium icon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50" y="3092142"/>
            <a:ext cx="1199326" cy="12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Chemical reaction free icon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7" y="5085656"/>
            <a:ext cx="1002813" cy="10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Bacteria premium icon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69" y="5237235"/>
            <a:ext cx="851234" cy="8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islike free icon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8" y="4450562"/>
            <a:ext cx="696362" cy="6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512758" y="4293815"/>
            <a:ext cx="832182" cy="1298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141619" y="6414594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(L. S. Castro et al., 2021; Lazar et al., 1981)</a:t>
            </a:r>
            <a:endParaRPr lang="en-U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1714923" y="5646320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01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462818" y="32256"/>
            <a:ext cx="772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i="1" dirty="0">
                <a:cs typeface="Calibri" panose="020F0502020204030204" pitchFamily="34" charset="0"/>
              </a:rPr>
              <a:t>Sistemas de producción: Células de mamíferos y sistemas libres de células</a:t>
            </a:r>
            <a:endParaRPr lang="en-US" b="1" i="1" dirty="0">
              <a:cs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7382387"/>
              </p:ext>
            </p:extLst>
          </p:nvPr>
        </p:nvGraphicFramePr>
        <p:xfrm>
          <a:off x="292543" y="678588"/>
          <a:ext cx="5514491" cy="288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130486" y="6252160"/>
            <a:ext cx="456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(El-</a:t>
            </a:r>
            <a:r>
              <a:rPr lang="es-EC" dirty="0" err="1">
                <a:latin typeface="Arial" panose="020B0604020202020204" pitchFamily="34" charset="0"/>
                <a:ea typeface="Times New Roman" panose="02020603050405020304" pitchFamily="18" charset="0"/>
              </a:rPr>
              <a:t>Baky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 et al, 2011; </a:t>
            </a:r>
            <a:r>
              <a:rPr lang="es-EC" dirty="0" err="1">
                <a:latin typeface="Arial" panose="020B0604020202020204" pitchFamily="34" charset="0"/>
                <a:ea typeface="Times New Roman" panose="02020603050405020304" pitchFamily="18" charset="0"/>
              </a:rPr>
              <a:t>Rossman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 et al</a:t>
            </a: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, 1996)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62635"/>
            <a:ext cx="865414" cy="73166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21331" y="3443844"/>
            <a:ext cx="422916" cy="1533531"/>
          </a:xfrm>
          <a:prstGeom prst="rect">
            <a:avLst/>
          </a:prstGeom>
        </p:spPr>
      </p:pic>
      <p:pic>
        <p:nvPicPr>
          <p:cNvPr id="22" name="Picture 4" descr="Dislike free icon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3345157"/>
            <a:ext cx="1143989" cy="11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masiado caro icono premium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23" y="4016004"/>
            <a:ext cx="1143990" cy="11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rket report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02" y="4036634"/>
            <a:ext cx="1102730" cy="11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o es igual icono premium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25" y="5236503"/>
            <a:ext cx="833575" cy="8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599" y="833476"/>
            <a:ext cx="1048652" cy="1233137"/>
          </a:xfrm>
          <a:prstGeom prst="rect">
            <a:avLst/>
          </a:prstGeom>
        </p:spPr>
      </p:pic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1552278447"/>
              </p:ext>
            </p:extLst>
          </p:nvPr>
        </p:nvGraphicFramePr>
        <p:xfrm>
          <a:off x="5807034" y="678587"/>
          <a:ext cx="6320457" cy="533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5" name="Picture 4" descr="Dislike free icon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86" y="1331996"/>
            <a:ext cx="922813" cy="9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6498192" y="2279382"/>
            <a:ext cx="1323817" cy="94789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3ADB37C-A70E-41FF-991D-CC92BC4BB1B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2120"/>
          <a:stretch/>
        </p:blipFill>
        <p:spPr>
          <a:xfrm>
            <a:off x="6959599" y="3694011"/>
            <a:ext cx="1024491" cy="109737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33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6052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B8B1AF-51EA-48FB-862D-8631C3BC3345}"/>
              </a:ext>
            </a:extLst>
          </p:cNvPr>
          <p:cNvSpPr txBox="1"/>
          <p:nvPr/>
        </p:nvSpPr>
        <p:spPr>
          <a:xfrm>
            <a:off x="271374" y="133775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CONTENIDO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F2A2058-103D-43E7-89C2-321B0AE35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529126"/>
              </p:ext>
            </p:extLst>
          </p:nvPr>
        </p:nvGraphicFramePr>
        <p:xfrm>
          <a:off x="1027601" y="860328"/>
          <a:ext cx="10149916" cy="480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1825547" y="5646320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7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34905" y="95645"/>
            <a:ext cx="7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Sistemas de producción: Glicosilación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2290" name="Picture 2" descr="Qué son los defectos congénitos de la glicosilación? | Guía metaból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09" y="598725"/>
            <a:ext cx="3460982" cy="30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t="3609" r="69951"/>
          <a:stretch/>
        </p:blipFill>
        <p:spPr>
          <a:xfrm>
            <a:off x="9094853" y="3419972"/>
            <a:ext cx="1768811" cy="8079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47916" b="25561"/>
          <a:stretch/>
        </p:blipFill>
        <p:spPr>
          <a:xfrm>
            <a:off x="9100054" y="4227918"/>
            <a:ext cx="3065937" cy="62394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0170" y="6436826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(Loeza, 2003) </a:t>
            </a:r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27522441"/>
              </p:ext>
            </p:extLst>
          </p:nvPr>
        </p:nvGraphicFramePr>
        <p:xfrm>
          <a:off x="0" y="719667"/>
          <a:ext cx="8705009" cy="289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98696826"/>
              </p:ext>
            </p:extLst>
          </p:nvPr>
        </p:nvGraphicFramePr>
        <p:xfrm>
          <a:off x="90170" y="2935009"/>
          <a:ext cx="8614839" cy="275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2292" name="Picture 4" descr="Approved grunge stamp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8353" r="2529" b="10109"/>
          <a:stretch/>
        </p:blipFill>
        <p:spPr bwMode="auto">
          <a:xfrm>
            <a:off x="4797630" y="4851867"/>
            <a:ext cx="1603169" cy="13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</a:t>
            </a:r>
            <a:r>
              <a:rPr lang="es-EC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6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2909020" y="664296"/>
            <a:ext cx="6321119" cy="5351356"/>
            <a:chOff x="2624446" y="697088"/>
            <a:chExt cx="6321119" cy="5351356"/>
          </a:xfrm>
        </p:grpSpPr>
        <p:grpSp>
          <p:nvGrpSpPr>
            <p:cNvPr id="25" name="Grupo 24"/>
            <p:cNvGrpSpPr/>
            <p:nvPr/>
          </p:nvGrpSpPr>
          <p:grpSpPr>
            <a:xfrm>
              <a:off x="2624446" y="697088"/>
              <a:ext cx="6321119" cy="5351356"/>
              <a:chOff x="2731323" y="641945"/>
              <a:chExt cx="6321119" cy="5351356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2731323" y="641945"/>
                <a:ext cx="6321119" cy="5351356"/>
                <a:chOff x="-787400" y="662431"/>
                <a:chExt cx="7974394" cy="5522469"/>
              </a:xfrm>
            </p:grpSpPr>
            <p:grpSp>
              <p:nvGrpSpPr>
                <p:cNvPr id="7" name="Grupo 6"/>
                <p:cNvGrpSpPr/>
                <p:nvPr/>
              </p:nvGrpSpPr>
              <p:grpSpPr>
                <a:xfrm>
                  <a:off x="13989" y="662431"/>
                  <a:ext cx="4816597" cy="5522469"/>
                  <a:chOff x="3069990" y="600876"/>
                  <a:chExt cx="4816597" cy="5522469"/>
                </a:xfrm>
              </p:grpSpPr>
              <p:pic>
                <p:nvPicPr>
                  <p:cNvPr id="18" name="Imagen 17" descr="https://lupus.bmj.com/content/lupusscimed/6/1/e000270/F1.large.jpg"/>
                  <p:cNvPicPr/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028" r="35972"/>
                  <a:stretch/>
                </p:blipFill>
                <p:spPr bwMode="auto">
                  <a:xfrm>
                    <a:off x="3069990" y="600876"/>
                    <a:ext cx="4816597" cy="55224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9" name="CuadroTexto 18"/>
                  <p:cNvSpPr txBox="1"/>
                  <p:nvPr/>
                </p:nvSpPr>
                <p:spPr>
                  <a:xfrm>
                    <a:off x="5057017" y="4971164"/>
                    <a:ext cx="1757162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C" sz="1600" dirty="0"/>
                      <a:t>NÚCLEO</a:t>
                    </a:r>
                    <a:endParaRPr lang="en-US" sz="1600" dirty="0"/>
                  </a:p>
                </p:txBody>
              </p:sp>
            </p:grpSp>
            <p:sp>
              <p:nvSpPr>
                <p:cNvPr id="8" name="Rectángulo 7"/>
                <p:cNvSpPr/>
                <p:nvPr/>
              </p:nvSpPr>
              <p:spPr>
                <a:xfrm>
                  <a:off x="-457200" y="662431"/>
                  <a:ext cx="1778000" cy="11028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Rectángulo 8"/>
                <p:cNvSpPr/>
                <p:nvPr/>
              </p:nvSpPr>
              <p:spPr>
                <a:xfrm>
                  <a:off x="-787400" y="1536700"/>
                  <a:ext cx="1778000" cy="1892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ángulo 9"/>
                <p:cNvSpPr/>
                <p:nvPr/>
              </p:nvSpPr>
              <p:spPr>
                <a:xfrm>
                  <a:off x="-417004" y="2228850"/>
                  <a:ext cx="1778000" cy="5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ángulo 11"/>
                <p:cNvSpPr/>
                <p:nvPr/>
              </p:nvSpPr>
              <p:spPr>
                <a:xfrm>
                  <a:off x="5455095" y="2482850"/>
                  <a:ext cx="709104" cy="258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ángulo 12"/>
                <p:cNvSpPr/>
                <p:nvPr/>
              </p:nvSpPr>
              <p:spPr>
                <a:xfrm>
                  <a:off x="4936231" y="1318641"/>
                  <a:ext cx="1778000" cy="5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5408994" y="3040506"/>
                  <a:ext cx="1778000" cy="5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1676578" y="662431"/>
                  <a:ext cx="3145982" cy="6562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CuadroTexto 15"/>
                <p:cNvSpPr txBox="1"/>
                <p:nvPr/>
              </p:nvSpPr>
              <p:spPr>
                <a:xfrm>
                  <a:off x="1705005" y="708694"/>
                  <a:ext cx="3323331" cy="53860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C" sz="2000" dirty="0"/>
                    <a:t>IFN-</a:t>
                  </a:r>
                  <a:r>
                    <a:rPr lang="el-GR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es-EC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900" dirty="0"/>
                </a:p>
              </p:txBody>
            </p:sp>
            <p:sp>
              <p:nvSpPr>
                <p:cNvPr id="17" name="Rectángulo 16"/>
                <p:cNvSpPr/>
                <p:nvPr/>
              </p:nvSpPr>
              <p:spPr>
                <a:xfrm>
                  <a:off x="701706" y="3216275"/>
                  <a:ext cx="217996" cy="273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2" name="Rectángulo 21"/>
              <p:cNvSpPr/>
              <p:nvPr/>
            </p:nvSpPr>
            <p:spPr>
              <a:xfrm>
                <a:off x="5973535" y="3015463"/>
                <a:ext cx="2268160" cy="15544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ángulo 22"/>
            <p:cNvSpPr/>
            <p:nvPr/>
          </p:nvSpPr>
          <p:spPr>
            <a:xfrm>
              <a:off x="6198919" y="3015463"/>
              <a:ext cx="1069395" cy="3032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34905" y="95645"/>
            <a:ext cx="7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Actividad antiviral y antiproliferativa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611648" y="717925"/>
            <a:ext cx="2213811" cy="5516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Antiviral</a:t>
            </a:r>
            <a:endParaRPr lang="en-US" dirty="0"/>
          </a:p>
        </p:txBody>
      </p:sp>
      <p:sp>
        <p:nvSpPr>
          <p:cNvPr id="3" name="Rectángulo redondeado 2"/>
          <p:cNvSpPr/>
          <p:nvPr/>
        </p:nvSpPr>
        <p:spPr>
          <a:xfrm>
            <a:off x="4346760" y="2694373"/>
            <a:ext cx="690282" cy="464569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23020" y="4775055"/>
            <a:ext cx="77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PKR</a:t>
            </a:r>
          </a:p>
          <a:p>
            <a:pPr algn="ctr"/>
            <a:r>
              <a:rPr lang="es-EC" dirty="0"/>
              <a:t>OAS</a:t>
            </a:r>
          </a:p>
          <a:p>
            <a:pPr algn="ctr"/>
            <a:r>
              <a:rPr lang="es-EC" dirty="0"/>
              <a:t>Mx</a:t>
            </a:r>
          </a:p>
          <a:p>
            <a:pPr algn="ctr"/>
            <a:endParaRPr lang="en-US" dirty="0"/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2960479415"/>
              </p:ext>
            </p:extLst>
          </p:nvPr>
        </p:nvGraphicFramePr>
        <p:xfrm>
          <a:off x="653194" y="1613036"/>
          <a:ext cx="2247115" cy="440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0"/>
          <a:srcRect l="1550"/>
          <a:stretch/>
        </p:blipFill>
        <p:spPr>
          <a:xfrm>
            <a:off x="7904873" y="1195361"/>
            <a:ext cx="3664650" cy="4828211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8855391" y="629433"/>
            <a:ext cx="1884747" cy="4938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Antiproliferativa</a:t>
            </a:r>
            <a:endParaRPr lang="en-U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60763C-F227-4382-B877-9D9B7608E880}"/>
              </a:ext>
            </a:extLst>
          </p:cNvPr>
          <p:cNvSpPr txBox="1"/>
          <p:nvPr/>
        </p:nvSpPr>
        <p:spPr>
          <a:xfrm>
            <a:off x="155211" y="6359088"/>
            <a:ext cx="7348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(Rönnblom &amp; Leonard, 2019).</a:t>
            </a:r>
            <a:endParaRPr lang="es-EC" dirty="0"/>
          </a:p>
        </p:txBody>
      </p:sp>
      <p:sp>
        <p:nvSpPr>
          <p:cNvPr id="31" name="Rectángulo 30"/>
          <p:cNvSpPr/>
          <p:nvPr/>
        </p:nvSpPr>
        <p:spPr>
          <a:xfrm>
            <a:off x="4204585" y="5688385"/>
            <a:ext cx="584704" cy="309673"/>
          </a:xfrm>
          <a:prstGeom prst="rect">
            <a:avLst/>
          </a:prstGeom>
          <a:solidFill>
            <a:srgbClr val="17ED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ISG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5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2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0" y="140821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7386863" y="0"/>
            <a:ext cx="772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Eficacia clínica del IFN-α y </a:t>
            </a:r>
          </a:p>
          <a:p>
            <a:r>
              <a:rPr lang="es-EC" b="1" dirty="0"/>
              <a:t>su aplicación como fármaco terapéutico</a:t>
            </a:r>
            <a:endParaRPr lang="en-US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07122"/>
              </p:ext>
            </p:extLst>
          </p:nvPr>
        </p:nvGraphicFramePr>
        <p:xfrm>
          <a:off x="2" y="890651"/>
          <a:ext cx="12064085" cy="534434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46907">
                  <a:extLst>
                    <a:ext uri="{9D8B030D-6E8A-4147-A177-3AD203B41FA5}">
                      <a16:colId xmlns:a16="http://schemas.microsoft.com/office/drawing/2014/main" val="2701251896"/>
                    </a:ext>
                  </a:extLst>
                </a:gridCol>
                <a:gridCol w="2208810">
                  <a:extLst>
                    <a:ext uri="{9D8B030D-6E8A-4147-A177-3AD203B41FA5}">
                      <a16:colId xmlns:a16="http://schemas.microsoft.com/office/drawing/2014/main" val="155914758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157361253"/>
                    </a:ext>
                  </a:extLst>
                </a:gridCol>
                <a:gridCol w="2933206">
                  <a:extLst>
                    <a:ext uri="{9D8B030D-6E8A-4147-A177-3AD203B41FA5}">
                      <a16:colId xmlns:a16="http://schemas.microsoft.com/office/drawing/2014/main" val="2202315865"/>
                    </a:ext>
                  </a:extLst>
                </a:gridCol>
                <a:gridCol w="4107619">
                  <a:extLst>
                    <a:ext uri="{9D8B030D-6E8A-4147-A177-3AD203B41FA5}">
                      <a16:colId xmlns:a16="http://schemas.microsoft.com/office/drawing/2014/main" val="1289153485"/>
                    </a:ext>
                  </a:extLst>
                </a:gridCol>
              </a:tblGrid>
              <a:tr h="35329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Función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Enfermedad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Fármaco recomendado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Dosis recomendada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Tasa de respuesta al tratamiento con IFN-α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extLst>
                  <a:ext uri="{0D108BD9-81ED-4DB2-BD59-A6C34878D82A}">
                    <a16:rowId xmlns:a16="http://schemas.microsoft.com/office/drawing/2014/main" val="703975165"/>
                  </a:ext>
                </a:extLst>
              </a:tr>
              <a:tr h="898436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Antiviral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Hepatitis B crónica (HBC)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Intron-A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Roferon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Welferon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Pegasys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 MUI SC/IM 3 veces/semana durante 20 semanas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 MUI SC 3 veces/semana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 MUI SC/IM 3 veces/semana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 MUI SC 3 veces/semana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88,9%, de los pacientes dieron negativo para VHB.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extLst>
                  <a:ext uri="{0D108BD9-81ED-4DB2-BD59-A6C34878D82A}">
                    <a16:rowId xmlns:a16="http://schemas.microsoft.com/office/drawing/2014/main" val="2207936811"/>
                  </a:ext>
                </a:extLst>
              </a:tr>
              <a:tr h="1080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Hepatitis C crónica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Intron-A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Roferon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Welferon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Pegasys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Pegintron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 MUI SC/IM 3 veces/semana durante 16 semanas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 MUI SC 3 veces por semana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 MUI SC/IM 3 veces/semana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 MUI SC 3 veces/semana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 MUI SC 3 veces/semana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57,9% de los pacientes respondieron de forma favorable al tratamiento.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extLst>
                  <a:ext uri="{0D108BD9-81ED-4DB2-BD59-A6C34878D82A}">
                    <a16:rowId xmlns:a16="http://schemas.microsoft.com/office/drawing/2014/main" val="3879785381"/>
                  </a:ext>
                </a:extLst>
              </a:tr>
              <a:tr h="376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Virus del Papiloma Humano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Alferon N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Heberon Alfa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 MUI 2 veces/semana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 MUI IM 2 veces/semana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Respuesta favorable al tratamiento en el 81,5 % de los pacientes.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extLst>
                  <a:ext uri="{0D108BD9-81ED-4DB2-BD59-A6C34878D82A}">
                    <a16:rowId xmlns:a16="http://schemas.microsoft.com/office/drawing/2014/main" val="2308070945"/>
                  </a:ext>
                </a:extLst>
              </a:tr>
              <a:tr h="376846">
                <a:tc rowSpan="5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Antiproliferativa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carcinoma metastásico de células renales (CCRM).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Roferon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3-18 MUI 3 veces/semana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13,8% de los pacientes tuvieron una respuesta favorable al tratamiento.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extLst>
                  <a:ext uri="{0D108BD9-81ED-4DB2-BD59-A6C34878D82A}">
                    <a16:rowId xmlns:a16="http://schemas.microsoft.com/office/drawing/2014/main" val="2417630869"/>
                  </a:ext>
                </a:extLst>
              </a:tr>
              <a:tr h="631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Linfoma folicular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Intron-A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 MUI 3 veces/semana.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50% pacientes mostraron mejoría y 37,5% alcanzaron la remisión completa (en tratamiento combinado con quimioterapia).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extLst>
                  <a:ext uri="{0D108BD9-81ED-4DB2-BD59-A6C34878D82A}">
                    <a16:rowId xmlns:a16="http://schemas.microsoft.com/office/drawing/2014/main" val="2492014506"/>
                  </a:ext>
                </a:extLst>
              </a:tr>
              <a:tr h="376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Carcinoma de ovario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Intron-A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 MUI 3 veces/semana.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53% tuvieron una respuesta favorable (remisión completa o parcial)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extLst>
                  <a:ext uri="{0D108BD9-81ED-4DB2-BD59-A6C34878D82A}">
                    <a16:rowId xmlns:a16="http://schemas.microsoft.com/office/drawing/2014/main" val="1020906375"/>
                  </a:ext>
                </a:extLst>
              </a:tr>
              <a:tr h="631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Melanoma maligno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Sylatron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 MUI/ m² IV durante 20 min, 5 días/semana durante 4 semanas.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60% de los pacientes presentaron una mejoría significativa en la supervivencia libre de enfermedad.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extLst>
                  <a:ext uri="{0D108BD9-81ED-4DB2-BD59-A6C34878D82A}">
                    <a16:rowId xmlns:a16="http://schemas.microsoft.com/office/drawing/2014/main" val="774814657"/>
                  </a:ext>
                </a:extLst>
              </a:tr>
              <a:tr h="535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Sarcoma de Kaposi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Intron-A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Roferon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30 MUI IM/SC 3 veces/semana durante 16 semanas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3-54 MUI SC diarias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100% de los pacientes presentaron una estabilidad de la enfermedad.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38" marR="49038" marT="0" marB="0" anchor="ctr"/>
                </a:tc>
                <a:extLst>
                  <a:ext uri="{0D108BD9-81ED-4DB2-BD59-A6C34878D82A}">
                    <a16:rowId xmlns:a16="http://schemas.microsoft.com/office/drawing/2014/main" val="119591182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826570" y="3280941"/>
            <a:ext cx="3586348" cy="1812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3826570" y="1757549"/>
            <a:ext cx="3586348" cy="2132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3826570" y="2707382"/>
            <a:ext cx="3586348" cy="1962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0" y="60563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Tabla 4</a:t>
            </a:r>
            <a:r>
              <a:rPr lang="es-EC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Eficacia del tratamiento con IFN-α humano dentro de varias enfermedades</a:t>
            </a:r>
            <a:endParaRPr lang="en-US" sz="1200" dirty="0"/>
          </a:p>
        </p:txBody>
      </p:sp>
      <p:sp>
        <p:nvSpPr>
          <p:cNvPr id="2" name="Rectángulo 1"/>
          <p:cNvSpPr/>
          <p:nvPr/>
        </p:nvSpPr>
        <p:spPr>
          <a:xfrm>
            <a:off x="0" y="6325245"/>
            <a:ext cx="926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Arús Soler et al., 2000; Baladrón et al., 2012; Joseph Bekisz et al., 2003; Cox et al., 2018; Eto et al., 2013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825548" y="6140579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6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34905" y="95645"/>
            <a:ext cx="7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Efectos secundarios del uso de IFN-</a:t>
            </a:r>
            <a:r>
              <a:rPr lang="el-GR" sz="2400" b="1" i="1" dirty="0">
                <a:latin typeface="+mj-lt"/>
                <a:cs typeface="Calibri" panose="020F0502020204030204" pitchFamily="34" charset="0"/>
              </a:rPr>
              <a:t>α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620465"/>
              </p:ext>
            </p:extLst>
          </p:nvPr>
        </p:nvGraphicFramePr>
        <p:xfrm>
          <a:off x="292543" y="1042647"/>
          <a:ext cx="11559032" cy="50292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89758">
                  <a:extLst>
                    <a:ext uri="{9D8B030D-6E8A-4147-A177-3AD203B41FA5}">
                      <a16:colId xmlns:a16="http://schemas.microsoft.com/office/drawing/2014/main" val="2059840146"/>
                    </a:ext>
                  </a:extLst>
                </a:gridCol>
                <a:gridCol w="2889758">
                  <a:extLst>
                    <a:ext uri="{9D8B030D-6E8A-4147-A177-3AD203B41FA5}">
                      <a16:colId xmlns:a16="http://schemas.microsoft.com/office/drawing/2014/main" val="4071233648"/>
                    </a:ext>
                  </a:extLst>
                </a:gridCol>
                <a:gridCol w="2889758">
                  <a:extLst>
                    <a:ext uri="{9D8B030D-6E8A-4147-A177-3AD203B41FA5}">
                      <a16:colId xmlns:a16="http://schemas.microsoft.com/office/drawing/2014/main" val="3235035348"/>
                    </a:ext>
                  </a:extLst>
                </a:gridCol>
                <a:gridCol w="2889758">
                  <a:extLst>
                    <a:ext uri="{9D8B030D-6E8A-4147-A177-3AD203B41FA5}">
                      <a16:colId xmlns:a16="http://schemas.microsoft.com/office/drawing/2014/main" val="3426126614"/>
                    </a:ext>
                  </a:extLst>
                </a:gridCol>
              </a:tblGrid>
              <a:tr h="232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Formulación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Muy común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Más del 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Común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Del 1 al 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Poco común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0,1 al 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2351709747"/>
                  </a:ext>
                </a:extLst>
              </a:tr>
              <a:tr h="47081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Alferon 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Enfermedad tipo gripal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gastrointestinales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Leucopenia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Cefalea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de la piel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neurológicos / psiquiátricos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Trombocitopenia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1908456013"/>
                  </a:ext>
                </a:extLst>
              </a:tr>
              <a:tr h="5901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Intron-A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neurológicos / psiquiátricos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Cefalea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Enfermedad tipo gripal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de la piel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gastrointestinales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2173710781"/>
                  </a:ext>
                </a:extLst>
              </a:tr>
              <a:tr h="70954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Roferon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Enfermedad tipo gripal</a:t>
                      </a:r>
                      <a:br>
                        <a:rPr lang="es-EC" sz="1200" dirty="0">
                          <a:effectLst/>
                        </a:rPr>
                      </a:br>
                      <a:r>
                        <a:rPr lang="es-EC" sz="1200" dirty="0">
                          <a:effectLst/>
                        </a:rPr>
                        <a:t>Trastornos neurológicos / psiquiátricos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Cefalea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de la piel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gastrointestinales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Pérdida de peso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Neutropenia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2620733370"/>
                  </a:ext>
                </a:extLst>
              </a:tr>
              <a:tr h="94826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Pegasys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Enfermedad tipo gripal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Cefalea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Fatiga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Pérdida de peso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gastrointestinales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neurológicos / psiquiátricos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de la piel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Depresión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Neutropenia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Anemia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4111237201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292543" y="679495"/>
            <a:ext cx="10679013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C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5.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Efectos adversos reportados por formulación de interferón (Parte 1)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292543" y="1436914"/>
            <a:ext cx="11559032" cy="8075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0" y="6436827"/>
            <a:ext cx="8204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(Czerwionka-Szaflarska et al., 2000; Reichman et al., 1988)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46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34905" y="95645"/>
            <a:ext cx="7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Efectos secundarios del uso de IFN-</a:t>
            </a:r>
            <a:r>
              <a:rPr lang="el-GR" sz="2400" b="1" i="1" dirty="0">
                <a:latin typeface="+mj-lt"/>
                <a:cs typeface="Calibri" panose="020F0502020204030204" pitchFamily="34" charset="0"/>
              </a:rPr>
              <a:t>α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30709"/>
              </p:ext>
            </p:extLst>
          </p:nvPr>
        </p:nvGraphicFramePr>
        <p:xfrm>
          <a:off x="292543" y="1235803"/>
          <a:ext cx="11559032" cy="44256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89758">
                  <a:extLst>
                    <a:ext uri="{9D8B030D-6E8A-4147-A177-3AD203B41FA5}">
                      <a16:colId xmlns:a16="http://schemas.microsoft.com/office/drawing/2014/main" val="2059840146"/>
                    </a:ext>
                  </a:extLst>
                </a:gridCol>
                <a:gridCol w="2889758">
                  <a:extLst>
                    <a:ext uri="{9D8B030D-6E8A-4147-A177-3AD203B41FA5}">
                      <a16:colId xmlns:a16="http://schemas.microsoft.com/office/drawing/2014/main" val="4071233648"/>
                    </a:ext>
                  </a:extLst>
                </a:gridCol>
                <a:gridCol w="2889758">
                  <a:extLst>
                    <a:ext uri="{9D8B030D-6E8A-4147-A177-3AD203B41FA5}">
                      <a16:colId xmlns:a16="http://schemas.microsoft.com/office/drawing/2014/main" val="3235035348"/>
                    </a:ext>
                  </a:extLst>
                </a:gridCol>
                <a:gridCol w="2889758">
                  <a:extLst>
                    <a:ext uri="{9D8B030D-6E8A-4147-A177-3AD203B41FA5}">
                      <a16:colId xmlns:a16="http://schemas.microsoft.com/office/drawing/2014/main" val="3426126614"/>
                    </a:ext>
                  </a:extLst>
                </a:gridCol>
              </a:tblGrid>
              <a:tr h="23209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Formulación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Muy común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Más del 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Común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Del 1 al 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Poco común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0,1 al 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2351709747"/>
                  </a:ext>
                </a:extLst>
              </a:tr>
              <a:tr h="5901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Pegintron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Enfermedad tipo gripal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Cefalea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neurológicos / psiquiátricos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de la piel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Anemia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Neutropenia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Trombocitopenia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1538191904"/>
                  </a:ext>
                </a:extLst>
              </a:tr>
              <a:tr h="5901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Sylatron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Enfermedad tipo gripal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Cefalea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gastrointestinales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neurológicos / psiquiátricos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Pérdida de peso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55032057"/>
                  </a:ext>
                </a:extLst>
              </a:tr>
              <a:tr h="47081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Welferon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Enfermedad tipo gripal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Cefalea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Trombocitopenia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gastrointestinales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1398091252"/>
                  </a:ext>
                </a:extLst>
              </a:tr>
              <a:tr h="70954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Heberon Alfa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Enfermedad tipo gripal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Cefalea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Escalofríos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gastrointestinales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Anemia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neurológicos / psiquiátricos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Leucopenia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Trastornos de la piel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Pérdida de peso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863600" algn="l"/>
                        </a:tabLs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Neutropenia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/>
                </a:tc>
                <a:extLst>
                  <a:ext uri="{0D108BD9-81ED-4DB2-BD59-A6C34878D82A}">
                    <a16:rowId xmlns:a16="http://schemas.microsoft.com/office/drawing/2014/main" val="117131153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92543" y="802997"/>
            <a:ext cx="10679013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C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5.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Efectos adversos reportados por formulación de interferón (Parte 2)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2543" y="3633849"/>
            <a:ext cx="11559032" cy="7956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142968" y="633999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(Nodarse-Cuní &amp; López-Saura, 2017)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22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64781436"/>
              </p:ext>
            </p:extLst>
          </p:nvPr>
        </p:nvGraphicFramePr>
        <p:xfrm>
          <a:off x="0" y="611373"/>
          <a:ext cx="12192000" cy="309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8E5A641-E790-4E3C-A6A0-DDDC4D63D69D}"/>
              </a:ext>
            </a:extLst>
          </p:cNvPr>
          <p:cNvSpPr txBox="1"/>
          <p:nvPr/>
        </p:nvSpPr>
        <p:spPr>
          <a:xfrm>
            <a:off x="172050" y="102970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+mj-lt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62818" y="149708"/>
            <a:ext cx="7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Efectos secundarios del uso de IFN-</a:t>
            </a:r>
            <a:r>
              <a:rPr lang="el-GR" sz="2400" b="1" i="1" dirty="0">
                <a:latin typeface="+mj-lt"/>
                <a:cs typeface="Calibri" panose="020F0502020204030204" pitchFamily="34" charset="0"/>
              </a:rPr>
              <a:t>α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1551" y="2135137"/>
            <a:ext cx="1097374" cy="1097374"/>
          </a:xfrm>
          <a:prstGeom prst="rect">
            <a:avLst/>
          </a:prstGeom>
        </p:spPr>
      </p:pic>
      <p:sp>
        <p:nvSpPr>
          <p:cNvPr id="4" name="Menos 3"/>
          <p:cNvSpPr/>
          <p:nvPr/>
        </p:nvSpPr>
        <p:spPr>
          <a:xfrm>
            <a:off x="3656498" y="2446318"/>
            <a:ext cx="775053" cy="475013"/>
          </a:xfrm>
          <a:prstGeom prst="mathMinus">
            <a:avLst/>
          </a:prstGeom>
          <a:solidFill>
            <a:srgbClr val="E9D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ás 8"/>
          <p:cNvSpPr/>
          <p:nvPr/>
        </p:nvSpPr>
        <p:spPr>
          <a:xfrm>
            <a:off x="5733962" y="2223110"/>
            <a:ext cx="1140031" cy="1009402"/>
          </a:xfrm>
          <a:prstGeom prst="mathPlus">
            <a:avLst>
              <a:gd name="adj1" fmla="val 18348"/>
            </a:avLst>
          </a:prstGeom>
          <a:solidFill>
            <a:srgbClr val="E9D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Dosage free icon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62" y="2223110"/>
            <a:ext cx="1052946" cy="10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14127656"/>
              </p:ext>
            </p:extLst>
          </p:nvPr>
        </p:nvGraphicFramePr>
        <p:xfrm>
          <a:off x="296882" y="3543691"/>
          <a:ext cx="11602193" cy="247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72050" y="6436826"/>
            <a:ext cx="1688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Dusheiko (2003)</a:t>
            </a:r>
            <a:endParaRPr lang="en-US" sz="1600" dirty="0"/>
          </a:p>
        </p:txBody>
      </p:sp>
      <p:pic>
        <p:nvPicPr>
          <p:cNvPr id="5124" name="Picture 4" descr="Radar premium icon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58" y="5233504"/>
            <a:ext cx="974870" cy="9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41040" y="3301829"/>
            <a:ext cx="806544" cy="806544"/>
          </a:xfrm>
          <a:prstGeom prst="rect">
            <a:avLst/>
          </a:prstGeom>
        </p:spPr>
      </p:pic>
      <p:pic>
        <p:nvPicPr>
          <p:cNvPr id="5126" name="Picture 6" descr="E coli premium icon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0" y="3159331"/>
            <a:ext cx="842366" cy="8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5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76A0E5F-7A5A-4F74-9276-8AC47DDD20CB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CONCLUSIONES</a:t>
            </a:r>
          </a:p>
        </p:txBody>
      </p:sp>
      <p:pic>
        <p:nvPicPr>
          <p:cNvPr id="6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912461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La bacteria </a:t>
            </a:r>
            <a:r>
              <a:rPr lang="es-MX" i="1" dirty="0"/>
              <a:t>E. coli </a:t>
            </a:r>
            <a:r>
              <a:rPr lang="es-MX" dirty="0"/>
              <a:t>es la plataforma de producción para proteínas recombinantes más utilizada debido a sus bajos requerimientos en el proceso de producción, el IFN-α no necesita modificaciones postraduccionales.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MX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i="1" dirty="0"/>
              <a:t>E. coli </a:t>
            </a:r>
            <a:r>
              <a:rPr lang="es-MX" dirty="0"/>
              <a:t>aumenta con éxito la producción de IFN-α soluble al eliminar el sesgo de codones mientras se utilizan versiones optimizadas de codones de genes diana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MX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La cepa de mayor producción descrita hasta la fecha es la JM109(DE3) con el vector pET-9 y promotor T7 que expresa la mayor cantidad de IFN-α total producida de 500 mg/L.</a:t>
            </a:r>
          </a:p>
          <a:p>
            <a:endParaRPr lang="es-MX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Los efectos secundarios durante un tratamiento con IFNs son dependientes de la dosis y del sistema de producción del que proviene.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MX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Los IFNs producidos en leucocitos humanos y células linfoblastoides presentan una menor intensidad en la respuesta inmunogénica que los producidos en </a:t>
            </a:r>
            <a:r>
              <a:rPr lang="es-MX" i="1" dirty="0"/>
              <a:t>E. coli,</a:t>
            </a:r>
            <a:r>
              <a:rPr lang="es-MX" dirty="0"/>
              <a:t> no obstante esta es la cepa que más se utiliza para la producción de esta molécula.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MX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La glicosilación no es imprescindible para la acción farmacológica de la proteína porque no tiene un rol funcional.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508627-1C6F-4F5D-B977-700EBC8EA641}"/>
              </a:ext>
            </a:extLst>
          </p:cNvPr>
          <p:cNvSpPr txBox="1"/>
          <p:nvPr/>
        </p:nvSpPr>
        <p:spPr>
          <a:xfrm>
            <a:off x="319595" y="150920"/>
            <a:ext cx="447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cs typeface="Calibri" panose="020F0502020204030204" pitchFamily="34" charset="0"/>
              </a:rPr>
              <a:t>RECOMENDACIONES</a:t>
            </a:r>
          </a:p>
        </p:txBody>
      </p:sp>
      <p:pic>
        <p:nvPicPr>
          <p:cNvPr id="6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9596" y="922334"/>
            <a:ext cx="11528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sz="2000" dirty="0">
                <a:cs typeface="Calibri" panose="020F0502020204030204" pitchFamily="34" charset="0"/>
              </a:rPr>
              <a:t>Disminuir los costos de producción en sistemas de expresión como levaduras o células de mamíferos, ya que esto disminuiría los efectos secundarios que el fármaco produce, disminuyendo el porcentaje de abandono del tratamiento.</a:t>
            </a:r>
          </a:p>
          <a:p>
            <a:endParaRPr lang="es-MX" sz="2000" dirty="0">
              <a:cs typeface="Calibri" panose="020F0502020204030204" pitchFamily="34" charset="0"/>
            </a:endParaRPr>
          </a:p>
          <a:p>
            <a:endParaRPr lang="es-MX" sz="2000" dirty="0"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sz="2000" dirty="0">
                <a:cs typeface="Calibri" panose="020F0502020204030204" pitchFamily="34" charset="0"/>
              </a:rPr>
              <a:t>Realizar nuevas revisiones sistemáticas enfocadas a los procesos moleculares utilizados para la producción de IFN-α, relacionando  la aplicación clínica y la farmacovigilancia.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7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8147A3C-D17A-495B-AC06-4440270B016C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pic>
        <p:nvPicPr>
          <p:cNvPr id="12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C85925-3514-48AF-9102-9489C4EAF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96" y="951006"/>
            <a:ext cx="5066026" cy="13083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7F0F65-9088-401F-8867-3BF661312D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5" y="2536263"/>
            <a:ext cx="2197973" cy="15290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C8CA7DF-6A29-4963-8DDD-EBF797056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71" y="2515782"/>
            <a:ext cx="1529333" cy="158206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23B3-E86B-46C1-BC8C-D3FC17C0B10B}"/>
              </a:ext>
            </a:extLst>
          </p:cNvPr>
          <p:cNvSpPr txBox="1"/>
          <p:nvPr/>
        </p:nvSpPr>
        <p:spPr>
          <a:xfrm>
            <a:off x="6096000" y="674140"/>
            <a:ext cx="609797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Thelvia Ramos Gómez</a:t>
            </a: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Tutora de tesis</a:t>
            </a: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ESPE - Ecuador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Nelson Francisco Santiago Vispo, PhD.</a:t>
            </a: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Co-tutor</a:t>
            </a: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de Ciencias Biológicas e Ingeniería</a:t>
            </a: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Yachay Tech – Ecuador</a:t>
            </a:r>
          </a:p>
          <a:p>
            <a:pPr algn="ctr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Cuerpo Docente</a:t>
            </a: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Biotecnología</a:t>
            </a: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ESPE - Ecuador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DA90BE-BB63-4DA0-993E-6DBC10A4C459}"/>
              </a:ext>
            </a:extLst>
          </p:cNvPr>
          <p:cNvSpPr txBox="1"/>
          <p:nvPr/>
        </p:nvSpPr>
        <p:spPr>
          <a:xfrm>
            <a:off x="4762004" y="5455522"/>
            <a:ext cx="2497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FAMILIA Y AMIGOS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2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BEAF03B-6B0A-40D9-B689-47A3380C6F0A}"/>
              </a:ext>
            </a:extLst>
          </p:cNvPr>
          <p:cNvSpPr txBox="1"/>
          <p:nvPr/>
        </p:nvSpPr>
        <p:spPr>
          <a:xfrm>
            <a:off x="2105364" y="2092851"/>
            <a:ext cx="77200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Gracias por su atención</a:t>
            </a:r>
            <a:endParaRPr lang="es-EC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14923" y="5646320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60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B8B1AF-51EA-48FB-862D-8631C3BC3345}"/>
              </a:ext>
            </a:extLst>
          </p:cNvPr>
          <p:cNvSpPr txBox="1"/>
          <p:nvPr/>
        </p:nvSpPr>
        <p:spPr>
          <a:xfrm>
            <a:off x="3810966" y="2972842"/>
            <a:ext cx="457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847443" y="5646320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25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CE98833-C95A-41D8-9630-B448CCB8E109}"/>
              </a:ext>
            </a:extLst>
          </p:cNvPr>
          <p:cNvSpPr txBox="1"/>
          <p:nvPr/>
        </p:nvSpPr>
        <p:spPr>
          <a:xfrm>
            <a:off x="324276" y="179814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pic>
        <p:nvPicPr>
          <p:cNvPr id="2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853" y="6012261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29406" y="74164"/>
            <a:ext cx="734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BREVE REVISIÓN HISTÓRICA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5926019"/>
              </p:ext>
            </p:extLst>
          </p:nvPr>
        </p:nvGraphicFramePr>
        <p:xfrm>
          <a:off x="-778406" y="662431"/>
          <a:ext cx="9171709" cy="296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Germs fre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89" y="662431"/>
            <a:ext cx="1424516" cy="14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ncer free icon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30" y="1575900"/>
            <a:ext cx="854150" cy="8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59942076"/>
              </p:ext>
            </p:extLst>
          </p:nvPr>
        </p:nvGraphicFramePr>
        <p:xfrm>
          <a:off x="-852253" y="3303935"/>
          <a:ext cx="7110484" cy="271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Picture 8" descr="genes icono grati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9070">
            <a:off x="7790471" y="1616855"/>
            <a:ext cx="1730631" cy="17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ás 9"/>
          <p:cNvSpPr/>
          <p:nvPr/>
        </p:nvSpPr>
        <p:spPr>
          <a:xfrm>
            <a:off x="7888812" y="570109"/>
            <a:ext cx="1080184" cy="10950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918267" y="517477"/>
            <a:ext cx="177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8" name="Picture 10" descr="Group free 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61" y="1458977"/>
            <a:ext cx="2277027" cy="22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70917319"/>
              </p:ext>
            </p:extLst>
          </p:nvPr>
        </p:nvGraphicFramePr>
        <p:xfrm>
          <a:off x="5745706" y="3564951"/>
          <a:ext cx="6446294" cy="257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9" name="Rectángulo 8"/>
          <p:cNvSpPr/>
          <p:nvPr/>
        </p:nvSpPr>
        <p:spPr>
          <a:xfrm>
            <a:off x="0" y="6398311"/>
            <a:ext cx="788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(Chevaliez et al., 2009; García-García et al., 2016; Skinner, 2018).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1847443" y="5646320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26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CE98833-C95A-41D8-9630-B448CCB8E109}"/>
              </a:ext>
            </a:extLst>
          </p:cNvPr>
          <p:cNvSpPr txBox="1"/>
          <p:nvPr/>
        </p:nvSpPr>
        <p:spPr>
          <a:xfrm>
            <a:off x="319596" y="139211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pic>
        <p:nvPicPr>
          <p:cNvPr id="2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8267" y="6013787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485739" y="85382"/>
            <a:ext cx="734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latin typeface="+mj-lt"/>
                <a:cs typeface="Calibri" panose="020F0502020204030204" pitchFamily="34" charset="0"/>
              </a:rPr>
              <a:t>INTERFERÓN ALFA</a:t>
            </a:r>
            <a:endParaRPr lang="en-US" sz="2400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7209470"/>
              </p:ext>
            </p:extLst>
          </p:nvPr>
        </p:nvGraphicFramePr>
        <p:xfrm>
          <a:off x="-1406371" y="-812800"/>
          <a:ext cx="7413592" cy="825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00" name="Picture 4" descr="Side effect free icon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33" y="662431"/>
            <a:ext cx="1001913" cy="10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V="1">
            <a:off x="4134510" y="2349500"/>
            <a:ext cx="351229" cy="702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5588000" y="662431"/>
            <a:ext cx="7705122" cy="5040809"/>
            <a:chOff x="-787400" y="662431"/>
            <a:chExt cx="7974394" cy="5522469"/>
          </a:xfrm>
        </p:grpSpPr>
        <p:grpSp>
          <p:nvGrpSpPr>
            <p:cNvPr id="15" name="Grupo 14"/>
            <p:cNvGrpSpPr/>
            <p:nvPr/>
          </p:nvGrpSpPr>
          <p:grpSpPr>
            <a:xfrm>
              <a:off x="13988" y="662431"/>
              <a:ext cx="6083301" cy="5522469"/>
              <a:chOff x="3069989" y="600876"/>
              <a:chExt cx="6083301" cy="5522469"/>
            </a:xfrm>
          </p:grpSpPr>
          <p:pic>
            <p:nvPicPr>
              <p:cNvPr id="26" name="Imagen 25" descr="https://lupus.bmj.com/content/lupusscimed/6/1/e000270/F1.large.jpg"/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28" r="23086"/>
              <a:stretch/>
            </p:blipFill>
            <p:spPr bwMode="auto">
              <a:xfrm>
                <a:off x="3069989" y="600876"/>
                <a:ext cx="6083301" cy="55224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CuadroTexto 26"/>
              <p:cNvSpPr txBox="1"/>
              <p:nvPr/>
            </p:nvSpPr>
            <p:spPr>
              <a:xfrm>
                <a:off x="5057017" y="4971164"/>
                <a:ext cx="175716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dirty="0"/>
                  <a:t>NÚCLEO</a:t>
                </a:r>
                <a:endParaRPr lang="en-US" sz="1600" dirty="0"/>
              </a:p>
            </p:txBody>
          </p:sp>
        </p:grpSp>
        <p:sp>
          <p:nvSpPr>
            <p:cNvPr id="16" name="Rectángulo 15"/>
            <p:cNvSpPr/>
            <p:nvPr/>
          </p:nvSpPr>
          <p:spPr>
            <a:xfrm>
              <a:off x="-457200" y="662431"/>
              <a:ext cx="1778000" cy="1102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-787400" y="1536700"/>
              <a:ext cx="1778000" cy="1892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-417004" y="2228850"/>
              <a:ext cx="1778000" cy="5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455095" y="2482850"/>
              <a:ext cx="709104" cy="258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4936231" y="1318641"/>
              <a:ext cx="1778000" cy="5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408994" y="3040506"/>
              <a:ext cx="1778000" cy="5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676578" y="662431"/>
              <a:ext cx="3145982" cy="656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705005" y="708694"/>
              <a:ext cx="3323331" cy="5386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dirty="0"/>
                <a:t>IFN-</a:t>
              </a:r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s-EC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900" dirty="0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701706" y="3216275"/>
              <a:ext cx="217996" cy="27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" descr="Headache premium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87" y="986714"/>
            <a:ext cx="1699282" cy="169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redondeado 28"/>
          <p:cNvSpPr/>
          <p:nvPr/>
        </p:nvSpPr>
        <p:spPr>
          <a:xfrm>
            <a:off x="4568488" y="2876983"/>
            <a:ext cx="1599881" cy="539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IFN-α2a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 IFN-α2b</a:t>
            </a:r>
            <a:endParaRPr lang="en-U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60763C-F227-4382-B877-9D9B7608E880}"/>
              </a:ext>
            </a:extLst>
          </p:cNvPr>
          <p:cNvSpPr txBox="1"/>
          <p:nvPr/>
        </p:nvSpPr>
        <p:spPr>
          <a:xfrm>
            <a:off x="117670" y="6324334"/>
            <a:ext cx="9013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s-EC" dirty="0"/>
              <a:t>Abbas et al., 2015; Aillot et al., 2018; Del Rosario &amp; García, 2001; Encalada-García, 2017; Marín-Sánchez et al., 2019;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Rönnblom &amp; Leonard, 2019).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7130144" y="5704114"/>
            <a:ext cx="751114" cy="309673"/>
          </a:xfrm>
          <a:prstGeom prst="rect">
            <a:avLst/>
          </a:prstGeom>
          <a:solidFill>
            <a:srgbClr val="17ED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ISG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1847443" y="5646320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6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CE98833-C95A-41D8-9630-B448CCB8E109}"/>
              </a:ext>
            </a:extLst>
          </p:cNvPr>
          <p:cNvSpPr txBox="1"/>
          <p:nvPr/>
        </p:nvSpPr>
        <p:spPr>
          <a:xfrm>
            <a:off x="319596" y="139211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pic>
        <p:nvPicPr>
          <p:cNvPr id="2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8267" y="6013787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048796" y="30537"/>
            <a:ext cx="2894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b="1" i="1" dirty="0">
                <a:cs typeface="Calibri" panose="020F0502020204030204" pitchFamily="34" charset="0"/>
              </a:rPr>
              <a:t>TIPOS DE IFN-</a:t>
            </a:r>
            <a:r>
              <a:rPr 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800" b="1" i="1" dirty="0">
              <a:cs typeface="Calibri" panose="020F0502020204030204" pitchFamily="34" charset="0"/>
            </a:endParaRPr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345322622"/>
              </p:ext>
            </p:extLst>
          </p:nvPr>
        </p:nvGraphicFramePr>
        <p:xfrm>
          <a:off x="88900" y="626363"/>
          <a:ext cx="6438900" cy="286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3" name="Grupo 32"/>
          <p:cNvGrpSpPr/>
          <p:nvPr/>
        </p:nvGrpSpPr>
        <p:grpSpPr>
          <a:xfrm>
            <a:off x="482600" y="3857394"/>
            <a:ext cx="5331189" cy="2217948"/>
            <a:chOff x="650874" y="3848100"/>
            <a:chExt cx="5534025" cy="2349500"/>
          </a:xfrm>
        </p:grpSpPr>
        <p:pic>
          <p:nvPicPr>
            <p:cNvPr id="27" name="Imagen 26" descr="https://www.researchgate.net/profile/Martin-Loignon/publication/23219289/figure/fig1/AS:196020307795975@1423746291664/Expression-plasmid-encoding-human-IFNa2b-cDNA-A-The-pYD7-IFNa2b-expression-plasmid-has_W640.jp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t="70688" r="2512" b="1292"/>
            <a:stretch>
              <a:fillRect/>
            </a:stretch>
          </p:blipFill>
          <p:spPr bwMode="auto">
            <a:xfrm>
              <a:off x="650874" y="3848100"/>
              <a:ext cx="5534025" cy="234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" name="Conector recto 28"/>
            <p:cNvCxnSpPr/>
            <p:nvPr/>
          </p:nvCxnSpPr>
          <p:spPr>
            <a:xfrm>
              <a:off x="650874" y="4178300"/>
              <a:ext cx="365442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/>
            <p:cNvSpPr/>
            <p:nvPr/>
          </p:nvSpPr>
          <p:spPr>
            <a:xfrm>
              <a:off x="4030462" y="5016500"/>
              <a:ext cx="452638" cy="457200"/>
            </a:xfrm>
            <a:prstGeom prst="ellipse">
              <a:avLst/>
            </a:prstGeom>
            <a:noFill/>
            <a:ln w="19050">
              <a:solidFill>
                <a:srgbClr val="E19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715844327"/>
              </p:ext>
            </p:extLst>
          </p:nvPr>
        </p:nvGraphicFramePr>
        <p:xfrm>
          <a:off x="6184899" y="662431"/>
          <a:ext cx="6223000" cy="541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2" name="Imagen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2964" y="1403000"/>
            <a:ext cx="2045936" cy="16797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6355911"/>
            <a:ext cx="828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(Battcock et al., 2020; Leyva et al., 2017; Medrano et al., 2017)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847443" y="5646320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41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CE98833-C95A-41D8-9630-B448CCB8E109}"/>
              </a:ext>
            </a:extLst>
          </p:cNvPr>
          <p:cNvSpPr txBox="1"/>
          <p:nvPr/>
        </p:nvSpPr>
        <p:spPr>
          <a:xfrm>
            <a:off x="319596" y="139211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pic>
        <p:nvPicPr>
          <p:cNvPr id="2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8267" y="6013787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665536" y="38515"/>
            <a:ext cx="734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b="1" i="1" dirty="0"/>
              <a:t>Farmacocinética del IFN-α</a:t>
            </a:r>
            <a:endParaRPr lang="en-US" sz="2800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03696" y="1549982"/>
            <a:ext cx="1293304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2400" dirty="0"/>
              <a:t>IFN-α</a:t>
            </a:r>
            <a:endParaRPr lang="es-ES" sz="2400" dirty="0"/>
          </a:p>
        </p:txBody>
      </p:sp>
      <p:pic>
        <p:nvPicPr>
          <p:cNvPr id="5122" name="Picture 2" descr="Kidney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73" y="659817"/>
            <a:ext cx="1423565" cy="14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>
            <a:endCxn id="5122" idx="1"/>
          </p:cNvCxnSpPr>
          <p:nvPr/>
        </p:nvCxnSpPr>
        <p:spPr>
          <a:xfrm flipV="1">
            <a:off x="1625600" y="1371600"/>
            <a:ext cx="517473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0311" y="1054682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30%</a:t>
            </a:r>
            <a:endParaRPr lang="en-US" sz="2000" dirty="0"/>
          </a:p>
        </p:txBody>
      </p:sp>
      <p:pic>
        <p:nvPicPr>
          <p:cNvPr id="5124" name="Picture 4" descr="hígado icono grati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60" y="2083382"/>
            <a:ext cx="1254737" cy="12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>
            <a:endCxn id="5124" idx="1"/>
          </p:cNvCxnSpPr>
          <p:nvPr/>
        </p:nvCxnSpPr>
        <p:spPr>
          <a:xfrm>
            <a:off x="1610218" y="1706954"/>
            <a:ext cx="634242" cy="100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433486" y="2208852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70%</a:t>
            </a:r>
            <a:endParaRPr lang="en-US" sz="20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5902562" y="838199"/>
            <a:ext cx="2436493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/>
              <a:t>PEG-IFN-α2a</a:t>
            </a:r>
            <a:endParaRPr lang="es-ES" sz="2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9338704" y="805997"/>
            <a:ext cx="2436493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/>
              <a:t>PEG-IFN-α2b</a:t>
            </a:r>
            <a:endParaRPr lang="es-E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6408915" y="1860124"/>
            <a:ext cx="142378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</a:rPr>
              <a:t>100 veces </a:t>
            </a:r>
            <a:endParaRPr lang="en-US" sz="2000" dirty="0"/>
          </a:p>
        </p:txBody>
      </p:sp>
      <p:sp>
        <p:nvSpPr>
          <p:cNvPr id="13" name="Rectángulo 12"/>
          <p:cNvSpPr/>
          <p:nvPr/>
        </p:nvSpPr>
        <p:spPr>
          <a:xfrm>
            <a:off x="6309529" y="2910593"/>
            <a:ext cx="162256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000" dirty="0"/>
              <a:t>72-96 horas </a:t>
            </a:r>
            <a:endParaRPr lang="en-US" sz="2000" dirty="0"/>
          </a:p>
        </p:txBody>
      </p:sp>
      <p:sp>
        <p:nvSpPr>
          <p:cNvPr id="20" name="Rectángulo 19"/>
          <p:cNvSpPr/>
          <p:nvPr/>
        </p:nvSpPr>
        <p:spPr>
          <a:xfrm>
            <a:off x="9916391" y="1769123"/>
            <a:ext cx="128112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</a:rPr>
              <a:t>10 veces </a:t>
            </a:r>
            <a:endParaRPr lang="en-US" sz="2000" dirty="0"/>
          </a:p>
        </p:txBody>
      </p:sp>
      <p:sp>
        <p:nvSpPr>
          <p:cNvPr id="22" name="Rectángulo 21"/>
          <p:cNvSpPr/>
          <p:nvPr/>
        </p:nvSpPr>
        <p:spPr>
          <a:xfrm>
            <a:off x="9745670" y="2860376"/>
            <a:ext cx="162256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000" dirty="0"/>
              <a:t>48-72 horas </a:t>
            </a:r>
            <a:endParaRPr lang="en-US" sz="2000" dirty="0"/>
          </a:p>
        </p:txBody>
      </p:sp>
      <p:cxnSp>
        <p:nvCxnSpPr>
          <p:cNvPr id="18" name="Conector recto de flecha 17"/>
          <p:cNvCxnSpPr>
            <a:stCxn id="16" idx="2"/>
            <a:endCxn id="12" idx="0"/>
          </p:cNvCxnSpPr>
          <p:nvPr/>
        </p:nvCxnSpPr>
        <p:spPr>
          <a:xfrm>
            <a:off x="7120809" y="1371599"/>
            <a:ext cx="0" cy="4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2" idx="2"/>
            <a:endCxn id="13" idx="0"/>
          </p:cNvCxnSpPr>
          <p:nvPr/>
        </p:nvCxnSpPr>
        <p:spPr>
          <a:xfrm>
            <a:off x="7120809" y="2260234"/>
            <a:ext cx="0" cy="65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7" idx="2"/>
            <a:endCxn id="20" idx="0"/>
          </p:cNvCxnSpPr>
          <p:nvPr/>
        </p:nvCxnSpPr>
        <p:spPr>
          <a:xfrm>
            <a:off x="10556951" y="1339397"/>
            <a:ext cx="0" cy="42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20" idx="2"/>
            <a:endCxn id="22" idx="0"/>
          </p:cNvCxnSpPr>
          <p:nvPr/>
        </p:nvCxnSpPr>
        <p:spPr>
          <a:xfrm flipH="1">
            <a:off x="10556950" y="2169233"/>
            <a:ext cx="1" cy="691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s://image.flaticon.com/icons/png/128/3699/369948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42" y="79076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uscle premium icon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43" y="1990972"/>
            <a:ext cx="1347147" cy="13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Distinto de 5122"/>
          <p:cNvSpPr/>
          <p:nvPr/>
        </p:nvSpPr>
        <p:spPr>
          <a:xfrm>
            <a:off x="8027574" y="2038233"/>
            <a:ext cx="1693945" cy="796686"/>
          </a:xfrm>
          <a:prstGeom prst="mathNot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9" name="Diagrama 5128"/>
          <p:cNvGraphicFramePr/>
          <p:nvPr>
            <p:extLst>
              <p:ext uri="{D42A27DB-BD31-4B8C-83A1-F6EECF244321}">
                <p14:modId xmlns:p14="http://schemas.microsoft.com/office/powerpoint/2010/main" val="1104609859"/>
              </p:ext>
            </p:extLst>
          </p:nvPr>
        </p:nvGraphicFramePr>
        <p:xfrm>
          <a:off x="-203200" y="3574084"/>
          <a:ext cx="6934200" cy="269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3" name="Diagrama 52"/>
          <p:cNvGraphicFramePr/>
          <p:nvPr>
            <p:extLst>
              <p:ext uri="{D42A27DB-BD31-4B8C-83A1-F6EECF244321}">
                <p14:modId xmlns:p14="http://schemas.microsoft.com/office/powerpoint/2010/main" val="3486913570"/>
              </p:ext>
            </p:extLst>
          </p:nvPr>
        </p:nvGraphicFramePr>
        <p:xfrm>
          <a:off x="5407446" y="3399118"/>
          <a:ext cx="6934200" cy="2888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130" name="Imagen 51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80616" y="3749653"/>
            <a:ext cx="1017703" cy="1017703"/>
          </a:xfrm>
          <a:prstGeom prst="rect">
            <a:avLst/>
          </a:prstGeom>
        </p:spPr>
      </p:pic>
      <p:pic>
        <p:nvPicPr>
          <p:cNvPr id="5131" name="Picture 10" descr="Smile premium icon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71" y="3749653"/>
            <a:ext cx="875994" cy="8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03696" y="6409622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(L. S. Castro et al., 2021; Nishio et al., 2021)</a:t>
            </a:r>
            <a:endParaRPr lang="en-U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1847443" y="5646320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72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CE98833-C95A-41D8-9630-B448CCB8E109}"/>
              </a:ext>
            </a:extLst>
          </p:cNvPr>
          <p:cNvSpPr txBox="1"/>
          <p:nvPr/>
        </p:nvSpPr>
        <p:spPr>
          <a:xfrm>
            <a:off x="319596" y="139211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pic>
        <p:nvPicPr>
          <p:cNvPr id="2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8267" y="6013787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39079" y="139211"/>
            <a:ext cx="734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latin typeface="+mj-lt"/>
                <a:cs typeface="Calibri" panose="020F0502020204030204" pitchFamily="34" charset="0"/>
              </a:rPr>
              <a:t>Producción </a:t>
            </a:r>
            <a:r>
              <a:rPr lang="es-MX" sz="2800" b="1" i="1" dirty="0">
                <a:cs typeface="Calibri" panose="020F0502020204030204" pitchFamily="34" charset="0"/>
              </a:rPr>
              <a:t>IFN-</a:t>
            </a:r>
            <a:r>
              <a:rPr 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800" b="1" i="1" dirty="0">
              <a:cs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4234519"/>
              </p:ext>
            </p:extLst>
          </p:nvPr>
        </p:nvGraphicFramePr>
        <p:xfrm>
          <a:off x="76951" y="683896"/>
          <a:ext cx="11959838" cy="96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/>
          <a:srcRect r="22705" b="37245"/>
          <a:stretch/>
        </p:blipFill>
        <p:spPr>
          <a:xfrm>
            <a:off x="6605861" y="2175498"/>
            <a:ext cx="5275180" cy="393877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0539410" y="2569433"/>
            <a:ext cx="1419505" cy="2455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388089" y="1802548"/>
            <a:ext cx="4466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Tabla 1: </a:t>
            </a:r>
            <a:r>
              <a:rPr lang="es-EC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Cepas de E. coli disponibles comercialmente</a:t>
            </a:r>
            <a:endParaRPr lang="en-US" sz="1400" dirty="0"/>
          </a:p>
        </p:txBody>
      </p:sp>
      <p:sp>
        <p:nvSpPr>
          <p:cNvPr id="14" name="Rectángulo 13"/>
          <p:cNvSpPr/>
          <p:nvPr/>
        </p:nvSpPr>
        <p:spPr>
          <a:xfrm>
            <a:off x="4821880" y="3258471"/>
            <a:ext cx="322889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70250"/>
              </p:ext>
            </p:extLst>
          </p:nvPr>
        </p:nvGraphicFramePr>
        <p:xfrm>
          <a:off x="319596" y="2175498"/>
          <a:ext cx="6088743" cy="390434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389451">
                  <a:extLst>
                    <a:ext uri="{9D8B030D-6E8A-4147-A177-3AD203B41FA5}">
                      <a16:colId xmlns:a16="http://schemas.microsoft.com/office/drawing/2014/main" val="940312934"/>
                    </a:ext>
                  </a:extLst>
                </a:gridCol>
                <a:gridCol w="4699292">
                  <a:extLst>
                    <a:ext uri="{9D8B030D-6E8A-4147-A177-3AD203B41FA5}">
                      <a16:colId xmlns:a16="http://schemas.microsoft.com/office/drawing/2014/main" val="2295047891"/>
                    </a:ext>
                  </a:extLst>
                </a:gridCol>
              </a:tblGrid>
              <a:tr h="26518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Cepa  E. coli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Características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161647"/>
                  </a:ext>
                </a:extLst>
              </a:tr>
              <a:tr h="8564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BL21(DE3)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Reconoce los codones AGA / AGG (arginina), AUA (isoleucina) y CUA (leucina).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Mejora expresión de proteínas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717598"/>
                  </a:ext>
                </a:extLst>
              </a:tr>
              <a:tr h="54008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JM109(DE3)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 usa para la expresión de alto nivel de genes clonados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452551"/>
                  </a:ext>
                </a:extLst>
              </a:tr>
              <a:tr h="27463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Shuffle™ T7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Expresar  isomerasa de enlace disulfuro (DsbC).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241618"/>
                  </a:ext>
                </a:extLst>
              </a:tr>
              <a:tr h="27463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TG1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Cepa de E. coli de crecimiento rápido.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600793"/>
                  </a:ext>
                </a:extLst>
              </a:tr>
              <a:tr h="82709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W3110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Crecimiento más rápido que BL21(DE3).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Tolerancia al choque térmico y a los productos químicos tóxicos.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146735"/>
                  </a:ext>
                </a:extLst>
              </a:tr>
              <a:tr h="86325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XL2-Blue MRF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Posible clonar ADN metilado.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Deficiente en endonucleasas (endA), mejora la calidad de ADN.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552504"/>
                  </a:ext>
                </a:extLst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7199974" y="1810356"/>
            <a:ext cx="4775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Tabla 2: </a:t>
            </a:r>
            <a:r>
              <a:rPr lang="es-EC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Preparaciones de IFN-α terapéuticos disponibles</a:t>
            </a:r>
            <a:endParaRPr lang="en-US" sz="1400" dirty="0"/>
          </a:p>
        </p:txBody>
      </p:sp>
      <p:sp>
        <p:nvSpPr>
          <p:cNvPr id="5" name="Rectángulo 4"/>
          <p:cNvSpPr/>
          <p:nvPr/>
        </p:nvSpPr>
        <p:spPr>
          <a:xfrm>
            <a:off x="-39130" y="6356351"/>
            <a:ext cx="774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(Alvarado-Madrigal et al., 2019; Peebo &amp; Neubauer, 2018).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1847443" y="5646320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05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CE98833-C95A-41D8-9630-B448CCB8E109}"/>
              </a:ext>
            </a:extLst>
          </p:cNvPr>
          <p:cNvSpPr txBox="1"/>
          <p:nvPr/>
        </p:nvSpPr>
        <p:spPr>
          <a:xfrm>
            <a:off x="319596" y="139211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pic>
        <p:nvPicPr>
          <p:cNvPr id="21" name="4 Imagen">
            <a:extLst>
              <a:ext uri="{FF2B5EF4-FFF2-40B4-BE49-F238E27FC236}">
                <a16:creationId xmlns:a16="http://schemas.microsoft.com/office/drawing/2014/main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8267" y="6013787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694827" y="126511"/>
            <a:ext cx="734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b="1" i="1" dirty="0">
                <a:latin typeface="+mj-lt"/>
                <a:cs typeface="Calibri" panose="020F0502020204030204" pitchFamily="34" charset="0"/>
              </a:rPr>
              <a:t>Efectos secundarios</a:t>
            </a:r>
            <a:endParaRPr lang="en-US" sz="2800" b="1" i="1" dirty="0">
              <a:cs typeface="Calibri" panose="020F0502020204030204" pitchFamily="34" charset="0"/>
            </a:endParaRPr>
          </a:p>
        </p:txBody>
      </p:sp>
      <p:pic>
        <p:nvPicPr>
          <p:cNvPr id="7170" name="Picture 2" descr="Antivirus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6" y="649731"/>
            <a:ext cx="2868104" cy="28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mprobado icono grati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018182"/>
            <a:ext cx="995336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ide effect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65" y="682706"/>
            <a:ext cx="2516340" cy="25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3935952" y="2244977"/>
            <a:ext cx="1096105" cy="402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6" name="Picture 8" descr="Cold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91" y="860548"/>
            <a:ext cx="2199597" cy="21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epression fre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914" y="834378"/>
            <a:ext cx="1738313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ide effect fre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6" y="3657600"/>
            <a:ext cx="2621245" cy="26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9775741" y="3180355"/>
            <a:ext cx="1844924" cy="901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/>
              <a:t>45%</a:t>
            </a:r>
          </a:p>
          <a:p>
            <a:pPr algn="ctr"/>
            <a:r>
              <a:rPr lang="es-EC" sz="2800" dirty="0"/>
              <a:t>Pacientes</a:t>
            </a:r>
            <a:endParaRPr lang="en-US" sz="2800" dirty="0"/>
          </a:p>
        </p:txBody>
      </p:sp>
      <p:sp>
        <p:nvSpPr>
          <p:cNvPr id="9" name="Flecha derecha 8"/>
          <p:cNvSpPr/>
          <p:nvPr/>
        </p:nvSpPr>
        <p:spPr>
          <a:xfrm rot="16200000">
            <a:off x="2065731" y="4531379"/>
            <a:ext cx="2356187" cy="608629"/>
          </a:xfrm>
          <a:prstGeom prst="rightArrow">
            <a:avLst>
              <a:gd name="adj1" fmla="val 20787"/>
              <a:gd name="adj2" fmla="val 5626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99195" y="4011920"/>
            <a:ext cx="10406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2400" dirty="0"/>
              <a:t>Dosis </a:t>
            </a:r>
          </a:p>
        </p:txBody>
      </p:sp>
      <p:pic>
        <p:nvPicPr>
          <p:cNvPr id="7182" name="Picture 14" descr="Comfort zone premium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2" y="3517836"/>
            <a:ext cx="2518145" cy="25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4655" y="4151052"/>
            <a:ext cx="1785746" cy="178574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039083" y="5144875"/>
            <a:ext cx="116089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2400" dirty="0"/>
              <a:t>Pureza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7093" y="6429824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(Mayo et al., 2017; Piantadosi, 2017)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1847443" y="5646320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03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PE" id="{B7658B6F-28EC-41C3-8A2A-6DF267BB6152}" vid="{BCB81F39-CD0B-418A-8216-DC87326EFA8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</Template>
  <TotalTime>14968</TotalTime>
  <Words>1938</Words>
  <Application>Microsoft Office PowerPoint</Application>
  <PresentationFormat>Panorámica</PresentationFormat>
  <Paragraphs>540</Paragraphs>
  <Slides>29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ESPE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Jazmín Yánez</dc:creator>
  <cp:lastModifiedBy>HP</cp:lastModifiedBy>
  <cp:revision>683</cp:revision>
  <dcterms:created xsi:type="dcterms:W3CDTF">2020-09-29T22:55:11Z</dcterms:created>
  <dcterms:modified xsi:type="dcterms:W3CDTF">2021-09-22T18:36:19Z</dcterms:modified>
</cp:coreProperties>
</file>