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6.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8.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9.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10.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11.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diagrams/data5.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ata7.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ata5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0"/>
  </p:notesMasterIdLst>
  <p:sldIdLst>
    <p:sldId id="383" r:id="rId2"/>
    <p:sldId id="462" r:id="rId3"/>
    <p:sldId id="463" r:id="rId4"/>
    <p:sldId id="468" r:id="rId5"/>
    <p:sldId id="527" r:id="rId6"/>
    <p:sldId id="472" r:id="rId7"/>
    <p:sldId id="474" r:id="rId8"/>
    <p:sldId id="473" r:id="rId9"/>
    <p:sldId id="509" r:id="rId10"/>
    <p:sldId id="510" r:id="rId11"/>
    <p:sldId id="511" r:id="rId12"/>
    <p:sldId id="512" r:id="rId13"/>
    <p:sldId id="489" r:id="rId14"/>
    <p:sldId id="514" r:id="rId15"/>
    <p:sldId id="491" r:id="rId16"/>
    <p:sldId id="477" r:id="rId17"/>
    <p:sldId id="469" r:id="rId18"/>
    <p:sldId id="493" r:id="rId19"/>
    <p:sldId id="494" r:id="rId20"/>
    <p:sldId id="516" r:id="rId21"/>
    <p:sldId id="495" r:id="rId22"/>
    <p:sldId id="478" r:id="rId23"/>
    <p:sldId id="487" r:id="rId24"/>
    <p:sldId id="490" r:id="rId25"/>
    <p:sldId id="481" r:id="rId26"/>
    <p:sldId id="520" r:id="rId27"/>
    <p:sldId id="521" r:id="rId28"/>
    <p:sldId id="522" r:id="rId29"/>
    <p:sldId id="523" r:id="rId30"/>
    <p:sldId id="488" r:id="rId31"/>
    <p:sldId id="518" r:id="rId32"/>
    <p:sldId id="519" r:id="rId33"/>
    <p:sldId id="498" r:id="rId34"/>
    <p:sldId id="508" r:id="rId35"/>
    <p:sldId id="505" r:id="rId36"/>
    <p:sldId id="504" r:id="rId37"/>
    <p:sldId id="499" r:id="rId38"/>
    <p:sldId id="501" r:id="rId39"/>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A111915-BE36-4E01-A7E5-04B1672EAD32}" styleName="Estilo claro 2 - Acento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D27102A9-8310-4765-A935-A1911B00CA55}" styleName="Estilo claro 1 - Acento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544" autoAdjust="0"/>
    <p:restoredTop sz="94660"/>
  </p:normalViewPr>
  <p:slideViewPr>
    <p:cSldViewPr snapToGrid="0">
      <p:cViewPr varScale="1">
        <p:scale>
          <a:sx n="68" d="100"/>
          <a:sy n="68" d="100"/>
        </p:scale>
        <p:origin x="96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_rels/data5.xml.rels><?xml version="1.0" encoding="UTF-8" standalone="yes"?>
<Relationships xmlns="http://schemas.openxmlformats.org/package/2006/relationships"><Relationship Id="rId3" Type="http://schemas.openxmlformats.org/officeDocument/2006/relationships/image" Target="../media/image520.png"/><Relationship Id="rId2" Type="http://schemas.openxmlformats.org/officeDocument/2006/relationships/image" Target="../media/image400.png"/><Relationship Id="rId1" Type="http://schemas.openxmlformats.org/officeDocument/2006/relationships/image" Target="../media/image391.png"/><Relationship Id="rId4" Type="http://schemas.openxmlformats.org/officeDocument/2006/relationships/image" Target="../media/image590.png"/></Relationships>
</file>

<file path=ppt/diagrams/_rels/data50.xml.rels><?xml version="1.0" encoding="UTF-8" standalone="yes"?>
<Relationships xmlns="http://schemas.openxmlformats.org/package/2006/relationships"><Relationship Id="rId1" Type="http://schemas.openxmlformats.org/officeDocument/2006/relationships/image" Target="../media/image7500.png"/></Relationships>
</file>

<file path=ppt/diagrams/_rels/data7.xml.rels><?xml version="1.0" encoding="UTF-8" standalone="yes"?>
<Relationships xmlns="http://schemas.openxmlformats.org/package/2006/relationships"><Relationship Id="rId3" Type="http://schemas.openxmlformats.org/officeDocument/2006/relationships/image" Target="../media/image701.png"/><Relationship Id="rId2" Type="http://schemas.openxmlformats.org/officeDocument/2006/relationships/image" Target="../media/image692.png"/><Relationship Id="rId1" Type="http://schemas.openxmlformats.org/officeDocument/2006/relationships/image" Target="../media/image682.png"/><Relationship Id="rId4" Type="http://schemas.openxmlformats.org/officeDocument/2006/relationships/image" Target="../media/image711.png"/></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2EE752-55A6-45B4-AEF2-F695A22501B8}" type="doc">
      <dgm:prSet loTypeId="urn:microsoft.com/office/officeart/2005/8/layout/funnel1" loCatId="process" qsTypeId="urn:microsoft.com/office/officeart/2005/8/quickstyle/simple3" qsCatId="simple" csTypeId="urn:microsoft.com/office/officeart/2005/8/colors/accent6_2" csCatId="accent6" phldr="1"/>
      <dgm:spPr/>
      <dgm:t>
        <a:bodyPr/>
        <a:lstStyle/>
        <a:p>
          <a:endParaRPr lang="es-419"/>
        </a:p>
      </dgm:t>
    </dgm:pt>
    <dgm:pt modelId="{9074DB1F-7AA7-4B2C-9F84-1AF69EEC8648}">
      <dgm:prSet phldrT="[Texto]" custT="1"/>
      <dgm:spPr/>
      <dgm:t>
        <a:bodyPr/>
        <a:lstStyle/>
        <a:p>
          <a:r>
            <a:rPr lang="es-ES" sz="1500" dirty="0"/>
            <a:t>Características</a:t>
          </a:r>
          <a:endParaRPr lang="es-419" sz="1500" dirty="0"/>
        </a:p>
      </dgm:t>
    </dgm:pt>
    <dgm:pt modelId="{538CBD16-2176-4B7B-AEB0-12C9BD576A48}" type="parTrans" cxnId="{BC52E61B-D183-4D3A-8528-9AC5FFC1E131}">
      <dgm:prSet/>
      <dgm:spPr/>
      <dgm:t>
        <a:bodyPr/>
        <a:lstStyle/>
        <a:p>
          <a:endParaRPr lang="es-419"/>
        </a:p>
      </dgm:t>
    </dgm:pt>
    <dgm:pt modelId="{BF14056F-5860-4370-A7C2-D937FB0F2D31}" type="sibTrans" cxnId="{BC52E61B-D183-4D3A-8528-9AC5FFC1E131}">
      <dgm:prSet/>
      <dgm:spPr/>
      <dgm:t>
        <a:bodyPr/>
        <a:lstStyle/>
        <a:p>
          <a:endParaRPr lang="es-419"/>
        </a:p>
      </dgm:t>
    </dgm:pt>
    <dgm:pt modelId="{B2EF8517-B64F-4F17-8031-4D6B09F79798}">
      <dgm:prSet phldrT="[Texto]" custT="1"/>
      <dgm:spPr/>
      <dgm:t>
        <a:bodyPr/>
        <a:lstStyle/>
        <a:p>
          <a:r>
            <a:rPr lang="es-ES" sz="1600" dirty="0"/>
            <a:t>Diseño</a:t>
          </a:r>
          <a:endParaRPr lang="es-419" sz="1600" dirty="0"/>
        </a:p>
      </dgm:t>
    </dgm:pt>
    <dgm:pt modelId="{820C86BE-FBB3-40AE-826B-E0E760ABD826}" type="parTrans" cxnId="{03980CEE-BC5D-4B21-AEBA-78794910CD90}">
      <dgm:prSet/>
      <dgm:spPr/>
      <dgm:t>
        <a:bodyPr/>
        <a:lstStyle/>
        <a:p>
          <a:endParaRPr lang="es-419"/>
        </a:p>
      </dgm:t>
    </dgm:pt>
    <dgm:pt modelId="{3DD8DF99-A3B4-4E29-8708-2EC12E8AC68F}" type="sibTrans" cxnId="{03980CEE-BC5D-4B21-AEBA-78794910CD90}">
      <dgm:prSet/>
      <dgm:spPr/>
      <dgm:t>
        <a:bodyPr/>
        <a:lstStyle/>
        <a:p>
          <a:endParaRPr lang="es-419"/>
        </a:p>
      </dgm:t>
    </dgm:pt>
    <dgm:pt modelId="{41732A94-55F6-48CA-B1A5-9E711B045DA9}">
      <dgm:prSet phldrT="[Texto]" custT="1"/>
      <dgm:spPr/>
      <dgm:t>
        <a:bodyPr/>
        <a:lstStyle/>
        <a:p>
          <a:r>
            <a:rPr lang="es-ES" sz="1500" dirty="0"/>
            <a:t>Construcción</a:t>
          </a:r>
          <a:endParaRPr lang="es-419" sz="1500" dirty="0"/>
        </a:p>
      </dgm:t>
    </dgm:pt>
    <dgm:pt modelId="{9C23214E-2063-418F-A0C2-A02276F7E929}" type="parTrans" cxnId="{B35D5890-C44A-4008-B541-B275EC0EC514}">
      <dgm:prSet/>
      <dgm:spPr/>
      <dgm:t>
        <a:bodyPr/>
        <a:lstStyle/>
        <a:p>
          <a:endParaRPr lang="es-419"/>
        </a:p>
      </dgm:t>
    </dgm:pt>
    <dgm:pt modelId="{88A2BB4A-827C-4CE7-BAB1-3C758FF9ACA2}" type="sibTrans" cxnId="{B35D5890-C44A-4008-B541-B275EC0EC514}">
      <dgm:prSet/>
      <dgm:spPr/>
      <dgm:t>
        <a:bodyPr/>
        <a:lstStyle/>
        <a:p>
          <a:endParaRPr lang="es-419"/>
        </a:p>
      </dgm:t>
    </dgm:pt>
    <dgm:pt modelId="{71763754-8EFC-4085-BA1C-3C4E9B4CFD14}">
      <dgm:prSet phldrT="[Texto]" custT="1"/>
      <dgm:spPr/>
      <dgm:t>
        <a:bodyPr/>
        <a:lstStyle/>
        <a:p>
          <a:r>
            <a:rPr lang="es-ES" sz="2800" dirty="0">
              <a:solidFill>
                <a:schemeClr val="accent2">
                  <a:lumMod val="50000"/>
                </a:schemeClr>
              </a:solidFill>
              <a:effectLst>
                <a:outerShdw blurRad="38100" dist="38100" dir="2700000" algn="tl">
                  <a:srgbClr val="000000">
                    <a:alpha val="43137"/>
                  </a:srgbClr>
                </a:outerShdw>
              </a:effectLst>
            </a:rPr>
            <a:t>Datos experimentales</a:t>
          </a:r>
          <a:endParaRPr lang="es-419" sz="2800" dirty="0">
            <a:solidFill>
              <a:schemeClr val="accent2">
                <a:lumMod val="50000"/>
              </a:schemeClr>
            </a:solidFill>
            <a:effectLst>
              <a:outerShdw blurRad="38100" dist="38100" dir="2700000" algn="tl">
                <a:srgbClr val="000000">
                  <a:alpha val="43137"/>
                </a:srgbClr>
              </a:outerShdw>
            </a:effectLst>
          </a:endParaRPr>
        </a:p>
      </dgm:t>
    </dgm:pt>
    <dgm:pt modelId="{2142705E-F356-48BE-AA83-CB5AAC4A3C78}" type="parTrans" cxnId="{CC5B2B6B-8D63-494C-905A-628675D75338}">
      <dgm:prSet/>
      <dgm:spPr/>
      <dgm:t>
        <a:bodyPr/>
        <a:lstStyle/>
        <a:p>
          <a:endParaRPr lang="es-419"/>
        </a:p>
      </dgm:t>
    </dgm:pt>
    <dgm:pt modelId="{398877FE-476D-4EEB-8E6F-DA10BB9E7024}" type="sibTrans" cxnId="{CC5B2B6B-8D63-494C-905A-628675D75338}">
      <dgm:prSet/>
      <dgm:spPr/>
      <dgm:t>
        <a:bodyPr/>
        <a:lstStyle/>
        <a:p>
          <a:endParaRPr lang="es-419"/>
        </a:p>
      </dgm:t>
    </dgm:pt>
    <dgm:pt modelId="{806B8E20-2DCE-42BA-AF47-A2EC5365B91E}" type="pres">
      <dgm:prSet presAssocID="{E12EE752-55A6-45B4-AEF2-F695A22501B8}" presName="Name0" presStyleCnt="0">
        <dgm:presLayoutVars>
          <dgm:chMax val="4"/>
          <dgm:resizeHandles val="exact"/>
        </dgm:presLayoutVars>
      </dgm:prSet>
      <dgm:spPr/>
    </dgm:pt>
    <dgm:pt modelId="{C9C89AEE-0795-4407-8BB2-E543732E4D5B}" type="pres">
      <dgm:prSet presAssocID="{E12EE752-55A6-45B4-AEF2-F695A22501B8}" presName="ellipse" presStyleLbl="trBgShp" presStyleIdx="0" presStyleCnt="1"/>
      <dgm:spPr/>
    </dgm:pt>
    <dgm:pt modelId="{E57623B9-527E-4761-B067-F913C57A6197}" type="pres">
      <dgm:prSet presAssocID="{E12EE752-55A6-45B4-AEF2-F695A22501B8}" presName="arrow1" presStyleLbl="fgShp" presStyleIdx="0" presStyleCnt="1"/>
      <dgm:spPr/>
    </dgm:pt>
    <dgm:pt modelId="{297A133D-EA6D-45E5-843A-348A5DEB8071}" type="pres">
      <dgm:prSet presAssocID="{E12EE752-55A6-45B4-AEF2-F695A22501B8}" presName="rectangle" presStyleLbl="revTx" presStyleIdx="0" presStyleCnt="1" custScaleX="119271">
        <dgm:presLayoutVars>
          <dgm:bulletEnabled val="1"/>
        </dgm:presLayoutVars>
      </dgm:prSet>
      <dgm:spPr/>
    </dgm:pt>
    <dgm:pt modelId="{3AD7CE8C-2151-4663-A953-87CA97159A58}" type="pres">
      <dgm:prSet presAssocID="{B2EF8517-B64F-4F17-8031-4D6B09F79798}" presName="item1" presStyleLbl="node1" presStyleIdx="0" presStyleCnt="3" custScaleX="140492" custScaleY="90205">
        <dgm:presLayoutVars>
          <dgm:bulletEnabled val="1"/>
        </dgm:presLayoutVars>
      </dgm:prSet>
      <dgm:spPr/>
    </dgm:pt>
    <dgm:pt modelId="{24132804-BD5D-4771-8D42-4183175B2A5A}" type="pres">
      <dgm:prSet presAssocID="{41732A94-55F6-48CA-B1A5-9E711B045DA9}" presName="item2" presStyleLbl="node1" presStyleIdx="1" presStyleCnt="3" custScaleX="128906">
        <dgm:presLayoutVars>
          <dgm:bulletEnabled val="1"/>
        </dgm:presLayoutVars>
      </dgm:prSet>
      <dgm:spPr/>
    </dgm:pt>
    <dgm:pt modelId="{006AA183-E1E1-44AC-8271-19BB8AEA7CE9}" type="pres">
      <dgm:prSet presAssocID="{71763754-8EFC-4085-BA1C-3C4E9B4CFD14}" presName="item3" presStyleLbl="node1" presStyleIdx="2" presStyleCnt="3" custScaleX="143793" custLinFactNeighborX="11301" custLinFactNeighborY="-2511">
        <dgm:presLayoutVars>
          <dgm:bulletEnabled val="1"/>
        </dgm:presLayoutVars>
      </dgm:prSet>
      <dgm:spPr/>
    </dgm:pt>
    <dgm:pt modelId="{436719D4-FDCF-4DE0-B50A-61F4590368EB}" type="pres">
      <dgm:prSet presAssocID="{E12EE752-55A6-45B4-AEF2-F695A22501B8}" presName="funnel" presStyleLbl="trAlignAcc1" presStyleIdx="0" presStyleCnt="1"/>
      <dgm:spPr/>
    </dgm:pt>
  </dgm:ptLst>
  <dgm:cxnLst>
    <dgm:cxn modelId="{A3DDF219-D829-4ECA-A1A1-B76A79288A72}" type="presOf" srcId="{E12EE752-55A6-45B4-AEF2-F695A22501B8}" destId="{806B8E20-2DCE-42BA-AF47-A2EC5365B91E}" srcOrd="0" destOrd="0" presId="urn:microsoft.com/office/officeart/2005/8/layout/funnel1"/>
    <dgm:cxn modelId="{BC52E61B-D183-4D3A-8528-9AC5FFC1E131}" srcId="{E12EE752-55A6-45B4-AEF2-F695A22501B8}" destId="{9074DB1F-7AA7-4B2C-9F84-1AF69EEC8648}" srcOrd="0" destOrd="0" parTransId="{538CBD16-2176-4B7B-AEB0-12C9BD576A48}" sibTransId="{BF14056F-5860-4370-A7C2-D937FB0F2D31}"/>
    <dgm:cxn modelId="{A492C12D-E104-464B-9856-4E174B4A1B1F}" type="presOf" srcId="{9074DB1F-7AA7-4B2C-9F84-1AF69EEC8648}" destId="{006AA183-E1E1-44AC-8271-19BB8AEA7CE9}" srcOrd="0" destOrd="0" presId="urn:microsoft.com/office/officeart/2005/8/layout/funnel1"/>
    <dgm:cxn modelId="{372BD02D-989A-4F77-A449-964084E289B0}" type="presOf" srcId="{B2EF8517-B64F-4F17-8031-4D6B09F79798}" destId="{24132804-BD5D-4771-8D42-4183175B2A5A}" srcOrd="0" destOrd="0" presId="urn:microsoft.com/office/officeart/2005/8/layout/funnel1"/>
    <dgm:cxn modelId="{CC5B2B6B-8D63-494C-905A-628675D75338}" srcId="{E12EE752-55A6-45B4-AEF2-F695A22501B8}" destId="{71763754-8EFC-4085-BA1C-3C4E9B4CFD14}" srcOrd="3" destOrd="0" parTransId="{2142705E-F356-48BE-AA83-CB5AAC4A3C78}" sibTransId="{398877FE-476D-4EEB-8E6F-DA10BB9E7024}"/>
    <dgm:cxn modelId="{B35D5890-C44A-4008-B541-B275EC0EC514}" srcId="{E12EE752-55A6-45B4-AEF2-F695A22501B8}" destId="{41732A94-55F6-48CA-B1A5-9E711B045DA9}" srcOrd="2" destOrd="0" parTransId="{9C23214E-2063-418F-A0C2-A02276F7E929}" sibTransId="{88A2BB4A-827C-4CE7-BAB1-3C758FF9ACA2}"/>
    <dgm:cxn modelId="{638602C8-5C2A-4ED2-B0E5-42CC3A420E62}" type="presOf" srcId="{41732A94-55F6-48CA-B1A5-9E711B045DA9}" destId="{3AD7CE8C-2151-4663-A953-87CA97159A58}" srcOrd="0" destOrd="0" presId="urn:microsoft.com/office/officeart/2005/8/layout/funnel1"/>
    <dgm:cxn modelId="{38BC25D8-7401-4B6D-8F85-75A399346E51}" type="presOf" srcId="{71763754-8EFC-4085-BA1C-3C4E9B4CFD14}" destId="{297A133D-EA6D-45E5-843A-348A5DEB8071}" srcOrd="0" destOrd="0" presId="urn:microsoft.com/office/officeart/2005/8/layout/funnel1"/>
    <dgm:cxn modelId="{03980CEE-BC5D-4B21-AEBA-78794910CD90}" srcId="{E12EE752-55A6-45B4-AEF2-F695A22501B8}" destId="{B2EF8517-B64F-4F17-8031-4D6B09F79798}" srcOrd="1" destOrd="0" parTransId="{820C86BE-FBB3-40AE-826B-E0E760ABD826}" sibTransId="{3DD8DF99-A3B4-4E29-8708-2EC12E8AC68F}"/>
    <dgm:cxn modelId="{0E5C49B2-7F7C-49D1-B83D-0990B57DE554}" type="presParOf" srcId="{806B8E20-2DCE-42BA-AF47-A2EC5365B91E}" destId="{C9C89AEE-0795-4407-8BB2-E543732E4D5B}" srcOrd="0" destOrd="0" presId="urn:microsoft.com/office/officeart/2005/8/layout/funnel1"/>
    <dgm:cxn modelId="{F4BF58D7-5562-41E5-AB95-9254FBB50911}" type="presParOf" srcId="{806B8E20-2DCE-42BA-AF47-A2EC5365B91E}" destId="{E57623B9-527E-4761-B067-F913C57A6197}" srcOrd="1" destOrd="0" presId="urn:microsoft.com/office/officeart/2005/8/layout/funnel1"/>
    <dgm:cxn modelId="{C2901E54-446F-482C-BF41-30D0CFD5AEA9}" type="presParOf" srcId="{806B8E20-2DCE-42BA-AF47-A2EC5365B91E}" destId="{297A133D-EA6D-45E5-843A-348A5DEB8071}" srcOrd="2" destOrd="0" presId="urn:microsoft.com/office/officeart/2005/8/layout/funnel1"/>
    <dgm:cxn modelId="{0C66C025-154A-42B8-9931-CECAB878C1FF}" type="presParOf" srcId="{806B8E20-2DCE-42BA-AF47-A2EC5365B91E}" destId="{3AD7CE8C-2151-4663-A953-87CA97159A58}" srcOrd="3" destOrd="0" presId="urn:microsoft.com/office/officeart/2005/8/layout/funnel1"/>
    <dgm:cxn modelId="{DFD4D7D6-F82D-4780-8D0E-8C06B729B403}" type="presParOf" srcId="{806B8E20-2DCE-42BA-AF47-A2EC5365B91E}" destId="{24132804-BD5D-4771-8D42-4183175B2A5A}" srcOrd="4" destOrd="0" presId="urn:microsoft.com/office/officeart/2005/8/layout/funnel1"/>
    <dgm:cxn modelId="{543119DC-9EDE-4E07-B8DC-EE447093BA0C}" type="presParOf" srcId="{806B8E20-2DCE-42BA-AF47-A2EC5365B91E}" destId="{006AA183-E1E1-44AC-8271-19BB8AEA7CE9}" srcOrd="5" destOrd="0" presId="urn:microsoft.com/office/officeart/2005/8/layout/funnel1"/>
    <dgm:cxn modelId="{A150F5A9-CB76-48B1-8C3F-755DFCE0709B}" type="presParOf" srcId="{806B8E20-2DCE-42BA-AF47-A2EC5365B91E}" destId="{436719D4-FDCF-4DE0-B50A-61F4590368EB}" srcOrd="6"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4331D30-BE61-463A-B8E3-2745BA82D710}" type="doc">
      <dgm:prSet loTypeId="urn:microsoft.com/office/officeart/2005/8/layout/orgChart1" loCatId="hierarchy" qsTypeId="urn:microsoft.com/office/officeart/2005/8/quickstyle/simple3" qsCatId="simple" csTypeId="urn:microsoft.com/office/officeart/2005/8/colors/accent3_2" csCatId="accent3" phldr="1"/>
      <dgm:spPr/>
      <dgm:t>
        <a:bodyPr/>
        <a:lstStyle/>
        <a:p>
          <a:endParaRPr lang="es-419"/>
        </a:p>
      </dgm:t>
    </dgm:pt>
    <dgm:pt modelId="{790AE4F4-5600-4288-A801-77B731337DE2}">
      <dgm:prSet phldrT="[Texto]" custT="1"/>
      <dgm:spPr/>
      <dgm:t>
        <a:bodyPr/>
        <a:lstStyle/>
        <a:p>
          <a:pPr algn="ctr"/>
          <a:r>
            <a:rPr lang="es-ES" sz="1200" b="1" dirty="0">
              <a:effectLst>
                <a:outerShdw blurRad="38100" dist="38100" dir="2700000" algn="tl">
                  <a:srgbClr val="000000">
                    <a:alpha val="43137"/>
                  </a:srgbClr>
                </a:outerShdw>
              </a:effectLst>
            </a:rPr>
            <a:t>CALOR TOTAL REQUERIDO</a:t>
          </a:r>
        </a:p>
        <a:p>
          <a:pPr algn="ctr"/>
          <a:r>
            <a:rPr lang="es-ES" sz="1200" b="1" dirty="0">
              <a:effectLst>
                <a:outerShdw blurRad="38100" dist="38100" dir="2700000" algn="tl">
                  <a:srgbClr val="000000">
                    <a:alpha val="43137"/>
                  </a:srgbClr>
                </a:outerShdw>
              </a:effectLst>
            </a:rPr>
            <a:t>RESISTENCIA</a:t>
          </a:r>
          <a:endParaRPr lang="es-419" sz="1200" b="1" dirty="0">
            <a:effectLst>
              <a:outerShdw blurRad="38100" dist="38100" dir="2700000" algn="tl">
                <a:srgbClr val="000000">
                  <a:alpha val="43137"/>
                </a:srgbClr>
              </a:outerShdw>
            </a:effectLst>
          </a:endParaRPr>
        </a:p>
      </dgm:t>
    </dgm:pt>
    <dgm:pt modelId="{7825A2B5-BF3C-487F-90D7-AA0073D7A640}" type="parTrans" cxnId="{C1484C40-F804-42FE-B5AC-4A5DDE4DAF0B}">
      <dgm:prSet/>
      <dgm:spPr/>
      <dgm:t>
        <a:bodyPr/>
        <a:lstStyle/>
        <a:p>
          <a:endParaRPr lang="es-419"/>
        </a:p>
      </dgm:t>
    </dgm:pt>
    <dgm:pt modelId="{F915BC6A-E2FA-4878-8825-BC1799F89A30}" type="sibTrans" cxnId="{C1484C40-F804-42FE-B5AC-4A5DDE4DAF0B}">
      <dgm:prSet/>
      <dgm:spPr/>
      <dgm:t>
        <a:bodyPr/>
        <a:lstStyle/>
        <a:p>
          <a:endParaRPr lang="es-419"/>
        </a:p>
      </dgm:t>
    </dgm:pt>
    <dgm:pt modelId="{BE4B31E5-95F3-4D7E-A220-9EA15585F739}">
      <dgm:prSet phldrT="[Texto]"/>
      <dgm:spPr/>
      <dgm:t>
        <a:bodyPr/>
        <a:lstStyle/>
        <a:p>
          <a:r>
            <a:rPr lang="es-ES" b="1">
              <a:effectLst>
                <a:outerShdw blurRad="38100" dist="38100" dir="2700000" algn="tl">
                  <a:srgbClr val="000000">
                    <a:alpha val="43137"/>
                  </a:srgbClr>
                </a:outerShdw>
              </a:effectLst>
            </a:rPr>
            <a:t>CILÍNDRICA</a:t>
          </a:r>
          <a:endParaRPr lang="es-419" b="1" dirty="0">
            <a:effectLst>
              <a:outerShdw blurRad="38100" dist="38100" dir="2700000" algn="tl">
                <a:srgbClr val="000000">
                  <a:alpha val="43137"/>
                </a:srgbClr>
              </a:outerShdw>
            </a:effectLst>
          </a:endParaRPr>
        </a:p>
      </dgm:t>
    </dgm:pt>
    <dgm:pt modelId="{04439CE0-8804-434B-8A80-0FD7B4334303}" type="parTrans" cxnId="{302246BF-C41E-4656-99E4-F4500D151E27}">
      <dgm:prSet/>
      <dgm:spPr/>
      <dgm:t>
        <a:bodyPr/>
        <a:lstStyle/>
        <a:p>
          <a:endParaRPr lang="es-419"/>
        </a:p>
      </dgm:t>
    </dgm:pt>
    <dgm:pt modelId="{106003A5-DED6-463B-816A-E14CA553E38B}" type="sibTrans" cxnId="{302246BF-C41E-4656-99E4-F4500D151E27}">
      <dgm:prSet/>
      <dgm:spPr/>
      <dgm:t>
        <a:bodyPr/>
        <a:lstStyle/>
        <a:p>
          <a:endParaRPr lang="es-419"/>
        </a:p>
      </dgm:t>
    </dgm:pt>
    <dgm:pt modelId="{0889774A-CBA6-460B-9A9F-0F55AA528EB7}">
      <dgm:prSet phldrT="[Texto]"/>
      <dgm:spPr/>
      <dgm:t>
        <a:bodyPr/>
        <a:lstStyle/>
        <a:p>
          <a:r>
            <a:rPr lang="es-ES" b="1" dirty="0">
              <a:effectLst>
                <a:outerShdw blurRad="38100" dist="38100" dir="2700000" algn="tl">
                  <a:srgbClr val="000000">
                    <a:alpha val="43137"/>
                  </a:srgbClr>
                </a:outerShdw>
              </a:effectLst>
            </a:rPr>
            <a:t>RECTANGULAR</a:t>
          </a:r>
          <a:endParaRPr lang="es-419" b="1" dirty="0">
            <a:effectLst>
              <a:outerShdw blurRad="38100" dist="38100" dir="2700000" algn="tl">
                <a:srgbClr val="000000">
                  <a:alpha val="43137"/>
                </a:srgbClr>
              </a:outerShdw>
            </a:effectLst>
          </a:endParaRPr>
        </a:p>
      </dgm:t>
    </dgm:pt>
    <dgm:pt modelId="{FCA7BC1A-B22F-48C8-A882-140252AE7683}" type="parTrans" cxnId="{1FA290AF-CF9F-4E8A-B237-1C68804C970A}">
      <dgm:prSet/>
      <dgm:spPr/>
      <dgm:t>
        <a:bodyPr/>
        <a:lstStyle/>
        <a:p>
          <a:endParaRPr lang="es-419"/>
        </a:p>
      </dgm:t>
    </dgm:pt>
    <dgm:pt modelId="{EE366478-CBA2-47AA-9376-217B84E1D7F0}" type="sibTrans" cxnId="{1FA290AF-CF9F-4E8A-B237-1C68804C970A}">
      <dgm:prSet/>
      <dgm:spPr/>
      <dgm:t>
        <a:bodyPr/>
        <a:lstStyle/>
        <a:p>
          <a:endParaRPr lang="es-419"/>
        </a:p>
      </dgm:t>
    </dgm:pt>
    <dgm:pt modelId="{EE6FB848-34AC-450C-A48F-73274DBFE9D0}">
      <dgm:prSet phldrT="[Texto]"/>
      <dgm:spPr/>
      <dgm:t>
        <a:bodyPr/>
        <a:lstStyle/>
        <a:p>
          <a:r>
            <a:rPr lang="es-ES" b="1" dirty="0">
              <a:effectLst>
                <a:outerShdw blurRad="38100" dist="38100" dir="2700000" algn="tl">
                  <a:srgbClr val="000000">
                    <a:alpha val="43137"/>
                  </a:srgbClr>
                </a:outerShdw>
              </a:effectLst>
            </a:rPr>
            <a:t>TRIANGULAR</a:t>
          </a:r>
          <a:r>
            <a:rPr lang="es-ES" dirty="0"/>
            <a:t> </a:t>
          </a:r>
          <a:endParaRPr lang="es-419" dirty="0"/>
        </a:p>
      </dgm:t>
    </dgm:pt>
    <dgm:pt modelId="{2C4F03A2-577F-4875-BFD5-2316DB07790A}" type="parTrans" cxnId="{CD09DB19-696D-4DC8-95E5-D8A4A932AE11}">
      <dgm:prSet/>
      <dgm:spPr/>
      <dgm:t>
        <a:bodyPr/>
        <a:lstStyle/>
        <a:p>
          <a:endParaRPr lang="es-419"/>
        </a:p>
      </dgm:t>
    </dgm:pt>
    <dgm:pt modelId="{3F6516EC-23BE-40D8-ADB8-9F232E05742A}" type="sibTrans" cxnId="{CD09DB19-696D-4DC8-95E5-D8A4A932AE11}">
      <dgm:prSet/>
      <dgm:spPr/>
      <dgm:t>
        <a:bodyPr/>
        <a:lstStyle/>
        <a:p>
          <a:endParaRPr lang="es-419"/>
        </a:p>
      </dgm:t>
    </dgm:pt>
    <dgm:pt modelId="{06C2731D-01CA-4C06-95A8-0037D39CF259}">
      <dgm:prSet phldrT="[Texto]"/>
      <dgm:spPr/>
      <dgm:t>
        <a:bodyPr/>
        <a:lstStyle/>
        <a:p>
          <a:r>
            <a:rPr lang="es-ES" b="1" dirty="0">
              <a:effectLst>
                <a:outerShdw blurRad="38100" dist="38100" dir="2700000" algn="tl">
                  <a:srgbClr val="000000">
                    <a:alpha val="43137"/>
                  </a:srgbClr>
                </a:outerShdw>
              </a:effectLst>
            </a:rPr>
            <a:t>CÓNICA</a:t>
          </a:r>
          <a:endParaRPr lang="es-419" b="1" dirty="0">
            <a:effectLst>
              <a:outerShdw blurRad="38100" dist="38100" dir="2700000" algn="tl">
                <a:srgbClr val="000000">
                  <a:alpha val="43137"/>
                </a:srgbClr>
              </a:outerShdw>
            </a:effectLst>
          </a:endParaRPr>
        </a:p>
      </dgm:t>
    </dgm:pt>
    <dgm:pt modelId="{87B284F4-F6ED-4688-9711-350AD8A9646D}" type="parTrans" cxnId="{D3362D3F-4BAF-43B9-BDCE-86E641670B13}">
      <dgm:prSet/>
      <dgm:spPr/>
      <dgm:t>
        <a:bodyPr/>
        <a:lstStyle/>
        <a:p>
          <a:endParaRPr lang="es-419"/>
        </a:p>
      </dgm:t>
    </dgm:pt>
    <dgm:pt modelId="{BDDADCC7-2088-4C3B-AE28-2CCFE64B228A}" type="sibTrans" cxnId="{D3362D3F-4BAF-43B9-BDCE-86E641670B13}">
      <dgm:prSet/>
      <dgm:spPr/>
      <dgm:t>
        <a:bodyPr/>
        <a:lstStyle/>
        <a:p>
          <a:endParaRPr lang="es-419"/>
        </a:p>
      </dgm:t>
    </dgm:pt>
    <dgm:pt modelId="{5EE1AA71-5BD1-4751-B7DE-25478A87976C}">
      <dgm:prSet phldrT="[Texto]" custT="1"/>
      <dgm:spPr/>
      <dgm:t>
        <a:bodyPr/>
        <a:lstStyle/>
        <a:p>
          <a:r>
            <a:rPr lang="es-ES" sz="1400" b="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15,50 [W]</a:t>
          </a:r>
          <a:endParaRPr lang="es-419" sz="1400" b="0" dirty="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endParaRPr>
        </a:p>
      </dgm:t>
    </dgm:pt>
    <dgm:pt modelId="{7A6F022E-F9CF-488D-A9F0-1F2C5AB5101F}" type="parTrans" cxnId="{FD8151F6-5685-4396-A407-0C7D8F594EE3}">
      <dgm:prSet/>
      <dgm:spPr/>
      <dgm:t>
        <a:bodyPr/>
        <a:lstStyle/>
        <a:p>
          <a:endParaRPr lang="es-419"/>
        </a:p>
      </dgm:t>
    </dgm:pt>
    <dgm:pt modelId="{203C5F9E-2ED6-4380-85C9-2E55F38A5EEF}" type="sibTrans" cxnId="{FD8151F6-5685-4396-A407-0C7D8F594EE3}">
      <dgm:prSet/>
      <dgm:spPr/>
      <dgm:t>
        <a:bodyPr/>
        <a:lstStyle/>
        <a:p>
          <a:endParaRPr lang="es-419"/>
        </a:p>
      </dgm:t>
    </dgm:pt>
    <dgm:pt modelId="{FC64475D-6E8C-4271-B65F-3210AEF7EC22}">
      <dgm:prSet phldrT="[Texto]" custT="1"/>
      <dgm:spPr/>
      <dgm:t>
        <a:bodyPr/>
        <a:lstStyle/>
        <a:p>
          <a:r>
            <a:rPr lang="es-ES" sz="1400" b="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10,84 [W]</a:t>
          </a:r>
          <a:endParaRPr lang="es-419" sz="1400" b="0" dirty="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endParaRPr>
        </a:p>
      </dgm:t>
    </dgm:pt>
    <dgm:pt modelId="{3F509E45-2D3D-494A-994D-D84B4B27DCBF}" type="parTrans" cxnId="{2B3026B2-3C28-4F71-8817-688447078F81}">
      <dgm:prSet/>
      <dgm:spPr/>
      <dgm:t>
        <a:bodyPr/>
        <a:lstStyle/>
        <a:p>
          <a:endParaRPr lang="es-419"/>
        </a:p>
      </dgm:t>
    </dgm:pt>
    <dgm:pt modelId="{3CA5C874-3759-4C9C-8CCF-99533C9503DA}" type="sibTrans" cxnId="{2B3026B2-3C28-4F71-8817-688447078F81}">
      <dgm:prSet/>
      <dgm:spPr/>
      <dgm:t>
        <a:bodyPr/>
        <a:lstStyle/>
        <a:p>
          <a:endParaRPr lang="es-419"/>
        </a:p>
      </dgm:t>
    </dgm:pt>
    <dgm:pt modelId="{6D80A05D-239C-4831-9822-777E0BDCF941}">
      <dgm:prSet phldrT="[Texto]" custT="1"/>
      <dgm:spPr/>
      <dgm:t>
        <a:bodyPr/>
        <a:lstStyle/>
        <a:p>
          <a:r>
            <a:rPr lang="es-ES" sz="1400" b="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9,74 [W]</a:t>
          </a:r>
          <a:endParaRPr lang="es-419" sz="1400" b="0" dirty="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endParaRPr>
        </a:p>
      </dgm:t>
    </dgm:pt>
    <dgm:pt modelId="{C360819D-FAE9-436A-AFA2-D05F8ED2B9C4}" type="parTrans" cxnId="{003A05D2-0081-4726-8719-7D6FC384C1BF}">
      <dgm:prSet/>
      <dgm:spPr/>
      <dgm:t>
        <a:bodyPr/>
        <a:lstStyle/>
        <a:p>
          <a:endParaRPr lang="es-419"/>
        </a:p>
      </dgm:t>
    </dgm:pt>
    <dgm:pt modelId="{5FDDCA08-0ABA-4AED-ABA8-7B0B53590BC7}" type="sibTrans" cxnId="{003A05D2-0081-4726-8719-7D6FC384C1BF}">
      <dgm:prSet/>
      <dgm:spPr/>
      <dgm:t>
        <a:bodyPr/>
        <a:lstStyle/>
        <a:p>
          <a:endParaRPr lang="es-419"/>
        </a:p>
      </dgm:t>
    </dgm:pt>
    <dgm:pt modelId="{8223D370-53E8-4BF3-A85C-09024CCC340E}">
      <dgm:prSet phldrT="[Texto]" custT="1"/>
      <dgm:spPr>
        <a:solidFill>
          <a:schemeClr val="accent2">
            <a:lumMod val="60000"/>
            <a:lumOff val="40000"/>
          </a:schemeClr>
        </a:solidFill>
        <a:ln>
          <a:solidFill>
            <a:srgbClr val="C00000"/>
          </a:solidFill>
        </a:ln>
      </dgm:spPr>
      <dgm:t>
        <a:bodyPr/>
        <a:lstStyle/>
        <a:p>
          <a:r>
            <a:rPr lang="es-ES" sz="1400" b="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18,26 [W]</a:t>
          </a:r>
          <a:endParaRPr lang="es-419" sz="1400" b="0" dirty="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endParaRPr>
        </a:p>
      </dgm:t>
    </dgm:pt>
    <dgm:pt modelId="{9025C649-B235-44EA-94CB-67CF73F6A395}" type="parTrans" cxnId="{02857AF5-FBFE-4D30-B0C2-D0D76C12A03B}">
      <dgm:prSet/>
      <dgm:spPr/>
      <dgm:t>
        <a:bodyPr/>
        <a:lstStyle/>
        <a:p>
          <a:endParaRPr lang="es-419"/>
        </a:p>
      </dgm:t>
    </dgm:pt>
    <dgm:pt modelId="{99B55C9C-ED3C-4A91-A753-8C30CF1B595B}" type="sibTrans" cxnId="{02857AF5-FBFE-4D30-B0C2-D0D76C12A03B}">
      <dgm:prSet/>
      <dgm:spPr/>
      <dgm:t>
        <a:bodyPr/>
        <a:lstStyle/>
        <a:p>
          <a:endParaRPr lang="es-419"/>
        </a:p>
      </dgm:t>
    </dgm:pt>
    <dgm:pt modelId="{5A322FBA-F384-4A75-85F0-12FB0C3F41D0}" type="pres">
      <dgm:prSet presAssocID="{94331D30-BE61-463A-B8E3-2745BA82D710}" presName="hierChild1" presStyleCnt="0">
        <dgm:presLayoutVars>
          <dgm:orgChart val="1"/>
          <dgm:chPref val="1"/>
          <dgm:dir/>
          <dgm:animOne val="branch"/>
          <dgm:animLvl val="lvl"/>
          <dgm:resizeHandles/>
        </dgm:presLayoutVars>
      </dgm:prSet>
      <dgm:spPr/>
    </dgm:pt>
    <dgm:pt modelId="{B9235FAE-D79E-47E7-9318-A18348F4CEC5}" type="pres">
      <dgm:prSet presAssocID="{790AE4F4-5600-4288-A801-77B731337DE2}" presName="hierRoot1" presStyleCnt="0">
        <dgm:presLayoutVars>
          <dgm:hierBranch val="init"/>
        </dgm:presLayoutVars>
      </dgm:prSet>
      <dgm:spPr/>
    </dgm:pt>
    <dgm:pt modelId="{A9644A02-5F71-4BB7-9C5E-B185D82CC4C8}" type="pres">
      <dgm:prSet presAssocID="{790AE4F4-5600-4288-A801-77B731337DE2}" presName="rootComposite1" presStyleCnt="0"/>
      <dgm:spPr/>
    </dgm:pt>
    <dgm:pt modelId="{8EB465D1-090B-461A-B4E9-3424AC43DEF3}" type="pres">
      <dgm:prSet presAssocID="{790AE4F4-5600-4288-A801-77B731337DE2}" presName="rootText1" presStyleLbl="node0" presStyleIdx="0" presStyleCnt="1" custScaleX="286188" custLinFactNeighborX="-1632" custLinFactNeighborY="-40282">
        <dgm:presLayoutVars>
          <dgm:chPref val="3"/>
        </dgm:presLayoutVars>
      </dgm:prSet>
      <dgm:spPr/>
    </dgm:pt>
    <dgm:pt modelId="{158F2563-6D2D-4B9C-A628-802EFB573A2B}" type="pres">
      <dgm:prSet presAssocID="{790AE4F4-5600-4288-A801-77B731337DE2}" presName="rootConnector1" presStyleLbl="node1" presStyleIdx="0" presStyleCnt="0"/>
      <dgm:spPr/>
    </dgm:pt>
    <dgm:pt modelId="{4BE37B1C-B0FC-47ED-A4D9-90567CB908C5}" type="pres">
      <dgm:prSet presAssocID="{790AE4F4-5600-4288-A801-77B731337DE2}" presName="hierChild2" presStyleCnt="0"/>
      <dgm:spPr/>
    </dgm:pt>
    <dgm:pt modelId="{A1A349C8-67A2-4AAA-9970-036F0FB120A5}" type="pres">
      <dgm:prSet presAssocID="{04439CE0-8804-434B-8A80-0FD7B4334303}" presName="Name37" presStyleLbl="parChTrans1D2" presStyleIdx="0" presStyleCnt="4"/>
      <dgm:spPr/>
    </dgm:pt>
    <dgm:pt modelId="{2DAE38F0-F76A-4995-85C1-0684E1F9CD07}" type="pres">
      <dgm:prSet presAssocID="{BE4B31E5-95F3-4D7E-A220-9EA15585F739}" presName="hierRoot2" presStyleCnt="0">
        <dgm:presLayoutVars>
          <dgm:hierBranch val="init"/>
        </dgm:presLayoutVars>
      </dgm:prSet>
      <dgm:spPr/>
    </dgm:pt>
    <dgm:pt modelId="{15814FDA-9F87-4F19-9C50-5DCA75F9F9CB}" type="pres">
      <dgm:prSet presAssocID="{BE4B31E5-95F3-4D7E-A220-9EA15585F739}" presName="rootComposite" presStyleCnt="0"/>
      <dgm:spPr/>
    </dgm:pt>
    <dgm:pt modelId="{FA56FA6C-B43C-4522-B3D9-71A1514DA3C9}" type="pres">
      <dgm:prSet presAssocID="{BE4B31E5-95F3-4D7E-A220-9EA15585F739}" presName="rootText" presStyleLbl="node2" presStyleIdx="0" presStyleCnt="4" custLinFactX="-100000" custLinFactNeighborX="-113654" custLinFactNeighborY="3322">
        <dgm:presLayoutVars>
          <dgm:chPref val="3"/>
        </dgm:presLayoutVars>
      </dgm:prSet>
      <dgm:spPr/>
    </dgm:pt>
    <dgm:pt modelId="{58F5E492-3468-4AC3-802C-2A71A85A087E}" type="pres">
      <dgm:prSet presAssocID="{BE4B31E5-95F3-4D7E-A220-9EA15585F739}" presName="rootConnector" presStyleLbl="node2" presStyleIdx="0" presStyleCnt="4"/>
      <dgm:spPr/>
    </dgm:pt>
    <dgm:pt modelId="{8369C2E7-8BB6-4DE0-8FF2-817DC027DBEA}" type="pres">
      <dgm:prSet presAssocID="{BE4B31E5-95F3-4D7E-A220-9EA15585F739}" presName="hierChild4" presStyleCnt="0"/>
      <dgm:spPr/>
    </dgm:pt>
    <dgm:pt modelId="{B4711C62-A646-45D2-85F5-05C3FF6E154A}" type="pres">
      <dgm:prSet presAssocID="{7A6F022E-F9CF-488D-A9F0-1F2C5AB5101F}" presName="Name37" presStyleLbl="parChTrans1D3" presStyleIdx="0" presStyleCnt="4"/>
      <dgm:spPr/>
    </dgm:pt>
    <dgm:pt modelId="{0AA6AC8C-D112-4768-B91F-968CCBABAE20}" type="pres">
      <dgm:prSet presAssocID="{5EE1AA71-5BD1-4751-B7DE-25478A87976C}" presName="hierRoot2" presStyleCnt="0">
        <dgm:presLayoutVars>
          <dgm:hierBranch val="init"/>
        </dgm:presLayoutVars>
      </dgm:prSet>
      <dgm:spPr/>
    </dgm:pt>
    <dgm:pt modelId="{DE0FEA54-6E0E-4DCD-B86B-8ADACFA36722}" type="pres">
      <dgm:prSet presAssocID="{5EE1AA71-5BD1-4751-B7DE-25478A87976C}" presName="rootComposite" presStyleCnt="0"/>
      <dgm:spPr/>
    </dgm:pt>
    <dgm:pt modelId="{D0A063A2-2D02-4295-B6DF-06F958BDE54C}" type="pres">
      <dgm:prSet presAssocID="{5EE1AA71-5BD1-4751-B7DE-25478A87976C}" presName="rootText" presStyleLbl="node3" presStyleIdx="0" presStyleCnt="4" custLinFactX="-6133" custLinFactNeighborX="-100000" custLinFactNeighborY="-10391">
        <dgm:presLayoutVars>
          <dgm:chPref val="3"/>
        </dgm:presLayoutVars>
      </dgm:prSet>
      <dgm:spPr/>
    </dgm:pt>
    <dgm:pt modelId="{0A50A37B-4B05-4706-BC35-567FF34C05EC}" type="pres">
      <dgm:prSet presAssocID="{5EE1AA71-5BD1-4751-B7DE-25478A87976C}" presName="rootConnector" presStyleLbl="node3" presStyleIdx="0" presStyleCnt="4"/>
      <dgm:spPr/>
    </dgm:pt>
    <dgm:pt modelId="{8E961F41-7B5A-4244-BA3E-714491E2CA5A}" type="pres">
      <dgm:prSet presAssocID="{5EE1AA71-5BD1-4751-B7DE-25478A87976C}" presName="hierChild4" presStyleCnt="0"/>
      <dgm:spPr/>
    </dgm:pt>
    <dgm:pt modelId="{52FA32F5-3900-4D04-AAC5-F37DB3109D5A}" type="pres">
      <dgm:prSet presAssocID="{5EE1AA71-5BD1-4751-B7DE-25478A87976C}" presName="hierChild5" presStyleCnt="0"/>
      <dgm:spPr/>
    </dgm:pt>
    <dgm:pt modelId="{12D8EC32-79F4-467B-A64F-352A6DFC49D0}" type="pres">
      <dgm:prSet presAssocID="{BE4B31E5-95F3-4D7E-A220-9EA15585F739}" presName="hierChild5" presStyleCnt="0"/>
      <dgm:spPr/>
    </dgm:pt>
    <dgm:pt modelId="{5C6A8D30-C681-46C0-973D-3D9DA8DA5C03}" type="pres">
      <dgm:prSet presAssocID="{FCA7BC1A-B22F-48C8-A882-140252AE7683}" presName="Name37" presStyleLbl="parChTrans1D2" presStyleIdx="1" presStyleCnt="4"/>
      <dgm:spPr/>
    </dgm:pt>
    <dgm:pt modelId="{7272CCBE-5252-40FF-B8EE-B787C59B4837}" type="pres">
      <dgm:prSet presAssocID="{0889774A-CBA6-460B-9A9F-0F55AA528EB7}" presName="hierRoot2" presStyleCnt="0">
        <dgm:presLayoutVars>
          <dgm:hierBranch val="init"/>
        </dgm:presLayoutVars>
      </dgm:prSet>
      <dgm:spPr/>
    </dgm:pt>
    <dgm:pt modelId="{633B25C9-AA3F-43CC-A964-A86DDE9ADEA4}" type="pres">
      <dgm:prSet presAssocID="{0889774A-CBA6-460B-9A9F-0F55AA528EB7}" presName="rootComposite" presStyleCnt="0"/>
      <dgm:spPr/>
    </dgm:pt>
    <dgm:pt modelId="{AE680841-0E4A-4796-8DD2-E499D7A478E9}" type="pres">
      <dgm:prSet presAssocID="{0889774A-CBA6-460B-9A9F-0F55AA528EB7}" presName="rootText" presStyleLbl="node2" presStyleIdx="1" presStyleCnt="4" custLinFactNeighborX="-66042" custLinFactNeighborY="5060">
        <dgm:presLayoutVars>
          <dgm:chPref val="3"/>
        </dgm:presLayoutVars>
      </dgm:prSet>
      <dgm:spPr/>
    </dgm:pt>
    <dgm:pt modelId="{C6EED938-02B9-40B1-8181-2A2102446238}" type="pres">
      <dgm:prSet presAssocID="{0889774A-CBA6-460B-9A9F-0F55AA528EB7}" presName="rootConnector" presStyleLbl="node2" presStyleIdx="1" presStyleCnt="4"/>
      <dgm:spPr/>
    </dgm:pt>
    <dgm:pt modelId="{4118D118-C950-4129-A3ED-CFE58CE3D55C}" type="pres">
      <dgm:prSet presAssocID="{0889774A-CBA6-460B-9A9F-0F55AA528EB7}" presName="hierChild4" presStyleCnt="0"/>
      <dgm:spPr/>
    </dgm:pt>
    <dgm:pt modelId="{725F8E0D-D67D-4752-AF84-3319186BEAEB}" type="pres">
      <dgm:prSet presAssocID="{3F509E45-2D3D-494A-994D-D84B4B27DCBF}" presName="Name37" presStyleLbl="parChTrans1D3" presStyleIdx="1" presStyleCnt="4"/>
      <dgm:spPr/>
    </dgm:pt>
    <dgm:pt modelId="{F86CC505-B0B4-43E9-BB0F-D671057A3044}" type="pres">
      <dgm:prSet presAssocID="{FC64475D-6E8C-4271-B65F-3210AEF7EC22}" presName="hierRoot2" presStyleCnt="0">
        <dgm:presLayoutVars>
          <dgm:hierBranch val="init"/>
        </dgm:presLayoutVars>
      </dgm:prSet>
      <dgm:spPr/>
    </dgm:pt>
    <dgm:pt modelId="{CFAFF4C4-3B1C-4184-9A65-96E3134642FC}" type="pres">
      <dgm:prSet presAssocID="{FC64475D-6E8C-4271-B65F-3210AEF7EC22}" presName="rootComposite" presStyleCnt="0"/>
      <dgm:spPr/>
    </dgm:pt>
    <dgm:pt modelId="{4703E654-4568-47FD-B32C-84ECEAAC2C8C}" type="pres">
      <dgm:prSet presAssocID="{FC64475D-6E8C-4271-B65F-3210AEF7EC22}" presName="rootText" presStyleLbl="node3" presStyleIdx="1" presStyleCnt="4" custLinFactNeighborX="-48517" custLinFactNeighborY="-11194">
        <dgm:presLayoutVars>
          <dgm:chPref val="3"/>
        </dgm:presLayoutVars>
      </dgm:prSet>
      <dgm:spPr/>
    </dgm:pt>
    <dgm:pt modelId="{E7856FBA-D0AE-4577-BDD5-610DE135C3EE}" type="pres">
      <dgm:prSet presAssocID="{FC64475D-6E8C-4271-B65F-3210AEF7EC22}" presName="rootConnector" presStyleLbl="node3" presStyleIdx="1" presStyleCnt="4"/>
      <dgm:spPr/>
    </dgm:pt>
    <dgm:pt modelId="{CB98CDCD-F543-4655-86A3-CC201CFB4834}" type="pres">
      <dgm:prSet presAssocID="{FC64475D-6E8C-4271-B65F-3210AEF7EC22}" presName="hierChild4" presStyleCnt="0"/>
      <dgm:spPr/>
    </dgm:pt>
    <dgm:pt modelId="{E8522E15-03A1-4AAF-8D1C-17A6CA4AA934}" type="pres">
      <dgm:prSet presAssocID="{FC64475D-6E8C-4271-B65F-3210AEF7EC22}" presName="hierChild5" presStyleCnt="0"/>
      <dgm:spPr/>
    </dgm:pt>
    <dgm:pt modelId="{05CA9457-D345-4B1E-866F-A033BAB2F3AA}" type="pres">
      <dgm:prSet presAssocID="{0889774A-CBA6-460B-9A9F-0F55AA528EB7}" presName="hierChild5" presStyleCnt="0"/>
      <dgm:spPr/>
    </dgm:pt>
    <dgm:pt modelId="{7DE247E9-A24E-48D8-BB4F-20FDA4AF4865}" type="pres">
      <dgm:prSet presAssocID="{2C4F03A2-577F-4875-BFD5-2316DB07790A}" presName="Name37" presStyleLbl="parChTrans1D2" presStyleIdx="2" presStyleCnt="4"/>
      <dgm:spPr/>
    </dgm:pt>
    <dgm:pt modelId="{B533FFEB-E15A-4CC1-B366-CEB52757095D}" type="pres">
      <dgm:prSet presAssocID="{EE6FB848-34AC-450C-A48F-73274DBFE9D0}" presName="hierRoot2" presStyleCnt="0">
        <dgm:presLayoutVars>
          <dgm:hierBranch val="init"/>
        </dgm:presLayoutVars>
      </dgm:prSet>
      <dgm:spPr/>
    </dgm:pt>
    <dgm:pt modelId="{2179CAE3-7E55-4C27-BEF4-EA1840CE57A8}" type="pres">
      <dgm:prSet presAssocID="{EE6FB848-34AC-450C-A48F-73274DBFE9D0}" presName="rootComposite" presStyleCnt="0"/>
      <dgm:spPr/>
    </dgm:pt>
    <dgm:pt modelId="{3363C4C9-345B-4639-B0A6-3223C689ED03}" type="pres">
      <dgm:prSet presAssocID="{EE6FB848-34AC-450C-A48F-73274DBFE9D0}" presName="rootText" presStyleLbl="node2" presStyleIdx="2" presStyleCnt="4" custLinFactNeighborX="4092" custLinFactNeighborY="10326">
        <dgm:presLayoutVars>
          <dgm:chPref val="3"/>
        </dgm:presLayoutVars>
      </dgm:prSet>
      <dgm:spPr/>
    </dgm:pt>
    <dgm:pt modelId="{ADFC0BC8-6CD9-4694-A19A-FFAC1E638937}" type="pres">
      <dgm:prSet presAssocID="{EE6FB848-34AC-450C-A48F-73274DBFE9D0}" presName="rootConnector" presStyleLbl="node2" presStyleIdx="2" presStyleCnt="4"/>
      <dgm:spPr/>
    </dgm:pt>
    <dgm:pt modelId="{11F36F54-D091-4727-BD4D-090A525CC9D5}" type="pres">
      <dgm:prSet presAssocID="{EE6FB848-34AC-450C-A48F-73274DBFE9D0}" presName="hierChild4" presStyleCnt="0"/>
      <dgm:spPr/>
    </dgm:pt>
    <dgm:pt modelId="{71455D77-43BD-4036-9239-90B72F4D40E3}" type="pres">
      <dgm:prSet presAssocID="{C360819D-FAE9-436A-AFA2-D05F8ED2B9C4}" presName="Name37" presStyleLbl="parChTrans1D3" presStyleIdx="2" presStyleCnt="4"/>
      <dgm:spPr/>
    </dgm:pt>
    <dgm:pt modelId="{85B20630-92B6-4EF9-8CC1-C4C499764ACF}" type="pres">
      <dgm:prSet presAssocID="{6D80A05D-239C-4831-9822-777E0BDCF941}" presName="hierRoot2" presStyleCnt="0">
        <dgm:presLayoutVars>
          <dgm:hierBranch val="init"/>
        </dgm:presLayoutVars>
      </dgm:prSet>
      <dgm:spPr/>
    </dgm:pt>
    <dgm:pt modelId="{F5D9A469-4263-470C-992B-B36124CCE340}" type="pres">
      <dgm:prSet presAssocID="{6D80A05D-239C-4831-9822-777E0BDCF941}" presName="rootComposite" presStyleCnt="0"/>
      <dgm:spPr/>
    </dgm:pt>
    <dgm:pt modelId="{D6A75371-1F1A-4A41-9BDF-97BB3560F388}" type="pres">
      <dgm:prSet presAssocID="{6D80A05D-239C-4831-9822-777E0BDCF941}" presName="rootText" presStyleLbl="node3" presStyleIdx="2" presStyleCnt="4" custLinFactNeighborX="26010" custLinFactNeighborY="-6165">
        <dgm:presLayoutVars>
          <dgm:chPref val="3"/>
        </dgm:presLayoutVars>
      </dgm:prSet>
      <dgm:spPr/>
    </dgm:pt>
    <dgm:pt modelId="{0C89D5B2-8110-4A66-993D-C2B2BF4DC4EA}" type="pres">
      <dgm:prSet presAssocID="{6D80A05D-239C-4831-9822-777E0BDCF941}" presName="rootConnector" presStyleLbl="node3" presStyleIdx="2" presStyleCnt="4"/>
      <dgm:spPr/>
    </dgm:pt>
    <dgm:pt modelId="{874D64DB-5B65-4370-B8DA-9844EC1B14B0}" type="pres">
      <dgm:prSet presAssocID="{6D80A05D-239C-4831-9822-777E0BDCF941}" presName="hierChild4" presStyleCnt="0"/>
      <dgm:spPr/>
    </dgm:pt>
    <dgm:pt modelId="{3F0ED494-14B5-4083-AF3F-605ADDB0C2F9}" type="pres">
      <dgm:prSet presAssocID="{6D80A05D-239C-4831-9822-777E0BDCF941}" presName="hierChild5" presStyleCnt="0"/>
      <dgm:spPr/>
    </dgm:pt>
    <dgm:pt modelId="{ECA0282D-7E4E-42E4-AA65-72871D581A63}" type="pres">
      <dgm:prSet presAssocID="{EE6FB848-34AC-450C-A48F-73274DBFE9D0}" presName="hierChild5" presStyleCnt="0"/>
      <dgm:spPr/>
    </dgm:pt>
    <dgm:pt modelId="{2D48DB63-340F-4DE7-8F3F-A272F90E58F0}" type="pres">
      <dgm:prSet presAssocID="{87B284F4-F6ED-4688-9711-350AD8A9646D}" presName="Name37" presStyleLbl="parChTrans1D2" presStyleIdx="3" presStyleCnt="4"/>
      <dgm:spPr/>
    </dgm:pt>
    <dgm:pt modelId="{1BF7C903-F21F-4CE7-ACD2-5271341474A9}" type="pres">
      <dgm:prSet presAssocID="{06C2731D-01CA-4C06-95A8-0037D39CF259}" presName="hierRoot2" presStyleCnt="0">
        <dgm:presLayoutVars>
          <dgm:hierBranch val="init"/>
        </dgm:presLayoutVars>
      </dgm:prSet>
      <dgm:spPr/>
    </dgm:pt>
    <dgm:pt modelId="{45324F62-3CA5-42C8-93DC-7C01782B7B42}" type="pres">
      <dgm:prSet presAssocID="{06C2731D-01CA-4C06-95A8-0037D39CF259}" presName="rootComposite" presStyleCnt="0"/>
      <dgm:spPr/>
    </dgm:pt>
    <dgm:pt modelId="{A45C2E9B-6945-40FD-9FCA-9945ECDA91D3}" type="pres">
      <dgm:prSet presAssocID="{06C2731D-01CA-4C06-95A8-0037D39CF259}" presName="rootText" presStyleLbl="node2" presStyleIdx="3" presStyleCnt="4" custLinFactNeighborX="62198" custLinFactNeighborY="12841">
        <dgm:presLayoutVars>
          <dgm:chPref val="3"/>
        </dgm:presLayoutVars>
      </dgm:prSet>
      <dgm:spPr/>
    </dgm:pt>
    <dgm:pt modelId="{006E7662-806F-4D52-AF18-60546EE2E246}" type="pres">
      <dgm:prSet presAssocID="{06C2731D-01CA-4C06-95A8-0037D39CF259}" presName="rootConnector" presStyleLbl="node2" presStyleIdx="3" presStyleCnt="4"/>
      <dgm:spPr/>
    </dgm:pt>
    <dgm:pt modelId="{190AAF3D-7864-4F65-B79C-6B60C643ACED}" type="pres">
      <dgm:prSet presAssocID="{06C2731D-01CA-4C06-95A8-0037D39CF259}" presName="hierChild4" presStyleCnt="0"/>
      <dgm:spPr/>
    </dgm:pt>
    <dgm:pt modelId="{96FE2946-D036-4260-9634-FD15626DB4B0}" type="pres">
      <dgm:prSet presAssocID="{9025C649-B235-44EA-94CB-67CF73F6A395}" presName="Name37" presStyleLbl="parChTrans1D3" presStyleIdx="3" presStyleCnt="4"/>
      <dgm:spPr/>
    </dgm:pt>
    <dgm:pt modelId="{57CFC551-89CA-4AD2-BE18-67D243564CAE}" type="pres">
      <dgm:prSet presAssocID="{8223D370-53E8-4BF3-A85C-09024CCC340E}" presName="hierRoot2" presStyleCnt="0">
        <dgm:presLayoutVars>
          <dgm:hierBranch val="init"/>
        </dgm:presLayoutVars>
      </dgm:prSet>
      <dgm:spPr/>
    </dgm:pt>
    <dgm:pt modelId="{F3E9329C-F36D-4EA9-B063-E7F353CD695A}" type="pres">
      <dgm:prSet presAssocID="{8223D370-53E8-4BF3-A85C-09024CCC340E}" presName="rootComposite" presStyleCnt="0"/>
      <dgm:spPr/>
    </dgm:pt>
    <dgm:pt modelId="{F3A38A4A-3ED4-4A37-821D-E29D27BCFE2C}" type="pres">
      <dgm:prSet presAssocID="{8223D370-53E8-4BF3-A85C-09024CCC340E}" presName="rootText" presStyleLbl="node3" presStyleIdx="3" presStyleCnt="4" custLinFactNeighborX="79307" custLinFactNeighborY="-11155">
        <dgm:presLayoutVars>
          <dgm:chPref val="3"/>
        </dgm:presLayoutVars>
      </dgm:prSet>
      <dgm:spPr/>
    </dgm:pt>
    <dgm:pt modelId="{8B7E6590-9EE9-4647-8308-CACD284CF901}" type="pres">
      <dgm:prSet presAssocID="{8223D370-53E8-4BF3-A85C-09024CCC340E}" presName="rootConnector" presStyleLbl="node3" presStyleIdx="3" presStyleCnt="4"/>
      <dgm:spPr/>
    </dgm:pt>
    <dgm:pt modelId="{53A1FC6D-972F-4324-951C-054A02AA9714}" type="pres">
      <dgm:prSet presAssocID="{8223D370-53E8-4BF3-A85C-09024CCC340E}" presName="hierChild4" presStyleCnt="0"/>
      <dgm:spPr/>
    </dgm:pt>
    <dgm:pt modelId="{BB2F8BF7-66F3-40C9-9EDF-3CEF613B763D}" type="pres">
      <dgm:prSet presAssocID="{8223D370-53E8-4BF3-A85C-09024CCC340E}" presName="hierChild5" presStyleCnt="0"/>
      <dgm:spPr/>
    </dgm:pt>
    <dgm:pt modelId="{05A1AFF9-B8EB-44C8-A63B-767A03E2597E}" type="pres">
      <dgm:prSet presAssocID="{06C2731D-01CA-4C06-95A8-0037D39CF259}" presName="hierChild5" presStyleCnt="0"/>
      <dgm:spPr/>
    </dgm:pt>
    <dgm:pt modelId="{F070E981-E12A-4627-92B3-FB95EB74C458}" type="pres">
      <dgm:prSet presAssocID="{790AE4F4-5600-4288-A801-77B731337DE2}" presName="hierChild3" presStyleCnt="0"/>
      <dgm:spPr/>
    </dgm:pt>
  </dgm:ptLst>
  <dgm:cxnLst>
    <dgm:cxn modelId="{C88C5602-8B89-43A9-9810-566610BD4A49}" type="presOf" srcId="{87B284F4-F6ED-4688-9711-350AD8A9646D}" destId="{2D48DB63-340F-4DE7-8F3F-A272F90E58F0}" srcOrd="0" destOrd="0" presId="urn:microsoft.com/office/officeart/2005/8/layout/orgChart1"/>
    <dgm:cxn modelId="{CE43A206-F0A0-4B9A-8C4D-893889F54E63}" type="presOf" srcId="{EE6FB848-34AC-450C-A48F-73274DBFE9D0}" destId="{3363C4C9-345B-4639-B0A6-3223C689ED03}" srcOrd="0" destOrd="0" presId="urn:microsoft.com/office/officeart/2005/8/layout/orgChart1"/>
    <dgm:cxn modelId="{3D750507-2F7C-4DE2-A22C-38D89A61DCC7}" type="presOf" srcId="{5EE1AA71-5BD1-4751-B7DE-25478A87976C}" destId="{D0A063A2-2D02-4295-B6DF-06F958BDE54C}" srcOrd="0" destOrd="0" presId="urn:microsoft.com/office/officeart/2005/8/layout/orgChart1"/>
    <dgm:cxn modelId="{D20FB814-FC9D-4E4A-BD6D-E37C05B1B92B}" type="presOf" srcId="{0889774A-CBA6-460B-9A9F-0F55AA528EB7}" destId="{AE680841-0E4A-4796-8DD2-E499D7A478E9}" srcOrd="0" destOrd="0" presId="urn:microsoft.com/office/officeart/2005/8/layout/orgChart1"/>
    <dgm:cxn modelId="{CD09DB19-696D-4DC8-95E5-D8A4A932AE11}" srcId="{790AE4F4-5600-4288-A801-77B731337DE2}" destId="{EE6FB848-34AC-450C-A48F-73274DBFE9D0}" srcOrd="2" destOrd="0" parTransId="{2C4F03A2-577F-4875-BFD5-2316DB07790A}" sibTransId="{3F6516EC-23BE-40D8-ADB8-9F232E05742A}"/>
    <dgm:cxn modelId="{F6EF2A31-4454-49B5-9E7E-015C4F74B4C9}" type="presOf" srcId="{BE4B31E5-95F3-4D7E-A220-9EA15585F739}" destId="{58F5E492-3468-4AC3-802C-2A71A85A087E}" srcOrd="1" destOrd="0" presId="urn:microsoft.com/office/officeart/2005/8/layout/orgChart1"/>
    <dgm:cxn modelId="{C2B1093C-0127-4E83-AA7C-4B8B3A3ECD85}" type="presOf" srcId="{BE4B31E5-95F3-4D7E-A220-9EA15585F739}" destId="{FA56FA6C-B43C-4522-B3D9-71A1514DA3C9}" srcOrd="0" destOrd="0" presId="urn:microsoft.com/office/officeart/2005/8/layout/orgChart1"/>
    <dgm:cxn modelId="{D3362D3F-4BAF-43B9-BDCE-86E641670B13}" srcId="{790AE4F4-5600-4288-A801-77B731337DE2}" destId="{06C2731D-01CA-4C06-95A8-0037D39CF259}" srcOrd="3" destOrd="0" parTransId="{87B284F4-F6ED-4688-9711-350AD8A9646D}" sibTransId="{BDDADCC7-2088-4C3B-AE28-2CCFE64B228A}"/>
    <dgm:cxn modelId="{C1484C40-F804-42FE-B5AC-4A5DDE4DAF0B}" srcId="{94331D30-BE61-463A-B8E3-2745BA82D710}" destId="{790AE4F4-5600-4288-A801-77B731337DE2}" srcOrd="0" destOrd="0" parTransId="{7825A2B5-BF3C-487F-90D7-AA0073D7A640}" sibTransId="{F915BC6A-E2FA-4878-8825-BC1799F89A30}"/>
    <dgm:cxn modelId="{3808C340-329F-435D-92FF-0A795DC97EE2}" type="presOf" srcId="{06C2731D-01CA-4C06-95A8-0037D39CF259}" destId="{006E7662-806F-4D52-AF18-60546EE2E246}" srcOrd="1" destOrd="0" presId="urn:microsoft.com/office/officeart/2005/8/layout/orgChart1"/>
    <dgm:cxn modelId="{DB9D4F6C-159D-49F9-BBE0-7DFA74BAE9E7}" type="presOf" srcId="{3F509E45-2D3D-494A-994D-D84B4B27DCBF}" destId="{725F8E0D-D67D-4752-AF84-3319186BEAEB}" srcOrd="0" destOrd="0" presId="urn:microsoft.com/office/officeart/2005/8/layout/orgChart1"/>
    <dgm:cxn modelId="{0CFA2C4D-0DC9-4E11-A900-1D4052FAA69D}" type="presOf" srcId="{8223D370-53E8-4BF3-A85C-09024CCC340E}" destId="{F3A38A4A-3ED4-4A37-821D-E29D27BCFE2C}" srcOrd="0" destOrd="0" presId="urn:microsoft.com/office/officeart/2005/8/layout/orgChart1"/>
    <dgm:cxn modelId="{9DCCF873-1B87-4B86-98C3-485E6F736FDF}" type="presOf" srcId="{FC64475D-6E8C-4271-B65F-3210AEF7EC22}" destId="{E7856FBA-D0AE-4577-BDD5-610DE135C3EE}" srcOrd="1" destOrd="0" presId="urn:microsoft.com/office/officeart/2005/8/layout/orgChart1"/>
    <dgm:cxn modelId="{7C2CAC54-84E6-476E-95BF-C590FFBD46DD}" type="presOf" srcId="{FCA7BC1A-B22F-48C8-A882-140252AE7683}" destId="{5C6A8D30-C681-46C0-973D-3D9DA8DA5C03}" srcOrd="0" destOrd="0" presId="urn:microsoft.com/office/officeart/2005/8/layout/orgChart1"/>
    <dgm:cxn modelId="{FED1A457-3C08-4D0B-8BC0-0590984153DF}" type="presOf" srcId="{6D80A05D-239C-4831-9822-777E0BDCF941}" destId="{0C89D5B2-8110-4A66-993D-C2B2BF4DC4EA}" srcOrd="1" destOrd="0" presId="urn:microsoft.com/office/officeart/2005/8/layout/orgChart1"/>
    <dgm:cxn modelId="{49FCB37B-F3FD-43D0-932B-E2BBAC34274F}" type="presOf" srcId="{0889774A-CBA6-460B-9A9F-0F55AA528EB7}" destId="{C6EED938-02B9-40B1-8181-2A2102446238}" srcOrd="1" destOrd="0" presId="urn:microsoft.com/office/officeart/2005/8/layout/orgChart1"/>
    <dgm:cxn modelId="{90917C7C-551D-41DF-864D-2871ABBCADFB}" type="presOf" srcId="{C360819D-FAE9-436A-AFA2-D05F8ED2B9C4}" destId="{71455D77-43BD-4036-9239-90B72F4D40E3}" srcOrd="0" destOrd="0" presId="urn:microsoft.com/office/officeart/2005/8/layout/orgChart1"/>
    <dgm:cxn modelId="{99E18E82-E48A-4104-8D63-4098BBC50CD3}" type="presOf" srcId="{06C2731D-01CA-4C06-95A8-0037D39CF259}" destId="{A45C2E9B-6945-40FD-9FCA-9945ECDA91D3}" srcOrd="0" destOrd="0" presId="urn:microsoft.com/office/officeart/2005/8/layout/orgChart1"/>
    <dgm:cxn modelId="{33B64FAE-648E-440D-A2CB-A1AD34BC01D0}" type="presOf" srcId="{6D80A05D-239C-4831-9822-777E0BDCF941}" destId="{D6A75371-1F1A-4A41-9BDF-97BB3560F388}" srcOrd="0" destOrd="0" presId="urn:microsoft.com/office/officeart/2005/8/layout/orgChart1"/>
    <dgm:cxn modelId="{1FA290AF-CF9F-4E8A-B237-1C68804C970A}" srcId="{790AE4F4-5600-4288-A801-77B731337DE2}" destId="{0889774A-CBA6-460B-9A9F-0F55AA528EB7}" srcOrd="1" destOrd="0" parTransId="{FCA7BC1A-B22F-48C8-A882-140252AE7683}" sibTransId="{EE366478-CBA2-47AA-9376-217B84E1D7F0}"/>
    <dgm:cxn modelId="{2B3026B2-3C28-4F71-8817-688447078F81}" srcId="{0889774A-CBA6-460B-9A9F-0F55AA528EB7}" destId="{FC64475D-6E8C-4271-B65F-3210AEF7EC22}" srcOrd="0" destOrd="0" parTransId="{3F509E45-2D3D-494A-994D-D84B4B27DCBF}" sibTransId="{3CA5C874-3759-4C9C-8CCF-99533C9503DA}"/>
    <dgm:cxn modelId="{6CD246B2-A73D-48B6-8614-C386E39E6440}" type="presOf" srcId="{790AE4F4-5600-4288-A801-77B731337DE2}" destId="{8EB465D1-090B-461A-B4E9-3424AC43DEF3}" srcOrd="0" destOrd="0" presId="urn:microsoft.com/office/officeart/2005/8/layout/orgChart1"/>
    <dgm:cxn modelId="{302246BF-C41E-4656-99E4-F4500D151E27}" srcId="{790AE4F4-5600-4288-A801-77B731337DE2}" destId="{BE4B31E5-95F3-4D7E-A220-9EA15585F739}" srcOrd="0" destOrd="0" parTransId="{04439CE0-8804-434B-8A80-0FD7B4334303}" sibTransId="{106003A5-DED6-463B-816A-E14CA553E38B}"/>
    <dgm:cxn modelId="{DD9835C6-F28C-4AA3-A0DF-03411B2DC85A}" type="presOf" srcId="{5EE1AA71-5BD1-4751-B7DE-25478A87976C}" destId="{0A50A37B-4B05-4706-BC35-567FF34C05EC}" srcOrd="1" destOrd="0" presId="urn:microsoft.com/office/officeart/2005/8/layout/orgChart1"/>
    <dgm:cxn modelId="{018458C7-3567-47A1-B639-A0D1E9CB9E3E}" type="presOf" srcId="{2C4F03A2-577F-4875-BFD5-2316DB07790A}" destId="{7DE247E9-A24E-48D8-BB4F-20FDA4AF4865}" srcOrd="0" destOrd="0" presId="urn:microsoft.com/office/officeart/2005/8/layout/orgChart1"/>
    <dgm:cxn modelId="{06D332C8-A89C-49B0-A3C6-CC74C92A79FF}" type="presOf" srcId="{FC64475D-6E8C-4271-B65F-3210AEF7EC22}" destId="{4703E654-4568-47FD-B32C-84ECEAAC2C8C}" srcOrd="0" destOrd="0" presId="urn:microsoft.com/office/officeart/2005/8/layout/orgChart1"/>
    <dgm:cxn modelId="{9E2CB1CD-CCDA-40EE-BCC7-4EB15BBC41B5}" type="presOf" srcId="{EE6FB848-34AC-450C-A48F-73274DBFE9D0}" destId="{ADFC0BC8-6CD9-4694-A19A-FFAC1E638937}" srcOrd="1" destOrd="0" presId="urn:microsoft.com/office/officeart/2005/8/layout/orgChart1"/>
    <dgm:cxn modelId="{7282B6CE-C803-486C-8910-47E5E3969C81}" type="presOf" srcId="{9025C649-B235-44EA-94CB-67CF73F6A395}" destId="{96FE2946-D036-4260-9634-FD15626DB4B0}" srcOrd="0" destOrd="0" presId="urn:microsoft.com/office/officeart/2005/8/layout/orgChart1"/>
    <dgm:cxn modelId="{003A05D2-0081-4726-8719-7D6FC384C1BF}" srcId="{EE6FB848-34AC-450C-A48F-73274DBFE9D0}" destId="{6D80A05D-239C-4831-9822-777E0BDCF941}" srcOrd="0" destOrd="0" parTransId="{C360819D-FAE9-436A-AFA2-D05F8ED2B9C4}" sibTransId="{5FDDCA08-0ABA-4AED-ABA8-7B0B53590BC7}"/>
    <dgm:cxn modelId="{B53113D5-ADCD-43E6-ACCF-1368E3811207}" type="presOf" srcId="{790AE4F4-5600-4288-A801-77B731337DE2}" destId="{158F2563-6D2D-4B9C-A628-802EFB573A2B}" srcOrd="1" destOrd="0" presId="urn:microsoft.com/office/officeart/2005/8/layout/orgChart1"/>
    <dgm:cxn modelId="{410925F1-0C92-413D-A185-4080FF5C9A04}" type="presOf" srcId="{04439CE0-8804-434B-8A80-0FD7B4334303}" destId="{A1A349C8-67A2-4AAA-9970-036F0FB120A5}" srcOrd="0" destOrd="0" presId="urn:microsoft.com/office/officeart/2005/8/layout/orgChart1"/>
    <dgm:cxn modelId="{C655EEF1-16B1-4C79-90A2-C4F37335AF42}" type="presOf" srcId="{7A6F022E-F9CF-488D-A9F0-1F2C5AB5101F}" destId="{B4711C62-A646-45D2-85F5-05C3FF6E154A}" srcOrd="0" destOrd="0" presId="urn:microsoft.com/office/officeart/2005/8/layout/orgChart1"/>
    <dgm:cxn modelId="{214408F5-5900-435A-B076-D327D68F55E9}" type="presOf" srcId="{8223D370-53E8-4BF3-A85C-09024CCC340E}" destId="{8B7E6590-9EE9-4647-8308-CACD284CF901}" srcOrd="1" destOrd="0" presId="urn:microsoft.com/office/officeart/2005/8/layout/orgChart1"/>
    <dgm:cxn modelId="{02857AF5-FBFE-4D30-B0C2-D0D76C12A03B}" srcId="{06C2731D-01CA-4C06-95A8-0037D39CF259}" destId="{8223D370-53E8-4BF3-A85C-09024CCC340E}" srcOrd="0" destOrd="0" parTransId="{9025C649-B235-44EA-94CB-67CF73F6A395}" sibTransId="{99B55C9C-ED3C-4A91-A753-8C30CF1B595B}"/>
    <dgm:cxn modelId="{FD8151F6-5685-4396-A407-0C7D8F594EE3}" srcId="{BE4B31E5-95F3-4D7E-A220-9EA15585F739}" destId="{5EE1AA71-5BD1-4751-B7DE-25478A87976C}" srcOrd="0" destOrd="0" parTransId="{7A6F022E-F9CF-488D-A9F0-1F2C5AB5101F}" sibTransId="{203C5F9E-2ED6-4380-85C9-2E55F38A5EEF}"/>
    <dgm:cxn modelId="{131905F7-AF2B-4EB2-9465-E1291F8843CE}" type="presOf" srcId="{94331D30-BE61-463A-B8E3-2745BA82D710}" destId="{5A322FBA-F384-4A75-85F0-12FB0C3F41D0}" srcOrd="0" destOrd="0" presId="urn:microsoft.com/office/officeart/2005/8/layout/orgChart1"/>
    <dgm:cxn modelId="{EC207F84-0966-483B-954D-E9257DA24448}" type="presParOf" srcId="{5A322FBA-F384-4A75-85F0-12FB0C3F41D0}" destId="{B9235FAE-D79E-47E7-9318-A18348F4CEC5}" srcOrd="0" destOrd="0" presId="urn:microsoft.com/office/officeart/2005/8/layout/orgChart1"/>
    <dgm:cxn modelId="{989D233B-AEA9-47FF-BB61-2601A8B962CC}" type="presParOf" srcId="{B9235FAE-D79E-47E7-9318-A18348F4CEC5}" destId="{A9644A02-5F71-4BB7-9C5E-B185D82CC4C8}" srcOrd="0" destOrd="0" presId="urn:microsoft.com/office/officeart/2005/8/layout/orgChart1"/>
    <dgm:cxn modelId="{DD63FF11-58D0-45EE-B465-103F66483CCE}" type="presParOf" srcId="{A9644A02-5F71-4BB7-9C5E-B185D82CC4C8}" destId="{8EB465D1-090B-461A-B4E9-3424AC43DEF3}" srcOrd="0" destOrd="0" presId="urn:microsoft.com/office/officeart/2005/8/layout/orgChart1"/>
    <dgm:cxn modelId="{39A99DF9-F8A3-463F-922F-2AB4D89821A4}" type="presParOf" srcId="{A9644A02-5F71-4BB7-9C5E-B185D82CC4C8}" destId="{158F2563-6D2D-4B9C-A628-802EFB573A2B}" srcOrd="1" destOrd="0" presId="urn:microsoft.com/office/officeart/2005/8/layout/orgChart1"/>
    <dgm:cxn modelId="{D0DB8649-4E0D-43AF-A972-16B344CF5F25}" type="presParOf" srcId="{B9235FAE-D79E-47E7-9318-A18348F4CEC5}" destId="{4BE37B1C-B0FC-47ED-A4D9-90567CB908C5}" srcOrd="1" destOrd="0" presId="urn:microsoft.com/office/officeart/2005/8/layout/orgChart1"/>
    <dgm:cxn modelId="{8CA6F6A3-3885-4653-83A9-5AB251BFC26B}" type="presParOf" srcId="{4BE37B1C-B0FC-47ED-A4D9-90567CB908C5}" destId="{A1A349C8-67A2-4AAA-9970-036F0FB120A5}" srcOrd="0" destOrd="0" presId="urn:microsoft.com/office/officeart/2005/8/layout/orgChart1"/>
    <dgm:cxn modelId="{9F9891DC-27FB-4D92-9DB1-9378C6975D3B}" type="presParOf" srcId="{4BE37B1C-B0FC-47ED-A4D9-90567CB908C5}" destId="{2DAE38F0-F76A-4995-85C1-0684E1F9CD07}" srcOrd="1" destOrd="0" presId="urn:microsoft.com/office/officeart/2005/8/layout/orgChart1"/>
    <dgm:cxn modelId="{DDE6584C-16D4-4798-BA70-C06EA306AA66}" type="presParOf" srcId="{2DAE38F0-F76A-4995-85C1-0684E1F9CD07}" destId="{15814FDA-9F87-4F19-9C50-5DCA75F9F9CB}" srcOrd="0" destOrd="0" presId="urn:microsoft.com/office/officeart/2005/8/layout/orgChart1"/>
    <dgm:cxn modelId="{7F103444-9272-4DE0-A43D-B5FE80936070}" type="presParOf" srcId="{15814FDA-9F87-4F19-9C50-5DCA75F9F9CB}" destId="{FA56FA6C-B43C-4522-B3D9-71A1514DA3C9}" srcOrd="0" destOrd="0" presId="urn:microsoft.com/office/officeart/2005/8/layout/orgChart1"/>
    <dgm:cxn modelId="{344AAB52-A016-4A9F-925A-A08EB34DBF1C}" type="presParOf" srcId="{15814FDA-9F87-4F19-9C50-5DCA75F9F9CB}" destId="{58F5E492-3468-4AC3-802C-2A71A85A087E}" srcOrd="1" destOrd="0" presId="urn:microsoft.com/office/officeart/2005/8/layout/orgChart1"/>
    <dgm:cxn modelId="{16B4A9B8-696D-4E2B-BD3A-6C5DDBF7F33C}" type="presParOf" srcId="{2DAE38F0-F76A-4995-85C1-0684E1F9CD07}" destId="{8369C2E7-8BB6-4DE0-8FF2-817DC027DBEA}" srcOrd="1" destOrd="0" presId="urn:microsoft.com/office/officeart/2005/8/layout/orgChart1"/>
    <dgm:cxn modelId="{4FC42258-116F-48D9-B02D-D7DA9F8E4A65}" type="presParOf" srcId="{8369C2E7-8BB6-4DE0-8FF2-817DC027DBEA}" destId="{B4711C62-A646-45D2-85F5-05C3FF6E154A}" srcOrd="0" destOrd="0" presId="urn:microsoft.com/office/officeart/2005/8/layout/orgChart1"/>
    <dgm:cxn modelId="{62CFE2A0-97E9-489E-A217-F2FEFB8BA578}" type="presParOf" srcId="{8369C2E7-8BB6-4DE0-8FF2-817DC027DBEA}" destId="{0AA6AC8C-D112-4768-B91F-968CCBABAE20}" srcOrd="1" destOrd="0" presId="urn:microsoft.com/office/officeart/2005/8/layout/orgChart1"/>
    <dgm:cxn modelId="{E401A45D-C7D8-4088-8D1F-FE10DC1116BD}" type="presParOf" srcId="{0AA6AC8C-D112-4768-B91F-968CCBABAE20}" destId="{DE0FEA54-6E0E-4DCD-B86B-8ADACFA36722}" srcOrd="0" destOrd="0" presId="urn:microsoft.com/office/officeart/2005/8/layout/orgChart1"/>
    <dgm:cxn modelId="{5556A151-BA1C-48DD-BE4E-20AA71FD7402}" type="presParOf" srcId="{DE0FEA54-6E0E-4DCD-B86B-8ADACFA36722}" destId="{D0A063A2-2D02-4295-B6DF-06F958BDE54C}" srcOrd="0" destOrd="0" presId="urn:microsoft.com/office/officeart/2005/8/layout/orgChart1"/>
    <dgm:cxn modelId="{B25CC950-25DA-4D04-AAEC-505FEFB665A3}" type="presParOf" srcId="{DE0FEA54-6E0E-4DCD-B86B-8ADACFA36722}" destId="{0A50A37B-4B05-4706-BC35-567FF34C05EC}" srcOrd="1" destOrd="0" presId="urn:microsoft.com/office/officeart/2005/8/layout/orgChart1"/>
    <dgm:cxn modelId="{FF637921-563E-414B-A83F-E4D00BFE971A}" type="presParOf" srcId="{0AA6AC8C-D112-4768-B91F-968CCBABAE20}" destId="{8E961F41-7B5A-4244-BA3E-714491E2CA5A}" srcOrd="1" destOrd="0" presId="urn:microsoft.com/office/officeart/2005/8/layout/orgChart1"/>
    <dgm:cxn modelId="{072B3D62-656E-44F4-99C4-F5B30AE42AAA}" type="presParOf" srcId="{0AA6AC8C-D112-4768-B91F-968CCBABAE20}" destId="{52FA32F5-3900-4D04-AAC5-F37DB3109D5A}" srcOrd="2" destOrd="0" presId="urn:microsoft.com/office/officeart/2005/8/layout/orgChart1"/>
    <dgm:cxn modelId="{20CE173C-4BD4-4D25-9E60-8CF62B70741C}" type="presParOf" srcId="{2DAE38F0-F76A-4995-85C1-0684E1F9CD07}" destId="{12D8EC32-79F4-467B-A64F-352A6DFC49D0}" srcOrd="2" destOrd="0" presId="urn:microsoft.com/office/officeart/2005/8/layout/orgChart1"/>
    <dgm:cxn modelId="{462D3511-E3DE-40A8-B82D-4E84595208A7}" type="presParOf" srcId="{4BE37B1C-B0FC-47ED-A4D9-90567CB908C5}" destId="{5C6A8D30-C681-46C0-973D-3D9DA8DA5C03}" srcOrd="2" destOrd="0" presId="urn:microsoft.com/office/officeart/2005/8/layout/orgChart1"/>
    <dgm:cxn modelId="{03389269-0FE4-4846-8176-36993DFC60C3}" type="presParOf" srcId="{4BE37B1C-B0FC-47ED-A4D9-90567CB908C5}" destId="{7272CCBE-5252-40FF-B8EE-B787C59B4837}" srcOrd="3" destOrd="0" presId="urn:microsoft.com/office/officeart/2005/8/layout/orgChart1"/>
    <dgm:cxn modelId="{C4782F6F-5AF6-4E36-98D0-DD9438F6443E}" type="presParOf" srcId="{7272CCBE-5252-40FF-B8EE-B787C59B4837}" destId="{633B25C9-AA3F-43CC-A964-A86DDE9ADEA4}" srcOrd="0" destOrd="0" presId="urn:microsoft.com/office/officeart/2005/8/layout/orgChart1"/>
    <dgm:cxn modelId="{4FB5D058-3DF3-4CC3-B747-A4996BE5C035}" type="presParOf" srcId="{633B25C9-AA3F-43CC-A964-A86DDE9ADEA4}" destId="{AE680841-0E4A-4796-8DD2-E499D7A478E9}" srcOrd="0" destOrd="0" presId="urn:microsoft.com/office/officeart/2005/8/layout/orgChart1"/>
    <dgm:cxn modelId="{7D5E69C4-944C-4D49-AF8D-90651536A6D7}" type="presParOf" srcId="{633B25C9-AA3F-43CC-A964-A86DDE9ADEA4}" destId="{C6EED938-02B9-40B1-8181-2A2102446238}" srcOrd="1" destOrd="0" presId="urn:microsoft.com/office/officeart/2005/8/layout/orgChart1"/>
    <dgm:cxn modelId="{0A9F199B-1422-4AA2-A100-8C6C00CA0F20}" type="presParOf" srcId="{7272CCBE-5252-40FF-B8EE-B787C59B4837}" destId="{4118D118-C950-4129-A3ED-CFE58CE3D55C}" srcOrd="1" destOrd="0" presId="urn:microsoft.com/office/officeart/2005/8/layout/orgChart1"/>
    <dgm:cxn modelId="{2F995185-0C6C-40DC-B4CF-3438B0D0FBD3}" type="presParOf" srcId="{4118D118-C950-4129-A3ED-CFE58CE3D55C}" destId="{725F8E0D-D67D-4752-AF84-3319186BEAEB}" srcOrd="0" destOrd="0" presId="urn:microsoft.com/office/officeart/2005/8/layout/orgChart1"/>
    <dgm:cxn modelId="{B0358A0B-3628-4754-B56F-63C4C7700348}" type="presParOf" srcId="{4118D118-C950-4129-A3ED-CFE58CE3D55C}" destId="{F86CC505-B0B4-43E9-BB0F-D671057A3044}" srcOrd="1" destOrd="0" presId="urn:microsoft.com/office/officeart/2005/8/layout/orgChart1"/>
    <dgm:cxn modelId="{383FDFDF-B596-4EAE-BFB8-6A2FDCF4AFD2}" type="presParOf" srcId="{F86CC505-B0B4-43E9-BB0F-D671057A3044}" destId="{CFAFF4C4-3B1C-4184-9A65-96E3134642FC}" srcOrd="0" destOrd="0" presId="urn:microsoft.com/office/officeart/2005/8/layout/orgChart1"/>
    <dgm:cxn modelId="{BDCD4B23-2236-4D70-9EE0-2CA796F233E7}" type="presParOf" srcId="{CFAFF4C4-3B1C-4184-9A65-96E3134642FC}" destId="{4703E654-4568-47FD-B32C-84ECEAAC2C8C}" srcOrd="0" destOrd="0" presId="urn:microsoft.com/office/officeart/2005/8/layout/orgChart1"/>
    <dgm:cxn modelId="{1FBFA768-5F67-4850-A9FD-D5221C87CD63}" type="presParOf" srcId="{CFAFF4C4-3B1C-4184-9A65-96E3134642FC}" destId="{E7856FBA-D0AE-4577-BDD5-610DE135C3EE}" srcOrd="1" destOrd="0" presId="urn:microsoft.com/office/officeart/2005/8/layout/orgChart1"/>
    <dgm:cxn modelId="{46DC7731-C46D-454C-90C2-55C85E58C917}" type="presParOf" srcId="{F86CC505-B0B4-43E9-BB0F-D671057A3044}" destId="{CB98CDCD-F543-4655-86A3-CC201CFB4834}" srcOrd="1" destOrd="0" presId="urn:microsoft.com/office/officeart/2005/8/layout/orgChart1"/>
    <dgm:cxn modelId="{009C7A33-FFAF-4398-880C-40D3390E5365}" type="presParOf" srcId="{F86CC505-B0B4-43E9-BB0F-D671057A3044}" destId="{E8522E15-03A1-4AAF-8D1C-17A6CA4AA934}" srcOrd="2" destOrd="0" presId="urn:microsoft.com/office/officeart/2005/8/layout/orgChart1"/>
    <dgm:cxn modelId="{2B975EAE-049D-43C9-839B-9EC71E45B588}" type="presParOf" srcId="{7272CCBE-5252-40FF-B8EE-B787C59B4837}" destId="{05CA9457-D345-4B1E-866F-A033BAB2F3AA}" srcOrd="2" destOrd="0" presId="urn:microsoft.com/office/officeart/2005/8/layout/orgChart1"/>
    <dgm:cxn modelId="{16ACA17C-755E-4B1C-A5F5-93DDA3303ACD}" type="presParOf" srcId="{4BE37B1C-B0FC-47ED-A4D9-90567CB908C5}" destId="{7DE247E9-A24E-48D8-BB4F-20FDA4AF4865}" srcOrd="4" destOrd="0" presId="urn:microsoft.com/office/officeart/2005/8/layout/orgChart1"/>
    <dgm:cxn modelId="{ED6CD795-CF19-4BD0-97F8-9A0DF541266E}" type="presParOf" srcId="{4BE37B1C-B0FC-47ED-A4D9-90567CB908C5}" destId="{B533FFEB-E15A-4CC1-B366-CEB52757095D}" srcOrd="5" destOrd="0" presId="urn:microsoft.com/office/officeart/2005/8/layout/orgChart1"/>
    <dgm:cxn modelId="{7D64B899-8455-4535-9436-68F8489E6D95}" type="presParOf" srcId="{B533FFEB-E15A-4CC1-B366-CEB52757095D}" destId="{2179CAE3-7E55-4C27-BEF4-EA1840CE57A8}" srcOrd="0" destOrd="0" presId="urn:microsoft.com/office/officeart/2005/8/layout/orgChart1"/>
    <dgm:cxn modelId="{D2D63178-AD0C-48D5-9BE0-88C704C2ED06}" type="presParOf" srcId="{2179CAE3-7E55-4C27-BEF4-EA1840CE57A8}" destId="{3363C4C9-345B-4639-B0A6-3223C689ED03}" srcOrd="0" destOrd="0" presId="urn:microsoft.com/office/officeart/2005/8/layout/orgChart1"/>
    <dgm:cxn modelId="{21E2E71D-70CA-4CEA-B4B6-4B9C15906527}" type="presParOf" srcId="{2179CAE3-7E55-4C27-BEF4-EA1840CE57A8}" destId="{ADFC0BC8-6CD9-4694-A19A-FFAC1E638937}" srcOrd="1" destOrd="0" presId="urn:microsoft.com/office/officeart/2005/8/layout/orgChart1"/>
    <dgm:cxn modelId="{73A7BB85-BF27-4246-A7B5-652311232B3C}" type="presParOf" srcId="{B533FFEB-E15A-4CC1-B366-CEB52757095D}" destId="{11F36F54-D091-4727-BD4D-090A525CC9D5}" srcOrd="1" destOrd="0" presId="urn:microsoft.com/office/officeart/2005/8/layout/orgChart1"/>
    <dgm:cxn modelId="{D55970F3-DFE3-4AFA-AFEE-F65DB838E61A}" type="presParOf" srcId="{11F36F54-D091-4727-BD4D-090A525CC9D5}" destId="{71455D77-43BD-4036-9239-90B72F4D40E3}" srcOrd="0" destOrd="0" presId="urn:microsoft.com/office/officeart/2005/8/layout/orgChart1"/>
    <dgm:cxn modelId="{580CF77F-0581-4D92-A691-B5795AF90792}" type="presParOf" srcId="{11F36F54-D091-4727-BD4D-090A525CC9D5}" destId="{85B20630-92B6-4EF9-8CC1-C4C499764ACF}" srcOrd="1" destOrd="0" presId="urn:microsoft.com/office/officeart/2005/8/layout/orgChart1"/>
    <dgm:cxn modelId="{E76A8F1E-F29F-490A-A61B-F509D3CD7B77}" type="presParOf" srcId="{85B20630-92B6-4EF9-8CC1-C4C499764ACF}" destId="{F5D9A469-4263-470C-992B-B36124CCE340}" srcOrd="0" destOrd="0" presId="urn:microsoft.com/office/officeart/2005/8/layout/orgChart1"/>
    <dgm:cxn modelId="{42C6B494-029A-405C-9C39-F9E2EEB83023}" type="presParOf" srcId="{F5D9A469-4263-470C-992B-B36124CCE340}" destId="{D6A75371-1F1A-4A41-9BDF-97BB3560F388}" srcOrd="0" destOrd="0" presId="urn:microsoft.com/office/officeart/2005/8/layout/orgChart1"/>
    <dgm:cxn modelId="{5B35BD16-B5EE-4CBC-8C7F-E8DBAC790356}" type="presParOf" srcId="{F5D9A469-4263-470C-992B-B36124CCE340}" destId="{0C89D5B2-8110-4A66-993D-C2B2BF4DC4EA}" srcOrd="1" destOrd="0" presId="urn:microsoft.com/office/officeart/2005/8/layout/orgChart1"/>
    <dgm:cxn modelId="{1D8DBBBE-377C-4E9E-B21D-03F3CD50A804}" type="presParOf" srcId="{85B20630-92B6-4EF9-8CC1-C4C499764ACF}" destId="{874D64DB-5B65-4370-B8DA-9844EC1B14B0}" srcOrd="1" destOrd="0" presId="urn:microsoft.com/office/officeart/2005/8/layout/orgChart1"/>
    <dgm:cxn modelId="{48DE1BA2-5278-4713-AE51-BF5306917719}" type="presParOf" srcId="{85B20630-92B6-4EF9-8CC1-C4C499764ACF}" destId="{3F0ED494-14B5-4083-AF3F-605ADDB0C2F9}" srcOrd="2" destOrd="0" presId="urn:microsoft.com/office/officeart/2005/8/layout/orgChart1"/>
    <dgm:cxn modelId="{D53A86EA-3320-4D2F-8CBC-AFA18206B02E}" type="presParOf" srcId="{B533FFEB-E15A-4CC1-B366-CEB52757095D}" destId="{ECA0282D-7E4E-42E4-AA65-72871D581A63}" srcOrd="2" destOrd="0" presId="urn:microsoft.com/office/officeart/2005/8/layout/orgChart1"/>
    <dgm:cxn modelId="{D866FF8E-BC68-4893-B5A9-8F26340122A7}" type="presParOf" srcId="{4BE37B1C-B0FC-47ED-A4D9-90567CB908C5}" destId="{2D48DB63-340F-4DE7-8F3F-A272F90E58F0}" srcOrd="6" destOrd="0" presId="urn:microsoft.com/office/officeart/2005/8/layout/orgChart1"/>
    <dgm:cxn modelId="{185DF4D1-C10A-4704-8769-329F1D4BFB76}" type="presParOf" srcId="{4BE37B1C-B0FC-47ED-A4D9-90567CB908C5}" destId="{1BF7C903-F21F-4CE7-ACD2-5271341474A9}" srcOrd="7" destOrd="0" presId="urn:microsoft.com/office/officeart/2005/8/layout/orgChart1"/>
    <dgm:cxn modelId="{BC617FA0-48AD-444F-B53F-20427B662A31}" type="presParOf" srcId="{1BF7C903-F21F-4CE7-ACD2-5271341474A9}" destId="{45324F62-3CA5-42C8-93DC-7C01782B7B42}" srcOrd="0" destOrd="0" presId="urn:microsoft.com/office/officeart/2005/8/layout/orgChart1"/>
    <dgm:cxn modelId="{D545CFD6-5172-49D3-B380-7F62FC58884F}" type="presParOf" srcId="{45324F62-3CA5-42C8-93DC-7C01782B7B42}" destId="{A45C2E9B-6945-40FD-9FCA-9945ECDA91D3}" srcOrd="0" destOrd="0" presId="urn:microsoft.com/office/officeart/2005/8/layout/orgChart1"/>
    <dgm:cxn modelId="{37D3E743-EB1E-48E3-B078-DC167F838440}" type="presParOf" srcId="{45324F62-3CA5-42C8-93DC-7C01782B7B42}" destId="{006E7662-806F-4D52-AF18-60546EE2E246}" srcOrd="1" destOrd="0" presId="urn:microsoft.com/office/officeart/2005/8/layout/orgChart1"/>
    <dgm:cxn modelId="{C6D54EA8-FDED-4827-B149-171E68903286}" type="presParOf" srcId="{1BF7C903-F21F-4CE7-ACD2-5271341474A9}" destId="{190AAF3D-7864-4F65-B79C-6B60C643ACED}" srcOrd="1" destOrd="0" presId="urn:microsoft.com/office/officeart/2005/8/layout/orgChart1"/>
    <dgm:cxn modelId="{4209CE57-77F7-4D3A-9F6D-0F1D63DBCDE9}" type="presParOf" srcId="{190AAF3D-7864-4F65-B79C-6B60C643ACED}" destId="{96FE2946-D036-4260-9634-FD15626DB4B0}" srcOrd="0" destOrd="0" presId="urn:microsoft.com/office/officeart/2005/8/layout/orgChart1"/>
    <dgm:cxn modelId="{6C565723-2C3E-4AC7-9022-CEFD8CB8CF08}" type="presParOf" srcId="{190AAF3D-7864-4F65-B79C-6B60C643ACED}" destId="{57CFC551-89CA-4AD2-BE18-67D243564CAE}" srcOrd="1" destOrd="0" presId="urn:microsoft.com/office/officeart/2005/8/layout/orgChart1"/>
    <dgm:cxn modelId="{50ED2580-1760-4759-896A-3D790618CD55}" type="presParOf" srcId="{57CFC551-89CA-4AD2-BE18-67D243564CAE}" destId="{F3E9329C-F36D-4EA9-B063-E7F353CD695A}" srcOrd="0" destOrd="0" presId="urn:microsoft.com/office/officeart/2005/8/layout/orgChart1"/>
    <dgm:cxn modelId="{BA6E1A37-106F-4DDF-A177-1F482E9BC196}" type="presParOf" srcId="{F3E9329C-F36D-4EA9-B063-E7F353CD695A}" destId="{F3A38A4A-3ED4-4A37-821D-E29D27BCFE2C}" srcOrd="0" destOrd="0" presId="urn:microsoft.com/office/officeart/2005/8/layout/orgChart1"/>
    <dgm:cxn modelId="{20FDF9C3-0914-4E17-AA42-2DCE9C597DC7}" type="presParOf" srcId="{F3E9329C-F36D-4EA9-B063-E7F353CD695A}" destId="{8B7E6590-9EE9-4647-8308-CACD284CF901}" srcOrd="1" destOrd="0" presId="urn:microsoft.com/office/officeart/2005/8/layout/orgChart1"/>
    <dgm:cxn modelId="{05A1E40D-06D3-4014-8496-F31D6513BF0C}" type="presParOf" srcId="{57CFC551-89CA-4AD2-BE18-67D243564CAE}" destId="{53A1FC6D-972F-4324-951C-054A02AA9714}" srcOrd="1" destOrd="0" presId="urn:microsoft.com/office/officeart/2005/8/layout/orgChart1"/>
    <dgm:cxn modelId="{C932E6AD-AE48-4FD8-B289-63F98089BEFB}" type="presParOf" srcId="{57CFC551-89CA-4AD2-BE18-67D243564CAE}" destId="{BB2F8BF7-66F3-40C9-9EDF-3CEF613B763D}" srcOrd="2" destOrd="0" presId="urn:microsoft.com/office/officeart/2005/8/layout/orgChart1"/>
    <dgm:cxn modelId="{8BD03062-0B8C-4788-9ABD-05B2F492E6E8}" type="presParOf" srcId="{1BF7C903-F21F-4CE7-ACD2-5271341474A9}" destId="{05A1AFF9-B8EB-44C8-A63B-767A03E2597E}" srcOrd="2" destOrd="0" presId="urn:microsoft.com/office/officeart/2005/8/layout/orgChart1"/>
    <dgm:cxn modelId="{000848E3-066A-4699-8D81-BF4048E66B3A}" type="presParOf" srcId="{B9235FAE-D79E-47E7-9318-A18348F4CEC5}" destId="{F070E981-E12A-4627-92B3-FB95EB74C458}"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E61B232-7E8E-4A06-AE53-726ADBF76B98}" type="doc">
      <dgm:prSet loTypeId="urn:microsoft.com/office/officeart/2009/3/layout/StepUpProcess" loCatId="process" qsTypeId="urn:microsoft.com/office/officeart/2005/8/quickstyle/simple1" qsCatId="simple" csTypeId="urn:microsoft.com/office/officeart/2005/8/colors/accent2_1" csCatId="accent2" phldr="1"/>
      <dgm:spPr/>
      <dgm:t>
        <a:bodyPr/>
        <a:lstStyle/>
        <a:p>
          <a:endParaRPr lang="es-419"/>
        </a:p>
      </dgm:t>
    </dgm:pt>
    <dgm:pt modelId="{DDF706EE-54CF-48A5-928A-AA4E3DC76B83}">
      <dgm:prSet phldrT="[Texto]" custT="1"/>
      <dgm:spPr/>
      <dgm:t>
        <a:bodyPr/>
        <a:lstStyle/>
        <a:p>
          <a:r>
            <a:rPr lang="es-ES" sz="1200" dirty="0"/>
            <a:t>Mecanizado de las aletas</a:t>
          </a:r>
          <a:endParaRPr lang="es-419" sz="1200" dirty="0"/>
        </a:p>
      </dgm:t>
    </dgm:pt>
    <dgm:pt modelId="{8BF974A6-9B77-4F05-B91B-80D90A5E7CEE}" type="parTrans" cxnId="{4E10ED23-8E0E-4E97-B064-D9D75BB6FA30}">
      <dgm:prSet/>
      <dgm:spPr/>
      <dgm:t>
        <a:bodyPr/>
        <a:lstStyle/>
        <a:p>
          <a:endParaRPr lang="es-419" sz="3200"/>
        </a:p>
      </dgm:t>
    </dgm:pt>
    <dgm:pt modelId="{C6A5EEB7-ED35-4984-A36E-A7E9209E5A7C}" type="sibTrans" cxnId="{4E10ED23-8E0E-4E97-B064-D9D75BB6FA30}">
      <dgm:prSet/>
      <dgm:spPr/>
      <dgm:t>
        <a:bodyPr/>
        <a:lstStyle/>
        <a:p>
          <a:endParaRPr lang="es-419" sz="3200"/>
        </a:p>
      </dgm:t>
    </dgm:pt>
    <dgm:pt modelId="{F8629146-D21E-41F8-BB4C-8771F636F6DA}">
      <dgm:prSet phldrT="[Texto]" custT="1"/>
      <dgm:spPr/>
      <dgm:t>
        <a:bodyPr/>
        <a:lstStyle/>
        <a:p>
          <a:r>
            <a:rPr lang="es-ES" sz="1200" dirty="0"/>
            <a:t>Soporte de resistencia</a:t>
          </a:r>
          <a:endParaRPr lang="es-419" sz="1200" dirty="0"/>
        </a:p>
      </dgm:t>
    </dgm:pt>
    <dgm:pt modelId="{89F901C9-1602-496E-8830-5E5487B050C7}" type="parTrans" cxnId="{5EDB4804-6D9A-469F-9803-535B6A9AAE72}">
      <dgm:prSet/>
      <dgm:spPr/>
      <dgm:t>
        <a:bodyPr/>
        <a:lstStyle/>
        <a:p>
          <a:endParaRPr lang="es-419" sz="3200"/>
        </a:p>
      </dgm:t>
    </dgm:pt>
    <dgm:pt modelId="{67D667E7-E711-4C35-80C8-48477C8B40DD}" type="sibTrans" cxnId="{5EDB4804-6D9A-469F-9803-535B6A9AAE72}">
      <dgm:prSet/>
      <dgm:spPr/>
      <dgm:t>
        <a:bodyPr/>
        <a:lstStyle/>
        <a:p>
          <a:endParaRPr lang="es-419" sz="3200"/>
        </a:p>
      </dgm:t>
    </dgm:pt>
    <dgm:pt modelId="{AFFCDE71-A140-4054-827D-608BDDA829C7}">
      <dgm:prSet phldrT="[Texto]" custT="1"/>
      <dgm:spPr/>
      <dgm:t>
        <a:bodyPr/>
        <a:lstStyle/>
        <a:p>
          <a:r>
            <a:rPr lang="es-ES" sz="1200" dirty="0"/>
            <a:t>Caja metálica de soporte</a:t>
          </a:r>
          <a:endParaRPr lang="es-419" sz="1200" dirty="0"/>
        </a:p>
      </dgm:t>
    </dgm:pt>
    <dgm:pt modelId="{43C0E135-3DA0-49C4-AA22-2A529094AD5F}" type="parTrans" cxnId="{29B7F6FC-380D-48AD-840C-0CE80A602654}">
      <dgm:prSet/>
      <dgm:spPr/>
      <dgm:t>
        <a:bodyPr/>
        <a:lstStyle/>
        <a:p>
          <a:endParaRPr lang="es-419" sz="3200"/>
        </a:p>
      </dgm:t>
    </dgm:pt>
    <dgm:pt modelId="{22B9D42F-A3B1-490C-8835-75FDD9D544A5}" type="sibTrans" cxnId="{29B7F6FC-380D-48AD-840C-0CE80A602654}">
      <dgm:prSet/>
      <dgm:spPr/>
      <dgm:t>
        <a:bodyPr/>
        <a:lstStyle/>
        <a:p>
          <a:endParaRPr lang="es-419" sz="3200"/>
        </a:p>
      </dgm:t>
    </dgm:pt>
    <dgm:pt modelId="{1E5B84F0-E13B-4974-A0D5-3934679BC05C}">
      <dgm:prSet phldrT="[Texto]" custT="1"/>
      <dgm:spPr/>
      <dgm:t>
        <a:bodyPr/>
        <a:lstStyle/>
        <a:p>
          <a:r>
            <a:rPr lang="es-ES" sz="1200"/>
            <a:t>Caja de control electrónico</a:t>
          </a:r>
          <a:endParaRPr lang="es-419" sz="1200" dirty="0"/>
        </a:p>
      </dgm:t>
    </dgm:pt>
    <dgm:pt modelId="{44C84229-78C9-4890-9E46-06461727D323}" type="parTrans" cxnId="{05136864-A385-4BC2-8D88-C0C4FCC19545}">
      <dgm:prSet/>
      <dgm:spPr/>
      <dgm:t>
        <a:bodyPr/>
        <a:lstStyle/>
        <a:p>
          <a:endParaRPr lang="es-419" sz="3200"/>
        </a:p>
      </dgm:t>
    </dgm:pt>
    <dgm:pt modelId="{D111FDD7-D20B-4FCA-99FC-139AB4CBD714}" type="sibTrans" cxnId="{05136864-A385-4BC2-8D88-C0C4FCC19545}">
      <dgm:prSet/>
      <dgm:spPr/>
      <dgm:t>
        <a:bodyPr/>
        <a:lstStyle/>
        <a:p>
          <a:endParaRPr lang="es-419" sz="3200"/>
        </a:p>
      </dgm:t>
    </dgm:pt>
    <dgm:pt modelId="{FCA7F00F-08A1-4913-B442-F1EC590454E4}">
      <dgm:prSet phldrT="[Texto]" custT="1"/>
      <dgm:spPr/>
      <dgm:t>
        <a:bodyPr/>
        <a:lstStyle/>
        <a:p>
          <a:r>
            <a:rPr lang="es-ES" sz="1200" dirty="0"/>
            <a:t>Estructura guía cables - termocuplas</a:t>
          </a:r>
          <a:endParaRPr lang="es-419" sz="1200" dirty="0"/>
        </a:p>
      </dgm:t>
    </dgm:pt>
    <dgm:pt modelId="{81A64E87-E02C-4C55-82F7-53C99518558D}" type="parTrans" cxnId="{7C2878B5-A698-4567-8D79-554347383C03}">
      <dgm:prSet/>
      <dgm:spPr/>
      <dgm:t>
        <a:bodyPr/>
        <a:lstStyle/>
        <a:p>
          <a:endParaRPr lang="es-419" sz="3200"/>
        </a:p>
      </dgm:t>
    </dgm:pt>
    <dgm:pt modelId="{02D04913-5EE1-4B4B-BC12-99DDE95EE89D}" type="sibTrans" cxnId="{7C2878B5-A698-4567-8D79-554347383C03}">
      <dgm:prSet/>
      <dgm:spPr/>
      <dgm:t>
        <a:bodyPr/>
        <a:lstStyle/>
        <a:p>
          <a:endParaRPr lang="es-419" sz="3200"/>
        </a:p>
      </dgm:t>
    </dgm:pt>
    <dgm:pt modelId="{C7D64E8E-7B85-4979-B7FF-8AD068EFB90F}">
      <dgm:prSet phldrT="[Texto]" custT="1"/>
      <dgm:spPr/>
      <dgm:t>
        <a:bodyPr/>
        <a:lstStyle/>
        <a:p>
          <a:r>
            <a:rPr lang="es-ES" sz="1200" dirty="0"/>
            <a:t>Soporte de apoyo regulable</a:t>
          </a:r>
          <a:endParaRPr lang="es-419" sz="1200" dirty="0"/>
        </a:p>
      </dgm:t>
    </dgm:pt>
    <dgm:pt modelId="{C7F540A3-BA97-4B2B-B172-8EE11D9FF87B}" type="parTrans" cxnId="{6AE3D248-03F4-465B-8136-BFB09A27831B}">
      <dgm:prSet/>
      <dgm:spPr/>
      <dgm:t>
        <a:bodyPr/>
        <a:lstStyle/>
        <a:p>
          <a:endParaRPr lang="es-419" sz="3200"/>
        </a:p>
      </dgm:t>
    </dgm:pt>
    <dgm:pt modelId="{4507F8BB-6116-4E88-94C0-52655BD483C5}" type="sibTrans" cxnId="{6AE3D248-03F4-465B-8136-BFB09A27831B}">
      <dgm:prSet/>
      <dgm:spPr/>
      <dgm:t>
        <a:bodyPr/>
        <a:lstStyle/>
        <a:p>
          <a:endParaRPr lang="es-419" sz="3200"/>
        </a:p>
      </dgm:t>
    </dgm:pt>
    <dgm:pt modelId="{334DDF1E-E369-4D0E-8D22-DB7C86326E4A}" type="pres">
      <dgm:prSet presAssocID="{EE61B232-7E8E-4A06-AE53-726ADBF76B98}" presName="rootnode" presStyleCnt="0">
        <dgm:presLayoutVars>
          <dgm:chMax/>
          <dgm:chPref/>
          <dgm:dir/>
          <dgm:animLvl val="lvl"/>
        </dgm:presLayoutVars>
      </dgm:prSet>
      <dgm:spPr/>
    </dgm:pt>
    <dgm:pt modelId="{93E92441-F426-4EB0-A87B-95D11ACCC790}" type="pres">
      <dgm:prSet presAssocID="{DDF706EE-54CF-48A5-928A-AA4E3DC76B83}" presName="composite" presStyleCnt="0"/>
      <dgm:spPr/>
    </dgm:pt>
    <dgm:pt modelId="{8E7DB023-BBF3-47EA-BAAB-386DAB7C17EF}" type="pres">
      <dgm:prSet presAssocID="{DDF706EE-54CF-48A5-928A-AA4E3DC76B83}" presName="LShape" presStyleLbl="alignNode1" presStyleIdx="0" presStyleCnt="11"/>
      <dgm:spPr/>
    </dgm:pt>
    <dgm:pt modelId="{4F583E67-A84E-4DC0-A1D9-44EFF03493C1}" type="pres">
      <dgm:prSet presAssocID="{DDF706EE-54CF-48A5-928A-AA4E3DC76B83}" presName="ParentText" presStyleLbl="revTx" presStyleIdx="0" presStyleCnt="6">
        <dgm:presLayoutVars>
          <dgm:chMax val="0"/>
          <dgm:chPref val="0"/>
          <dgm:bulletEnabled val="1"/>
        </dgm:presLayoutVars>
      </dgm:prSet>
      <dgm:spPr/>
    </dgm:pt>
    <dgm:pt modelId="{725712EE-D018-47E5-A455-B6ED77818D9C}" type="pres">
      <dgm:prSet presAssocID="{DDF706EE-54CF-48A5-928A-AA4E3DC76B83}" presName="Triangle" presStyleLbl="alignNode1" presStyleIdx="1" presStyleCnt="11"/>
      <dgm:spPr/>
    </dgm:pt>
    <dgm:pt modelId="{8EF61997-0A23-482F-92F8-70B0CED76A91}" type="pres">
      <dgm:prSet presAssocID="{C6A5EEB7-ED35-4984-A36E-A7E9209E5A7C}" presName="sibTrans" presStyleCnt="0"/>
      <dgm:spPr/>
    </dgm:pt>
    <dgm:pt modelId="{303C3D14-FB48-4422-9E96-690214D20954}" type="pres">
      <dgm:prSet presAssocID="{C6A5EEB7-ED35-4984-A36E-A7E9209E5A7C}" presName="space" presStyleCnt="0"/>
      <dgm:spPr/>
    </dgm:pt>
    <dgm:pt modelId="{1EC71EDA-B08F-4AC1-8950-B77F095F9ADD}" type="pres">
      <dgm:prSet presAssocID="{F8629146-D21E-41F8-BB4C-8771F636F6DA}" presName="composite" presStyleCnt="0"/>
      <dgm:spPr/>
    </dgm:pt>
    <dgm:pt modelId="{8C2550F2-E7D4-4427-81C4-D29BAA29DBCB}" type="pres">
      <dgm:prSet presAssocID="{F8629146-D21E-41F8-BB4C-8771F636F6DA}" presName="LShape" presStyleLbl="alignNode1" presStyleIdx="2" presStyleCnt="11"/>
      <dgm:spPr/>
    </dgm:pt>
    <dgm:pt modelId="{336512F8-69E0-4C8F-B184-D7AD0D344A76}" type="pres">
      <dgm:prSet presAssocID="{F8629146-D21E-41F8-BB4C-8771F636F6DA}" presName="ParentText" presStyleLbl="revTx" presStyleIdx="1" presStyleCnt="6">
        <dgm:presLayoutVars>
          <dgm:chMax val="0"/>
          <dgm:chPref val="0"/>
          <dgm:bulletEnabled val="1"/>
        </dgm:presLayoutVars>
      </dgm:prSet>
      <dgm:spPr/>
    </dgm:pt>
    <dgm:pt modelId="{4ADBA732-5EC2-4270-87FA-FD5053C6430B}" type="pres">
      <dgm:prSet presAssocID="{F8629146-D21E-41F8-BB4C-8771F636F6DA}" presName="Triangle" presStyleLbl="alignNode1" presStyleIdx="3" presStyleCnt="11"/>
      <dgm:spPr/>
    </dgm:pt>
    <dgm:pt modelId="{3C6219A2-0FEF-4064-B225-1B01F6420EE2}" type="pres">
      <dgm:prSet presAssocID="{67D667E7-E711-4C35-80C8-48477C8B40DD}" presName="sibTrans" presStyleCnt="0"/>
      <dgm:spPr/>
    </dgm:pt>
    <dgm:pt modelId="{10A54A33-6B79-463E-9DCB-D6F2EFDF6065}" type="pres">
      <dgm:prSet presAssocID="{67D667E7-E711-4C35-80C8-48477C8B40DD}" presName="space" presStyleCnt="0"/>
      <dgm:spPr/>
    </dgm:pt>
    <dgm:pt modelId="{C91C7B35-50A2-4F47-B1B1-2C7BFC7894A9}" type="pres">
      <dgm:prSet presAssocID="{AFFCDE71-A140-4054-827D-608BDDA829C7}" presName="composite" presStyleCnt="0"/>
      <dgm:spPr/>
    </dgm:pt>
    <dgm:pt modelId="{8C371AF7-A481-4C1A-AE92-FECC140E2D2F}" type="pres">
      <dgm:prSet presAssocID="{AFFCDE71-A140-4054-827D-608BDDA829C7}" presName="LShape" presStyleLbl="alignNode1" presStyleIdx="4" presStyleCnt="11"/>
      <dgm:spPr/>
    </dgm:pt>
    <dgm:pt modelId="{574D40A6-0406-4325-9744-41856073CBE7}" type="pres">
      <dgm:prSet presAssocID="{AFFCDE71-A140-4054-827D-608BDDA829C7}" presName="ParentText" presStyleLbl="revTx" presStyleIdx="2" presStyleCnt="6">
        <dgm:presLayoutVars>
          <dgm:chMax val="0"/>
          <dgm:chPref val="0"/>
          <dgm:bulletEnabled val="1"/>
        </dgm:presLayoutVars>
      </dgm:prSet>
      <dgm:spPr/>
    </dgm:pt>
    <dgm:pt modelId="{37E74EF3-38A2-40E6-9A02-00B897FC4310}" type="pres">
      <dgm:prSet presAssocID="{AFFCDE71-A140-4054-827D-608BDDA829C7}" presName="Triangle" presStyleLbl="alignNode1" presStyleIdx="5" presStyleCnt="11"/>
      <dgm:spPr/>
    </dgm:pt>
    <dgm:pt modelId="{81EDA535-61A5-4612-9F93-95E5CBF19CB3}" type="pres">
      <dgm:prSet presAssocID="{22B9D42F-A3B1-490C-8835-75FDD9D544A5}" presName="sibTrans" presStyleCnt="0"/>
      <dgm:spPr/>
    </dgm:pt>
    <dgm:pt modelId="{FE80B6AE-1C0B-4641-820D-5B437A718C5D}" type="pres">
      <dgm:prSet presAssocID="{22B9D42F-A3B1-490C-8835-75FDD9D544A5}" presName="space" presStyleCnt="0"/>
      <dgm:spPr/>
    </dgm:pt>
    <dgm:pt modelId="{3A47B90B-106D-469B-BDC2-8ED624C39E93}" type="pres">
      <dgm:prSet presAssocID="{FCA7F00F-08A1-4913-B442-F1EC590454E4}" presName="composite" presStyleCnt="0"/>
      <dgm:spPr/>
    </dgm:pt>
    <dgm:pt modelId="{8C9D80E6-DF3C-47E8-9B03-17663F447345}" type="pres">
      <dgm:prSet presAssocID="{FCA7F00F-08A1-4913-B442-F1EC590454E4}" presName="LShape" presStyleLbl="alignNode1" presStyleIdx="6" presStyleCnt="11"/>
      <dgm:spPr/>
    </dgm:pt>
    <dgm:pt modelId="{06D46A74-46D9-4403-95A4-A737E6CC99CB}" type="pres">
      <dgm:prSet presAssocID="{FCA7F00F-08A1-4913-B442-F1EC590454E4}" presName="ParentText" presStyleLbl="revTx" presStyleIdx="3" presStyleCnt="6">
        <dgm:presLayoutVars>
          <dgm:chMax val="0"/>
          <dgm:chPref val="0"/>
          <dgm:bulletEnabled val="1"/>
        </dgm:presLayoutVars>
      </dgm:prSet>
      <dgm:spPr/>
    </dgm:pt>
    <dgm:pt modelId="{1DC84EF4-417B-4972-AF55-1AC82B004838}" type="pres">
      <dgm:prSet presAssocID="{FCA7F00F-08A1-4913-B442-F1EC590454E4}" presName="Triangle" presStyleLbl="alignNode1" presStyleIdx="7" presStyleCnt="11"/>
      <dgm:spPr/>
    </dgm:pt>
    <dgm:pt modelId="{15F28C33-E9F8-4FAD-B818-1CF22380179B}" type="pres">
      <dgm:prSet presAssocID="{02D04913-5EE1-4B4B-BC12-99DDE95EE89D}" presName="sibTrans" presStyleCnt="0"/>
      <dgm:spPr/>
    </dgm:pt>
    <dgm:pt modelId="{919D0EF4-95B8-4277-AC91-A69827B2CB3F}" type="pres">
      <dgm:prSet presAssocID="{02D04913-5EE1-4B4B-BC12-99DDE95EE89D}" presName="space" presStyleCnt="0"/>
      <dgm:spPr/>
    </dgm:pt>
    <dgm:pt modelId="{DC0D5C00-1347-48DB-8028-B70C785D5B26}" type="pres">
      <dgm:prSet presAssocID="{1E5B84F0-E13B-4974-A0D5-3934679BC05C}" presName="composite" presStyleCnt="0"/>
      <dgm:spPr/>
    </dgm:pt>
    <dgm:pt modelId="{946B265F-F7D5-496B-AAF6-CAA33696BD51}" type="pres">
      <dgm:prSet presAssocID="{1E5B84F0-E13B-4974-A0D5-3934679BC05C}" presName="LShape" presStyleLbl="alignNode1" presStyleIdx="8" presStyleCnt="11"/>
      <dgm:spPr/>
    </dgm:pt>
    <dgm:pt modelId="{7EE86947-C4EA-43BD-AF0D-A604F5999B48}" type="pres">
      <dgm:prSet presAssocID="{1E5B84F0-E13B-4974-A0D5-3934679BC05C}" presName="ParentText" presStyleLbl="revTx" presStyleIdx="4" presStyleCnt="6">
        <dgm:presLayoutVars>
          <dgm:chMax val="0"/>
          <dgm:chPref val="0"/>
          <dgm:bulletEnabled val="1"/>
        </dgm:presLayoutVars>
      </dgm:prSet>
      <dgm:spPr/>
    </dgm:pt>
    <dgm:pt modelId="{5439E106-0985-474F-A9DD-3AF934A5D1E2}" type="pres">
      <dgm:prSet presAssocID="{1E5B84F0-E13B-4974-A0D5-3934679BC05C}" presName="Triangle" presStyleLbl="alignNode1" presStyleIdx="9" presStyleCnt="11"/>
      <dgm:spPr/>
    </dgm:pt>
    <dgm:pt modelId="{9FAEFD58-2E4B-44BB-A24C-F2DC4437AF42}" type="pres">
      <dgm:prSet presAssocID="{D111FDD7-D20B-4FCA-99FC-139AB4CBD714}" presName="sibTrans" presStyleCnt="0"/>
      <dgm:spPr/>
    </dgm:pt>
    <dgm:pt modelId="{898F3841-EB28-4999-A88D-562C68D938AA}" type="pres">
      <dgm:prSet presAssocID="{D111FDD7-D20B-4FCA-99FC-139AB4CBD714}" presName="space" presStyleCnt="0"/>
      <dgm:spPr/>
    </dgm:pt>
    <dgm:pt modelId="{65C7F180-6FE9-47E8-92C9-C0E7C9ED5359}" type="pres">
      <dgm:prSet presAssocID="{C7D64E8E-7B85-4979-B7FF-8AD068EFB90F}" presName="composite" presStyleCnt="0"/>
      <dgm:spPr/>
    </dgm:pt>
    <dgm:pt modelId="{EFFC1D38-DE7D-4797-B81D-F007A477B46B}" type="pres">
      <dgm:prSet presAssocID="{C7D64E8E-7B85-4979-B7FF-8AD068EFB90F}" presName="LShape" presStyleLbl="alignNode1" presStyleIdx="10" presStyleCnt="11"/>
      <dgm:spPr/>
    </dgm:pt>
    <dgm:pt modelId="{61048932-0563-4DB9-9062-AA845F195E26}" type="pres">
      <dgm:prSet presAssocID="{C7D64E8E-7B85-4979-B7FF-8AD068EFB90F}" presName="ParentText" presStyleLbl="revTx" presStyleIdx="5" presStyleCnt="6">
        <dgm:presLayoutVars>
          <dgm:chMax val="0"/>
          <dgm:chPref val="0"/>
          <dgm:bulletEnabled val="1"/>
        </dgm:presLayoutVars>
      </dgm:prSet>
      <dgm:spPr/>
    </dgm:pt>
  </dgm:ptLst>
  <dgm:cxnLst>
    <dgm:cxn modelId="{5EDB4804-6D9A-469F-9803-535B6A9AAE72}" srcId="{EE61B232-7E8E-4A06-AE53-726ADBF76B98}" destId="{F8629146-D21E-41F8-BB4C-8771F636F6DA}" srcOrd="1" destOrd="0" parTransId="{89F901C9-1602-496E-8830-5E5487B050C7}" sibTransId="{67D667E7-E711-4C35-80C8-48477C8B40DD}"/>
    <dgm:cxn modelId="{376A8411-6E9A-4542-BB5F-ED2E48883EC3}" type="presOf" srcId="{AFFCDE71-A140-4054-827D-608BDDA829C7}" destId="{574D40A6-0406-4325-9744-41856073CBE7}" srcOrd="0" destOrd="0" presId="urn:microsoft.com/office/officeart/2009/3/layout/StepUpProcess"/>
    <dgm:cxn modelId="{4E10ED23-8E0E-4E97-B064-D9D75BB6FA30}" srcId="{EE61B232-7E8E-4A06-AE53-726ADBF76B98}" destId="{DDF706EE-54CF-48A5-928A-AA4E3DC76B83}" srcOrd="0" destOrd="0" parTransId="{8BF974A6-9B77-4F05-B91B-80D90A5E7CEE}" sibTransId="{C6A5EEB7-ED35-4984-A36E-A7E9209E5A7C}"/>
    <dgm:cxn modelId="{05136864-A385-4BC2-8D88-C0C4FCC19545}" srcId="{EE61B232-7E8E-4A06-AE53-726ADBF76B98}" destId="{1E5B84F0-E13B-4974-A0D5-3934679BC05C}" srcOrd="4" destOrd="0" parTransId="{44C84229-78C9-4890-9E46-06461727D323}" sibTransId="{D111FDD7-D20B-4FCA-99FC-139AB4CBD714}"/>
    <dgm:cxn modelId="{6AE3D248-03F4-465B-8136-BFB09A27831B}" srcId="{EE61B232-7E8E-4A06-AE53-726ADBF76B98}" destId="{C7D64E8E-7B85-4979-B7FF-8AD068EFB90F}" srcOrd="5" destOrd="0" parTransId="{C7F540A3-BA97-4B2B-B172-8EE11D9FF87B}" sibTransId="{4507F8BB-6116-4E88-94C0-52655BD483C5}"/>
    <dgm:cxn modelId="{0B10D66D-6759-4DDC-A694-65EF79474D8E}" type="presOf" srcId="{DDF706EE-54CF-48A5-928A-AA4E3DC76B83}" destId="{4F583E67-A84E-4DC0-A1D9-44EFF03493C1}" srcOrd="0" destOrd="0" presId="urn:microsoft.com/office/officeart/2009/3/layout/StepUpProcess"/>
    <dgm:cxn modelId="{58E26183-7032-4849-BDA9-C62CC4F378BC}" type="presOf" srcId="{1E5B84F0-E13B-4974-A0D5-3934679BC05C}" destId="{7EE86947-C4EA-43BD-AF0D-A604F5999B48}" srcOrd="0" destOrd="0" presId="urn:microsoft.com/office/officeart/2009/3/layout/StepUpProcess"/>
    <dgm:cxn modelId="{07090490-B36B-4B55-95E3-4D724906805B}" type="presOf" srcId="{EE61B232-7E8E-4A06-AE53-726ADBF76B98}" destId="{334DDF1E-E369-4D0E-8D22-DB7C86326E4A}" srcOrd="0" destOrd="0" presId="urn:microsoft.com/office/officeart/2009/3/layout/StepUpProcess"/>
    <dgm:cxn modelId="{00165FB5-FC75-4328-B9FC-32EFB07C25D1}" type="presOf" srcId="{C7D64E8E-7B85-4979-B7FF-8AD068EFB90F}" destId="{61048932-0563-4DB9-9062-AA845F195E26}" srcOrd="0" destOrd="0" presId="urn:microsoft.com/office/officeart/2009/3/layout/StepUpProcess"/>
    <dgm:cxn modelId="{7C2878B5-A698-4567-8D79-554347383C03}" srcId="{EE61B232-7E8E-4A06-AE53-726ADBF76B98}" destId="{FCA7F00F-08A1-4913-B442-F1EC590454E4}" srcOrd="3" destOrd="0" parTransId="{81A64E87-E02C-4C55-82F7-53C99518558D}" sibTransId="{02D04913-5EE1-4B4B-BC12-99DDE95EE89D}"/>
    <dgm:cxn modelId="{664F3BE6-D562-443A-BF06-A9476F35289B}" type="presOf" srcId="{F8629146-D21E-41F8-BB4C-8771F636F6DA}" destId="{336512F8-69E0-4C8F-B184-D7AD0D344A76}" srcOrd="0" destOrd="0" presId="urn:microsoft.com/office/officeart/2009/3/layout/StepUpProcess"/>
    <dgm:cxn modelId="{260C6EFA-3FA4-44D0-AE99-81FA8810F726}" type="presOf" srcId="{FCA7F00F-08A1-4913-B442-F1EC590454E4}" destId="{06D46A74-46D9-4403-95A4-A737E6CC99CB}" srcOrd="0" destOrd="0" presId="urn:microsoft.com/office/officeart/2009/3/layout/StepUpProcess"/>
    <dgm:cxn modelId="{29B7F6FC-380D-48AD-840C-0CE80A602654}" srcId="{EE61B232-7E8E-4A06-AE53-726ADBF76B98}" destId="{AFFCDE71-A140-4054-827D-608BDDA829C7}" srcOrd="2" destOrd="0" parTransId="{43C0E135-3DA0-49C4-AA22-2A529094AD5F}" sibTransId="{22B9D42F-A3B1-490C-8835-75FDD9D544A5}"/>
    <dgm:cxn modelId="{143B9636-9F09-4B8E-897D-39445074A55E}" type="presParOf" srcId="{334DDF1E-E369-4D0E-8D22-DB7C86326E4A}" destId="{93E92441-F426-4EB0-A87B-95D11ACCC790}" srcOrd="0" destOrd="0" presId="urn:microsoft.com/office/officeart/2009/3/layout/StepUpProcess"/>
    <dgm:cxn modelId="{B1E1AE07-47C4-4DF9-81CB-5C7C8E60CD45}" type="presParOf" srcId="{93E92441-F426-4EB0-A87B-95D11ACCC790}" destId="{8E7DB023-BBF3-47EA-BAAB-386DAB7C17EF}" srcOrd="0" destOrd="0" presId="urn:microsoft.com/office/officeart/2009/3/layout/StepUpProcess"/>
    <dgm:cxn modelId="{AD6B7F4D-B8B3-4F70-9190-DD216FF4D220}" type="presParOf" srcId="{93E92441-F426-4EB0-A87B-95D11ACCC790}" destId="{4F583E67-A84E-4DC0-A1D9-44EFF03493C1}" srcOrd="1" destOrd="0" presId="urn:microsoft.com/office/officeart/2009/3/layout/StepUpProcess"/>
    <dgm:cxn modelId="{A4C51FF2-51AF-4729-9759-E1992289DC94}" type="presParOf" srcId="{93E92441-F426-4EB0-A87B-95D11ACCC790}" destId="{725712EE-D018-47E5-A455-B6ED77818D9C}" srcOrd="2" destOrd="0" presId="urn:microsoft.com/office/officeart/2009/3/layout/StepUpProcess"/>
    <dgm:cxn modelId="{A96D8EF4-D8B8-4DEA-9DD2-4CD876C5DE8E}" type="presParOf" srcId="{334DDF1E-E369-4D0E-8D22-DB7C86326E4A}" destId="{8EF61997-0A23-482F-92F8-70B0CED76A91}" srcOrd="1" destOrd="0" presId="urn:microsoft.com/office/officeart/2009/3/layout/StepUpProcess"/>
    <dgm:cxn modelId="{05EF6DC1-8CD6-4714-B479-2C65BC17670C}" type="presParOf" srcId="{8EF61997-0A23-482F-92F8-70B0CED76A91}" destId="{303C3D14-FB48-4422-9E96-690214D20954}" srcOrd="0" destOrd="0" presId="urn:microsoft.com/office/officeart/2009/3/layout/StepUpProcess"/>
    <dgm:cxn modelId="{FFC4CEDB-BC39-4B33-84FA-7276EA80B92F}" type="presParOf" srcId="{334DDF1E-E369-4D0E-8D22-DB7C86326E4A}" destId="{1EC71EDA-B08F-4AC1-8950-B77F095F9ADD}" srcOrd="2" destOrd="0" presId="urn:microsoft.com/office/officeart/2009/3/layout/StepUpProcess"/>
    <dgm:cxn modelId="{70B4AA64-4EB9-4699-93A5-5523CCF094B0}" type="presParOf" srcId="{1EC71EDA-B08F-4AC1-8950-B77F095F9ADD}" destId="{8C2550F2-E7D4-4427-81C4-D29BAA29DBCB}" srcOrd="0" destOrd="0" presId="urn:microsoft.com/office/officeart/2009/3/layout/StepUpProcess"/>
    <dgm:cxn modelId="{1EE16C78-06CD-4F9A-9ED7-7D1B25AB62F7}" type="presParOf" srcId="{1EC71EDA-B08F-4AC1-8950-B77F095F9ADD}" destId="{336512F8-69E0-4C8F-B184-D7AD0D344A76}" srcOrd="1" destOrd="0" presId="urn:microsoft.com/office/officeart/2009/3/layout/StepUpProcess"/>
    <dgm:cxn modelId="{BB741B37-EFE3-498D-8CF7-7148D360A62D}" type="presParOf" srcId="{1EC71EDA-B08F-4AC1-8950-B77F095F9ADD}" destId="{4ADBA732-5EC2-4270-87FA-FD5053C6430B}" srcOrd="2" destOrd="0" presId="urn:microsoft.com/office/officeart/2009/3/layout/StepUpProcess"/>
    <dgm:cxn modelId="{A088E2FD-050C-4F1C-97A1-5D61F5197B74}" type="presParOf" srcId="{334DDF1E-E369-4D0E-8D22-DB7C86326E4A}" destId="{3C6219A2-0FEF-4064-B225-1B01F6420EE2}" srcOrd="3" destOrd="0" presId="urn:microsoft.com/office/officeart/2009/3/layout/StepUpProcess"/>
    <dgm:cxn modelId="{A1CBA9B0-A0CD-4B84-B8D7-F99F466D1E25}" type="presParOf" srcId="{3C6219A2-0FEF-4064-B225-1B01F6420EE2}" destId="{10A54A33-6B79-463E-9DCB-D6F2EFDF6065}" srcOrd="0" destOrd="0" presId="urn:microsoft.com/office/officeart/2009/3/layout/StepUpProcess"/>
    <dgm:cxn modelId="{125727DE-010E-426E-9372-3FD02FDE924A}" type="presParOf" srcId="{334DDF1E-E369-4D0E-8D22-DB7C86326E4A}" destId="{C91C7B35-50A2-4F47-B1B1-2C7BFC7894A9}" srcOrd="4" destOrd="0" presId="urn:microsoft.com/office/officeart/2009/3/layout/StepUpProcess"/>
    <dgm:cxn modelId="{04B9B266-2AE3-4304-B7AC-DDCE06F2069F}" type="presParOf" srcId="{C91C7B35-50A2-4F47-B1B1-2C7BFC7894A9}" destId="{8C371AF7-A481-4C1A-AE92-FECC140E2D2F}" srcOrd="0" destOrd="0" presId="urn:microsoft.com/office/officeart/2009/3/layout/StepUpProcess"/>
    <dgm:cxn modelId="{378B6DFB-3ADC-4545-831F-D746B4F67A05}" type="presParOf" srcId="{C91C7B35-50A2-4F47-B1B1-2C7BFC7894A9}" destId="{574D40A6-0406-4325-9744-41856073CBE7}" srcOrd="1" destOrd="0" presId="urn:microsoft.com/office/officeart/2009/3/layout/StepUpProcess"/>
    <dgm:cxn modelId="{42976DCC-F0CF-49C9-9448-B8FF310CAC48}" type="presParOf" srcId="{C91C7B35-50A2-4F47-B1B1-2C7BFC7894A9}" destId="{37E74EF3-38A2-40E6-9A02-00B897FC4310}" srcOrd="2" destOrd="0" presId="urn:microsoft.com/office/officeart/2009/3/layout/StepUpProcess"/>
    <dgm:cxn modelId="{A0412431-27B5-4491-9A0B-79273B7A4B56}" type="presParOf" srcId="{334DDF1E-E369-4D0E-8D22-DB7C86326E4A}" destId="{81EDA535-61A5-4612-9F93-95E5CBF19CB3}" srcOrd="5" destOrd="0" presId="urn:microsoft.com/office/officeart/2009/3/layout/StepUpProcess"/>
    <dgm:cxn modelId="{685ECD89-8294-4E8E-9EC1-5DA9D7431567}" type="presParOf" srcId="{81EDA535-61A5-4612-9F93-95E5CBF19CB3}" destId="{FE80B6AE-1C0B-4641-820D-5B437A718C5D}" srcOrd="0" destOrd="0" presId="urn:microsoft.com/office/officeart/2009/3/layout/StepUpProcess"/>
    <dgm:cxn modelId="{A589BC14-147D-453A-B33F-47DA381A1CCD}" type="presParOf" srcId="{334DDF1E-E369-4D0E-8D22-DB7C86326E4A}" destId="{3A47B90B-106D-469B-BDC2-8ED624C39E93}" srcOrd="6" destOrd="0" presId="urn:microsoft.com/office/officeart/2009/3/layout/StepUpProcess"/>
    <dgm:cxn modelId="{B4A8BA3E-573E-4F55-8E1E-C134D1F4FBCA}" type="presParOf" srcId="{3A47B90B-106D-469B-BDC2-8ED624C39E93}" destId="{8C9D80E6-DF3C-47E8-9B03-17663F447345}" srcOrd="0" destOrd="0" presId="urn:microsoft.com/office/officeart/2009/3/layout/StepUpProcess"/>
    <dgm:cxn modelId="{ED4ABC8D-8C4F-40CB-9732-DC2F1F671119}" type="presParOf" srcId="{3A47B90B-106D-469B-BDC2-8ED624C39E93}" destId="{06D46A74-46D9-4403-95A4-A737E6CC99CB}" srcOrd="1" destOrd="0" presId="urn:microsoft.com/office/officeart/2009/3/layout/StepUpProcess"/>
    <dgm:cxn modelId="{F68AD7B8-B706-4702-A657-D55C74FC7B83}" type="presParOf" srcId="{3A47B90B-106D-469B-BDC2-8ED624C39E93}" destId="{1DC84EF4-417B-4972-AF55-1AC82B004838}" srcOrd="2" destOrd="0" presId="urn:microsoft.com/office/officeart/2009/3/layout/StepUpProcess"/>
    <dgm:cxn modelId="{1299EAD5-88EE-46AC-80C7-C897A396FD87}" type="presParOf" srcId="{334DDF1E-E369-4D0E-8D22-DB7C86326E4A}" destId="{15F28C33-E9F8-4FAD-B818-1CF22380179B}" srcOrd="7" destOrd="0" presId="urn:microsoft.com/office/officeart/2009/3/layout/StepUpProcess"/>
    <dgm:cxn modelId="{98C7EA69-5D2B-4A02-9315-EEC2E9F79A89}" type="presParOf" srcId="{15F28C33-E9F8-4FAD-B818-1CF22380179B}" destId="{919D0EF4-95B8-4277-AC91-A69827B2CB3F}" srcOrd="0" destOrd="0" presId="urn:microsoft.com/office/officeart/2009/3/layout/StepUpProcess"/>
    <dgm:cxn modelId="{B45C40AC-AC11-4651-9568-F0B33B8C35BE}" type="presParOf" srcId="{334DDF1E-E369-4D0E-8D22-DB7C86326E4A}" destId="{DC0D5C00-1347-48DB-8028-B70C785D5B26}" srcOrd="8" destOrd="0" presId="urn:microsoft.com/office/officeart/2009/3/layout/StepUpProcess"/>
    <dgm:cxn modelId="{A092F28A-0292-45EE-9EA1-DC80E9A61A07}" type="presParOf" srcId="{DC0D5C00-1347-48DB-8028-B70C785D5B26}" destId="{946B265F-F7D5-496B-AAF6-CAA33696BD51}" srcOrd="0" destOrd="0" presId="urn:microsoft.com/office/officeart/2009/3/layout/StepUpProcess"/>
    <dgm:cxn modelId="{EFDC9DCC-46D5-4694-AD0F-A8D66881D5D5}" type="presParOf" srcId="{DC0D5C00-1347-48DB-8028-B70C785D5B26}" destId="{7EE86947-C4EA-43BD-AF0D-A604F5999B48}" srcOrd="1" destOrd="0" presId="urn:microsoft.com/office/officeart/2009/3/layout/StepUpProcess"/>
    <dgm:cxn modelId="{5C9D346E-8B57-4A29-B5B5-F85094A73846}" type="presParOf" srcId="{DC0D5C00-1347-48DB-8028-B70C785D5B26}" destId="{5439E106-0985-474F-A9DD-3AF934A5D1E2}" srcOrd="2" destOrd="0" presId="urn:microsoft.com/office/officeart/2009/3/layout/StepUpProcess"/>
    <dgm:cxn modelId="{CE54589C-D7AE-423F-A402-B1E1897C55E5}" type="presParOf" srcId="{334DDF1E-E369-4D0E-8D22-DB7C86326E4A}" destId="{9FAEFD58-2E4B-44BB-A24C-F2DC4437AF42}" srcOrd="9" destOrd="0" presId="urn:microsoft.com/office/officeart/2009/3/layout/StepUpProcess"/>
    <dgm:cxn modelId="{BFF9DFA3-07DD-4D91-B407-697CE843E9B7}" type="presParOf" srcId="{9FAEFD58-2E4B-44BB-A24C-F2DC4437AF42}" destId="{898F3841-EB28-4999-A88D-562C68D938AA}" srcOrd="0" destOrd="0" presId="urn:microsoft.com/office/officeart/2009/3/layout/StepUpProcess"/>
    <dgm:cxn modelId="{EF1B2AB9-EE3B-4CDB-A53B-E8CEF7BBAFBB}" type="presParOf" srcId="{334DDF1E-E369-4D0E-8D22-DB7C86326E4A}" destId="{65C7F180-6FE9-47E8-92C9-C0E7C9ED5359}" srcOrd="10" destOrd="0" presId="urn:microsoft.com/office/officeart/2009/3/layout/StepUpProcess"/>
    <dgm:cxn modelId="{AAE2AF73-3D76-4AA9-9DDC-704592EBFDBF}" type="presParOf" srcId="{65C7F180-6FE9-47E8-92C9-C0E7C9ED5359}" destId="{EFFC1D38-DE7D-4797-B81D-F007A477B46B}" srcOrd="0" destOrd="0" presId="urn:microsoft.com/office/officeart/2009/3/layout/StepUpProcess"/>
    <dgm:cxn modelId="{706C7769-8334-422C-B965-88DD5DF4C740}" type="presParOf" srcId="{65C7F180-6FE9-47E8-92C9-C0E7C9ED5359}" destId="{61048932-0563-4DB9-9062-AA845F195E26}"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400F781-C3A1-44AE-9A31-06B6F62D588B}" type="doc">
      <dgm:prSet loTypeId="urn:microsoft.com/office/officeart/2005/8/layout/vProcess5" loCatId="process" qsTypeId="urn:microsoft.com/office/officeart/2005/8/quickstyle/simple1" qsCatId="simple" csTypeId="urn:microsoft.com/office/officeart/2005/8/colors/accent0_1" csCatId="mainScheme" phldr="1"/>
      <dgm:spPr/>
      <dgm:t>
        <a:bodyPr/>
        <a:lstStyle/>
        <a:p>
          <a:endParaRPr lang="es-ES"/>
        </a:p>
      </dgm:t>
    </dgm:pt>
    <dgm:pt modelId="{99065329-79C7-49DE-AB99-F1EED0B1EEF8}">
      <dgm:prSet phldrT="[Texto]">
        <dgm:style>
          <a:lnRef idx="2">
            <a:schemeClr val="accent4"/>
          </a:lnRef>
          <a:fillRef idx="1">
            <a:schemeClr val="lt1"/>
          </a:fillRef>
          <a:effectRef idx="0">
            <a:schemeClr val="accent4"/>
          </a:effectRef>
          <a:fontRef idx="minor">
            <a:schemeClr val="dk1"/>
          </a:fontRef>
        </dgm:style>
      </dgm:prSet>
      <dgm:spPr/>
      <dgm:t>
        <a:bodyPr/>
        <a:lstStyle/>
        <a:p>
          <a:r>
            <a:rPr lang="es-ES" dirty="0">
              <a:effectLst>
                <a:outerShdw blurRad="38100" dist="38100" dir="2700000" algn="tl">
                  <a:srgbClr val="000000">
                    <a:alpha val="43137"/>
                  </a:srgbClr>
                </a:outerShdw>
              </a:effectLst>
            </a:rPr>
            <a:t>L en pasos 0,05m</a:t>
          </a:r>
        </a:p>
      </dgm:t>
    </dgm:pt>
    <dgm:pt modelId="{5B445797-7B21-4C54-9F55-FF20392B9500}" type="parTrans" cxnId="{AD3BFEF2-074F-4606-BEA1-70C1FCEC29C5}">
      <dgm:prSet/>
      <dgm:spPr/>
      <dgm:t>
        <a:bodyPr/>
        <a:lstStyle/>
        <a:p>
          <a:endParaRPr lang="es-ES"/>
        </a:p>
      </dgm:t>
    </dgm:pt>
    <dgm:pt modelId="{E11862AE-2748-43D2-9124-F3C544311878}" type="sibTrans" cxnId="{AD3BFEF2-074F-4606-BEA1-70C1FCEC29C5}">
      <dgm:prSet/>
      <dgm:spPr/>
      <dgm:t>
        <a:bodyPr/>
        <a:lstStyle/>
        <a:p>
          <a:endParaRPr lang="es-ES"/>
        </a:p>
      </dgm:t>
    </dgm:pt>
    <dgm:pt modelId="{1F4ED046-A2FA-4936-A68C-F45ADE18920E}">
      <dgm:prSet phldrT="[Texto]">
        <dgm:style>
          <a:lnRef idx="2">
            <a:schemeClr val="accent4"/>
          </a:lnRef>
          <a:fillRef idx="1">
            <a:schemeClr val="lt1"/>
          </a:fillRef>
          <a:effectRef idx="0">
            <a:schemeClr val="accent4"/>
          </a:effectRef>
          <a:fontRef idx="minor">
            <a:schemeClr val="dk1"/>
          </a:fontRef>
        </dgm:style>
      </dgm:prSet>
      <dgm:spPr/>
      <dgm:t>
        <a:bodyPr/>
        <a:lstStyle/>
        <a:p>
          <a:r>
            <a:rPr lang="es-ES" dirty="0"/>
            <a:t>Número de Raylight</a:t>
          </a:r>
        </a:p>
      </dgm:t>
    </dgm:pt>
    <dgm:pt modelId="{9B1533D0-A608-4C00-977D-F0A1BB265959}" type="parTrans" cxnId="{4EFBF82D-9B4D-479B-9C30-1045A5EB1C8D}">
      <dgm:prSet/>
      <dgm:spPr/>
      <dgm:t>
        <a:bodyPr/>
        <a:lstStyle/>
        <a:p>
          <a:endParaRPr lang="es-ES"/>
        </a:p>
      </dgm:t>
    </dgm:pt>
    <dgm:pt modelId="{F9C05B1D-02E7-4ECC-BD85-A032950C99E2}" type="sibTrans" cxnId="{4EFBF82D-9B4D-479B-9C30-1045A5EB1C8D}">
      <dgm:prSet/>
      <dgm:spPr/>
      <dgm:t>
        <a:bodyPr/>
        <a:lstStyle/>
        <a:p>
          <a:endParaRPr lang="es-ES"/>
        </a:p>
      </dgm:t>
    </dgm:pt>
    <dgm:pt modelId="{7EEB1646-282D-45F0-A7BB-7DA8D186192B}">
      <dgm:prSet phldrT="[Texto]">
        <dgm:style>
          <a:lnRef idx="2">
            <a:schemeClr val="accent4"/>
          </a:lnRef>
          <a:fillRef idx="1">
            <a:schemeClr val="lt1"/>
          </a:fillRef>
          <a:effectRef idx="0">
            <a:schemeClr val="accent4"/>
          </a:effectRef>
          <a:fontRef idx="minor">
            <a:schemeClr val="dk1"/>
          </a:fontRef>
        </dgm:style>
      </dgm:prSet>
      <dgm:spPr/>
      <dgm:t>
        <a:bodyPr/>
        <a:lstStyle/>
        <a:p>
          <a:r>
            <a:rPr lang="es-ES" b="0" dirty="0"/>
            <a:t>Número de Nus</a:t>
          </a:r>
          <a:r>
            <a:rPr lang="es-ES" dirty="0"/>
            <a:t>selt </a:t>
          </a:r>
        </a:p>
      </dgm:t>
    </dgm:pt>
    <dgm:pt modelId="{8B5FE999-866E-4845-8E30-DDDDF608588D}" type="parTrans" cxnId="{2F72A521-1264-4B98-9EFF-5CB9F3300854}">
      <dgm:prSet/>
      <dgm:spPr/>
      <dgm:t>
        <a:bodyPr/>
        <a:lstStyle/>
        <a:p>
          <a:endParaRPr lang="es-ES"/>
        </a:p>
      </dgm:t>
    </dgm:pt>
    <dgm:pt modelId="{AC02A5BF-A475-41C5-9373-B4730914F782}" type="sibTrans" cxnId="{2F72A521-1264-4B98-9EFF-5CB9F3300854}">
      <dgm:prSet/>
      <dgm:spPr/>
      <dgm:t>
        <a:bodyPr/>
        <a:lstStyle/>
        <a:p>
          <a:endParaRPr lang="es-ES"/>
        </a:p>
      </dgm:t>
    </dgm:pt>
    <dgm:pt modelId="{3E7BEC9B-91F6-4D55-9D67-748368CD3130}">
      <dgm:prSet phldrT="[Texto]" custT="1">
        <dgm:style>
          <a:lnRef idx="2">
            <a:schemeClr val="accent4"/>
          </a:lnRef>
          <a:fillRef idx="1">
            <a:schemeClr val="lt1"/>
          </a:fillRef>
          <a:effectRef idx="0">
            <a:schemeClr val="accent4"/>
          </a:effectRef>
          <a:fontRef idx="minor">
            <a:schemeClr val="dk1"/>
          </a:fontRef>
        </dgm:style>
      </dgm:prSet>
      <dgm:spPr/>
      <dgm:t>
        <a:bodyPr/>
        <a:lstStyle/>
        <a:p>
          <a:r>
            <a:rPr lang="es-ES" sz="1000" b="0" dirty="0"/>
            <a:t>Coeficiente de  convección.</a:t>
          </a:r>
          <a:endParaRPr lang="es-ES" sz="1000" dirty="0"/>
        </a:p>
      </dgm:t>
    </dgm:pt>
    <dgm:pt modelId="{B2B8FCCD-FBEA-497C-918C-9A70A0BABCC4}" type="parTrans" cxnId="{6D387D88-B906-436E-862E-3AF7408E4D10}">
      <dgm:prSet/>
      <dgm:spPr/>
      <dgm:t>
        <a:bodyPr/>
        <a:lstStyle/>
        <a:p>
          <a:endParaRPr lang="es-ES"/>
        </a:p>
      </dgm:t>
    </dgm:pt>
    <dgm:pt modelId="{E142874F-021E-4CFB-931C-3A4332DDAC66}" type="sibTrans" cxnId="{6D387D88-B906-436E-862E-3AF7408E4D10}">
      <dgm:prSet/>
      <dgm:spPr/>
      <dgm:t>
        <a:bodyPr/>
        <a:lstStyle/>
        <a:p>
          <a:endParaRPr lang="es-ES"/>
        </a:p>
      </dgm:t>
    </dgm:pt>
    <dgm:pt modelId="{83F602C2-AD14-4425-BCF1-7974C20CF448}" type="pres">
      <dgm:prSet presAssocID="{8400F781-C3A1-44AE-9A31-06B6F62D588B}" presName="outerComposite" presStyleCnt="0">
        <dgm:presLayoutVars>
          <dgm:chMax val="5"/>
          <dgm:dir/>
          <dgm:resizeHandles val="exact"/>
        </dgm:presLayoutVars>
      </dgm:prSet>
      <dgm:spPr/>
    </dgm:pt>
    <dgm:pt modelId="{F59276C7-F7AE-4A6E-902F-C4971FC88318}" type="pres">
      <dgm:prSet presAssocID="{8400F781-C3A1-44AE-9A31-06B6F62D588B}" presName="dummyMaxCanvas" presStyleCnt="0">
        <dgm:presLayoutVars/>
      </dgm:prSet>
      <dgm:spPr/>
    </dgm:pt>
    <dgm:pt modelId="{19BC6826-EBF5-4D15-BB77-252FE5C76489}" type="pres">
      <dgm:prSet presAssocID="{8400F781-C3A1-44AE-9A31-06B6F62D588B}" presName="FourNodes_1" presStyleLbl="node1" presStyleIdx="0" presStyleCnt="4" custScaleX="80509">
        <dgm:presLayoutVars>
          <dgm:bulletEnabled val="1"/>
        </dgm:presLayoutVars>
      </dgm:prSet>
      <dgm:spPr/>
    </dgm:pt>
    <dgm:pt modelId="{BBA7AA61-A2D3-4739-B914-0E716B2104DE}" type="pres">
      <dgm:prSet presAssocID="{8400F781-C3A1-44AE-9A31-06B6F62D588B}" presName="FourNodes_2" presStyleLbl="node1" presStyleIdx="1" presStyleCnt="4" custScaleX="80509">
        <dgm:presLayoutVars>
          <dgm:bulletEnabled val="1"/>
        </dgm:presLayoutVars>
      </dgm:prSet>
      <dgm:spPr/>
    </dgm:pt>
    <dgm:pt modelId="{4B700A6F-38F2-400A-8B49-26CE18DD4B92}" type="pres">
      <dgm:prSet presAssocID="{8400F781-C3A1-44AE-9A31-06B6F62D588B}" presName="FourNodes_3" presStyleLbl="node1" presStyleIdx="2" presStyleCnt="4" custScaleX="80509">
        <dgm:presLayoutVars>
          <dgm:bulletEnabled val="1"/>
        </dgm:presLayoutVars>
      </dgm:prSet>
      <dgm:spPr/>
    </dgm:pt>
    <dgm:pt modelId="{EB5DCB19-2901-4ABC-B9A3-A1591E8AA430}" type="pres">
      <dgm:prSet presAssocID="{8400F781-C3A1-44AE-9A31-06B6F62D588B}" presName="FourNodes_4" presStyleLbl="node1" presStyleIdx="3" presStyleCnt="4" custScaleX="80509">
        <dgm:presLayoutVars>
          <dgm:bulletEnabled val="1"/>
        </dgm:presLayoutVars>
      </dgm:prSet>
      <dgm:spPr/>
    </dgm:pt>
    <dgm:pt modelId="{88120CF7-D609-4F79-8FA1-230613450AEC}" type="pres">
      <dgm:prSet presAssocID="{8400F781-C3A1-44AE-9A31-06B6F62D588B}" presName="FourConn_1-2" presStyleLbl="fgAccFollowNode1" presStyleIdx="0" presStyleCnt="3">
        <dgm:presLayoutVars>
          <dgm:bulletEnabled val="1"/>
        </dgm:presLayoutVars>
      </dgm:prSet>
      <dgm:spPr/>
    </dgm:pt>
    <dgm:pt modelId="{C0D0FD10-77D5-4F79-8F92-42633F668DF4}" type="pres">
      <dgm:prSet presAssocID="{8400F781-C3A1-44AE-9A31-06B6F62D588B}" presName="FourConn_2-3" presStyleLbl="fgAccFollowNode1" presStyleIdx="1" presStyleCnt="3">
        <dgm:presLayoutVars>
          <dgm:bulletEnabled val="1"/>
        </dgm:presLayoutVars>
      </dgm:prSet>
      <dgm:spPr/>
    </dgm:pt>
    <dgm:pt modelId="{CF02A5AC-BFC4-44BF-AA01-808F897E0335}" type="pres">
      <dgm:prSet presAssocID="{8400F781-C3A1-44AE-9A31-06B6F62D588B}" presName="FourConn_3-4" presStyleLbl="fgAccFollowNode1" presStyleIdx="2" presStyleCnt="3">
        <dgm:presLayoutVars>
          <dgm:bulletEnabled val="1"/>
        </dgm:presLayoutVars>
      </dgm:prSet>
      <dgm:spPr/>
    </dgm:pt>
    <dgm:pt modelId="{3B6F1A16-996F-47E3-A82B-7861DA7D475E}" type="pres">
      <dgm:prSet presAssocID="{8400F781-C3A1-44AE-9A31-06B6F62D588B}" presName="FourNodes_1_text" presStyleLbl="node1" presStyleIdx="3" presStyleCnt="4">
        <dgm:presLayoutVars>
          <dgm:bulletEnabled val="1"/>
        </dgm:presLayoutVars>
      </dgm:prSet>
      <dgm:spPr/>
    </dgm:pt>
    <dgm:pt modelId="{66E62F92-8129-49C2-9661-EBB3A1A7EFE7}" type="pres">
      <dgm:prSet presAssocID="{8400F781-C3A1-44AE-9A31-06B6F62D588B}" presName="FourNodes_2_text" presStyleLbl="node1" presStyleIdx="3" presStyleCnt="4">
        <dgm:presLayoutVars>
          <dgm:bulletEnabled val="1"/>
        </dgm:presLayoutVars>
      </dgm:prSet>
      <dgm:spPr/>
    </dgm:pt>
    <dgm:pt modelId="{ADC54736-378B-43F3-BD13-5D87034474EB}" type="pres">
      <dgm:prSet presAssocID="{8400F781-C3A1-44AE-9A31-06B6F62D588B}" presName="FourNodes_3_text" presStyleLbl="node1" presStyleIdx="3" presStyleCnt="4">
        <dgm:presLayoutVars>
          <dgm:bulletEnabled val="1"/>
        </dgm:presLayoutVars>
      </dgm:prSet>
      <dgm:spPr/>
    </dgm:pt>
    <dgm:pt modelId="{DD40748B-7C76-4D1D-B037-D98C94486CC9}" type="pres">
      <dgm:prSet presAssocID="{8400F781-C3A1-44AE-9A31-06B6F62D588B}" presName="FourNodes_4_text" presStyleLbl="node1" presStyleIdx="3" presStyleCnt="4">
        <dgm:presLayoutVars>
          <dgm:bulletEnabled val="1"/>
        </dgm:presLayoutVars>
      </dgm:prSet>
      <dgm:spPr/>
    </dgm:pt>
  </dgm:ptLst>
  <dgm:cxnLst>
    <dgm:cxn modelId="{B21A6E02-8011-4F5F-9B78-A9746050DEC9}" type="presOf" srcId="{99065329-79C7-49DE-AB99-F1EED0B1EEF8}" destId="{19BC6826-EBF5-4D15-BB77-252FE5C76489}" srcOrd="0" destOrd="0" presId="urn:microsoft.com/office/officeart/2005/8/layout/vProcess5"/>
    <dgm:cxn modelId="{8F5C0F04-2208-4D0C-BEB3-4B577FEC0BBC}" type="presOf" srcId="{99065329-79C7-49DE-AB99-F1EED0B1EEF8}" destId="{3B6F1A16-996F-47E3-A82B-7861DA7D475E}" srcOrd="1" destOrd="0" presId="urn:microsoft.com/office/officeart/2005/8/layout/vProcess5"/>
    <dgm:cxn modelId="{0FB79307-EA94-4FFA-931D-F6EAB88AB80C}" type="presOf" srcId="{8400F781-C3A1-44AE-9A31-06B6F62D588B}" destId="{83F602C2-AD14-4425-BCF1-7974C20CF448}" srcOrd="0" destOrd="0" presId="urn:microsoft.com/office/officeart/2005/8/layout/vProcess5"/>
    <dgm:cxn modelId="{BF7EDC0B-3B61-4665-89FC-794AB728EA7F}" type="presOf" srcId="{3E7BEC9B-91F6-4D55-9D67-748368CD3130}" destId="{DD40748B-7C76-4D1D-B037-D98C94486CC9}" srcOrd="1" destOrd="0" presId="urn:microsoft.com/office/officeart/2005/8/layout/vProcess5"/>
    <dgm:cxn modelId="{96943C18-9C97-4AB4-B49F-C4811E3E35E9}" type="presOf" srcId="{1F4ED046-A2FA-4936-A68C-F45ADE18920E}" destId="{66E62F92-8129-49C2-9661-EBB3A1A7EFE7}" srcOrd="1" destOrd="0" presId="urn:microsoft.com/office/officeart/2005/8/layout/vProcess5"/>
    <dgm:cxn modelId="{2F72A521-1264-4B98-9EFF-5CB9F3300854}" srcId="{8400F781-C3A1-44AE-9A31-06B6F62D588B}" destId="{7EEB1646-282D-45F0-A7BB-7DA8D186192B}" srcOrd="2" destOrd="0" parTransId="{8B5FE999-866E-4845-8E30-DDDDF608588D}" sibTransId="{AC02A5BF-A475-41C5-9373-B4730914F782}"/>
    <dgm:cxn modelId="{4EFBF82D-9B4D-479B-9C30-1045A5EB1C8D}" srcId="{8400F781-C3A1-44AE-9A31-06B6F62D588B}" destId="{1F4ED046-A2FA-4936-A68C-F45ADE18920E}" srcOrd="1" destOrd="0" parTransId="{9B1533D0-A608-4C00-977D-F0A1BB265959}" sibTransId="{F9C05B1D-02E7-4ECC-BD85-A032950C99E2}"/>
    <dgm:cxn modelId="{B3586D7A-BD93-4556-BD54-7DF8E0C49EE1}" type="presOf" srcId="{7EEB1646-282D-45F0-A7BB-7DA8D186192B}" destId="{ADC54736-378B-43F3-BD13-5D87034474EB}" srcOrd="1" destOrd="0" presId="urn:microsoft.com/office/officeart/2005/8/layout/vProcess5"/>
    <dgm:cxn modelId="{AF2D9385-6593-40FD-B6BD-1D35263F5B5B}" type="presOf" srcId="{AC02A5BF-A475-41C5-9373-B4730914F782}" destId="{CF02A5AC-BFC4-44BF-AA01-808F897E0335}" srcOrd="0" destOrd="0" presId="urn:microsoft.com/office/officeart/2005/8/layout/vProcess5"/>
    <dgm:cxn modelId="{6D387D88-B906-436E-862E-3AF7408E4D10}" srcId="{8400F781-C3A1-44AE-9A31-06B6F62D588B}" destId="{3E7BEC9B-91F6-4D55-9D67-748368CD3130}" srcOrd="3" destOrd="0" parTransId="{B2B8FCCD-FBEA-497C-918C-9A70A0BABCC4}" sibTransId="{E142874F-021E-4CFB-931C-3A4332DDAC66}"/>
    <dgm:cxn modelId="{EDA9E88B-B546-4FB7-9EE3-347A8F46570F}" type="presOf" srcId="{1F4ED046-A2FA-4936-A68C-F45ADE18920E}" destId="{BBA7AA61-A2D3-4739-B914-0E716B2104DE}" srcOrd="0" destOrd="0" presId="urn:microsoft.com/office/officeart/2005/8/layout/vProcess5"/>
    <dgm:cxn modelId="{2B30779B-04B4-4A59-84A5-2158F347A63E}" type="presOf" srcId="{7EEB1646-282D-45F0-A7BB-7DA8D186192B}" destId="{4B700A6F-38F2-400A-8B49-26CE18DD4B92}" srcOrd="0" destOrd="0" presId="urn:microsoft.com/office/officeart/2005/8/layout/vProcess5"/>
    <dgm:cxn modelId="{BBCD3BCB-7F15-4BD4-A385-EBD15C239FE3}" type="presOf" srcId="{F9C05B1D-02E7-4ECC-BD85-A032950C99E2}" destId="{C0D0FD10-77D5-4F79-8F92-42633F668DF4}" srcOrd="0" destOrd="0" presId="urn:microsoft.com/office/officeart/2005/8/layout/vProcess5"/>
    <dgm:cxn modelId="{B46778F2-E3C6-481B-B6B2-FD404A8AD653}" type="presOf" srcId="{3E7BEC9B-91F6-4D55-9D67-748368CD3130}" destId="{EB5DCB19-2901-4ABC-B9A3-A1591E8AA430}" srcOrd="0" destOrd="0" presId="urn:microsoft.com/office/officeart/2005/8/layout/vProcess5"/>
    <dgm:cxn modelId="{AD3BFEF2-074F-4606-BEA1-70C1FCEC29C5}" srcId="{8400F781-C3A1-44AE-9A31-06B6F62D588B}" destId="{99065329-79C7-49DE-AB99-F1EED0B1EEF8}" srcOrd="0" destOrd="0" parTransId="{5B445797-7B21-4C54-9F55-FF20392B9500}" sibTransId="{E11862AE-2748-43D2-9124-F3C544311878}"/>
    <dgm:cxn modelId="{82CCC9F3-057A-45B4-9E1B-3E8E279CAFFC}" type="presOf" srcId="{E11862AE-2748-43D2-9124-F3C544311878}" destId="{88120CF7-D609-4F79-8FA1-230613450AEC}" srcOrd="0" destOrd="0" presId="urn:microsoft.com/office/officeart/2005/8/layout/vProcess5"/>
    <dgm:cxn modelId="{6DC59B38-E778-48D5-8F41-0B4637D61A1A}" type="presParOf" srcId="{83F602C2-AD14-4425-BCF1-7974C20CF448}" destId="{F59276C7-F7AE-4A6E-902F-C4971FC88318}" srcOrd="0" destOrd="0" presId="urn:microsoft.com/office/officeart/2005/8/layout/vProcess5"/>
    <dgm:cxn modelId="{F8756A0D-5299-42BD-A498-EC2B550AFFFF}" type="presParOf" srcId="{83F602C2-AD14-4425-BCF1-7974C20CF448}" destId="{19BC6826-EBF5-4D15-BB77-252FE5C76489}" srcOrd="1" destOrd="0" presId="urn:microsoft.com/office/officeart/2005/8/layout/vProcess5"/>
    <dgm:cxn modelId="{3BCE651D-DA7F-43DD-BA43-2959E5E532B9}" type="presParOf" srcId="{83F602C2-AD14-4425-BCF1-7974C20CF448}" destId="{BBA7AA61-A2D3-4739-B914-0E716B2104DE}" srcOrd="2" destOrd="0" presId="urn:microsoft.com/office/officeart/2005/8/layout/vProcess5"/>
    <dgm:cxn modelId="{60430B98-208B-4E73-94A1-158B16D38808}" type="presParOf" srcId="{83F602C2-AD14-4425-BCF1-7974C20CF448}" destId="{4B700A6F-38F2-400A-8B49-26CE18DD4B92}" srcOrd="3" destOrd="0" presId="urn:microsoft.com/office/officeart/2005/8/layout/vProcess5"/>
    <dgm:cxn modelId="{E8AD0BDF-9FB8-45AB-B677-CB13404000B5}" type="presParOf" srcId="{83F602C2-AD14-4425-BCF1-7974C20CF448}" destId="{EB5DCB19-2901-4ABC-B9A3-A1591E8AA430}" srcOrd="4" destOrd="0" presId="urn:microsoft.com/office/officeart/2005/8/layout/vProcess5"/>
    <dgm:cxn modelId="{3616268C-E2AE-4C29-9377-1E8534940CA5}" type="presParOf" srcId="{83F602C2-AD14-4425-BCF1-7974C20CF448}" destId="{88120CF7-D609-4F79-8FA1-230613450AEC}" srcOrd="5" destOrd="0" presId="urn:microsoft.com/office/officeart/2005/8/layout/vProcess5"/>
    <dgm:cxn modelId="{B50C7DF3-3625-482C-982E-BDE0B2F44B23}" type="presParOf" srcId="{83F602C2-AD14-4425-BCF1-7974C20CF448}" destId="{C0D0FD10-77D5-4F79-8F92-42633F668DF4}" srcOrd="6" destOrd="0" presId="urn:microsoft.com/office/officeart/2005/8/layout/vProcess5"/>
    <dgm:cxn modelId="{ABBB3430-7665-4CB6-BAAB-B160E065CAE3}" type="presParOf" srcId="{83F602C2-AD14-4425-BCF1-7974C20CF448}" destId="{CF02A5AC-BFC4-44BF-AA01-808F897E0335}" srcOrd="7" destOrd="0" presId="urn:microsoft.com/office/officeart/2005/8/layout/vProcess5"/>
    <dgm:cxn modelId="{9D0C7DAE-87C1-4036-ABC5-965856B32441}" type="presParOf" srcId="{83F602C2-AD14-4425-BCF1-7974C20CF448}" destId="{3B6F1A16-996F-47E3-A82B-7861DA7D475E}" srcOrd="8" destOrd="0" presId="urn:microsoft.com/office/officeart/2005/8/layout/vProcess5"/>
    <dgm:cxn modelId="{91E770FD-C581-4B32-855C-FBBE096148E6}" type="presParOf" srcId="{83F602C2-AD14-4425-BCF1-7974C20CF448}" destId="{66E62F92-8129-49C2-9661-EBB3A1A7EFE7}" srcOrd="9" destOrd="0" presId="urn:microsoft.com/office/officeart/2005/8/layout/vProcess5"/>
    <dgm:cxn modelId="{4F849A41-52DA-46DB-9E35-A32365C17E4D}" type="presParOf" srcId="{83F602C2-AD14-4425-BCF1-7974C20CF448}" destId="{ADC54736-378B-43F3-BD13-5D87034474EB}" srcOrd="10" destOrd="0" presId="urn:microsoft.com/office/officeart/2005/8/layout/vProcess5"/>
    <dgm:cxn modelId="{79C396D2-8824-4AFE-AA0E-6BCBEE2A1C1D}" type="presParOf" srcId="{83F602C2-AD14-4425-BCF1-7974C20CF448}" destId="{DD40748B-7C76-4D1D-B037-D98C94486CC9}" srcOrd="11"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400F781-C3A1-44AE-9A31-06B6F62D588B}" type="doc">
      <dgm:prSet loTypeId="urn:microsoft.com/office/officeart/2005/8/layout/vProcess5" loCatId="process" qsTypeId="urn:microsoft.com/office/officeart/2005/8/quickstyle/simple1" qsCatId="simple" csTypeId="urn:microsoft.com/office/officeart/2005/8/colors/accent0_1" csCatId="mainScheme" phldr="1"/>
      <dgm:spPr/>
      <dgm:t>
        <a:bodyPr/>
        <a:lstStyle/>
        <a:p>
          <a:endParaRPr lang="es-ES"/>
        </a:p>
      </dgm:t>
    </dgm:pt>
    <dgm:pt modelId="{99065329-79C7-49DE-AB99-F1EED0B1EEF8}">
      <dgm:prSet phldrT="[Texto]" custT="1">
        <dgm:style>
          <a:lnRef idx="2">
            <a:schemeClr val="accent4"/>
          </a:lnRef>
          <a:fillRef idx="1">
            <a:schemeClr val="lt1"/>
          </a:fillRef>
          <a:effectRef idx="0">
            <a:schemeClr val="accent4"/>
          </a:effectRef>
          <a:fontRef idx="minor">
            <a:schemeClr val="dk1"/>
          </a:fontRef>
        </dgm:style>
      </dgm:prSet>
      <dgm:spPr/>
      <dgm:t>
        <a:bodyPr/>
        <a:lstStyle/>
        <a:p>
          <a:r>
            <a:rPr lang="es-ES" sz="1100" dirty="0"/>
            <a:t>m para aleta</a:t>
          </a:r>
        </a:p>
      </dgm:t>
    </dgm:pt>
    <dgm:pt modelId="{5B445797-7B21-4C54-9F55-FF20392B9500}" type="parTrans" cxnId="{AD3BFEF2-074F-4606-BEA1-70C1FCEC29C5}">
      <dgm:prSet/>
      <dgm:spPr/>
      <dgm:t>
        <a:bodyPr/>
        <a:lstStyle/>
        <a:p>
          <a:endParaRPr lang="es-ES"/>
        </a:p>
      </dgm:t>
    </dgm:pt>
    <dgm:pt modelId="{E11862AE-2748-43D2-9124-F3C544311878}" type="sibTrans" cxnId="{AD3BFEF2-074F-4606-BEA1-70C1FCEC29C5}">
      <dgm:prSet/>
      <dgm:spPr/>
      <dgm:t>
        <a:bodyPr/>
        <a:lstStyle/>
        <a:p>
          <a:endParaRPr lang="es-ES"/>
        </a:p>
      </dgm:t>
    </dgm:pt>
    <dgm:pt modelId="{4FF29777-1AF9-4329-8A57-688CA3990A7E}">
      <dgm:prSet custT="1">
        <dgm:style>
          <a:lnRef idx="2">
            <a:schemeClr val="accent4"/>
          </a:lnRef>
          <a:fillRef idx="1">
            <a:schemeClr val="lt1"/>
          </a:fillRef>
          <a:effectRef idx="0">
            <a:schemeClr val="accent4"/>
          </a:effectRef>
          <a:fontRef idx="minor">
            <a:schemeClr val="dk1"/>
          </a:fontRef>
        </dgm:style>
      </dgm:prSet>
      <dgm:spPr/>
      <dgm:t>
        <a:bodyPr/>
        <a:lstStyle/>
        <a:p>
          <a:r>
            <a:rPr lang="es-ES" sz="1050" dirty="0"/>
            <a:t>Longitud Corregida</a:t>
          </a:r>
        </a:p>
      </dgm:t>
    </dgm:pt>
    <dgm:pt modelId="{887EEFAB-93C5-415F-8CC6-6E0ACBC2FB9A}" type="parTrans" cxnId="{C9FC3F1E-D0BE-47EA-BED5-A44E63893C6F}">
      <dgm:prSet/>
      <dgm:spPr/>
      <dgm:t>
        <a:bodyPr/>
        <a:lstStyle/>
        <a:p>
          <a:endParaRPr lang="es-ES"/>
        </a:p>
      </dgm:t>
    </dgm:pt>
    <dgm:pt modelId="{0FAA4ACE-58F2-4C91-9495-9D6A9F8B99D9}" type="sibTrans" cxnId="{C9FC3F1E-D0BE-47EA-BED5-A44E63893C6F}">
      <dgm:prSet/>
      <dgm:spPr/>
      <dgm:t>
        <a:bodyPr/>
        <a:lstStyle/>
        <a:p>
          <a:endParaRPr lang="es-ES"/>
        </a:p>
      </dgm:t>
    </dgm:pt>
    <dgm:pt modelId="{8E2A563E-28B6-4EE4-889F-AE67713F19E3}">
      <dgm:prSet custT="1">
        <dgm:style>
          <a:lnRef idx="2">
            <a:schemeClr val="accent4"/>
          </a:lnRef>
          <a:fillRef idx="1">
            <a:schemeClr val="lt1"/>
          </a:fillRef>
          <a:effectRef idx="0">
            <a:schemeClr val="accent4"/>
          </a:effectRef>
          <a:fontRef idx="minor">
            <a:schemeClr val="dk1"/>
          </a:fontRef>
        </dgm:style>
      </dgm:prSet>
      <dgm:spPr/>
      <dgm:t>
        <a:bodyPr/>
        <a:lstStyle/>
        <a:p>
          <a:r>
            <a:rPr lang="es-ES" sz="1050" dirty="0"/>
            <a:t>Área superficial </a:t>
          </a:r>
        </a:p>
      </dgm:t>
    </dgm:pt>
    <dgm:pt modelId="{87F54245-7A59-43E1-81CD-C1EE81A786B3}" type="parTrans" cxnId="{82B728B3-3E08-4F60-B6C6-FA175CCB4A91}">
      <dgm:prSet/>
      <dgm:spPr/>
      <dgm:t>
        <a:bodyPr/>
        <a:lstStyle/>
        <a:p>
          <a:endParaRPr lang="es-ES"/>
        </a:p>
      </dgm:t>
    </dgm:pt>
    <dgm:pt modelId="{AD266A16-6CDF-4CF3-B175-68913BFCBA0B}" type="sibTrans" cxnId="{82B728B3-3E08-4F60-B6C6-FA175CCB4A91}">
      <dgm:prSet/>
      <dgm:spPr/>
      <dgm:t>
        <a:bodyPr/>
        <a:lstStyle/>
        <a:p>
          <a:endParaRPr lang="es-ES"/>
        </a:p>
      </dgm:t>
    </dgm:pt>
    <dgm:pt modelId="{BDC6BB5B-9CFE-4175-B042-5CD34668B4AE}">
      <dgm:prSet custT="1">
        <dgm:style>
          <a:lnRef idx="2">
            <a:schemeClr val="accent4"/>
          </a:lnRef>
          <a:fillRef idx="1">
            <a:schemeClr val="lt1"/>
          </a:fillRef>
          <a:effectRef idx="0">
            <a:schemeClr val="accent4"/>
          </a:effectRef>
          <a:fontRef idx="minor">
            <a:schemeClr val="dk1"/>
          </a:fontRef>
        </dgm:style>
      </dgm:prSet>
      <dgm:spPr/>
      <dgm:t>
        <a:bodyPr/>
        <a:lstStyle/>
        <a:p>
          <a:r>
            <a:rPr lang="es-ES" sz="1000" dirty="0"/>
            <a:t> Eficiencia </a:t>
          </a:r>
        </a:p>
      </dgm:t>
    </dgm:pt>
    <dgm:pt modelId="{020A573A-1BD9-4E2B-82BB-2105F805D65C}" type="parTrans" cxnId="{45834480-0178-48A8-AD32-7653646A3C9C}">
      <dgm:prSet/>
      <dgm:spPr/>
      <dgm:t>
        <a:bodyPr/>
        <a:lstStyle/>
        <a:p>
          <a:endParaRPr lang="es-ES"/>
        </a:p>
      </dgm:t>
    </dgm:pt>
    <dgm:pt modelId="{8B1CB0AE-3523-4128-A29C-0BAC17DDBA4E}" type="sibTrans" cxnId="{45834480-0178-48A8-AD32-7653646A3C9C}">
      <dgm:prSet/>
      <dgm:spPr/>
      <dgm:t>
        <a:bodyPr/>
        <a:lstStyle/>
        <a:p>
          <a:endParaRPr lang="es-ES"/>
        </a:p>
      </dgm:t>
    </dgm:pt>
    <dgm:pt modelId="{4F0C521E-62BB-40B3-A00E-9ECC2365444D}">
      <dgm:prSet custT="1">
        <dgm:style>
          <a:lnRef idx="2">
            <a:schemeClr val="accent4"/>
          </a:lnRef>
          <a:fillRef idx="1">
            <a:schemeClr val="lt1"/>
          </a:fillRef>
          <a:effectRef idx="0">
            <a:schemeClr val="accent4"/>
          </a:effectRef>
          <a:fontRef idx="minor">
            <a:schemeClr val="dk1"/>
          </a:fontRef>
        </dgm:style>
      </dgm:prSet>
      <dgm:spPr/>
      <dgm:t>
        <a:bodyPr/>
        <a:lstStyle/>
        <a:p>
          <a:r>
            <a:rPr lang="es-ES" sz="1400" dirty="0">
              <a:effectLst>
                <a:outerShdw blurRad="38100" dist="38100" dir="2700000" algn="tl">
                  <a:srgbClr val="000000">
                    <a:alpha val="43137"/>
                  </a:srgbClr>
                </a:outerShdw>
              </a:effectLst>
            </a:rPr>
            <a:t>Calor</a:t>
          </a:r>
          <a:r>
            <a:rPr lang="es-ES" sz="2000" dirty="0"/>
            <a:t> </a:t>
          </a:r>
        </a:p>
      </dgm:t>
    </dgm:pt>
    <dgm:pt modelId="{48A6A25C-0BE2-4921-9A00-69718A1065C1}" type="parTrans" cxnId="{2672B30C-F96C-40F7-8739-185894062CBB}">
      <dgm:prSet/>
      <dgm:spPr/>
      <dgm:t>
        <a:bodyPr/>
        <a:lstStyle/>
        <a:p>
          <a:endParaRPr lang="es-ES"/>
        </a:p>
      </dgm:t>
    </dgm:pt>
    <dgm:pt modelId="{BC240A9A-645C-49E3-80ED-011BC99BFE44}" type="sibTrans" cxnId="{2672B30C-F96C-40F7-8739-185894062CBB}">
      <dgm:prSet/>
      <dgm:spPr/>
      <dgm:t>
        <a:bodyPr/>
        <a:lstStyle/>
        <a:p>
          <a:endParaRPr lang="es-ES"/>
        </a:p>
      </dgm:t>
    </dgm:pt>
    <dgm:pt modelId="{83F602C2-AD14-4425-BCF1-7974C20CF448}" type="pres">
      <dgm:prSet presAssocID="{8400F781-C3A1-44AE-9A31-06B6F62D588B}" presName="outerComposite" presStyleCnt="0">
        <dgm:presLayoutVars>
          <dgm:chMax val="5"/>
          <dgm:dir/>
          <dgm:resizeHandles val="exact"/>
        </dgm:presLayoutVars>
      </dgm:prSet>
      <dgm:spPr/>
    </dgm:pt>
    <dgm:pt modelId="{F59276C7-F7AE-4A6E-902F-C4971FC88318}" type="pres">
      <dgm:prSet presAssocID="{8400F781-C3A1-44AE-9A31-06B6F62D588B}" presName="dummyMaxCanvas" presStyleCnt="0">
        <dgm:presLayoutVars/>
      </dgm:prSet>
      <dgm:spPr/>
    </dgm:pt>
    <dgm:pt modelId="{F06BF6B8-9BF3-430A-B171-DCD877FB7826}" type="pres">
      <dgm:prSet presAssocID="{8400F781-C3A1-44AE-9A31-06B6F62D588B}" presName="FiveNodes_1" presStyleLbl="node1" presStyleIdx="0" presStyleCnt="5">
        <dgm:presLayoutVars>
          <dgm:bulletEnabled val="1"/>
        </dgm:presLayoutVars>
      </dgm:prSet>
      <dgm:spPr/>
    </dgm:pt>
    <dgm:pt modelId="{F497E513-B006-4E96-A6D1-4E5DD9AC4BB6}" type="pres">
      <dgm:prSet presAssocID="{8400F781-C3A1-44AE-9A31-06B6F62D588B}" presName="FiveNodes_2" presStyleLbl="node1" presStyleIdx="1" presStyleCnt="5">
        <dgm:presLayoutVars>
          <dgm:bulletEnabled val="1"/>
        </dgm:presLayoutVars>
      </dgm:prSet>
      <dgm:spPr/>
    </dgm:pt>
    <dgm:pt modelId="{1C4E1FDC-5F1B-4FF0-9772-14C8CC951A3D}" type="pres">
      <dgm:prSet presAssocID="{8400F781-C3A1-44AE-9A31-06B6F62D588B}" presName="FiveNodes_3" presStyleLbl="node1" presStyleIdx="2" presStyleCnt="5">
        <dgm:presLayoutVars>
          <dgm:bulletEnabled val="1"/>
        </dgm:presLayoutVars>
      </dgm:prSet>
      <dgm:spPr/>
    </dgm:pt>
    <dgm:pt modelId="{F4914F9D-FCA9-4A94-8094-6B1AA3E8AAA9}" type="pres">
      <dgm:prSet presAssocID="{8400F781-C3A1-44AE-9A31-06B6F62D588B}" presName="FiveNodes_4" presStyleLbl="node1" presStyleIdx="3" presStyleCnt="5">
        <dgm:presLayoutVars>
          <dgm:bulletEnabled val="1"/>
        </dgm:presLayoutVars>
      </dgm:prSet>
      <dgm:spPr/>
    </dgm:pt>
    <dgm:pt modelId="{4C0C6F4A-B51B-412C-BF32-F200D68581B0}" type="pres">
      <dgm:prSet presAssocID="{8400F781-C3A1-44AE-9A31-06B6F62D588B}" presName="FiveNodes_5" presStyleLbl="node1" presStyleIdx="4" presStyleCnt="5">
        <dgm:presLayoutVars>
          <dgm:bulletEnabled val="1"/>
        </dgm:presLayoutVars>
      </dgm:prSet>
      <dgm:spPr/>
    </dgm:pt>
    <dgm:pt modelId="{04FB6DC8-07D5-4DD5-8E65-14592E1AD340}" type="pres">
      <dgm:prSet presAssocID="{8400F781-C3A1-44AE-9A31-06B6F62D588B}" presName="FiveConn_1-2" presStyleLbl="fgAccFollowNode1" presStyleIdx="0" presStyleCnt="4">
        <dgm:presLayoutVars>
          <dgm:bulletEnabled val="1"/>
        </dgm:presLayoutVars>
      </dgm:prSet>
      <dgm:spPr/>
    </dgm:pt>
    <dgm:pt modelId="{B0DA6D21-6DB4-4C44-81CD-EEF3FBA7AAF9}" type="pres">
      <dgm:prSet presAssocID="{8400F781-C3A1-44AE-9A31-06B6F62D588B}" presName="FiveConn_2-3" presStyleLbl="fgAccFollowNode1" presStyleIdx="1" presStyleCnt="4">
        <dgm:presLayoutVars>
          <dgm:bulletEnabled val="1"/>
        </dgm:presLayoutVars>
      </dgm:prSet>
      <dgm:spPr/>
    </dgm:pt>
    <dgm:pt modelId="{654FAF4F-D8EB-4008-A4AB-2FB54FC25CD9}" type="pres">
      <dgm:prSet presAssocID="{8400F781-C3A1-44AE-9A31-06B6F62D588B}" presName="FiveConn_3-4" presStyleLbl="fgAccFollowNode1" presStyleIdx="2" presStyleCnt="4">
        <dgm:presLayoutVars>
          <dgm:bulletEnabled val="1"/>
        </dgm:presLayoutVars>
      </dgm:prSet>
      <dgm:spPr/>
    </dgm:pt>
    <dgm:pt modelId="{8F11D672-FBE1-4684-BCA6-7172E2D6DF86}" type="pres">
      <dgm:prSet presAssocID="{8400F781-C3A1-44AE-9A31-06B6F62D588B}" presName="FiveConn_4-5" presStyleLbl="fgAccFollowNode1" presStyleIdx="3" presStyleCnt="4">
        <dgm:presLayoutVars>
          <dgm:bulletEnabled val="1"/>
        </dgm:presLayoutVars>
      </dgm:prSet>
      <dgm:spPr/>
    </dgm:pt>
    <dgm:pt modelId="{018B8CF4-A49E-4430-9CF6-364CE6A2F508}" type="pres">
      <dgm:prSet presAssocID="{8400F781-C3A1-44AE-9A31-06B6F62D588B}" presName="FiveNodes_1_text" presStyleLbl="node1" presStyleIdx="4" presStyleCnt="5">
        <dgm:presLayoutVars>
          <dgm:bulletEnabled val="1"/>
        </dgm:presLayoutVars>
      </dgm:prSet>
      <dgm:spPr/>
    </dgm:pt>
    <dgm:pt modelId="{86C99A58-1964-4846-94A1-51537C8F6445}" type="pres">
      <dgm:prSet presAssocID="{8400F781-C3A1-44AE-9A31-06B6F62D588B}" presName="FiveNodes_2_text" presStyleLbl="node1" presStyleIdx="4" presStyleCnt="5">
        <dgm:presLayoutVars>
          <dgm:bulletEnabled val="1"/>
        </dgm:presLayoutVars>
      </dgm:prSet>
      <dgm:spPr/>
    </dgm:pt>
    <dgm:pt modelId="{B7F784B9-4225-489D-8DB2-9EC8B7C6BD44}" type="pres">
      <dgm:prSet presAssocID="{8400F781-C3A1-44AE-9A31-06B6F62D588B}" presName="FiveNodes_3_text" presStyleLbl="node1" presStyleIdx="4" presStyleCnt="5">
        <dgm:presLayoutVars>
          <dgm:bulletEnabled val="1"/>
        </dgm:presLayoutVars>
      </dgm:prSet>
      <dgm:spPr/>
    </dgm:pt>
    <dgm:pt modelId="{A43CF0AD-C80F-476F-AE58-459F43F1794B}" type="pres">
      <dgm:prSet presAssocID="{8400F781-C3A1-44AE-9A31-06B6F62D588B}" presName="FiveNodes_4_text" presStyleLbl="node1" presStyleIdx="4" presStyleCnt="5">
        <dgm:presLayoutVars>
          <dgm:bulletEnabled val="1"/>
        </dgm:presLayoutVars>
      </dgm:prSet>
      <dgm:spPr/>
    </dgm:pt>
    <dgm:pt modelId="{6BD538CD-A2DC-4EF7-879F-EAB0CBE1EF00}" type="pres">
      <dgm:prSet presAssocID="{8400F781-C3A1-44AE-9A31-06B6F62D588B}" presName="FiveNodes_5_text" presStyleLbl="node1" presStyleIdx="4" presStyleCnt="5">
        <dgm:presLayoutVars>
          <dgm:bulletEnabled val="1"/>
        </dgm:presLayoutVars>
      </dgm:prSet>
      <dgm:spPr/>
    </dgm:pt>
  </dgm:ptLst>
  <dgm:cxnLst>
    <dgm:cxn modelId="{06776E02-E6BD-49F3-B6CE-49F1BF4AE00F}" type="presOf" srcId="{8E2A563E-28B6-4EE4-889F-AE67713F19E3}" destId="{B7F784B9-4225-489D-8DB2-9EC8B7C6BD44}" srcOrd="1" destOrd="0" presId="urn:microsoft.com/office/officeart/2005/8/layout/vProcess5"/>
    <dgm:cxn modelId="{0FB79307-EA94-4FFA-931D-F6EAB88AB80C}" type="presOf" srcId="{8400F781-C3A1-44AE-9A31-06B6F62D588B}" destId="{83F602C2-AD14-4425-BCF1-7974C20CF448}" srcOrd="0" destOrd="0" presId="urn:microsoft.com/office/officeart/2005/8/layout/vProcess5"/>
    <dgm:cxn modelId="{2672B30C-F96C-40F7-8739-185894062CBB}" srcId="{8400F781-C3A1-44AE-9A31-06B6F62D588B}" destId="{4F0C521E-62BB-40B3-A00E-9ECC2365444D}" srcOrd="4" destOrd="0" parTransId="{48A6A25C-0BE2-4921-9A00-69718A1065C1}" sibTransId="{BC240A9A-645C-49E3-80ED-011BC99BFE44}"/>
    <dgm:cxn modelId="{83AD2C1D-5600-4962-B5D6-8D3C3FC19BB2}" type="presOf" srcId="{E11862AE-2748-43D2-9124-F3C544311878}" destId="{04FB6DC8-07D5-4DD5-8E65-14592E1AD340}" srcOrd="0" destOrd="0" presId="urn:microsoft.com/office/officeart/2005/8/layout/vProcess5"/>
    <dgm:cxn modelId="{C9FC3F1E-D0BE-47EA-BED5-A44E63893C6F}" srcId="{8400F781-C3A1-44AE-9A31-06B6F62D588B}" destId="{4FF29777-1AF9-4329-8A57-688CA3990A7E}" srcOrd="1" destOrd="0" parTransId="{887EEFAB-93C5-415F-8CC6-6E0ACBC2FB9A}" sibTransId="{0FAA4ACE-58F2-4C91-9495-9D6A9F8B99D9}"/>
    <dgm:cxn modelId="{39BBF326-15EA-4B98-A65E-7396BE5A2195}" type="presOf" srcId="{4FF29777-1AF9-4329-8A57-688CA3990A7E}" destId="{86C99A58-1964-4846-94A1-51537C8F6445}" srcOrd="1" destOrd="0" presId="urn:microsoft.com/office/officeart/2005/8/layout/vProcess5"/>
    <dgm:cxn modelId="{193C9875-50C7-46D2-B482-B04E1B08E0A3}" type="presOf" srcId="{AD266A16-6CDF-4CF3-B175-68913BFCBA0B}" destId="{654FAF4F-D8EB-4008-A4AB-2FB54FC25CD9}" srcOrd="0" destOrd="0" presId="urn:microsoft.com/office/officeart/2005/8/layout/vProcess5"/>
    <dgm:cxn modelId="{FA02A27C-CB2F-4E11-AB8D-3F4B6B75FA0B}" type="presOf" srcId="{4FF29777-1AF9-4329-8A57-688CA3990A7E}" destId="{F497E513-B006-4E96-A6D1-4E5DD9AC4BB6}" srcOrd="0" destOrd="0" presId="urn:microsoft.com/office/officeart/2005/8/layout/vProcess5"/>
    <dgm:cxn modelId="{45834480-0178-48A8-AD32-7653646A3C9C}" srcId="{8400F781-C3A1-44AE-9A31-06B6F62D588B}" destId="{BDC6BB5B-9CFE-4175-B042-5CD34668B4AE}" srcOrd="3" destOrd="0" parTransId="{020A573A-1BD9-4E2B-82BB-2105F805D65C}" sibTransId="{8B1CB0AE-3523-4128-A29C-0BAC17DDBA4E}"/>
    <dgm:cxn modelId="{3BA68981-5D30-4742-A3A8-2E3E80CB6C64}" type="presOf" srcId="{8E2A563E-28B6-4EE4-889F-AE67713F19E3}" destId="{1C4E1FDC-5F1B-4FF0-9772-14C8CC951A3D}" srcOrd="0" destOrd="0" presId="urn:microsoft.com/office/officeart/2005/8/layout/vProcess5"/>
    <dgm:cxn modelId="{DB58698E-C67F-4B56-BE3A-1E8410D42FD1}" type="presOf" srcId="{BDC6BB5B-9CFE-4175-B042-5CD34668B4AE}" destId="{F4914F9D-FCA9-4A94-8094-6B1AA3E8AAA9}" srcOrd="0" destOrd="0" presId="urn:microsoft.com/office/officeart/2005/8/layout/vProcess5"/>
    <dgm:cxn modelId="{E4B5BC90-1982-4A03-B3CE-E674109B0DCA}" type="presOf" srcId="{99065329-79C7-49DE-AB99-F1EED0B1EEF8}" destId="{018B8CF4-A49E-4430-9CF6-364CE6A2F508}" srcOrd="1" destOrd="0" presId="urn:microsoft.com/office/officeart/2005/8/layout/vProcess5"/>
    <dgm:cxn modelId="{5D951DA3-3E13-48C0-90EF-0FAF58D4D5D4}" type="presOf" srcId="{4F0C521E-62BB-40B3-A00E-9ECC2365444D}" destId="{4C0C6F4A-B51B-412C-BF32-F200D68581B0}" srcOrd="0" destOrd="0" presId="urn:microsoft.com/office/officeart/2005/8/layout/vProcess5"/>
    <dgm:cxn modelId="{9AC93AAF-4D5F-4D6E-BCF4-97DA42E637D3}" type="presOf" srcId="{8B1CB0AE-3523-4128-A29C-0BAC17DDBA4E}" destId="{8F11D672-FBE1-4684-BCA6-7172E2D6DF86}" srcOrd="0" destOrd="0" presId="urn:microsoft.com/office/officeart/2005/8/layout/vProcess5"/>
    <dgm:cxn modelId="{82B728B3-3E08-4F60-B6C6-FA175CCB4A91}" srcId="{8400F781-C3A1-44AE-9A31-06B6F62D588B}" destId="{8E2A563E-28B6-4EE4-889F-AE67713F19E3}" srcOrd="2" destOrd="0" parTransId="{87F54245-7A59-43E1-81CD-C1EE81A786B3}" sibTransId="{AD266A16-6CDF-4CF3-B175-68913BFCBA0B}"/>
    <dgm:cxn modelId="{1442B7CB-A5A3-4988-8D85-0BAD341C8646}" type="presOf" srcId="{BDC6BB5B-9CFE-4175-B042-5CD34668B4AE}" destId="{A43CF0AD-C80F-476F-AE58-459F43F1794B}" srcOrd="1" destOrd="0" presId="urn:microsoft.com/office/officeart/2005/8/layout/vProcess5"/>
    <dgm:cxn modelId="{49DAE4D1-9E2F-4039-B0AE-7039034C86DB}" type="presOf" srcId="{99065329-79C7-49DE-AB99-F1EED0B1EEF8}" destId="{F06BF6B8-9BF3-430A-B171-DCD877FB7826}" srcOrd="0" destOrd="0" presId="urn:microsoft.com/office/officeart/2005/8/layout/vProcess5"/>
    <dgm:cxn modelId="{EF168EE5-4489-4255-A61A-4A2A972A735D}" type="presOf" srcId="{4F0C521E-62BB-40B3-A00E-9ECC2365444D}" destId="{6BD538CD-A2DC-4EF7-879F-EAB0CBE1EF00}" srcOrd="1" destOrd="0" presId="urn:microsoft.com/office/officeart/2005/8/layout/vProcess5"/>
    <dgm:cxn modelId="{2907A7F1-5351-4DF7-B8D8-0D0E567A5526}" type="presOf" srcId="{0FAA4ACE-58F2-4C91-9495-9D6A9F8B99D9}" destId="{B0DA6D21-6DB4-4C44-81CD-EEF3FBA7AAF9}" srcOrd="0" destOrd="0" presId="urn:microsoft.com/office/officeart/2005/8/layout/vProcess5"/>
    <dgm:cxn modelId="{AD3BFEF2-074F-4606-BEA1-70C1FCEC29C5}" srcId="{8400F781-C3A1-44AE-9A31-06B6F62D588B}" destId="{99065329-79C7-49DE-AB99-F1EED0B1EEF8}" srcOrd="0" destOrd="0" parTransId="{5B445797-7B21-4C54-9F55-FF20392B9500}" sibTransId="{E11862AE-2748-43D2-9124-F3C544311878}"/>
    <dgm:cxn modelId="{6DC59B38-E778-48D5-8F41-0B4637D61A1A}" type="presParOf" srcId="{83F602C2-AD14-4425-BCF1-7974C20CF448}" destId="{F59276C7-F7AE-4A6E-902F-C4971FC88318}" srcOrd="0" destOrd="0" presId="urn:microsoft.com/office/officeart/2005/8/layout/vProcess5"/>
    <dgm:cxn modelId="{1EE38B20-3432-449C-83F0-BEE574A42DDC}" type="presParOf" srcId="{83F602C2-AD14-4425-BCF1-7974C20CF448}" destId="{F06BF6B8-9BF3-430A-B171-DCD877FB7826}" srcOrd="1" destOrd="0" presId="urn:microsoft.com/office/officeart/2005/8/layout/vProcess5"/>
    <dgm:cxn modelId="{698C1A9A-7894-4AC1-BF2B-13F21D50F731}" type="presParOf" srcId="{83F602C2-AD14-4425-BCF1-7974C20CF448}" destId="{F497E513-B006-4E96-A6D1-4E5DD9AC4BB6}" srcOrd="2" destOrd="0" presId="urn:microsoft.com/office/officeart/2005/8/layout/vProcess5"/>
    <dgm:cxn modelId="{47EC76C4-3910-476B-8362-B136C1AE6101}" type="presParOf" srcId="{83F602C2-AD14-4425-BCF1-7974C20CF448}" destId="{1C4E1FDC-5F1B-4FF0-9772-14C8CC951A3D}" srcOrd="3" destOrd="0" presId="urn:microsoft.com/office/officeart/2005/8/layout/vProcess5"/>
    <dgm:cxn modelId="{0A88DCC2-0FAE-4B61-9113-F8D299F2481C}" type="presParOf" srcId="{83F602C2-AD14-4425-BCF1-7974C20CF448}" destId="{F4914F9D-FCA9-4A94-8094-6B1AA3E8AAA9}" srcOrd="4" destOrd="0" presId="urn:microsoft.com/office/officeart/2005/8/layout/vProcess5"/>
    <dgm:cxn modelId="{1AC12E3D-BC9E-4326-9214-5571CE18EBFD}" type="presParOf" srcId="{83F602C2-AD14-4425-BCF1-7974C20CF448}" destId="{4C0C6F4A-B51B-412C-BF32-F200D68581B0}" srcOrd="5" destOrd="0" presId="urn:microsoft.com/office/officeart/2005/8/layout/vProcess5"/>
    <dgm:cxn modelId="{723175F1-F5A9-47AC-B177-D98B1B802981}" type="presParOf" srcId="{83F602C2-AD14-4425-BCF1-7974C20CF448}" destId="{04FB6DC8-07D5-4DD5-8E65-14592E1AD340}" srcOrd="6" destOrd="0" presId="urn:microsoft.com/office/officeart/2005/8/layout/vProcess5"/>
    <dgm:cxn modelId="{253ED761-C66D-49A7-B787-F97B2C85D6DE}" type="presParOf" srcId="{83F602C2-AD14-4425-BCF1-7974C20CF448}" destId="{B0DA6D21-6DB4-4C44-81CD-EEF3FBA7AAF9}" srcOrd="7" destOrd="0" presId="urn:microsoft.com/office/officeart/2005/8/layout/vProcess5"/>
    <dgm:cxn modelId="{D56794C1-C6CD-42D0-B8E1-1BE0ED77E36E}" type="presParOf" srcId="{83F602C2-AD14-4425-BCF1-7974C20CF448}" destId="{654FAF4F-D8EB-4008-A4AB-2FB54FC25CD9}" srcOrd="8" destOrd="0" presId="urn:microsoft.com/office/officeart/2005/8/layout/vProcess5"/>
    <dgm:cxn modelId="{238A154E-F1C1-4829-8CA5-790519E6673D}" type="presParOf" srcId="{83F602C2-AD14-4425-BCF1-7974C20CF448}" destId="{8F11D672-FBE1-4684-BCA6-7172E2D6DF86}" srcOrd="9" destOrd="0" presId="urn:microsoft.com/office/officeart/2005/8/layout/vProcess5"/>
    <dgm:cxn modelId="{41698C5C-CFF0-426C-A455-D2157A7816F1}" type="presParOf" srcId="{83F602C2-AD14-4425-BCF1-7974C20CF448}" destId="{018B8CF4-A49E-4430-9CF6-364CE6A2F508}" srcOrd="10" destOrd="0" presId="urn:microsoft.com/office/officeart/2005/8/layout/vProcess5"/>
    <dgm:cxn modelId="{97E06584-470B-41D0-856D-5FE0333284D1}" type="presParOf" srcId="{83F602C2-AD14-4425-BCF1-7974C20CF448}" destId="{86C99A58-1964-4846-94A1-51537C8F6445}" srcOrd="11" destOrd="0" presId="urn:microsoft.com/office/officeart/2005/8/layout/vProcess5"/>
    <dgm:cxn modelId="{A938291B-5C65-4D86-AD54-51C3124F28DC}" type="presParOf" srcId="{83F602C2-AD14-4425-BCF1-7974C20CF448}" destId="{B7F784B9-4225-489D-8DB2-9EC8B7C6BD44}" srcOrd="12" destOrd="0" presId="urn:microsoft.com/office/officeart/2005/8/layout/vProcess5"/>
    <dgm:cxn modelId="{DC7EB89E-B639-40ED-9A80-E7E4B8317267}" type="presParOf" srcId="{83F602C2-AD14-4425-BCF1-7974C20CF448}" destId="{A43CF0AD-C80F-476F-AE58-459F43F1794B}" srcOrd="13" destOrd="0" presId="urn:microsoft.com/office/officeart/2005/8/layout/vProcess5"/>
    <dgm:cxn modelId="{64A7D989-68CB-49B2-BD90-2707E0E68721}" type="presParOf" srcId="{83F602C2-AD14-4425-BCF1-7974C20CF448}" destId="{6BD538CD-A2DC-4EF7-879F-EAB0CBE1EF00}" srcOrd="14" destOrd="0" presId="urn:microsoft.com/office/officeart/2005/8/layout/vProcess5"/>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D577F84-B66D-4551-B29E-AF42C132F9B0}" type="doc">
      <dgm:prSet loTypeId="urn:microsoft.com/office/officeart/2005/8/layout/StepDownProcess" loCatId="process" qsTypeId="urn:microsoft.com/office/officeart/2005/8/quickstyle/simple1" qsCatId="simple" csTypeId="urn:microsoft.com/office/officeart/2005/8/colors/accent3_1" csCatId="accent3" phldr="1"/>
      <dgm:spPr/>
      <dgm:t>
        <a:bodyPr/>
        <a:lstStyle/>
        <a:p>
          <a:endParaRPr lang="es-419"/>
        </a:p>
      </dgm:t>
    </dgm:pt>
    <dgm:pt modelId="{6E41435E-E708-410E-A597-5BC625EA94B5}">
      <dgm:prSet phldrT="[Texto]" custT="1"/>
      <dgm:spPr/>
      <dgm:t>
        <a:bodyPr/>
        <a:lstStyle/>
        <a:p>
          <a:r>
            <a:rPr lang="es-ES" sz="1400"/>
            <a:t>Deducción</a:t>
          </a:r>
          <a:endParaRPr lang="es-419" sz="1400" dirty="0"/>
        </a:p>
      </dgm:t>
    </dgm:pt>
    <dgm:pt modelId="{02D43A1F-3877-44F0-8A55-BD51605CC703}" type="parTrans" cxnId="{790FF861-7697-4EDF-B21A-13DA09065D7E}">
      <dgm:prSet/>
      <dgm:spPr/>
      <dgm:t>
        <a:bodyPr/>
        <a:lstStyle/>
        <a:p>
          <a:endParaRPr lang="es-419"/>
        </a:p>
      </dgm:t>
    </dgm:pt>
    <dgm:pt modelId="{7903E252-1B9F-4754-9894-EDF2591B8B5D}" type="sibTrans" cxnId="{790FF861-7697-4EDF-B21A-13DA09065D7E}">
      <dgm:prSet/>
      <dgm:spPr/>
      <dgm:t>
        <a:bodyPr/>
        <a:lstStyle/>
        <a:p>
          <a:endParaRPr lang="es-419"/>
        </a:p>
      </dgm:t>
    </dgm:pt>
    <mc:AlternateContent xmlns:mc="http://schemas.openxmlformats.org/markup-compatibility/2006" xmlns:a14="http://schemas.microsoft.com/office/drawing/2010/main">
      <mc:Choice Requires="a14">
        <dgm:pt modelId="{9BE3D21E-F555-4A96-B95A-0863762468A5}">
          <dgm:prSet phldrT="[Texto]"/>
          <dgm:spPr/>
          <dgm:t>
            <a:bodyPr/>
            <a:lstStyle/>
            <a:p>
              <a:pPr/>
              <a14:m>
                <m:oMathPara xmlns:m="http://schemas.openxmlformats.org/officeDocument/2006/math">
                  <m:oMathParaPr>
                    <m:jc m:val="centerGroup"/>
                  </m:oMathParaPr>
                  <m:oMath xmlns:m="http://schemas.openxmlformats.org/officeDocument/2006/math">
                    <m:func>
                      <m:funcPr>
                        <m:ctrlPr>
                          <a:rPr lang="es-419" i="1" smtClean="0">
                            <a:latin typeface="Cambria Math" panose="02040503050406030204" pitchFamily="18" charset="0"/>
                          </a:rPr>
                        </m:ctrlPr>
                      </m:funcPr>
                      <m:fName>
                        <m:r>
                          <m:rPr>
                            <m:sty m:val="p"/>
                          </m:rPr>
                          <a:rPr lang="es-419">
                            <a:latin typeface="Cambria Math" panose="02040503050406030204" pitchFamily="18" charset="0"/>
                          </a:rPr>
                          <m:t>tan</m:t>
                        </m:r>
                      </m:fName>
                      <m:e>
                        <m:d>
                          <m:dPr>
                            <m:ctrlPr>
                              <a:rPr lang="es-419" i="1">
                                <a:latin typeface="Cambria Math" panose="02040503050406030204" pitchFamily="18" charset="0"/>
                              </a:rPr>
                            </m:ctrlPr>
                          </m:dPr>
                          <m:e>
                            <m:r>
                              <a:rPr lang="es-419" i="1">
                                <a:latin typeface="Cambria Math" panose="02040503050406030204" pitchFamily="18" charset="0"/>
                              </a:rPr>
                              <m:t>𝜃</m:t>
                            </m:r>
                          </m:e>
                        </m:d>
                        <m:r>
                          <a:rPr lang="es-419" i="0">
                            <a:latin typeface="Cambria Math" panose="02040503050406030204" pitchFamily="18" charset="0"/>
                          </a:rPr>
                          <m:t>=</m:t>
                        </m:r>
                        <m:f>
                          <m:fPr>
                            <m:ctrlPr>
                              <a:rPr lang="es-419" i="1">
                                <a:latin typeface="Cambria Math" panose="02040503050406030204" pitchFamily="18" charset="0"/>
                              </a:rPr>
                            </m:ctrlPr>
                          </m:fPr>
                          <m:num>
                            <m:f>
                              <m:fPr>
                                <m:type m:val="lin"/>
                                <m:ctrlPr>
                                  <a:rPr lang="es-419" i="1">
                                    <a:latin typeface="Cambria Math" panose="02040503050406030204" pitchFamily="18" charset="0"/>
                                  </a:rPr>
                                </m:ctrlPr>
                              </m:fPr>
                              <m:num>
                                <m:r>
                                  <a:rPr lang="es-419" i="1">
                                    <a:latin typeface="Cambria Math" panose="02040503050406030204" pitchFamily="18" charset="0"/>
                                  </a:rPr>
                                  <m:t>𝑡</m:t>
                                </m:r>
                              </m:num>
                              <m:den>
                                <m:r>
                                  <a:rPr lang="es-419" i="0">
                                    <a:latin typeface="Cambria Math" panose="02040503050406030204" pitchFamily="18" charset="0"/>
                                  </a:rPr>
                                  <m:t>2</m:t>
                                </m:r>
                              </m:den>
                            </m:f>
                          </m:num>
                          <m:den>
                            <m:r>
                              <a:rPr lang="es-419" i="1">
                                <a:latin typeface="Cambria Math" panose="02040503050406030204" pitchFamily="18" charset="0"/>
                              </a:rPr>
                              <m:t>𝐿</m:t>
                            </m:r>
                            <m:r>
                              <a:rPr lang="es-419" i="0">
                                <a:latin typeface="Cambria Math" panose="02040503050406030204" pitchFamily="18" charset="0"/>
                              </a:rPr>
                              <m:t>−</m:t>
                            </m:r>
                            <m:r>
                              <a:rPr lang="es-419" i="1">
                                <a:latin typeface="Cambria Math" panose="02040503050406030204" pitchFamily="18" charset="0"/>
                              </a:rPr>
                              <m:t>𝑚</m:t>
                            </m:r>
                            <m:r>
                              <a:rPr lang="es-419" i="0">
                                <a:latin typeface="Cambria Math" panose="02040503050406030204" pitchFamily="18" charset="0"/>
                              </a:rPr>
                              <m:t>∗∆</m:t>
                            </m:r>
                            <m:r>
                              <a:rPr lang="es-419" i="1">
                                <a:latin typeface="Cambria Math" panose="02040503050406030204" pitchFamily="18" charset="0"/>
                              </a:rPr>
                              <m:t>𝑥</m:t>
                            </m:r>
                          </m:den>
                        </m:f>
                      </m:e>
                    </m:func>
                  </m:oMath>
                </m:oMathPara>
              </a14:m>
              <a:endParaRPr lang="es-419" dirty="0"/>
            </a:p>
          </dgm:t>
        </dgm:pt>
      </mc:Choice>
      <mc:Fallback xmlns="">
        <dgm:pt modelId="{9BE3D21E-F555-4A96-B95A-0863762468A5}">
          <dgm:prSet phldrT="[Texto]"/>
          <dgm:spPr/>
          <dgm:t>
            <a:bodyPr/>
            <a:lstStyle/>
            <a:p>
              <a:pPr/>
              <a:r>
                <a:rPr lang="es-419" i="0">
                  <a:latin typeface="Cambria Math" panose="02040503050406030204" pitchFamily="18" charset="0"/>
                </a:rPr>
                <a:t>tan⁡〖(𝜃)=(𝑡∕2)/(𝐿−𝑚∗∆𝑥)〗</a:t>
              </a:r>
              <a:endParaRPr lang="es-419" dirty="0"/>
            </a:p>
          </dgm:t>
        </dgm:pt>
      </mc:Fallback>
    </mc:AlternateContent>
    <dgm:pt modelId="{C2E24C0F-6D5A-472F-80F9-EEF394844C6A}" type="parTrans" cxnId="{6E5B06E6-38C4-4A53-B23F-AE0DA86EC600}">
      <dgm:prSet/>
      <dgm:spPr/>
      <dgm:t>
        <a:bodyPr/>
        <a:lstStyle/>
        <a:p>
          <a:endParaRPr lang="es-419"/>
        </a:p>
      </dgm:t>
    </dgm:pt>
    <dgm:pt modelId="{453313CF-0323-42CC-8981-7F4B057F474E}" type="sibTrans" cxnId="{6E5B06E6-38C4-4A53-B23F-AE0DA86EC600}">
      <dgm:prSet/>
      <dgm:spPr/>
      <dgm:t>
        <a:bodyPr/>
        <a:lstStyle/>
        <a:p>
          <a:endParaRPr lang="es-419"/>
        </a:p>
      </dgm:t>
    </dgm:pt>
    <dgm:pt modelId="{0F0D4680-AC92-4144-B294-0836C6203A57}">
      <dgm:prSet phldrT="[Texto]" custT="1"/>
      <dgm:spPr/>
      <dgm:t>
        <a:bodyPr/>
        <a:lstStyle/>
        <a:p>
          <a:r>
            <a:rPr lang="es-EC" sz="1400" dirty="0">
              <a:effectLst/>
              <a:latin typeface="Arial" panose="020B0604020202020204" pitchFamily="34" charset="0"/>
              <a:ea typeface="Times New Roman" panose="02020603050405020304" pitchFamily="18" charset="0"/>
              <a:cs typeface="Arial" panose="020B0604020202020204" pitchFamily="34" charset="0"/>
            </a:rPr>
            <a:t>Área de conducción </a:t>
          </a:r>
          <a:endParaRPr lang="es-419" sz="1400" dirty="0"/>
        </a:p>
      </dgm:t>
    </dgm:pt>
    <dgm:pt modelId="{D3CA9D6A-EA55-4BE0-8AC6-E7A381A9BE72}" type="parTrans" cxnId="{3C29B671-71FF-4582-9EE2-D0488D1D54CE}">
      <dgm:prSet/>
      <dgm:spPr/>
      <dgm:t>
        <a:bodyPr/>
        <a:lstStyle/>
        <a:p>
          <a:endParaRPr lang="es-419"/>
        </a:p>
      </dgm:t>
    </dgm:pt>
    <dgm:pt modelId="{64A09642-65BA-459D-87D8-E76EA6D76E1F}" type="sibTrans" cxnId="{3C29B671-71FF-4582-9EE2-D0488D1D54CE}">
      <dgm:prSet/>
      <dgm:spPr/>
      <dgm:t>
        <a:bodyPr/>
        <a:lstStyle/>
        <a:p>
          <a:endParaRPr lang="es-419"/>
        </a:p>
      </dgm:t>
    </dgm:pt>
    <mc:AlternateContent xmlns:mc="http://schemas.openxmlformats.org/markup-compatibility/2006" xmlns:a14="http://schemas.microsoft.com/office/drawing/2010/main">
      <mc:Choice Requires="a14">
        <dgm:pt modelId="{E6567C6F-D460-4F7E-8F2A-4B5C67AB363D}">
          <dgm:prSet phldrT="[Texto]"/>
          <dgm:spPr/>
          <dgm:t>
            <a:bodyPr/>
            <a:lstStyle/>
            <a:p>
              <a:pPr/>
              <a14:m>
                <m:oMathPara xmlns:m="http://schemas.openxmlformats.org/officeDocument/2006/math">
                  <m:oMathParaPr>
                    <m:jc m:val="centerGroup"/>
                  </m:oMathParaPr>
                  <m:oMath xmlns:m="http://schemas.openxmlformats.org/officeDocument/2006/math">
                    <m:sSub>
                      <m:sSubPr>
                        <m:ctrlPr>
                          <a:rPr lang="es-419" i="1" smtClean="0">
                            <a:effectLst/>
                            <a:latin typeface="Cambria Math" panose="02040503050406030204" pitchFamily="18" charset="0"/>
                            <a:ea typeface="Times New Roman" panose="02020603050405020304" pitchFamily="18" charset="0"/>
                            <a:cs typeface="Arial" panose="020B0604020202020204" pitchFamily="34" charset="0"/>
                          </a:rPr>
                        </m:ctrlPr>
                      </m:sSubPr>
                      <m:e>
                        <m:r>
                          <a:rPr lang="es-EC" i="1">
                            <a:effectLst/>
                            <a:latin typeface="Cambria Math" panose="02040503050406030204" pitchFamily="18" charset="0"/>
                            <a:ea typeface="Times New Roman" panose="02020603050405020304" pitchFamily="18" charset="0"/>
                            <a:cs typeface="Arial" panose="020B0604020202020204" pitchFamily="34" charset="0"/>
                          </a:rPr>
                          <m:t>𝐴</m:t>
                        </m:r>
                      </m:e>
                      <m:sub>
                        <m:r>
                          <a:rPr lang="es-EC" i="1">
                            <a:effectLst/>
                            <a:latin typeface="Cambria Math" panose="02040503050406030204" pitchFamily="18" charset="0"/>
                            <a:ea typeface="Times New Roman" panose="02020603050405020304" pitchFamily="18" charset="0"/>
                            <a:cs typeface="Arial" panose="020B0604020202020204" pitchFamily="34" charset="0"/>
                          </a:rPr>
                          <m:t>𝑐</m:t>
                        </m:r>
                      </m:sub>
                    </m:sSub>
                    <m:r>
                      <a:rPr lang="es-EC" i="1">
                        <a:effectLst/>
                        <a:latin typeface="Cambria Math" panose="02040503050406030204" pitchFamily="18" charset="0"/>
                        <a:ea typeface="Times New Roman" panose="02020603050405020304" pitchFamily="18" charset="0"/>
                        <a:cs typeface="Arial" panose="020B0604020202020204" pitchFamily="34" charset="0"/>
                      </a:rPr>
                      <m:t>=</m:t>
                    </m:r>
                    <m:r>
                      <a:rPr lang="es-EC" i="1">
                        <a:effectLst/>
                        <a:latin typeface="Cambria Math" panose="02040503050406030204" pitchFamily="18" charset="0"/>
                        <a:ea typeface="Times New Roman" panose="02020603050405020304" pitchFamily="18" charset="0"/>
                        <a:cs typeface="Arial" panose="020B0604020202020204" pitchFamily="34" charset="0"/>
                      </a:rPr>
                      <m:t>𝑤</m:t>
                    </m:r>
                    <m:r>
                      <a:rPr lang="es-EC" i="1">
                        <a:effectLst/>
                        <a:latin typeface="Cambria Math" panose="02040503050406030204" pitchFamily="18" charset="0"/>
                        <a:ea typeface="Times New Roman" panose="02020603050405020304" pitchFamily="18" charset="0"/>
                        <a:cs typeface="Arial" panose="020B0604020202020204" pitchFamily="34" charset="0"/>
                      </a:rPr>
                      <m:t>[2</m:t>
                    </m:r>
                    <m:d>
                      <m:dPr>
                        <m:ctrlPr>
                          <a:rPr lang="es-419" i="1">
                            <a:effectLst/>
                            <a:latin typeface="Cambria Math" panose="02040503050406030204" pitchFamily="18" charset="0"/>
                            <a:ea typeface="Times New Roman" panose="02020603050405020304" pitchFamily="18" charset="0"/>
                            <a:cs typeface="Arial" panose="020B0604020202020204" pitchFamily="34" charset="0"/>
                          </a:rPr>
                        </m:ctrlPr>
                      </m:dPr>
                      <m:e>
                        <m:func>
                          <m:funcPr>
                            <m:ctrlPr>
                              <a:rPr lang="es-419" i="1">
                                <a:effectLst/>
                                <a:latin typeface="Cambria Math" panose="02040503050406030204" pitchFamily="18" charset="0"/>
                                <a:ea typeface="Calibri" panose="020F0502020204030204" pitchFamily="34" charset="0"/>
                                <a:cs typeface="Arial" panose="020B0604020202020204" pitchFamily="34" charset="0"/>
                              </a:rPr>
                            </m:ctrlPr>
                          </m:funcPr>
                          <m:fName>
                            <m:r>
                              <m:rPr>
                                <m:sty m:val="p"/>
                              </m:rPr>
                              <a:rPr lang="es-EC">
                                <a:effectLst/>
                                <a:latin typeface="Cambria Math" panose="02040503050406030204" pitchFamily="18" charset="0"/>
                                <a:ea typeface="Calibri" panose="020F0502020204030204" pitchFamily="34" charset="0"/>
                                <a:cs typeface="Arial" panose="020B0604020202020204" pitchFamily="34" charset="0"/>
                              </a:rPr>
                              <m:t>tan</m:t>
                            </m:r>
                          </m:fName>
                          <m:e>
                            <m:d>
                              <m:dPr>
                                <m:ctrlPr>
                                  <a:rPr lang="es-419" i="1">
                                    <a:effectLst/>
                                    <a:latin typeface="Cambria Math" panose="02040503050406030204" pitchFamily="18" charset="0"/>
                                    <a:ea typeface="Calibri" panose="020F0502020204030204" pitchFamily="34" charset="0"/>
                                    <a:cs typeface="Arial" panose="020B0604020202020204" pitchFamily="34" charset="0"/>
                                  </a:rPr>
                                </m:ctrlPr>
                              </m:dPr>
                              <m:e>
                                <m:r>
                                  <a:rPr lang="es-EC" i="1">
                                    <a:effectLst/>
                                    <a:latin typeface="Cambria Math" panose="02040503050406030204" pitchFamily="18" charset="0"/>
                                    <a:ea typeface="Calibri" panose="020F0502020204030204" pitchFamily="34" charset="0"/>
                                    <a:cs typeface="Arial" panose="020B0604020202020204" pitchFamily="34" charset="0"/>
                                  </a:rPr>
                                  <m:t>𝜃</m:t>
                                </m:r>
                              </m:e>
                            </m:d>
                          </m:e>
                        </m:func>
                        <m:d>
                          <m:dPr>
                            <m:begChr m:val="["/>
                            <m:endChr m:val="]"/>
                            <m:ctrlPr>
                              <a:rPr lang="es-419" i="1">
                                <a:effectLst/>
                                <a:latin typeface="Cambria Math" panose="02040503050406030204" pitchFamily="18" charset="0"/>
                                <a:ea typeface="Calibri" panose="020F0502020204030204" pitchFamily="34" charset="0"/>
                                <a:cs typeface="Arial" panose="020B0604020202020204" pitchFamily="34" charset="0"/>
                              </a:rPr>
                            </m:ctrlPr>
                          </m:dPr>
                          <m:e>
                            <m:r>
                              <a:rPr lang="es-EC" i="1">
                                <a:effectLst/>
                                <a:latin typeface="Cambria Math" panose="02040503050406030204" pitchFamily="18" charset="0"/>
                                <a:ea typeface="Calibri" panose="020F0502020204030204" pitchFamily="34" charset="0"/>
                                <a:cs typeface="Arial" panose="020B0604020202020204" pitchFamily="34" charset="0"/>
                              </a:rPr>
                              <m:t>𝐿</m:t>
                            </m:r>
                            <m:r>
                              <a:rPr lang="es-EC" i="1">
                                <a:effectLst/>
                                <a:latin typeface="Cambria Math" panose="02040503050406030204" pitchFamily="18" charset="0"/>
                                <a:ea typeface="Calibri" panose="020F0502020204030204" pitchFamily="34" charset="0"/>
                                <a:cs typeface="Arial" panose="020B0604020202020204" pitchFamily="34" charset="0"/>
                              </a:rPr>
                              <m:t>−</m:t>
                            </m:r>
                            <m:r>
                              <a:rPr lang="es-EC" i="1">
                                <a:effectLst/>
                                <a:latin typeface="Cambria Math" panose="02040503050406030204" pitchFamily="18" charset="0"/>
                                <a:ea typeface="Calibri" panose="020F0502020204030204" pitchFamily="34" charset="0"/>
                                <a:cs typeface="Arial" panose="020B0604020202020204" pitchFamily="34" charset="0"/>
                              </a:rPr>
                              <m:t>𝑚</m:t>
                            </m:r>
                            <m:r>
                              <a:rPr lang="es-EC" i="1">
                                <a:effectLst/>
                                <a:latin typeface="Cambria Math" panose="02040503050406030204" pitchFamily="18" charset="0"/>
                                <a:ea typeface="Calibri" panose="020F0502020204030204" pitchFamily="34" charset="0"/>
                                <a:cs typeface="Arial" panose="020B0604020202020204" pitchFamily="34" charset="0"/>
                              </a:rPr>
                              <m:t>∆</m:t>
                            </m:r>
                            <m:r>
                              <a:rPr lang="es-EC" i="1">
                                <a:effectLst/>
                                <a:latin typeface="Cambria Math" panose="02040503050406030204" pitchFamily="18" charset="0"/>
                                <a:ea typeface="Calibri" panose="020F0502020204030204" pitchFamily="34" charset="0"/>
                                <a:cs typeface="Arial" panose="020B0604020202020204" pitchFamily="34" charset="0"/>
                              </a:rPr>
                              <m:t>𝑥</m:t>
                            </m:r>
                          </m:e>
                        </m:d>
                      </m:e>
                    </m:d>
                    <m:r>
                      <a:rPr lang="es-EC" i="1">
                        <a:effectLst/>
                        <a:latin typeface="Cambria Math" panose="02040503050406030204" pitchFamily="18" charset="0"/>
                        <a:ea typeface="Times New Roman" panose="02020603050405020304" pitchFamily="18" charset="0"/>
                        <a:cs typeface="Arial" panose="020B0604020202020204" pitchFamily="34" charset="0"/>
                      </a:rPr>
                      <m:t>]</m:t>
                    </m:r>
                  </m:oMath>
                </m:oMathPara>
              </a14:m>
              <a:endParaRPr lang="es-419" dirty="0"/>
            </a:p>
          </dgm:t>
        </dgm:pt>
      </mc:Choice>
      <mc:Fallback xmlns="">
        <dgm:pt modelId="{E6567C6F-D460-4F7E-8F2A-4B5C67AB363D}">
          <dgm:prSet phldrT="[Texto]"/>
          <dgm:spPr/>
          <dgm:t>
            <a:bodyPr/>
            <a:lstStyle/>
            <a:p>
              <a:pPr/>
              <a:r>
                <a:rPr lang="es-EC" i="0">
                  <a:effectLst/>
                  <a:latin typeface="Cambria Math" panose="02040503050406030204" pitchFamily="18" charset="0"/>
                  <a:ea typeface="Times New Roman" panose="02020603050405020304" pitchFamily="18" charset="0"/>
                  <a:cs typeface="Arial" panose="020B0604020202020204" pitchFamily="34" charset="0"/>
                </a:rPr>
                <a:t>𝐴</a:t>
              </a:r>
              <a:r>
                <a:rPr lang="es-419" i="0">
                  <a:effectLst/>
                  <a:latin typeface="Cambria Math" panose="02040503050406030204" pitchFamily="18" charset="0"/>
                  <a:ea typeface="Times New Roman" panose="02020603050405020304" pitchFamily="18" charset="0"/>
                  <a:cs typeface="Arial" panose="020B0604020202020204" pitchFamily="34" charset="0"/>
                </a:rPr>
                <a:t>_</a:t>
              </a:r>
              <a:r>
                <a:rPr lang="es-EC" i="0">
                  <a:effectLst/>
                  <a:latin typeface="Cambria Math" panose="02040503050406030204" pitchFamily="18" charset="0"/>
                  <a:ea typeface="Times New Roman" panose="02020603050405020304" pitchFamily="18" charset="0"/>
                  <a:cs typeface="Arial" panose="020B0604020202020204" pitchFamily="34" charset="0"/>
                </a:rPr>
                <a:t>𝑐=𝑤[2</a:t>
              </a:r>
              <a:r>
                <a:rPr lang="es-419" i="0">
                  <a:effectLst/>
                  <a:latin typeface="Cambria Math" panose="02040503050406030204" pitchFamily="18" charset="0"/>
                  <a:cs typeface="Arial" panose="020B0604020202020204" pitchFamily="34" charset="0"/>
                </a:rPr>
                <a:t>(</a:t>
              </a:r>
              <a:r>
                <a:rPr lang="es-EC" i="0">
                  <a:effectLst/>
                  <a:latin typeface="Cambria Math" panose="02040503050406030204" pitchFamily="18" charset="0"/>
                  <a:ea typeface="Calibri" panose="020F0502020204030204" pitchFamily="34" charset="0"/>
                  <a:cs typeface="Arial" panose="020B0604020202020204" pitchFamily="34" charset="0"/>
                </a:rPr>
                <a:t>tan</a:t>
              </a:r>
              <a:r>
                <a:rPr lang="es-419" i="0">
                  <a:effectLst/>
                  <a:latin typeface="Cambria Math" panose="02040503050406030204" pitchFamily="18" charset="0"/>
                  <a:ea typeface="Calibri" panose="020F0502020204030204" pitchFamily="34" charset="0"/>
                  <a:cs typeface="Arial" panose="020B0604020202020204" pitchFamily="34" charset="0"/>
                </a:rPr>
                <a:t>⁡(</a:t>
              </a:r>
              <a:r>
                <a:rPr lang="es-EC" i="0">
                  <a:effectLst/>
                  <a:latin typeface="Cambria Math" panose="02040503050406030204" pitchFamily="18" charset="0"/>
                  <a:ea typeface="Calibri" panose="020F0502020204030204" pitchFamily="34" charset="0"/>
                  <a:cs typeface="Arial" panose="020B0604020202020204" pitchFamily="34" charset="0"/>
                </a:rPr>
                <a:t>𝜃)</a:t>
              </a:r>
              <a:r>
                <a:rPr lang="es-419" i="0">
                  <a:effectLst/>
                  <a:latin typeface="Cambria Math" panose="02040503050406030204" pitchFamily="18" charset="0"/>
                  <a:ea typeface="Calibri" panose="020F0502020204030204" pitchFamily="34" charset="0"/>
                  <a:cs typeface="Arial" panose="020B0604020202020204" pitchFamily="34" charset="0"/>
                </a:rPr>
                <a:t> [</a:t>
              </a:r>
              <a:r>
                <a:rPr lang="es-EC" i="0">
                  <a:effectLst/>
                  <a:latin typeface="Cambria Math" panose="02040503050406030204" pitchFamily="18" charset="0"/>
                  <a:ea typeface="Calibri" panose="020F0502020204030204" pitchFamily="34" charset="0"/>
                  <a:cs typeface="Arial" panose="020B0604020202020204" pitchFamily="34" charset="0"/>
                </a:rPr>
                <a:t>𝐿−𝑚∆𝑥])</a:t>
              </a:r>
              <a:r>
                <a:rPr lang="es-EC" i="0">
                  <a:effectLst/>
                  <a:latin typeface="Cambria Math" panose="02040503050406030204" pitchFamily="18" charset="0"/>
                  <a:ea typeface="Times New Roman" panose="02020603050405020304" pitchFamily="18" charset="0"/>
                  <a:cs typeface="Arial" panose="020B0604020202020204" pitchFamily="34" charset="0"/>
                </a:rPr>
                <a:t>]</a:t>
              </a:r>
              <a:endParaRPr lang="es-419" dirty="0"/>
            </a:p>
          </dgm:t>
        </dgm:pt>
      </mc:Fallback>
    </mc:AlternateContent>
    <dgm:pt modelId="{A44CFCEE-6C71-4C81-BCB9-18F4C27B53B9}" type="parTrans" cxnId="{3146E0E2-8708-4BD0-8324-382DBDF73C30}">
      <dgm:prSet/>
      <dgm:spPr/>
      <dgm:t>
        <a:bodyPr/>
        <a:lstStyle/>
        <a:p>
          <a:endParaRPr lang="es-419"/>
        </a:p>
      </dgm:t>
    </dgm:pt>
    <dgm:pt modelId="{52AF60DA-267D-4C32-9166-94E2BFD8223D}" type="sibTrans" cxnId="{3146E0E2-8708-4BD0-8324-382DBDF73C30}">
      <dgm:prSet/>
      <dgm:spPr/>
      <dgm:t>
        <a:bodyPr/>
        <a:lstStyle/>
        <a:p>
          <a:endParaRPr lang="es-419"/>
        </a:p>
      </dgm:t>
    </dgm:pt>
    <dgm:pt modelId="{7B363BCB-D3A0-417A-922C-A13DD8064706}">
      <dgm:prSet phldrT="[Texto]" custT="1"/>
      <dgm:spPr/>
      <dgm:t>
        <a:bodyPr/>
        <a:lstStyle/>
        <a:p>
          <a:r>
            <a:rPr lang="es-EC" sz="1400" dirty="0">
              <a:effectLst/>
              <a:latin typeface="Arial" panose="020B0604020202020204" pitchFamily="34" charset="0"/>
              <a:ea typeface="Times New Roman" panose="02020603050405020304" pitchFamily="18" charset="0"/>
              <a:cs typeface="Arial" panose="020B0604020202020204" pitchFamily="34" charset="0"/>
            </a:rPr>
            <a:t>Perímetro </a:t>
          </a:r>
          <a:endParaRPr lang="es-419" sz="1400" dirty="0"/>
        </a:p>
      </dgm:t>
    </dgm:pt>
    <dgm:pt modelId="{9775E817-0BDD-491E-B371-2982C164E51C}" type="parTrans" cxnId="{2EAF2818-9288-49A8-9619-2C459A34D311}">
      <dgm:prSet/>
      <dgm:spPr/>
      <dgm:t>
        <a:bodyPr/>
        <a:lstStyle/>
        <a:p>
          <a:endParaRPr lang="es-419"/>
        </a:p>
      </dgm:t>
    </dgm:pt>
    <dgm:pt modelId="{8DECF726-47FB-414F-8327-29993DEE253C}" type="sibTrans" cxnId="{2EAF2818-9288-49A8-9619-2C459A34D311}">
      <dgm:prSet/>
      <dgm:spPr/>
      <dgm:t>
        <a:bodyPr/>
        <a:lstStyle/>
        <a:p>
          <a:endParaRPr lang="es-419"/>
        </a:p>
      </dgm:t>
    </dgm:pt>
    <mc:AlternateContent xmlns:mc="http://schemas.openxmlformats.org/markup-compatibility/2006" xmlns:a14="http://schemas.microsoft.com/office/drawing/2010/main">
      <mc:Choice Requires="a14">
        <dgm:pt modelId="{AC3EA690-56CF-4057-9C25-BE6BBDB296E4}">
          <dgm:prSet phldrT="[Texto]"/>
          <dgm:spPr/>
          <dgm:t>
            <a:bodyPr/>
            <a:lstStyle/>
            <a:p>
              <a:pPr/>
              <a14:m>
                <m:oMathPara xmlns:m="http://schemas.openxmlformats.org/officeDocument/2006/math">
                  <m:oMathParaPr>
                    <m:jc m:val="centerGroup"/>
                  </m:oMathParaPr>
                  <m:oMath xmlns:m="http://schemas.openxmlformats.org/officeDocument/2006/math">
                    <m:r>
                      <a:rPr lang="es-EC" i="1" smtClean="0">
                        <a:effectLst/>
                        <a:latin typeface="Cambria Math" panose="02040503050406030204" pitchFamily="18" charset="0"/>
                        <a:ea typeface="Times New Roman" panose="02020603050405020304" pitchFamily="18" charset="0"/>
                        <a:cs typeface="Arial" panose="020B0604020202020204" pitchFamily="34" charset="0"/>
                      </a:rPr>
                      <m:t>𝑃</m:t>
                    </m:r>
                    <m:r>
                      <a:rPr lang="es-EC" i="1" smtClean="0">
                        <a:effectLst/>
                        <a:latin typeface="Cambria Math" panose="02040503050406030204" pitchFamily="18" charset="0"/>
                        <a:ea typeface="Times New Roman" panose="02020603050405020304" pitchFamily="18" charset="0"/>
                        <a:cs typeface="Arial" panose="020B0604020202020204" pitchFamily="34" charset="0"/>
                      </a:rPr>
                      <m:t>=2</m:t>
                    </m:r>
                    <m:r>
                      <a:rPr lang="es-EC" i="1" smtClean="0">
                        <a:effectLst/>
                        <a:latin typeface="Cambria Math" panose="02040503050406030204" pitchFamily="18" charset="0"/>
                        <a:ea typeface="Times New Roman" panose="02020603050405020304" pitchFamily="18" charset="0"/>
                        <a:cs typeface="Arial" panose="020B0604020202020204" pitchFamily="34" charset="0"/>
                      </a:rPr>
                      <m:t>𝑤</m:t>
                    </m:r>
                    <m:r>
                      <a:rPr lang="es-EC" i="1" smtClean="0">
                        <a:effectLst/>
                        <a:latin typeface="Cambria Math" panose="02040503050406030204" pitchFamily="18" charset="0"/>
                        <a:ea typeface="Times New Roman" panose="02020603050405020304" pitchFamily="18" charset="0"/>
                        <a:cs typeface="Arial" panose="020B0604020202020204" pitchFamily="34" charset="0"/>
                      </a:rPr>
                      <m:t>+2∗2∗</m:t>
                    </m:r>
                    <m:func>
                      <m:funcPr>
                        <m:ctrlPr>
                          <a:rPr lang="es-419" i="1">
                            <a:effectLst/>
                            <a:latin typeface="Cambria Math" panose="02040503050406030204" pitchFamily="18" charset="0"/>
                            <a:ea typeface="Calibri" panose="020F0502020204030204" pitchFamily="34" charset="0"/>
                            <a:cs typeface="Arial" panose="020B0604020202020204" pitchFamily="34" charset="0"/>
                          </a:rPr>
                        </m:ctrlPr>
                      </m:funcPr>
                      <m:fName>
                        <m:r>
                          <m:rPr>
                            <m:sty m:val="p"/>
                          </m:rPr>
                          <a:rPr lang="es-EC">
                            <a:effectLst/>
                            <a:latin typeface="Cambria Math" panose="02040503050406030204" pitchFamily="18" charset="0"/>
                            <a:ea typeface="Calibri" panose="020F0502020204030204" pitchFamily="34" charset="0"/>
                            <a:cs typeface="Arial" panose="020B0604020202020204" pitchFamily="34" charset="0"/>
                          </a:rPr>
                          <m:t>tan</m:t>
                        </m:r>
                      </m:fName>
                      <m:e>
                        <m:d>
                          <m:dPr>
                            <m:ctrlPr>
                              <a:rPr lang="es-419" i="1">
                                <a:effectLst/>
                                <a:latin typeface="Cambria Math" panose="02040503050406030204" pitchFamily="18" charset="0"/>
                                <a:ea typeface="Calibri" panose="020F0502020204030204" pitchFamily="34" charset="0"/>
                                <a:cs typeface="Arial" panose="020B0604020202020204" pitchFamily="34" charset="0"/>
                              </a:rPr>
                            </m:ctrlPr>
                          </m:dPr>
                          <m:e>
                            <m:r>
                              <a:rPr lang="es-EC" i="1">
                                <a:effectLst/>
                                <a:latin typeface="Cambria Math" panose="02040503050406030204" pitchFamily="18" charset="0"/>
                                <a:ea typeface="Calibri" panose="020F0502020204030204" pitchFamily="34" charset="0"/>
                                <a:cs typeface="Arial" panose="020B0604020202020204" pitchFamily="34" charset="0"/>
                              </a:rPr>
                              <m:t>𝜃</m:t>
                            </m:r>
                          </m:e>
                        </m:d>
                      </m:e>
                    </m:func>
                    <m:r>
                      <a:rPr lang="es-EC" i="1">
                        <a:effectLst/>
                        <a:latin typeface="Cambria Math" panose="02040503050406030204" pitchFamily="18" charset="0"/>
                        <a:ea typeface="Calibri" panose="020F0502020204030204" pitchFamily="34" charset="0"/>
                        <a:cs typeface="Arial" panose="020B0604020202020204" pitchFamily="34" charset="0"/>
                      </a:rPr>
                      <m:t>[</m:t>
                    </m:r>
                    <m:r>
                      <a:rPr lang="es-EC" i="1">
                        <a:effectLst/>
                        <a:latin typeface="Cambria Math" panose="02040503050406030204" pitchFamily="18" charset="0"/>
                        <a:ea typeface="Calibri" panose="020F0502020204030204" pitchFamily="34" charset="0"/>
                        <a:cs typeface="Arial" panose="020B0604020202020204" pitchFamily="34" charset="0"/>
                      </a:rPr>
                      <m:t>𝐿</m:t>
                    </m:r>
                    <m:r>
                      <a:rPr lang="es-EC" i="1">
                        <a:effectLst/>
                        <a:latin typeface="Cambria Math" panose="02040503050406030204" pitchFamily="18" charset="0"/>
                        <a:ea typeface="Calibri" panose="020F0502020204030204" pitchFamily="34" charset="0"/>
                        <a:cs typeface="Arial" panose="020B0604020202020204" pitchFamily="34" charset="0"/>
                      </a:rPr>
                      <m:t>−</m:t>
                    </m:r>
                    <m:r>
                      <a:rPr lang="es-EC" i="1">
                        <a:effectLst/>
                        <a:latin typeface="Cambria Math" panose="02040503050406030204" pitchFamily="18" charset="0"/>
                        <a:ea typeface="Calibri" panose="020F0502020204030204" pitchFamily="34" charset="0"/>
                        <a:cs typeface="Arial" panose="020B0604020202020204" pitchFamily="34" charset="0"/>
                      </a:rPr>
                      <m:t>𝑚</m:t>
                    </m:r>
                    <m:r>
                      <a:rPr lang="es-EC" i="1">
                        <a:effectLst/>
                        <a:latin typeface="Cambria Math" panose="02040503050406030204" pitchFamily="18" charset="0"/>
                        <a:ea typeface="Calibri" panose="020F0502020204030204" pitchFamily="34" charset="0"/>
                        <a:cs typeface="Arial" panose="020B0604020202020204" pitchFamily="34" charset="0"/>
                      </a:rPr>
                      <m:t>∆</m:t>
                    </m:r>
                    <m:r>
                      <a:rPr lang="es-EC" i="1">
                        <a:effectLst/>
                        <a:latin typeface="Cambria Math" panose="02040503050406030204" pitchFamily="18" charset="0"/>
                        <a:ea typeface="Calibri" panose="020F0502020204030204" pitchFamily="34" charset="0"/>
                        <a:cs typeface="Arial" panose="020B0604020202020204" pitchFamily="34" charset="0"/>
                      </a:rPr>
                      <m:t>𝑥</m:t>
                    </m:r>
                    <m:r>
                      <a:rPr lang="es-EC" i="1">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s-419" dirty="0"/>
            </a:p>
          </dgm:t>
        </dgm:pt>
      </mc:Choice>
      <mc:Fallback xmlns="">
        <dgm:pt modelId="{AC3EA690-56CF-4057-9C25-BE6BBDB296E4}">
          <dgm:prSet phldrT="[Texto]"/>
          <dgm:spPr/>
          <dgm:t>
            <a:bodyPr/>
            <a:lstStyle/>
            <a:p>
              <a:pPr/>
              <a:r>
                <a:rPr lang="es-EC" i="0">
                  <a:effectLst/>
                  <a:latin typeface="Cambria Math" panose="02040503050406030204" pitchFamily="18" charset="0"/>
                  <a:ea typeface="Times New Roman" panose="02020603050405020304" pitchFamily="18" charset="0"/>
                  <a:cs typeface="Arial" panose="020B0604020202020204" pitchFamily="34" charset="0"/>
                </a:rPr>
                <a:t>𝑃=2𝑤+2∗2∗</a:t>
              </a:r>
              <a:r>
                <a:rPr lang="es-EC" i="0">
                  <a:effectLst/>
                  <a:latin typeface="Cambria Math" panose="02040503050406030204" pitchFamily="18" charset="0"/>
                  <a:ea typeface="Calibri" panose="020F0502020204030204" pitchFamily="34" charset="0"/>
                  <a:cs typeface="Arial" panose="020B0604020202020204" pitchFamily="34" charset="0"/>
                </a:rPr>
                <a:t>tan</a:t>
              </a:r>
              <a:r>
                <a:rPr lang="es-419" i="0">
                  <a:effectLst/>
                  <a:latin typeface="Cambria Math" panose="02040503050406030204" pitchFamily="18" charset="0"/>
                  <a:ea typeface="Calibri" panose="020F0502020204030204" pitchFamily="34" charset="0"/>
                  <a:cs typeface="Arial" panose="020B0604020202020204" pitchFamily="34" charset="0"/>
                </a:rPr>
                <a:t>⁡(</a:t>
              </a:r>
              <a:r>
                <a:rPr lang="es-EC" i="0">
                  <a:effectLst/>
                  <a:latin typeface="Cambria Math" panose="02040503050406030204" pitchFamily="18" charset="0"/>
                  <a:ea typeface="Calibri" panose="020F0502020204030204" pitchFamily="34" charset="0"/>
                  <a:cs typeface="Arial" panose="020B0604020202020204" pitchFamily="34" charset="0"/>
                </a:rPr>
                <a:t>𝜃) [𝐿−𝑚∆𝑥]</a:t>
              </a:r>
              <a:endParaRPr lang="es-419" dirty="0"/>
            </a:p>
          </dgm:t>
        </dgm:pt>
      </mc:Fallback>
    </mc:AlternateContent>
    <dgm:pt modelId="{A9203F27-DE88-4F84-8CA9-CDDD6F79E5FB}" type="parTrans" cxnId="{39D10C90-03BB-4039-9597-6C19046435FA}">
      <dgm:prSet/>
      <dgm:spPr/>
      <dgm:t>
        <a:bodyPr/>
        <a:lstStyle/>
        <a:p>
          <a:endParaRPr lang="es-419"/>
        </a:p>
      </dgm:t>
    </dgm:pt>
    <dgm:pt modelId="{692B62DE-448F-492B-8029-0352781FB953}" type="sibTrans" cxnId="{39D10C90-03BB-4039-9597-6C19046435FA}">
      <dgm:prSet/>
      <dgm:spPr/>
      <dgm:t>
        <a:bodyPr/>
        <a:lstStyle/>
        <a:p>
          <a:endParaRPr lang="es-419"/>
        </a:p>
      </dgm:t>
    </dgm:pt>
    <dgm:pt modelId="{5901A1C8-9CF0-4579-8BF1-0BC5DF3A0531}">
      <dgm:prSet phldrT="[Texto]" custT="1"/>
      <dgm:spPr/>
      <dgm:t>
        <a:bodyPr/>
        <a:lstStyle/>
        <a:p>
          <a:r>
            <a:rPr lang="es-EC" sz="1400" dirty="0">
              <a:effectLst/>
              <a:latin typeface="Arial" panose="020B0604020202020204" pitchFamily="34" charset="0"/>
              <a:ea typeface="Calibri" panose="020F0502020204030204" pitchFamily="34" charset="0"/>
              <a:cs typeface="Arial" panose="020B0604020202020204" pitchFamily="34" charset="0"/>
            </a:rPr>
            <a:t>Diámetro Húmedo </a:t>
          </a:r>
          <a:endParaRPr lang="es-419" sz="1400" dirty="0"/>
        </a:p>
      </dgm:t>
    </dgm:pt>
    <dgm:pt modelId="{70CCC81E-8076-4209-9C12-DF2888D95A32}" type="parTrans" cxnId="{91832528-B979-440D-8E42-CE861C1DD70F}">
      <dgm:prSet/>
      <dgm:spPr/>
      <dgm:t>
        <a:bodyPr/>
        <a:lstStyle/>
        <a:p>
          <a:endParaRPr lang="es-419"/>
        </a:p>
      </dgm:t>
    </dgm:pt>
    <dgm:pt modelId="{220BB4ED-FA88-4511-9F04-6E27F98B82F0}" type="sibTrans" cxnId="{91832528-B979-440D-8E42-CE861C1DD70F}">
      <dgm:prSet/>
      <dgm:spPr/>
      <dgm:t>
        <a:bodyPr/>
        <a:lstStyle/>
        <a:p>
          <a:endParaRPr lang="es-419"/>
        </a:p>
      </dgm:t>
    </dgm:pt>
    <mc:AlternateContent xmlns:mc="http://schemas.openxmlformats.org/markup-compatibility/2006" xmlns:a14="http://schemas.microsoft.com/office/drawing/2010/main">
      <mc:Choice Requires="a14">
        <dgm:pt modelId="{F2354030-D640-46BB-B151-466302C15709}">
          <dgm:prSet phldrT="[Texto]"/>
          <dgm:spPr/>
          <dgm:t>
            <a:bodyPr/>
            <a:lstStyle/>
            <a:p>
              <a:pPr/>
              <a14:m>
                <m:oMathPara xmlns:m="http://schemas.openxmlformats.org/officeDocument/2006/math">
                  <m:oMathParaPr>
                    <m:jc m:val="centerGroup"/>
                  </m:oMathParaPr>
                  <m:oMath xmlns:m="http://schemas.openxmlformats.org/officeDocument/2006/math">
                    <m:sSub>
                      <m:sSubPr>
                        <m:ctrlPr>
                          <a:rPr lang="es-419" i="1" smtClean="0">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𝐷</m:t>
                        </m:r>
                      </m:e>
                      <m:sub>
                        <m:r>
                          <a:rPr lang="es-EC" i="1">
                            <a:effectLst/>
                            <a:latin typeface="Cambria Math" panose="02040503050406030204" pitchFamily="18" charset="0"/>
                            <a:ea typeface="Calibri" panose="020F0502020204030204" pitchFamily="34" charset="0"/>
                            <a:cs typeface="Arial" panose="020B0604020202020204" pitchFamily="34" charset="0"/>
                          </a:rPr>
                          <m:t>h</m:t>
                        </m:r>
                      </m:sub>
                    </m:sSub>
                    <m:r>
                      <a:rPr lang="es-EC" i="1">
                        <a:effectLst/>
                        <a:latin typeface="Cambria Math" panose="02040503050406030204" pitchFamily="18" charset="0"/>
                        <a:ea typeface="Calibri" panose="020F0502020204030204" pitchFamily="34" charset="0"/>
                        <a:cs typeface="Arial" panose="020B0604020202020204" pitchFamily="34" charset="0"/>
                      </a:rPr>
                      <m:t>=</m:t>
                    </m:r>
                    <m:f>
                      <m:fPr>
                        <m:ctrlPr>
                          <a:rPr lang="es-419" i="1">
                            <a:effectLst/>
                            <a:latin typeface="Cambria Math" panose="02040503050406030204" pitchFamily="18" charset="0"/>
                            <a:ea typeface="Calibri" panose="020F0502020204030204" pitchFamily="34" charset="0"/>
                            <a:cs typeface="Arial" panose="020B0604020202020204" pitchFamily="34" charset="0"/>
                          </a:rPr>
                        </m:ctrlPr>
                      </m:fPr>
                      <m:num>
                        <m:r>
                          <a:rPr lang="es-EC" i="1">
                            <a:effectLst/>
                            <a:latin typeface="Cambria Math" panose="02040503050406030204" pitchFamily="18" charset="0"/>
                            <a:ea typeface="Calibri" panose="020F0502020204030204" pitchFamily="34" charset="0"/>
                            <a:cs typeface="Arial" panose="020B0604020202020204" pitchFamily="34" charset="0"/>
                          </a:rPr>
                          <m:t>4∗</m:t>
                        </m:r>
                        <m:sSub>
                          <m:sSubPr>
                            <m:ctrlPr>
                              <a:rPr lang="es-419"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𝐴</m:t>
                            </m:r>
                          </m:e>
                          <m:sub>
                            <m:r>
                              <a:rPr lang="es-EC" i="1">
                                <a:effectLst/>
                                <a:latin typeface="Cambria Math" panose="02040503050406030204" pitchFamily="18" charset="0"/>
                                <a:ea typeface="Calibri" panose="020F0502020204030204" pitchFamily="34" charset="0"/>
                                <a:cs typeface="Arial" panose="020B0604020202020204" pitchFamily="34" charset="0"/>
                              </a:rPr>
                              <m:t>𝐶</m:t>
                            </m:r>
                          </m:sub>
                        </m:sSub>
                      </m:num>
                      <m:den>
                        <m:sSub>
                          <m:sSubPr>
                            <m:ctrlPr>
                              <a:rPr lang="es-419"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𝑃</m:t>
                            </m:r>
                          </m:e>
                          <m:sub>
                            <m:r>
                              <a:rPr lang="es-EC" i="1">
                                <a:effectLst/>
                                <a:latin typeface="Cambria Math" panose="02040503050406030204" pitchFamily="18" charset="0"/>
                                <a:ea typeface="Calibri" panose="020F0502020204030204" pitchFamily="34" charset="0"/>
                                <a:cs typeface="Arial" panose="020B0604020202020204" pitchFamily="34" charset="0"/>
                              </a:rPr>
                              <m:t>h𝑢𝑚𝑒𝑑𝑜</m:t>
                            </m:r>
                          </m:sub>
                        </m:sSub>
                      </m:den>
                    </m:f>
                  </m:oMath>
                </m:oMathPara>
              </a14:m>
              <a:endParaRPr lang="es-419" dirty="0"/>
            </a:p>
          </dgm:t>
        </dgm:pt>
      </mc:Choice>
      <mc:Fallback xmlns="">
        <dgm:pt modelId="{F2354030-D640-46BB-B151-466302C15709}">
          <dgm:prSet phldrT="[Texto]"/>
          <dgm:spPr/>
          <dgm:t>
            <a:bodyPr/>
            <a:lstStyle/>
            <a:p>
              <a:pPr/>
              <a:r>
                <a:rPr lang="es-EC" i="0">
                  <a:effectLst/>
                  <a:latin typeface="Cambria Math" panose="02040503050406030204" pitchFamily="18" charset="0"/>
                  <a:ea typeface="Calibri" panose="020F0502020204030204" pitchFamily="34" charset="0"/>
                  <a:cs typeface="Arial" panose="020B0604020202020204" pitchFamily="34" charset="0"/>
                </a:rPr>
                <a:t>𝐷</a:t>
              </a:r>
              <a:r>
                <a:rPr lang="es-419" i="0">
                  <a:effectLst/>
                  <a:latin typeface="Cambria Math" panose="02040503050406030204" pitchFamily="18" charset="0"/>
                  <a:ea typeface="Calibri" panose="020F0502020204030204" pitchFamily="34" charset="0"/>
                  <a:cs typeface="Arial" panose="020B0604020202020204" pitchFamily="34" charset="0"/>
                </a:rPr>
                <a:t>_</a:t>
              </a:r>
              <a:r>
                <a:rPr lang="es-EC" i="0">
                  <a:effectLst/>
                  <a:latin typeface="Cambria Math" panose="02040503050406030204" pitchFamily="18" charset="0"/>
                  <a:ea typeface="Calibri" panose="020F0502020204030204" pitchFamily="34" charset="0"/>
                  <a:cs typeface="Arial" panose="020B0604020202020204" pitchFamily="34" charset="0"/>
                </a:rPr>
                <a:t>ℎ=</a:t>
              </a:r>
              <a:r>
                <a:rPr lang="es-419" i="0">
                  <a:effectLst/>
                  <a:latin typeface="Cambria Math" panose="02040503050406030204" pitchFamily="18" charset="0"/>
                  <a:cs typeface="Arial" panose="020B0604020202020204" pitchFamily="34" charset="0"/>
                </a:rPr>
                <a:t>(</a:t>
              </a:r>
              <a:r>
                <a:rPr lang="es-EC" i="0">
                  <a:effectLst/>
                  <a:latin typeface="Cambria Math" panose="02040503050406030204" pitchFamily="18" charset="0"/>
                  <a:ea typeface="Calibri" panose="020F0502020204030204" pitchFamily="34" charset="0"/>
                  <a:cs typeface="Arial" panose="020B0604020202020204" pitchFamily="34" charset="0"/>
                </a:rPr>
                <a:t>4∗𝐴</a:t>
              </a:r>
              <a:r>
                <a:rPr lang="es-419" i="0">
                  <a:effectLst/>
                  <a:latin typeface="Cambria Math" panose="02040503050406030204" pitchFamily="18" charset="0"/>
                  <a:ea typeface="Calibri" panose="020F0502020204030204" pitchFamily="34" charset="0"/>
                  <a:cs typeface="Arial" panose="020B0604020202020204" pitchFamily="34" charset="0"/>
                </a:rPr>
                <a:t>_</a:t>
              </a:r>
              <a:r>
                <a:rPr lang="es-EC" i="0">
                  <a:effectLst/>
                  <a:latin typeface="Cambria Math" panose="02040503050406030204" pitchFamily="18" charset="0"/>
                  <a:ea typeface="Calibri" panose="020F0502020204030204" pitchFamily="34" charset="0"/>
                  <a:cs typeface="Arial" panose="020B0604020202020204" pitchFamily="34" charset="0"/>
                </a:rPr>
                <a:t>𝐶</a:t>
              </a:r>
              <a:r>
                <a:rPr lang="es-419" i="0">
                  <a:effectLst/>
                  <a:latin typeface="Cambria Math" panose="02040503050406030204" pitchFamily="18" charset="0"/>
                  <a:ea typeface="Calibri" panose="020F0502020204030204" pitchFamily="34" charset="0"/>
                  <a:cs typeface="Arial" panose="020B0604020202020204" pitchFamily="34" charset="0"/>
                </a:rPr>
                <a:t>)/</a:t>
              </a:r>
              <a:r>
                <a:rPr lang="es-EC" i="0">
                  <a:effectLst/>
                  <a:latin typeface="Cambria Math" panose="02040503050406030204" pitchFamily="18" charset="0"/>
                  <a:ea typeface="Calibri" panose="020F0502020204030204" pitchFamily="34" charset="0"/>
                  <a:cs typeface="Arial" panose="020B0604020202020204" pitchFamily="34" charset="0"/>
                </a:rPr>
                <a:t>𝑃</a:t>
              </a:r>
              <a:r>
                <a:rPr lang="es-419" i="0">
                  <a:effectLst/>
                  <a:latin typeface="Cambria Math" panose="02040503050406030204" pitchFamily="18" charset="0"/>
                  <a:ea typeface="Calibri" panose="020F0502020204030204" pitchFamily="34" charset="0"/>
                  <a:cs typeface="Arial" panose="020B0604020202020204" pitchFamily="34" charset="0"/>
                </a:rPr>
                <a:t>_</a:t>
              </a:r>
              <a:r>
                <a:rPr lang="es-EC" i="0">
                  <a:effectLst/>
                  <a:latin typeface="Cambria Math" panose="02040503050406030204" pitchFamily="18" charset="0"/>
                  <a:ea typeface="Calibri" panose="020F0502020204030204" pitchFamily="34" charset="0"/>
                  <a:cs typeface="Arial" panose="020B0604020202020204" pitchFamily="34" charset="0"/>
                </a:rPr>
                <a:t>ℎ𝑢𝑚𝑒𝑑𝑜 </a:t>
              </a:r>
              <a:endParaRPr lang="es-419" dirty="0"/>
            </a:p>
          </dgm:t>
        </dgm:pt>
      </mc:Fallback>
    </mc:AlternateContent>
    <dgm:pt modelId="{599FADCB-7086-4B23-A20E-CAED4C5584BF}" type="parTrans" cxnId="{A1489B33-4894-4D68-B550-665C70C59DEA}">
      <dgm:prSet/>
      <dgm:spPr/>
      <dgm:t>
        <a:bodyPr/>
        <a:lstStyle/>
        <a:p>
          <a:endParaRPr lang="es-419"/>
        </a:p>
      </dgm:t>
    </dgm:pt>
    <dgm:pt modelId="{1E6DEBFC-AF8C-4FAA-B425-D9691ECBE31A}" type="sibTrans" cxnId="{A1489B33-4894-4D68-B550-665C70C59DEA}">
      <dgm:prSet/>
      <dgm:spPr/>
      <dgm:t>
        <a:bodyPr/>
        <a:lstStyle/>
        <a:p>
          <a:endParaRPr lang="es-419"/>
        </a:p>
      </dgm:t>
    </dgm:pt>
    <mc:AlternateContent xmlns:mc="http://schemas.openxmlformats.org/markup-compatibility/2006" xmlns:a14="http://schemas.microsoft.com/office/drawing/2010/main">
      <mc:Choice Requires="a14">
        <dgm:pt modelId="{54AC6D7B-37A2-4B23-9043-01E9F8000E1C}">
          <dgm:prSet phldrT="[Texto]"/>
          <dgm:spPr/>
          <dgm:t>
            <a:bodyPr/>
            <a:lstStyle/>
            <a:p>
              <a:pPr/>
              <a14:m>
                <m:oMathPara xmlns:m="http://schemas.openxmlformats.org/officeDocument/2006/math">
                  <m:oMathParaPr>
                    <m:jc m:val="centerGroup"/>
                  </m:oMathParaPr>
                  <m:oMath xmlns:m="http://schemas.openxmlformats.org/officeDocument/2006/math">
                    <m:sSub>
                      <m:sSubPr>
                        <m:ctrlPr>
                          <a:rPr lang="es-419" i="1" smtClean="0">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𝐷</m:t>
                        </m:r>
                      </m:e>
                      <m:sub>
                        <m:r>
                          <a:rPr lang="es-EC" i="1">
                            <a:effectLst/>
                            <a:latin typeface="Cambria Math" panose="02040503050406030204" pitchFamily="18" charset="0"/>
                            <a:ea typeface="Calibri" panose="020F0502020204030204" pitchFamily="34" charset="0"/>
                            <a:cs typeface="Arial" panose="020B0604020202020204" pitchFamily="34" charset="0"/>
                          </a:rPr>
                          <m:t>h</m:t>
                        </m:r>
                      </m:sub>
                    </m:sSub>
                    <m:r>
                      <a:rPr lang="es-EC" i="1">
                        <a:effectLst/>
                        <a:latin typeface="Cambria Math" panose="02040503050406030204" pitchFamily="18" charset="0"/>
                        <a:ea typeface="Calibri" panose="020F0502020204030204" pitchFamily="34" charset="0"/>
                        <a:cs typeface="Arial" panose="020B0604020202020204" pitchFamily="34" charset="0"/>
                      </a:rPr>
                      <m:t>=</m:t>
                    </m:r>
                    <m:f>
                      <m:fPr>
                        <m:ctrlPr>
                          <a:rPr lang="es-419" i="1">
                            <a:effectLst/>
                            <a:latin typeface="Cambria Math" panose="02040503050406030204" pitchFamily="18" charset="0"/>
                            <a:ea typeface="Calibri" panose="020F0502020204030204" pitchFamily="34" charset="0"/>
                            <a:cs typeface="Arial" panose="020B0604020202020204" pitchFamily="34" charset="0"/>
                          </a:rPr>
                        </m:ctrlPr>
                      </m:fPr>
                      <m:num>
                        <m:r>
                          <a:rPr lang="es-EC" i="1">
                            <a:effectLst/>
                            <a:latin typeface="Cambria Math" panose="02040503050406030204" pitchFamily="18" charset="0"/>
                            <a:ea typeface="Times New Roman" panose="02020603050405020304" pitchFamily="18" charset="0"/>
                            <a:cs typeface="Arial" panose="020B0604020202020204" pitchFamily="34" charset="0"/>
                          </a:rPr>
                          <m:t>4∗</m:t>
                        </m:r>
                        <m:r>
                          <a:rPr lang="es-EC" i="1">
                            <a:effectLst/>
                            <a:latin typeface="Cambria Math" panose="02040503050406030204" pitchFamily="18" charset="0"/>
                            <a:ea typeface="Times New Roman" panose="02020603050405020304" pitchFamily="18" charset="0"/>
                            <a:cs typeface="Arial" panose="020B0604020202020204" pitchFamily="34" charset="0"/>
                          </a:rPr>
                          <m:t>𝑤</m:t>
                        </m:r>
                        <m:r>
                          <a:rPr lang="es-EC" i="1">
                            <a:effectLst/>
                            <a:latin typeface="Cambria Math" panose="02040503050406030204" pitchFamily="18" charset="0"/>
                            <a:ea typeface="Times New Roman" panose="02020603050405020304" pitchFamily="18" charset="0"/>
                            <a:cs typeface="Arial" panose="020B0604020202020204" pitchFamily="34" charset="0"/>
                          </a:rPr>
                          <m:t>∗2∗</m:t>
                        </m:r>
                        <m:func>
                          <m:funcPr>
                            <m:ctrlPr>
                              <a:rPr lang="es-419" i="1">
                                <a:effectLst/>
                                <a:latin typeface="Cambria Math" panose="02040503050406030204" pitchFamily="18" charset="0"/>
                                <a:ea typeface="Calibri" panose="020F0502020204030204" pitchFamily="34" charset="0"/>
                                <a:cs typeface="Arial" panose="020B0604020202020204" pitchFamily="34" charset="0"/>
                              </a:rPr>
                            </m:ctrlPr>
                          </m:funcPr>
                          <m:fName>
                            <m:r>
                              <m:rPr>
                                <m:sty m:val="p"/>
                              </m:rPr>
                              <a:rPr lang="es-EC">
                                <a:effectLst/>
                                <a:latin typeface="Cambria Math" panose="02040503050406030204" pitchFamily="18" charset="0"/>
                                <a:ea typeface="Calibri" panose="020F0502020204030204" pitchFamily="34" charset="0"/>
                                <a:cs typeface="Arial" panose="020B0604020202020204" pitchFamily="34" charset="0"/>
                              </a:rPr>
                              <m:t>tan</m:t>
                            </m:r>
                          </m:fName>
                          <m:e>
                            <m:d>
                              <m:dPr>
                                <m:ctrlPr>
                                  <a:rPr lang="es-419" i="1">
                                    <a:effectLst/>
                                    <a:latin typeface="Cambria Math" panose="02040503050406030204" pitchFamily="18" charset="0"/>
                                    <a:ea typeface="Calibri" panose="020F0502020204030204" pitchFamily="34" charset="0"/>
                                    <a:cs typeface="Arial" panose="020B0604020202020204" pitchFamily="34" charset="0"/>
                                  </a:rPr>
                                </m:ctrlPr>
                              </m:dPr>
                              <m:e>
                                <m:r>
                                  <a:rPr lang="es-EC" i="1">
                                    <a:effectLst/>
                                    <a:latin typeface="Cambria Math" panose="02040503050406030204" pitchFamily="18" charset="0"/>
                                    <a:ea typeface="Calibri" panose="020F0502020204030204" pitchFamily="34" charset="0"/>
                                    <a:cs typeface="Arial" panose="020B0604020202020204" pitchFamily="34" charset="0"/>
                                  </a:rPr>
                                  <m:t>𝜃</m:t>
                                </m:r>
                              </m:e>
                            </m:d>
                          </m:e>
                        </m:func>
                        <m:r>
                          <a:rPr lang="es-EC" i="1">
                            <a:effectLst/>
                            <a:latin typeface="Cambria Math" panose="02040503050406030204" pitchFamily="18" charset="0"/>
                            <a:ea typeface="Calibri" panose="020F0502020204030204" pitchFamily="34" charset="0"/>
                            <a:cs typeface="Arial" panose="020B0604020202020204" pitchFamily="34" charset="0"/>
                          </a:rPr>
                          <m:t>[</m:t>
                        </m:r>
                        <m:r>
                          <a:rPr lang="es-EC" i="1">
                            <a:effectLst/>
                            <a:latin typeface="Cambria Math" panose="02040503050406030204" pitchFamily="18" charset="0"/>
                            <a:ea typeface="Calibri" panose="020F0502020204030204" pitchFamily="34" charset="0"/>
                            <a:cs typeface="Arial" panose="020B0604020202020204" pitchFamily="34" charset="0"/>
                          </a:rPr>
                          <m:t>𝐿</m:t>
                        </m:r>
                        <m:r>
                          <a:rPr lang="es-EC" i="1">
                            <a:effectLst/>
                            <a:latin typeface="Cambria Math" panose="02040503050406030204" pitchFamily="18" charset="0"/>
                            <a:ea typeface="Calibri" panose="020F0502020204030204" pitchFamily="34" charset="0"/>
                            <a:cs typeface="Arial" panose="020B0604020202020204" pitchFamily="34" charset="0"/>
                          </a:rPr>
                          <m:t>−</m:t>
                        </m:r>
                        <m:r>
                          <a:rPr lang="es-EC" i="1">
                            <a:effectLst/>
                            <a:latin typeface="Cambria Math" panose="02040503050406030204" pitchFamily="18" charset="0"/>
                            <a:ea typeface="Calibri" panose="020F0502020204030204" pitchFamily="34" charset="0"/>
                            <a:cs typeface="Arial" panose="020B0604020202020204" pitchFamily="34" charset="0"/>
                          </a:rPr>
                          <m:t>𝑚</m:t>
                        </m:r>
                        <m:r>
                          <a:rPr lang="es-EC" i="1">
                            <a:effectLst/>
                            <a:latin typeface="Cambria Math" panose="02040503050406030204" pitchFamily="18" charset="0"/>
                            <a:ea typeface="Calibri" panose="020F0502020204030204" pitchFamily="34" charset="0"/>
                            <a:cs typeface="Arial" panose="020B0604020202020204" pitchFamily="34" charset="0"/>
                          </a:rPr>
                          <m:t>∆</m:t>
                        </m:r>
                        <m:r>
                          <a:rPr lang="es-EC" i="1">
                            <a:effectLst/>
                            <a:latin typeface="Cambria Math" panose="02040503050406030204" pitchFamily="18" charset="0"/>
                            <a:ea typeface="Calibri" panose="020F0502020204030204" pitchFamily="34" charset="0"/>
                            <a:cs typeface="Arial" panose="020B0604020202020204" pitchFamily="34" charset="0"/>
                          </a:rPr>
                          <m:t>𝑥</m:t>
                        </m:r>
                        <m:r>
                          <a:rPr lang="es-EC" i="1">
                            <a:effectLst/>
                            <a:latin typeface="Cambria Math" panose="02040503050406030204" pitchFamily="18" charset="0"/>
                            <a:ea typeface="Calibri" panose="020F0502020204030204" pitchFamily="34" charset="0"/>
                            <a:cs typeface="Arial" panose="020B0604020202020204" pitchFamily="34" charset="0"/>
                          </a:rPr>
                          <m:t>])</m:t>
                        </m:r>
                      </m:num>
                      <m:den>
                        <m:r>
                          <a:rPr lang="es-EC" i="1">
                            <a:effectLst/>
                            <a:latin typeface="Cambria Math" panose="02040503050406030204" pitchFamily="18" charset="0"/>
                            <a:ea typeface="Times New Roman" panose="02020603050405020304" pitchFamily="18" charset="0"/>
                            <a:cs typeface="Arial" panose="020B0604020202020204" pitchFamily="34" charset="0"/>
                          </a:rPr>
                          <m:t>2</m:t>
                        </m:r>
                        <m:r>
                          <a:rPr lang="es-EC" i="1">
                            <a:effectLst/>
                            <a:latin typeface="Cambria Math" panose="02040503050406030204" pitchFamily="18" charset="0"/>
                            <a:ea typeface="Times New Roman" panose="02020603050405020304" pitchFamily="18" charset="0"/>
                            <a:cs typeface="Arial" panose="020B0604020202020204" pitchFamily="34" charset="0"/>
                          </a:rPr>
                          <m:t>𝑤</m:t>
                        </m:r>
                        <m:r>
                          <a:rPr lang="es-EC" i="1">
                            <a:effectLst/>
                            <a:latin typeface="Cambria Math" panose="02040503050406030204" pitchFamily="18" charset="0"/>
                            <a:ea typeface="Times New Roman" panose="02020603050405020304" pitchFamily="18" charset="0"/>
                            <a:cs typeface="Arial" panose="020B0604020202020204" pitchFamily="34" charset="0"/>
                          </a:rPr>
                          <m:t>+2∗2∗</m:t>
                        </m:r>
                        <m:func>
                          <m:funcPr>
                            <m:ctrlPr>
                              <a:rPr lang="es-419" i="1">
                                <a:effectLst/>
                                <a:latin typeface="Cambria Math" panose="02040503050406030204" pitchFamily="18" charset="0"/>
                                <a:ea typeface="Calibri" panose="020F0502020204030204" pitchFamily="34" charset="0"/>
                                <a:cs typeface="Arial" panose="020B0604020202020204" pitchFamily="34" charset="0"/>
                              </a:rPr>
                            </m:ctrlPr>
                          </m:funcPr>
                          <m:fName>
                            <m:r>
                              <m:rPr>
                                <m:sty m:val="p"/>
                              </m:rPr>
                              <a:rPr lang="es-EC">
                                <a:effectLst/>
                                <a:latin typeface="Cambria Math" panose="02040503050406030204" pitchFamily="18" charset="0"/>
                                <a:ea typeface="Calibri" panose="020F0502020204030204" pitchFamily="34" charset="0"/>
                                <a:cs typeface="Arial" panose="020B0604020202020204" pitchFamily="34" charset="0"/>
                              </a:rPr>
                              <m:t>tan</m:t>
                            </m:r>
                          </m:fName>
                          <m:e>
                            <m:d>
                              <m:dPr>
                                <m:ctrlPr>
                                  <a:rPr lang="es-419" i="1">
                                    <a:effectLst/>
                                    <a:latin typeface="Cambria Math" panose="02040503050406030204" pitchFamily="18" charset="0"/>
                                    <a:ea typeface="Calibri" panose="020F0502020204030204" pitchFamily="34" charset="0"/>
                                    <a:cs typeface="Arial" panose="020B0604020202020204" pitchFamily="34" charset="0"/>
                                  </a:rPr>
                                </m:ctrlPr>
                              </m:dPr>
                              <m:e>
                                <m:r>
                                  <a:rPr lang="es-EC" i="1">
                                    <a:effectLst/>
                                    <a:latin typeface="Cambria Math" panose="02040503050406030204" pitchFamily="18" charset="0"/>
                                    <a:ea typeface="Calibri" panose="020F0502020204030204" pitchFamily="34" charset="0"/>
                                    <a:cs typeface="Arial" panose="020B0604020202020204" pitchFamily="34" charset="0"/>
                                  </a:rPr>
                                  <m:t>𝜃</m:t>
                                </m:r>
                              </m:e>
                            </m:d>
                          </m:e>
                        </m:func>
                        <m:r>
                          <a:rPr lang="es-EC" i="1">
                            <a:effectLst/>
                            <a:latin typeface="Cambria Math" panose="02040503050406030204" pitchFamily="18" charset="0"/>
                            <a:ea typeface="Calibri" panose="020F0502020204030204" pitchFamily="34" charset="0"/>
                            <a:cs typeface="Arial" panose="020B0604020202020204" pitchFamily="34" charset="0"/>
                          </a:rPr>
                          <m:t>[</m:t>
                        </m:r>
                        <m:r>
                          <a:rPr lang="es-EC" i="1">
                            <a:effectLst/>
                            <a:latin typeface="Cambria Math" panose="02040503050406030204" pitchFamily="18" charset="0"/>
                            <a:ea typeface="Calibri" panose="020F0502020204030204" pitchFamily="34" charset="0"/>
                            <a:cs typeface="Arial" panose="020B0604020202020204" pitchFamily="34" charset="0"/>
                          </a:rPr>
                          <m:t>𝐿</m:t>
                        </m:r>
                        <m:r>
                          <a:rPr lang="es-EC" i="1">
                            <a:effectLst/>
                            <a:latin typeface="Cambria Math" panose="02040503050406030204" pitchFamily="18" charset="0"/>
                            <a:ea typeface="Calibri" panose="020F0502020204030204" pitchFamily="34" charset="0"/>
                            <a:cs typeface="Arial" panose="020B0604020202020204" pitchFamily="34" charset="0"/>
                          </a:rPr>
                          <m:t>−</m:t>
                        </m:r>
                        <m:r>
                          <a:rPr lang="es-EC" i="1">
                            <a:effectLst/>
                            <a:latin typeface="Cambria Math" panose="02040503050406030204" pitchFamily="18" charset="0"/>
                            <a:ea typeface="Calibri" panose="020F0502020204030204" pitchFamily="34" charset="0"/>
                            <a:cs typeface="Arial" panose="020B0604020202020204" pitchFamily="34" charset="0"/>
                          </a:rPr>
                          <m:t>𝑚</m:t>
                        </m:r>
                        <m:r>
                          <a:rPr lang="es-EC" i="1">
                            <a:effectLst/>
                            <a:latin typeface="Cambria Math" panose="02040503050406030204" pitchFamily="18" charset="0"/>
                            <a:ea typeface="Calibri" panose="020F0502020204030204" pitchFamily="34" charset="0"/>
                            <a:cs typeface="Arial" panose="020B0604020202020204" pitchFamily="34" charset="0"/>
                          </a:rPr>
                          <m:t>∆</m:t>
                        </m:r>
                        <m:r>
                          <a:rPr lang="es-EC" i="1">
                            <a:effectLst/>
                            <a:latin typeface="Cambria Math" panose="02040503050406030204" pitchFamily="18" charset="0"/>
                            <a:ea typeface="Calibri" panose="020F0502020204030204" pitchFamily="34" charset="0"/>
                            <a:cs typeface="Arial" panose="020B0604020202020204" pitchFamily="34" charset="0"/>
                          </a:rPr>
                          <m:t>𝑥</m:t>
                        </m:r>
                        <m:r>
                          <a:rPr lang="es-EC" i="1">
                            <a:effectLst/>
                            <a:latin typeface="Cambria Math" panose="02040503050406030204" pitchFamily="18" charset="0"/>
                            <a:ea typeface="Calibri" panose="020F0502020204030204" pitchFamily="34" charset="0"/>
                            <a:cs typeface="Arial" panose="020B0604020202020204" pitchFamily="34" charset="0"/>
                          </a:rPr>
                          <m:t>])</m:t>
                        </m:r>
                      </m:den>
                    </m:f>
                  </m:oMath>
                </m:oMathPara>
              </a14:m>
              <a:endParaRPr lang="es-419" dirty="0"/>
            </a:p>
          </dgm:t>
        </dgm:pt>
      </mc:Choice>
      <mc:Fallback xmlns="">
        <dgm:pt modelId="{54AC6D7B-37A2-4B23-9043-01E9F8000E1C}">
          <dgm:prSet phldrT="[Texto]"/>
          <dgm:spPr/>
          <dgm:t>
            <a:bodyPr/>
            <a:lstStyle/>
            <a:p>
              <a:pPr/>
              <a:r>
                <a:rPr lang="es-EC" i="0">
                  <a:effectLst/>
                  <a:latin typeface="Cambria Math" panose="02040503050406030204" pitchFamily="18" charset="0"/>
                  <a:ea typeface="Calibri" panose="020F0502020204030204" pitchFamily="34" charset="0"/>
                  <a:cs typeface="Arial" panose="020B0604020202020204" pitchFamily="34" charset="0"/>
                </a:rPr>
                <a:t>𝐷</a:t>
              </a:r>
              <a:r>
                <a:rPr lang="es-419" i="0">
                  <a:effectLst/>
                  <a:latin typeface="Cambria Math" panose="02040503050406030204" pitchFamily="18" charset="0"/>
                  <a:ea typeface="Calibri" panose="020F0502020204030204" pitchFamily="34" charset="0"/>
                  <a:cs typeface="Arial" panose="020B0604020202020204" pitchFamily="34" charset="0"/>
                </a:rPr>
                <a:t>_</a:t>
              </a:r>
              <a:r>
                <a:rPr lang="es-EC" i="0">
                  <a:effectLst/>
                  <a:latin typeface="Cambria Math" panose="02040503050406030204" pitchFamily="18" charset="0"/>
                  <a:ea typeface="Calibri" panose="020F0502020204030204" pitchFamily="34" charset="0"/>
                  <a:cs typeface="Arial" panose="020B0604020202020204" pitchFamily="34" charset="0"/>
                </a:rPr>
                <a:t>ℎ=</a:t>
              </a:r>
              <a:r>
                <a:rPr lang="es-419" i="0">
                  <a:effectLst/>
                  <a:latin typeface="Cambria Math" panose="02040503050406030204" pitchFamily="18" charset="0"/>
                  <a:cs typeface="Arial" panose="020B0604020202020204" pitchFamily="34" charset="0"/>
                </a:rPr>
                <a:t>(</a:t>
              </a:r>
              <a:r>
                <a:rPr lang="es-EC" i="0">
                  <a:effectLst/>
                  <a:latin typeface="Cambria Math" panose="02040503050406030204" pitchFamily="18" charset="0"/>
                  <a:ea typeface="Times New Roman" panose="02020603050405020304" pitchFamily="18" charset="0"/>
                  <a:cs typeface="Arial" panose="020B0604020202020204" pitchFamily="34" charset="0"/>
                </a:rPr>
                <a:t>4∗𝑤∗2∗</a:t>
              </a:r>
              <a:r>
                <a:rPr lang="es-EC" i="0">
                  <a:effectLst/>
                  <a:latin typeface="Cambria Math" panose="02040503050406030204" pitchFamily="18" charset="0"/>
                  <a:ea typeface="Calibri" panose="020F0502020204030204" pitchFamily="34" charset="0"/>
                  <a:cs typeface="Arial" panose="020B0604020202020204" pitchFamily="34" charset="0"/>
                </a:rPr>
                <a:t>tan</a:t>
              </a:r>
              <a:r>
                <a:rPr lang="es-419" i="0">
                  <a:effectLst/>
                  <a:latin typeface="Cambria Math" panose="02040503050406030204" pitchFamily="18" charset="0"/>
                  <a:ea typeface="Calibri" panose="020F0502020204030204" pitchFamily="34" charset="0"/>
                  <a:cs typeface="Arial" panose="020B0604020202020204" pitchFamily="34" charset="0"/>
                </a:rPr>
                <a:t>⁡(</a:t>
              </a:r>
              <a:r>
                <a:rPr lang="es-EC" i="0">
                  <a:effectLst/>
                  <a:latin typeface="Cambria Math" panose="02040503050406030204" pitchFamily="18" charset="0"/>
                  <a:ea typeface="Calibri" panose="020F0502020204030204" pitchFamily="34" charset="0"/>
                  <a:cs typeface="Arial" panose="020B0604020202020204" pitchFamily="34" charset="0"/>
                </a:rPr>
                <a:t>𝜃) [𝐿−𝑚∆𝑥])</a:t>
              </a:r>
              <a:r>
                <a:rPr lang="es-419" i="0">
                  <a:effectLst/>
                  <a:latin typeface="Cambria Math" panose="02040503050406030204" pitchFamily="18" charset="0"/>
                  <a:ea typeface="Calibri" panose="020F0502020204030204" pitchFamily="34" charset="0"/>
                  <a:cs typeface="Arial" panose="020B0604020202020204" pitchFamily="34" charset="0"/>
                </a:rPr>
                <a:t>)/(</a:t>
              </a:r>
              <a:r>
                <a:rPr lang="es-EC" i="0">
                  <a:effectLst/>
                  <a:latin typeface="Cambria Math" panose="02040503050406030204" pitchFamily="18" charset="0"/>
                  <a:ea typeface="Times New Roman" panose="02020603050405020304" pitchFamily="18" charset="0"/>
                  <a:cs typeface="Arial" panose="020B0604020202020204" pitchFamily="34" charset="0"/>
                </a:rPr>
                <a:t>2𝑤+2∗2∗</a:t>
              </a:r>
              <a:r>
                <a:rPr lang="es-EC" i="0">
                  <a:effectLst/>
                  <a:latin typeface="Cambria Math" panose="02040503050406030204" pitchFamily="18" charset="0"/>
                  <a:ea typeface="Calibri" panose="020F0502020204030204" pitchFamily="34" charset="0"/>
                  <a:cs typeface="Arial" panose="020B0604020202020204" pitchFamily="34" charset="0"/>
                </a:rPr>
                <a:t>tan</a:t>
              </a:r>
              <a:r>
                <a:rPr lang="es-419" i="0">
                  <a:effectLst/>
                  <a:latin typeface="Cambria Math" panose="02040503050406030204" pitchFamily="18" charset="0"/>
                  <a:ea typeface="Calibri" panose="020F0502020204030204" pitchFamily="34" charset="0"/>
                  <a:cs typeface="Arial" panose="020B0604020202020204" pitchFamily="34" charset="0"/>
                </a:rPr>
                <a:t>⁡(</a:t>
              </a:r>
              <a:r>
                <a:rPr lang="es-EC" i="0">
                  <a:effectLst/>
                  <a:latin typeface="Cambria Math" panose="02040503050406030204" pitchFamily="18" charset="0"/>
                  <a:ea typeface="Calibri" panose="020F0502020204030204" pitchFamily="34" charset="0"/>
                  <a:cs typeface="Arial" panose="020B0604020202020204" pitchFamily="34" charset="0"/>
                </a:rPr>
                <a:t>𝜃) [𝐿−𝑚∆𝑥])</a:t>
              </a:r>
              <a:r>
                <a:rPr lang="es-419" i="0">
                  <a:effectLst/>
                  <a:latin typeface="Cambria Math" panose="02040503050406030204" pitchFamily="18" charset="0"/>
                  <a:ea typeface="Calibri" panose="020F0502020204030204" pitchFamily="34" charset="0"/>
                  <a:cs typeface="Arial" panose="020B0604020202020204" pitchFamily="34" charset="0"/>
                </a:rPr>
                <a:t>)</a:t>
              </a:r>
              <a:endParaRPr lang="es-419" dirty="0"/>
            </a:p>
          </dgm:t>
        </dgm:pt>
      </mc:Fallback>
    </mc:AlternateContent>
    <dgm:pt modelId="{64126992-CAA6-4FEC-B44D-1F43C66AFED7}" type="parTrans" cxnId="{1DE70839-AE88-46D5-9027-7BC4FB2F0EFC}">
      <dgm:prSet/>
      <dgm:spPr/>
      <dgm:t>
        <a:bodyPr/>
        <a:lstStyle/>
        <a:p>
          <a:endParaRPr lang="es-419"/>
        </a:p>
      </dgm:t>
    </dgm:pt>
    <dgm:pt modelId="{708E86D5-8C6F-4987-9992-EA5218A91BAE}" type="sibTrans" cxnId="{1DE70839-AE88-46D5-9027-7BC4FB2F0EFC}">
      <dgm:prSet/>
      <dgm:spPr/>
      <dgm:t>
        <a:bodyPr/>
        <a:lstStyle/>
        <a:p>
          <a:endParaRPr lang="es-419"/>
        </a:p>
      </dgm:t>
    </dgm:pt>
    <mc:AlternateContent xmlns:mc="http://schemas.openxmlformats.org/markup-compatibility/2006" xmlns:a14="http://schemas.microsoft.com/office/drawing/2010/main">
      <mc:Choice Requires="a14">
        <dgm:pt modelId="{90FF7928-7982-4F99-A761-600366FA0A6A}">
          <dgm:prSet phldrT="[Texto]"/>
          <dgm:spPr/>
          <dgm:t>
            <a:bodyPr/>
            <a:lstStyle/>
            <a:p>
              <a:pPr/>
              <a14:m>
                <m:oMathPara xmlns:m="http://schemas.openxmlformats.org/officeDocument/2006/math">
                  <m:oMathParaPr>
                    <m:jc m:val="centerGroup"/>
                  </m:oMathParaPr>
                  <m:oMath xmlns:m="http://schemas.openxmlformats.org/officeDocument/2006/math">
                    <m:r>
                      <a:rPr lang="es-EC" i="1" smtClean="0">
                        <a:effectLst/>
                        <a:latin typeface="Cambria Math" panose="02040503050406030204" pitchFamily="18" charset="0"/>
                        <a:ea typeface="Calibri" panose="020F0502020204030204" pitchFamily="34" charset="0"/>
                        <a:cs typeface="Arial" panose="020B0604020202020204" pitchFamily="34" charset="0"/>
                      </a:rPr>
                      <m:t>𝑡</m:t>
                    </m:r>
                    <m:r>
                      <a:rPr lang="es-EC" i="1" smtClean="0">
                        <a:effectLst/>
                        <a:latin typeface="Cambria Math" panose="02040503050406030204" pitchFamily="18" charset="0"/>
                        <a:ea typeface="Calibri" panose="020F0502020204030204" pitchFamily="34" charset="0"/>
                        <a:cs typeface="Arial" panose="020B0604020202020204" pitchFamily="34" charset="0"/>
                      </a:rPr>
                      <m:t>=2∗</m:t>
                    </m:r>
                    <m:func>
                      <m:funcPr>
                        <m:ctrlPr>
                          <a:rPr lang="es-419" i="1">
                            <a:effectLst/>
                            <a:latin typeface="Cambria Math" panose="02040503050406030204" pitchFamily="18" charset="0"/>
                            <a:ea typeface="Calibri" panose="020F0502020204030204" pitchFamily="34" charset="0"/>
                            <a:cs typeface="Arial" panose="020B0604020202020204" pitchFamily="34" charset="0"/>
                          </a:rPr>
                        </m:ctrlPr>
                      </m:funcPr>
                      <m:fName>
                        <m:r>
                          <m:rPr>
                            <m:sty m:val="p"/>
                          </m:rPr>
                          <a:rPr lang="es-EC">
                            <a:effectLst/>
                            <a:latin typeface="Cambria Math" panose="02040503050406030204" pitchFamily="18" charset="0"/>
                            <a:ea typeface="Calibri" panose="020F0502020204030204" pitchFamily="34" charset="0"/>
                            <a:cs typeface="Arial" panose="020B0604020202020204" pitchFamily="34" charset="0"/>
                          </a:rPr>
                          <m:t>tan</m:t>
                        </m:r>
                      </m:fName>
                      <m:e>
                        <m:d>
                          <m:dPr>
                            <m:ctrlPr>
                              <a:rPr lang="es-419" i="1">
                                <a:effectLst/>
                                <a:latin typeface="Cambria Math" panose="02040503050406030204" pitchFamily="18" charset="0"/>
                                <a:ea typeface="Calibri" panose="020F0502020204030204" pitchFamily="34" charset="0"/>
                                <a:cs typeface="Arial" panose="020B0604020202020204" pitchFamily="34" charset="0"/>
                              </a:rPr>
                            </m:ctrlPr>
                          </m:dPr>
                          <m:e>
                            <m:r>
                              <a:rPr lang="es-EC" i="1">
                                <a:effectLst/>
                                <a:latin typeface="Cambria Math" panose="02040503050406030204" pitchFamily="18" charset="0"/>
                                <a:ea typeface="Calibri" panose="020F0502020204030204" pitchFamily="34" charset="0"/>
                                <a:cs typeface="Arial" panose="020B0604020202020204" pitchFamily="34" charset="0"/>
                              </a:rPr>
                              <m:t>𝜃</m:t>
                            </m:r>
                          </m:e>
                        </m:d>
                      </m:e>
                    </m:func>
                    <m:d>
                      <m:dPr>
                        <m:begChr m:val="["/>
                        <m:endChr m:val="]"/>
                        <m:ctrlPr>
                          <a:rPr lang="es-419" i="1">
                            <a:effectLst/>
                            <a:latin typeface="Cambria Math" panose="02040503050406030204" pitchFamily="18" charset="0"/>
                            <a:ea typeface="Calibri" panose="020F0502020204030204" pitchFamily="34" charset="0"/>
                            <a:cs typeface="Arial" panose="020B0604020202020204" pitchFamily="34" charset="0"/>
                          </a:rPr>
                        </m:ctrlPr>
                      </m:dPr>
                      <m:e>
                        <m:r>
                          <a:rPr lang="es-EC" i="1">
                            <a:effectLst/>
                            <a:latin typeface="Cambria Math" panose="02040503050406030204" pitchFamily="18" charset="0"/>
                            <a:ea typeface="Calibri" panose="020F0502020204030204" pitchFamily="34" charset="0"/>
                            <a:cs typeface="Arial" panose="020B0604020202020204" pitchFamily="34" charset="0"/>
                          </a:rPr>
                          <m:t>𝐿</m:t>
                        </m:r>
                        <m:r>
                          <a:rPr lang="es-EC" i="1">
                            <a:effectLst/>
                            <a:latin typeface="Cambria Math" panose="02040503050406030204" pitchFamily="18" charset="0"/>
                            <a:ea typeface="Calibri" panose="020F0502020204030204" pitchFamily="34" charset="0"/>
                            <a:cs typeface="Arial" panose="020B0604020202020204" pitchFamily="34" charset="0"/>
                          </a:rPr>
                          <m:t>−</m:t>
                        </m:r>
                        <m:r>
                          <a:rPr lang="es-EC" i="1">
                            <a:effectLst/>
                            <a:latin typeface="Cambria Math" panose="02040503050406030204" pitchFamily="18" charset="0"/>
                            <a:ea typeface="Calibri" panose="020F0502020204030204" pitchFamily="34" charset="0"/>
                            <a:cs typeface="Arial" panose="020B0604020202020204" pitchFamily="34" charset="0"/>
                          </a:rPr>
                          <m:t>𝑚</m:t>
                        </m:r>
                        <m:r>
                          <a:rPr lang="es-EC" i="1">
                            <a:effectLst/>
                            <a:latin typeface="Cambria Math" panose="02040503050406030204" pitchFamily="18" charset="0"/>
                            <a:ea typeface="Calibri" panose="020F0502020204030204" pitchFamily="34" charset="0"/>
                            <a:cs typeface="Arial" panose="020B0604020202020204" pitchFamily="34" charset="0"/>
                          </a:rPr>
                          <m:t>∆</m:t>
                        </m:r>
                        <m:r>
                          <a:rPr lang="es-EC" i="1">
                            <a:effectLst/>
                            <a:latin typeface="Cambria Math" panose="02040503050406030204" pitchFamily="18" charset="0"/>
                            <a:ea typeface="Calibri" panose="020F0502020204030204" pitchFamily="34" charset="0"/>
                            <a:cs typeface="Arial" panose="020B0604020202020204" pitchFamily="34" charset="0"/>
                          </a:rPr>
                          <m:t>𝑥</m:t>
                        </m:r>
                      </m:e>
                    </m:d>
                  </m:oMath>
                </m:oMathPara>
              </a14:m>
              <a:endParaRPr lang="es-419" dirty="0"/>
            </a:p>
          </dgm:t>
        </dgm:pt>
      </mc:Choice>
      <mc:Fallback xmlns="">
        <dgm:pt modelId="{90FF7928-7982-4F99-A761-600366FA0A6A}">
          <dgm:prSet phldrT="[Texto]"/>
          <dgm:spPr/>
          <dgm:t>
            <a:bodyPr/>
            <a:lstStyle/>
            <a:p>
              <a:pPr/>
              <a:r>
                <a:rPr lang="es-EC" i="0">
                  <a:effectLst/>
                  <a:latin typeface="Cambria Math" panose="02040503050406030204" pitchFamily="18" charset="0"/>
                  <a:ea typeface="Calibri" panose="020F0502020204030204" pitchFamily="34" charset="0"/>
                  <a:cs typeface="Arial" panose="020B0604020202020204" pitchFamily="34" charset="0"/>
                </a:rPr>
                <a:t>𝑡=2∗tan</a:t>
              </a:r>
              <a:r>
                <a:rPr lang="es-419" i="0">
                  <a:effectLst/>
                  <a:latin typeface="Cambria Math" panose="02040503050406030204" pitchFamily="18" charset="0"/>
                  <a:ea typeface="Calibri" panose="020F0502020204030204" pitchFamily="34" charset="0"/>
                  <a:cs typeface="Arial" panose="020B0604020202020204" pitchFamily="34" charset="0"/>
                </a:rPr>
                <a:t>⁡(</a:t>
              </a:r>
              <a:r>
                <a:rPr lang="es-EC" i="0">
                  <a:effectLst/>
                  <a:latin typeface="Cambria Math" panose="02040503050406030204" pitchFamily="18" charset="0"/>
                  <a:ea typeface="Calibri" panose="020F0502020204030204" pitchFamily="34" charset="0"/>
                  <a:cs typeface="Arial" panose="020B0604020202020204" pitchFamily="34" charset="0"/>
                </a:rPr>
                <a:t>𝜃)</a:t>
              </a:r>
              <a:r>
                <a:rPr lang="es-419" i="0">
                  <a:effectLst/>
                  <a:latin typeface="Cambria Math" panose="02040503050406030204" pitchFamily="18" charset="0"/>
                  <a:ea typeface="Calibri" panose="020F0502020204030204" pitchFamily="34" charset="0"/>
                  <a:cs typeface="Arial" panose="020B0604020202020204" pitchFamily="34" charset="0"/>
                </a:rPr>
                <a:t> </a:t>
              </a:r>
              <a:r>
                <a:rPr lang="es-419" i="0">
                  <a:effectLst/>
                  <a:latin typeface="Cambria Math" panose="02040503050406030204" pitchFamily="18" charset="0"/>
                  <a:cs typeface="Arial" panose="020B0604020202020204" pitchFamily="34" charset="0"/>
                </a:rPr>
                <a:t>[</a:t>
              </a:r>
              <a:r>
                <a:rPr lang="es-EC" i="0">
                  <a:effectLst/>
                  <a:latin typeface="Cambria Math" panose="02040503050406030204" pitchFamily="18" charset="0"/>
                  <a:ea typeface="Calibri" panose="020F0502020204030204" pitchFamily="34" charset="0"/>
                  <a:cs typeface="Arial" panose="020B0604020202020204" pitchFamily="34" charset="0"/>
                </a:rPr>
                <a:t>𝐿−𝑚∆𝑥]</a:t>
              </a:r>
              <a:endParaRPr lang="es-419" dirty="0"/>
            </a:p>
          </dgm:t>
        </dgm:pt>
      </mc:Fallback>
    </mc:AlternateContent>
    <dgm:pt modelId="{4BD461D0-F659-4DD3-A583-A203F3270074}" type="parTrans" cxnId="{EB866832-88B9-4311-8650-6DAD03B5E343}">
      <dgm:prSet/>
      <dgm:spPr/>
      <dgm:t>
        <a:bodyPr/>
        <a:lstStyle/>
        <a:p>
          <a:endParaRPr lang="es-419"/>
        </a:p>
      </dgm:t>
    </dgm:pt>
    <dgm:pt modelId="{166B305A-E42B-4B0A-8778-ADE992A0BB3F}" type="sibTrans" cxnId="{EB866832-88B9-4311-8650-6DAD03B5E343}">
      <dgm:prSet/>
      <dgm:spPr/>
      <dgm:t>
        <a:bodyPr/>
        <a:lstStyle/>
        <a:p>
          <a:endParaRPr lang="es-419"/>
        </a:p>
      </dgm:t>
    </dgm:pt>
    <dgm:pt modelId="{3BF45EA5-9BB1-4C58-9666-DC1D83D59299}" type="pres">
      <dgm:prSet presAssocID="{0D577F84-B66D-4551-B29E-AF42C132F9B0}" presName="rootnode" presStyleCnt="0">
        <dgm:presLayoutVars>
          <dgm:chMax/>
          <dgm:chPref/>
          <dgm:dir/>
          <dgm:animLvl val="lvl"/>
        </dgm:presLayoutVars>
      </dgm:prSet>
      <dgm:spPr/>
    </dgm:pt>
    <dgm:pt modelId="{94C14FF1-2D35-4378-BC3C-E1FF911C1827}" type="pres">
      <dgm:prSet presAssocID="{6E41435E-E708-410E-A597-5BC625EA94B5}" presName="composite" presStyleCnt="0"/>
      <dgm:spPr/>
    </dgm:pt>
    <dgm:pt modelId="{FAC891FA-0CE7-4A9D-85AE-7EC36D6BA397}" type="pres">
      <dgm:prSet presAssocID="{6E41435E-E708-410E-A597-5BC625EA94B5}" presName="bentUpArrow1" presStyleLbl="alignImgPlace1" presStyleIdx="0" presStyleCnt="3" custScaleX="89720" custScaleY="77719" custLinFactNeighborX="2394" custLinFactNeighborY="-26032"/>
      <dgm:spPr/>
    </dgm:pt>
    <dgm:pt modelId="{2F1D92D4-FBDB-4D8E-8817-0B77483CDD22}" type="pres">
      <dgm:prSet presAssocID="{6E41435E-E708-410E-A597-5BC625EA94B5}" presName="ParentText" presStyleLbl="node1" presStyleIdx="0" presStyleCnt="4" custScaleX="70989" custScaleY="53288">
        <dgm:presLayoutVars>
          <dgm:chMax val="1"/>
          <dgm:chPref val="1"/>
          <dgm:bulletEnabled val="1"/>
        </dgm:presLayoutVars>
      </dgm:prSet>
      <dgm:spPr/>
    </dgm:pt>
    <dgm:pt modelId="{426FEA26-5DC8-4F7F-967F-76D79BD94DA0}" type="pres">
      <dgm:prSet presAssocID="{6E41435E-E708-410E-A597-5BC625EA94B5}" presName="ChildText" presStyleLbl="revTx" presStyleIdx="0" presStyleCnt="4" custScaleX="208239" custLinFactNeighborX="54878" custLinFactNeighborY="-3601">
        <dgm:presLayoutVars>
          <dgm:chMax val="0"/>
          <dgm:chPref val="0"/>
          <dgm:bulletEnabled val="1"/>
        </dgm:presLayoutVars>
      </dgm:prSet>
      <dgm:spPr/>
    </dgm:pt>
    <dgm:pt modelId="{44DB099B-8285-4CBB-9489-55E82D555382}" type="pres">
      <dgm:prSet presAssocID="{7903E252-1B9F-4754-9894-EDF2591B8B5D}" presName="sibTrans" presStyleCnt="0"/>
      <dgm:spPr/>
    </dgm:pt>
    <dgm:pt modelId="{609C8C17-EB0B-44A9-9D86-9B71C44AF611}" type="pres">
      <dgm:prSet presAssocID="{0F0D4680-AC92-4144-B294-0836C6203A57}" presName="composite" presStyleCnt="0"/>
      <dgm:spPr/>
    </dgm:pt>
    <dgm:pt modelId="{DA96C864-55AD-4B4B-A41E-DDDD43B5F74A}" type="pres">
      <dgm:prSet presAssocID="{0F0D4680-AC92-4144-B294-0836C6203A57}" presName="bentUpArrow1" presStyleLbl="alignImgPlace1" presStyleIdx="1" presStyleCnt="3" custScaleX="89720" custScaleY="77719" custLinFactNeighborX="-4690" custLinFactNeighborY="-19147"/>
      <dgm:spPr/>
    </dgm:pt>
    <dgm:pt modelId="{0F1A8EB7-9FFD-478B-B46E-9B2C65B53E1D}" type="pres">
      <dgm:prSet presAssocID="{0F0D4680-AC92-4144-B294-0836C6203A57}" presName="ParentText" presStyleLbl="node1" presStyleIdx="1" presStyleCnt="4" custScaleX="70989" custScaleY="53288" custLinFactNeighborX="-26301" custLinFactNeighborY="10196">
        <dgm:presLayoutVars>
          <dgm:chMax val="1"/>
          <dgm:chPref val="1"/>
          <dgm:bulletEnabled val="1"/>
        </dgm:presLayoutVars>
      </dgm:prSet>
      <dgm:spPr/>
    </dgm:pt>
    <dgm:pt modelId="{F5EEE6BA-F96F-4272-9837-67E3D8BB2A69}" type="pres">
      <dgm:prSet presAssocID="{0F0D4680-AC92-4144-B294-0836C6203A57}" presName="ChildText" presStyleLbl="revTx" presStyleIdx="1" presStyleCnt="4" custScaleX="251008" custLinFactNeighborX="41258" custLinFactNeighborY="12662">
        <dgm:presLayoutVars>
          <dgm:chMax val="0"/>
          <dgm:chPref val="0"/>
          <dgm:bulletEnabled val="1"/>
        </dgm:presLayoutVars>
      </dgm:prSet>
      <dgm:spPr/>
    </dgm:pt>
    <dgm:pt modelId="{C893727F-4D6D-4106-A433-D1E766BC8C0F}" type="pres">
      <dgm:prSet presAssocID="{64A09642-65BA-459D-87D8-E76EA6D76E1F}" presName="sibTrans" presStyleCnt="0"/>
      <dgm:spPr/>
    </dgm:pt>
    <dgm:pt modelId="{10CA66A5-9CB8-47BF-9D75-26134C59DFFC}" type="pres">
      <dgm:prSet presAssocID="{7B363BCB-D3A0-417A-922C-A13DD8064706}" presName="composite" presStyleCnt="0"/>
      <dgm:spPr/>
    </dgm:pt>
    <dgm:pt modelId="{846263FB-0081-4561-A00F-BB219BB1B6BB}" type="pres">
      <dgm:prSet presAssocID="{7B363BCB-D3A0-417A-922C-A13DD8064706}" presName="bentUpArrow1" presStyleLbl="alignImgPlace1" presStyleIdx="2" presStyleCnt="3" custScaleX="89720" custScaleY="77719" custLinFactNeighborX="-4787" custLinFactNeighborY="-8175"/>
      <dgm:spPr/>
    </dgm:pt>
    <dgm:pt modelId="{47690CD8-26E0-41DF-9F40-6AA675271F9D}" type="pres">
      <dgm:prSet presAssocID="{7B363BCB-D3A0-417A-922C-A13DD8064706}" presName="ParentText" presStyleLbl="node1" presStyleIdx="2" presStyleCnt="4" custScaleX="70989" custScaleY="53288" custLinFactNeighborX="-26419" custLinFactNeighborY="13393">
        <dgm:presLayoutVars>
          <dgm:chMax val="1"/>
          <dgm:chPref val="1"/>
          <dgm:bulletEnabled val="1"/>
        </dgm:presLayoutVars>
      </dgm:prSet>
      <dgm:spPr/>
    </dgm:pt>
    <dgm:pt modelId="{46CF1F28-5722-4292-8971-F97C96F8FCBD}" type="pres">
      <dgm:prSet presAssocID="{7B363BCB-D3A0-417A-922C-A13DD8064706}" presName="ChildText" presStyleLbl="revTx" presStyleIdx="2" presStyleCnt="4" custScaleX="291665" custLinFactNeighborX="60736" custLinFactNeighborY="13063">
        <dgm:presLayoutVars>
          <dgm:chMax val="0"/>
          <dgm:chPref val="0"/>
          <dgm:bulletEnabled val="1"/>
        </dgm:presLayoutVars>
      </dgm:prSet>
      <dgm:spPr/>
    </dgm:pt>
    <dgm:pt modelId="{6F2CAC90-3E94-471C-B6AF-FD8672E0E4D8}" type="pres">
      <dgm:prSet presAssocID="{8DECF726-47FB-414F-8327-29993DEE253C}" presName="sibTrans" presStyleCnt="0"/>
      <dgm:spPr/>
    </dgm:pt>
    <dgm:pt modelId="{214F45D0-3A48-451C-9508-79CED8F43A2F}" type="pres">
      <dgm:prSet presAssocID="{5901A1C8-9CF0-4579-8BF1-0BC5DF3A0531}" presName="composite" presStyleCnt="0"/>
      <dgm:spPr/>
    </dgm:pt>
    <dgm:pt modelId="{4F78678C-9126-4289-84C6-5CE3B5F40A93}" type="pres">
      <dgm:prSet presAssocID="{5901A1C8-9CF0-4579-8BF1-0BC5DF3A0531}" presName="ParentText" presStyleLbl="node1" presStyleIdx="3" presStyleCnt="4" custScaleX="70989" custScaleY="53288" custLinFactNeighborX="-26544" custLinFactNeighborY="24351">
        <dgm:presLayoutVars>
          <dgm:chMax val="1"/>
          <dgm:chPref val="1"/>
          <dgm:bulletEnabled val="1"/>
        </dgm:presLayoutVars>
      </dgm:prSet>
      <dgm:spPr/>
    </dgm:pt>
    <dgm:pt modelId="{2CDF17CE-A752-4256-9B1F-F61EA26FEC73}" type="pres">
      <dgm:prSet presAssocID="{5901A1C8-9CF0-4579-8BF1-0BC5DF3A0531}" presName="FinalChildText" presStyleLbl="revTx" presStyleIdx="3" presStyleCnt="4" custScaleX="214046" custScaleY="104072" custLinFactNeighborX="26755" custLinFactNeighborY="-1376">
        <dgm:presLayoutVars>
          <dgm:chMax val="0"/>
          <dgm:chPref val="0"/>
          <dgm:bulletEnabled val="1"/>
        </dgm:presLayoutVars>
      </dgm:prSet>
      <dgm:spPr/>
    </dgm:pt>
  </dgm:ptLst>
  <dgm:cxnLst>
    <dgm:cxn modelId="{2EAF2818-9288-49A8-9619-2C459A34D311}" srcId="{0D577F84-B66D-4551-B29E-AF42C132F9B0}" destId="{7B363BCB-D3A0-417A-922C-A13DD8064706}" srcOrd="2" destOrd="0" parTransId="{9775E817-0BDD-491E-B371-2982C164E51C}" sibTransId="{8DECF726-47FB-414F-8327-29993DEE253C}"/>
    <dgm:cxn modelId="{6B489F25-52B4-45C0-A434-5455EEA53418}" type="presOf" srcId="{E6567C6F-D460-4F7E-8F2A-4B5C67AB363D}" destId="{F5EEE6BA-F96F-4272-9837-67E3D8BB2A69}" srcOrd="0" destOrd="0" presId="urn:microsoft.com/office/officeart/2005/8/layout/StepDownProcess"/>
    <dgm:cxn modelId="{91832528-B979-440D-8E42-CE861C1DD70F}" srcId="{0D577F84-B66D-4551-B29E-AF42C132F9B0}" destId="{5901A1C8-9CF0-4579-8BF1-0BC5DF3A0531}" srcOrd="3" destOrd="0" parTransId="{70CCC81E-8076-4209-9C12-DF2888D95A32}" sibTransId="{220BB4ED-FA88-4511-9F04-6E27F98B82F0}"/>
    <dgm:cxn modelId="{EB866832-88B9-4311-8650-6DAD03B5E343}" srcId="{6E41435E-E708-410E-A597-5BC625EA94B5}" destId="{90FF7928-7982-4F99-A761-600366FA0A6A}" srcOrd="1" destOrd="0" parTransId="{4BD461D0-F659-4DD3-A583-A203F3270074}" sibTransId="{166B305A-E42B-4B0A-8778-ADE992A0BB3F}"/>
    <dgm:cxn modelId="{43343833-4940-472C-9F6D-519B027678AE}" type="presOf" srcId="{54AC6D7B-37A2-4B23-9043-01E9F8000E1C}" destId="{2CDF17CE-A752-4256-9B1F-F61EA26FEC73}" srcOrd="0" destOrd="1" presId="urn:microsoft.com/office/officeart/2005/8/layout/StepDownProcess"/>
    <dgm:cxn modelId="{A1489B33-4894-4D68-B550-665C70C59DEA}" srcId="{5901A1C8-9CF0-4579-8BF1-0BC5DF3A0531}" destId="{F2354030-D640-46BB-B151-466302C15709}" srcOrd="0" destOrd="0" parTransId="{599FADCB-7086-4B23-A20E-CAED4C5584BF}" sibTransId="{1E6DEBFC-AF8C-4FAA-B425-D9691ECBE31A}"/>
    <dgm:cxn modelId="{1DE70839-AE88-46D5-9027-7BC4FB2F0EFC}" srcId="{5901A1C8-9CF0-4579-8BF1-0BC5DF3A0531}" destId="{54AC6D7B-37A2-4B23-9043-01E9F8000E1C}" srcOrd="1" destOrd="0" parTransId="{64126992-CAA6-4FEC-B44D-1F43C66AFED7}" sibTransId="{708E86D5-8C6F-4987-9992-EA5218A91BAE}"/>
    <dgm:cxn modelId="{1654D25C-7350-42FA-A2BF-C9C6525FA26F}" type="presOf" srcId="{F2354030-D640-46BB-B151-466302C15709}" destId="{2CDF17CE-A752-4256-9B1F-F61EA26FEC73}" srcOrd="0" destOrd="0" presId="urn:microsoft.com/office/officeart/2005/8/layout/StepDownProcess"/>
    <dgm:cxn modelId="{790FF861-7697-4EDF-B21A-13DA09065D7E}" srcId="{0D577F84-B66D-4551-B29E-AF42C132F9B0}" destId="{6E41435E-E708-410E-A597-5BC625EA94B5}" srcOrd="0" destOrd="0" parTransId="{02D43A1F-3877-44F0-8A55-BD51605CC703}" sibTransId="{7903E252-1B9F-4754-9894-EDF2591B8B5D}"/>
    <dgm:cxn modelId="{FB5EE467-338B-48D3-A757-9021BCE2C3F3}" type="presOf" srcId="{AC3EA690-56CF-4057-9C25-BE6BBDB296E4}" destId="{46CF1F28-5722-4292-8971-F97C96F8FCBD}" srcOrd="0" destOrd="0" presId="urn:microsoft.com/office/officeart/2005/8/layout/StepDownProcess"/>
    <dgm:cxn modelId="{9CBD714F-4122-4CCB-8528-028BE5B00CE8}" type="presOf" srcId="{90FF7928-7982-4F99-A761-600366FA0A6A}" destId="{426FEA26-5DC8-4F7F-967F-76D79BD94DA0}" srcOrd="0" destOrd="1" presId="urn:microsoft.com/office/officeart/2005/8/layout/StepDownProcess"/>
    <dgm:cxn modelId="{3C29B671-71FF-4582-9EE2-D0488D1D54CE}" srcId="{0D577F84-B66D-4551-B29E-AF42C132F9B0}" destId="{0F0D4680-AC92-4144-B294-0836C6203A57}" srcOrd="1" destOrd="0" parTransId="{D3CA9D6A-EA55-4BE0-8AC6-E7A381A9BE72}" sibTransId="{64A09642-65BA-459D-87D8-E76EA6D76E1F}"/>
    <dgm:cxn modelId="{ADFFD054-6483-4388-9E1D-61A14081B43B}" type="presOf" srcId="{0D577F84-B66D-4551-B29E-AF42C132F9B0}" destId="{3BF45EA5-9BB1-4C58-9666-DC1D83D59299}" srcOrd="0" destOrd="0" presId="urn:microsoft.com/office/officeart/2005/8/layout/StepDownProcess"/>
    <dgm:cxn modelId="{7DC6B483-029F-4470-9EF0-5FC966D2ADD7}" type="presOf" srcId="{6E41435E-E708-410E-A597-5BC625EA94B5}" destId="{2F1D92D4-FBDB-4D8E-8817-0B77483CDD22}" srcOrd="0" destOrd="0" presId="urn:microsoft.com/office/officeart/2005/8/layout/StepDownProcess"/>
    <dgm:cxn modelId="{39D10C90-03BB-4039-9597-6C19046435FA}" srcId="{7B363BCB-D3A0-417A-922C-A13DD8064706}" destId="{AC3EA690-56CF-4057-9C25-BE6BBDB296E4}" srcOrd="0" destOrd="0" parTransId="{A9203F27-DE88-4F84-8CA9-CDDD6F79E5FB}" sibTransId="{692B62DE-448F-492B-8029-0352781FB953}"/>
    <dgm:cxn modelId="{8ED12FA0-E84D-48C3-80EB-EE7454DD4401}" type="presOf" srcId="{5901A1C8-9CF0-4579-8BF1-0BC5DF3A0531}" destId="{4F78678C-9126-4289-84C6-5CE3B5F40A93}" srcOrd="0" destOrd="0" presId="urn:microsoft.com/office/officeart/2005/8/layout/StepDownProcess"/>
    <dgm:cxn modelId="{01D9B7BA-2ECB-4913-982B-C86444BCD8BE}" type="presOf" srcId="{0F0D4680-AC92-4144-B294-0836C6203A57}" destId="{0F1A8EB7-9FFD-478B-B46E-9B2C65B53E1D}" srcOrd="0" destOrd="0" presId="urn:microsoft.com/office/officeart/2005/8/layout/StepDownProcess"/>
    <dgm:cxn modelId="{80B74FCA-6E73-4A23-987A-C60E1AF8EE6F}" type="presOf" srcId="{7B363BCB-D3A0-417A-922C-A13DD8064706}" destId="{47690CD8-26E0-41DF-9F40-6AA675271F9D}" srcOrd="0" destOrd="0" presId="urn:microsoft.com/office/officeart/2005/8/layout/StepDownProcess"/>
    <dgm:cxn modelId="{3146E0E2-8708-4BD0-8324-382DBDF73C30}" srcId="{0F0D4680-AC92-4144-B294-0836C6203A57}" destId="{E6567C6F-D460-4F7E-8F2A-4B5C67AB363D}" srcOrd="0" destOrd="0" parTransId="{A44CFCEE-6C71-4C81-BCB9-18F4C27B53B9}" sibTransId="{52AF60DA-267D-4C32-9166-94E2BFD8223D}"/>
    <dgm:cxn modelId="{6E5B06E6-38C4-4A53-B23F-AE0DA86EC600}" srcId="{6E41435E-E708-410E-A597-5BC625EA94B5}" destId="{9BE3D21E-F555-4A96-B95A-0863762468A5}" srcOrd="0" destOrd="0" parTransId="{C2E24C0F-6D5A-472F-80F9-EEF394844C6A}" sibTransId="{453313CF-0323-42CC-8981-7F4B057F474E}"/>
    <dgm:cxn modelId="{EFAC8CED-AA04-4F33-AF66-95BB9F0C31F7}" type="presOf" srcId="{9BE3D21E-F555-4A96-B95A-0863762468A5}" destId="{426FEA26-5DC8-4F7F-967F-76D79BD94DA0}" srcOrd="0" destOrd="0" presId="urn:microsoft.com/office/officeart/2005/8/layout/StepDownProcess"/>
    <dgm:cxn modelId="{B951AF19-0B25-439C-A452-DD0CC1B6AB65}" type="presParOf" srcId="{3BF45EA5-9BB1-4C58-9666-DC1D83D59299}" destId="{94C14FF1-2D35-4378-BC3C-E1FF911C1827}" srcOrd="0" destOrd="0" presId="urn:microsoft.com/office/officeart/2005/8/layout/StepDownProcess"/>
    <dgm:cxn modelId="{401FEA11-EBAB-4E30-9705-F303AF077AE2}" type="presParOf" srcId="{94C14FF1-2D35-4378-BC3C-E1FF911C1827}" destId="{FAC891FA-0CE7-4A9D-85AE-7EC36D6BA397}" srcOrd="0" destOrd="0" presId="urn:microsoft.com/office/officeart/2005/8/layout/StepDownProcess"/>
    <dgm:cxn modelId="{DA4FAA71-4452-4E0E-BBBE-4D7DFCD887AB}" type="presParOf" srcId="{94C14FF1-2D35-4378-BC3C-E1FF911C1827}" destId="{2F1D92D4-FBDB-4D8E-8817-0B77483CDD22}" srcOrd="1" destOrd="0" presId="urn:microsoft.com/office/officeart/2005/8/layout/StepDownProcess"/>
    <dgm:cxn modelId="{6A1D8519-A7A5-49CA-911E-35C160ECD62E}" type="presParOf" srcId="{94C14FF1-2D35-4378-BC3C-E1FF911C1827}" destId="{426FEA26-5DC8-4F7F-967F-76D79BD94DA0}" srcOrd="2" destOrd="0" presId="urn:microsoft.com/office/officeart/2005/8/layout/StepDownProcess"/>
    <dgm:cxn modelId="{6AB0D360-A6D8-4C6F-B43F-43CD4DE7AA37}" type="presParOf" srcId="{3BF45EA5-9BB1-4C58-9666-DC1D83D59299}" destId="{44DB099B-8285-4CBB-9489-55E82D555382}" srcOrd="1" destOrd="0" presId="urn:microsoft.com/office/officeart/2005/8/layout/StepDownProcess"/>
    <dgm:cxn modelId="{DE56821C-FA85-48B9-B9C8-25D23DC5E1D8}" type="presParOf" srcId="{3BF45EA5-9BB1-4C58-9666-DC1D83D59299}" destId="{609C8C17-EB0B-44A9-9D86-9B71C44AF611}" srcOrd="2" destOrd="0" presId="urn:microsoft.com/office/officeart/2005/8/layout/StepDownProcess"/>
    <dgm:cxn modelId="{392C1C54-BDB8-490B-A086-E9361E9EDCC9}" type="presParOf" srcId="{609C8C17-EB0B-44A9-9D86-9B71C44AF611}" destId="{DA96C864-55AD-4B4B-A41E-DDDD43B5F74A}" srcOrd="0" destOrd="0" presId="urn:microsoft.com/office/officeart/2005/8/layout/StepDownProcess"/>
    <dgm:cxn modelId="{E9B39866-8FA5-48A6-B4A6-AA23D53D7571}" type="presParOf" srcId="{609C8C17-EB0B-44A9-9D86-9B71C44AF611}" destId="{0F1A8EB7-9FFD-478B-B46E-9B2C65B53E1D}" srcOrd="1" destOrd="0" presId="urn:microsoft.com/office/officeart/2005/8/layout/StepDownProcess"/>
    <dgm:cxn modelId="{38C6B7B9-53B7-47E3-ADF9-332F1BEE7790}" type="presParOf" srcId="{609C8C17-EB0B-44A9-9D86-9B71C44AF611}" destId="{F5EEE6BA-F96F-4272-9837-67E3D8BB2A69}" srcOrd="2" destOrd="0" presId="urn:microsoft.com/office/officeart/2005/8/layout/StepDownProcess"/>
    <dgm:cxn modelId="{E9914866-6317-4C05-AFEB-4E0406C65E36}" type="presParOf" srcId="{3BF45EA5-9BB1-4C58-9666-DC1D83D59299}" destId="{C893727F-4D6D-4106-A433-D1E766BC8C0F}" srcOrd="3" destOrd="0" presId="urn:microsoft.com/office/officeart/2005/8/layout/StepDownProcess"/>
    <dgm:cxn modelId="{F592F23A-8995-4382-B09E-168D883872E3}" type="presParOf" srcId="{3BF45EA5-9BB1-4C58-9666-DC1D83D59299}" destId="{10CA66A5-9CB8-47BF-9D75-26134C59DFFC}" srcOrd="4" destOrd="0" presId="urn:microsoft.com/office/officeart/2005/8/layout/StepDownProcess"/>
    <dgm:cxn modelId="{ECE2CBEA-A08E-4FCF-BFDE-5DB53E671D24}" type="presParOf" srcId="{10CA66A5-9CB8-47BF-9D75-26134C59DFFC}" destId="{846263FB-0081-4561-A00F-BB219BB1B6BB}" srcOrd="0" destOrd="0" presId="urn:microsoft.com/office/officeart/2005/8/layout/StepDownProcess"/>
    <dgm:cxn modelId="{E1AB121E-47AC-42D0-96BB-1AF258113CDB}" type="presParOf" srcId="{10CA66A5-9CB8-47BF-9D75-26134C59DFFC}" destId="{47690CD8-26E0-41DF-9F40-6AA675271F9D}" srcOrd="1" destOrd="0" presId="urn:microsoft.com/office/officeart/2005/8/layout/StepDownProcess"/>
    <dgm:cxn modelId="{8E8C0187-92D0-4C60-9753-11C680657869}" type="presParOf" srcId="{10CA66A5-9CB8-47BF-9D75-26134C59DFFC}" destId="{46CF1F28-5722-4292-8971-F97C96F8FCBD}" srcOrd="2" destOrd="0" presId="urn:microsoft.com/office/officeart/2005/8/layout/StepDownProcess"/>
    <dgm:cxn modelId="{321CFFC8-1AB5-4BC4-8B9B-66878814BE9D}" type="presParOf" srcId="{3BF45EA5-9BB1-4C58-9666-DC1D83D59299}" destId="{6F2CAC90-3E94-471C-B6AF-FD8672E0E4D8}" srcOrd="5" destOrd="0" presId="urn:microsoft.com/office/officeart/2005/8/layout/StepDownProcess"/>
    <dgm:cxn modelId="{5444934E-6ACC-4603-B34B-096FABD4705D}" type="presParOf" srcId="{3BF45EA5-9BB1-4C58-9666-DC1D83D59299}" destId="{214F45D0-3A48-451C-9508-79CED8F43A2F}" srcOrd="6" destOrd="0" presId="urn:microsoft.com/office/officeart/2005/8/layout/StepDownProcess"/>
    <dgm:cxn modelId="{1C854F08-848C-4B78-842C-412879C90722}" type="presParOf" srcId="{214F45D0-3A48-451C-9508-79CED8F43A2F}" destId="{4F78678C-9126-4289-84C6-5CE3B5F40A93}" srcOrd="0" destOrd="0" presId="urn:microsoft.com/office/officeart/2005/8/layout/StepDownProcess"/>
    <dgm:cxn modelId="{458BB594-CF7B-46EC-B726-AF2CBF77544F}" type="presParOf" srcId="{214F45D0-3A48-451C-9508-79CED8F43A2F}" destId="{2CDF17CE-A752-4256-9B1F-F61EA26FEC73}" srcOrd="1"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D577F84-B66D-4551-B29E-AF42C132F9B0}" type="doc">
      <dgm:prSet loTypeId="urn:microsoft.com/office/officeart/2005/8/layout/StepDownProcess" loCatId="process" qsTypeId="urn:microsoft.com/office/officeart/2005/8/quickstyle/simple1" qsCatId="simple" csTypeId="urn:microsoft.com/office/officeart/2005/8/colors/accent3_1" csCatId="accent3" phldr="1"/>
      <dgm:spPr/>
      <dgm:t>
        <a:bodyPr/>
        <a:lstStyle/>
        <a:p>
          <a:endParaRPr lang="es-419"/>
        </a:p>
      </dgm:t>
    </dgm:pt>
    <dgm:pt modelId="{6E41435E-E708-410E-A597-5BC625EA94B5}">
      <dgm:prSet phldrT="[Texto]" custT="1"/>
      <dgm:spPr/>
      <dgm:t>
        <a:bodyPr/>
        <a:lstStyle/>
        <a:p>
          <a:r>
            <a:rPr lang="es-ES" sz="1400" dirty="0"/>
            <a:t>Deducción</a:t>
          </a:r>
          <a:endParaRPr lang="es-419" sz="1400" dirty="0"/>
        </a:p>
      </dgm:t>
    </dgm:pt>
    <dgm:pt modelId="{02D43A1F-3877-44F0-8A55-BD51605CC703}" type="parTrans" cxnId="{790FF861-7697-4EDF-B21A-13DA09065D7E}">
      <dgm:prSet/>
      <dgm:spPr/>
      <dgm:t>
        <a:bodyPr/>
        <a:lstStyle/>
        <a:p>
          <a:endParaRPr lang="es-419"/>
        </a:p>
      </dgm:t>
    </dgm:pt>
    <dgm:pt modelId="{7903E252-1B9F-4754-9894-EDF2591B8B5D}" type="sibTrans" cxnId="{790FF861-7697-4EDF-B21A-13DA09065D7E}">
      <dgm:prSet/>
      <dgm:spPr/>
      <dgm:t>
        <a:bodyPr/>
        <a:lstStyle/>
        <a:p>
          <a:endParaRPr lang="es-419"/>
        </a:p>
      </dgm:t>
    </dgm:pt>
    <dgm:pt modelId="{9BE3D21E-F555-4A96-B95A-0863762468A5}">
      <dgm:prSet phldrT="[Texto]"/>
      <dgm:spPr>
        <a:blipFill>
          <a:blip xmlns:r="http://schemas.openxmlformats.org/officeDocument/2006/relationships" r:embed="rId1"/>
          <a:stretch>
            <a:fillRect l="-1432" t="-13462"/>
          </a:stretch>
        </a:blipFill>
      </dgm:spPr>
      <dgm:t>
        <a:bodyPr/>
        <a:lstStyle/>
        <a:p>
          <a:r>
            <a:rPr lang="es-ES">
              <a:noFill/>
            </a:rPr>
            <a:t> </a:t>
          </a:r>
        </a:p>
      </dgm:t>
    </dgm:pt>
    <dgm:pt modelId="{C2E24C0F-6D5A-472F-80F9-EEF394844C6A}" type="parTrans" cxnId="{6E5B06E6-38C4-4A53-B23F-AE0DA86EC600}">
      <dgm:prSet/>
      <dgm:spPr/>
      <dgm:t>
        <a:bodyPr/>
        <a:lstStyle/>
        <a:p>
          <a:endParaRPr lang="es-419"/>
        </a:p>
      </dgm:t>
    </dgm:pt>
    <dgm:pt modelId="{453313CF-0323-42CC-8981-7F4B057F474E}" type="sibTrans" cxnId="{6E5B06E6-38C4-4A53-B23F-AE0DA86EC600}">
      <dgm:prSet/>
      <dgm:spPr/>
      <dgm:t>
        <a:bodyPr/>
        <a:lstStyle/>
        <a:p>
          <a:endParaRPr lang="es-419"/>
        </a:p>
      </dgm:t>
    </dgm:pt>
    <dgm:pt modelId="{0F0D4680-AC92-4144-B294-0836C6203A57}">
      <dgm:prSet phldrT="[Texto]" custT="1"/>
      <dgm:spPr/>
      <dgm:t>
        <a:bodyPr/>
        <a:lstStyle/>
        <a:p>
          <a:r>
            <a:rPr lang="es-EC" sz="1400" dirty="0">
              <a:effectLst/>
              <a:latin typeface="Arial" panose="020B0604020202020204" pitchFamily="34" charset="0"/>
              <a:ea typeface="Times New Roman" panose="02020603050405020304" pitchFamily="18" charset="0"/>
              <a:cs typeface="Arial" panose="020B0604020202020204" pitchFamily="34" charset="0"/>
            </a:rPr>
            <a:t>Área de conducción </a:t>
          </a:r>
          <a:endParaRPr lang="es-419" sz="1400" dirty="0"/>
        </a:p>
      </dgm:t>
    </dgm:pt>
    <dgm:pt modelId="{D3CA9D6A-EA55-4BE0-8AC6-E7A381A9BE72}" type="parTrans" cxnId="{3C29B671-71FF-4582-9EE2-D0488D1D54CE}">
      <dgm:prSet/>
      <dgm:spPr/>
      <dgm:t>
        <a:bodyPr/>
        <a:lstStyle/>
        <a:p>
          <a:endParaRPr lang="es-419"/>
        </a:p>
      </dgm:t>
    </dgm:pt>
    <dgm:pt modelId="{64A09642-65BA-459D-87D8-E76EA6D76E1F}" type="sibTrans" cxnId="{3C29B671-71FF-4582-9EE2-D0488D1D54CE}">
      <dgm:prSet/>
      <dgm:spPr/>
      <dgm:t>
        <a:bodyPr/>
        <a:lstStyle/>
        <a:p>
          <a:endParaRPr lang="es-419"/>
        </a:p>
      </dgm:t>
    </dgm:pt>
    <dgm:pt modelId="{E6567C6F-D460-4F7E-8F2A-4B5C67AB363D}">
      <dgm:prSet phldrT="[Texto]"/>
      <dgm:spPr>
        <a:blipFill>
          <a:blip xmlns:r="http://schemas.openxmlformats.org/officeDocument/2006/relationships" r:embed="rId2"/>
          <a:stretch>
            <a:fillRect l="-1188"/>
          </a:stretch>
        </a:blipFill>
      </dgm:spPr>
      <dgm:t>
        <a:bodyPr/>
        <a:lstStyle/>
        <a:p>
          <a:r>
            <a:rPr lang="es-ES">
              <a:noFill/>
            </a:rPr>
            <a:t> </a:t>
          </a:r>
        </a:p>
      </dgm:t>
    </dgm:pt>
    <dgm:pt modelId="{A44CFCEE-6C71-4C81-BCB9-18F4C27B53B9}" type="parTrans" cxnId="{3146E0E2-8708-4BD0-8324-382DBDF73C30}">
      <dgm:prSet/>
      <dgm:spPr/>
      <dgm:t>
        <a:bodyPr/>
        <a:lstStyle/>
        <a:p>
          <a:endParaRPr lang="es-419"/>
        </a:p>
      </dgm:t>
    </dgm:pt>
    <dgm:pt modelId="{52AF60DA-267D-4C32-9166-94E2BFD8223D}" type="sibTrans" cxnId="{3146E0E2-8708-4BD0-8324-382DBDF73C30}">
      <dgm:prSet/>
      <dgm:spPr/>
      <dgm:t>
        <a:bodyPr/>
        <a:lstStyle/>
        <a:p>
          <a:endParaRPr lang="es-419"/>
        </a:p>
      </dgm:t>
    </dgm:pt>
    <dgm:pt modelId="{7B363BCB-D3A0-417A-922C-A13DD8064706}">
      <dgm:prSet phldrT="[Texto]" custT="1"/>
      <dgm:spPr/>
      <dgm:t>
        <a:bodyPr/>
        <a:lstStyle/>
        <a:p>
          <a:r>
            <a:rPr lang="es-EC" sz="1400" dirty="0">
              <a:effectLst/>
              <a:latin typeface="Arial" panose="020B0604020202020204" pitchFamily="34" charset="0"/>
              <a:ea typeface="Times New Roman" panose="02020603050405020304" pitchFamily="18" charset="0"/>
              <a:cs typeface="Arial" panose="020B0604020202020204" pitchFamily="34" charset="0"/>
            </a:rPr>
            <a:t>Perímetro </a:t>
          </a:r>
          <a:endParaRPr lang="es-419" sz="1400" dirty="0"/>
        </a:p>
      </dgm:t>
    </dgm:pt>
    <dgm:pt modelId="{9775E817-0BDD-491E-B371-2982C164E51C}" type="parTrans" cxnId="{2EAF2818-9288-49A8-9619-2C459A34D311}">
      <dgm:prSet/>
      <dgm:spPr/>
      <dgm:t>
        <a:bodyPr/>
        <a:lstStyle/>
        <a:p>
          <a:endParaRPr lang="es-419"/>
        </a:p>
      </dgm:t>
    </dgm:pt>
    <dgm:pt modelId="{8DECF726-47FB-414F-8327-29993DEE253C}" type="sibTrans" cxnId="{2EAF2818-9288-49A8-9619-2C459A34D311}">
      <dgm:prSet/>
      <dgm:spPr/>
      <dgm:t>
        <a:bodyPr/>
        <a:lstStyle/>
        <a:p>
          <a:endParaRPr lang="es-419"/>
        </a:p>
      </dgm:t>
    </dgm:pt>
    <dgm:pt modelId="{AC3EA690-56CF-4057-9C25-BE6BBDB296E4}">
      <dgm:prSet phldrT="[Texto]"/>
      <dgm:spPr>
        <a:blipFill>
          <a:blip xmlns:r="http://schemas.openxmlformats.org/officeDocument/2006/relationships" r:embed="rId3"/>
          <a:stretch>
            <a:fillRect l="-1195"/>
          </a:stretch>
        </a:blipFill>
      </dgm:spPr>
      <dgm:t>
        <a:bodyPr/>
        <a:lstStyle/>
        <a:p>
          <a:r>
            <a:rPr lang="es-ES">
              <a:noFill/>
            </a:rPr>
            <a:t> </a:t>
          </a:r>
        </a:p>
      </dgm:t>
    </dgm:pt>
    <dgm:pt modelId="{A9203F27-DE88-4F84-8CA9-CDDD6F79E5FB}" type="parTrans" cxnId="{39D10C90-03BB-4039-9597-6C19046435FA}">
      <dgm:prSet/>
      <dgm:spPr/>
      <dgm:t>
        <a:bodyPr/>
        <a:lstStyle/>
        <a:p>
          <a:endParaRPr lang="es-419"/>
        </a:p>
      </dgm:t>
    </dgm:pt>
    <dgm:pt modelId="{692B62DE-448F-492B-8029-0352781FB953}" type="sibTrans" cxnId="{39D10C90-03BB-4039-9597-6C19046435FA}">
      <dgm:prSet/>
      <dgm:spPr/>
      <dgm:t>
        <a:bodyPr/>
        <a:lstStyle/>
        <a:p>
          <a:endParaRPr lang="es-419"/>
        </a:p>
      </dgm:t>
    </dgm:pt>
    <dgm:pt modelId="{5901A1C8-9CF0-4579-8BF1-0BC5DF3A0531}">
      <dgm:prSet phldrT="[Texto]" custT="1"/>
      <dgm:spPr/>
      <dgm:t>
        <a:bodyPr/>
        <a:lstStyle/>
        <a:p>
          <a:r>
            <a:rPr lang="es-EC" sz="1400" dirty="0">
              <a:effectLst/>
              <a:latin typeface="Arial" panose="020B0604020202020204" pitchFamily="34" charset="0"/>
              <a:ea typeface="Calibri" panose="020F0502020204030204" pitchFamily="34" charset="0"/>
              <a:cs typeface="Arial" panose="020B0604020202020204" pitchFamily="34" charset="0"/>
            </a:rPr>
            <a:t>Diámetro Húmedo </a:t>
          </a:r>
          <a:endParaRPr lang="es-419" sz="1400" dirty="0"/>
        </a:p>
      </dgm:t>
    </dgm:pt>
    <dgm:pt modelId="{70CCC81E-8076-4209-9C12-DF2888D95A32}" type="parTrans" cxnId="{91832528-B979-440D-8E42-CE861C1DD70F}">
      <dgm:prSet/>
      <dgm:spPr/>
      <dgm:t>
        <a:bodyPr/>
        <a:lstStyle/>
        <a:p>
          <a:endParaRPr lang="es-419"/>
        </a:p>
      </dgm:t>
    </dgm:pt>
    <dgm:pt modelId="{220BB4ED-FA88-4511-9F04-6E27F98B82F0}" type="sibTrans" cxnId="{91832528-B979-440D-8E42-CE861C1DD70F}">
      <dgm:prSet/>
      <dgm:spPr/>
      <dgm:t>
        <a:bodyPr/>
        <a:lstStyle/>
        <a:p>
          <a:endParaRPr lang="es-419"/>
        </a:p>
      </dgm:t>
    </dgm:pt>
    <dgm:pt modelId="{F2354030-D640-46BB-B151-466302C15709}">
      <dgm:prSet phldrT="[Texto]"/>
      <dgm:spPr>
        <a:blipFill>
          <a:blip xmlns:r="http://schemas.openxmlformats.org/officeDocument/2006/relationships" r:embed="rId4"/>
          <a:stretch>
            <a:fillRect l="-1392"/>
          </a:stretch>
        </a:blipFill>
      </dgm:spPr>
      <dgm:t>
        <a:bodyPr/>
        <a:lstStyle/>
        <a:p>
          <a:r>
            <a:rPr lang="es-ES">
              <a:noFill/>
            </a:rPr>
            <a:t> </a:t>
          </a:r>
        </a:p>
      </dgm:t>
    </dgm:pt>
    <dgm:pt modelId="{599FADCB-7086-4B23-A20E-CAED4C5584BF}" type="parTrans" cxnId="{A1489B33-4894-4D68-B550-665C70C59DEA}">
      <dgm:prSet/>
      <dgm:spPr/>
      <dgm:t>
        <a:bodyPr/>
        <a:lstStyle/>
        <a:p>
          <a:endParaRPr lang="es-419"/>
        </a:p>
      </dgm:t>
    </dgm:pt>
    <dgm:pt modelId="{1E6DEBFC-AF8C-4FAA-B425-D9691ECBE31A}" type="sibTrans" cxnId="{A1489B33-4894-4D68-B550-665C70C59DEA}">
      <dgm:prSet/>
      <dgm:spPr/>
      <dgm:t>
        <a:bodyPr/>
        <a:lstStyle/>
        <a:p>
          <a:endParaRPr lang="es-419"/>
        </a:p>
      </dgm:t>
    </dgm:pt>
    <dgm:pt modelId="{54AC6D7B-37A2-4B23-9043-01E9F8000E1C}">
      <dgm:prSet phldrT="[Texto]"/>
      <dgm:spPr/>
      <dgm:t>
        <a:bodyPr/>
        <a:lstStyle/>
        <a:p>
          <a:r>
            <a:rPr lang="es-ES">
              <a:noFill/>
            </a:rPr>
            <a:t> </a:t>
          </a:r>
        </a:p>
      </dgm:t>
    </dgm:pt>
    <dgm:pt modelId="{64126992-CAA6-4FEC-B44D-1F43C66AFED7}" type="parTrans" cxnId="{1DE70839-AE88-46D5-9027-7BC4FB2F0EFC}">
      <dgm:prSet/>
      <dgm:spPr/>
      <dgm:t>
        <a:bodyPr/>
        <a:lstStyle/>
        <a:p>
          <a:endParaRPr lang="es-419"/>
        </a:p>
      </dgm:t>
    </dgm:pt>
    <dgm:pt modelId="{708E86D5-8C6F-4987-9992-EA5218A91BAE}" type="sibTrans" cxnId="{1DE70839-AE88-46D5-9027-7BC4FB2F0EFC}">
      <dgm:prSet/>
      <dgm:spPr/>
      <dgm:t>
        <a:bodyPr/>
        <a:lstStyle/>
        <a:p>
          <a:endParaRPr lang="es-419"/>
        </a:p>
      </dgm:t>
    </dgm:pt>
    <dgm:pt modelId="{90FF7928-7982-4F99-A761-600366FA0A6A}">
      <dgm:prSet phldrT="[Texto]"/>
      <dgm:spPr/>
      <dgm:t>
        <a:bodyPr/>
        <a:lstStyle/>
        <a:p>
          <a:r>
            <a:rPr lang="es-ES">
              <a:noFill/>
            </a:rPr>
            <a:t> </a:t>
          </a:r>
        </a:p>
      </dgm:t>
    </dgm:pt>
    <dgm:pt modelId="{4BD461D0-F659-4DD3-A583-A203F3270074}" type="parTrans" cxnId="{EB866832-88B9-4311-8650-6DAD03B5E343}">
      <dgm:prSet/>
      <dgm:spPr/>
      <dgm:t>
        <a:bodyPr/>
        <a:lstStyle/>
        <a:p>
          <a:endParaRPr lang="es-419"/>
        </a:p>
      </dgm:t>
    </dgm:pt>
    <dgm:pt modelId="{166B305A-E42B-4B0A-8778-ADE992A0BB3F}" type="sibTrans" cxnId="{EB866832-88B9-4311-8650-6DAD03B5E343}">
      <dgm:prSet/>
      <dgm:spPr/>
      <dgm:t>
        <a:bodyPr/>
        <a:lstStyle/>
        <a:p>
          <a:endParaRPr lang="es-419"/>
        </a:p>
      </dgm:t>
    </dgm:pt>
    <dgm:pt modelId="{3BF45EA5-9BB1-4C58-9666-DC1D83D59299}" type="pres">
      <dgm:prSet presAssocID="{0D577F84-B66D-4551-B29E-AF42C132F9B0}" presName="rootnode" presStyleCnt="0">
        <dgm:presLayoutVars>
          <dgm:chMax/>
          <dgm:chPref/>
          <dgm:dir/>
          <dgm:animLvl val="lvl"/>
        </dgm:presLayoutVars>
      </dgm:prSet>
      <dgm:spPr/>
    </dgm:pt>
    <dgm:pt modelId="{94C14FF1-2D35-4378-BC3C-E1FF911C1827}" type="pres">
      <dgm:prSet presAssocID="{6E41435E-E708-410E-A597-5BC625EA94B5}" presName="composite" presStyleCnt="0"/>
      <dgm:spPr/>
    </dgm:pt>
    <dgm:pt modelId="{FAC891FA-0CE7-4A9D-85AE-7EC36D6BA397}" type="pres">
      <dgm:prSet presAssocID="{6E41435E-E708-410E-A597-5BC625EA94B5}" presName="bentUpArrow1" presStyleLbl="alignImgPlace1" presStyleIdx="0" presStyleCnt="3" custScaleX="89720" custScaleY="77719" custLinFactNeighborX="2394" custLinFactNeighborY="-26032"/>
      <dgm:spPr/>
    </dgm:pt>
    <dgm:pt modelId="{2F1D92D4-FBDB-4D8E-8817-0B77483CDD22}" type="pres">
      <dgm:prSet presAssocID="{6E41435E-E708-410E-A597-5BC625EA94B5}" presName="ParentText" presStyleLbl="node1" presStyleIdx="0" presStyleCnt="4" custScaleX="70989" custScaleY="53288">
        <dgm:presLayoutVars>
          <dgm:chMax val="1"/>
          <dgm:chPref val="1"/>
          <dgm:bulletEnabled val="1"/>
        </dgm:presLayoutVars>
      </dgm:prSet>
      <dgm:spPr/>
    </dgm:pt>
    <dgm:pt modelId="{426FEA26-5DC8-4F7F-967F-76D79BD94DA0}" type="pres">
      <dgm:prSet presAssocID="{6E41435E-E708-410E-A597-5BC625EA94B5}" presName="ChildText" presStyleLbl="revTx" presStyleIdx="0" presStyleCnt="4" custScaleX="208239" custLinFactNeighborX="54878" custLinFactNeighborY="-3601">
        <dgm:presLayoutVars>
          <dgm:chMax val="0"/>
          <dgm:chPref val="0"/>
          <dgm:bulletEnabled val="1"/>
        </dgm:presLayoutVars>
      </dgm:prSet>
      <dgm:spPr/>
    </dgm:pt>
    <dgm:pt modelId="{44DB099B-8285-4CBB-9489-55E82D555382}" type="pres">
      <dgm:prSet presAssocID="{7903E252-1B9F-4754-9894-EDF2591B8B5D}" presName="sibTrans" presStyleCnt="0"/>
      <dgm:spPr/>
    </dgm:pt>
    <dgm:pt modelId="{609C8C17-EB0B-44A9-9D86-9B71C44AF611}" type="pres">
      <dgm:prSet presAssocID="{0F0D4680-AC92-4144-B294-0836C6203A57}" presName="composite" presStyleCnt="0"/>
      <dgm:spPr/>
    </dgm:pt>
    <dgm:pt modelId="{DA96C864-55AD-4B4B-A41E-DDDD43B5F74A}" type="pres">
      <dgm:prSet presAssocID="{0F0D4680-AC92-4144-B294-0836C6203A57}" presName="bentUpArrow1" presStyleLbl="alignImgPlace1" presStyleIdx="1" presStyleCnt="3" custScaleX="89720" custScaleY="77719" custLinFactNeighborX="-4690" custLinFactNeighborY="-19147"/>
      <dgm:spPr/>
    </dgm:pt>
    <dgm:pt modelId="{0F1A8EB7-9FFD-478B-B46E-9B2C65B53E1D}" type="pres">
      <dgm:prSet presAssocID="{0F0D4680-AC92-4144-B294-0836C6203A57}" presName="ParentText" presStyleLbl="node1" presStyleIdx="1" presStyleCnt="4" custScaleX="70989" custScaleY="53288" custLinFactNeighborX="-26301" custLinFactNeighborY="10196">
        <dgm:presLayoutVars>
          <dgm:chMax val="1"/>
          <dgm:chPref val="1"/>
          <dgm:bulletEnabled val="1"/>
        </dgm:presLayoutVars>
      </dgm:prSet>
      <dgm:spPr/>
    </dgm:pt>
    <dgm:pt modelId="{F5EEE6BA-F96F-4272-9837-67E3D8BB2A69}" type="pres">
      <dgm:prSet presAssocID="{0F0D4680-AC92-4144-B294-0836C6203A57}" presName="ChildText" presStyleLbl="revTx" presStyleIdx="1" presStyleCnt="4" custScaleX="251008" custLinFactNeighborX="41258" custLinFactNeighborY="12662">
        <dgm:presLayoutVars>
          <dgm:chMax val="0"/>
          <dgm:chPref val="0"/>
          <dgm:bulletEnabled val="1"/>
        </dgm:presLayoutVars>
      </dgm:prSet>
      <dgm:spPr/>
    </dgm:pt>
    <dgm:pt modelId="{C893727F-4D6D-4106-A433-D1E766BC8C0F}" type="pres">
      <dgm:prSet presAssocID="{64A09642-65BA-459D-87D8-E76EA6D76E1F}" presName="sibTrans" presStyleCnt="0"/>
      <dgm:spPr/>
    </dgm:pt>
    <dgm:pt modelId="{10CA66A5-9CB8-47BF-9D75-26134C59DFFC}" type="pres">
      <dgm:prSet presAssocID="{7B363BCB-D3A0-417A-922C-A13DD8064706}" presName="composite" presStyleCnt="0"/>
      <dgm:spPr/>
    </dgm:pt>
    <dgm:pt modelId="{846263FB-0081-4561-A00F-BB219BB1B6BB}" type="pres">
      <dgm:prSet presAssocID="{7B363BCB-D3A0-417A-922C-A13DD8064706}" presName="bentUpArrow1" presStyleLbl="alignImgPlace1" presStyleIdx="2" presStyleCnt="3" custScaleX="89720" custScaleY="77719" custLinFactNeighborX="-4787" custLinFactNeighborY="-8175"/>
      <dgm:spPr/>
    </dgm:pt>
    <dgm:pt modelId="{47690CD8-26E0-41DF-9F40-6AA675271F9D}" type="pres">
      <dgm:prSet presAssocID="{7B363BCB-D3A0-417A-922C-A13DD8064706}" presName="ParentText" presStyleLbl="node1" presStyleIdx="2" presStyleCnt="4" custScaleX="70989" custScaleY="53288" custLinFactNeighborX="-26419" custLinFactNeighborY="13393">
        <dgm:presLayoutVars>
          <dgm:chMax val="1"/>
          <dgm:chPref val="1"/>
          <dgm:bulletEnabled val="1"/>
        </dgm:presLayoutVars>
      </dgm:prSet>
      <dgm:spPr/>
    </dgm:pt>
    <dgm:pt modelId="{46CF1F28-5722-4292-8971-F97C96F8FCBD}" type="pres">
      <dgm:prSet presAssocID="{7B363BCB-D3A0-417A-922C-A13DD8064706}" presName="ChildText" presStyleLbl="revTx" presStyleIdx="2" presStyleCnt="4" custScaleX="291665" custLinFactNeighborX="60736" custLinFactNeighborY="13063">
        <dgm:presLayoutVars>
          <dgm:chMax val="0"/>
          <dgm:chPref val="0"/>
          <dgm:bulletEnabled val="1"/>
        </dgm:presLayoutVars>
      </dgm:prSet>
      <dgm:spPr/>
    </dgm:pt>
    <dgm:pt modelId="{6F2CAC90-3E94-471C-B6AF-FD8672E0E4D8}" type="pres">
      <dgm:prSet presAssocID="{8DECF726-47FB-414F-8327-29993DEE253C}" presName="sibTrans" presStyleCnt="0"/>
      <dgm:spPr/>
    </dgm:pt>
    <dgm:pt modelId="{214F45D0-3A48-451C-9508-79CED8F43A2F}" type="pres">
      <dgm:prSet presAssocID="{5901A1C8-9CF0-4579-8BF1-0BC5DF3A0531}" presName="composite" presStyleCnt="0"/>
      <dgm:spPr/>
    </dgm:pt>
    <dgm:pt modelId="{4F78678C-9126-4289-84C6-5CE3B5F40A93}" type="pres">
      <dgm:prSet presAssocID="{5901A1C8-9CF0-4579-8BF1-0BC5DF3A0531}" presName="ParentText" presStyleLbl="node1" presStyleIdx="3" presStyleCnt="4" custScaleX="70989" custScaleY="53288" custLinFactNeighborX="-26544" custLinFactNeighborY="24351">
        <dgm:presLayoutVars>
          <dgm:chMax val="1"/>
          <dgm:chPref val="1"/>
          <dgm:bulletEnabled val="1"/>
        </dgm:presLayoutVars>
      </dgm:prSet>
      <dgm:spPr/>
    </dgm:pt>
    <dgm:pt modelId="{2CDF17CE-A752-4256-9B1F-F61EA26FEC73}" type="pres">
      <dgm:prSet presAssocID="{5901A1C8-9CF0-4579-8BF1-0BC5DF3A0531}" presName="FinalChildText" presStyleLbl="revTx" presStyleIdx="3" presStyleCnt="4" custScaleX="214046" custScaleY="104072" custLinFactNeighborX="26755" custLinFactNeighborY="-1376">
        <dgm:presLayoutVars>
          <dgm:chMax val="0"/>
          <dgm:chPref val="0"/>
          <dgm:bulletEnabled val="1"/>
        </dgm:presLayoutVars>
      </dgm:prSet>
      <dgm:spPr/>
    </dgm:pt>
  </dgm:ptLst>
  <dgm:cxnLst>
    <dgm:cxn modelId="{2EAF2818-9288-49A8-9619-2C459A34D311}" srcId="{0D577F84-B66D-4551-B29E-AF42C132F9B0}" destId="{7B363BCB-D3A0-417A-922C-A13DD8064706}" srcOrd="2" destOrd="0" parTransId="{9775E817-0BDD-491E-B371-2982C164E51C}" sibTransId="{8DECF726-47FB-414F-8327-29993DEE253C}"/>
    <dgm:cxn modelId="{6B489F25-52B4-45C0-A434-5455EEA53418}" type="presOf" srcId="{E6567C6F-D460-4F7E-8F2A-4B5C67AB363D}" destId="{F5EEE6BA-F96F-4272-9837-67E3D8BB2A69}" srcOrd="0" destOrd="0" presId="urn:microsoft.com/office/officeart/2005/8/layout/StepDownProcess"/>
    <dgm:cxn modelId="{91832528-B979-440D-8E42-CE861C1DD70F}" srcId="{0D577F84-B66D-4551-B29E-AF42C132F9B0}" destId="{5901A1C8-9CF0-4579-8BF1-0BC5DF3A0531}" srcOrd="3" destOrd="0" parTransId="{70CCC81E-8076-4209-9C12-DF2888D95A32}" sibTransId="{220BB4ED-FA88-4511-9F04-6E27F98B82F0}"/>
    <dgm:cxn modelId="{EB866832-88B9-4311-8650-6DAD03B5E343}" srcId="{6E41435E-E708-410E-A597-5BC625EA94B5}" destId="{90FF7928-7982-4F99-A761-600366FA0A6A}" srcOrd="1" destOrd="0" parTransId="{4BD461D0-F659-4DD3-A583-A203F3270074}" sibTransId="{166B305A-E42B-4B0A-8778-ADE992A0BB3F}"/>
    <dgm:cxn modelId="{43343833-4940-472C-9F6D-519B027678AE}" type="presOf" srcId="{54AC6D7B-37A2-4B23-9043-01E9F8000E1C}" destId="{2CDF17CE-A752-4256-9B1F-F61EA26FEC73}" srcOrd="0" destOrd="1" presId="urn:microsoft.com/office/officeart/2005/8/layout/StepDownProcess"/>
    <dgm:cxn modelId="{A1489B33-4894-4D68-B550-665C70C59DEA}" srcId="{5901A1C8-9CF0-4579-8BF1-0BC5DF3A0531}" destId="{F2354030-D640-46BB-B151-466302C15709}" srcOrd="0" destOrd="0" parTransId="{599FADCB-7086-4B23-A20E-CAED4C5584BF}" sibTransId="{1E6DEBFC-AF8C-4FAA-B425-D9691ECBE31A}"/>
    <dgm:cxn modelId="{1DE70839-AE88-46D5-9027-7BC4FB2F0EFC}" srcId="{5901A1C8-9CF0-4579-8BF1-0BC5DF3A0531}" destId="{54AC6D7B-37A2-4B23-9043-01E9F8000E1C}" srcOrd="1" destOrd="0" parTransId="{64126992-CAA6-4FEC-B44D-1F43C66AFED7}" sibTransId="{708E86D5-8C6F-4987-9992-EA5218A91BAE}"/>
    <dgm:cxn modelId="{1654D25C-7350-42FA-A2BF-C9C6525FA26F}" type="presOf" srcId="{F2354030-D640-46BB-B151-466302C15709}" destId="{2CDF17CE-A752-4256-9B1F-F61EA26FEC73}" srcOrd="0" destOrd="0" presId="urn:microsoft.com/office/officeart/2005/8/layout/StepDownProcess"/>
    <dgm:cxn modelId="{790FF861-7697-4EDF-B21A-13DA09065D7E}" srcId="{0D577F84-B66D-4551-B29E-AF42C132F9B0}" destId="{6E41435E-E708-410E-A597-5BC625EA94B5}" srcOrd="0" destOrd="0" parTransId="{02D43A1F-3877-44F0-8A55-BD51605CC703}" sibTransId="{7903E252-1B9F-4754-9894-EDF2591B8B5D}"/>
    <dgm:cxn modelId="{FB5EE467-338B-48D3-A757-9021BCE2C3F3}" type="presOf" srcId="{AC3EA690-56CF-4057-9C25-BE6BBDB296E4}" destId="{46CF1F28-5722-4292-8971-F97C96F8FCBD}" srcOrd="0" destOrd="0" presId="urn:microsoft.com/office/officeart/2005/8/layout/StepDownProcess"/>
    <dgm:cxn modelId="{9CBD714F-4122-4CCB-8528-028BE5B00CE8}" type="presOf" srcId="{90FF7928-7982-4F99-A761-600366FA0A6A}" destId="{426FEA26-5DC8-4F7F-967F-76D79BD94DA0}" srcOrd="0" destOrd="1" presId="urn:microsoft.com/office/officeart/2005/8/layout/StepDownProcess"/>
    <dgm:cxn modelId="{3C29B671-71FF-4582-9EE2-D0488D1D54CE}" srcId="{0D577F84-B66D-4551-B29E-AF42C132F9B0}" destId="{0F0D4680-AC92-4144-B294-0836C6203A57}" srcOrd="1" destOrd="0" parTransId="{D3CA9D6A-EA55-4BE0-8AC6-E7A381A9BE72}" sibTransId="{64A09642-65BA-459D-87D8-E76EA6D76E1F}"/>
    <dgm:cxn modelId="{ADFFD054-6483-4388-9E1D-61A14081B43B}" type="presOf" srcId="{0D577F84-B66D-4551-B29E-AF42C132F9B0}" destId="{3BF45EA5-9BB1-4C58-9666-DC1D83D59299}" srcOrd="0" destOrd="0" presId="urn:microsoft.com/office/officeart/2005/8/layout/StepDownProcess"/>
    <dgm:cxn modelId="{7DC6B483-029F-4470-9EF0-5FC966D2ADD7}" type="presOf" srcId="{6E41435E-E708-410E-A597-5BC625EA94B5}" destId="{2F1D92D4-FBDB-4D8E-8817-0B77483CDD22}" srcOrd="0" destOrd="0" presId="urn:microsoft.com/office/officeart/2005/8/layout/StepDownProcess"/>
    <dgm:cxn modelId="{39D10C90-03BB-4039-9597-6C19046435FA}" srcId="{7B363BCB-D3A0-417A-922C-A13DD8064706}" destId="{AC3EA690-56CF-4057-9C25-BE6BBDB296E4}" srcOrd="0" destOrd="0" parTransId="{A9203F27-DE88-4F84-8CA9-CDDD6F79E5FB}" sibTransId="{692B62DE-448F-492B-8029-0352781FB953}"/>
    <dgm:cxn modelId="{8ED12FA0-E84D-48C3-80EB-EE7454DD4401}" type="presOf" srcId="{5901A1C8-9CF0-4579-8BF1-0BC5DF3A0531}" destId="{4F78678C-9126-4289-84C6-5CE3B5F40A93}" srcOrd="0" destOrd="0" presId="urn:microsoft.com/office/officeart/2005/8/layout/StepDownProcess"/>
    <dgm:cxn modelId="{01D9B7BA-2ECB-4913-982B-C86444BCD8BE}" type="presOf" srcId="{0F0D4680-AC92-4144-B294-0836C6203A57}" destId="{0F1A8EB7-9FFD-478B-B46E-9B2C65B53E1D}" srcOrd="0" destOrd="0" presId="urn:microsoft.com/office/officeart/2005/8/layout/StepDownProcess"/>
    <dgm:cxn modelId="{80B74FCA-6E73-4A23-987A-C60E1AF8EE6F}" type="presOf" srcId="{7B363BCB-D3A0-417A-922C-A13DD8064706}" destId="{47690CD8-26E0-41DF-9F40-6AA675271F9D}" srcOrd="0" destOrd="0" presId="urn:microsoft.com/office/officeart/2005/8/layout/StepDownProcess"/>
    <dgm:cxn modelId="{3146E0E2-8708-4BD0-8324-382DBDF73C30}" srcId="{0F0D4680-AC92-4144-B294-0836C6203A57}" destId="{E6567C6F-D460-4F7E-8F2A-4B5C67AB363D}" srcOrd="0" destOrd="0" parTransId="{A44CFCEE-6C71-4C81-BCB9-18F4C27B53B9}" sibTransId="{52AF60DA-267D-4C32-9166-94E2BFD8223D}"/>
    <dgm:cxn modelId="{6E5B06E6-38C4-4A53-B23F-AE0DA86EC600}" srcId="{6E41435E-E708-410E-A597-5BC625EA94B5}" destId="{9BE3D21E-F555-4A96-B95A-0863762468A5}" srcOrd="0" destOrd="0" parTransId="{C2E24C0F-6D5A-472F-80F9-EEF394844C6A}" sibTransId="{453313CF-0323-42CC-8981-7F4B057F474E}"/>
    <dgm:cxn modelId="{EFAC8CED-AA04-4F33-AF66-95BB9F0C31F7}" type="presOf" srcId="{9BE3D21E-F555-4A96-B95A-0863762468A5}" destId="{426FEA26-5DC8-4F7F-967F-76D79BD94DA0}" srcOrd="0" destOrd="0" presId="urn:microsoft.com/office/officeart/2005/8/layout/StepDownProcess"/>
    <dgm:cxn modelId="{B951AF19-0B25-439C-A452-DD0CC1B6AB65}" type="presParOf" srcId="{3BF45EA5-9BB1-4C58-9666-DC1D83D59299}" destId="{94C14FF1-2D35-4378-BC3C-E1FF911C1827}" srcOrd="0" destOrd="0" presId="urn:microsoft.com/office/officeart/2005/8/layout/StepDownProcess"/>
    <dgm:cxn modelId="{401FEA11-EBAB-4E30-9705-F303AF077AE2}" type="presParOf" srcId="{94C14FF1-2D35-4378-BC3C-E1FF911C1827}" destId="{FAC891FA-0CE7-4A9D-85AE-7EC36D6BA397}" srcOrd="0" destOrd="0" presId="urn:microsoft.com/office/officeart/2005/8/layout/StepDownProcess"/>
    <dgm:cxn modelId="{DA4FAA71-4452-4E0E-BBBE-4D7DFCD887AB}" type="presParOf" srcId="{94C14FF1-2D35-4378-BC3C-E1FF911C1827}" destId="{2F1D92D4-FBDB-4D8E-8817-0B77483CDD22}" srcOrd="1" destOrd="0" presId="urn:microsoft.com/office/officeart/2005/8/layout/StepDownProcess"/>
    <dgm:cxn modelId="{6A1D8519-A7A5-49CA-911E-35C160ECD62E}" type="presParOf" srcId="{94C14FF1-2D35-4378-BC3C-E1FF911C1827}" destId="{426FEA26-5DC8-4F7F-967F-76D79BD94DA0}" srcOrd="2" destOrd="0" presId="urn:microsoft.com/office/officeart/2005/8/layout/StepDownProcess"/>
    <dgm:cxn modelId="{6AB0D360-A6D8-4C6F-B43F-43CD4DE7AA37}" type="presParOf" srcId="{3BF45EA5-9BB1-4C58-9666-DC1D83D59299}" destId="{44DB099B-8285-4CBB-9489-55E82D555382}" srcOrd="1" destOrd="0" presId="urn:microsoft.com/office/officeart/2005/8/layout/StepDownProcess"/>
    <dgm:cxn modelId="{DE56821C-FA85-48B9-B9C8-25D23DC5E1D8}" type="presParOf" srcId="{3BF45EA5-9BB1-4C58-9666-DC1D83D59299}" destId="{609C8C17-EB0B-44A9-9D86-9B71C44AF611}" srcOrd="2" destOrd="0" presId="urn:microsoft.com/office/officeart/2005/8/layout/StepDownProcess"/>
    <dgm:cxn modelId="{392C1C54-BDB8-490B-A086-E9361E9EDCC9}" type="presParOf" srcId="{609C8C17-EB0B-44A9-9D86-9B71C44AF611}" destId="{DA96C864-55AD-4B4B-A41E-DDDD43B5F74A}" srcOrd="0" destOrd="0" presId="urn:microsoft.com/office/officeart/2005/8/layout/StepDownProcess"/>
    <dgm:cxn modelId="{E9B39866-8FA5-48A6-B4A6-AA23D53D7571}" type="presParOf" srcId="{609C8C17-EB0B-44A9-9D86-9B71C44AF611}" destId="{0F1A8EB7-9FFD-478B-B46E-9B2C65B53E1D}" srcOrd="1" destOrd="0" presId="urn:microsoft.com/office/officeart/2005/8/layout/StepDownProcess"/>
    <dgm:cxn modelId="{38C6B7B9-53B7-47E3-ADF9-332F1BEE7790}" type="presParOf" srcId="{609C8C17-EB0B-44A9-9D86-9B71C44AF611}" destId="{F5EEE6BA-F96F-4272-9837-67E3D8BB2A69}" srcOrd="2" destOrd="0" presId="urn:microsoft.com/office/officeart/2005/8/layout/StepDownProcess"/>
    <dgm:cxn modelId="{E9914866-6317-4C05-AFEB-4E0406C65E36}" type="presParOf" srcId="{3BF45EA5-9BB1-4C58-9666-DC1D83D59299}" destId="{C893727F-4D6D-4106-A433-D1E766BC8C0F}" srcOrd="3" destOrd="0" presId="urn:microsoft.com/office/officeart/2005/8/layout/StepDownProcess"/>
    <dgm:cxn modelId="{F592F23A-8995-4382-B09E-168D883872E3}" type="presParOf" srcId="{3BF45EA5-9BB1-4C58-9666-DC1D83D59299}" destId="{10CA66A5-9CB8-47BF-9D75-26134C59DFFC}" srcOrd="4" destOrd="0" presId="urn:microsoft.com/office/officeart/2005/8/layout/StepDownProcess"/>
    <dgm:cxn modelId="{ECE2CBEA-A08E-4FCF-BFDE-5DB53E671D24}" type="presParOf" srcId="{10CA66A5-9CB8-47BF-9D75-26134C59DFFC}" destId="{846263FB-0081-4561-A00F-BB219BB1B6BB}" srcOrd="0" destOrd="0" presId="urn:microsoft.com/office/officeart/2005/8/layout/StepDownProcess"/>
    <dgm:cxn modelId="{E1AB121E-47AC-42D0-96BB-1AF258113CDB}" type="presParOf" srcId="{10CA66A5-9CB8-47BF-9D75-26134C59DFFC}" destId="{47690CD8-26E0-41DF-9F40-6AA675271F9D}" srcOrd="1" destOrd="0" presId="urn:microsoft.com/office/officeart/2005/8/layout/StepDownProcess"/>
    <dgm:cxn modelId="{8E8C0187-92D0-4C60-9753-11C680657869}" type="presParOf" srcId="{10CA66A5-9CB8-47BF-9D75-26134C59DFFC}" destId="{46CF1F28-5722-4292-8971-F97C96F8FCBD}" srcOrd="2" destOrd="0" presId="urn:microsoft.com/office/officeart/2005/8/layout/StepDownProcess"/>
    <dgm:cxn modelId="{321CFFC8-1AB5-4BC4-8B9B-66878814BE9D}" type="presParOf" srcId="{3BF45EA5-9BB1-4C58-9666-DC1D83D59299}" destId="{6F2CAC90-3E94-471C-B6AF-FD8672E0E4D8}" srcOrd="5" destOrd="0" presId="urn:microsoft.com/office/officeart/2005/8/layout/StepDownProcess"/>
    <dgm:cxn modelId="{5444934E-6ACC-4603-B34B-096FABD4705D}" type="presParOf" srcId="{3BF45EA5-9BB1-4C58-9666-DC1D83D59299}" destId="{214F45D0-3A48-451C-9508-79CED8F43A2F}" srcOrd="6" destOrd="0" presId="urn:microsoft.com/office/officeart/2005/8/layout/StepDownProcess"/>
    <dgm:cxn modelId="{1C854F08-848C-4B78-842C-412879C90722}" type="presParOf" srcId="{214F45D0-3A48-451C-9508-79CED8F43A2F}" destId="{4F78678C-9126-4289-84C6-5CE3B5F40A93}" srcOrd="0" destOrd="0" presId="urn:microsoft.com/office/officeart/2005/8/layout/StepDownProcess"/>
    <dgm:cxn modelId="{458BB594-CF7B-46EC-B726-AF2CBF77544F}" type="presParOf" srcId="{214F45D0-3A48-451C-9508-79CED8F43A2F}" destId="{2CDF17CE-A752-4256-9B1F-F61EA26FEC73}" srcOrd="1"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FA16FBB0-3298-48F7-B0D4-2484AD857DB6}" type="doc">
      <dgm:prSet loTypeId="urn:microsoft.com/office/officeart/2005/8/layout/matrix1" loCatId="matrix" qsTypeId="urn:microsoft.com/office/officeart/2005/8/quickstyle/simple1" qsCatId="simple" csTypeId="urn:microsoft.com/office/officeart/2005/8/colors/accent3_1" csCatId="accent3" phldr="1"/>
      <dgm:spPr/>
      <dgm:t>
        <a:bodyPr/>
        <a:lstStyle/>
        <a:p>
          <a:endParaRPr lang="es-419"/>
        </a:p>
      </dgm:t>
    </dgm:pt>
    <dgm:pt modelId="{F793BC16-E7E3-4C47-978F-7AD8A72ED4E3}">
      <dgm:prSet phldrT="[Texto]"/>
      <dgm:spPr>
        <a:blipFill>
          <a:blip xmlns:r="http://schemas.openxmlformats.org/officeDocument/2006/relationships" r:embed="rId1"/>
          <a:stretch>
            <a:fillRect/>
          </a:stretch>
        </a:blipFill>
      </dgm:spPr>
      <dgm:t>
        <a:bodyPr/>
        <a:lstStyle/>
        <a:p>
          <a:r>
            <a:rPr lang="es-419">
              <a:noFill/>
            </a:rPr>
            <a:t> </a:t>
          </a:r>
        </a:p>
      </dgm:t>
    </dgm:pt>
    <dgm:pt modelId="{82046412-A2F1-40D4-BC28-AF50F7B83AC4}" type="parTrans" cxnId="{7A356878-BADE-4A87-949E-48052E403E74}">
      <dgm:prSet/>
      <dgm:spPr/>
      <dgm:t>
        <a:bodyPr/>
        <a:lstStyle/>
        <a:p>
          <a:endParaRPr lang="es-419"/>
        </a:p>
      </dgm:t>
    </dgm:pt>
    <dgm:pt modelId="{353F41D9-DDE5-4CBD-BCDA-CFB0164813A3}" type="sibTrans" cxnId="{7A356878-BADE-4A87-949E-48052E403E74}">
      <dgm:prSet/>
      <dgm:spPr/>
      <dgm:t>
        <a:bodyPr/>
        <a:lstStyle/>
        <a:p>
          <a:endParaRPr lang="es-419"/>
        </a:p>
      </dgm:t>
    </dgm:pt>
    <dgm:pt modelId="{9BC6B1E8-818A-4EB3-A335-EE70D292D1F0}">
      <dgm:prSet phldrT="[Texto]"/>
      <dgm:spPr/>
      <dgm:t>
        <a:bodyPr/>
        <a:lstStyle/>
        <a:p>
          <a:r>
            <a:rPr lang="es-ES" i="1" dirty="0">
              <a:effectLst>
                <a:outerShdw blurRad="38100" dist="38100" dir="2700000" algn="tl">
                  <a:srgbClr val="000000">
                    <a:alpha val="43137"/>
                  </a:srgbClr>
                </a:outerShdw>
              </a:effectLst>
            </a:rPr>
            <a:t>CILÍNDRICA</a:t>
          </a:r>
        </a:p>
        <a:p>
          <a:r>
            <a:rPr lang="es-419" dirty="0"/>
            <a:t>138,41</a:t>
          </a:r>
        </a:p>
      </dgm:t>
    </dgm:pt>
    <dgm:pt modelId="{5CE10B54-F20D-4587-8E28-B912FBCBA472}" type="parTrans" cxnId="{3AB873EE-7B92-4972-913D-EBB7F9F721E6}">
      <dgm:prSet/>
      <dgm:spPr/>
      <dgm:t>
        <a:bodyPr/>
        <a:lstStyle/>
        <a:p>
          <a:endParaRPr lang="es-419"/>
        </a:p>
      </dgm:t>
    </dgm:pt>
    <dgm:pt modelId="{790246B9-4C53-47EB-A99F-F33EC6DF1D78}" type="sibTrans" cxnId="{3AB873EE-7B92-4972-913D-EBB7F9F721E6}">
      <dgm:prSet/>
      <dgm:spPr/>
      <dgm:t>
        <a:bodyPr/>
        <a:lstStyle/>
        <a:p>
          <a:endParaRPr lang="es-419"/>
        </a:p>
      </dgm:t>
    </dgm:pt>
    <dgm:pt modelId="{52F9E384-168C-4729-B415-F741C6929FFD}">
      <dgm:prSet phldrT="[Texto]"/>
      <dgm:spPr/>
      <dgm:t>
        <a:bodyPr/>
        <a:lstStyle/>
        <a:p>
          <a:r>
            <a:rPr lang="es-ES" i="1" dirty="0">
              <a:effectLst>
                <a:outerShdw blurRad="38100" dist="38100" dir="2700000" algn="tl">
                  <a:srgbClr val="000000">
                    <a:alpha val="43137"/>
                  </a:srgbClr>
                </a:outerShdw>
              </a:effectLst>
            </a:rPr>
            <a:t>RECTANGULAR</a:t>
          </a:r>
        </a:p>
        <a:p>
          <a:r>
            <a:rPr lang="es-ES" dirty="0"/>
            <a:t>136,64</a:t>
          </a:r>
          <a:endParaRPr lang="es-419" dirty="0"/>
        </a:p>
      </dgm:t>
    </dgm:pt>
    <dgm:pt modelId="{6975DDC1-180F-4638-BF88-43AEC151D15E}" type="parTrans" cxnId="{F6C389B5-ACDB-4923-8E00-1C7495386F6D}">
      <dgm:prSet/>
      <dgm:spPr/>
      <dgm:t>
        <a:bodyPr/>
        <a:lstStyle/>
        <a:p>
          <a:endParaRPr lang="es-419"/>
        </a:p>
      </dgm:t>
    </dgm:pt>
    <dgm:pt modelId="{9243601A-D5D2-4758-814F-1ECCBC991B13}" type="sibTrans" cxnId="{F6C389B5-ACDB-4923-8E00-1C7495386F6D}">
      <dgm:prSet/>
      <dgm:spPr/>
      <dgm:t>
        <a:bodyPr/>
        <a:lstStyle/>
        <a:p>
          <a:endParaRPr lang="es-419"/>
        </a:p>
      </dgm:t>
    </dgm:pt>
    <dgm:pt modelId="{418B01F6-3324-4306-8988-DC104F3B88B5}">
      <dgm:prSet phldrT="[Texto]"/>
      <dgm:spPr/>
      <dgm:t>
        <a:bodyPr/>
        <a:lstStyle/>
        <a:p>
          <a:r>
            <a:rPr lang="es-ES" i="1" dirty="0">
              <a:effectLst>
                <a:outerShdw blurRad="38100" dist="38100" dir="2700000" algn="tl">
                  <a:srgbClr val="000000">
                    <a:alpha val="43137"/>
                  </a:srgbClr>
                </a:outerShdw>
              </a:effectLst>
            </a:rPr>
            <a:t>TRIANGULAR</a:t>
          </a:r>
        </a:p>
        <a:p>
          <a:r>
            <a:rPr lang="es-ES" dirty="0"/>
            <a:t>131,40</a:t>
          </a:r>
          <a:endParaRPr lang="es-419" dirty="0"/>
        </a:p>
      </dgm:t>
    </dgm:pt>
    <dgm:pt modelId="{0E89C24E-F3C6-4A0E-B768-AB6899A8A6B3}" type="parTrans" cxnId="{9967267A-2CE3-4652-BA64-BA6AF27B664F}">
      <dgm:prSet/>
      <dgm:spPr/>
      <dgm:t>
        <a:bodyPr/>
        <a:lstStyle/>
        <a:p>
          <a:endParaRPr lang="es-419"/>
        </a:p>
      </dgm:t>
    </dgm:pt>
    <dgm:pt modelId="{B05548A7-410F-4091-A47B-7DE67214236F}" type="sibTrans" cxnId="{9967267A-2CE3-4652-BA64-BA6AF27B664F}">
      <dgm:prSet/>
      <dgm:spPr/>
      <dgm:t>
        <a:bodyPr/>
        <a:lstStyle/>
        <a:p>
          <a:endParaRPr lang="es-419"/>
        </a:p>
      </dgm:t>
    </dgm:pt>
    <dgm:pt modelId="{9876A15B-D905-40F1-A793-92FA32D6BDCC}">
      <dgm:prSet phldrT="[Texto]"/>
      <dgm:spPr/>
      <dgm:t>
        <a:bodyPr/>
        <a:lstStyle/>
        <a:p>
          <a:r>
            <a:rPr lang="es-ES" i="1" dirty="0">
              <a:effectLst>
                <a:outerShdw blurRad="38100" dist="38100" dir="2700000" algn="tl">
                  <a:srgbClr val="000000">
                    <a:alpha val="43137"/>
                  </a:srgbClr>
                </a:outerShdw>
              </a:effectLst>
            </a:rPr>
            <a:t>CÓNICA</a:t>
          </a:r>
        </a:p>
        <a:p>
          <a:r>
            <a:rPr lang="es-ES" dirty="0"/>
            <a:t>125,47</a:t>
          </a:r>
          <a:endParaRPr lang="es-419" dirty="0"/>
        </a:p>
      </dgm:t>
    </dgm:pt>
    <dgm:pt modelId="{EA99A955-C955-4735-8970-DE660D886ECB}" type="parTrans" cxnId="{3FBE81DE-9BD2-46C7-87D4-EEB5A86F74CF}">
      <dgm:prSet/>
      <dgm:spPr/>
      <dgm:t>
        <a:bodyPr/>
        <a:lstStyle/>
        <a:p>
          <a:endParaRPr lang="es-419"/>
        </a:p>
      </dgm:t>
    </dgm:pt>
    <dgm:pt modelId="{46A2502D-F3AE-4425-AF57-EDF0FFB1C1E5}" type="sibTrans" cxnId="{3FBE81DE-9BD2-46C7-87D4-EEB5A86F74CF}">
      <dgm:prSet/>
      <dgm:spPr/>
      <dgm:t>
        <a:bodyPr/>
        <a:lstStyle/>
        <a:p>
          <a:endParaRPr lang="es-419"/>
        </a:p>
      </dgm:t>
    </dgm:pt>
    <dgm:pt modelId="{8DA93074-C343-4BCA-96FF-D6A5408460EB}" type="pres">
      <dgm:prSet presAssocID="{FA16FBB0-3298-48F7-B0D4-2484AD857DB6}" presName="diagram" presStyleCnt="0">
        <dgm:presLayoutVars>
          <dgm:chMax val="1"/>
          <dgm:dir/>
          <dgm:animLvl val="ctr"/>
          <dgm:resizeHandles val="exact"/>
        </dgm:presLayoutVars>
      </dgm:prSet>
      <dgm:spPr/>
    </dgm:pt>
    <dgm:pt modelId="{70610398-CEDC-463E-B744-CD74EB0F8CB4}" type="pres">
      <dgm:prSet presAssocID="{FA16FBB0-3298-48F7-B0D4-2484AD857DB6}" presName="matrix" presStyleCnt="0"/>
      <dgm:spPr/>
    </dgm:pt>
    <dgm:pt modelId="{B51AC284-2AF6-4D13-8724-1137640AA939}" type="pres">
      <dgm:prSet presAssocID="{FA16FBB0-3298-48F7-B0D4-2484AD857DB6}" presName="tile1" presStyleLbl="node1" presStyleIdx="0" presStyleCnt="4"/>
      <dgm:spPr/>
    </dgm:pt>
    <dgm:pt modelId="{32877563-5B19-4E99-8BEF-575C70C2283B}" type="pres">
      <dgm:prSet presAssocID="{FA16FBB0-3298-48F7-B0D4-2484AD857DB6}" presName="tile1text" presStyleLbl="node1" presStyleIdx="0" presStyleCnt="4">
        <dgm:presLayoutVars>
          <dgm:chMax val="0"/>
          <dgm:chPref val="0"/>
          <dgm:bulletEnabled val="1"/>
        </dgm:presLayoutVars>
      </dgm:prSet>
      <dgm:spPr/>
    </dgm:pt>
    <dgm:pt modelId="{AA056780-4187-4A8B-BD3B-3D46DC86F6A9}" type="pres">
      <dgm:prSet presAssocID="{FA16FBB0-3298-48F7-B0D4-2484AD857DB6}" presName="tile2" presStyleLbl="node1" presStyleIdx="1" presStyleCnt="4"/>
      <dgm:spPr/>
    </dgm:pt>
    <dgm:pt modelId="{90C066B2-60F7-4750-9CED-A7191966406B}" type="pres">
      <dgm:prSet presAssocID="{FA16FBB0-3298-48F7-B0D4-2484AD857DB6}" presName="tile2text" presStyleLbl="node1" presStyleIdx="1" presStyleCnt="4">
        <dgm:presLayoutVars>
          <dgm:chMax val="0"/>
          <dgm:chPref val="0"/>
          <dgm:bulletEnabled val="1"/>
        </dgm:presLayoutVars>
      </dgm:prSet>
      <dgm:spPr/>
    </dgm:pt>
    <dgm:pt modelId="{013537BB-A57D-4B01-B473-CDEB8AD868A4}" type="pres">
      <dgm:prSet presAssocID="{FA16FBB0-3298-48F7-B0D4-2484AD857DB6}" presName="tile3" presStyleLbl="node1" presStyleIdx="2" presStyleCnt="4"/>
      <dgm:spPr/>
    </dgm:pt>
    <dgm:pt modelId="{55CAE3BA-A4F5-4276-BA64-19FAE157DF4E}" type="pres">
      <dgm:prSet presAssocID="{FA16FBB0-3298-48F7-B0D4-2484AD857DB6}" presName="tile3text" presStyleLbl="node1" presStyleIdx="2" presStyleCnt="4">
        <dgm:presLayoutVars>
          <dgm:chMax val="0"/>
          <dgm:chPref val="0"/>
          <dgm:bulletEnabled val="1"/>
        </dgm:presLayoutVars>
      </dgm:prSet>
      <dgm:spPr/>
    </dgm:pt>
    <dgm:pt modelId="{0B48153C-8665-4468-94BC-6721024C3540}" type="pres">
      <dgm:prSet presAssocID="{FA16FBB0-3298-48F7-B0D4-2484AD857DB6}" presName="tile4" presStyleLbl="node1" presStyleIdx="3" presStyleCnt="4"/>
      <dgm:spPr/>
    </dgm:pt>
    <dgm:pt modelId="{39A4AD6F-3698-4302-A460-ACD668CDE2DE}" type="pres">
      <dgm:prSet presAssocID="{FA16FBB0-3298-48F7-B0D4-2484AD857DB6}" presName="tile4text" presStyleLbl="node1" presStyleIdx="3" presStyleCnt="4">
        <dgm:presLayoutVars>
          <dgm:chMax val="0"/>
          <dgm:chPref val="0"/>
          <dgm:bulletEnabled val="1"/>
        </dgm:presLayoutVars>
      </dgm:prSet>
      <dgm:spPr/>
    </dgm:pt>
    <dgm:pt modelId="{00127A7C-3D24-4A5F-9F88-101030C4F8CC}" type="pres">
      <dgm:prSet presAssocID="{FA16FBB0-3298-48F7-B0D4-2484AD857DB6}" presName="centerTile" presStyleLbl="fgShp" presStyleIdx="0" presStyleCnt="1">
        <dgm:presLayoutVars>
          <dgm:chMax val="0"/>
          <dgm:chPref val="0"/>
        </dgm:presLayoutVars>
      </dgm:prSet>
      <dgm:spPr/>
    </dgm:pt>
  </dgm:ptLst>
  <dgm:cxnLst>
    <dgm:cxn modelId="{5DF65715-DDFF-4342-8EC4-8D661193AE16}" type="presOf" srcId="{9876A15B-D905-40F1-A793-92FA32D6BDCC}" destId="{39A4AD6F-3698-4302-A460-ACD668CDE2DE}" srcOrd="1" destOrd="0" presId="urn:microsoft.com/office/officeart/2005/8/layout/matrix1"/>
    <dgm:cxn modelId="{E8709F18-9881-47C6-9E55-715C06B78C76}" type="presOf" srcId="{418B01F6-3324-4306-8988-DC104F3B88B5}" destId="{013537BB-A57D-4B01-B473-CDEB8AD868A4}" srcOrd="0" destOrd="0" presId="urn:microsoft.com/office/officeart/2005/8/layout/matrix1"/>
    <dgm:cxn modelId="{7D082E2D-D2D2-438C-9EC6-46D04BC7F561}" type="presOf" srcId="{F793BC16-E7E3-4C47-978F-7AD8A72ED4E3}" destId="{00127A7C-3D24-4A5F-9F88-101030C4F8CC}" srcOrd="0" destOrd="0" presId="urn:microsoft.com/office/officeart/2005/8/layout/matrix1"/>
    <dgm:cxn modelId="{66605E5B-916D-4FDC-B822-68B580688506}" type="presOf" srcId="{9876A15B-D905-40F1-A793-92FA32D6BDCC}" destId="{0B48153C-8665-4468-94BC-6721024C3540}" srcOrd="0" destOrd="0" presId="urn:microsoft.com/office/officeart/2005/8/layout/matrix1"/>
    <dgm:cxn modelId="{8DD2A964-EC7B-48D5-8126-211DE16F8275}" type="presOf" srcId="{9BC6B1E8-818A-4EB3-A335-EE70D292D1F0}" destId="{B51AC284-2AF6-4D13-8724-1137640AA939}" srcOrd="0" destOrd="0" presId="urn:microsoft.com/office/officeart/2005/8/layout/matrix1"/>
    <dgm:cxn modelId="{9EC92D69-6409-470E-BBD5-069334B41057}" type="presOf" srcId="{FA16FBB0-3298-48F7-B0D4-2484AD857DB6}" destId="{8DA93074-C343-4BCA-96FF-D6A5408460EB}" srcOrd="0" destOrd="0" presId="urn:microsoft.com/office/officeart/2005/8/layout/matrix1"/>
    <dgm:cxn modelId="{2406C64B-8C47-412E-83EA-6A5C74294312}" type="presOf" srcId="{52F9E384-168C-4729-B415-F741C6929FFD}" destId="{90C066B2-60F7-4750-9CED-A7191966406B}" srcOrd="1" destOrd="0" presId="urn:microsoft.com/office/officeart/2005/8/layout/matrix1"/>
    <dgm:cxn modelId="{8982D270-4444-49B1-9472-4BF906BEC509}" type="presOf" srcId="{418B01F6-3324-4306-8988-DC104F3B88B5}" destId="{55CAE3BA-A4F5-4276-BA64-19FAE157DF4E}" srcOrd="1" destOrd="0" presId="urn:microsoft.com/office/officeart/2005/8/layout/matrix1"/>
    <dgm:cxn modelId="{29AEE270-78DF-474E-B94B-389192B7B803}" type="presOf" srcId="{9BC6B1E8-818A-4EB3-A335-EE70D292D1F0}" destId="{32877563-5B19-4E99-8BEF-575C70C2283B}" srcOrd="1" destOrd="0" presId="urn:microsoft.com/office/officeart/2005/8/layout/matrix1"/>
    <dgm:cxn modelId="{7A356878-BADE-4A87-949E-48052E403E74}" srcId="{FA16FBB0-3298-48F7-B0D4-2484AD857DB6}" destId="{F793BC16-E7E3-4C47-978F-7AD8A72ED4E3}" srcOrd="0" destOrd="0" parTransId="{82046412-A2F1-40D4-BC28-AF50F7B83AC4}" sibTransId="{353F41D9-DDE5-4CBD-BCDA-CFB0164813A3}"/>
    <dgm:cxn modelId="{9967267A-2CE3-4652-BA64-BA6AF27B664F}" srcId="{F793BC16-E7E3-4C47-978F-7AD8A72ED4E3}" destId="{418B01F6-3324-4306-8988-DC104F3B88B5}" srcOrd="2" destOrd="0" parTransId="{0E89C24E-F3C6-4A0E-B768-AB6899A8A6B3}" sibTransId="{B05548A7-410F-4091-A47B-7DE67214236F}"/>
    <dgm:cxn modelId="{958586B0-A93D-4CEE-9775-A7A7D16288E7}" type="presOf" srcId="{52F9E384-168C-4729-B415-F741C6929FFD}" destId="{AA056780-4187-4A8B-BD3B-3D46DC86F6A9}" srcOrd="0" destOrd="0" presId="urn:microsoft.com/office/officeart/2005/8/layout/matrix1"/>
    <dgm:cxn modelId="{F6C389B5-ACDB-4923-8E00-1C7495386F6D}" srcId="{F793BC16-E7E3-4C47-978F-7AD8A72ED4E3}" destId="{52F9E384-168C-4729-B415-F741C6929FFD}" srcOrd="1" destOrd="0" parTransId="{6975DDC1-180F-4638-BF88-43AEC151D15E}" sibTransId="{9243601A-D5D2-4758-814F-1ECCBC991B13}"/>
    <dgm:cxn modelId="{3FBE81DE-9BD2-46C7-87D4-EEB5A86F74CF}" srcId="{F793BC16-E7E3-4C47-978F-7AD8A72ED4E3}" destId="{9876A15B-D905-40F1-A793-92FA32D6BDCC}" srcOrd="3" destOrd="0" parTransId="{EA99A955-C955-4735-8970-DE660D886ECB}" sibTransId="{46A2502D-F3AE-4425-AF57-EDF0FFB1C1E5}"/>
    <dgm:cxn modelId="{3AB873EE-7B92-4972-913D-EBB7F9F721E6}" srcId="{F793BC16-E7E3-4C47-978F-7AD8A72ED4E3}" destId="{9BC6B1E8-818A-4EB3-A335-EE70D292D1F0}" srcOrd="0" destOrd="0" parTransId="{5CE10B54-F20D-4587-8E28-B912FBCBA472}" sibTransId="{790246B9-4C53-47EB-A99F-F33EC6DF1D78}"/>
    <dgm:cxn modelId="{664E5803-26A5-4416-AC77-E73E9853BE2F}" type="presParOf" srcId="{8DA93074-C343-4BCA-96FF-D6A5408460EB}" destId="{70610398-CEDC-463E-B744-CD74EB0F8CB4}" srcOrd="0" destOrd="0" presId="urn:microsoft.com/office/officeart/2005/8/layout/matrix1"/>
    <dgm:cxn modelId="{21262E24-8BA7-423F-AD40-DBE77FA918C5}" type="presParOf" srcId="{70610398-CEDC-463E-B744-CD74EB0F8CB4}" destId="{B51AC284-2AF6-4D13-8724-1137640AA939}" srcOrd="0" destOrd="0" presId="urn:microsoft.com/office/officeart/2005/8/layout/matrix1"/>
    <dgm:cxn modelId="{381B222E-E2AD-4911-801D-AFC0A0E1D980}" type="presParOf" srcId="{70610398-CEDC-463E-B744-CD74EB0F8CB4}" destId="{32877563-5B19-4E99-8BEF-575C70C2283B}" srcOrd="1" destOrd="0" presId="urn:microsoft.com/office/officeart/2005/8/layout/matrix1"/>
    <dgm:cxn modelId="{C40D45D8-CA72-4415-9455-9AA72325D685}" type="presParOf" srcId="{70610398-CEDC-463E-B744-CD74EB0F8CB4}" destId="{AA056780-4187-4A8B-BD3B-3D46DC86F6A9}" srcOrd="2" destOrd="0" presId="urn:microsoft.com/office/officeart/2005/8/layout/matrix1"/>
    <dgm:cxn modelId="{6EA9E832-6410-49EC-98B8-57041404D9E3}" type="presParOf" srcId="{70610398-CEDC-463E-B744-CD74EB0F8CB4}" destId="{90C066B2-60F7-4750-9CED-A7191966406B}" srcOrd="3" destOrd="0" presId="urn:microsoft.com/office/officeart/2005/8/layout/matrix1"/>
    <dgm:cxn modelId="{29C2CBDE-55EB-48A9-BF40-84B60B200B6C}" type="presParOf" srcId="{70610398-CEDC-463E-B744-CD74EB0F8CB4}" destId="{013537BB-A57D-4B01-B473-CDEB8AD868A4}" srcOrd="4" destOrd="0" presId="urn:microsoft.com/office/officeart/2005/8/layout/matrix1"/>
    <dgm:cxn modelId="{56E3B9F8-D603-4663-A601-01D4F87B8433}" type="presParOf" srcId="{70610398-CEDC-463E-B744-CD74EB0F8CB4}" destId="{55CAE3BA-A4F5-4276-BA64-19FAE157DF4E}" srcOrd="5" destOrd="0" presId="urn:microsoft.com/office/officeart/2005/8/layout/matrix1"/>
    <dgm:cxn modelId="{BE1EB764-F9B4-4FF5-A30A-CC8679C8B484}" type="presParOf" srcId="{70610398-CEDC-463E-B744-CD74EB0F8CB4}" destId="{0B48153C-8665-4468-94BC-6721024C3540}" srcOrd="6" destOrd="0" presId="urn:microsoft.com/office/officeart/2005/8/layout/matrix1"/>
    <dgm:cxn modelId="{9876B235-723E-4865-B691-8CD3566D0342}" type="presParOf" srcId="{70610398-CEDC-463E-B744-CD74EB0F8CB4}" destId="{39A4AD6F-3698-4302-A460-ACD668CDE2DE}" srcOrd="7" destOrd="0" presId="urn:microsoft.com/office/officeart/2005/8/layout/matrix1"/>
    <dgm:cxn modelId="{2ADF7CD6-47A0-47EF-BB7C-92397CE76BD9}" type="presParOf" srcId="{8DA93074-C343-4BCA-96FF-D6A5408460EB}" destId="{00127A7C-3D24-4A5F-9F88-101030C4F8CC}" srcOrd="1" destOrd="0" presId="urn:microsoft.com/office/officeart/2005/8/layout/matrix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D577F84-B66D-4551-B29E-AF42C132F9B0}" type="doc">
      <dgm:prSet loTypeId="urn:microsoft.com/office/officeart/2005/8/layout/StepDownProcess" loCatId="process" qsTypeId="urn:microsoft.com/office/officeart/2005/8/quickstyle/simple1" qsCatId="simple" csTypeId="urn:microsoft.com/office/officeart/2005/8/colors/accent2_1" csCatId="accent2" phldr="1"/>
      <dgm:spPr/>
      <dgm:t>
        <a:bodyPr/>
        <a:lstStyle/>
        <a:p>
          <a:endParaRPr lang="es-419"/>
        </a:p>
      </dgm:t>
    </dgm:pt>
    <dgm:pt modelId="{6E41435E-E708-410E-A597-5BC625EA94B5}">
      <dgm:prSet phldrT="[Texto]" custT="1"/>
      <dgm:spPr/>
      <dgm:t>
        <a:bodyPr/>
        <a:lstStyle/>
        <a:p>
          <a:r>
            <a:rPr lang="es-ES" sz="1400"/>
            <a:t>Deducción</a:t>
          </a:r>
          <a:endParaRPr lang="es-419" sz="1400" dirty="0"/>
        </a:p>
      </dgm:t>
    </dgm:pt>
    <dgm:pt modelId="{02D43A1F-3877-44F0-8A55-BD51605CC703}" type="parTrans" cxnId="{790FF861-7697-4EDF-B21A-13DA09065D7E}">
      <dgm:prSet/>
      <dgm:spPr/>
      <dgm:t>
        <a:bodyPr/>
        <a:lstStyle/>
        <a:p>
          <a:endParaRPr lang="es-419"/>
        </a:p>
      </dgm:t>
    </dgm:pt>
    <dgm:pt modelId="{7903E252-1B9F-4754-9894-EDF2591B8B5D}" type="sibTrans" cxnId="{790FF861-7697-4EDF-B21A-13DA09065D7E}">
      <dgm:prSet/>
      <dgm:spPr/>
      <dgm:t>
        <a:bodyPr/>
        <a:lstStyle/>
        <a:p>
          <a:endParaRPr lang="es-419"/>
        </a:p>
      </dgm:t>
    </dgm:pt>
    <mc:AlternateContent xmlns:mc="http://schemas.openxmlformats.org/markup-compatibility/2006" xmlns:a14="http://schemas.microsoft.com/office/drawing/2010/main">
      <mc:Choice Requires="a14">
        <dgm:pt modelId="{9BE3D21E-F555-4A96-B95A-0863762468A5}">
          <dgm:prSet phldrT="[Texto]" custT="1"/>
          <dgm:spPr/>
          <dgm:t>
            <a:bodyPr/>
            <a:lstStyle/>
            <a:p>
              <a:pPr>
                <a:lnSpc>
                  <a:spcPct val="200000"/>
                </a:lnSpc>
              </a:pPr>
              <a14:m>
                <m:oMathPara xmlns:m="http://schemas.openxmlformats.org/officeDocument/2006/math">
                  <m:oMathParaPr>
                    <m:jc m:val="centerGroup"/>
                  </m:oMathParaPr>
                  <m:oMath xmlns:m="http://schemas.openxmlformats.org/officeDocument/2006/math">
                    <m:func>
                      <m:funcPr>
                        <m:ctrlPr>
                          <a:rPr lang="es-419" sz="1500" i="1" smtClean="0">
                            <a:latin typeface="Cambria Math" panose="02040503050406030204" pitchFamily="18" charset="0"/>
                          </a:rPr>
                        </m:ctrlPr>
                      </m:funcPr>
                      <m:fName>
                        <m:r>
                          <m:rPr>
                            <m:sty m:val="p"/>
                          </m:rPr>
                          <a:rPr lang="es-419" sz="1500">
                            <a:latin typeface="Cambria Math" panose="02040503050406030204" pitchFamily="18" charset="0"/>
                          </a:rPr>
                          <m:t>tan</m:t>
                        </m:r>
                      </m:fName>
                      <m:e>
                        <m:d>
                          <m:dPr>
                            <m:ctrlPr>
                              <a:rPr lang="es-419" sz="1500" i="1">
                                <a:latin typeface="Cambria Math" panose="02040503050406030204" pitchFamily="18" charset="0"/>
                              </a:rPr>
                            </m:ctrlPr>
                          </m:dPr>
                          <m:e>
                            <m:r>
                              <a:rPr lang="es-419" sz="1500" i="1">
                                <a:latin typeface="Cambria Math" panose="02040503050406030204" pitchFamily="18" charset="0"/>
                              </a:rPr>
                              <m:t>𝜃</m:t>
                            </m:r>
                          </m:e>
                        </m:d>
                        <m:r>
                          <a:rPr lang="es-419" sz="1500" i="0">
                            <a:latin typeface="Cambria Math" panose="02040503050406030204" pitchFamily="18" charset="0"/>
                          </a:rPr>
                          <m:t>=</m:t>
                        </m:r>
                        <m:f>
                          <m:fPr>
                            <m:ctrlPr>
                              <a:rPr lang="es-419" sz="1500" i="1">
                                <a:latin typeface="Cambria Math" panose="02040503050406030204" pitchFamily="18" charset="0"/>
                              </a:rPr>
                            </m:ctrlPr>
                          </m:fPr>
                          <m:num>
                            <m:r>
                              <a:rPr lang="es-ES" sz="1500" b="0" i="1" smtClean="0">
                                <a:latin typeface="Cambria Math" panose="02040503050406030204" pitchFamily="18" charset="0"/>
                              </a:rPr>
                              <m:t>𝑅</m:t>
                            </m:r>
                          </m:num>
                          <m:den>
                            <m:r>
                              <a:rPr lang="es-419" sz="1500" i="1">
                                <a:latin typeface="Cambria Math" panose="02040503050406030204" pitchFamily="18" charset="0"/>
                              </a:rPr>
                              <m:t>𝐿</m:t>
                            </m:r>
                            <m:r>
                              <a:rPr lang="es-419" sz="1500" i="0">
                                <a:latin typeface="Cambria Math" panose="02040503050406030204" pitchFamily="18" charset="0"/>
                              </a:rPr>
                              <m:t>−</m:t>
                            </m:r>
                            <m:r>
                              <a:rPr lang="es-419" sz="1500" i="1">
                                <a:latin typeface="Cambria Math" panose="02040503050406030204" pitchFamily="18" charset="0"/>
                              </a:rPr>
                              <m:t>𝑚</m:t>
                            </m:r>
                            <m:r>
                              <a:rPr lang="es-419" sz="1500" i="0">
                                <a:latin typeface="Cambria Math" panose="02040503050406030204" pitchFamily="18" charset="0"/>
                              </a:rPr>
                              <m:t>∗∆</m:t>
                            </m:r>
                            <m:r>
                              <a:rPr lang="es-419" sz="1500" i="1">
                                <a:latin typeface="Cambria Math" panose="02040503050406030204" pitchFamily="18" charset="0"/>
                              </a:rPr>
                              <m:t>𝑥</m:t>
                            </m:r>
                          </m:den>
                        </m:f>
                      </m:e>
                    </m:func>
                  </m:oMath>
                </m:oMathPara>
              </a14:m>
              <a:endParaRPr lang="es-419" sz="1500" dirty="0"/>
            </a:p>
          </dgm:t>
        </dgm:pt>
      </mc:Choice>
      <mc:Fallback xmlns="">
        <dgm:pt modelId="{9BE3D21E-F555-4A96-B95A-0863762468A5}">
          <dgm:prSet phldrT="[Texto]" custT="1"/>
          <dgm:spPr/>
          <dgm:t>
            <a:bodyPr/>
            <a:lstStyle/>
            <a:p>
              <a:pPr>
                <a:lnSpc>
                  <a:spcPct val="200000"/>
                </a:lnSpc>
              </a:pPr>
              <a:r>
                <a:rPr lang="es-419" sz="1500" i="0">
                  <a:latin typeface="Cambria Math" panose="02040503050406030204" pitchFamily="18" charset="0"/>
                </a:rPr>
                <a:t>tan⁡〖(𝜃)=</a:t>
              </a:r>
              <a:r>
                <a:rPr lang="es-ES" sz="1500" b="0" i="0">
                  <a:latin typeface="Cambria Math" panose="02040503050406030204" pitchFamily="18" charset="0"/>
                </a:rPr>
                <a:t>𝑅</a:t>
              </a:r>
              <a:r>
                <a:rPr lang="es-419" sz="1500" b="0" i="0">
                  <a:latin typeface="Cambria Math" panose="02040503050406030204" pitchFamily="18" charset="0"/>
                </a:rPr>
                <a:t>/(</a:t>
              </a:r>
              <a:r>
                <a:rPr lang="es-419" sz="1500" i="0">
                  <a:latin typeface="Cambria Math" panose="02040503050406030204" pitchFamily="18" charset="0"/>
                </a:rPr>
                <a:t>𝐿−𝑚∗∆𝑥)〗</a:t>
              </a:r>
              <a:endParaRPr lang="es-419" sz="1500" dirty="0"/>
            </a:p>
          </dgm:t>
        </dgm:pt>
      </mc:Fallback>
    </mc:AlternateContent>
    <dgm:pt modelId="{C2E24C0F-6D5A-472F-80F9-EEF394844C6A}" type="parTrans" cxnId="{6E5B06E6-38C4-4A53-B23F-AE0DA86EC600}">
      <dgm:prSet/>
      <dgm:spPr/>
      <dgm:t>
        <a:bodyPr/>
        <a:lstStyle/>
        <a:p>
          <a:endParaRPr lang="es-419"/>
        </a:p>
      </dgm:t>
    </dgm:pt>
    <dgm:pt modelId="{453313CF-0323-42CC-8981-7F4B057F474E}" type="sibTrans" cxnId="{6E5B06E6-38C4-4A53-B23F-AE0DA86EC600}">
      <dgm:prSet/>
      <dgm:spPr/>
      <dgm:t>
        <a:bodyPr/>
        <a:lstStyle/>
        <a:p>
          <a:endParaRPr lang="es-419"/>
        </a:p>
      </dgm:t>
    </dgm:pt>
    <dgm:pt modelId="{0F0D4680-AC92-4144-B294-0836C6203A57}">
      <dgm:prSet phldrT="[Texto]" custT="1"/>
      <dgm:spPr/>
      <dgm:t>
        <a:bodyPr/>
        <a:lstStyle/>
        <a:p>
          <a:r>
            <a:rPr lang="es-EC" sz="1400" dirty="0">
              <a:effectLst/>
              <a:latin typeface="Arial" panose="020B0604020202020204" pitchFamily="34" charset="0"/>
              <a:ea typeface="Times New Roman" panose="02020603050405020304" pitchFamily="18" charset="0"/>
              <a:cs typeface="Arial" panose="020B0604020202020204" pitchFamily="34" charset="0"/>
            </a:rPr>
            <a:t>Área de conducción </a:t>
          </a:r>
          <a:endParaRPr lang="es-419" sz="1400" dirty="0"/>
        </a:p>
      </dgm:t>
    </dgm:pt>
    <dgm:pt modelId="{D3CA9D6A-EA55-4BE0-8AC6-E7A381A9BE72}" type="parTrans" cxnId="{3C29B671-71FF-4582-9EE2-D0488D1D54CE}">
      <dgm:prSet/>
      <dgm:spPr/>
      <dgm:t>
        <a:bodyPr/>
        <a:lstStyle/>
        <a:p>
          <a:endParaRPr lang="es-419"/>
        </a:p>
      </dgm:t>
    </dgm:pt>
    <dgm:pt modelId="{64A09642-65BA-459D-87D8-E76EA6D76E1F}" type="sibTrans" cxnId="{3C29B671-71FF-4582-9EE2-D0488D1D54CE}">
      <dgm:prSet/>
      <dgm:spPr/>
      <dgm:t>
        <a:bodyPr/>
        <a:lstStyle/>
        <a:p>
          <a:endParaRPr lang="es-419"/>
        </a:p>
      </dgm:t>
    </dgm:pt>
    <mc:AlternateContent xmlns:mc="http://schemas.openxmlformats.org/markup-compatibility/2006" xmlns:a14="http://schemas.microsoft.com/office/drawing/2010/main">
      <mc:Choice Requires="a14">
        <dgm:pt modelId="{E6567C6F-D460-4F7E-8F2A-4B5C67AB363D}">
          <dgm:prSet phldrT="[Texto]" custT="1"/>
          <dgm:spPr/>
          <dgm:t>
            <a:bodyPr/>
            <a:lstStyle/>
            <a:p>
              <a:pPr/>
              <a14:m>
                <m:oMathPara xmlns:m="http://schemas.openxmlformats.org/officeDocument/2006/math">
                  <m:oMathParaPr>
                    <m:jc m:val="centerGroup"/>
                  </m:oMathParaPr>
                  <m:oMath xmlns:m="http://schemas.openxmlformats.org/officeDocument/2006/math">
                    <m:sSub>
                      <m:sSubPr>
                        <m:ctrlPr>
                          <a:rPr lang="es-419" sz="1600" i="1" smtClean="0">
                            <a:effectLst/>
                            <a:latin typeface="Cambria Math" panose="02040503050406030204" pitchFamily="18" charset="0"/>
                            <a:ea typeface="Times New Roman" panose="02020603050405020304" pitchFamily="18" charset="0"/>
                            <a:cs typeface="Arial" panose="020B0604020202020204" pitchFamily="34" charset="0"/>
                          </a:rPr>
                        </m:ctrlPr>
                      </m:sSubPr>
                      <m:e>
                        <m:r>
                          <a:rPr lang="es-EC" sz="1600" i="1">
                            <a:effectLst/>
                            <a:latin typeface="Cambria Math" panose="02040503050406030204" pitchFamily="18" charset="0"/>
                            <a:ea typeface="Times New Roman" panose="02020603050405020304" pitchFamily="18" charset="0"/>
                            <a:cs typeface="Arial" panose="020B0604020202020204" pitchFamily="34" charset="0"/>
                          </a:rPr>
                          <m:t>𝐴</m:t>
                        </m:r>
                      </m:e>
                      <m:sub>
                        <m:r>
                          <a:rPr lang="es-EC" sz="1600" i="1">
                            <a:effectLst/>
                            <a:latin typeface="Cambria Math" panose="02040503050406030204" pitchFamily="18" charset="0"/>
                            <a:ea typeface="Times New Roman" panose="02020603050405020304" pitchFamily="18" charset="0"/>
                            <a:cs typeface="Arial" panose="020B0604020202020204" pitchFamily="34" charset="0"/>
                          </a:rPr>
                          <m:t>𝑐</m:t>
                        </m:r>
                      </m:sub>
                    </m:sSub>
                    <m:r>
                      <a:rPr lang="es-EC" sz="1600" i="1">
                        <a:effectLst/>
                        <a:latin typeface="Cambria Math" panose="02040503050406030204" pitchFamily="18" charset="0"/>
                        <a:ea typeface="Times New Roman" panose="02020603050405020304" pitchFamily="18" charset="0"/>
                        <a:cs typeface="Arial" panose="020B0604020202020204" pitchFamily="34" charset="0"/>
                      </a:rPr>
                      <m:t>=</m:t>
                    </m:r>
                    <m:r>
                      <a:rPr lang="es-EC" sz="1600" i="1" smtClean="0">
                        <a:effectLst/>
                        <a:latin typeface="Cambria Math" panose="02040503050406030204" pitchFamily="18" charset="0"/>
                        <a:ea typeface="Cambria Math" panose="02040503050406030204" pitchFamily="18" charset="0"/>
                        <a:cs typeface="Arial" panose="020B0604020202020204" pitchFamily="34" charset="0"/>
                      </a:rPr>
                      <m:t>𝜋</m:t>
                    </m:r>
                    <m:sSup>
                      <m:sSupPr>
                        <m:ctrlPr>
                          <a:rPr lang="es-ES" sz="1600" b="0" i="1" smtClean="0">
                            <a:effectLst/>
                            <a:latin typeface="Cambria Math" panose="02040503050406030204" pitchFamily="18" charset="0"/>
                            <a:ea typeface="Times New Roman" panose="02020603050405020304" pitchFamily="18" charset="0"/>
                            <a:cs typeface="Arial" panose="020B0604020202020204" pitchFamily="34" charset="0"/>
                          </a:rPr>
                        </m:ctrlPr>
                      </m:sSupPr>
                      <m:e>
                        <m:d>
                          <m:dPr>
                            <m:ctrlPr>
                              <a:rPr lang="es-419" sz="1600" i="1">
                                <a:effectLst/>
                                <a:latin typeface="Cambria Math" panose="02040503050406030204" pitchFamily="18" charset="0"/>
                                <a:ea typeface="Times New Roman" panose="02020603050405020304" pitchFamily="18" charset="0"/>
                                <a:cs typeface="Arial" panose="020B0604020202020204" pitchFamily="34" charset="0"/>
                              </a:rPr>
                            </m:ctrlPr>
                          </m:dPr>
                          <m:e>
                            <m:func>
                              <m:funcPr>
                                <m:ctrlPr>
                                  <a:rPr lang="es-419" sz="1600" i="1">
                                    <a:effectLst/>
                                    <a:latin typeface="Cambria Math" panose="02040503050406030204" pitchFamily="18" charset="0"/>
                                    <a:ea typeface="Calibri" panose="020F0502020204030204" pitchFamily="34" charset="0"/>
                                    <a:cs typeface="Arial" panose="020B0604020202020204" pitchFamily="34" charset="0"/>
                                  </a:rPr>
                                </m:ctrlPr>
                              </m:funcPr>
                              <m:fName>
                                <m:r>
                                  <m:rPr>
                                    <m:sty m:val="p"/>
                                  </m:rPr>
                                  <a:rPr lang="es-EC" sz="1600">
                                    <a:effectLst/>
                                    <a:latin typeface="Cambria Math" panose="02040503050406030204" pitchFamily="18" charset="0"/>
                                    <a:ea typeface="Calibri" panose="020F0502020204030204" pitchFamily="34" charset="0"/>
                                    <a:cs typeface="Arial" panose="020B0604020202020204" pitchFamily="34" charset="0"/>
                                  </a:rPr>
                                  <m:t>tan</m:t>
                                </m:r>
                              </m:fName>
                              <m:e>
                                <m:d>
                                  <m:dPr>
                                    <m:ctrlPr>
                                      <a:rPr lang="es-419" sz="1600" i="1">
                                        <a:effectLst/>
                                        <a:latin typeface="Cambria Math" panose="02040503050406030204" pitchFamily="18" charset="0"/>
                                        <a:ea typeface="Calibri" panose="020F0502020204030204" pitchFamily="34" charset="0"/>
                                        <a:cs typeface="Arial" panose="020B0604020202020204" pitchFamily="34" charset="0"/>
                                      </a:rPr>
                                    </m:ctrlPr>
                                  </m:dPr>
                                  <m:e>
                                    <m:r>
                                      <a:rPr lang="es-EC" sz="1600" i="1">
                                        <a:effectLst/>
                                        <a:latin typeface="Cambria Math" panose="02040503050406030204" pitchFamily="18" charset="0"/>
                                        <a:ea typeface="Calibri" panose="020F0502020204030204" pitchFamily="34" charset="0"/>
                                        <a:cs typeface="Arial" panose="020B0604020202020204" pitchFamily="34" charset="0"/>
                                      </a:rPr>
                                      <m:t>𝜃</m:t>
                                    </m:r>
                                  </m:e>
                                </m:d>
                              </m:e>
                            </m:func>
                            <m:d>
                              <m:dPr>
                                <m:begChr m:val="["/>
                                <m:endChr m:val="]"/>
                                <m:ctrlPr>
                                  <a:rPr lang="es-419" sz="1600" i="1">
                                    <a:effectLst/>
                                    <a:latin typeface="Cambria Math" panose="02040503050406030204" pitchFamily="18" charset="0"/>
                                    <a:ea typeface="Calibri" panose="020F0502020204030204" pitchFamily="34" charset="0"/>
                                    <a:cs typeface="Arial" panose="020B0604020202020204" pitchFamily="34" charset="0"/>
                                  </a:rPr>
                                </m:ctrlPr>
                              </m:dPr>
                              <m:e>
                                <m:r>
                                  <a:rPr lang="es-EC" sz="1600" i="1">
                                    <a:effectLst/>
                                    <a:latin typeface="Cambria Math" panose="02040503050406030204" pitchFamily="18" charset="0"/>
                                    <a:ea typeface="Calibri" panose="020F0502020204030204" pitchFamily="34" charset="0"/>
                                    <a:cs typeface="Arial" panose="020B0604020202020204" pitchFamily="34" charset="0"/>
                                  </a:rPr>
                                  <m:t>𝐿</m:t>
                                </m:r>
                                <m:r>
                                  <a:rPr lang="es-EC" sz="1600" i="1">
                                    <a:effectLst/>
                                    <a:latin typeface="Cambria Math" panose="02040503050406030204" pitchFamily="18" charset="0"/>
                                    <a:ea typeface="Calibri" panose="020F0502020204030204" pitchFamily="34" charset="0"/>
                                    <a:cs typeface="Arial" panose="020B0604020202020204" pitchFamily="34" charset="0"/>
                                  </a:rPr>
                                  <m:t>−</m:t>
                                </m:r>
                                <m:r>
                                  <a:rPr lang="es-EC" sz="1600" i="1">
                                    <a:effectLst/>
                                    <a:latin typeface="Cambria Math" panose="02040503050406030204" pitchFamily="18" charset="0"/>
                                    <a:ea typeface="Calibri" panose="020F0502020204030204" pitchFamily="34" charset="0"/>
                                    <a:cs typeface="Arial" panose="020B0604020202020204" pitchFamily="34" charset="0"/>
                                  </a:rPr>
                                  <m:t>𝑚</m:t>
                                </m:r>
                                <m:r>
                                  <a:rPr lang="es-EC" sz="1600" i="1">
                                    <a:effectLst/>
                                    <a:latin typeface="Cambria Math" panose="02040503050406030204" pitchFamily="18" charset="0"/>
                                    <a:ea typeface="Calibri" panose="020F0502020204030204" pitchFamily="34" charset="0"/>
                                    <a:cs typeface="Arial" panose="020B0604020202020204" pitchFamily="34" charset="0"/>
                                  </a:rPr>
                                  <m:t>∆</m:t>
                                </m:r>
                                <m:r>
                                  <a:rPr lang="es-EC" sz="1600" i="1">
                                    <a:effectLst/>
                                    <a:latin typeface="Cambria Math" panose="02040503050406030204" pitchFamily="18" charset="0"/>
                                    <a:ea typeface="Calibri" panose="020F0502020204030204" pitchFamily="34" charset="0"/>
                                    <a:cs typeface="Arial" panose="020B0604020202020204" pitchFamily="34" charset="0"/>
                                  </a:rPr>
                                  <m:t>𝑥</m:t>
                                </m:r>
                              </m:e>
                            </m:d>
                          </m:e>
                        </m:d>
                      </m:e>
                      <m:sup>
                        <m:r>
                          <a:rPr lang="es-ES" sz="1600" b="0" i="1" smtClean="0">
                            <a:effectLst/>
                            <a:latin typeface="Cambria Math" panose="02040503050406030204" pitchFamily="18" charset="0"/>
                            <a:ea typeface="Calibri" panose="020F0502020204030204" pitchFamily="34" charset="0"/>
                            <a:cs typeface="Arial" panose="020B0604020202020204" pitchFamily="34" charset="0"/>
                          </a:rPr>
                          <m:t>2</m:t>
                        </m:r>
                      </m:sup>
                    </m:sSup>
                  </m:oMath>
                </m:oMathPara>
              </a14:m>
              <a:endParaRPr lang="es-419" sz="2200" dirty="0"/>
            </a:p>
          </dgm:t>
        </dgm:pt>
      </mc:Choice>
      <mc:Fallback xmlns="">
        <dgm:pt modelId="{E6567C6F-D460-4F7E-8F2A-4B5C67AB363D}">
          <dgm:prSet phldrT="[Texto]" custT="1"/>
          <dgm:spPr/>
          <dgm:t>
            <a:bodyPr/>
            <a:lstStyle/>
            <a:p>
              <a:pPr/>
              <a:r>
                <a:rPr lang="es-EC" sz="1600" i="0">
                  <a:effectLst/>
                  <a:latin typeface="Cambria Math" panose="02040503050406030204" pitchFamily="18" charset="0"/>
                  <a:ea typeface="Times New Roman" panose="02020603050405020304" pitchFamily="18" charset="0"/>
                  <a:cs typeface="Arial" panose="020B0604020202020204" pitchFamily="34" charset="0"/>
                </a:rPr>
                <a:t>𝐴</a:t>
              </a:r>
              <a:r>
                <a:rPr lang="es-419" sz="1600" i="0">
                  <a:effectLst/>
                  <a:latin typeface="Cambria Math" panose="02040503050406030204" pitchFamily="18" charset="0"/>
                  <a:ea typeface="Times New Roman" panose="02020603050405020304" pitchFamily="18" charset="0"/>
                  <a:cs typeface="Arial" panose="020B0604020202020204" pitchFamily="34" charset="0"/>
                </a:rPr>
                <a:t>_</a:t>
              </a:r>
              <a:r>
                <a:rPr lang="es-EC" sz="1600" i="0">
                  <a:effectLst/>
                  <a:latin typeface="Cambria Math" panose="02040503050406030204" pitchFamily="18" charset="0"/>
                  <a:ea typeface="Times New Roman" panose="02020603050405020304" pitchFamily="18" charset="0"/>
                  <a:cs typeface="Arial" panose="020B0604020202020204" pitchFamily="34" charset="0"/>
                </a:rPr>
                <a:t>𝑐=</a:t>
              </a:r>
              <a:r>
                <a:rPr lang="es-EC" sz="1600" i="0">
                  <a:effectLst/>
                  <a:latin typeface="Cambria Math" panose="02040503050406030204" pitchFamily="18" charset="0"/>
                  <a:ea typeface="Cambria Math" panose="02040503050406030204" pitchFamily="18" charset="0"/>
                  <a:cs typeface="Arial" panose="020B0604020202020204" pitchFamily="34" charset="0"/>
                </a:rPr>
                <a:t>𝜋</a:t>
              </a:r>
              <a:r>
                <a:rPr lang="es-419" sz="1600" i="0">
                  <a:effectLst/>
                  <a:latin typeface="Cambria Math" panose="02040503050406030204" pitchFamily="18" charset="0"/>
                  <a:cs typeface="Arial" panose="020B0604020202020204" pitchFamily="34" charset="0"/>
                </a:rPr>
                <a:t>(</a:t>
              </a:r>
              <a:r>
                <a:rPr lang="es-EC" sz="1600" i="0">
                  <a:effectLst/>
                  <a:latin typeface="Cambria Math" panose="02040503050406030204" pitchFamily="18" charset="0"/>
                  <a:ea typeface="Calibri" panose="020F0502020204030204" pitchFamily="34" charset="0"/>
                  <a:cs typeface="Arial" panose="020B0604020202020204" pitchFamily="34" charset="0"/>
                </a:rPr>
                <a:t>tan</a:t>
              </a:r>
              <a:r>
                <a:rPr lang="es-419" sz="1600" i="0">
                  <a:effectLst/>
                  <a:latin typeface="Cambria Math" panose="02040503050406030204" pitchFamily="18" charset="0"/>
                  <a:ea typeface="Calibri" panose="020F0502020204030204" pitchFamily="34" charset="0"/>
                  <a:cs typeface="Arial" panose="020B0604020202020204" pitchFamily="34" charset="0"/>
                </a:rPr>
                <a:t>⁡(</a:t>
              </a:r>
              <a:r>
                <a:rPr lang="es-EC" sz="1600" i="0">
                  <a:effectLst/>
                  <a:latin typeface="Cambria Math" panose="02040503050406030204" pitchFamily="18" charset="0"/>
                  <a:ea typeface="Calibri" panose="020F0502020204030204" pitchFamily="34" charset="0"/>
                  <a:cs typeface="Arial" panose="020B0604020202020204" pitchFamily="34" charset="0"/>
                </a:rPr>
                <a:t>𝜃)</a:t>
              </a:r>
              <a:r>
                <a:rPr lang="es-419" sz="1600" i="0">
                  <a:effectLst/>
                  <a:latin typeface="Cambria Math" panose="02040503050406030204" pitchFamily="18" charset="0"/>
                  <a:ea typeface="Calibri" panose="020F0502020204030204" pitchFamily="34" charset="0"/>
                  <a:cs typeface="Arial" panose="020B0604020202020204" pitchFamily="34" charset="0"/>
                </a:rPr>
                <a:t> [</a:t>
              </a:r>
              <a:r>
                <a:rPr lang="es-EC" sz="1600" i="0">
                  <a:effectLst/>
                  <a:latin typeface="Cambria Math" panose="02040503050406030204" pitchFamily="18" charset="0"/>
                  <a:ea typeface="Calibri" panose="020F0502020204030204" pitchFamily="34" charset="0"/>
                  <a:cs typeface="Arial" panose="020B0604020202020204" pitchFamily="34" charset="0"/>
                </a:rPr>
                <a:t>𝐿−𝑚∆𝑥])</a:t>
              </a:r>
              <a:r>
                <a:rPr lang="es-ES" sz="1600" b="0" i="0">
                  <a:effectLst/>
                  <a:latin typeface="Cambria Math" panose="02040503050406030204" pitchFamily="18" charset="0"/>
                  <a:ea typeface="Calibri" panose="020F0502020204030204" pitchFamily="34" charset="0"/>
                  <a:cs typeface="Arial" panose="020B0604020202020204" pitchFamily="34" charset="0"/>
                </a:rPr>
                <a:t>^2</a:t>
              </a:r>
              <a:endParaRPr lang="es-419" sz="2200" dirty="0"/>
            </a:p>
          </dgm:t>
        </dgm:pt>
      </mc:Fallback>
    </mc:AlternateContent>
    <dgm:pt modelId="{A44CFCEE-6C71-4C81-BCB9-18F4C27B53B9}" type="parTrans" cxnId="{3146E0E2-8708-4BD0-8324-382DBDF73C30}">
      <dgm:prSet/>
      <dgm:spPr/>
      <dgm:t>
        <a:bodyPr/>
        <a:lstStyle/>
        <a:p>
          <a:endParaRPr lang="es-419"/>
        </a:p>
      </dgm:t>
    </dgm:pt>
    <dgm:pt modelId="{52AF60DA-267D-4C32-9166-94E2BFD8223D}" type="sibTrans" cxnId="{3146E0E2-8708-4BD0-8324-382DBDF73C30}">
      <dgm:prSet/>
      <dgm:spPr/>
      <dgm:t>
        <a:bodyPr/>
        <a:lstStyle/>
        <a:p>
          <a:endParaRPr lang="es-419"/>
        </a:p>
      </dgm:t>
    </dgm:pt>
    <dgm:pt modelId="{7B363BCB-D3A0-417A-922C-A13DD8064706}">
      <dgm:prSet phldrT="[Texto]" custT="1"/>
      <dgm:spPr/>
      <dgm:t>
        <a:bodyPr/>
        <a:lstStyle/>
        <a:p>
          <a:r>
            <a:rPr lang="es-EC" sz="1400" dirty="0">
              <a:effectLst/>
              <a:latin typeface="Arial" panose="020B0604020202020204" pitchFamily="34" charset="0"/>
              <a:ea typeface="Times New Roman" panose="02020603050405020304" pitchFamily="18" charset="0"/>
              <a:cs typeface="Arial" panose="020B0604020202020204" pitchFamily="34" charset="0"/>
            </a:rPr>
            <a:t>Perímetro </a:t>
          </a:r>
          <a:endParaRPr lang="es-419" sz="1400" dirty="0"/>
        </a:p>
      </dgm:t>
    </dgm:pt>
    <dgm:pt modelId="{9775E817-0BDD-491E-B371-2982C164E51C}" type="parTrans" cxnId="{2EAF2818-9288-49A8-9619-2C459A34D311}">
      <dgm:prSet/>
      <dgm:spPr/>
      <dgm:t>
        <a:bodyPr/>
        <a:lstStyle/>
        <a:p>
          <a:endParaRPr lang="es-419"/>
        </a:p>
      </dgm:t>
    </dgm:pt>
    <dgm:pt modelId="{8DECF726-47FB-414F-8327-29993DEE253C}" type="sibTrans" cxnId="{2EAF2818-9288-49A8-9619-2C459A34D311}">
      <dgm:prSet/>
      <dgm:spPr/>
      <dgm:t>
        <a:bodyPr/>
        <a:lstStyle/>
        <a:p>
          <a:endParaRPr lang="es-419"/>
        </a:p>
      </dgm:t>
    </dgm:pt>
    <mc:AlternateContent xmlns:mc="http://schemas.openxmlformats.org/markup-compatibility/2006" xmlns:a14="http://schemas.microsoft.com/office/drawing/2010/main">
      <mc:Choice Requires="a14">
        <dgm:pt modelId="{AC3EA690-56CF-4057-9C25-BE6BBDB296E4}">
          <dgm:prSet phldrT="[Texto]" custT="1"/>
          <dgm:spPr/>
          <dgm:t>
            <a:bodyPr/>
            <a:lstStyle/>
            <a:p>
              <a:pPr/>
              <a14:m>
                <m:oMathPara xmlns:m="http://schemas.openxmlformats.org/officeDocument/2006/math">
                  <m:oMathParaPr>
                    <m:jc m:val="centerGroup"/>
                  </m:oMathParaPr>
                  <m:oMath xmlns:m="http://schemas.openxmlformats.org/officeDocument/2006/math">
                    <m:r>
                      <a:rPr lang="es-EC" sz="1600" i="1" smtClean="0">
                        <a:effectLst/>
                        <a:latin typeface="Cambria Math" panose="02040503050406030204" pitchFamily="18" charset="0"/>
                        <a:ea typeface="Times New Roman" panose="02020603050405020304" pitchFamily="18" charset="0"/>
                        <a:cs typeface="Arial" panose="020B0604020202020204" pitchFamily="34" charset="0"/>
                      </a:rPr>
                      <m:t>𝑃</m:t>
                    </m:r>
                    <m:r>
                      <a:rPr lang="es-EC" sz="1600" i="1" smtClean="0">
                        <a:effectLst/>
                        <a:latin typeface="Cambria Math" panose="02040503050406030204" pitchFamily="18" charset="0"/>
                        <a:ea typeface="Times New Roman" panose="02020603050405020304" pitchFamily="18" charset="0"/>
                        <a:cs typeface="Arial" panose="020B0604020202020204" pitchFamily="34" charset="0"/>
                      </a:rPr>
                      <m:t>=2</m:t>
                    </m:r>
                    <m:r>
                      <a:rPr lang="es-EC" sz="1600" i="1" smtClean="0">
                        <a:effectLst/>
                        <a:latin typeface="Cambria Math" panose="02040503050406030204" pitchFamily="18" charset="0"/>
                        <a:ea typeface="Cambria Math" panose="02040503050406030204" pitchFamily="18" charset="0"/>
                        <a:cs typeface="Arial" panose="020B0604020202020204" pitchFamily="34" charset="0"/>
                      </a:rPr>
                      <m:t>𝜋</m:t>
                    </m:r>
                    <m:r>
                      <a:rPr lang="es-EC" sz="1600" i="1" smtClean="0">
                        <a:effectLst/>
                        <a:latin typeface="Cambria Math" panose="02040503050406030204" pitchFamily="18" charset="0"/>
                        <a:ea typeface="Times New Roman" panose="02020603050405020304" pitchFamily="18" charset="0"/>
                        <a:cs typeface="Arial" panose="020B0604020202020204" pitchFamily="34" charset="0"/>
                      </a:rPr>
                      <m:t>∗</m:t>
                    </m:r>
                    <m:func>
                      <m:funcPr>
                        <m:ctrlPr>
                          <a:rPr lang="es-419" sz="1600" i="1">
                            <a:effectLst/>
                            <a:latin typeface="Cambria Math" panose="02040503050406030204" pitchFamily="18" charset="0"/>
                            <a:ea typeface="Calibri" panose="020F0502020204030204" pitchFamily="34" charset="0"/>
                            <a:cs typeface="Arial" panose="020B0604020202020204" pitchFamily="34" charset="0"/>
                          </a:rPr>
                        </m:ctrlPr>
                      </m:funcPr>
                      <m:fName>
                        <m:r>
                          <m:rPr>
                            <m:sty m:val="p"/>
                          </m:rPr>
                          <a:rPr lang="es-EC" sz="1600">
                            <a:effectLst/>
                            <a:latin typeface="Cambria Math" panose="02040503050406030204" pitchFamily="18" charset="0"/>
                            <a:ea typeface="Calibri" panose="020F0502020204030204" pitchFamily="34" charset="0"/>
                            <a:cs typeface="Arial" panose="020B0604020202020204" pitchFamily="34" charset="0"/>
                          </a:rPr>
                          <m:t>tan</m:t>
                        </m:r>
                      </m:fName>
                      <m:e>
                        <m:d>
                          <m:dPr>
                            <m:ctrlPr>
                              <a:rPr lang="es-419" sz="1600" i="1">
                                <a:effectLst/>
                                <a:latin typeface="Cambria Math" panose="02040503050406030204" pitchFamily="18" charset="0"/>
                                <a:ea typeface="Calibri" panose="020F0502020204030204" pitchFamily="34" charset="0"/>
                                <a:cs typeface="Arial" panose="020B0604020202020204" pitchFamily="34" charset="0"/>
                              </a:rPr>
                            </m:ctrlPr>
                          </m:dPr>
                          <m:e>
                            <m:r>
                              <a:rPr lang="es-EC" sz="1600" i="1">
                                <a:effectLst/>
                                <a:latin typeface="Cambria Math" panose="02040503050406030204" pitchFamily="18" charset="0"/>
                                <a:ea typeface="Calibri" panose="020F0502020204030204" pitchFamily="34" charset="0"/>
                                <a:cs typeface="Arial" panose="020B0604020202020204" pitchFamily="34" charset="0"/>
                              </a:rPr>
                              <m:t>𝜃</m:t>
                            </m:r>
                          </m:e>
                        </m:d>
                      </m:e>
                    </m:func>
                    <m:r>
                      <a:rPr lang="es-EC" sz="1600" i="1">
                        <a:effectLst/>
                        <a:latin typeface="Cambria Math" panose="02040503050406030204" pitchFamily="18" charset="0"/>
                        <a:ea typeface="Calibri" panose="020F0502020204030204" pitchFamily="34" charset="0"/>
                        <a:cs typeface="Arial" panose="020B0604020202020204" pitchFamily="34" charset="0"/>
                      </a:rPr>
                      <m:t>[</m:t>
                    </m:r>
                    <m:r>
                      <a:rPr lang="es-EC" sz="1600" i="1">
                        <a:effectLst/>
                        <a:latin typeface="Cambria Math" panose="02040503050406030204" pitchFamily="18" charset="0"/>
                        <a:ea typeface="Calibri" panose="020F0502020204030204" pitchFamily="34" charset="0"/>
                        <a:cs typeface="Arial" panose="020B0604020202020204" pitchFamily="34" charset="0"/>
                      </a:rPr>
                      <m:t>𝐿</m:t>
                    </m:r>
                    <m:r>
                      <a:rPr lang="es-EC" sz="1600" i="1">
                        <a:effectLst/>
                        <a:latin typeface="Cambria Math" panose="02040503050406030204" pitchFamily="18" charset="0"/>
                        <a:ea typeface="Calibri" panose="020F0502020204030204" pitchFamily="34" charset="0"/>
                        <a:cs typeface="Arial" panose="020B0604020202020204" pitchFamily="34" charset="0"/>
                      </a:rPr>
                      <m:t>−</m:t>
                    </m:r>
                    <m:r>
                      <a:rPr lang="es-EC" sz="1600" i="1">
                        <a:effectLst/>
                        <a:latin typeface="Cambria Math" panose="02040503050406030204" pitchFamily="18" charset="0"/>
                        <a:ea typeface="Calibri" panose="020F0502020204030204" pitchFamily="34" charset="0"/>
                        <a:cs typeface="Arial" panose="020B0604020202020204" pitchFamily="34" charset="0"/>
                      </a:rPr>
                      <m:t>𝑚</m:t>
                    </m:r>
                    <m:r>
                      <a:rPr lang="es-EC" sz="1600" i="1">
                        <a:effectLst/>
                        <a:latin typeface="Cambria Math" panose="02040503050406030204" pitchFamily="18" charset="0"/>
                        <a:ea typeface="Calibri" panose="020F0502020204030204" pitchFamily="34" charset="0"/>
                        <a:cs typeface="Arial" panose="020B0604020202020204" pitchFamily="34" charset="0"/>
                      </a:rPr>
                      <m:t>∆</m:t>
                    </m:r>
                    <m:r>
                      <a:rPr lang="es-EC" sz="1600" i="1">
                        <a:effectLst/>
                        <a:latin typeface="Cambria Math" panose="02040503050406030204" pitchFamily="18" charset="0"/>
                        <a:ea typeface="Calibri" panose="020F0502020204030204" pitchFamily="34" charset="0"/>
                        <a:cs typeface="Arial" panose="020B0604020202020204" pitchFamily="34" charset="0"/>
                      </a:rPr>
                      <m:t>𝑥</m:t>
                    </m:r>
                    <m:r>
                      <a:rPr lang="es-EC" sz="1600" i="1">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s-419" sz="2600" dirty="0"/>
            </a:p>
          </dgm:t>
        </dgm:pt>
      </mc:Choice>
      <mc:Fallback xmlns="">
        <dgm:pt modelId="{AC3EA690-56CF-4057-9C25-BE6BBDB296E4}">
          <dgm:prSet phldrT="[Texto]" custT="1"/>
          <dgm:spPr/>
          <dgm:t>
            <a:bodyPr/>
            <a:lstStyle/>
            <a:p>
              <a:pPr/>
              <a:r>
                <a:rPr lang="es-EC" sz="1600" i="0">
                  <a:effectLst/>
                  <a:latin typeface="Cambria Math" panose="02040503050406030204" pitchFamily="18" charset="0"/>
                  <a:ea typeface="Times New Roman" panose="02020603050405020304" pitchFamily="18" charset="0"/>
                  <a:cs typeface="Arial" panose="020B0604020202020204" pitchFamily="34" charset="0"/>
                </a:rPr>
                <a:t>𝑃=2</a:t>
              </a:r>
              <a:r>
                <a:rPr lang="es-EC" sz="1600" i="0">
                  <a:effectLst/>
                  <a:latin typeface="Cambria Math" panose="02040503050406030204" pitchFamily="18" charset="0"/>
                  <a:ea typeface="Cambria Math" panose="02040503050406030204" pitchFamily="18" charset="0"/>
                  <a:cs typeface="Arial" panose="020B0604020202020204" pitchFamily="34" charset="0"/>
                </a:rPr>
                <a:t>𝜋</a:t>
              </a:r>
              <a:r>
                <a:rPr lang="es-EC" sz="1600" i="0">
                  <a:effectLst/>
                  <a:latin typeface="Cambria Math" panose="02040503050406030204" pitchFamily="18" charset="0"/>
                  <a:ea typeface="Times New Roman" panose="02020603050405020304" pitchFamily="18" charset="0"/>
                  <a:cs typeface="Arial" panose="020B0604020202020204" pitchFamily="34" charset="0"/>
                </a:rPr>
                <a:t>∗</a:t>
              </a:r>
              <a:r>
                <a:rPr lang="es-EC" sz="1600" i="0">
                  <a:effectLst/>
                  <a:latin typeface="Cambria Math" panose="02040503050406030204" pitchFamily="18" charset="0"/>
                  <a:ea typeface="Calibri" panose="020F0502020204030204" pitchFamily="34" charset="0"/>
                  <a:cs typeface="Arial" panose="020B0604020202020204" pitchFamily="34" charset="0"/>
                </a:rPr>
                <a:t>tan</a:t>
              </a:r>
              <a:r>
                <a:rPr lang="es-419" sz="1600" i="0">
                  <a:effectLst/>
                  <a:latin typeface="Cambria Math" panose="02040503050406030204" pitchFamily="18" charset="0"/>
                  <a:ea typeface="Calibri" panose="020F0502020204030204" pitchFamily="34" charset="0"/>
                  <a:cs typeface="Arial" panose="020B0604020202020204" pitchFamily="34" charset="0"/>
                </a:rPr>
                <a:t>⁡(</a:t>
              </a:r>
              <a:r>
                <a:rPr lang="es-EC" sz="1600" i="0">
                  <a:effectLst/>
                  <a:latin typeface="Cambria Math" panose="02040503050406030204" pitchFamily="18" charset="0"/>
                  <a:ea typeface="Calibri" panose="020F0502020204030204" pitchFamily="34" charset="0"/>
                  <a:cs typeface="Arial" panose="020B0604020202020204" pitchFamily="34" charset="0"/>
                </a:rPr>
                <a:t>𝜃) [𝐿−𝑚∆𝑥]</a:t>
              </a:r>
              <a:endParaRPr lang="es-419" sz="2600" dirty="0"/>
            </a:p>
          </dgm:t>
        </dgm:pt>
      </mc:Fallback>
    </mc:AlternateContent>
    <dgm:pt modelId="{A9203F27-DE88-4F84-8CA9-CDDD6F79E5FB}" type="parTrans" cxnId="{39D10C90-03BB-4039-9597-6C19046435FA}">
      <dgm:prSet/>
      <dgm:spPr/>
      <dgm:t>
        <a:bodyPr/>
        <a:lstStyle/>
        <a:p>
          <a:endParaRPr lang="es-419"/>
        </a:p>
      </dgm:t>
    </dgm:pt>
    <dgm:pt modelId="{692B62DE-448F-492B-8029-0352781FB953}" type="sibTrans" cxnId="{39D10C90-03BB-4039-9597-6C19046435FA}">
      <dgm:prSet/>
      <dgm:spPr/>
      <dgm:t>
        <a:bodyPr/>
        <a:lstStyle/>
        <a:p>
          <a:endParaRPr lang="es-419"/>
        </a:p>
      </dgm:t>
    </dgm:pt>
    <dgm:pt modelId="{5901A1C8-9CF0-4579-8BF1-0BC5DF3A0531}">
      <dgm:prSet phldrT="[Texto]" custT="1"/>
      <dgm:spPr/>
      <dgm:t>
        <a:bodyPr/>
        <a:lstStyle/>
        <a:p>
          <a:r>
            <a:rPr lang="es-EC" sz="1400" dirty="0">
              <a:effectLst/>
              <a:latin typeface="Arial" panose="020B0604020202020204" pitchFamily="34" charset="0"/>
              <a:ea typeface="Calibri" panose="020F0502020204030204" pitchFamily="34" charset="0"/>
              <a:cs typeface="Arial" panose="020B0604020202020204" pitchFamily="34" charset="0"/>
            </a:rPr>
            <a:t>Diámetro Húmedo </a:t>
          </a:r>
          <a:endParaRPr lang="es-419" sz="1400" dirty="0"/>
        </a:p>
      </dgm:t>
    </dgm:pt>
    <dgm:pt modelId="{70CCC81E-8076-4209-9C12-DF2888D95A32}" type="parTrans" cxnId="{91832528-B979-440D-8E42-CE861C1DD70F}">
      <dgm:prSet/>
      <dgm:spPr/>
      <dgm:t>
        <a:bodyPr/>
        <a:lstStyle/>
        <a:p>
          <a:endParaRPr lang="es-419"/>
        </a:p>
      </dgm:t>
    </dgm:pt>
    <dgm:pt modelId="{220BB4ED-FA88-4511-9F04-6E27F98B82F0}" type="sibTrans" cxnId="{91832528-B979-440D-8E42-CE861C1DD70F}">
      <dgm:prSet/>
      <dgm:spPr/>
      <dgm:t>
        <a:bodyPr/>
        <a:lstStyle/>
        <a:p>
          <a:endParaRPr lang="es-419"/>
        </a:p>
      </dgm:t>
    </dgm:pt>
    <mc:AlternateContent xmlns:mc="http://schemas.openxmlformats.org/markup-compatibility/2006" xmlns:a14="http://schemas.microsoft.com/office/drawing/2010/main">
      <mc:Choice Requires="a14">
        <dgm:pt modelId="{F2354030-D640-46BB-B151-466302C15709}">
          <dgm:prSet phldrT="[Texto]" custT="1"/>
          <dgm:spPr/>
          <dgm:t>
            <a:bodyPr/>
            <a:lstStyle/>
            <a:p>
              <a:pPr>
                <a:lnSpc>
                  <a:spcPct val="100000"/>
                </a:lnSpc>
              </a:pPr>
              <a14:m>
                <m:oMathPara xmlns:m="http://schemas.openxmlformats.org/officeDocument/2006/math">
                  <m:oMathParaPr>
                    <m:jc m:val="centerGroup"/>
                  </m:oMathParaPr>
                  <m:oMath xmlns:m="http://schemas.openxmlformats.org/officeDocument/2006/math">
                    <m:sSub>
                      <m:sSubPr>
                        <m:ctrlPr>
                          <a:rPr lang="es-419" sz="1500" i="1" smtClean="0">
                            <a:effectLst/>
                            <a:latin typeface="Cambria Math" panose="02040503050406030204" pitchFamily="18" charset="0"/>
                            <a:ea typeface="Calibri" panose="020F0502020204030204" pitchFamily="34" charset="0"/>
                            <a:cs typeface="Arial" panose="020B0604020202020204" pitchFamily="34" charset="0"/>
                          </a:rPr>
                        </m:ctrlPr>
                      </m:sSubPr>
                      <m:e>
                        <m:r>
                          <a:rPr lang="es-EC" sz="1500" i="1">
                            <a:effectLst/>
                            <a:latin typeface="Cambria Math" panose="02040503050406030204" pitchFamily="18" charset="0"/>
                            <a:ea typeface="Calibri" panose="020F0502020204030204" pitchFamily="34" charset="0"/>
                            <a:cs typeface="Arial" panose="020B0604020202020204" pitchFamily="34" charset="0"/>
                          </a:rPr>
                          <m:t>𝐷</m:t>
                        </m:r>
                      </m:e>
                      <m:sub>
                        <m:r>
                          <a:rPr lang="es-EC" sz="1500" i="1">
                            <a:effectLst/>
                            <a:latin typeface="Cambria Math" panose="02040503050406030204" pitchFamily="18" charset="0"/>
                            <a:ea typeface="Calibri" panose="020F0502020204030204" pitchFamily="34" charset="0"/>
                            <a:cs typeface="Arial" panose="020B0604020202020204" pitchFamily="34" charset="0"/>
                          </a:rPr>
                          <m:t>h</m:t>
                        </m:r>
                      </m:sub>
                    </m:sSub>
                    <m:r>
                      <a:rPr lang="es-EC" sz="1500" i="1">
                        <a:effectLst/>
                        <a:latin typeface="Cambria Math" panose="02040503050406030204" pitchFamily="18" charset="0"/>
                        <a:ea typeface="Calibri" panose="020F0502020204030204" pitchFamily="34" charset="0"/>
                        <a:cs typeface="Arial" panose="020B0604020202020204" pitchFamily="34" charset="0"/>
                      </a:rPr>
                      <m:t>=</m:t>
                    </m:r>
                    <m:f>
                      <m:fPr>
                        <m:ctrlPr>
                          <a:rPr lang="es-419" sz="1500" i="1">
                            <a:effectLst/>
                            <a:latin typeface="Cambria Math" panose="02040503050406030204" pitchFamily="18" charset="0"/>
                            <a:ea typeface="Calibri" panose="020F0502020204030204" pitchFamily="34" charset="0"/>
                            <a:cs typeface="Arial" panose="020B0604020202020204" pitchFamily="34" charset="0"/>
                          </a:rPr>
                        </m:ctrlPr>
                      </m:fPr>
                      <m:num>
                        <m:r>
                          <a:rPr lang="es-EC" sz="1500" i="1">
                            <a:effectLst/>
                            <a:latin typeface="Cambria Math" panose="02040503050406030204" pitchFamily="18" charset="0"/>
                            <a:ea typeface="Calibri" panose="020F0502020204030204" pitchFamily="34" charset="0"/>
                            <a:cs typeface="Arial" panose="020B0604020202020204" pitchFamily="34" charset="0"/>
                          </a:rPr>
                          <m:t>4∗</m:t>
                        </m:r>
                        <m:sSub>
                          <m:sSubPr>
                            <m:ctrlPr>
                              <a:rPr lang="es-419" sz="1500" i="1">
                                <a:effectLst/>
                                <a:latin typeface="Cambria Math" panose="02040503050406030204" pitchFamily="18" charset="0"/>
                                <a:ea typeface="Calibri" panose="020F0502020204030204" pitchFamily="34" charset="0"/>
                                <a:cs typeface="Arial" panose="020B0604020202020204" pitchFamily="34" charset="0"/>
                              </a:rPr>
                            </m:ctrlPr>
                          </m:sSubPr>
                          <m:e>
                            <m:r>
                              <a:rPr lang="es-EC" sz="1500" i="1">
                                <a:effectLst/>
                                <a:latin typeface="Cambria Math" panose="02040503050406030204" pitchFamily="18" charset="0"/>
                                <a:ea typeface="Calibri" panose="020F0502020204030204" pitchFamily="34" charset="0"/>
                                <a:cs typeface="Arial" panose="020B0604020202020204" pitchFamily="34" charset="0"/>
                              </a:rPr>
                              <m:t>𝐴</m:t>
                            </m:r>
                          </m:e>
                          <m:sub>
                            <m:r>
                              <a:rPr lang="es-EC" sz="1500" i="1">
                                <a:effectLst/>
                                <a:latin typeface="Cambria Math" panose="02040503050406030204" pitchFamily="18" charset="0"/>
                                <a:ea typeface="Calibri" panose="020F0502020204030204" pitchFamily="34" charset="0"/>
                                <a:cs typeface="Arial" panose="020B0604020202020204" pitchFamily="34" charset="0"/>
                              </a:rPr>
                              <m:t>𝐶</m:t>
                            </m:r>
                          </m:sub>
                        </m:sSub>
                      </m:num>
                      <m:den>
                        <m:sSub>
                          <m:sSubPr>
                            <m:ctrlPr>
                              <a:rPr lang="es-419" sz="1500" i="1">
                                <a:effectLst/>
                                <a:latin typeface="Cambria Math" panose="02040503050406030204" pitchFamily="18" charset="0"/>
                                <a:ea typeface="Calibri" panose="020F0502020204030204" pitchFamily="34" charset="0"/>
                                <a:cs typeface="Arial" panose="020B0604020202020204" pitchFamily="34" charset="0"/>
                              </a:rPr>
                            </m:ctrlPr>
                          </m:sSubPr>
                          <m:e>
                            <m:r>
                              <a:rPr lang="es-EC" sz="1500" i="1">
                                <a:effectLst/>
                                <a:latin typeface="Cambria Math" panose="02040503050406030204" pitchFamily="18" charset="0"/>
                                <a:ea typeface="Calibri" panose="020F0502020204030204" pitchFamily="34" charset="0"/>
                                <a:cs typeface="Arial" panose="020B0604020202020204" pitchFamily="34" charset="0"/>
                              </a:rPr>
                              <m:t>𝑃</m:t>
                            </m:r>
                          </m:e>
                          <m:sub>
                            <m:r>
                              <a:rPr lang="es-EC" sz="1500" i="1">
                                <a:effectLst/>
                                <a:latin typeface="Cambria Math" panose="02040503050406030204" pitchFamily="18" charset="0"/>
                                <a:ea typeface="Calibri" panose="020F0502020204030204" pitchFamily="34" charset="0"/>
                                <a:cs typeface="Arial" panose="020B0604020202020204" pitchFamily="34" charset="0"/>
                              </a:rPr>
                              <m:t>h𝑢𝑚𝑒𝑑𝑜</m:t>
                            </m:r>
                          </m:sub>
                        </m:sSub>
                      </m:den>
                    </m:f>
                  </m:oMath>
                </m:oMathPara>
              </a14:m>
              <a:endParaRPr lang="es-419" sz="1500" dirty="0"/>
            </a:p>
          </dgm:t>
        </dgm:pt>
      </mc:Choice>
      <mc:Fallback xmlns="">
        <dgm:pt modelId="{F2354030-D640-46BB-B151-466302C15709}">
          <dgm:prSet phldrT="[Texto]" custT="1"/>
          <dgm:spPr/>
          <dgm:t>
            <a:bodyPr/>
            <a:lstStyle/>
            <a:p>
              <a:pPr>
                <a:lnSpc>
                  <a:spcPct val="100000"/>
                </a:lnSpc>
              </a:pPr>
              <a:r>
                <a:rPr lang="es-EC" sz="1500" i="0">
                  <a:effectLst/>
                  <a:latin typeface="Cambria Math" panose="02040503050406030204" pitchFamily="18" charset="0"/>
                  <a:ea typeface="Calibri" panose="020F0502020204030204" pitchFamily="34" charset="0"/>
                  <a:cs typeface="Arial" panose="020B0604020202020204" pitchFamily="34" charset="0"/>
                </a:rPr>
                <a:t>𝐷</a:t>
              </a:r>
              <a:r>
                <a:rPr lang="es-419" sz="1500" i="0">
                  <a:effectLst/>
                  <a:latin typeface="Cambria Math" panose="02040503050406030204" pitchFamily="18" charset="0"/>
                  <a:ea typeface="Calibri" panose="020F0502020204030204" pitchFamily="34" charset="0"/>
                  <a:cs typeface="Arial" panose="020B0604020202020204" pitchFamily="34" charset="0"/>
                </a:rPr>
                <a:t>_</a:t>
              </a:r>
              <a:r>
                <a:rPr lang="es-EC" sz="1500" i="0">
                  <a:effectLst/>
                  <a:latin typeface="Cambria Math" panose="02040503050406030204" pitchFamily="18" charset="0"/>
                  <a:ea typeface="Calibri" panose="020F0502020204030204" pitchFamily="34" charset="0"/>
                  <a:cs typeface="Arial" panose="020B0604020202020204" pitchFamily="34" charset="0"/>
                </a:rPr>
                <a:t>ℎ=</a:t>
              </a:r>
              <a:r>
                <a:rPr lang="es-419" sz="1500" i="0">
                  <a:effectLst/>
                  <a:latin typeface="Cambria Math" panose="02040503050406030204" pitchFamily="18" charset="0"/>
                  <a:cs typeface="Arial" panose="020B0604020202020204" pitchFamily="34" charset="0"/>
                </a:rPr>
                <a:t>(</a:t>
              </a:r>
              <a:r>
                <a:rPr lang="es-EC" sz="1500" i="0">
                  <a:effectLst/>
                  <a:latin typeface="Cambria Math" panose="02040503050406030204" pitchFamily="18" charset="0"/>
                  <a:ea typeface="Calibri" panose="020F0502020204030204" pitchFamily="34" charset="0"/>
                  <a:cs typeface="Arial" panose="020B0604020202020204" pitchFamily="34" charset="0"/>
                </a:rPr>
                <a:t>4∗𝐴</a:t>
              </a:r>
              <a:r>
                <a:rPr lang="es-419" sz="1500" i="0">
                  <a:effectLst/>
                  <a:latin typeface="Cambria Math" panose="02040503050406030204" pitchFamily="18" charset="0"/>
                  <a:ea typeface="Calibri" panose="020F0502020204030204" pitchFamily="34" charset="0"/>
                  <a:cs typeface="Arial" panose="020B0604020202020204" pitchFamily="34" charset="0"/>
                </a:rPr>
                <a:t>_</a:t>
              </a:r>
              <a:r>
                <a:rPr lang="es-EC" sz="1500" i="0">
                  <a:effectLst/>
                  <a:latin typeface="Cambria Math" panose="02040503050406030204" pitchFamily="18" charset="0"/>
                  <a:ea typeface="Calibri" panose="020F0502020204030204" pitchFamily="34" charset="0"/>
                  <a:cs typeface="Arial" panose="020B0604020202020204" pitchFamily="34" charset="0"/>
                </a:rPr>
                <a:t>𝐶</a:t>
              </a:r>
              <a:r>
                <a:rPr lang="es-419" sz="1500" i="0">
                  <a:effectLst/>
                  <a:latin typeface="Cambria Math" panose="02040503050406030204" pitchFamily="18" charset="0"/>
                  <a:ea typeface="Calibri" panose="020F0502020204030204" pitchFamily="34" charset="0"/>
                  <a:cs typeface="Arial" panose="020B0604020202020204" pitchFamily="34" charset="0"/>
                </a:rPr>
                <a:t>)/</a:t>
              </a:r>
              <a:r>
                <a:rPr lang="es-EC" sz="1500" i="0">
                  <a:effectLst/>
                  <a:latin typeface="Cambria Math" panose="02040503050406030204" pitchFamily="18" charset="0"/>
                  <a:ea typeface="Calibri" panose="020F0502020204030204" pitchFamily="34" charset="0"/>
                  <a:cs typeface="Arial" panose="020B0604020202020204" pitchFamily="34" charset="0"/>
                </a:rPr>
                <a:t>𝑃</a:t>
              </a:r>
              <a:r>
                <a:rPr lang="es-419" sz="1500" i="0">
                  <a:effectLst/>
                  <a:latin typeface="Cambria Math" panose="02040503050406030204" pitchFamily="18" charset="0"/>
                  <a:ea typeface="Calibri" panose="020F0502020204030204" pitchFamily="34" charset="0"/>
                  <a:cs typeface="Arial" panose="020B0604020202020204" pitchFamily="34" charset="0"/>
                </a:rPr>
                <a:t>_</a:t>
              </a:r>
              <a:r>
                <a:rPr lang="es-EC" sz="1500" i="0">
                  <a:effectLst/>
                  <a:latin typeface="Cambria Math" panose="02040503050406030204" pitchFamily="18" charset="0"/>
                  <a:ea typeface="Calibri" panose="020F0502020204030204" pitchFamily="34" charset="0"/>
                  <a:cs typeface="Arial" panose="020B0604020202020204" pitchFamily="34" charset="0"/>
                </a:rPr>
                <a:t>ℎ𝑢𝑚𝑒𝑑𝑜 </a:t>
              </a:r>
              <a:endParaRPr lang="es-419" sz="1500" dirty="0"/>
            </a:p>
          </dgm:t>
        </dgm:pt>
      </mc:Fallback>
    </mc:AlternateContent>
    <dgm:pt modelId="{599FADCB-7086-4B23-A20E-CAED4C5584BF}" type="parTrans" cxnId="{A1489B33-4894-4D68-B550-665C70C59DEA}">
      <dgm:prSet/>
      <dgm:spPr/>
      <dgm:t>
        <a:bodyPr/>
        <a:lstStyle/>
        <a:p>
          <a:endParaRPr lang="es-419"/>
        </a:p>
      </dgm:t>
    </dgm:pt>
    <dgm:pt modelId="{1E6DEBFC-AF8C-4FAA-B425-D9691ECBE31A}" type="sibTrans" cxnId="{A1489B33-4894-4D68-B550-665C70C59DEA}">
      <dgm:prSet/>
      <dgm:spPr/>
      <dgm:t>
        <a:bodyPr/>
        <a:lstStyle/>
        <a:p>
          <a:endParaRPr lang="es-419"/>
        </a:p>
      </dgm:t>
    </dgm:pt>
    <mc:AlternateContent xmlns:mc="http://schemas.openxmlformats.org/markup-compatibility/2006" xmlns:a14="http://schemas.microsoft.com/office/drawing/2010/main">
      <mc:Choice Requires="a14">
        <dgm:pt modelId="{54AC6D7B-37A2-4B23-9043-01E9F8000E1C}">
          <dgm:prSet phldrT="[Texto]" custT="1"/>
          <dgm:spPr/>
          <dgm:t>
            <a:bodyPr/>
            <a:lstStyle/>
            <a:p>
              <a:pPr>
                <a:lnSpc>
                  <a:spcPct val="100000"/>
                </a:lnSpc>
              </a:pPr>
              <a14:m>
                <m:oMathPara xmlns:m="http://schemas.openxmlformats.org/officeDocument/2006/math">
                  <m:oMathParaPr>
                    <m:jc m:val="centerGroup"/>
                  </m:oMathParaPr>
                  <m:oMath xmlns:m="http://schemas.openxmlformats.org/officeDocument/2006/math">
                    <m:sSub>
                      <m:sSubPr>
                        <m:ctrlPr>
                          <a:rPr lang="es-419" sz="1500" i="1" smtClean="0">
                            <a:effectLst/>
                            <a:latin typeface="Cambria Math" panose="02040503050406030204" pitchFamily="18" charset="0"/>
                            <a:ea typeface="Calibri" panose="020F0502020204030204" pitchFamily="34" charset="0"/>
                            <a:cs typeface="Arial" panose="020B0604020202020204" pitchFamily="34" charset="0"/>
                          </a:rPr>
                        </m:ctrlPr>
                      </m:sSubPr>
                      <m:e>
                        <m:r>
                          <a:rPr lang="es-EC" sz="1500" i="1">
                            <a:effectLst/>
                            <a:latin typeface="Cambria Math" panose="02040503050406030204" pitchFamily="18" charset="0"/>
                            <a:ea typeface="Calibri" panose="020F0502020204030204" pitchFamily="34" charset="0"/>
                            <a:cs typeface="Arial" panose="020B0604020202020204" pitchFamily="34" charset="0"/>
                          </a:rPr>
                          <m:t>𝐷</m:t>
                        </m:r>
                      </m:e>
                      <m:sub>
                        <m:r>
                          <a:rPr lang="es-EC" sz="1500" i="1">
                            <a:effectLst/>
                            <a:latin typeface="Cambria Math" panose="02040503050406030204" pitchFamily="18" charset="0"/>
                            <a:ea typeface="Calibri" panose="020F0502020204030204" pitchFamily="34" charset="0"/>
                            <a:cs typeface="Arial" panose="020B0604020202020204" pitchFamily="34" charset="0"/>
                          </a:rPr>
                          <m:t>h</m:t>
                        </m:r>
                      </m:sub>
                    </m:sSub>
                    <m:r>
                      <a:rPr lang="es-EC" sz="1500" i="1">
                        <a:effectLst/>
                        <a:latin typeface="Cambria Math" panose="02040503050406030204" pitchFamily="18" charset="0"/>
                        <a:ea typeface="Calibri" panose="020F0502020204030204" pitchFamily="34" charset="0"/>
                        <a:cs typeface="Arial" panose="020B0604020202020204" pitchFamily="34" charset="0"/>
                      </a:rPr>
                      <m:t>=</m:t>
                    </m:r>
                    <m:f>
                      <m:fPr>
                        <m:ctrlPr>
                          <a:rPr lang="es-419" sz="1500" i="1">
                            <a:effectLst/>
                            <a:latin typeface="Cambria Math" panose="02040503050406030204" pitchFamily="18" charset="0"/>
                            <a:ea typeface="Calibri" panose="020F0502020204030204" pitchFamily="34" charset="0"/>
                            <a:cs typeface="Arial" panose="020B0604020202020204" pitchFamily="34" charset="0"/>
                          </a:rPr>
                        </m:ctrlPr>
                      </m:fPr>
                      <m:num>
                        <m:r>
                          <a:rPr lang="es-EC" sz="1500" i="1">
                            <a:effectLst/>
                            <a:latin typeface="Cambria Math" panose="02040503050406030204" pitchFamily="18" charset="0"/>
                            <a:ea typeface="Times New Roman" panose="02020603050405020304" pitchFamily="18" charset="0"/>
                            <a:cs typeface="Arial" panose="020B0604020202020204" pitchFamily="34" charset="0"/>
                          </a:rPr>
                          <m:t>4∗</m:t>
                        </m:r>
                        <m:r>
                          <a:rPr lang="es-EC" sz="1500" i="1" smtClean="0">
                            <a:effectLst/>
                            <a:latin typeface="Cambria Math" panose="02040503050406030204" pitchFamily="18" charset="0"/>
                            <a:ea typeface="Cambria Math" panose="02040503050406030204" pitchFamily="18" charset="0"/>
                            <a:cs typeface="Arial" panose="020B0604020202020204" pitchFamily="34" charset="0"/>
                          </a:rPr>
                          <m:t>𝜋</m:t>
                        </m:r>
                        <m:r>
                          <a:rPr lang="es-ES" sz="1500" b="0" i="1" smtClean="0">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s-ES" sz="1500" b="0" i="1" smtClean="0">
                                <a:effectLst/>
                                <a:latin typeface="Cambria Math" panose="02040503050406030204" pitchFamily="18" charset="0"/>
                                <a:ea typeface="Cambria Math" panose="02040503050406030204" pitchFamily="18" charset="0"/>
                                <a:cs typeface="Arial" panose="020B0604020202020204" pitchFamily="34" charset="0"/>
                              </a:rPr>
                            </m:ctrlPr>
                          </m:sSupPr>
                          <m:e>
                            <m:d>
                              <m:dPr>
                                <m:ctrlPr>
                                  <a:rPr lang="es-ES" sz="1500" b="0" i="1" smtClean="0">
                                    <a:effectLst/>
                                    <a:latin typeface="Cambria Math" panose="02040503050406030204" pitchFamily="18" charset="0"/>
                                    <a:ea typeface="Cambria Math" panose="02040503050406030204" pitchFamily="18" charset="0"/>
                                    <a:cs typeface="Arial" panose="020B0604020202020204" pitchFamily="34" charset="0"/>
                                  </a:rPr>
                                </m:ctrlPr>
                              </m:dPr>
                              <m:e>
                                <m:func>
                                  <m:funcPr>
                                    <m:ctrlPr>
                                      <a:rPr lang="es-419" sz="1500" i="1">
                                        <a:effectLst/>
                                        <a:latin typeface="Cambria Math" panose="02040503050406030204" pitchFamily="18" charset="0"/>
                                        <a:ea typeface="Calibri" panose="020F0502020204030204" pitchFamily="34" charset="0"/>
                                        <a:cs typeface="Arial" panose="020B0604020202020204" pitchFamily="34" charset="0"/>
                                      </a:rPr>
                                    </m:ctrlPr>
                                  </m:funcPr>
                                  <m:fName>
                                    <m:r>
                                      <m:rPr>
                                        <m:sty m:val="p"/>
                                      </m:rPr>
                                      <a:rPr lang="es-EC" sz="1500">
                                        <a:effectLst/>
                                        <a:latin typeface="Cambria Math" panose="02040503050406030204" pitchFamily="18" charset="0"/>
                                        <a:ea typeface="Calibri" panose="020F0502020204030204" pitchFamily="34" charset="0"/>
                                        <a:cs typeface="Arial" panose="020B0604020202020204" pitchFamily="34" charset="0"/>
                                      </a:rPr>
                                      <m:t>tan</m:t>
                                    </m:r>
                                  </m:fName>
                                  <m:e>
                                    <m:d>
                                      <m:dPr>
                                        <m:ctrlPr>
                                          <a:rPr lang="es-419" sz="1500" i="1">
                                            <a:effectLst/>
                                            <a:latin typeface="Cambria Math" panose="02040503050406030204" pitchFamily="18" charset="0"/>
                                            <a:ea typeface="Calibri" panose="020F0502020204030204" pitchFamily="34" charset="0"/>
                                            <a:cs typeface="Arial" panose="020B0604020202020204" pitchFamily="34" charset="0"/>
                                          </a:rPr>
                                        </m:ctrlPr>
                                      </m:dPr>
                                      <m:e>
                                        <m:r>
                                          <a:rPr lang="es-EC" sz="1500" i="1">
                                            <a:effectLst/>
                                            <a:latin typeface="Cambria Math" panose="02040503050406030204" pitchFamily="18" charset="0"/>
                                            <a:ea typeface="Calibri" panose="020F0502020204030204" pitchFamily="34" charset="0"/>
                                            <a:cs typeface="Arial" panose="020B0604020202020204" pitchFamily="34" charset="0"/>
                                          </a:rPr>
                                          <m:t>𝜃</m:t>
                                        </m:r>
                                      </m:e>
                                    </m:d>
                                  </m:e>
                                </m:func>
                                <m:d>
                                  <m:dPr>
                                    <m:begChr m:val="["/>
                                    <m:endChr m:val="]"/>
                                    <m:ctrlPr>
                                      <a:rPr lang="es-EC" sz="1500" i="1">
                                        <a:effectLst/>
                                        <a:latin typeface="Cambria Math" panose="02040503050406030204" pitchFamily="18" charset="0"/>
                                        <a:ea typeface="Calibri" panose="020F0502020204030204" pitchFamily="34" charset="0"/>
                                        <a:cs typeface="Arial" panose="020B0604020202020204" pitchFamily="34" charset="0"/>
                                      </a:rPr>
                                    </m:ctrlPr>
                                  </m:dPr>
                                  <m:e>
                                    <m:r>
                                      <a:rPr lang="es-EC" sz="1500" i="1">
                                        <a:effectLst/>
                                        <a:latin typeface="Cambria Math" panose="02040503050406030204" pitchFamily="18" charset="0"/>
                                        <a:ea typeface="Calibri" panose="020F0502020204030204" pitchFamily="34" charset="0"/>
                                        <a:cs typeface="Arial" panose="020B0604020202020204" pitchFamily="34" charset="0"/>
                                      </a:rPr>
                                      <m:t>𝐿</m:t>
                                    </m:r>
                                    <m:r>
                                      <a:rPr lang="es-EC" sz="1500" i="1">
                                        <a:effectLst/>
                                        <a:latin typeface="Cambria Math" panose="02040503050406030204" pitchFamily="18" charset="0"/>
                                        <a:ea typeface="Calibri" panose="020F0502020204030204" pitchFamily="34" charset="0"/>
                                        <a:cs typeface="Arial" panose="020B0604020202020204" pitchFamily="34" charset="0"/>
                                      </a:rPr>
                                      <m:t>−</m:t>
                                    </m:r>
                                    <m:r>
                                      <a:rPr lang="es-EC" sz="1500" i="1">
                                        <a:effectLst/>
                                        <a:latin typeface="Cambria Math" panose="02040503050406030204" pitchFamily="18" charset="0"/>
                                        <a:ea typeface="Calibri" panose="020F0502020204030204" pitchFamily="34" charset="0"/>
                                        <a:cs typeface="Arial" panose="020B0604020202020204" pitchFamily="34" charset="0"/>
                                      </a:rPr>
                                      <m:t>𝑚</m:t>
                                    </m:r>
                                    <m:r>
                                      <a:rPr lang="es-EC" sz="1500" i="1">
                                        <a:effectLst/>
                                        <a:latin typeface="Cambria Math" panose="02040503050406030204" pitchFamily="18" charset="0"/>
                                        <a:ea typeface="Calibri" panose="020F0502020204030204" pitchFamily="34" charset="0"/>
                                        <a:cs typeface="Arial" panose="020B0604020202020204" pitchFamily="34" charset="0"/>
                                      </a:rPr>
                                      <m:t>∆</m:t>
                                    </m:r>
                                    <m:r>
                                      <a:rPr lang="es-EC" sz="1500" i="1">
                                        <a:effectLst/>
                                        <a:latin typeface="Cambria Math" panose="02040503050406030204" pitchFamily="18" charset="0"/>
                                        <a:ea typeface="Calibri" panose="020F0502020204030204" pitchFamily="34" charset="0"/>
                                        <a:cs typeface="Arial" panose="020B0604020202020204" pitchFamily="34" charset="0"/>
                                      </a:rPr>
                                      <m:t>𝑥</m:t>
                                    </m:r>
                                  </m:e>
                                </m:d>
                              </m:e>
                            </m:d>
                          </m:e>
                          <m:sup>
                            <m:r>
                              <a:rPr lang="es-ES" sz="1500" b="0" i="1" smtClean="0">
                                <a:effectLst/>
                                <a:latin typeface="Cambria Math" panose="02040503050406030204" pitchFamily="18" charset="0"/>
                                <a:ea typeface="Calibri" panose="020F0502020204030204" pitchFamily="34" charset="0"/>
                                <a:cs typeface="Arial" panose="020B0604020202020204" pitchFamily="34" charset="0"/>
                              </a:rPr>
                              <m:t>2</m:t>
                            </m:r>
                          </m:sup>
                        </m:sSup>
                      </m:num>
                      <m:den>
                        <m:r>
                          <a:rPr lang="es-EC" sz="1500" i="1">
                            <a:effectLst/>
                            <a:latin typeface="Cambria Math" panose="02040503050406030204" pitchFamily="18" charset="0"/>
                            <a:ea typeface="Times New Roman" panose="02020603050405020304" pitchFamily="18" charset="0"/>
                            <a:cs typeface="Arial" panose="020B0604020202020204" pitchFamily="34" charset="0"/>
                          </a:rPr>
                          <m:t>2∗</m:t>
                        </m:r>
                        <m:r>
                          <a:rPr lang="es-EC" sz="1500" i="1" smtClean="0">
                            <a:effectLst/>
                            <a:latin typeface="Cambria Math" panose="02040503050406030204" pitchFamily="18" charset="0"/>
                            <a:ea typeface="Cambria Math" panose="02040503050406030204" pitchFamily="18" charset="0"/>
                            <a:cs typeface="Arial" panose="020B0604020202020204" pitchFamily="34" charset="0"/>
                          </a:rPr>
                          <m:t>𝜋</m:t>
                        </m:r>
                        <m:r>
                          <a:rPr lang="es-ES" sz="1500" b="0" i="1" smtClean="0">
                            <a:effectLst/>
                            <a:latin typeface="Cambria Math" panose="02040503050406030204" pitchFamily="18" charset="0"/>
                            <a:ea typeface="Times New Roman" panose="02020603050405020304" pitchFamily="18" charset="0"/>
                            <a:cs typeface="Arial" panose="020B0604020202020204" pitchFamily="34" charset="0"/>
                          </a:rPr>
                          <m:t>∗</m:t>
                        </m:r>
                        <m:func>
                          <m:funcPr>
                            <m:ctrlPr>
                              <a:rPr lang="es-419" sz="1500" i="1">
                                <a:effectLst/>
                                <a:latin typeface="Cambria Math" panose="02040503050406030204" pitchFamily="18" charset="0"/>
                                <a:ea typeface="Calibri" panose="020F0502020204030204" pitchFamily="34" charset="0"/>
                                <a:cs typeface="Arial" panose="020B0604020202020204" pitchFamily="34" charset="0"/>
                              </a:rPr>
                            </m:ctrlPr>
                          </m:funcPr>
                          <m:fName>
                            <m:r>
                              <m:rPr>
                                <m:sty m:val="p"/>
                              </m:rPr>
                              <a:rPr lang="es-EC" sz="1500">
                                <a:effectLst/>
                                <a:latin typeface="Cambria Math" panose="02040503050406030204" pitchFamily="18" charset="0"/>
                                <a:ea typeface="Calibri" panose="020F0502020204030204" pitchFamily="34" charset="0"/>
                                <a:cs typeface="Arial" panose="020B0604020202020204" pitchFamily="34" charset="0"/>
                              </a:rPr>
                              <m:t>tan</m:t>
                            </m:r>
                          </m:fName>
                          <m:e>
                            <m:d>
                              <m:dPr>
                                <m:ctrlPr>
                                  <a:rPr lang="es-419" sz="1500" i="1">
                                    <a:effectLst/>
                                    <a:latin typeface="Cambria Math" panose="02040503050406030204" pitchFamily="18" charset="0"/>
                                    <a:ea typeface="Calibri" panose="020F0502020204030204" pitchFamily="34" charset="0"/>
                                    <a:cs typeface="Arial" panose="020B0604020202020204" pitchFamily="34" charset="0"/>
                                  </a:rPr>
                                </m:ctrlPr>
                              </m:dPr>
                              <m:e>
                                <m:r>
                                  <a:rPr lang="es-EC" sz="1500" i="1">
                                    <a:effectLst/>
                                    <a:latin typeface="Cambria Math" panose="02040503050406030204" pitchFamily="18" charset="0"/>
                                    <a:ea typeface="Calibri" panose="020F0502020204030204" pitchFamily="34" charset="0"/>
                                    <a:cs typeface="Arial" panose="020B0604020202020204" pitchFamily="34" charset="0"/>
                                  </a:rPr>
                                  <m:t>𝜃</m:t>
                                </m:r>
                              </m:e>
                            </m:d>
                          </m:e>
                        </m:func>
                        <m:r>
                          <a:rPr lang="es-EC" sz="1500" i="1">
                            <a:effectLst/>
                            <a:latin typeface="Cambria Math" panose="02040503050406030204" pitchFamily="18" charset="0"/>
                            <a:ea typeface="Calibri" panose="020F0502020204030204" pitchFamily="34" charset="0"/>
                            <a:cs typeface="Arial" panose="020B0604020202020204" pitchFamily="34" charset="0"/>
                          </a:rPr>
                          <m:t>[</m:t>
                        </m:r>
                        <m:r>
                          <a:rPr lang="es-EC" sz="1500" i="1">
                            <a:effectLst/>
                            <a:latin typeface="Cambria Math" panose="02040503050406030204" pitchFamily="18" charset="0"/>
                            <a:ea typeface="Calibri" panose="020F0502020204030204" pitchFamily="34" charset="0"/>
                            <a:cs typeface="Arial" panose="020B0604020202020204" pitchFamily="34" charset="0"/>
                          </a:rPr>
                          <m:t>𝐿</m:t>
                        </m:r>
                        <m:r>
                          <a:rPr lang="es-EC" sz="1500" i="1">
                            <a:effectLst/>
                            <a:latin typeface="Cambria Math" panose="02040503050406030204" pitchFamily="18" charset="0"/>
                            <a:ea typeface="Calibri" panose="020F0502020204030204" pitchFamily="34" charset="0"/>
                            <a:cs typeface="Arial" panose="020B0604020202020204" pitchFamily="34" charset="0"/>
                          </a:rPr>
                          <m:t>−</m:t>
                        </m:r>
                        <m:r>
                          <a:rPr lang="es-EC" sz="1500" i="1">
                            <a:effectLst/>
                            <a:latin typeface="Cambria Math" panose="02040503050406030204" pitchFamily="18" charset="0"/>
                            <a:ea typeface="Calibri" panose="020F0502020204030204" pitchFamily="34" charset="0"/>
                            <a:cs typeface="Arial" panose="020B0604020202020204" pitchFamily="34" charset="0"/>
                          </a:rPr>
                          <m:t>𝑚</m:t>
                        </m:r>
                        <m:r>
                          <a:rPr lang="es-EC" sz="1500" i="1">
                            <a:effectLst/>
                            <a:latin typeface="Cambria Math" panose="02040503050406030204" pitchFamily="18" charset="0"/>
                            <a:ea typeface="Calibri" panose="020F0502020204030204" pitchFamily="34" charset="0"/>
                            <a:cs typeface="Arial" panose="020B0604020202020204" pitchFamily="34" charset="0"/>
                          </a:rPr>
                          <m:t>∆</m:t>
                        </m:r>
                        <m:r>
                          <a:rPr lang="es-EC" sz="1500" i="1">
                            <a:effectLst/>
                            <a:latin typeface="Cambria Math" panose="02040503050406030204" pitchFamily="18" charset="0"/>
                            <a:ea typeface="Calibri" panose="020F0502020204030204" pitchFamily="34" charset="0"/>
                            <a:cs typeface="Arial" panose="020B0604020202020204" pitchFamily="34" charset="0"/>
                          </a:rPr>
                          <m:t>𝑥</m:t>
                        </m:r>
                        <m:r>
                          <a:rPr lang="es-EC" sz="1500" i="1">
                            <a:effectLst/>
                            <a:latin typeface="Cambria Math" panose="02040503050406030204" pitchFamily="18" charset="0"/>
                            <a:ea typeface="Calibri" panose="020F0502020204030204" pitchFamily="34" charset="0"/>
                            <a:cs typeface="Arial" panose="020B0604020202020204" pitchFamily="34" charset="0"/>
                          </a:rPr>
                          <m:t>]</m:t>
                        </m:r>
                      </m:den>
                    </m:f>
                  </m:oMath>
                </m:oMathPara>
              </a14:m>
              <a:endParaRPr lang="es-419" sz="1500" dirty="0"/>
            </a:p>
          </dgm:t>
        </dgm:pt>
      </mc:Choice>
      <mc:Fallback xmlns="">
        <dgm:pt modelId="{54AC6D7B-37A2-4B23-9043-01E9F8000E1C}">
          <dgm:prSet phldrT="[Texto]" custT="1"/>
          <dgm:spPr/>
          <dgm:t>
            <a:bodyPr/>
            <a:lstStyle/>
            <a:p>
              <a:pPr>
                <a:lnSpc>
                  <a:spcPct val="100000"/>
                </a:lnSpc>
              </a:pPr>
              <a:r>
                <a:rPr lang="es-EC" sz="1500" i="0">
                  <a:effectLst/>
                  <a:latin typeface="Cambria Math" panose="02040503050406030204" pitchFamily="18" charset="0"/>
                  <a:ea typeface="Calibri" panose="020F0502020204030204" pitchFamily="34" charset="0"/>
                  <a:cs typeface="Arial" panose="020B0604020202020204" pitchFamily="34" charset="0"/>
                </a:rPr>
                <a:t>𝐷</a:t>
              </a:r>
              <a:r>
                <a:rPr lang="es-419" sz="1500" i="0">
                  <a:effectLst/>
                  <a:latin typeface="Cambria Math" panose="02040503050406030204" pitchFamily="18" charset="0"/>
                  <a:ea typeface="Calibri" panose="020F0502020204030204" pitchFamily="34" charset="0"/>
                  <a:cs typeface="Arial" panose="020B0604020202020204" pitchFamily="34" charset="0"/>
                </a:rPr>
                <a:t>_</a:t>
              </a:r>
              <a:r>
                <a:rPr lang="es-EC" sz="1500" i="0">
                  <a:effectLst/>
                  <a:latin typeface="Cambria Math" panose="02040503050406030204" pitchFamily="18" charset="0"/>
                  <a:ea typeface="Calibri" panose="020F0502020204030204" pitchFamily="34" charset="0"/>
                  <a:cs typeface="Arial" panose="020B0604020202020204" pitchFamily="34" charset="0"/>
                </a:rPr>
                <a:t>ℎ=</a:t>
              </a:r>
              <a:r>
                <a:rPr lang="es-419" sz="1500" i="0">
                  <a:effectLst/>
                  <a:latin typeface="Cambria Math" panose="02040503050406030204" pitchFamily="18" charset="0"/>
                  <a:cs typeface="Arial" panose="020B0604020202020204" pitchFamily="34" charset="0"/>
                </a:rPr>
                <a:t>(</a:t>
              </a:r>
              <a:r>
                <a:rPr lang="es-EC" sz="1500" i="0">
                  <a:effectLst/>
                  <a:latin typeface="Cambria Math" panose="02040503050406030204" pitchFamily="18" charset="0"/>
                  <a:ea typeface="Times New Roman" panose="02020603050405020304" pitchFamily="18" charset="0"/>
                  <a:cs typeface="Arial" panose="020B0604020202020204" pitchFamily="34" charset="0"/>
                </a:rPr>
                <a:t>4∗</a:t>
              </a:r>
              <a:r>
                <a:rPr lang="es-EC" sz="1500" i="0">
                  <a:effectLst/>
                  <a:latin typeface="Cambria Math" panose="02040503050406030204" pitchFamily="18" charset="0"/>
                  <a:ea typeface="Cambria Math" panose="02040503050406030204" pitchFamily="18" charset="0"/>
                  <a:cs typeface="Arial" panose="020B0604020202020204" pitchFamily="34" charset="0"/>
                </a:rPr>
                <a:t>𝜋</a:t>
              </a:r>
              <a:r>
                <a:rPr lang="es-ES" sz="1500" b="0" i="0">
                  <a:effectLst/>
                  <a:latin typeface="Cambria Math" panose="02040503050406030204" pitchFamily="18" charset="0"/>
                  <a:ea typeface="Times New Roman" panose="02020603050405020304" pitchFamily="18" charset="0"/>
                  <a:cs typeface="Arial" panose="020B0604020202020204" pitchFamily="34" charset="0"/>
                </a:rPr>
                <a:t>∗</a:t>
              </a:r>
              <a:r>
                <a:rPr lang="es-ES" sz="1500" b="0" i="0">
                  <a:effectLst/>
                  <a:latin typeface="Cambria Math" panose="02040503050406030204" pitchFamily="18" charset="0"/>
                  <a:ea typeface="Cambria Math" panose="02040503050406030204" pitchFamily="18" charset="0"/>
                  <a:cs typeface="Arial" panose="020B0604020202020204" pitchFamily="34" charset="0"/>
                </a:rPr>
                <a:t>(</a:t>
              </a:r>
              <a:r>
                <a:rPr lang="es-EC" sz="1500" i="0">
                  <a:effectLst/>
                  <a:latin typeface="Cambria Math" panose="02040503050406030204" pitchFamily="18" charset="0"/>
                  <a:ea typeface="Calibri" panose="020F0502020204030204" pitchFamily="34" charset="0"/>
                  <a:cs typeface="Arial" panose="020B0604020202020204" pitchFamily="34" charset="0"/>
                </a:rPr>
                <a:t>tan</a:t>
              </a:r>
              <a:r>
                <a:rPr lang="es-419" sz="1500" i="0">
                  <a:effectLst/>
                  <a:latin typeface="Cambria Math" panose="02040503050406030204" pitchFamily="18" charset="0"/>
                  <a:ea typeface="Calibri" panose="020F0502020204030204" pitchFamily="34" charset="0"/>
                  <a:cs typeface="Arial" panose="020B0604020202020204" pitchFamily="34" charset="0"/>
                </a:rPr>
                <a:t>⁡(</a:t>
              </a:r>
              <a:r>
                <a:rPr lang="es-EC" sz="1500" i="0">
                  <a:effectLst/>
                  <a:latin typeface="Cambria Math" panose="02040503050406030204" pitchFamily="18" charset="0"/>
                  <a:ea typeface="Calibri" panose="020F0502020204030204" pitchFamily="34" charset="0"/>
                  <a:cs typeface="Arial" panose="020B0604020202020204" pitchFamily="34" charset="0"/>
                </a:rPr>
                <a:t>𝜃) [𝐿−𝑚∆𝑥])</a:t>
              </a:r>
              <a:r>
                <a:rPr lang="es-ES" sz="1500" b="0" i="0">
                  <a:effectLst/>
                  <a:latin typeface="Cambria Math" panose="02040503050406030204" pitchFamily="18" charset="0"/>
                  <a:ea typeface="Cambria Math" panose="02040503050406030204" pitchFamily="18" charset="0"/>
                  <a:cs typeface="Arial" panose="020B0604020202020204" pitchFamily="34" charset="0"/>
                </a:rPr>
                <a:t>^</a:t>
              </a:r>
              <a:r>
                <a:rPr lang="es-ES" sz="1500" b="0" i="0">
                  <a:effectLst/>
                  <a:latin typeface="Cambria Math" panose="02040503050406030204" pitchFamily="18" charset="0"/>
                  <a:ea typeface="Calibri" panose="020F0502020204030204" pitchFamily="34" charset="0"/>
                  <a:cs typeface="Arial" panose="020B0604020202020204" pitchFamily="34" charset="0"/>
                </a:rPr>
                <a:t>2</a:t>
              </a:r>
              <a:r>
                <a:rPr lang="es-419" sz="1500" b="0" i="0">
                  <a:effectLst/>
                  <a:latin typeface="Cambria Math" panose="02040503050406030204" pitchFamily="18" charset="0"/>
                  <a:ea typeface="Calibri" panose="020F0502020204030204" pitchFamily="34" charset="0"/>
                  <a:cs typeface="Arial" panose="020B0604020202020204" pitchFamily="34" charset="0"/>
                </a:rPr>
                <a:t>)/(</a:t>
              </a:r>
              <a:r>
                <a:rPr lang="es-EC" sz="1500" i="0">
                  <a:effectLst/>
                  <a:latin typeface="Cambria Math" panose="02040503050406030204" pitchFamily="18" charset="0"/>
                  <a:ea typeface="Times New Roman" panose="02020603050405020304" pitchFamily="18" charset="0"/>
                  <a:cs typeface="Arial" panose="020B0604020202020204" pitchFamily="34" charset="0"/>
                </a:rPr>
                <a:t>2∗</a:t>
              </a:r>
              <a:r>
                <a:rPr lang="es-EC" sz="1500" i="0">
                  <a:effectLst/>
                  <a:latin typeface="Cambria Math" panose="02040503050406030204" pitchFamily="18" charset="0"/>
                  <a:ea typeface="Cambria Math" panose="02040503050406030204" pitchFamily="18" charset="0"/>
                  <a:cs typeface="Arial" panose="020B0604020202020204" pitchFamily="34" charset="0"/>
                </a:rPr>
                <a:t>𝜋</a:t>
              </a:r>
              <a:r>
                <a:rPr lang="es-ES" sz="1500" b="0" i="0">
                  <a:effectLst/>
                  <a:latin typeface="Cambria Math" panose="02040503050406030204" pitchFamily="18" charset="0"/>
                  <a:ea typeface="Times New Roman" panose="02020603050405020304" pitchFamily="18" charset="0"/>
                  <a:cs typeface="Arial" panose="020B0604020202020204" pitchFamily="34" charset="0"/>
                </a:rPr>
                <a:t>∗</a:t>
              </a:r>
              <a:r>
                <a:rPr lang="es-EC" sz="1500" i="0">
                  <a:effectLst/>
                  <a:latin typeface="Cambria Math" panose="02040503050406030204" pitchFamily="18" charset="0"/>
                  <a:ea typeface="Calibri" panose="020F0502020204030204" pitchFamily="34" charset="0"/>
                  <a:cs typeface="Arial" panose="020B0604020202020204" pitchFamily="34" charset="0"/>
                </a:rPr>
                <a:t>tan</a:t>
              </a:r>
              <a:r>
                <a:rPr lang="es-419" sz="1500" i="0">
                  <a:effectLst/>
                  <a:latin typeface="Cambria Math" panose="02040503050406030204" pitchFamily="18" charset="0"/>
                  <a:ea typeface="Calibri" panose="020F0502020204030204" pitchFamily="34" charset="0"/>
                  <a:cs typeface="Arial" panose="020B0604020202020204" pitchFamily="34" charset="0"/>
                </a:rPr>
                <a:t>⁡(</a:t>
              </a:r>
              <a:r>
                <a:rPr lang="es-EC" sz="1500" i="0">
                  <a:effectLst/>
                  <a:latin typeface="Cambria Math" panose="02040503050406030204" pitchFamily="18" charset="0"/>
                  <a:ea typeface="Calibri" panose="020F0502020204030204" pitchFamily="34" charset="0"/>
                  <a:cs typeface="Arial" panose="020B0604020202020204" pitchFamily="34" charset="0"/>
                </a:rPr>
                <a:t>𝜃) [𝐿−𝑚∆𝑥]</a:t>
              </a:r>
              <a:r>
                <a:rPr lang="es-419" sz="1500" i="0">
                  <a:effectLst/>
                  <a:latin typeface="Cambria Math" panose="02040503050406030204" pitchFamily="18" charset="0"/>
                  <a:ea typeface="Calibri" panose="020F0502020204030204" pitchFamily="34" charset="0"/>
                  <a:cs typeface="Arial" panose="020B0604020202020204" pitchFamily="34" charset="0"/>
                </a:rPr>
                <a:t>)</a:t>
              </a:r>
              <a:endParaRPr lang="es-419" sz="1500" dirty="0"/>
            </a:p>
          </dgm:t>
        </dgm:pt>
      </mc:Fallback>
    </mc:AlternateContent>
    <dgm:pt modelId="{64126992-CAA6-4FEC-B44D-1F43C66AFED7}" type="parTrans" cxnId="{1DE70839-AE88-46D5-9027-7BC4FB2F0EFC}">
      <dgm:prSet/>
      <dgm:spPr/>
      <dgm:t>
        <a:bodyPr/>
        <a:lstStyle/>
        <a:p>
          <a:endParaRPr lang="es-419"/>
        </a:p>
      </dgm:t>
    </dgm:pt>
    <dgm:pt modelId="{708E86D5-8C6F-4987-9992-EA5218A91BAE}" type="sibTrans" cxnId="{1DE70839-AE88-46D5-9027-7BC4FB2F0EFC}">
      <dgm:prSet/>
      <dgm:spPr/>
      <dgm:t>
        <a:bodyPr/>
        <a:lstStyle/>
        <a:p>
          <a:endParaRPr lang="es-419"/>
        </a:p>
      </dgm:t>
    </dgm:pt>
    <mc:AlternateContent xmlns:mc="http://schemas.openxmlformats.org/markup-compatibility/2006" xmlns:a14="http://schemas.microsoft.com/office/drawing/2010/main">
      <mc:Choice Requires="a14">
        <dgm:pt modelId="{90FF7928-7982-4F99-A761-600366FA0A6A}">
          <dgm:prSet phldrT="[Texto]" custT="1"/>
          <dgm:spPr/>
          <dgm:t>
            <a:bodyPr/>
            <a:lstStyle/>
            <a:p>
              <a:pPr>
                <a:lnSpc>
                  <a:spcPct val="90000"/>
                </a:lnSpc>
              </a:pPr>
              <a14:m>
                <m:oMathPara xmlns:m="http://schemas.openxmlformats.org/officeDocument/2006/math">
                  <m:oMathParaPr>
                    <m:jc m:val="centerGroup"/>
                  </m:oMathParaPr>
                  <m:oMath xmlns:m="http://schemas.openxmlformats.org/officeDocument/2006/math">
                    <m:r>
                      <a:rPr lang="es-EC" sz="1500" i="1" smtClean="0">
                        <a:latin typeface="Cambria Math" panose="02040503050406030204" pitchFamily="18" charset="0"/>
                      </a:rPr>
                      <m:t>𝑅</m:t>
                    </m:r>
                    <m:r>
                      <a:rPr lang="es-EC" sz="1500" i="1" smtClean="0">
                        <a:latin typeface="Cambria Math" panose="02040503050406030204" pitchFamily="18" charset="0"/>
                      </a:rPr>
                      <m:t>=</m:t>
                    </m:r>
                    <m:func>
                      <m:funcPr>
                        <m:ctrlPr>
                          <a:rPr lang="es-419" sz="1500" i="1">
                            <a:latin typeface="Cambria Math" panose="02040503050406030204" pitchFamily="18" charset="0"/>
                          </a:rPr>
                        </m:ctrlPr>
                      </m:funcPr>
                      <m:fName>
                        <m:r>
                          <m:rPr>
                            <m:sty m:val="p"/>
                          </m:rPr>
                          <a:rPr lang="es-EC" sz="1500">
                            <a:latin typeface="Cambria Math" panose="02040503050406030204" pitchFamily="18" charset="0"/>
                          </a:rPr>
                          <m:t>tan</m:t>
                        </m:r>
                      </m:fName>
                      <m:e>
                        <m:d>
                          <m:dPr>
                            <m:ctrlPr>
                              <a:rPr lang="es-419" sz="1500" i="1">
                                <a:latin typeface="Cambria Math" panose="02040503050406030204" pitchFamily="18" charset="0"/>
                              </a:rPr>
                            </m:ctrlPr>
                          </m:dPr>
                          <m:e>
                            <m:r>
                              <a:rPr lang="es-EC" sz="1500" i="1">
                                <a:latin typeface="Cambria Math" panose="02040503050406030204" pitchFamily="18" charset="0"/>
                              </a:rPr>
                              <m:t>𝜃</m:t>
                            </m:r>
                          </m:e>
                        </m:d>
                      </m:e>
                    </m:func>
                    <m:r>
                      <a:rPr lang="es-EC" sz="1500" i="1">
                        <a:latin typeface="Cambria Math" panose="02040503050406030204" pitchFamily="18" charset="0"/>
                      </a:rPr>
                      <m:t>[</m:t>
                    </m:r>
                    <m:r>
                      <a:rPr lang="es-EC" sz="1500" i="1">
                        <a:latin typeface="Cambria Math" panose="02040503050406030204" pitchFamily="18" charset="0"/>
                      </a:rPr>
                      <m:t>𝐿</m:t>
                    </m:r>
                    <m:r>
                      <a:rPr lang="es-EC" sz="1500" i="1">
                        <a:latin typeface="Cambria Math" panose="02040503050406030204" pitchFamily="18" charset="0"/>
                      </a:rPr>
                      <m:t>−</m:t>
                    </m:r>
                    <m:r>
                      <a:rPr lang="es-EC" sz="1500" i="1">
                        <a:latin typeface="Cambria Math" panose="02040503050406030204" pitchFamily="18" charset="0"/>
                      </a:rPr>
                      <m:t>𝑚</m:t>
                    </m:r>
                    <m:r>
                      <a:rPr lang="es-EC" sz="1500" i="1">
                        <a:latin typeface="Cambria Math" panose="02040503050406030204" pitchFamily="18" charset="0"/>
                      </a:rPr>
                      <m:t>∆</m:t>
                    </m:r>
                    <m:r>
                      <a:rPr lang="es-EC" sz="1500" i="1">
                        <a:latin typeface="Cambria Math" panose="02040503050406030204" pitchFamily="18" charset="0"/>
                      </a:rPr>
                      <m:t>𝑥</m:t>
                    </m:r>
                    <m:r>
                      <a:rPr lang="es-EC" sz="1500" i="1">
                        <a:latin typeface="Cambria Math" panose="02040503050406030204" pitchFamily="18" charset="0"/>
                      </a:rPr>
                      <m:t>]</m:t>
                    </m:r>
                  </m:oMath>
                </m:oMathPara>
              </a14:m>
              <a:endParaRPr lang="es-419" sz="1500" dirty="0"/>
            </a:p>
          </dgm:t>
        </dgm:pt>
      </mc:Choice>
      <mc:Fallback xmlns="">
        <dgm:pt modelId="{90FF7928-7982-4F99-A761-600366FA0A6A}">
          <dgm:prSet phldrT="[Texto]" custT="1"/>
          <dgm:spPr/>
          <dgm:t>
            <a:bodyPr/>
            <a:lstStyle/>
            <a:p>
              <a:pPr>
                <a:lnSpc>
                  <a:spcPct val="90000"/>
                </a:lnSpc>
              </a:pPr>
              <a:r>
                <a:rPr lang="es-EC" sz="1500" i="0">
                  <a:latin typeface="Cambria Math" panose="02040503050406030204" pitchFamily="18" charset="0"/>
                </a:rPr>
                <a:t>𝑅=tan</a:t>
              </a:r>
              <a:r>
                <a:rPr lang="es-419" sz="1500" i="0">
                  <a:latin typeface="Cambria Math" panose="02040503050406030204" pitchFamily="18" charset="0"/>
                </a:rPr>
                <a:t>⁡(</a:t>
              </a:r>
              <a:r>
                <a:rPr lang="es-EC" sz="1500" i="0">
                  <a:latin typeface="Cambria Math" panose="02040503050406030204" pitchFamily="18" charset="0"/>
                </a:rPr>
                <a:t>𝜃) [𝐿−𝑚∆𝑥]</a:t>
              </a:r>
              <a:endParaRPr lang="es-419" sz="1500" dirty="0"/>
            </a:p>
          </dgm:t>
        </dgm:pt>
      </mc:Fallback>
    </mc:AlternateContent>
    <dgm:pt modelId="{4BD461D0-F659-4DD3-A583-A203F3270074}" type="parTrans" cxnId="{EB866832-88B9-4311-8650-6DAD03B5E343}">
      <dgm:prSet/>
      <dgm:spPr/>
      <dgm:t>
        <a:bodyPr/>
        <a:lstStyle/>
        <a:p>
          <a:endParaRPr lang="es-419"/>
        </a:p>
      </dgm:t>
    </dgm:pt>
    <dgm:pt modelId="{166B305A-E42B-4B0A-8778-ADE992A0BB3F}" type="sibTrans" cxnId="{EB866832-88B9-4311-8650-6DAD03B5E343}">
      <dgm:prSet/>
      <dgm:spPr/>
      <dgm:t>
        <a:bodyPr/>
        <a:lstStyle/>
        <a:p>
          <a:endParaRPr lang="es-419"/>
        </a:p>
      </dgm:t>
    </dgm:pt>
    <mc:AlternateContent xmlns:mc="http://schemas.openxmlformats.org/markup-compatibility/2006" xmlns:a14="http://schemas.microsoft.com/office/drawing/2010/main">
      <mc:Choice Requires="a14">
        <dgm:pt modelId="{0D30E5D9-89EE-46EC-B56F-5AD2528C08B1}">
          <dgm:prSet phldrT="[Texto]" custT="1"/>
          <dgm:spPr/>
          <dgm:t>
            <a:bodyPr/>
            <a:lstStyle/>
            <a:p>
              <a:pPr>
                <a:lnSpc>
                  <a:spcPct val="100000"/>
                </a:lnSpc>
              </a:pPr>
              <a14:m>
                <m:oMathPara xmlns:m="http://schemas.openxmlformats.org/officeDocument/2006/math">
                  <m:oMathParaPr>
                    <m:jc m:val="centerGroup"/>
                  </m:oMathParaPr>
                  <m:oMath xmlns:m="http://schemas.openxmlformats.org/officeDocument/2006/math">
                    <m:sSub>
                      <m:sSubPr>
                        <m:ctrlPr>
                          <a:rPr lang="es-419" sz="1400" i="1" smtClean="0">
                            <a:latin typeface="Cambria Math" panose="02040503050406030204" pitchFamily="18" charset="0"/>
                          </a:rPr>
                        </m:ctrlPr>
                      </m:sSubPr>
                      <m:e>
                        <m:r>
                          <a:rPr lang="es-EC" sz="1400" i="1">
                            <a:latin typeface="Cambria Math" panose="02040503050406030204" pitchFamily="18" charset="0"/>
                          </a:rPr>
                          <m:t>𝐷</m:t>
                        </m:r>
                      </m:e>
                      <m:sub>
                        <m:r>
                          <a:rPr lang="es-EC" sz="1400" i="1">
                            <a:latin typeface="Cambria Math" panose="02040503050406030204" pitchFamily="18" charset="0"/>
                          </a:rPr>
                          <m:t>h</m:t>
                        </m:r>
                      </m:sub>
                    </m:sSub>
                    <m:r>
                      <a:rPr lang="es-EC" sz="1400" i="1">
                        <a:latin typeface="Cambria Math" panose="02040503050406030204" pitchFamily="18" charset="0"/>
                      </a:rPr>
                      <m:t>=2∗</m:t>
                    </m:r>
                    <m:func>
                      <m:funcPr>
                        <m:ctrlPr>
                          <a:rPr lang="es-419" sz="1400" i="1">
                            <a:latin typeface="Cambria Math" panose="02040503050406030204" pitchFamily="18" charset="0"/>
                          </a:rPr>
                        </m:ctrlPr>
                      </m:funcPr>
                      <m:fName>
                        <m:r>
                          <m:rPr>
                            <m:sty m:val="p"/>
                          </m:rPr>
                          <a:rPr lang="es-EC" sz="1400">
                            <a:latin typeface="Cambria Math" panose="02040503050406030204" pitchFamily="18" charset="0"/>
                          </a:rPr>
                          <m:t>tan</m:t>
                        </m:r>
                      </m:fName>
                      <m:e>
                        <m:d>
                          <m:dPr>
                            <m:ctrlPr>
                              <a:rPr lang="es-419" sz="1400" i="1">
                                <a:latin typeface="Cambria Math" panose="02040503050406030204" pitchFamily="18" charset="0"/>
                              </a:rPr>
                            </m:ctrlPr>
                          </m:dPr>
                          <m:e>
                            <m:r>
                              <a:rPr lang="es-EC" sz="1400" i="1">
                                <a:latin typeface="Cambria Math" panose="02040503050406030204" pitchFamily="18" charset="0"/>
                              </a:rPr>
                              <m:t>𝜃</m:t>
                            </m:r>
                          </m:e>
                        </m:d>
                      </m:e>
                    </m:func>
                    <m:r>
                      <a:rPr lang="es-EC" sz="1400" i="1">
                        <a:latin typeface="Cambria Math" panose="02040503050406030204" pitchFamily="18" charset="0"/>
                      </a:rPr>
                      <m:t>[</m:t>
                    </m:r>
                    <m:r>
                      <a:rPr lang="es-EC" sz="1400" i="1">
                        <a:latin typeface="Cambria Math" panose="02040503050406030204" pitchFamily="18" charset="0"/>
                      </a:rPr>
                      <m:t>𝐿</m:t>
                    </m:r>
                    <m:r>
                      <a:rPr lang="es-EC" sz="1400" i="1">
                        <a:latin typeface="Cambria Math" panose="02040503050406030204" pitchFamily="18" charset="0"/>
                      </a:rPr>
                      <m:t>−</m:t>
                    </m:r>
                    <m:r>
                      <a:rPr lang="es-EC" sz="1400" i="1">
                        <a:latin typeface="Cambria Math" panose="02040503050406030204" pitchFamily="18" charset="0"/>
                      </a:rPr>
                      <m:t>𝑚</m:t>
                    </m:r>
                    <m:r>
                      <a:rPr lang="es-EC" sz="1400" i="1">
                        <a:latin typeface="Cambria Math" panose="02040503050406030204" pitchFamily="18" charset="0"/>
                      </a:rPr>
                      <m:t>∆</m:t>
                    </m:r>
                    <m:r>
                      <a:rPr lang="es-EC" sz="1400" i="1">
                        <a:latin typeface="Cambria Math" panose="02040503050406030204" pitchFamily="18" charset="0"/>
                      </a:rPr>
                      <m:t>𝑥</m:t>
                    </m:r>
                    <m:r>
                      <a:rPr lang="es-EC" sz="1400" i="1">
                        <a:latin typeface="Cambria Math" panose="02040503050406030204" pitchFamily="18" charset="0"/>
                      </a:rPr>
                      <m:t>]</m:t>
                    </m:r>
                  </m:oMath>
                </m:oMathPara>
              </a14:m>
              <a:endParaRPr lang="es-419" sz="1500" dirty="0"/>
            </a:p>
          </dgm:t>
        </dgm:pt>
      </mc:Choice>
      <mc:Fallback xmlns="">
        <dgm:pt modelId="{0D30E5D9-89EE-46EC-B56F-5AD2528C08B1}">
          <dgm:prSet phldrT="[Texto]" custT="1"/>
          <dgm:spPr/>
          <dgm:t>
            <a:bodyPr/>
            <a:lstStyle/>
            <a:p>
              <a:pPr>
                <a:lnSpc>
                  <a:spcPct val="100000"/>
                </a:lnSpc>
              </a:pPr>
              <a:r>
                <a:rPr lang="es-EC" sz="1400" i="0">
                  <a:latin typeface="Cambria Math" panose="02040503050406030204" pitchFamily="18" charset="0"/>
                </a:rPr>
                <a:t>𝐷</a:t>
              </a:r>
              <a:r>
                <a:rPr lang="es-419" sz="1400" i="0">
                  <a:latin typeface="Cambria Math" panose="02040503050406030204" pitchFamily="18" charset="0"/>
                </a:rPr>
                <a:t>_</a:t>
              </a:r>
              <a:r>
                <a:rPr lang="es-EC" sz="1400" i="0">
                  <a:latin typeface="Cambria Math" panose="02040503050406030204" pitchFamily="18" charset="0"/>
                </a:rPr>
                <a:t>ℎ=2∗tan</a:t>
              </a:r>
              <a:r>
                <a:rPr lang="es-419" sz="1400" i="0">
                  <a:latin typeface="Cambria Math" panose="02040503050406030204" pitchFamily="18" charset="0"/>
                </a:rPr>
                <a:t>⁡(</a:t>
              </a:r>
              <a:r>
                <a:rPr lang="es-EC" sz="1400" i="0">
                  <a:latin typeface="Cambria Math" panose="02040503050406030204" pitchFamily="18" charset="0"/>
                </a:rPr>
                <a:t>𝜃) [𝐿−𝑚∆𝑥]</a:t>
              </a:r>
              <a:endParaRPr lang="es-419" sz="1500" dirty="0"/>
            </a:p>
          </dgm:t>
        </dgm:pt>
      </mc:Fallback>
    </mc:AlternateContent>
    <dgm:pt modelId="{16244A8B-C52A-4B1A-870A-A60C69DD3353}" type="parTrans" cxnId="{BBD026EF-B357-4294-AE77-B820060B888A}">
      <dgm:prSet/>
      <dgm:spPr/>
      <dgm:t>
        <a:bodyPr/>
        <a:lstStyle/>
        <a:p>
          <a:endParaRPr lang="es-419"/>
        </a:p>
      </dgm:t>
    </dgm:pt>
    <dgm:pt modelId="{52BEB5E7-6A56-45CA-8057-19869BC99BD6}" type="sibTrans" cxnId="{BBD026EF-B357-4294-AE77-B820060B888A}">
      <dgm:prSet/>
      <dgm:spPr/>
      <dgm:t>
        <a:bodyPr/>
        <a:lstStyle/>
        <a:p>
          <a:endParaRPr lang="es-419"/>
        </a:p>
      </dgm:t>
    </dgm:pt>
    <dgm:pt modelId="{3BF45EA5-9BB1-4C58-9666-DC1D83D59299}" type="pres">
      <dgm:prSet presAssocID="{0D577F84-B66D-4551-B29E-AF42C132F9B0}" presName="rootnode" presStyleCnt="0">
        <dgm:presLayoutVars>
          <dgm:chMax/>
          <dgm:chPref/>
          <dgm:dir/>
          <dgm:animLvl val="lvl"/>
        </dgm:presLayoutVars>
      </dgm:prSet>
      <dgm:spPr/>
    </dgm:pt>
    <dgm:pt modelId="{94C14FF1-2D35-4378-BC3C-E1FF911C1827}" type="pres">
      <dgm:prSet presAssocID="{6E41435E-E708-410E-A597-5BC625EA94B5}" presName="composite" presStyleCnt="0"/>
      <dgm:spPr/>
    </dgm:pt>
    <dgm:pt modelId="{FAC891FA-0CE7-4A9D-85AE-7EC36D6BA397}" type="pres">
      <dgm:prSet presAssocID="{6E41435E-E708-410E-A597-5BC625EA94B5}" presName="bentUpArrow1" presStyleLbl="alignImgPlace1" presStyleIdx="0" presStyleCnt="3" custScaleX="89720" custScaleY="77719" custLinFactNeighborX="2394" custLinFactNeighborY="-26032"/>
      <dgm:spPr/>
    </dgm:pt>
    <dgm:pt modelId="{2F1D92D4-FBDB-4D8E-8817-0B77483CDD22}" type="pres">
      <dgm:prSet presAssocID="{6E41435E-E708-410E-A597-5BC625EA94B5}" presName="ParentText" presStyleLbl="node1" presStyleIdx="0" presStyleCnt="4" custScaleX="70989" custScaleY="53288" custLinFactNeighborX="-3225" custLinFactNeighborY="-7620">
        <dgm:presLayoutVars>
          <dgm:chMax val="1"/>
          <dgm:chPref val="1"/>
          <dgm:bulletEnabled val="1"/>
        </dgm:presLayoutVars>
      </dgm:prSet>
      <dgm:spPr/>
    </dgm:pt>
    <dgm:pt modelId="{426FEA26-5DC8-4F7F-967F-76D79BD94DA0}" type="pres">
      <dgm:prSet presAssocID="{6E41435E-E708-410E-A597-5BC625EA94B5}" presName="ChildText" presStyleLbl="revTx" presStyleIdx="0" presStyleCnt="4" custScaleX="208239" custScaleY="65685" custLinFactNeighborX="35253" custLinFactNeighborY="-11793">
        <dgm:presLayoutVars>
          <dgm:chMax val="0"/>
          <dgm:chPref val="0"/>
          <dgm:bulletEnabled val="1"/>
        </dgm:presLayoutVars>
      </dgm:prSet>
      <dgm:spPr/>
    </dgm:pt>
    <dgm:pt modelId="{44DB099B-8285-4CBB-9489-55E82D555382}" type="pres">
      <dgm:prSet presAssocID="{7903E252-1B9F-4754-9894-EDF2591B8B5D}" presName="sibTrans" presStyleCnt="0"/>
      <dgm:spPr/>
    </dgm:pt>
    <dgm:pt modelId="{609C8C17-EB0B-44A9-9D86-9B71C44AF611}" type="pres">
      <dgm:prSet presAssocID="{0F0D4680-AC92-4144-B294-0836C6203A57}" presName="composite" presStyleCnt="0"/>
      <dgm:spPr/>
    </dgm:pt>
    <dgm:pt modelId="{DA96C864-55AD-4B4B-A41E-DDDD43B5F74A}" type="pres">
      <dgm:prSet presAssocID="{0F0D4680-AC92-4144-B294-0836C6203A57}" presName="bentUpArrow1" presStyleLbl="alignImgPlace1" presStyleIdx="1" presStyleCnt="3" custScaleX="89720" custScaleY="77719" custLinFactNeighborX="-4690" custLinFactNeighborY="-19147"/>
      <dgm:spPr/>
    </dgm:pt>
    <dgm:pt modelId="{0F1A8EB7-9FFD-478B-B46E-9B2C65B53E1D}" type="pres">
      <dgm:prSet presAssocID="{0F0D4680-AC92-4144-B294-0836C6203A57}" presName="ParentText" presStyleLbl="node1" presStyleIdx="1" presStyleCnt="4" custScaleX="70989" custScaleY="53288" custLinFactNeighborX="-26301" custLinFactNeighborY="10196">
        <dgm:presLayoutVars>
          <dgm:chMax val="1"/>
          <dgm:chPref val="1"/>
          <dgm:bulletEnabled val="1"/>
        </dgm:presLayoutVars>
      </dgm:prSet>
      <dgm:spPr/>
    </dgm:pt>
    <dgm:pt modelId="{F5EEE6BA-F96F-4272-9837-67E3D8BB2A69}" type="pres">
      <dgm:prSet presAssocID="{0F0D4680-AC92-4144-B294-0836C6203A57}" presName="ChildText" presStyleLbl="revTx" presStyleIdx="1" presStyleCnt="4" custScaleX="251008" custLinFactNeighborX="41258" custLinFactNeighborY="12662">
        <dgm:presLayoutVars>
          <dgm:chMax val="0"/>
          <dgm:chPref val="0"/>
          <dgm:bulletEnabled val="1"/>
        </dgm:presLayoutVars>
      </dgm:prSet>
      <dgm:spPr/>
    </dgm:pt>
    <dgm:pt modelId="{C893727F-4D6D-4106-A433-D1E766BC8C0F}" type="pres">
      <dgm:prSet presAssocID="{64A09642-65BA-459D-87D8-E76EA6D76E1F}" presName="sibTrans" presStyleCnt="0"/>
      <dgm:spPr/>
    </dgm:pt>
    <dgm:pt modelId="{10CA66A5-9CB8-47BF-9D75-26134C59DFFC}" type="pres">
      <dgm:prSet presAssocID="{7B363BCB-D3A0-417A-922C-A13DD8064706}" presName="composite" presStyleCnt="0"/>
      <dgm:spPr/>
    </dgm:pt>
    <dgm:pt modelId="{846263FB-0081-4561-A00F-BB219BB1B6BB}" type="pres">
      <dgm:prSet presAssocID="{7B363BCB-D3A0-417A-922C-A13DD8064706}" presName="bentUpArrow1" presStyleLbl="alignImgPlace1" presStyleIdx="2" presStyleCnt="3" custScaleX="89720" custScaleY="77719" custLinFactNeighborX="-4787" custLinFactNeighborY="-8175"/>
      <dgm:spPr/>
    </dgm:pt>
    <dgm:pt modelId="{47690CD8-26E0-41DF-9F40-6AA675271F9D}" type="pres">
      <dgm:prSet presAssocID="{7B363BCB-D3A0-417A-922C-A13DD8064706}" presName="ParentText" presStyleLbl="node1" presStyleIdx="2" presStyleCnt="4" custScaleX="70989" custScaleY="53288" custLinFactNeighborX="-26419" custLinFactNeighborY="13393">
        <dgm:presLayoutVars>
          <dgm:chMax val="1"/>
          <dgm:chPref val="1"/>
          <dgm:bulletEnabled val="1"/>
        </dgm:presLayoutVars>
      </dgm:prSet>
      <dgm:spPr/>
    </dgm:pt>
    <dgm:pt modelId="{46CF1F28-5722-4292-8971-F97C96F8FCBD}" type="pres">
      <dgm:prSet presAssocID="{7B363BCB-D3A0-417A-922C-A13DD8064706}" presName="ChildText" presStyleLbl="revTx" presStyleIdx="2" presStyleCnt="4" custScaleX="291665" custLinFactNeighborX="60736" custLinFactNeighborY="13063">
        <dgm:presLayoutVars>
          <dgm:chMax val="0"/>
          <dgm:chPref val="0"/>
          <dgm:bulletEnabled val="1"/>
        </dgm:presLayoutVars>
      </dgm:prSet>
      <dgm:spPr/>
    </dgm:pt>
    <dgm:pt modelId="{6F2CAC90-3E94-471C-B6AF-FD8672E0E4D8}" type="pres">
      <dgm:prSet presAssocID="{8DECF726-47FB-414F-8327-29993DEE253C}" presName="sibTrans" presStyleCnt="0"/>
      <dgm:spPr/>
    </dgm:pt>
    <dgm:pt modelId="{214F45D0-3A48-451C-9508-79CED8F43A2F}" type="pres">
      <dgm:prSet presAssocID="{5901A1C8-9CF0-4579-8BF1-0BC5DF3A0531}" presName="composite" presStyleCnt="0"/>
      <dgm:spPr/>
    </dgm:pt>
    <dgm:pt modelId="{4F78678C-9126-4289-84C6-5CE3B5F40A93}" type="pres">
      <dgm:prSet presAssocID="{5901A1C8-9CF0-4579-8BF1-0BC5DF3A0531}" presName="ParentText" presStyleLbl="node1" presStyleIdx="3" presStyleCnt="4" custScaleX="70989" custScaleY="53288" custLinFactNeighborX="-35403" custLinFactNeighborY="9319">
        <dgm:presLayoutVars>
          <dgm:chMax val="1"/>
          <dgm:chPref val="1"/>
          <dgm:bulletEnabled val="1"/>
        </dgm:presLayoutVars>
      </dgm:prSet>
      <dgm:spPr/>
    </dgm:pt>
    <dgm:pt modelId="{2CDF17CE-A752-4256-9B1F-F61EA26FEC73}" type="pres">
      <dgm:prSet presAssocID="{5901A1C8-9CF0-4579-8BF1-0BC5DF3A0531}" presName="FinalChildText" presStyleLbl="revTx" presStyleIdx="3" presStyleCnt="4" custScaleX="208704" custScaleY="104072" custLinFactNeighborX="123" custLinFactNeighborY="-1589">
        <dgm:presLayoutVars>
          <dgm:chMax val="0"/>
          <dgm:chPref val="0"/>
          <dgm:bulletEnabled val="1"/>
        </dgm:presLayoutVars>
      </dgm:prSet>
      <dgm:spPr/>
    </dgm:pt>
  </dgm:ptLst>
  <dgm:cxnLst>
    <dgm:cxn modelId="{2EAF2818-9288-49A8-9619-2C459A34D311}" srcId="{0D577F84-B66D-4551-B29E-AF42C132F9B0}" destId="{7B363BCB-D3A0-417A-922C-A13DD8064706}" srcOrd="2" destOrd="0" parTransId="{9775E817-0BDD-491E-B371-2982C164E51C}" sibTransId="{8DECF726-47FB-414F-8327-29993DEE253C}"/>
    <dgm:cxn modelId="{6B489F25-52B4-45C0-A434-5455EEA53418}" type="presOf" srcId="{E6567C6F-D460-4F7E-8F2A-4B5C67AB363D}" destId="{F5EEE6BA-F96F-4272-9837-67E3D8BB2A69}" srcOrd="0" destOrd="0" presId="urn:microsoft.com/office/officeart/2005/8/layout/StepDownProcess"/>
    <dgm:cxn modelId="{91832528-B979-440D-8E42-CE861C1DD70F}" srcId="{0D577F84-B66D-4551-B29E-AF42C132F9B0}" destId="{5901A1C8-9CF0-4579-8BF1-0BC5DF3A0531}" srcOrd="3" destOrd="0" parTransId="{70CCC81E-8076-4209-9C12-DF2888D95A32}" sibTransId="{220BB4ED-FA88-4511-9F04-6E27F98B82F0}"/>
    <dgm:cxn modelId="{EB866832-88B9-4311-8650-6DAD03B5E343}" srcId="{6E41435E-E708-410E-A597-5BC625EA94B5}" destId="{90FF7928-7982-4F99-A761-600366FA0A6A}" srcOrd="1" destOrd="0" parTransId="{4BD461D0-F659-4DD3-A583-A203F3270074}" sibTransId="{166B305A-E42B-4B0A-8778-ADE992A0BB3F}"/>
    <dgm:cxn modelId="{43343833-4940-472C-9F6D-519B027678AE}" type="presOf" srcId="{54AC6D7B-37A2-4B23-9043-01E9F8000E1C}" destId="{2CDF17CE-A752-4256-9B1F-F61EA26FEC73}" srcOrd="0" destOrd="1" presId="urn:microsoft.com/office/officeart/2005/8/layout/StepDownProcess"/>
    <dgm:cxn modelId="{A1489B33-4894-4D68-B550-665C70C59DEA}" srcId="{5901A1C8-9CF0-4579-8BF1-0BC5DF3A0531}" destId="{F2354030-D640-46BB-B151-466302C15709}" srcOrd="0" destOrd="0" parTransId="{599FADCB-7086-4B23-A20E-CAED4C5584BF}" sibTransId="{1E6DEBFC-AF8C-4FAA-B425-D9691ECBE31A}"/>
    <dgm:cxn modelId="{1DE70839-AE88-46D5-9027-7BC4FB2F0EFC}" srcId="{5901A1C8-9CF0-4579-8BF1-0BC5DF3A0531}" destId="{54AC6D7B-37A2-4B23-9043-01E9F8000E1C}" srcOrd="1" destOrd="0" parTransId="{64126992-CAA6-4FEC-B44D-1F43C66AFED7}" sibTransId="{708E86D5-8C6F-4987-9992-EA5218A91BAE}"/>
    <dgm:cxn modelId="{1654D25C-7350-42FA-A2BF-C9C6525FA26F}" type="presOf" srcId="{F2354030-D640-46BB-B151-466302C15709}" destId="{2CDF17CE-A752-4256-9B1F-F61EA26FEC73}" srcOrd="0" destOrd="0" presId="urn:microsoft.com/office/officeart/2005/8/layout/StepDownProcess"/>
    <dgm:cxn modelId="{790FF861-7697-4EDF-B21A-13DA09065D7E}" srcId="{0D577F84-B66D-4551-B29E-AF42C132F9B0}" destId="{6E41435E-E708-410E-A597-5BC625EA94B5}" srcOrd="0" destOrd="0" parTransId="{02D43A1F-3877-44F0-8A55-BD51605CC703}" sibTransId="{7903E252-1B9F-4754-9894-EDF2591B8B5D}"/>
    <dgm:cxn modelId="{FB5EE467-338B-48D3-A757-9021BCE2C3F3}" type="presOf" srcId="{AC3EA690-56CF-4057-9C25-BE6BBDB296E4}" destId="{46CF1F28-5722-4292-8971-F97C96F8FCBD}" srcOrd="0" destOrd="0" presId="urn:microsoft.com/office/officeart/2005/8/layout/StepDownProcess"/>
    <dgm:cxn modelId="{9CBD714F-4122-4CCB-8528-028BE5B00CE8}" type="presOf" srcId="{90FF7928-7982-4F99-A761-600366FA0A6A}" destId="{426FEA26-5DC8-4F7F-967F-76D79BD94DA0}" srcOrd="0" destOrd="1" presId="urn:microsoft.com/office/officeart/2005/8/layout/StepDownProcess"/>
    <dgm:cxn modelId="{3C29B671-71FF-4582-9EE2-D0488D1D54CE}" srcId="{0D577F84-B66D-4551-B29E-AF42C132F9B0}" destId="{0F0D4680-AC92-4144-B294-0836C6203A57}" srcOrd="1" destOrd="0" parTransId="{D3CA9D6A-EA55-4BE0-8AC6-E7A381A9BE72}" sibTransId="{64A09642-65BA-459D-87D8-E76EA6D76E1F}"/>
    <dgm:cxn modelId="{ADFFD054-6483-4388-9E1D-61A14081B43B}" type="presOf" srcId="{0D577F84-B66D-4551-B29E-AF42C132F9B0}" destId="{3BF45EA5-9BB1-4C58-9666-DC1D83D59299}" srcOrd="0" destOrd="0" presId="urn:microsoft.com/office/officeart/2005/8/layout/StepDownProcess"/>
    <dgm:cxn modelId="{7DC6B483-029F-4470-9EF0-5FC966D2ADD7}" type="presOf" srcId="{6E41435E-E708-410E-A597-5BC625EA94B5}" destId="{2F1D92D4-FBDB-4D8E-8817-0B77483CDD22}" srcOrd="0" destOrd="0" presId="urn:microsoft.com/office/officeart/2005/8/layout/StepDownProcess"/>
    <dgm:cxn modelId="{39D10C90-03BB-4039-9597-6C19046435FA}" srcId="{7B363BCB-D3A0-417A-922C-A13DD8064706}" destId="{AC3EA690-56CF-4057-9C25-BE6BBDB296E4}" srcOrd="0" destOrd="0" parTransId="{A9203F27-DE88-4F84-8CA9-CDDD6F79E5FB}" sibTransId="{692B62DE-448F-492B-8029-0352781FB953}"/>
    <dgm:cxn modelId="{8ED12FA0-E84D-48C3-80EB-EE7454DD4401}" type="presOf" srcId="{5901A1C8-9CF0-4579-8BF1-0BC5DF3A0531}" destId="{4F78678C-9126-4289-84C6-5CE3B5F40A93}" srcOrd="0" destOrd="0" presId="urn:microsoft.com/office/officeart/2005/8/layout/StepDownProcess"/>
    <dgm:cxn modelId="{0C5D56B4-1FA3-42D3-91AE-1DEAB0682043}" type="presOf" srcId="{0D30E5D9-89EE-46EC-B56F-5AD2528C08B1}" destId="{2CDF17CE-A752-4256-9B1F-F61EA26FEC73}" srcOrd="0" destOrd="2" presId="urn:microsoft.com/office/officeart/2005/8/layout/StepDownProcess"/>
    <dgm:cxn modelId="{01D9B7BA-2ECB-4913-982B-C86444BCD8BE}" type="presOf" srcId="{0F0D4680-AC92-4144-B294-0836C6203A57}" destId="{0F1A8EB7-9FFD-478B-B46E-9B2C65B53E1D}" srcOrd="0" destOrd="0" presId="urn:microsoft.com/office/officeart/2005/8/layout/StepDownProcess"/>
    <dgm:cxn modelId="{80B74FCA-6E73-4A23-987A-C60E1AF8EE6F}" type="presOf" srcId="{7B363BCB-D3A0-417A-922C-A13DD8064706}" destId="{47690CD8-26E0-41DF-9F40-6AA675271F9D}" srcOrd="0" destOrd="0" presId="urn:microsoft.com/office/officeart/2005/8/layout/StepDownProcess"/>
    <dgm:cxn modelId="{3146E0E2-8708-4BD0-8324-382DBDF73C30}" srcId="{0F0D4680-AC92-4144-B294-0836C6203A57}" destId="{E6567C6F-D460-4F7E-8F2A-4B5C67AB363D}" srcOrd="0" destOrd="0" parTransId="{A44CFCEE-6C71-4C81-BCB9-18F4C27B53B9}" sibTransId="{52AF60DA-267D-4C32-9166-94E2BFD8223D}"/>
    <dgm:cxn modelId="{6E5B06E6-38C4-4A53-B23F-AE0DA86EC600}" srcId="{6E41435E-E708-410E-A597-5BC625EA94B5}" destId="{9BE3D21E-F555-4A96-B95A-0863762468A5}" srcOrd="0" destOrd="0" parTransId="{C2E24C0F-6D5A-472F-80F9-EEF394844C6A}" sibTransId="{453313CF-0323-42CC-8981-7F4B057F474E}"/>
    <dgm:cxn modelId="{EFAC8CED-AA04-4F33-AF66-95BB9F0C31F7}" type="presOf" srcId="{9BE3D21E-F555-4A96-B95A-0863762468A5}" destId="{426FEA26-5DC8-4F7F-967F-76D79BD94DA0}" srcOrd="0" destOrd="0" presId="urn:microsoft.com/office/officeart/2005/8/layout/StepDownProcess"/>
    <dgm:cxn modelId="{BBD026EF-B357-4294-AE77-B820060B888A}" srcId="{5901A1C8-9CF0-4579-8BF1-0BC5DF3A0531}" destId="{0D30E5D9-89EE-46EC-B56F-5AD2528C08B1}" srcOrd="2" destOrd="0" parTransId="{16244A8B-C52A-4B1A-870A-A60C69DD3353}" sibTransId="{52BEB5E7-6A56-45CA-8057-19869BC99BD6}"/>
    <dgm:cxn modelId="{B951AF19-0B25-439C-A452-DD0CC1B6AB65}" type="presParOf" srcId="{3BF45EA5-9BB1-4C58-9666-DC1D83D59299}" destId="{94C14FF1-2D35-4378-BC3C-E1FF911C1827}" srcOrd="0" destOrd="0" presId="urn:microsoft.com/office/officeart/2005/8/layout/StepDownProcess"/>
    <dgm:cxn modelId="{401FEA11-EBAB-4E30-9705-F303AF077AE2}" type="presParOf" srcId="{94C14FF1-2D35-4378-BC3C-E1FF911C1827}" destId="{FAC891FA-0CE7-4A9D-85AE-7EC36D6BA397}" srcOrd="0" destOrd="0" presId="urn:microsoft.com/office/officeart/2005/8/layout/StepDownProcess"/>
    <dgm:cxn modelId="{DA4FAA71-4452-4E0E-BBBE-4D7DFCD887AB}" type="presParOf" srcId="{94C14FF1-2D35-4378-BC3C-E1FF911C1827}" destId="{2F1D92D4-FBDB-4D8E-8817-0B77483CDD22}" srcOrd="1" destOrd="0" presId="urn:microsoft.com/office/officeart/2005/8/layout/StepDownProcess"/>
    <dgm:cxn modelId="{6A1D8519-A7A5-49CA-911E-35C160ECD62E}" type="presParOf" srcId="{94C14FF1-2D35-4378-BC3C-E1FF911C1827}" destId="{426FEA26-5DC8-4F7F-967F-76D79BD94DA0}" srcOrd="2" destOrd="0" presId="urn:microsoft.com/office/officeart/2005/8/layout/StepDownProcess"/>
    <dgm:cxn modelId="{6AB0D360-A6D8-4C6F-B43F-43CD4DE7AA37}" type="presParOf" srcId="{3BF45EA5-9BB1-4C58-9666-DC1D83D59299}" destId="{44DB099B-8285-4CBB-9489-55E82D555382}" srcOrd="1" destOrd="0" presId="urn:microsoft.com/office/officeart/2005/8/layout/StepDownProcess"/>
    <dgm:cxn modelId="{DE56821C-FA85-48B9-B9C8-25D23DC5E1D8}" type="presParOf" srcId="{3BF45EA5-9BB1-4C58-9666-DC1D83D59299}" destId="{609C8C17-EB0B-44A9-9D86-9B71C44AF611}" srcOrd="2" destOrd="0" presId="urn:microsoft.com/office/officeart/2005/8/layout/StepDownProcess"/>
    <dgm:cxn modelId="{392C1C54-BDB8-490B-A086-E9361E9EDCC9}" type="presParOf" srcId="{609C8C17-EB0B-44A9-9D86-9B71C44AF611}" destId="{DA96C864-55AD-4B4B-A41E-DDDD43B5F74A}" srcOrd="0" destOrd="0" presId="urn:microsoft.com/office/officeart/2005/8/layout/StepDownProcess"/>
    <dgm:cxn modelId="{E9B39866-8FA5-48A6-B4A6-AA23D53D7571}" type="presParOf" srcId="{609C8C17-EB0B-44A9-9D86-9B71C44AF611}" destId="{0F1A8EB7-9FFD-478B-B46E-9B2C65B53E1D}" srcOrd="1" destOrd="0" presId="urn:microsoft.com/office/officeart/2005/8/layout/StepDownProcess"/>
    <dgm:cxn modelId="{38C6B7B9-53B7-47E3-ADF9-332F1BEE7790}" type="presParOf" srcId="{609C8C17-EB0B-44A9-9D86-9B71C44AF611}" destId="{F5EEE6BA-F96F-4272-9837-67E3D8BB2A69}" srcOrd="2" destOrd="0" presId="urn:microsoft.com/office/officeart/2005/8/layout/StepDownProcess"/>
    <dgm:cxn modelId="{E9914866-6317-4C05-AFEB-4E0406C65E36}" type="presParOf" srcId="{3BF45EA5-9BB1-4C58-9666-DC1D83D59299}" destId="{C893727F-4D6D-4106-A433-D1E766BC8C0F}" srcOrd="3" destOrd="0" presId="urn:microsoft.com/office/officeart/2005/8/layout/StepDownProcess"/>
    <dgm:cxn modelId="{F592F23A-8995-4382-B09E-168D883872E3}" type="presParOf" srcId="{3BF45EA5-9BB1-4C58-9666-DC1D83D59299}" destId="{10CA66A5-9CB8-47BF-9D75-26134C59DFFC}" srcOrd="4" destOrd="0" presId="urn:microsoft.com/office/officeart/2005/8/layout/StepDownProcess"/>
    <dgm:cxn modelId="{ECE2CBEA-A08E-4FCF-BFDE-5DB53E671D24}" type="presParOf" srcId="{10CA66A5-9CB8-47BF-9D75-26134C59DFFC}" destId="{846263FB-0081-4561-A00F-BB219BB1B6BB}" srcOrd="0" destOrd="0" presId="urn:microsoft.com/office/officeart/2005/8/layout/StepDownProcess"/>
    <dgm:cxn modelId="{E1AB121E-47AC-42D0-96BB-1AF258113CDB}" type="presParOf" srcId="{10CA66A5-9CB8-47BF-9D75-26134C59DFFC}" destId="{47690CD8-26E0-41DF-9F40-6AA675271F9D}" srcOrd="1" destOrd="0" presId="urn:microsoft.com/office/officeart/2005/8/layout/StepDownProcess"/>
    <dgm:cxn modelId="{8E8C0187-92D0-4C60-9753-11C680657869}" type="presParOf" srcId="{10CA66A5-9CB8-47BF-9D75-26134C59DFFC}" destId="{46CF1F28-5722-4292-8971-F97C96F8FCBD}" srcOrd="2" destOrd="0" presId="urn:microsoft.com/office/officeart/2005/8/layout/StepDownProcess"/>
    <dgm:cxn modelId="{321CFFC8-1AB5-4BC4-8B9B-66878814BE9D}" type="presParOf" srcId="{3BF45EA5-9BB1-4C58-9666-DC1D83D59299}" destId="{6F2CAC90-3E94-471C-B6AF-FD8672E0E4D8}" srcOrd="5" destOrd="0" presId="urn:microsoft.com/office/officeart/2005/8/layout/StepDownProcess"/>
    <dgm:cxn modelId="{5444934E-6ACC-4603-B34B-096FABD4705D}" type="presParOf" srcId="{3BF45EA5-9BB1-4C58-9666-DC1D83D59299}" destId="{214F45D0-3A48-451C-9508-79CED8F43A2F}" srcOrd="6" destOrd="0" presId="urn:microsoft.com/office/officeart/2005/8/layout/StepDownProcess"/>
    <dgm:cxn modelId="{1C854F08-848C-4B78-842C-412879C90722}" type="presParOf" srcId="{214F45D0-3A48-451C-9508-79CED8F43A2F}" destId="{4F78678C-9126-4289-84C6-5CE3B5F40A93}" srcOrd="0" destOrd="0" presId="urn:microsoft.com/office/officeart/2005/8/layout/StepDownProcess"/>
    <dgm:cxn modelId="{458BB594-CF7B-46EC-B726-AF2CBF77544F}" type="presParOf" srcId="{214F45D0-3A48-451C-9508-79CED8F43A2F}" destId="{2CDF17CE-A752-4256-9B1F-F61EA26FEC73}" srcOrd="1"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D577F84-B66D-4551-B29E-AF42C132F9B0}" type="doc">
      <dgm:prSet loTypeId="urn:microsoft.com/office/officeart/2005/8/layout/StepDownProcess" loCatId="process" qsTypeId="urn:microsoft.com/office/officeart/2005/8/quickstyle/simple1" qsCatId="simple" csTypeId="urn:microsoft.com/office/officeart/2005/8/colors/accent2_1" csCatId="accent2" phldr="1"/>
      <dgm:spPr/>
      <dgm:t>
        <a:bodyPr/>
        <a:lstStyle/>
        <a:p>
          <a:endParaRPr lang="es-419"/>
        </a:p>
      </dgm:t>
    </dgm:pt>
    <dgm:pt modelId="{6E41435E-E708-410E-A597-5BC625EA94B5}">
      <dgm:prSet phldrT="[Texto]" custT="1"/>
      <dgm:spPr/>
      <dgm:t>
        <a:bodyPr/>
        <a:lstStyle/>
        <a:p>
          <a:r>
            <a:rPr lang="es-ES" sz="1400" dirty="0"/>
            <a:t>Deducción</a:t>
          </a:r>
          <a:endParaRPr lang="es-419" sz="1400" dirty="0"/>
        </a:p>
      </dgm:t>
    </dgm:pt>
    <dgm:pt modelId="{02D43A1F-3877-44F0-8A55-BD51605CC703}" type="parTrans" cxnId="{790FF861-7697-4EDF-B21A-13DA09065D7E}">
      <dgm:prSet/>
      <dgm:spPr/>
      <dgm:t>
        <a:bodyPr/>
        <a:lstStyle/>
        <a:p>
          <a:endParaRPr lang="es-419"/>
        </a:p>
      </dgm:t>
    </dgm:pt>
    <dgm:pt modelId="{7903E252-1B9F-4754-9894-EDF2591B8B5D}" type="sibTrans" cxnId="{790FF861-7697-4EDF-B21A-13DA09065D7E}">
      <dgm:prSet/>
      <dgm:spPr/>
      <dgm:t>
        <a:bodyPr/>
        <a:lstStyle/>
        <a:p>
          <a:endParaRPr lang="es-419"/>
        </a:p>
      </dgm:t>
    </dgm:pt>
    <dgm:pt modelId="{9BE3D21E-F555-4A96-B95A-0863762468A5}">
      <dgm:prSet phldrT="[Texto]" custT="1"/>
      <dgm:spPr>
        <a:blipFill>
          <a:blip xmlns:r="http://schemas.openxmlformats.org/officeDocument/2006/relationships" r:embed="rId1"/>
          <a:stretch>
            <a:fillRect l="-2138" b="-40777"/>
          </a:stretch>
        </a:blipFill>
      </dgm:spPr>
      <dgm:t>
        <a:bodyPr/>
        <a:lstStyle/>
        <a:p>
          <a:r>
            <a:rPr lang="es-ES">
              <a:noFill/>
            </a:rPr>
            <a:t> </a:t>
          </a:r>
        </a:p>
      </dgm:t>
    </dgm:pt>
    <dgm:pt modelId="{C2E24C0F-6D5A-472F-80F9-EEF394844C6A}" type="parTrans" cxnId="{6E5B06E6-38C4-4A53-B23F-AE0DA86EC600}">
      <dgm:prSet/>
      <dgm:spPr/>
      <dgm:t>
        <a:bodyPr/>
        <a:lstStyle/>
        <a:p>
          <a:endParaRPr lang="es-419"/>
        </a:p>
      </dgm:t>
    </dgm:pt>
    <dgm:pt modelId="{453313CF-0323-42CC-8981-7F4B057F474E}" type="sibTrans" cxnId="{6E5B06E6-38C4-4A53-B23F-AE0DA86EC600}">
      <dgm:prSet/>
      <dgm:spPr/>
      <dgm:t>
        <a:bodyPr/>
        <a:lstStyle/>
        <a:p>
          <a:endParaRPr lang="es-419"/>
        </a:p>
      </dgm:t>
    </dgm:pt>
    <dgm:pt modelId="{0F0D4680-AC92-4144-B294-0836C6203A57}">
      <dgm:prSet phldrT="[Texto]" custT="1"/>
      <dgm:spPr/>
      <dgm:t>
        <a:bodyPr/>
        <a:lstStyle/>
        <a:p>
          <a:r>
            <a:rPr lang="es-EC" sz="1400" dirty="0">
              <a:effectLst/>
              <a:latin typeface="Arial" panose="020B0604020202020204" pitchFamily="34" charset="0"/>
              <a:ea typeface="Times New Roman" panose="02020603050405020304" pitchFamily="18" charset="0"/>
              <a:cs typeface="Arial" panose="020B0604020202020204" pitchFamily="34" charset="0"/>
            </a:rPr>
            <a:t>Área de conducción </a:t>
          </a:r>
          <a:endParaRPr lang="es-419" sz="1400" dirty="0"/>
        </a:p>
      </dgm:t>
    </dgm:pt>
    <dgm:pt modelId="{D3CA9D6A-EA55-4BE0-8AC6-E7A381A9BE72}" type="parTrans" cxnId="{3C29B671-71FF-4582-9EE2-D0488D1D54CE}">
      <dgm:prSet/>
      <dgm:spPr/>
      <dgm:t>
        <a:bodyPr/>
        <a:lstStyle/>
        <a:p>
          <a:endParaRPr lang="es-419"/>
        </a:p>
      </dgm:t>
    </dgm:pt>
    <dgm:pt modelId="{64A09642-65BA-459D-87D8-E76EA6D76E1F}" type="sibTrans" cxnId="{3C29B671-71FF-4582-9EE2-D0488D1D54CE}">
      <dgm:prSet/>
      <dgm:spPr/>
      <dgm:t>
        <a:bodyPr/>
        <a:lstStyle/>
        <a:p>
          <a:endParaRPr lang="es-419"/>
        </a:p>
      </dgm:t>
    </dgm:pt>
    <dgm:pt modelId="{E6567C6F-D460-4F7E-8F2A-4B5C67AB363D}">
      <dgm:prSet phldrT="[Texto]" custT="1"/>
      <dgm:spPr>
        <a:blipFill>
          <a:blip xmlns:r="http://schemas.openxmlformats.org/officeDocument/2006/relationships" r:embed="rId2"/>
          <a:stretch>
            <a:fillRect l="-1972"/>
          </a:stretch>
        </a:blipFill>
      </dgm:spPr>
      <dgm:t>
        <a:bodyPr/>
        <a:lstStyle/>
        <a:p>
          <a:r>
            <a:rPr lang="es-ES">
              <a:noFill/>
            </a:rPr>
            <a:t> </a:t>
          </a:r>
        </a:p>
      </dgm:t>
    </dgm:pt>
    <dgm:pt modelId="{A44CFCEE-6C71-4C81-BCB9-18F4C27B53B9}" type="parTrans" cxnId="{3146E0E2-8708-4BD0-8324-382DBDF73C30}">
      <dgm:prSet/>
      <dgm:spPr/>
      <dgm:t>
        <a:bodyPr/>
        <a:lstStyle/>
        <a:p>
          <a:endParaRPr lang="es-419"/>
        </a:p>
      </dgm:t>
    </dgm:pt>
    <dgm:pt modelId="{52AF60DA-267D-4C32-9166-94E2BFD8223D}" type="sibTrans" cxnId="{3146E0E2-8708-4BD0-8324-382DBDF73C30}">
      <dgm:prSet/>
      <dgm:spPr/>
      <dgm:t>
        <a:bodyPr/>
        <a:lstStyle/>
        <a:p>
          <a:endParaRPr lang="es-419"/>
        </a:p>
      </dgm:t>
    </dgm:pt>
    <dgm:pt modelId="{7B363BCB-D3A0-417A-922C-A13DD8064706}">
      <dgm:prSet phldrT="[Texto]" custT="1"/>
      <dgm:spPr/>
      <dgm:t>
        <a:bodyPr/>
        <a:lstStyle/>
        <a:p>
          <a:r>
            <a:rPr lang="es-EC" sz="1400" dirty="0">
              <a:effectLst/>
              <a:latin typeface="Arial" panose="020B0604020202020204" pitchFamily="34" charset="0"/>
              <a:ea typeface="Times New Roman" panose="02020603050405020304" pitchFamily="18" charset="0"/>
              <a:cs typeface="Arial" panose="020B0604020202020204" pitchFamily="34" charset="0"/>
            </a:rPr>
            <a:t>Perímetro </a:t>
          </a:r>
          <a:endParaRPr lang="es-419" sz="1400" dirty="0"/>
        </a:p>
      </dgm:t>
    </dgm:pt>
    <dgm:pt modelId="{9775E817-0BDD-491E-B371-2982C164E51C}" type="parTrans" cxnId="{2EAF2818-9288-49A8-9619-2C459A34D311}">
      <dgm:prSet/>
      <dgm:spPr/>
      <dgm:t>
        <a:bodyPr/>
        <a:lstStyle/>
        <a:p>
          <a:endParaRPr lang="es-419"/>
        </a:p>
      </dgm:t>
    </dgm:pt>
    <dgm:pt modelId="{8DECF726-47FB-414F-8327-29993DEE253C}" type="sibTrans" cxnId="{2EAF2818-9288-49A8-9619-2C459A34D311}">
      <dgm:prSet/>
      <dgm:spPr/>
      <dgm:t>
        <a:bodyPr/>
        <a:lstStyle/>
        <a:p>
          <a:endParaRPr lang="es-419"/>
        </a:p>
      </dgm:t>
    </dgm:pt>
    <dgm:pt modelId="{AC3EA690-56CF-4057-9C25-BE6BBDB296E4}">
      <dgm:prSet phldrT="[Texto]" custT="1"/>
      <dgm:spPr>
        <a:blipFill>
          <a:blip xmlns:r="http://schemas.openxmlformats.org/officeDocument/2006/relationships" r:embed="rId3"/>
          <a:stretch>
            <a:fillRect l="-1528"/>
          </a:stretch>
        </a:blipFill>
      </dgm:spPr>
      <dgm:t>
        <a:bodyPr/>
        <a:lstStyle/>
        <a:p>
          <a:r>
            <a:rPr lang="es-ES">
              <a:noFill/>
            </a:rPr>
            <a:t> </a:t>
          </a:r>
        </a:p>
      </dgm:t>
    </dgm:pt>
    <dgm:pt modelId="{A9203F27-DE88-4F84-8CA9-CDDD6F79E5FB}" type="parTrans" cxnId="{39D10C90-03BB-4039-9597-6C19046435FA}">
      <dgm:prSet/>
      <dgm:spPr/>
      <dgm:t>
        <a:bodyPr/>
        <a:lstStyle/>
        <a:p>
          <a:endParaRPr lang="es-419"/>
        </a:p>
      </dgm:t>
    </dgm:pt>
    <dgm:pt modelId="{692B62DE-448F-492B-8029-0352781FB953}" type="sibTrans" cxnId="{39D10C90-03BB-4039-9597-6C19046435FA}">
      <dgm:prSet/>
      <dgm:spPr/>
      <dgm:t>
        <a:bodyPr/>
        <a:lstStyle/>
        <a:p>
          <a:endParaRPr lang="es-419"/>
        </a:p>
      </dgm:t>
    </dgm:pt>
    <dgm:pt modelId="{5901A1C8-9CF0-4579-8BF1-0BC5DF3A0531}">
      <dgm:prSet phldrT="[Texto]" custT="1"/>
      <dgm:spPr/>
      <dgm:t>
        <a:bodyPr/>
        <a:lstStyle/>
        <a:p>
          <a:r>
            <a:rPr lang="es-EC" sz="1400" dirty="0">
              <a:effectLst/>
              <a:latin typeface="Arial" panose="020B0604020202020204" pitchFamily="34" charset="0"/>
              <a:ea typeface="Calibri" panose="020F0502020204030204" pitchFamily="34" charset="0"/>
              <a:cs typeface="Arial" panose="020B0604020202020204" pitchFamily="34" charset="0"/>
            </a:rPr>
            <a:t>Diámetro Húmedo </a:t>
          </a:r>
          <a:endParaRPr lang="es-419" sz="1400" dirty="0"/>
        </a:p>
      </dgm:t>
    </dgm:pt>
    <dgm:pt modelId="{70CCC81E-8076-4209-9C12-DF2888D95A32}" type="parTrans" cxnId="{91832528-B979-440D-8E42-CE861C1DD70F}">
      <dgm:prSet/>
      <dgm:spPr/>
      <dgm:t>
        <a:bodyPr/>
        <a:lstStyle/>
        <a:p>
          <a:endParaRPr lang="es-419"/>
        </a:p>
      </dgm:t>
    </dgm:pt>
    <dgm:pt modelId="{220BB4ED-FA88-4511-9F04-6E27F98B82F0}" type="sibTrans" cxnId="{91832528-B979-440D-8E42-CE861C1DD70F}">
      <dgm:prSet/>
      <dgm:spPr/>
      <dgm:t>
        <a:bodyPr/>
        <a:lstStyle/>
        <a:p>
          <a:endParaRPr lang="es-419"/>
        </a:p>
      </dgm:t>
    </dgm:pt>
    <dgm:pt modelId="{F2354030-D640-46BB-B151-466302C15709}">
      <dgm:prSet phldrT="[Texto]" custT="1"/>
      <dgm:spPr>
        <a:blipFill>
          <a:blip xmlns:r="http://schemas.openxmlformats.org/officeDocument/2006/relationships" r:embed="rId4"/>
          <a:stretch>
            <a:fillRect l="-2133" t="-3681" b="-14110"/>
          </a:stretch>
        </a:blipFill>
      </dgm:spPr>
      <dgm:t>
        <a:bodyPr/>
        <a:lstStyle/>
        <a:p>
          <a:r>
            <a:rPr lang="es-ES">
              <a:noFill/>
            </a:rPr>
            <a:t> </a:t>
          </a:r>
        </a:p>
      </dgm:t>
    </dgm:pt>
    <dgm:pt modelId="{599FADCB-7086-4B23-A20E-CAED4C5584BF}" type="parTrans" cxnId="{A1489B33-4894-4D68-B550-665C70C59DEA}">
      <dgm:prSet/>
      <dgm:spPr/>
      <dgm:t>
        <a:bodyPr/>
        <a:lstStyle/>
        <a:p>
          <a:endParaRPr lang="es-419"/>
        </a:p>
      </dgm:t>
    </dgm:pt>
    <dgm:pt modelId="{1E6DEBFC-AF8C-4FAA-B425-D9691ECBE31A}" type="sibTrans" cxnId="{A1489B33-4894-4D68-B550-665C70C59DEA}">
      <dgm:prSet/>
      <dgm:spPr/>
      <dgm:t>
        <a:bodyPr/>
        <a:lstStyle/>
        <a:p>
          <a:endParaRPr lang="es-419"/>
        </a:p>
      </dgm:t>
    </dgm:pt>
    <dgm:pt modelId="{54AC6D7B-37A2-4B23-9043-01E9F8000E1C}">
      <dgm:prSet phldrT="[Texto]" custT="1"/>
      <dgm:spPr/>
      <dgm:t>
        <a:bodyPr/>
        <a:lstStyle/>
        <a:p>
          <a:r>
            <a:rPr lang="es-ES">
              <a:noFill/>
            </a:rPr>
            <a:t> </a:t>
          </a:r>
        </a:p>
      </dgm:t>
    </dgm:pt>
    <dgm:pt modelId="{64126992-CAA6-4FEC-B44D-1F43C66AFED7}" type="parTrans" cxnId="{1DE70839-AE88-46D5-9027-7BC4FB2F0EFC}">
      <dgm:prSet/>
      <dgm:spPr/>
      <dgm:t>
        <a:bodyPr/>
        <a:lstStyle/>
        <a:p>
          <a:endParaRPr lang="es-419"/>
        </a:p>
      </dgm:t>
    </dgm:pt>
    <dgm:pt modelId="{708E86D5-8C6F-4987-9992-EA5218A91BAE}" type="sibTrans" cxnId="{1DE70839-AE88-46D5-9027-7BC4FB2F0EFC}">
      <dgm:prSet/>
      <dgm:spPr/>
      <dgm:t>
        <a:bodyPr/>
        <a:lstStyle/>
        <a:p>
          <a:endParaRPr lang="es-419"/>
        </a:p>
      </dgm:t>
    </dgm:pt>
    <dgm:pt modelId="{90FF7928-7982-4F99-A761-600366FA0A6A}">
      <dgm:prSet phldrT="[Texto]" custT="1"/>
      <dgm:spPr/>
      <dgm:t>
        <a:bodyPr/>
        <a:lstStyle/>
        <a:p>
          <a:r>
            <a:rPr lang="es-ES">
              <a:noFill/>
            </a:rPr>
            <a:t> </a:t>
          </a:r>
        </a:p>
      </dgm:t>
    </dgm:pt>
    <dgm:pt modelId="{4BD461D0-F659-4DD3-A583-A203F3270074}" type="parTrans" cxnId="{EB866832-88B9-4311-8650-6DAD03B5E343}">
      <dgm:prSet/>
      <dgm:spPr/>
      <dgm:t>
        <a:bodyPr/>
        <a:lstStyle/>
        <a:p>
          <a:endParaRPr lang="es-419"/>
        </a:p>
      </dgm:t>
    </dgm:pt>
    <dgm:pt modelId="{166B305A-E42B-4B0A-8778-ADE992A0BB3F}" type="sibTrans" cxnId="{EB866832-88B9-4311-8650-6DAD03B5E343}">
      <dgm:prSet/>
      <dgm:spPr/>
      <dgm:t>
        <a:bodyPr/>
        <a:lstStyle/>
        <a:p>
          <a:endParaRPr lang="es-419"/>
        </a:p>
      </dgm:t>
    </dgm:pt>
    <dgm:pt modelId="{0D30E5D9-89EE-46EC-B56F-5AD2528C08B1}">
      <dgm:prSet phldrT="[Texto]" custT="1"/>
      <dgm:spPr/>
      <dgm:t>
        <a:bodyPr/>
        <a:lstStyle/>
        <a:p>
          <a:r>
            <a:rPr lang="es-ES">
              <a:noFill/>
            </a:rPr>
            <a:t> </a:t>
          </a:r>
        </a:p>
      </dgm:t>
    </dgm:pt>
    <dgm:pt modelId="{16244A8B-C52A-4B1A-870A-A60C69DD3353}" type="parTrans" cxnId="{BBD026EF-B357-4294-AE77-B820060B888A}">
      <dgm:prSet/>
      <dgm:spPr/>
      <dgm:t>
        <a:bodyPr/>
        <a:lstStyle/>
        <a:p>
          <a:endParaRPr lang="es-419"/>
        </a:p>
      </dgm:t>
    </dgm:pt>
    <dgm:pt modelId="{52BEB5E7-6A56-45CA-8057-19869BC99BD6}" type="sibTrans" cxnId="{BBD026EF-B357-4294-AE77-B820060B888A}">
      <dgm:prSet/>
      <dgm:spPr/>
      <dgm:t>
        <a:bodyPr/>
        <a:lstStyle/>
        <a:p>
          <a:endParaRPr lang="es-419"/>
        </a:p>
      </dgm:t>
    </dgm:pt>
    <dgm:pt modelId="{3BF45EA5-9BB1-4C58-9666-DC1D83D59299}" type="pres">
      <dgm:prSet presAssocID="{0D577F84-B66D-4551-B29E-AF42C132F9B0}" presName="rootnode" presStyleCnt="0">
        <dgm:presLayoutVars>
          <dgm:chMax/>
          <dgm:chPref/>
          <dgm:dir/>
          <dgm:animLvl val="lvl"/>
        </dgm:presLayoutVars>
      </dgm:prSet>
      <dgm:spPr/>
    </dgm:pt>
    <dgm:pt modelId="{94C14FF1-2D35-4378-BC3C-E1FF911C1827}" type="pres">
      <dgm:prSet presAssocID="{6E41435E-E708-410E-A597-5BC625EA94B5}" presName="composite" presStyleCnt="0"/>
      <dgm:spPr/>
    </dgm:pt>
    <dgm:pt modelId="{FAC891FA-0CE7-4A9D-85AE-7EC36D6BA397}" type="pres">
      <dgm:prSet presAssocID="{6E41435E-E708-410E-A597-5BC625EA94B5}" presName="bentUpArrow1" presStyleLbl="alignImgPlace1" presStyleIdx="0" presStyleCnt="3" custScaleX="89720" custScaleY="77719" custLinFactNeighborX="2394" custLinFactNeighborY="-26032"/>
      <dgm:spPr/>
    </dgm:pt>
    <dgm:pt modelId="{2F1D92D4-FBDB-4D8E-8817-0B77483CDD22}" type="pres">
      <dgm:prSet presAssocID="{6E41435E-E708-410E-A597-5BC625EA94B5}" presName="ParentText" presStyleLbl="node1" presStyleIdx="0" presStyleCnt="4" custScaleX="70989" custScaleY="53288" custLinFactNeighborX="-3225" custLinFactNeighborY="-7620">
        <dgm:presLayoutVars>
          <dgm:chMax val="1"/>
          <dgm:chPref val="1"/>
          <dgm:bulletEnabled val="1"/>
        </dgm:presLayoutVars>
      </dgm:prSet>
      <dgm:spPr/>
    </dgm:pt>
    <dgm:pt modelId="{426FEA26-5DC8-4F7F-967F-76D79BD94DA0}" type="pres">
      <dgm:prSet presAssocID="{6E41435E-E708-410E-A597-5BC625EA94B5}" presName="ChildText" presStyleLbl="revTx" presStyleIdx="0" presStyleCnt="4" custScaleX="208239" custScaleY="65685" custLinFactNeighborX="35253" custLinFactNeighborY="-11793">
        <dgm:presLayoutVars>
          <dgm:chMax val="0"/>
          <dgm:chPref val="0"/>
          <dgm:bulletEnabled val="1"/>
        </dgm:presLayoutVars>
      </dgm:prSet>
      <dgm:spPr/>
    </dgm:pt>
    <dgm:pt modelId="{44DB099B-8285-4CBB-9489-55E82D555382}" type="pres">
      <dgm:prSet presAssocID="{7903E252-1B9F-4754-9894-EDF2591B8B5D}" presName="sibTrans" presStyleCnt="0"/>
      <dgm:spPr/>
    </dgm:pt>
    <dgm:pt modelId="{609C8C17-EB0B-44A9-9D86-9B71C44AF611}" type="pres">
      <dgm:prSet presAssocID="{0F0D4680-AC92-4144-B294-0836C6203A57}" presName="composite" presStyleCnt="0"/>
      <dgm:spPr/>
    </dgm:pt>
    <dgm:pt modelId="{DA96C864-55AD-4B4B-A41E-DDDD43B5F74A}" type="pres">
      <dgm:prSet presAssocID="{0F0D4680-AC92-4144-B294-0836C6203A57}" presName="bentUpArrow1" presStyleLbl="alignImgPlace1" presStyleIdx="1" presStyleCnt="3" custScaleX="89720" custScaleY="77719" custLinFactNeighborX="-4690" custLinFactNeighborY="-19147"/>
      <dgm:spPr/>
    </dgm:pt>
    <dgm:pt modelId="{0F1A8EB7-9FFD-478B-B46E-9B2C65B53E1D}" type="pres">
      <dgm:prSet presAssocID="{0F0D4680-AC92-4144-B294-0836C6203A57}" presName="ParentText" presStyleLbl="node1" presStyleIdx="1" presStyleCnt="4" custScaleX="70989" custScaleY="53288" custLinFactNeighborX="-26301" custLinFactNeighborY="10196">
        <dgm:presLayoutVars>
          <dgm:chMax val="1"/>
          <dgm:chPref val="1"/>
          <dgm:bulletEnabled val="1"/>
        </dgm:presLayoutVars>
      </dgm:prSet>
      <dgm:spPr/>
    </dgm:pt>
    <dgm:pt modelId="{F5EEE6BA-F96F-4272-9837-67E3D8BB2A69}" type="pres">
      <dgm:prSet presAssocID="{0F0D4680-AC92-4144-B294-0836C6203A57}" presName="ChildText" presStyleLbl="revTx" presStyleIdx="1" presStyleCnt="4" custScaleX="251008" custLinFactNeighborX="41258" custLinFactNeighborY="12662">
        <dgm:presLayoutVars>
          <dgm:chMax val="0"/>
          <dgm:chPref val="0"/>
          <dgm:bulletEnabled val="1"/>
        </dgm:presLayoutVars>
      </dgm:prSet>
      <dgm:spPr/>
    </dgm:pt>
    <dgm:pt modelId="{C893727F-4D6D-4106-A433-D1E766BC8C0F}" type="pres">
      <dgm:prSet presAssocID="{64A09642-65BA-459D-87D8-E76EA6D76E1F}" presName="sibTrans" presStyleCnt="0"/>
      <dgm:spPr/>
    </dgm:pt>
    <dgm:pt modelId="{10CA66A5-9CB8-47BF-9D75-26134C59DFFC}" type="pres">
      <dgm:prSet presAssocID="{7B363BCB-D3A0-417A-922C-A13DD8064706}" presName="composite" presStyleCnt="0"/>
      <dgm:spPr/>
    </dgm:pt>
    <dgm:pt modelId="{846263FB-0081-4561-A00F-BB219BB1B6BB}" type="pres">
      <dgm:prSet presAssocID="{7B363BCB-D3A0-417A-922C-A13DD8064706}" presName="bentUpArrow1" presStyleLbl="alignImgPlace1" presStyleIdx="2" presStyleCnt="3" custScaleX="89720" custScaleY="77719" custLinFactNeighborX="-4787" custLinFactNeighborY="-8175"/>
      <dgm:spPr/>
    </dgm:pt>
    <dgm:pt modelId="{47690CD8-26E0-41DF-9F40-6AA675271F9D}" type="pres">
      <dgm:prSet presAssocID="{7B363BCB-D3A0-417A-922C-A13DD8064706}" presName="ParentText" presStyleLbl="node1" presStyleIdx="2" presStyleCnt="4" custScaleX="70989" custScaleY="53288" custLinFactNeighborX="-26419" custLinFactNeighborY="13393">
        <dgm:presLayoutVars>
          <dgm:chMax val="1"/>
          <dgm:chPref val="1"/>
          <dgm:bulletEnabled val="1"/>
        </dgm:presLayoutVars>
      </dgm:prSet>
      <dgm:spPr/>
    </dgm:pt>
    <dgm:pt modelId="{46CF1F28-5722-4292-8971-F97C96F8FCBD}" type="pres">
      <dgm:prSet presAssocID="{7B363BCB-D3A0-417A-922C-A13DD8064706}" presName="ChildText" presStyleLbl="revTx" presStyleIdx="2" presStyleCnt="4" custScaleX="291665" custLinFactNeighborX="60736" custLinFactNeighborY="13063">
        <dgm:presLayoutVars>
          <dgm:chMax val="0"/>
          <dgm:chPref val="0"/>
          <dgm:bulletEnabled val="1"/>
        </dgm:presLayoutVars>
      </dgm:prSet>
      <dgm:spPr/>
    </dgm:pt>
    <dgm:pt modelId="{6F2CAC90-3E94-471C-B6AF-FD8672E0E4D8}" type="pres">
      <dgm:prSet presAssocID="{8DECF726-47FB-414F-8327-29993DEE253C}" presName="sibTrans" presStyleCnt="0"/>
      <dgm:spPr/>
    </dgm:pt>
    <dgm:pt modelId="{214F45D0-3A48-451C-9508-79CED8F43A2F}" type="pres">
      <dgm:prSet presAssocID="{5901A1C8-9CF0-4579-8BF1-0BC5DF3A0531}" presName="composite" presStyleCnt="0"/>
      <dgm:spPr/>
    </dgm:pt>
    <dgm:pt modelId="{4F78678C-9126-4289-84C6-5CE3B5F40A93}" type="pres">
      <dgm:prSet presAssocID="{5901A1C8-9CF0-4579-8BF1-0BC5DF3A0531}" presName="ParentText" presStyleLbl="node1" presStyleIdx="3" presStyleCnt="4" custScaleX="70989" custScaleY="53288" custLinFactNeighborX="-35403" custLinFactNeighborY="9319">
        <dgm:presLayoutVars>
          <dgm:chMax val="1"/>
          <dgm:chPref val="1"/>
          <dgm:bulletEnabled val="1"/>
        </dgm:presLayoutVars>
      </dgm:prSet>
      <dgm:spPr/>
    </dgm:pt>
    <dgm:pt modelId="{2CDF17CE-A752-4256-9B1F-F61EA26FEC73}" type="pres">
      <dgm:prSet presAssocID="{5901A1C8-9CF0-4579-8BF1-0BC5DF3A0531}" presName="FinalChildText" presStyleLbl="revTx" presStyleIdx="3" presStyleCnt="4" custScaleX="208704" custScaleY="104072" custLinFactNeighborX="123" custLinFactNeighborY="-1589">
        <dgm:presLayoutVars>
          <dgm:chMax val="0"/>
          <dgm:chPref val="0"/>
          <dgm:bulletEnabled val="1"/>
        </dgm:presLayoutVars>
      </dgm:prSet>
      <dgm:spPr/>
    </dgm:pt>
  </dgm:ptLst>
  <dgm:cxnLst>
    <dgm:cxn modelId="{2EAF2818-9288-49A8-9619-2C459A34D311}" srcId="{0D577F84-B66D-4551-B29E-AF42C132F9B0}" destId="{7B363BCB-D3A0-417A-922C-A13DD8064706}" srcOrd="2" destOrd="0" parTransId="{9775E817-0BDD-491E-B371-2982C164E51C}" sibTransId="{8DECF726-47FB-414F-8327-29993DEE253C}"/>
    <dgm:cxn modelId="{6B489F25-52B4-45C0-A434-5455EEA53418}" type="presOf" srcId="{E6567C6F-D460-4F7E-8F2A-4B5C67AB363D}" destId="{F5EEE6BA-F96F-4272-9837-67E3D8BB2A69}" srcOrd="0" destOrd="0" presId="urn:microsoft.com/office/officeart/2005/8/layout/StepDownProcess"/>
    <dgm:cxn modelId="{91832528-B979-440D-8E42-CE861C1DD70F}" srcId="{0D577F84-B66D-4551-B29E-AF42C132F9B0}" destId="{5901A1C8-9CF0-4579-8BF1-0BC5DF3A0531}" srcOrd="3" destOrd="0" parTransId="{70CCC81E-8076-4209-9C12-DF2888D95A32}" sibTransId="{220BB4ED-FA88-4511-9F04-6E27F98B82F0}"/>
    <dgm:cxn modelId="{EB866832-88B9-4311-8650-6DAD03B5E343}" srcId="{6E41435E-E708-410E-A597-5BC625EA94B5}" destId="{90FF7928-7982-4F99-A761-600366FA0A6A}" srcOrd="1" destOrd="0" parTransId="{4BD461D0-F659-4DD3-A583-A203F3270074}" sibTransId="{166B305A-E42B-4B0A-8778-ADE992A0BB3F}"/>
    <dgm:cxn modelId="{43343833-4940-472C-9F6D-519B027678AE}" type="presOf" srcId="{54AC6D7B-37A2-4B23-9043-01E9F8000E1C}" destId="{2CDF17CE-A752-4256-9B1F-F61EA26FEC73}" srcOrd="0" destOrd="1" presId="urn:microsoft.com/office/officeart/2005/8/layout/StepDownProcess"/>
    <dgm:cxn modelId="{A1489B33-4894-4D68-B550-665C70C59DEA}" srcId="{5901A1C8-9CF0-4579-8BF1-0BC5DF3A0531}" destId="{F2354030-D640-46BB-B151-466302C15709}" srcOrd="0" destOrd="0" parTransId="{599FADCB-7086-4B23-A20E-CAED4C5584BF}" sibTransId="{1E6DEBFC-AF8C-4FAA-B425-D9691ECBE31A}"/>
    <dgm:cxn modelId="{1DE70839-AE88-46D5-9027-7BC4FB2F0EFC}" srcId="{5901A1C8-9CF0-4579-8BF1-0BC5DF3A0531}" destId="{54AC6D7B-37A2-4B23-9043-01E9F8000E1C}" srcOrd="1" destOrd="0" parTransId="{64126992-CAA6-4FEC-B44D-1F43C66AFED7}" sibTransId="{708E86D5-8C6F-4987-9992-EA5218A91BAE}"/>
    <dgm:cxn modelId="{1654D25C-7350-42FA-A2BF-C9C6525FA26F}" type="presOf" srcId="{F2354030-D640-46BB-B151-466302C15709}" destId="{2CDF17CE-A752-4256-9B1F-F61EA26FEC73}" srcOrd="0" destOrd="0" presId="urn:microsoft.com/office/officeart/2005/8/layout/StepDownProcess"/>
    <dgm:cxn modelId="{790FF861-7697-4EDF-B21A-13DA09065D7E}" srcId="{0D577F84-B66D-4551-B29E-AF42C132F9B0}" destId="{6E41435E-E708-410E-A597-5BC625EA94B5}" srcOrd="0" destOrd="0" parTransId="{02D43A1F-3877-44F0-8A55-BD51605CC703}" sibTransId="{7903E252-1B9F-4754-9894-EDF2591B8B5D}"/>
    <dgm:cxn modelId="{FB5EE467-338B-48D3-A757-9021BCE2C3F3}" type="presOf" srcId="{AC3EA690-56CF-4057-9C25-BE6BBDB296E4}" destId="{46CF1F28-5722-4292-8971-F97C96F8FCBD}" srcOrd="0" destOrd="0" presId="urn:microsoft.com/office/officeart/2005/8/layout/StepDownProcess"/>
    <dgm:cxn modelId="{9CBD714F-4122-4CCB-8528-028BE5B00CE8}" type="presOf" srcId="{90FF7928-7982-4F99-A761-600366FA0A6A}" destId="{426FEA26-5DC8-4F7F-967F-76D79BD94DA0}" srcOrd="0" destOrd="1" presId="urn:microsoft.com/office/officeart/2005/8/layout/StepDownProcess"/>
    <dgm:cxn modelId="{3C29B671-71FF-4582-9EE2-D0488D1D54CE}" srcId="{0D577F84-B66D-4551-B29E-AF42C132F9B0}" destId="{0F0D4680-AC92-4144-B294-0836C6203A57}" srcOrd="1" destOrd="0" parTransId="{D3CA9D6A-EA55-4BE0-8AC6-E7A381A9BE72}" sibTransId="{64A09642-65BA-459D-87D8-E76EA6D76E1F}"/>
    <dgm:cxn modelId="{ADFFD054-6483-4388-9E1D-61A14081B43B}" type="presOf" srcId="{0D577F84-B66D-4551-B29E-AF42C132F9B0}" destId="{3BF45EA5-9BB1-4C58-9666-DC1D83D59299}" srcOrd="0" destOrd="0" presId="urn:microsoft.com/office/officeart/2005/8/layout/StepDownProcess"/>
    <dgm:cxn modelId="{7DC6B483-029F-4470-9EF0-5FC966D2ADD7}" type="presOf" srcId="{6E41435E-E708-410E-A597-5BC625EA94B5}" destId="{2F1D92D4-FBDB-4D8E-8817-0B77483CDD22}" srcOrd="0" destOrd="0" presId="urn:microsoft.com/office/officeart/2005/8/layout/StepDownProcess"/>
    <dgm:cxn modelId="{39D10C90-03BB-4039-9597-6C19046435FA}" srcId="{7B363BCB-D3A0-417A-922C-A13DD8064706}" destId="{AC3EA690-56CF-4057-9C25-BE6BBDB296E4}" srcOrd="0" destOrd="0" parTransId="{A9203F27-DE88-4F84-8CA9-CDDD6F79E5FB}" sibTransId="{692B62DE-448F-492B-8029-0352781FB953}"/>
    <dgm:cxn modelId="{8ED12FA0-E84D-48C3-80EB-EE7454DD4401}" type="presOf" srcId="{5901A1C8-9CF0-4579-8BF1-0BC5DF3A0531}" destId="{4F78678C-9126-4289-84C6-5CE3B5F40A93}" srcOrd="0" destOrd="0" presId="urn:microsoft.com/office/officeart/2005/8/layout/StepDownProcess"/>
    <dgm:cxn modelId="{0C5D56B4-1FA3-42D3-91AE-1DEAB0682043}" type="presOf" srcId="{0D30E5D9-89EE-46EC-B56F-5AD2528C08B1}" destId="{2CDF17CE-A752-4256-9B1F-F61EA26FEC73}" srcOrd="0" destOrd="2" presId="urn:microsoft.com/office/officeart/2005/8/layout/StepDownProcess"/>
    <dgm:cxn modelId="{01D9B7BA-2ECB-4913-982B-C86444BCD8BE}" type="presOf" srcId="{0F0D4680-AC92-4144-B294-0836C6203A57}" destId="{0F1A8EB7-9FFD-478B-B46E-9B2C65B53E1D}" srcOrd="0" destOrd="0" presId="urn:microsoft.com/office/officeart/2005/8/layout/StepDownProcess"/>
    <dgm:cxn modelId="{80B74FCA-6E73-4A23-987A-C60E1AF8EE6F}" type="presOf" srcId="{7B363BCB-D3A0-417A-922C-A13DD8064706}" destId="{47690CD8-26E0-41DF-9F40-6AA675271F9D}" srcOrd="0" destOrd="0" presId="urn:microsoft.com/office/officeart/2005/8/layout/StepDownProcess"/>
    <dgm:cxn modelId="{3146E0E2-8708-4BD0-8324-382DBDF73C30}" srcId="{0F0D4680-AC92-4144-B294-0836C6203A57}" destId="{E6567C6F-D460-4F7E-8F2A-4B5C67AB363D}" srcOrd="0" destOrd="0" parTransId="{A44CFCEE-6C71-4C81-BCB9-18F4C27B53B9}" sibTransId="{52AF60DA-267D-4C32-9166-94E2BFD8223D}"/>
    <dgm:cxn modelId="{6E5B06E6-38C4-4A53-B23F-AE0DA86EC600}" srcId="{6E41435E-E708-410E-A597-5BC625EA94B5}" destId="{9BE3D21E-F555-4A96-B95A-0863762468A5}" srcOrd="0" destOrd="0" parTransId="{C2E24C0F-6D5A-472F-80F9-EEF394844C6A}" sibTransId="{453313CF-0323-42CC-8981-7F4B057F474E}"/>
    <dgm:cxn modelId="{EFAC8CED-AA04-4F33-AF66-95BB9F0C31F7}" type="presOf" srcId="{9BE3D21E-F555-4A96-B95A-0863762468A5}" destId="{426FEA26-5DC8-4F7F-967F-76D79BD94DA0}" srcOrd="0" destOrd="0" presId="urn:microsoft.com/office/officeart/2005/8/layout/StepDownProcess"/>
    <dgm:cxn modelId="{BBD026EF-B357-4294-AE77-B820060B888A}" srcId="{5901A1C8-9CF0-4579-8BF1-0BC5DF3A0531}" destId="{0D30E5D9-89EE-46EC-B56F-5AD2528C08B1}" srcOrd="2" destOrd="0" parTransId="{16244A8B-C52A-4B1A-870A-A60C69DD3353}" sibTransId="{52BEB5E7-6A56-45CA-8057-19869BC99BD6}"/>
    <dgm:cxn modelId="{B951AF19-0B25-439C-A452-DD0CC1B6AB65}" type="presParOf" srcId="{3BF45EA5-9BB1-4C58-9666-DC1D83D59299}" destId="{94C14FF1-2D35-4378-BC3C-E1FF911C1827}" srcOrd="0" destOrd="0" presId="urn:microsoft.com/office/officeart/2005/8/layout/StepDownProcess"/>
    <dgm:cxn modelId="{401FEA11-EBAB-4E30-9705-F303AF077AE2}" type="presParOf" srcId="{94C14FF1-2D35-4378-BC3C-E1FF911C1827}" destId="{FAC891FA-0CE7-4A9D-85AE-7EC36D6BA397}" srcOrd="0" destOrd="0" presId="urn:microsoft.com/office/officeart/2005/8/layout/StepDownProcess"/>
    <dgm:cxn modelId="{DA4FAA71-4452-4E0E-BBBE-4D7DFCD887AB}" type="presParOf" srcId="{94C14FF1-2D35-4378-BC3C-E1FF911C1827}" destId="{2F1D92D4-FBDB-4D8E-8817-0B77483CDD22}" srcOrd="1" destOrd="0" presId="urn:microsoft.com/office/officeart/2005/8/layout/StepDownProcess"/>
    <dgm:cxn modelId="{6A1D8519-A7A5-49CA-911E-35C160ECD62E}" type="presParOf" srcId="{94C14FF1-2D35-4378-BC3C-E1FF911C1827}" destId="{426FEA26-5DC8-4F7F-967F-76D79BD94DA0}" srcOrd="2" destOrd="0" presId="urn:microsoft.com/office/officeart/2005/8/layout/StepDownProcess"/>
    <dgm:cxn modelId="{6AB0D360-A6D8-4C6F-B43F-43CD4DE7AA37}" type="presParOf" srcId="{3BF45EA5-9BB1-4C58-9666-DC1D83D59299}" destId="{44DB099B-8285-4CBB-9489-55E82D555382}" srcOrd="1" destOrd="0" presId="urn:microsoft.com/office/officeart/2005/8/layout/StepDownProcess"/>
    <dgm:cxn modelId="{DE56821C-FA85-48B9-B9C8-25D23DC5E1D8}" type="presParOf" srcId="{3BF45EA5-9BB1-4C58-9666-DC1D83D59299}" destId="{609C8C17-EB0B-44A9-9D86-9B71C44AF611}" srcOrd="2" destOrd="0" presId="urn:microsoft.com/office/officeart/2005/8/layout/StepDownProcess"/>
    <dgm:cxn modelId="{392C1C54-BDB8-490B-A086-E9361E9EDCC9}" type="presParOf" srcId="{609C8C17-EB0B-44A9-9D86-9B71C44AF611}" destId="{DA96C864-55AD-4B4B-A41E-DDDD43B5F74A}" srcOrd="0" destOrd="0" presId="urn:microsoft.com/office/officeart/2005/8/layout/StepDownProcess"/>
    <dgm:cxn modelId="{E9B39866-8FA5-48A6-B4A6-AA23D53D7571}" type="presParOf" srcId="{609C8C17-EB0B-44A9-9D86-9B71C44AF611}" destId="{0F1A8EB7-9FFD-478B-B46E-9B2C65B53E1D}" srcOrd="1" destOrd="0" presId="urn:microsoft.com/office/officeart/2005/8/layout/StepDownProcess"/>
    <dgm:cxn modelId="{38C6B7B9-53B7-47E3-ADF9-332F1BEE7790}" type="presParOf" srcId="{609C8C17-EB0B-44A9-9D86-9B71C44AF611}" destId="{F5EEE6BA-F96F-4272-9837-67E3D8BB2A69}" srcOrd="2" destOrd="0" presId="urn:microsoft.com/office/officeart/2005/8/layout/StepDownProcess"/>
    <dgm:cxn modelId="{E9914866-6317-4C05-AFEB-4E0406C65E36}" type="presParOf" srcId="{3BF45EA5-9BB1-4C58-9666-DC1D83D59299}" destId="{C893727F-4D6D-4106-A433-D1E766BC8C0F}" srcOrd="3" destOrd="0" presId="urn:microsoft.com/office/officeart/2005/8/layout/StepDownProcess"/>
    <dgm:cxn modelId="{F592F23A-8995-4382-B09E-168D883872E3}" type="presParOf" srcId="{3BF45EA5-9BB1-4C58-9666-DC1D83D59299}" destId="{10CA66A5-9CB8-47BF-9D75-26134C59DFFC}" srcOrd="4" destOrd="0" presId="urn:microsoft.com/office/officeart/2005/8/layout/StepDownProcess"/>
    <dgm:cxn modelId="{ECE2CBEA-A08E-4FCF-BFDE-5DB53E671D24}" type="presParOf" srcId="{10CA66A5-9CB8-47BF-9D75-26134C59DFFC}" destId="{846263FB-0081-4561-A00F-BB219BB1B6BB}" srcOrd="0" destOrd="0" presId="urn:microsoft.com/office/officeart/2005/8/layout/StepDownProcess"/>
    <dgm:cxn modelId="{E1AB121E-47AC-42D0-96BB-1AF258113CDB}" type="presParOf" srcId="{10CA66A5-9CB8-47BF-9D75-26134C59DFFC}" destId="{47690CD8-26E0-41DF-9F40-6AA675271F9D}" srcOrd="1" destOrd="0" presId="urn:microsoft.com/office/officeart/2005/8/layout/StepDownProcess"/>
    <dgm:cxn modelId="{8E8C0187-92D0-4C60-9753-11C680657869}" type="presParOf" srcId="{10CA66A5-9CB8-47BF-9D75-26134C59DFFC}" destId="{46CF1F28-5722-4292-8971-F97C96F8FCBD}" srcOrd="2" destOrd="0" presId="urn:microsoft.com/office/officeart/2005/8/layout/StepDownProcess"/>
    <dgm:cxn modelId="{321CFFC8-1AB5-4BC4-8B9B-66878814BE9D}" type="presParOf" srcId="{3BF45EA5-9BB1-4C58-9666-DC1D83D59299}" destId="{6F2CAC90-3E94-471C-B6AF-FD8672E0E4D8}" srcOrd="5" destOrd="0" presId="urn:microsoft.com/office/officeart/2005/8/layout/StepDownProcess"/>
    <dgm:cxn modelId="{5444934E-6ACC-4603-B34B-096FABD4705D}" type="presParOf" srcId="{3BF45EA5-9BB1-4C58-9666-DC1D83D59299}" destId="{214F45D0-3A48-451C-9508-79CED8F43A2F}" srcOrd="6" destOrd="0" presId="urn:microsoft.com/office/officeart/2005/8/layout/StepDownProcess"/>
    <dgm:cxn modelId="{1C854F08-848C-4B78-842C-412879C90722}" type="presParOf" srcId="{214F45D0-3A48-451C-9508-79CED8F43A2F}" destId="{4F78678C-9126-4289-84C6-5CE3B5F40A93}" srcOrd="0" destOrd="0" presId="urn:microsoft.com/office/officeart/2005/8/layout/StepDownProcess"/>
    <dgm:cxn modelId="{458BB594-CF7B-46EC-B726-AF2CBF77544F}" type="presParOf" srcId="{214F45D0-3A48-451C-9508-79CED8F43A2F}" destId="{2CDF17CE-A752-4256-9B1F-F61EA26FEC73}" srcOrd="1"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3DD77C5-F746-4EB9-941C-BA0320A08BB1}" type="doc">
      <dgm:prSet loTypeId="urn:microsoft.com/office/officeart/2005/8/layout/target3" loCatId="relationship" qsTypeId="urn:microsoft.com/office/officeart/2005/8/quickstyle/simple5" qsCatId="simple" csTypeId="urn:microsoft.com/office/officeart/2005/8/colors/accent3_3" csCatId="accent3" phldr="1"/>
      <dgm:spPr/>
      <dgm:t>
        <a:bodyPr/>
        <a:lstStyle/>
        <a:p>
          <a:endParaRPr lang="es-419"/>
        </a:p>
      </dgm:t>
    </dgm:pt>
    <dgm:pt modelId="{722D03F4-624C-415E-8BA3-D8C18F647FE9}">
      <dgm:prSet phldrT="[Texto]" custT="1"/>
      <dgm:spPr/>
      <dgm:t>
        <a:bodyPr/>
        <a:lstStyle/>
        <a:p>
          <a:r>
            <a:rPr lang="es-ES" sz="2000" dirty="0"/>
            <a:t>CILÍNDRICA</a:t>
          </a:r>
          <a:endParaRPr lang="es-419" sz="2000" dirty="0"/>
        </a:p>
      </dgm:t>
    </dgm:pt>
    <dgm:pt modelId="{35485A8B-E127-4E70-AF10-A3579342840A}" type="parTrans" cxnId="{61F7E764-C6EF-43C7-9797-8D92227D978A}">
      <dgm:prSet/>
      <dgm:spPr/>
      <dgm:t>
        <a:bodyPr/>
        <a:lstStyle/>
        <a:p>
          <a:endParaRPr lang="es-419"/>
        </a:p>
      </dgm:t>
    </dgm:pt>
    <dgm:pt modelId="{B5A795F1-F5CD-4134-8A40-CA01B0EE184A}" type="sibTrans" cxnId="{61F7E764-C6EF-43C7-9797-8D92227D978A}">
      <dgm:prSet/>
      <dgm:spPr/>
      <dgm:t>
        <a:bodyPr/>
        <a:lstStyle/>
        <a:p>
          <a:endParaRPr lang="es-419"/>
        </a:p>
      </dgm:t>
    </dgm:pt>
    <dgm:pt modelId="{95574F8A-FFCE-40C1-8987-E8C7D351C9B4}">
      <dgm:prSet phldrT="[Texto]" custT="1"/>
      <dgm:spPr/>
      <dgm:t>
        <a:bodyPr/>
        <a:lstStyle/>
        <a:p>
          <a:r>
            <a:rPr lang="es-ES" sz="2000"/>
            <a:t>5,32 [W]</a:t>
          </a:r>
          <a:endParaRPr lang="es-419" sz="2000" dirty="0"/>
        </a:p>
      </dgm:t>
    </dgm:pt>
    <dgm:pt modelId="{F7C13C47-F2C4-4CE9-8717-3A5C65DAA023}" type="parTrans" cxnId="{A728E049-C2BC-42F8-ABE0-F4E1C17B9D64}">
      <dgm:prSet/>
      <dgm:spPr/>
      <dgm:t>
        <a:bodyPr/>
        <a:lstStyle/>
        <a:p>
          <a:endParaRPr lang="es-419"/>
        </a:p>
      </dgm:t>
    </dgm:pt>
    <dgm:pt modelId="{50D6686A-C73C-4F94-99DA-A47545B3AF70}" type="sibTrans" cxnId="{A728E049-C2BC-42F8-ABE0-F4E1C17B9D64}">
      <dgm:prSet/>
      <dgm:spPr/>
      <dgm:t>
        <a:bodyPr/>
        <a:lstStyle/>
        <a:p>
          <a:endParaRPr lang="es-419"/>
        </a:p>
      </dgm:t>
    </dgm:pt>
    <dgm:pt modelId="{56C07B7B-4147-4703-820E-6F08863891EB}">
      <dgm:prSet phldrT="[Texto]" custT="1"/>
      <dgm:spPr/>
      <dgm:t>
        <a:bodyPr/>
        <a:lstStyle/>
        <a:p>
          <a:r>
            <a:rPr lang="es-ES" sz="2000" dirty="0"/>
            <a:t>RECTANGULAR</a:t>
          </a:r>
          <a:endParaRPr lang="es-419" sz="2000" dirty="0"/>
        </a:p>
      </dgm:t>
    </dgm:pt>
    <dgm:pt modelId="{D2CF9A75-08AF-4EF9-AA3A-F8F7A99174D3}" type="parTrans" cxnId="{C58B3E2B-D419-4755-8AFE-8C4AAF762AE4}">
      <dgm:prSet/>
      <dgm:spPr/>
      <dgm:t>
        <a:bodyPr/>
        <a:lstStyle/>
        <a:p>
          <a:endParaRPr lang="es-419"/>
        </a:p>
      </dgm:t>
    </dgm:pt>
    <dgm:pt modelId="{1FA7FEBD-2C55-4A43-AF14-A30A31F2468A}" type="sibTrans" cxnId="{C58B3E2B-D419-4755-8AFE-8C4AAF762AE4}">
      <dgm:prSet/>
      <dgm:spPr/>
      <dgm:t>
        <a:bodyPr/>
        <a:lstStyle/>
        <a:p>
          <a:endParaRPr lang="es-419"/>
        </a:p>
      </dgm:t>
    </dgm:pt>
    <dgm:pt modelId="{358A58FA-2E55-4E0E-89DE-274B936EB15A}">
      <dgm:prSet phldrT="[Texto]" custT="1"/>
      <dgm:spPr/>
      <dgm:t>
        <a:bodyPr/>
        <a:lstStyle/>
        <a:p>
          <a:r>
            <a:rPr lang="es-ES" sz="2000"/>
            <a:t>3,41 [W]</a:t>
          </a:r>
          <a:endParaRPr lang="es-419" sz="2000" dirty="0"/>
        </a:p>
      </dgm:t>
    </dgm:pt>
    <dgm:pt modelId="{98F21987-D582-4DCB-A33C-CB403C55DAA4}" type="parTrans" cxnId="{CEFE7D07-0B28-42EE-BA29-1C6E84DCE090}">
      <dgm:prSet/>
      <dgm:spPr/>
      <dgm:t>
        <a:bodyPr/>
        <a:lstStyle/>
        <a:p>
          <a:endParaRPr lang="es-419"/>
        </a:p>
      </dgm:t>
    </dgm:pt>
    <dgm:pt modelId="{821C7E9F-76CE-47DC-BB99-E1B7286585B9}" type="sibTrans" cxnId="{CEFE7D07-0B28-42EE-BA29-1C6E84DCE090}">
      <dgm:prSet/>
      <dgm:spPr/>
      <dgm:t>
        <a:bodyPr/>
        <a:lstStyle/>
        <a:p>
          <a:endParaRPr lang="es-419"/>
        </a:p>
      </dgm:t>
    </dgm:pt>
    <dgm:pt modelId="{F8A09201-C708-4DF0-899C-150B04F55A7B}">
      <dgm:prSet phldrT="[Texto]" custT="1"/>
      <dgm:spPr/>
      <dgm:t>
        <a:bodyPr/>
        <a:lstStyle/>
        <a:p>
          <a:r>
            <a:rPr lang="es-ES" sz="2000" dirty="0"/>
            <a:t>TRIANGULAR</a:t>
          </a:r>
          <a:endParaRPr lang="es-419" sz="2000" dirty="0"/>
        </a:p>
      </dgm:t>
    </dgm:pt>
    <dgm:pt modelId="{6EDEA159-483B-42F1-BD56-1033361C3314}" type="parTrans" cxnId="{E1907F05-F6ED-4BDD-AF15-6F043179DC00}">
      <dgm:prSet/>
      <dgm:spPr/>
      <dgm:t>
        <a:bodyPr/>
        <a:lstStyle/>
        <a:p>
          <a:endParaRPr lang="es-419"/>
        </a:p>
      </dgm:t>
    </dgm:pt>
    <dgm:pt modelId="{5E63866A-3039-4026-A500-D7D51AF9382C}" type="sibTrans" cxnId="{E1907F05-F6ED-4BDD-AF15-6F043179DC00}">
      <dgm:prSet/>
      <dgm:spPr/>
      <dgm:t>
        <a:bodyPr/>
        <a:lstStyle/>
        <a:p>
          <a:endParaRPr lang="es-419"/>
        </a:p>
      </dgm:t>
    </dgm:pt>
    <dgm:pt modelId="{30D4B236-2DB9-4B82-AC94-62599E749727}">
      <dgm:prSet phldrT="[Texto]" custT="1"/>
      <dgm:spPr/>
      <dgm:t>
        <a:bodyPr/>
        <a:lstStyle/>
        <a:p>
          <a:r>
            <a:rPr lang="es-ES" sz="2000"/>
            <a:t>3,39 [W]</a:t>
          </a:r>
          <a:endParaRPr lang="es-419" sz="2000" dirty="0"/>
        </a:p>
      </dgm:t>
    </dgm:pt>
    <dgm:pt modelId="{B4762304-7615-42E6-A2BE-7D80648A3F1D}" type="parTrans" cxnId="{91810266-AB82-4A22-AD06-FA135855A5E7}">
      <dgm:prSet/>
      <dgm:spPr/>
      <dgm:t>
        <a:bodyPr/>
        <a:lstStyle/>
        <a:p>
          <a:endParaRPr lang="es-419"/>
        </a:p>
      </dgm:t>
    </dgm:pt>
    <dgm:pt modelId="{6D535D5B-4EAD-4C03-9875-204F54188973}" type="sibTrans" cxnId="{91810266-AB82-4A22-AD06-FA135855A5E7}">
      <dgm:prSet/>
      <dgm:spPr/>
      <dgm:t>
        <a:bodyPr/>
        <a:lstStyle/>
        <a:p>
          <a:endParaRPr lang="es-419"/>
        </a:p>
      </dgm:t>
    </dgm:pt>
    <dgm:pt modelId="{85A6E7F8-DAD5-42C8-9BDA-6456DDDFE7E7}">
      <dgm:prSet phldrT="[Texto]" custT="1"/>
      <dgm:spPr/>
      <dgm:t>
        <a:bodyPr/>
        <a:lstStyle/>
        <a:p>
          <a:r>
            <a:rPr lang="es-ES" sz="2000"/>
            <a:t>5,32 [W]</a:t>
          </a:r>
          <a:endParaRPr lang="es-419" sz="2000" dirty="0"/>
        </a:p>
      </dgm:t>
    </dgm:pt>
    <dgm:pt modelId="{DC958021-F450-44E4-904C-5D7AF272EAC5}" type="parTrans" cxnId="{FED8EA49-5D90-4E35-BBFB-5602DF3B5AB7}">
      <dgm:prSet/>
      <dgm:spPr/>
      <dgm:t>
        <a:bodyPr/>
        <a:lstStyle/>
        <a:p>
          <a:endParaRPr lang="es-419"/>
        </a:p>
      </dgm:t>
    </dgm:pt>
    <dgm:pt modelId="{4A8E2ED6-C328-4713-874B-849AB0FA2CF1}" type="sibTrans" cxnId="{FED8EA49-5D90-4E35-BBFB-5602DF3B5AB7}">
      <dgm:prSet/>
      <dgm:spPr/>
      <dgm:t>
        <a:bodyPr/>
        <a:lstStyle/>
        <a:p>
          <a:endParaRPr lang="es-419"/>
        </a:p>
      </dgm:t>
    </dgm:pt>
    <dgm:pt modelId="{A0819968-F146-4352-8EC9-E614BE10EDAA}">
      <dgm:prSet phldrT="[Texto]" custT="1"/>
      <dgm:spPr/>
      <dgm:t>
        <a:bodyPr/>
        <a:lstStyle/>
        <a:p>
          <a:r>
            <a:rPr lang="es-ES" sz="2000" dirty="0"/>
            <a:t>CÓNICA</a:t>
          </a:r>
          <a:endParaRPr lang="es-419" sz="2000" dirty="0"/>
        </a:p>
      </dgm:t>
    </dgm:pt>
    <dgm:pt modelId="{1D1D2F2B-C8F4-4E23-A136-53441681FB08}" type="parTrans" cxnId="{199C627B-B389-4D04-85CF-F9C69FD976B5}">
      <dgm:prSet/>
      <dgm:spPr/>
      <dgm:t>
        <a:bodyPr/>
        <a:lstStyle/>
        <a:p>
          <a:endParaRPr lang="es-419"/>
        </a:p>
      </dgm:t>
    </dgm:pt>
    <dgm:pt modelId="{31134B31-BCBB-4089-B7D6-1EF298D0311E}" type="sibTrans" cxnId="{199C627B-B389-4D04-85CF-F9C69FD976B5}">
      <dgm:prSet/>
      <dgm:spPr/>
      <dgm:t>
        <a:bodyPr/>
        <a:lstStyle/>
        <a:p>
          <a:endParaRPr lang="es-419"/>
        </a:p>
      </dgm:t>
    </dgm:pt>
    <dgm:pt modelId="{7F7E192B-4B65-4245-BA6D-B146F645EAE5}" type="pres">
      <dgm:prSet presAssocID="{63DD77C5-F746-4EB9-941C-BA0320A08BB1}" presName="Name0" presStyleCnt="0">
        <dgm:presLayoutVars>
          <dgm:chMax val="7"/>
          <dgm:dir/>
          <dgm:animLvl val="lvl"/>
          <dgm:resizeHandles val="exact"/>
        </dgm:presLayoutVars>
      </dgm:prSet>
      <dgm:spPr/>
    </dgm:pt>
    <dgm:pt modelId="{743BA6DE-D74F-4D82-81FE-42356B79E594}" type="pres">
      <dgm:prSet presAssocID="{722D03F4-624C-415E-8BA3-D8C18F647FE9}" presName="circle1" presStyleLbl="node1" presStyleIdx="0" presStyleCnt="4"/>
      <dgm:spPr/>
    </dgm:pt>
    <dgm:pt modelId="{33ABF46A-50C7-4C05-8B26-7B8E6C6DF91B}" type="pres">
      <dgm:prSet presAssocID="{722D03F4-624C-415E-8BA3-D8C18F647FE9}" presName="space" presStyleCnt="0"/>
      <dgm:spPr/>
    </dgm:pt>
    <dgm:pt modelId="{0E6F418B-3D62-4D5A-98C7-40E4F23920A5}" type="pres">
      <dgm:prSet presAssocID="{722D03F4-624C-415E-8BA3-D8C18F647FE9}" presName="rect1" presStyleLbl="alignAcc1" presStyleIdx="0" presStyleCnt="4" custScaleX="100000" custLinFactNeighborX="-39" custLinFactNeighborY="-1009"/>
      <dgm:spPr/>
    </dgm:pt>
    <dgm:pt modelId="{D7EB1B7D-813A-43A4-816C-D4A4CFABEDA9}" type="pres">
      <dgm:prSet presAssocID="{56C07B7B-4147-4703-820E-6F08863891EB}" presName="vertSpace2" presStyleLbl="node1" presStyleIdx="0" presStyleCnt="4"/>
      <dgm:spPr/>
    </dgm:pt>
    <dgm:pt modelId="{3CA5A742-66B4-459F-9FF8-7037B69778A8}" type="pres">
      <dgm:prSet presAssocID="{56C07B7B-4147-4703-820E-6F08863891EB}" presName="circle2" presStyleLbl="node1" presStyleIdx="1" presStyleCnt="4"/>
      <dgm:spPr/>
    </dgm:pt>
    <dgm:pt modelId="{51B620F4-EB65-4A2F-972B-AD1555A097AA}" type="pres">
      <dgm:prSet presAssocID="{56C07B7B-4147-4703-820E-6F08863891EB}" presName="rect2" presStyleLbl="alignAcc1" presStyleIdx="1" presStyleCnt="4" custScaleX="100000"/>
      <dgm:spPr/>
    </dgm:pt>
    <dgm:pt modelId="{F198C015-CDB7-4C79-9466-DE8A78931F0A}" type="pres">
      <dgm:prSet presAssocID="{F8A09201-C708-4DF0-899C-150B04F55A7B}" presName="vertSpace3" presStyleLbl="node1" presStyleIdx="1" presStyleCnt="4"/>
      <dgm:spPr/>
    </dgm:pt>
    <dgm:pt modelId="{442BE206-E100-4D70-8767-FD3F6834B5E1}" type="pres">
      <dgm:prSet presAssocID="{F8A09201-C708-4DF0-899C-150B04F55A7B}" presName="circle3" presStyleLbl="node1" presStyleIdx="2" presStyleCnt="4"/>
      <dgm:spPr/>
    </dgm:pt>
    <dgm:pt modelId="{D49F1FC9-9EDD-468B-BFC0-1CE80FCDA2D2}" type="pres">
      <dgm:prSet presAssocID="{F8A09201-C708-4DF0-899C-150B04F55A7B}" presName="rect3" presStyleLbl="alignAcc1" presStyleIdx="2" presStyleCnt="4"/>
      <dgm:spPr/>
    </dgm:pt>
    <dgm:pt modelId="{C6F767D7-F4A7-443E-92CC-7B7B3BC7024E}" type="pres">
      <dgm:prSet presAssocID="{A0819968-F146-4352-8EC9-E614BE10EDAA}" presName="vertSpace4" presStyleLbl="node1" presStyleIdx="2" presStyleCnt="4"/>
      <dgm:spPr/>
    </dgm:pt>
    <dgm:pt modelId="{684BF972-B7B9-48F4-A31E-14A14E3D1530}" type="pres">
      <dgm:prSet presAssocID="{A0819968-F146-4352-8EC9-E614BE10EDAA}" presName="circle4" presStyleLbl="node1" presStyleIdx="3" presStyleCnt="4"/>
      <dgm:spPr/>
    </dgm:pt>
    <dgm:pt modelId="{EA6D4D98-F59F-4500-B1D7-E60DE47D9938}" type="pres">
      <dgm:prSet presAssocID="{A0819968-F146-4352-8EC9-E614BE10EDAA}" presName="rect4" presStyleLbl="alignAcc1" presStyleIdx="3" presStyleCnt="4"/>
      <dgm:spPr/>
    </dgm:pt>
    <dgm:pt modelId="{C6142697-37FA-40CD-9D09-429914AA59ED}" type="pres">
      <dgm:prSet presAssocID="{722D03F4-624C-415E-8BA3-D8C18F647FE9}" presName="rect1ParTx" presStyleLbl="alignAcc1" presStyleIdx="3" presStyleCnt="4">
        <dgm:presLayoutVars>
          <dgm:chMax val="1"/>
          <dgm:bulletEnabled val="1"/>
        </dgm:presLayoutVars>
      </dgm:prSet>
      <dgm:spPr/>
    </dgm:pt>
    <dgm:pt modelId="{F837822F-35FA-4859-BB6F-CC191931EBEF}" type="pres">
      <dgm:prSet presAssocID="{722D03F4-624C-415E-8BA3-D8C18F647FE9}" presName="rect1ChTx" presStyleLbl="alignAcc1" presStyleIdx="3" presStyleCnt="4">
        <dgm:presLayoutVars>
          <dgm:bulletEnabled val="1"/>
        </dgm:presLayoutVars>
      </dgm:prSet>
      <dgm:spPr/>
    </dgm:pt>
    <dgm:pt modelId="{03418D0B-A318-4CBA-BAD3-7F93A1866D85}" type="pres">
      <dgm:prSet presAssocID="{56C07B7B-4147-4703-820E-6F08863891EB}" presName="rect2ParTx" presStyleLbl="alignAcc1" presStyleIdx="3" presStyleCnt="4">
        <dgm:presLayoutVars>
          <dgm:chMax val="1"/>
          <dgm:bulletEnabled val="1"/>
        </dgm:presLayoutVars>
      </dgm:prSet>
      <dgm:spPr/>
    </dgm:pt>
    <dgm:pt modelId="{F483F8FB-3E50-468B-A658-141DFAE2D046}" type="pres">
      <dgm:prSet presAssocID="{56C07B7B-4147-4703-820E-6F08863891EB}" presName="rect2ChTx" presStyleLbl="alignAcc1" presStyleIdx="3" presStyleCnt="4">
        <dgm:presLayoutVars>
          <dgm:bulletEnabled val="1"/>
        </dgm:presLayoutVars>
      </dgm:prSet>
      <dgm:spPr/>
    </dgm:pt>
    <dgm:pt modelId="{A731AB40-FEA6-478B-9352-BEBC2B80D981}" type="pres">
      <dgm:prSet presAssocID="{F8A09201-C708-4DF0-899C-150B04F55A7B}" presName="rect3ParTx" presStyleLbl="alignAcc1" presStyleIdx="3" presStyleCnt="4">
        <dgm:presLayoutVars>
          <dgm:chMax val="1"/>
          <dgm:bulletEnabled val="1"/>
        </dgm:presLayoutVars>
      </dgm:prSet>
      <dgm:spPr/>
    </dgm:pt>
    <dgm:pt modelId="{37A2154B-31D4-4EB4-B6F7-C2F95EB93048}" type="pres">
      <dgm:prSet presAssocID="{F8A09201-C708-4DF0-899C-150B04F55A7B}" presName="rect3ChTx" presStyleLbl="alignAcc1" presStyleIdx="3" presStyleCnt="4">
        <dgm:presLayoutVars>
          <dgm:bulletEnabled val="1"/>
        </dgm:presLayoutVars>
      </dgm:prSet>
      <dgm:spPr/>
    </dgm:pt>
    <dgm:pt modelId="{6C69F778-8F96-45D2-A632-F71DF970D6E9}" type="pres">
      <dgm:prSet presAssocID="{A0819968-F146-4352-8EC9-E614BE10EDAA}" presName="rect4ParTx" presStyleLbl="alignAcc1" presStyleIdx="3" presStyleCnt="4">
        <dgm:presLayoutVars>
          <dgm:chMax val="1"/>
          <dgm:bulletEnabled val="1"/>
        </dgm:presLayoutVars>
      </dgm:prSet>
      <dgm:spPr/>
    </dgm:pt>
    <dgm:pt modelId="{F166526A-6EEB-4AF3-9BBB-2B64072E197B}" type="pres">
      <dgm:prSet presAssocID="{A0819968-F146-4352-8EC9-E614BE10EDAA}" presName="rect4ChTx" presStyleLbl="alignAcc1" presStyleIdx="3" presStyleCnt="4">
        <dgm:presLayoutVars>
          <dgm:bulletEnabled val="1"/>
        </dgm:presLayoutVars>
      </dgm:prSet>
      <dgm:spPr/>
    </dgm:pt>
  </dgm:ptLst>
  <dgm:cxnLst>
    <dgm:cxn modelId="{E1907F05-F6ED-4BDD-AF15-6F043179DC00}" srcId="{63DD77C5-F746-4EB9-941C-BA0320A08BB1}" destId="{F8A09201-C708-4DF0-899C-150B04F55A7B}" srcOrd="2" destOrd="0" parTransId="{6EDEA159-483B-42F1-BD56-1033361C3314}" sibTransId="{5E63866A-3039-4026-A500-D7D51AF9382C}"/>
    <dgm:cxn modelId="{CEFE7D07-0B28-42EE-BA29-1C6E84DCE090}" srcId="{56C07B7B-4147-4703-820E-6F08863891EB}" destId="{358A58FA-2E55-4E0E-89DE-274B936EB15A}" srcOrd="0" destOrd="0" parTransId="{98F21987-D582-4DCB-A33C-CB403C55DAA4}" sibTransId="{821C7E9F-76CE-47DC-BB99-E1B7286585B9}"/>
    <dgm:cxn modelId="{C0F8BF1A-74E2-46AF-87DE-241B29BA565E}" type="presOf" srcId="{63DD77C5-F746-4EB9-941C-BA0320A08BB1}" destId="{7F7E192B-4B65-4245-BA6D-B146F645EAE5}" srcOrd="0" destOrd="0" presId="urn:microsoft.com/office/officeart/2005/8/layout/target3"/>
    <dgm:cxn modelId="{C58B3E2B-D419-4755-8AFE-8C4AAF762AE4}" srcId="{63DD77C5-F746-4EB9-941C-BA0320A08BB1}" destId="{56C07B7B-4147-4703-820E-6F08863891EB}" srcOrd="1" destOrd="0" parTransId="{D2CF9A75-08AF-4EF9-AA3A-F8F7A99174D3}" sibTransId="{1FA7FEBD-2C55-4A43-AF14-A30A31F2468A}"/>
    <dgm:cxn modelId="{61F7E764-C6EF-43C7-9797-8D92227D978A}" srcId="{63DD77C5-F746-4EB9-941C-BA0320A08BB1}" destId="{722D03F4-624C-415E-8BA3-D8C18F647FE9}" srcOrd="0" destOrd="0" parTransId="{35485A8B-E127-4E70-AF10-A3579342840A}" sibTransId="{B5A795F1-F5CD-4134-8A40-CA01B0EE184A}"/>
    <dgm:cxn modelId="{91810266-AB82-4A22-AD06-FA135855A5E7}" srcId="{F8A09201-C708-4DF0-899C-150B04F55A7B}" destId="{30D4B236-2DB9-4B82-AC94-62599E749727}" srcOrd="0" destOrd="0" parTransId="{B4762304-7615-42E6-A2BE-7D80648A3F1D}" sibTransId="{6D535D5B-4EAD-4C03-9875-204F54188973}"/>
    <dgm:cxn modelId="{C1263366-5045-47EE-BC04-9FC4675EB9D0}" type="presOf" srcId="{A0819968-F146-4352-8EC9-E614BE10EDAA}" destId="{6C69F778-8F96-45D2-A632-F71DF970D6E9}" srcOrd="1" destOrd="0" presId="urn:microsoft.com/office/officeart/2005/8/layout/target3"/>
    <dgm:cxn modelId="{750B3446-AEE3-4BA9-B196-1B966E8D2399}" type="presOf" srcId="{85A6E7F8-DAD5-42C8-9BDA-6456DDDFE7E7}" destId="{F166526A-6EEB-4AF3-9BBB-2B64072E197B}" srcOrd="0" destOrd="0" presId="urn:microsoft.com/office/officeart/2005/8/layout/target3"/>
    <dgm:cxn modelId="{FF1BFC66-F5BA-444B-90CC-999C2E631DB6}" type="presOf" srcId="{56C07B7B-4147-4703-820E-6F08863891EB}" destId="{51B620F4-EB65-4A2F-972B-AD1555A097AA}" srcOrd="0" destOrd="0" presId="urn:microsoft.com/office/officeart/2005/8/layout/target3"/>
    <dgm:cxn modelId="{A728E049-C2BC-42F8-ABE0-F4E1C17B9D64}" srcId="{722D03F4-624C-415E-8BA3-D8C18F647FE9}" destId="{95574F8A-FFCE-40C1-8987-E8C7D351C9B4}" srcOrd="0" destOrd="0" parTransId="{F7C13C47-F2C4-4CE9-8717-3A5C65DAA023}" sibTransId="{50D6686A-C73C-4F94-99DA-A47545B3AF70}"/>
    <dgm:cxn modelId="{FED8EA49-5D90-4E35-BBFB-5602DF3B5AB7}" srcId="{A0819968-F146-4352-8EC9-E614BE10EDAA}" destId="{85A6E7F8-DAD5-42C8-9BDA-6456DDDFE7E7}" srcOrd="0" destOrd="0" parTransId="{DC958021-F450-44E4-904C-5D7AF272EAC5}" sibTransId="{4A8E2ED6-C328-4713-874B-849AB0FA2CF1}"/>
    <dgm:cxn modelId="{3B633A53-75EC-4BD3-AD92-1446926FFD7F}" type="presOf" srcId="{722D03F4-624C-415E-8BA3-D8C18F647FE9}" destId="{0E6F418B-3D62-4D5A-98C7-40E4F23920A5}" srcOrd="0" destOrd="0" presId="urn:microsoft.com/office/officeart/2005/8/layout/target3"/>
    <dgm:cxn modelId="{59993874-9415-4001-9DE4-A5AECA0B67DB}" type="presOf" srcId="{722D03F4-624C-415E-8BA3-D8C18F647FE9}" destId="{C6142697-37FA-40CD-9D09-429914AA59ED}" srcOrd="1" destOrd="0" presId="urn:microsoft.com/office/officeart/2005/8/layout/target3"/>
    <dgm:cxn modelId="{199C627B-B389-4D04-85CF-F9C69FD976B5}" srcId="{63DD77C5-F746-4EB9-941C-BA0320A08BB1}" destId="{A0819968-F146-4352-8EC9-E614BE10EDAA}" srcOrd="3" destOrd="0" parTransId="{1D1D2F2B-C8F4-4E23-A136-53441681FB08}" sibTransId="{31134B31-BCBB-4089-B7D6-1EF298D0311E}"/>
    <dgm:cxn modelId="{2C058B8D-A7E0-45EB-B18F-125FA7EFE6D0}" type="presOf" srcId="{30D4B236-2DB9-4B82-AC94-62599E749727}" destId="{37A2154B-31D4-4EB4-B6F7-C2F95EB93048}" srcOrd="0" destOrd="0" presId="urn:microsoft.com/office/officeart/2005/8/layout/target3"/>
    <dgm:cxn modelId="{5A054499-28B1-4852-9A83-7A8E742D03B8}" type="presOf" srcId="{358A58FA-2E55-4E0E-89DE-274B936EB15A}" destId="{F483F8FB-3E50-468B-A658-141DFAE2D046}" srcOrd="0" destOrd="0" presId="urn:microsoft.com/office/officeart/2005/8/layout/target3"/>
    <dgm:cxn modelId="{6181E0A7-7513-4D71-95E7-EA00F2726775}" type="presOf" srcId="{56C07B7B-4147-4703-820E-6F08863891EB}" destId="{03418D0B-A318-4CBA-BAD3-7F93A1866D85}" srcOrd="1" destOrd="0" presId="urn:microsoft.com/office/officeart/2005/8/layout/target3"/>
    <dgm:cxn modelId="{D8A4B1AD-14B0-4861-BEA8-68FA85E22B07}" type="presOf" srcId="{F8A09201-C708-4DF0-899C-150B04F55A7B}" destId="{A731AB40-FEA6-478B-9352-BEBC2B80D981}" srcOrd="1" destOrd="0" presId="urn:microsoft.com/office/officeart/2005/8/layout/target3"/>
    <dgm:cxn modelId="{661FD6C4-B53C-4C2D-8C2C-7E11905D2B18}" type="presOf" srcId="{95574F8A-FFCE-40C1-8987-E8C7D351C9B4}" destId="{F837822F-35FA-4859-BB6F-CC191931EBEF}" srcOrd="0" destOrd="0" presId="urn:microsoft.com/office/officeart/2005/8/layout/target3"/>
    <dgm:cxn modelId="{5A8B2AF4-16EA-446A-8B7C-302FCB0289DB}" type="presOf" srcId="{F8A09201-C708-4DF0-899C-150B04F55A7B}" destId="{D49F1FC9-9EDD-468B-BFC0-1CE80FCDA2D2}" srcOrd="0" destOrd="0" presId="urn:microsoft.com/office/officeart/2005/8/layout/target3"/>
    <dgm:cxn modelId="{B53AC0FE-02E5-4AFF-B299-129BFD6801E9}" type="presOf" srcId="{A0819968-F146-4352-8EC9-E614BE10EDAA}" destId="{EA6D4D98-F59F-4500-B1D7-E60DE47D9938}" srcOrd="0" destOrd="0" presId="urn:microsoft.com/office/officeart/2005/8/layout/target3"/>
    <dgm:cxn modelId="{33145EE9-787C-4260-9D4F-8191F39505C4}" type="presParOf" srcId="{7F7E192B-4B65-4245-BA6D-B146F645EAE5}" destId="{743BA6DE-D74F-4D82-81FE-42356B79E594}" srcOrd="0" destOrd="0" presId="urn:microsoft.com/office/officeart/2005/8/layout/target3"/>
    <dgm:cxn modelId="{7538CD8B-5D03-4262-9E7D-63537CD59C6F}" type="presParOf" srcId="{7F7E192B-4B65-4245-BA6D-B146F645EAE5}" destId="{33ABF46A-50C7-4C05-8B26-7B8E6C6DF91B}" srcOrd="1" destOrd="0" presId="urn:microsoft.com/office/officeart/2005/8/layout/target3"/>
    <dgm:cxn modelId="{E6D28A58-E5FD-4878-A2E1-0F5E607ABEE4}" type="presParOf" srcId="{7F7E192B-4B65-4245-BA6D-B146F645EAE5}" destId="{0E6F418B-3D62-4D5A-98C7-40E4F23920A5}" srcOrd="2" destOrd="0" presId="urn:microsoft.com/office/officeart/2005/8/layout/target3"/>
    <dgm:cxn modelId="{DA008A45-1776-45AF-860A-5B105E160E4B}" type="presParOf" srcId="{7F7E192B-4B65-4245-BA6D-B146F645EAE5}" destId="{D7EB1B7D-813A-43A4-816C-D4A4CFABEDA9}" srcOrd="3" destOrd="0" presId="urn:microsoft.com/office/officeart/2005/8/layout/target3"/>
    <dgm:cxn modelId="{6E01D085-73F8-4209-806C-D16E8C6B5D94}" type="presParOf" srcId="{7F7E192B-4B65-4245-BA6D-B146F645EAE5}" destId="{3CA5A742-66B4-459F-9FF8-7037B69778A8}" srcOrd="4" destOrd="0" presId="urn:microsoft.com/office/officeart/2005/8/layout/target3"/>
    <dgm:cxn modelId="{5ABA3BAD-1D5F-4154-BD89-D7506220ABC7}" type="presParOf" srcId="{7F7E192B-4B65-4245-BA6D-B146F645EAE5}" destId="{51B620F4-EB65-4A2F-972B-AD1555A097AA}" srcOrd="5" destOrd="0" presId="urn:microsoft.com/office/officeart/2005/8/layout/target3"/>
    <dgm:cxn modelId="{6E204B58-5DD9-4D90-ACF5-5A815B08A753}" type="presParOf" srcId="{7F7E192B-4B65-4245-BA6D-B146F645EAE5}" destId="{F198C015-CDB7-4C79-9466-DE8A78931F0A}" srcOrd="6" destOrd="0" presId="urn:microsoft.com/office/officeart/2005/8/layout/target3"/>
    <dgm:cxn modelId="{64CC866D-3F4D-4319-B44B-D730604ABE51}" type="presParOf" srcId="{7F7E192B-4B65-4245-BA6D-B146F645EAE5}" destId="{442BE206-E100-4D70-8767-FD3F6834B5E1}" srcOrd="7" destOrd="0" presId="urn:microsoft.com/office/officeart/2005/8/layout/target3"/>
    <dgm:cxn modelId="{5C4F270D-758D-4409-9590-33E1B50C640A}" type="presParOf" srcId="{7F7E192B-4B65-4245-BA6D-B146F645EAE5}" destId="{D49F1FC9-9EDD-468B-BFC0-1CE80FCDA2D2}" srcOrd="8" destOrd="0" presId="urn:microsoft.com/office/officeart/2005/8/layout/target3"/>
    <dgm:cxn modelId="{C49A4FAA-A845-44E0-8985-E8BCFCC4E5BE}" type="presParOf" srcId="{7F7E192B-4B65-4245-BA6D-B146F645EAE5}" destId="{C6F767D7-F4A7-443E-92CC-7B7B3BC7024E}" srcOrd="9" destOrd="0" presId="urn:microsoft.com/office/officeart/2005/8/layout/target3"/>
    <dgm:cxn modelId="{6E92A630-2FE3-475D-9065-FBF29198C5F4}" type="presParOf" srcId="{7F7E192B-4B65-4245-BA6D-B146F645EAE5}" destId="{684BF972-B7B9-48F4-A31E-14A14E3D1530}" srcOrd="10" destOrd="0" presId="urn:microsoft.com/office/officeart/2005/8/layout/target3"/>
    <dgm:cxn modelId="{3ADAE65E-16F0-42F0-B03D-B6B8D89E1203}" type="presParOf" srcId="{7F7E192B-4B65-4245-BA6D-B146F645EAE5}" destId="{EA6D4D98-F59F-4500-B1D7-E60DE47D9938}" srcOrd="11" destOrd="0" presId="urn:microsoft.com/office/officeart/2005/8/layout/target3"/>
    <dgm:cxn modelId="{22278183-0216-45F6-AA1E-C3CECA0F88F3}" type="presParOf" srcId="{7F7E192B-4B65-4245-BA6D-B146F645EAE5}" destId="{C6142697-37FA-40CD-9D09-429914AA59ED}" srcOrd="12" destOrd="0" presId="urn:microsoft.com/office/officeart/2005/8/layout/target3"/>
    <dgm:cxn modelId="{7224B3D9-37B0-45B7-A234-069CC3E2E4CF}" type="presParOf" srcId="{7F7E192B-4B65-4245-BA6D-B146F645EAE5}" destId="{F837822F-35FA-4859-BB6F-CC191931EBEF}" srcOrd="13" destOrd="0" presId="urn:microsoft.com/office/officeart/2005/8/layout/target3"/>
    <dgm:cxn modelId="{33289665-C111-4656-9DB0-699307D50C98}" type="presParOf" srcId="{7F7E192B-4B65-4245-BA6D-B146F645EAE5}" destId="{03418D0B-A318-4CBA-BAD3-7F93A1866D85}" srcOrd="14" destOrd="0" presId="urn:microsoft.com/office/officeart/2005/8/layout/target3"/>
    <dgm:cxn modelId="{FBBEF964-77B2-4F9D-932E-ADD15B269AEB}" type="presParOf" srcId="{7F7E192B-4B65-4245-BA6D-B146F645EAE5}" destId="{F483F8FB-3E50-468B-A658-141DFAE2D046}" srcOrd="15" destOrd="0" presId="urn:microsoft.com/office/officeart/2005/8/layout/target3"/>
    <dgm:cxn modelId="{EB0FDE40-2198-47A8-8E30-C1D1F9884C2A}" type="presParOf" srcId="{7F7E192B-4B65-4245-BA6D-B146F645EAE5}" destId="{A731AB40-FEA6-478B-9352-BEBC2B80D981}" srcOrd="16" destOrd="0" presId="urn:microsoft.com/office/officeart/2005/8/layout/target3"/>
    <dgm:cxn modelId="{189F9F87-744B-47A9-8937-E17D35333A21}" type="presParOf" srcId="{7F7E192B-4B65-4245-BA6D-B146F645EAE5}" destId="{37A2154B-31D4-4EB4-B6F7-C2F95EB93048}" srcOrd="17" destOrd="0" presId="urn:microsoft.com/office/officeart/2005/8/layout/target3"/>
    <dgm:cxn modelId="{C2E50FAE-C293-4869-85FB-12C8644F0297}" type="presParOf" srcId="{7F7E192B-4B65-4245-BA6D-B146F645EAE5}" destId="{6C69F778-8F96-45D2-A632-F71DF970D6E9}" srcOrd="18" destOrd="0" presId="urn:microsoft.com/office/officeart/2005/8/layout/target3"/>
    <dgm:cxn modelId="{456DFDD9-D847-4D9B-9480-E5BCC1563634}" type="presParOf" srcId="{7F7E192B-4B65-4245-BA6D-B146F645EAE5}" destId="{F166526A-6EEB-4AF3-9BBB-2B64072E197B}" srcOrd="19"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A16FBB0-3298-48F7-B0D4-2484AD857DB6}" type="doc">
      <dgm:prSet loTypeId="urn:microsoft.com/office/officeart/2005/8/layout/matrix1" loCatId="matrix" qsTypeId="urn:microsoft.com/office/officeart/2005/8/quickstyle/simple1" qsCatId="simple" csTypeId="urn:microsoft.com/office/officeart/2005/8/colors/accent3_1" csCatId="accent3" phldr="1"/>
      <dgm:spPr/>
      <dgm:t>
        <a:bodyPr/>
        <a:lstStyle/>
        <a:p>
          <a:endParaRPr lang="es-419"/>
        </a:p>
      </dgm:t>
    </dgm:pt>
    <mc:AlternateContent xmlns:mc="http://schemas.openxmlformats.org/markup-compatibility/2006" xmlns:a14="http://schemas.microsoft.com/office/drawing/2010/main">
      <mc:Choice Requires="a14">
        <dgm:pt modelId="{F793BC16-E7E3-4C47-978F-7AD8A72ED4E3}">
          <dgm:prSet phldrT="[Texto]"/>
          <dgm:spPr/>
          <dgm:t>
            <a:bodyPr/>
            <a:lstStyle/>
            <a:p>
              <a:pPr/>
              <a14:m>
                <m:oMathPara xmlns:m="http://schemas.openxmlformats.org/officeDocument/2006/math">
                  <m:oMathParaPr>
                    <m:jc m:val="centerGroup"/>
                  </m:oMathParaPr>
                  <m:oMath xmlns:m="http://schemas.openxmlformats.org/officeDocument/2006/math">
                    <m:sSub>
                      <m:sSubPr>
                        <m:ctrlPr>
                          <a:rPr lang="es-ES" b="0" i="1" smtClean="0">
                            <a:latin typeface="Cambria Math" panose="02040503050406030204" pitchFamily="18" charset="0"/>
                          </a:rPr>
                        </m:ctrlPr>
                      </m:sSubPr>
                      <m:e>
                        <m:r>
                          <a:rPr lang="es-ES" b="0" i="1" smtClean="0">
                            <a:latin typeface="Cambria Math" panose="02040503050406030204" pitchFamily="18" charset="0"/>
                          </a:rPr>
                          <m:t>𝑇</m:t>
                        </m:r>
                      </m:e>
                      <m:sub>
                        <m:r>
                          <a:rPr lang="es-ES" b="0" i="1" smtClean="0">
                            <a:latin typeface="Cambria Math" panose="02040503050406030204" pitchFamily="18" charset="0"/>
                          </a:rPr>
                          <m:t>00</m:t>
                        </m:r>
                      </m:sub>
                    </m:sSub>
                    <m:r>
                      <a:rPr lang="es-ES" b="0" i="1" smtClean="0">
                        <a:latin typeface="Cambria Math" panose="02040503050406030204" pitchFamily="18" charset="0"/>
                      </a:rPr>
                      <m:t> [</m:t>
                    </m:r>
                    <m:r>
                      <a:rPr lang="es-ES" b="0" i="1" smtClean="0">
                        <a:latin typeface="Cambria Math" panose="02040503050406030204" pitchFamily="18" charset="0"/>
                        <a:ea typeface="Cambria Math" panose="02040503050406030204" pitchFamily="18" charset="0"/>
                      </a:rPr>
                      <m:t>℃]</m:t>
                    </m:r>
                  </m:oMath>
                </m:oMathPara>
              </a14:m>
              <a:endParaRPr lang="es-419" dirty="0"/>
            </a:p>
          </dgm:t>
        </dgm:pt>
      </mc:Choice>
      <mc:Fallback xmlns="">
        <dgm:pt modelId="{F793BC16-E7E3-4C47-978F-7AD8A72ED4E3}">
          <dgm:prSet phldrT="[Texto]"/>
          <dgm:spPr/>
          <dgm:t>
            <a:bodyPr/>
            <a:lstStyle/>
            <a:p>
              <a:r>
                <a:rPr lang="es-ES" b="0" i="0">
                  <a:latin typeface="Cambria Math" panose="02040503050406030204" pitchFamily="18" charset="0"/>
                </a:rPr>
                <a:t>𝑇_00  [</a:t>
              </a:r>
              <a:r>
                <a:rPr lang="es-ES" b="0" i="0">
                  <a:latin typeface="Cambria Math" panose="02040503050406030204" pitchFamily="18" charset="0"/>
                  <a:ea typeface="Cambria Math" panose="02040503050406030204" pitchFamily="18" charset="0"/>
                </a:rPr>
                <a:t>℃]</a:t>
              </a:r>
              <a:endParaRPr lang="es-419" dirty="0"/>
            </a:p>
          </dgm:t>
        </dgm:pt>
      </mc:Fallback>
    </mc:AlternateContent>
    <dgm:pt modelId="{82046412-A2F1-40D4-BC28-AF50F7B83AC4}" type="parTrans" cxnId="{7A356878-BADE-4A87-949E-48052E403E74}">
      <dgm:prSet/>
      <dgm:spPr/>
      <dgm:t>
        <a:bodyPr/>
        <a:lstStyle/>
        <a:p>
          <a:endParaRPr lang="es-419"/>
        </a:p>
      </dgm:t>
    </dgm:pt>
    <dgm:pt modelId="{353F41D9-DDE5-4CBD-BCDA-CFB0164813A3}" type="sibTrans" cxnId="{7A356878-BADE-4A87-949E-48052E403E74}">
      <dgm:prSet/>
      <dgm:spPr/>
      <dgm:t>
        <a:bodyPr/>
        <a:lstStyle/>
        <a:p>
          <a:endParaRPr lang="es-419"/>
        </a:p>
      </dgm:t>
    </dgm:pt>
    <dgm:pt modelId="{9BC6B1E8-818A-4EB3-A335-EE70D292D1F0}">
      <dgm:prSet phldrT="[Texto]"/>
      <dgm:spPr/>
      <dgm:t>
        <a:bodyPr/>
        <a:lstStyle/>
        <a:p>
          <a:r>
            <a:rPr lang="es-ES" i="1" dirty="0">
              <a:effectLst>
                <a:outerShdw blurRad="38100" dist="38100" dir="2700000" algn="tl">
                  <a:srgbClr val="000000">
                    <a:alpha val="43137"/>
                  </a:srgbClr>
                </a:outerShdw>
              </a:effectLst>
            </a:rPr>
            <a:t>CILÍNDRICA</a:t>
          </a:r>
        </a:p>
        <a:p>
          <a:r>
            <a:rPr lang="es-419" dirty="0"/>
            <a:t>138,41</a:t>
          </a:r>
        </a:p>
      </dgm:t>
    </dgm:pt>
    <dgm:pt modelId="{5CE10B54-F20D-4587-8E28-B912FBCBA472}" type="parTrans" cxnId="{3AB873EE-7B92-4972-913D-EBB7F9F721E6}">
      <dgm:prSet/>
      <dgm:spPr/>
      <dgm:t>
        <a:bodyPr/>
        <a:lstStyle/>
        <a:p>
          <a:endParaRPr lang="es-419"/>
        </a:p>
      </dgm:t>
    </dgm:pt>
    <dgm:pt modelId="{790246B9-4C53-47EB-A99F-F33EC6DF1D78}" type="sibTrans" cxnId="{3AB873EE-7B92-4972-913D-EBB7F9F721E6}">
      <dgm:prSet/>
      <dgm:spPr/>
      <dgm:t>
        <a:bodyPr/>
        <a:lstStyle/>
        <a:p>
          <a:endParaRPr lang="es-419"/>
        </a:p>
      </dgm:t>
    </dgm:pt>
    <dgm:pt modelId="{52F9E384-168C-4729-B415-F741C6929FFD}">
      <dgm:prSet phldrT="[Texto]"/>
      <dgm:spPr/>
      <dgm:t>
        <a:bodyPr/>
        <a:lstStyle/>
        <a:p>
          <a:r>
            <a:rPr lang="es-ES" i="1" dirty="0">
              <a:effectLst>
                <a:outerShdw blurRad="38100" dist="38100" dir="2700000" algn="tl">
                  <a:srgbClr val="000000">
                    <a:alpha val="43137"/>
                  </a:srgbClr>
                </a:outerShdw>
              </a:effectLst>
            </a:rPr>
            <a:t>RECTANGULAR</a:t>
          </a:r>
        </a:p>
        <a:p>
          <a:r>
            <a:rPr lang="es-ES" dirty="0"/>
            <a:t>136,64</a:t>
          </a:r>
          <a:endParaRPr lang="es-419" dirty="0"/>
        </a:p>
      </dgm:t>
    </dgm:pt>
    <dgm:pt modelId="{6975DDC1-180F-4638-BF88-43AEC151D15E}" type="parTrans" cxnId="{F6C389B5-ACDB-4923-8E00-1C7495386F6D}">
      <dgm:prSet/>
      <dgm:spPr/>
      <dgm:t>
        <a:bodyPr/>
        <a:lstStyle/>
        <a:p>
          <a:endParaRPr lang="es-419"/>
        </a:p>
      </dgm:t>
    </dgm:pt>
    <dgm:pt modelId="{9243601A-D5D2-4758-814F-1ECCBC991B13}" type="sibTrans" cxnId="{F6C389B5-ACDB-4923-8E00-1C7495386F6D}">
      <dgm:prSet/>
      <dgm:spPr/>
      <dgm:t>
        <a:bodyPr/>
        <a:lstStyle/>
        <a:p>
          <a:endParaRPr lang="es-419"/>
        </a:p>
      </dgm:t>
    </dgm:pt>
    <dgm:pt modelId="{418B01F6-3324-4306-8988-DC104F3B88B5}">
      <dgm:prSet phldrT="[Texto]"/>
      <dgm:spPr/>
      <dgm:t>
        <a:bodyPr/>
        <a:lstStyle/>
        <a:p>
          <a:r>
            <a:rPr lang="es-ES" i="1" dirty="0">
              <a:effectLst>
                <a:outerShdw blurRad="38100" dist="38100" dir="2700000" algn="tl">
                  <a:srgbClr val="000000">
                    <a:alpha val="43137"/>
                  </a:srgbClr>
                </a:outerShdw>
              </a:effectLst>
            </a:rPr>
            <a:t>TRIANGULAR</a:t>
          </a:r>
        </a:p>
        <a:p>
          <a:r>
            <a:rPr lang="es-ES" dirty="0"/>
            <a:t>131,40</a:t>
          </a:r>
          <a:endParaRPr lang="es-419" dirty="0"/>
        </a:p>
      </dgm:t>
    </dgm:pt>
    <dgm:pt modelId="{0E89C24E-F3C6-4A0E-B768-AB6899A8A6B3}" type="parTrans" cxnId="{9967267A-2CE3-4652-BA64-BA6AF27B664F}">
      <dgm:prSet/>
      <dgm:spPr/>
      <dgm:t>
        <a:bodyPr/>
        <a:lstStyle/>
        <a:p>
          <a:endParaRPr lang="es-419"/>
        </a:p>
      </dgm:t>
    </dgm:pt>
    <dgm:pt modelId="{B05548A7-410F-4091-A47B-7DE67214236F}" type="sibTrans" cxnId="{9967267A-2CE3-4652-BA64-BA6AF27B664F}">
      <dgm:prSet/>
      <dgm:spPr/>
      <dgm:t>
        <a:bodyPr/>
        <a:lstStyle/>
        <a:p>
          <a:endParaRPr lang="es-419"/>
        </a:p>
      </dgm:t>
    </dgm:pt>
    <dgm:pt modelId="{9876A15B-D905-40F1-A793-92FA32D6BDCC}">
      <dgm:prSet phldrT="[Texto]"/>
      <dgm:spPr/>
      <dgm:t>
        <a:bodyPr/>
        <a:lstStyle/>
        <a:p>
          <a:r>
            <a:rPr lang="es-ES" i="1" dirty="0">
              <a:effectLst>
                <a:outerShdw blurRad="38100" dist="38100" dir="2700000" algn="tl">
                  <a:srgbClr val="000000">
                    <a:alpha val="43137"/>
                  </a:srgbClr>
                </a:outerShdw>
              </a:effectLst>
            </a:rPr>
            <a:t>CÓNICA</a:t>
          </a:r>
        </a:p>
        <a:p>
          <a:r>
            <a:rPr lang="es-ES" dirty="0"/>
            <a:t>125,47</a:t>
          </a:r>
          <a:endParaRPr lang="es-419" dirty="0"/>
        </a:p>
      </dgm:t>
    </dgm:pt>
    <dgm:pt modelId="{EA99A955-C955-4735-8970-DE660D886ECB}" type="parTrans" cxnId="{3FBE81DE-9BD2-46C7-87D4-EEB5A86F74CF}">
      <dgm:prSet/>
      <dgm:spPr/>
      <dgm:t>
        <a:bodyPr/>
        <a:lstStyle/>
        <a:p>
          <a:endParaRPr lang="es-419"/>
        </a:p>
      </dgm:t>
    </dgm:pt>
    <dgm:pt modelId="{46A2502D-F3AE-4425-AF57-EDF0FFB1C1E5}" type="sibTrans" cxnId="{3FBE81DE-9BD2-46C7-87D4-EEB5A86F74CF}">
      <dgm:prSet/>
      <dgm:spPr/>
      <dgm:t>
        <a:bodyPr/>
        <a:lstStyle/>
        <a:p>
          <a:endParaRPr lang="es-419"/>
        </a:p>
      </dgm:t>
    </dgm:pt>
    <dgm:pt modelId="{8DA93074-C343-4BCA-96FF-D6A5408460EB}" type="pres">
      <dgm:prSet presAssocID="{FA16FBB0-3298-48F7-B0D4-2484AD857DB6}" presName="diagram" presStyleCnt="0">
        <dgm:presLayoutVars>
          <dgm:chMax val="1"/>
          <dgm:dir/>
          <dgm:animLvl val="ctr"/>
          <dgm:resizeHandles val="exact"/>
        </dgm:presLayoutVars>
      </dgm:prSet>
      <dgm:spPr/>
    </dgm:pt>
    <dgm:pt modelId="{70610398-CEDC-463E-B744-CD74EB0F8CB4}" type="pres">
      <dgm:prSet presAssocID="{FA16FBB0-3298-48F7-B0D4-2484AD857DB6}" presName="matrix" presStyleCnt="0"/>
      <dgm:spPr/>
    </dgm:pt>
    <dgm:pt modelId="{B51AC284-2AF6-4D13-8724-1137640AA939}" type="pres">
      <dgm:prSet presAssocID="{FA16FBB0-3298-48F7-B0D4-2484AD857DB6}" presName="tile1" presStyleLbl="node1" presStyleIdx="0" presStyleCnt="4"/>
      <dgm:spPr/>
    </dgm:pt>
    <dgm:pt modelId="{32877563-5B19-4E99-8BEF-575C70C2283B}" type="pres">
      <dgm:prSet presAssocID="{FA16FBB0-3298-48F7-B0D4-2484AD857DB6}" presName="tile1text" presStyleLbl="node1" presStyleIdx="0" presStyleCnt="4">
        <dgm:presLayoutVars>
          <dgm:chMax val="0"/>
          <dgm:chPref val="0"/>
          <dgm:bulletEnabled val="1"/>
        </dgm:presLayoutVars>
      </dgm:prSet>
      <dgm:spPr/>
    </dgm:pt>
    <dgm:pt modelId="{AA056780-4187-4A8B-BD3B-3D46DC86F6A9}" type="pres">
      <dgm:prSet presAssocID="{FA16FBB0-3298-48F7-B0D4-2484AD857DB6}" presName="tile2" presStyleLbl="node1" presStyleIdx="1" presStyleCnt="4"/>
      <dgm:spPr/>
    </dgm:pt>
    <dgm:pt modelId="{90C066B2-60F7-4750-9CED-A7191966406B}" type="pres">
      <dgm:prSet presAssocID="{FA16FBB0-3298-48F7-B0D4-2484AD857DB6}" presName="tile2text" presStyleLbl="node1" presStyleIdx="1" presStyleCnt="4">
        <dgm:presLayoutVars>
          <dgm:chMax val="0"/>
          <dgm:chPref val="0"/>
          <dgm:bulletEnabled val="1"/>
        </dgm:presLayoutVars>
      </dgm:prSet>
      <dgm:spPr/>
    </dgm:pt>
    <dgm:pt modelId="{013537BB-A57D-4B01-B473-CDEB8AD868A4}" type="pres">
      <dgm:prSet presAssocID="{FA16FBB0-3298-48F7-B0D4-2484AD857DB6}" presName="tile3" presStyleLbl="node1" presStyleIdx="2" presStyleCnt="4"/>
      <dgm:spPr/>
    </dgm:pt>
    <dgm:pt modelId="{55CAE3BA-A4F5-4276-BA64-19FAE157DF4E}" type="pres">
      <dgm:prSet presAssocID="{FA16FBB0-3298-48F7-B0D4-2484AD857DB6}" presName="tile3text" presStyleLbl="node1" presStyleIdx="2" presStyleCnt="4">
        <dgm:presLayoutVars>
          <dgm:chMax val="0"/>
          <dgm:chPref val="0"/>
          <dgm:bulletEnabled val="1"/>
        </dgm:presLayoutVars>
      </dgm:prSet>
      <dgm:spPr/>
    </dgm:pt>
    <dgm:pt modelId="{0B48153C-8665-4468-94BC-6721024C3540}" type="pres">
      <dgm:prSet presAssocID="{FA16FBB0-3298-48F7-B0D4-2484AD857DB6}" presName="tile4" presStyleLbl="node1" presStyleIdx="3" presStyleCnt="4"/>
      <dgm:spPr/>
    </dgm:pt>
    <dgm:pt modelId="{39A4AD6F-3698-4302-A460-ACD668CDE2DE}" type="pres">
      <dgm:prSet presAssocID="{FA16FBB0-3298-48F7-B0D4-2484AD857DB6}" presName="tile4text" presStyleLbl="node1" presStyleIdx="3" presStyleCnt="4">
        <dgm:presLayoutVars>
          <dgm:chMax val="0"/>
          <dgm:chPref val="0"/>
          <dgm:bulletEnabled val="1"/>
        </dgm:presLayoutVars>
      </dgm:prSet>
      <dgm:spPr/>
    </dgm:pt>
    <dgm:pt modelId="{00127A7C-3D24-4A5F-9F88-101030C4F8CC}" type="pres">
      <dgm:prSet presAssocID="{FA16FBB0-3298-48F7-B0D4-2484AD857DB6}" presName="centerTile" presStyleLbl="fgShp" presStyleIdx="0" presStyleCnt="1">
        <dgm:presLayoutVars>
          <dgm:chMax val="0"/>
          <dgm:chPref val="0"/>
        </dgm:presLayoutVars>
      </dgm:prSet>
      <dgm:spPr/>
    </dgm:pt>
  </dgm:ptLst>
  <dgm:cxnLst>
    <dgm:cxn modelId="{5DF65715-DDFF-4342-8EC4-8D661193AE16}" type="presOf" srcId="{9876A15B-D905-40F1-A793-92FA32D6BDCC}" destId="{39A4AD6F-3698-4302-A460-ACD668CDE2DE}" srcOrd="1" destOrd="0" presId="urn:microsoft.com/office/officeart/2005/8/layout/matrix1"/>
    <dgm:cxn modelId="{E8709F18-9881-47C6-9E55-715C06B78C76}" type="presOf" srcId="{418B01F6-3324-4306-8988-DC104F3B88B5}" destId="{013537BB-A57D-4B01-B473-CDEB8AD868A4}" srcOrd="0" destOrd="0" presId="urn:microsoft.com/office/officeart/2005/8/layout/matrix1"/>
    <dgm:cxn modelId="{7D082E2D-D2D2-438C-9EC6-46D04BC7F561}" type="presOf" srcId="{F793BC16-E7E3-4C47-978F-7AD8A72ED4E3}" destId="{00127A7C-3D24-4A5F-9F88-101030C4F8CC}" srcOrd="0" destOrd="0" presId="urn:microsoft.com/office/officeart/2005/8/layout/matrix1"/>
    <dgm:cxn modelId="{66605E5B-916D-4FDC-B822-68B580688506}" type="presOf" srcId="{9876A15B-D905-40F1-A793-92FA32D6BDCC}" destId="{0B48153C-8665-4468-94BC-6721024C3540}" srcOrd="0" destOrd="0" presId="urn:microsoft.com/office/officeart/2005/8/layout/matrix1"/>
    <dgm:cxn modelId="{8DD2A964-EC7B-48D5-8126-211DE16F8275}" type="presOf" srcId="{9BC6B1E8-818A-4EB3-A335-EE70D292D1F0}" destId="{B51AC284-2AF6-4D13-8724-1137640AA939}" srcOrd="0" destOrd="0" presId="urn:microsoft.com/office/officeart/2005/8/layout/matrix1"/>
    <dgm:cxn modelId="{9EC92D69-6409-470E-BBD5-069334B41057}" type="presOf" srcId="{FA16FBB0-3298-48F7-B0D4-2484AD857DB6}" destId="{8DA93074-C343-4BCA-96FF-D6A5408460EB}" srcOrd="0" destOrd="0" presId="urn:microsoft.com/office/officeart/2005/8/layout/matrix1"/>
    <dgm:cxn modelId="{2406C64B-8C47-412E-83EA-6A5C74294312}" type="presOf" srcId="{52F9E384-168C-4729-B415-F741C6929FFD}" destId="{90C066B2-60F7-4750-9CED-A7191966406B}" srcOrd="1" destOrd="0" presId="urn:microsoft.com/office/officeart/2005/8/layout/matrix1"/>
    <dgm:cxn modelId="{8982D270-4444-49B1-9472-4BF906BEC509}" type="presOf" srcId="{418B01F6-3324-4306-8988-DC104F3B88B5}" destId="{55CAE3BA-A4F5-4276-BA64-19FAE157DF4E}" srcOrd="1" destOrd="0" presId="urn:microsoft.com/office/officeart/2005/8/layout/matrix1"/>
    <dgm:cxn modelId="{29AEE270-78DF-474E-B94B-389192B7B803}" type="presOf" srcId="{9BC6B1E8-818A-4EB3-A335-EE70D292D1F0}" destId="{32877563-5B19-4E99-8BEF-575C70C2283B}" srcOrd="1" destOrd="0" presId="urn:microsoft.com/office/officeart/2005/8/layout/matrix1"/>
    <dgm:cxn modelId="{7A356878-BADE-4A87-949E-48052E403E74}" srcId="{FA16FBB0-3298-48F7-B0D4-2484AD857DB6}" destId="{F793BC16-E7E3-4C47-978F-7AD8A72ED4E3}" srcOrd="0" destOrd="0" parTransId="{82046412-A2F1-40D4-BC28-AF50F7B83AC4}" sibTransId="{353F41D9-DDE5-4CBD-BCDA-CFB0164813A3}"/>
    <dgm:cxn modelId="{9967267A-2CE3-4652-BA64-BA6AF27B664F}" srcId="{F793BC16-E7E3-4C47-978F-7AD8A72ED4E3}" destId="{418B01F6-3324-4306-8988-DC104F3B88B5}" srcOrd="2" destOrd="0" parTransId="{0E89C24E-F3C6-4A0E-B768-AB6899A8A6B3}" sibTransId="{B05548A7-410F-4091-A47B-7DE67214236F}"/>
    <dgm:cxn modelId="{958586B0-A93D-4CEE-9775-A7A7D16288E7}" type="presOf" srcId="{52F9E384-168C-4729-B415-F741C6929FFD}" destId="{AA056780-4187-4A8B-BD3B-3D46DC86F6A9}" srcOrd="0" destOrd="0" presId="urn:microsoft.com/office/officeart/2005/8/layout/matrix1"/>
    <dgm:cxn modelId="{F6C389B5-ACDB-4923-8E00-1C7495386F6D}" srcId="{F793BC16-E7E3-4C47-978F-7AD8A72ED4E3}" destId="{52F9E384-168C-4729-B415-F741C6929FFD}" srcOrd="1" destOrd="0" parTransId="{6975DDC1-180F-4638-BF88-43AEC151D15E}" sibTransId="{9243601A-D5D2-4758-814F-1ECCBC991B13}"/>
    <dgm:cxn modelId="{3FBE81DE-9BD2-46C7-87D4-EEB5A86F74CF}" srcId="{F793BC16-E7E3-4C47-978F-7AD8A72ED4E3}" destId="{9876A15B-D905-40F1-A793-92FA32D6BDCC}" srcOrd="3" destOrd="0" parTransId="{EA99A955-C955-4735-8970-DE660D886ECB}" sibTransId="{46A2502D-F3AE-4425-AF57-EDF0FFB1C1E5}"/>
    <dgm:cxn modelId="{3AB873EE-7B92-4972-913D-EBB7F9F721E6}" srcId="{F793BC16-E7E3-4C47-978F-7AD8A72ED4E3}" destId="{9BC6B1E8-818A-4EB3-A335-EE70D292D1F0}" srcOrd="0" destOrd="0" parTransId="{5CE10B54-F20D-4587-8E28-B912FBCBA472}" sibTransId="{790246B9-4C53-47EB-A99F-F33EC6DF1D78}"/>
    <dgm:cxn modelId="{664E5803-26A5-4416-AC77-E73E9853BE2F}" type="presParOf" srcId="{8DA93074-C343-4BCA-96FF-D6A5408460EB}" destId="{70610398-CEDC-463E-B744-CD74EB0F8CB4}" srcOrd="0" destOrd="0" presId="urn:microsoft.com/office/officeart/2005/8/layout/matrix1"/>
    <dgm:cxn modelId="{21262E24-8BA7-423F-AD40-DBE77FA918C5}" type="presParOf" srcId="{70610398-CEDC-463E-B744-CD74EB0F8CB4}" destId="{B51AC284-2AF6-4D13-8724-1137640AA939}" srcOrd="0" destOrd="0" presId="urn:microsoft.com/office/officeart/2005/8/layout/matrix1"/>
    <dgm:cxn modelId="{381B222E-E2AD-4911-801D-AFC0A0E1D980}" type="presParOf" srcId="{70610398-CEDC-463E-B744-CD74EB0F8CB4}" destId="{32877563-5B19-4E99-8BEF-575C70C2283B}" srcOrd="1" destOrd="0" presId="urn:microsoft.com/office/officeart/2005/8/layout/matrix1"/>
    <dgm:cxn modelId="{C40D45D8-CA72-4415-9455-9AA72325D685}" type="presParOf" srcId="{70610398-CEDC-463E-B744-CD74EB0F8CB4}" destId="{AA056780-4187-4A8B-BD3B-3D46DC86F6A9}" srcOrd="2" destOrd="0" presId="urn:microsoft.com/office/officeart/2005/8/layout/matrix1"/>
    <dgm:cxn modelId="{6EA9E832-6410-49EC-98B8-57041404D9E3}" type="presParOf" srcId="{70610398-CEDC-463E-B744-CD74EB0F8CB4}" destId="{90C066B2-60F7-4750-9CED-A7191966406B}" srcOrd="3" destOrd="0" presId="urn:microsoft.com/office/officeart/2005/8/layout/matrix1"/>
    <dgm:cxn modelId="{29C2CBDE-55EB-48A9-BF40-84B60B200B6C}" type="presParOf" srcId="{70610398-CEDC-463E-B744-CD74EB0F8CB4}" destId="{013537BB-A57D-4B01-B473-CDEB8AD868A4}" srcOrd="4" destOrd="0" presId="urn:microsoft.com/office/officeart/2005/8/layout/matrix1"/>
    <dgm:cxn modelId="{56E3B9F8-D603-4663-A601-01D4F87B8433}" type="presParOf" srcId="{70610398-CEDC-463E-B744-CD74EB0F8CB4}" destId="{55CAE3BA-A4F5-4276-BA64-19FAE157DF4E}" srcOrd="5" destOrd="0" presId="urn:microsoft.com/office/officeart/2005/8/layout/matrix1"/>
    <dgm:cxn modelId="{BE1EB764-F9B4-4FF5-A30A-CC8679C8B484}" type="presParOf" srcId="{70610398-CEDC-463E-B744-CD74EB0F8CB4}" destId="{0B48153C-8665-4468-94BC-6721024C3540}" srcOrd="6" destOrd="0" presId="urn:microsoft.com/office/officeart/2005/8/layout/matrix1"/>
    <dgm:cxn modelId="{9876B235-723E-4865-B691-8CD3566D0342}" type="presParOf" srcId="{70610398-CEDC-463E-B744-CD74EB0F8CB4}" destId="{39A4AD6F-3698-4302-A460-ACD668CDE2DE}" srcOrd="7" destOrd="0" presId="urn:microsoft.com/office/officeart/2005/8/layout/matrix1"/>
    <dgm:cxn modelId="{2ADF7CD6-47A0-47EF-BB7C-92397CE76BD9}" type="presParOf" srcId="{8DA93074-C343-4BCA-96FF-D6A5408460EB}" destId="{00127A7C-3D24-4A5F-9F88-101030C4F8CC}" srcOrd="1" destOrd="0" presId="urn:microsoft.com/office/officeart/2005/8/layout/matrix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C89AEE-0795-4407-8BB2-E543732E4D5B}">
      <dsp:nvSpPr>
        <dsp:cNvPr id="0" name=""/>
        <dsp:cNvSpPr/>
      </dsp:nvSpPr>
      <dsp:spPr>
        <a:xfrm>
          <a:off x="3619474" y="187558"/>
          <a:ext cx="3722309" cy="1292709"/>
        </a:xfrm>
        <a:prstGeom prst="ellipse">
          <a:avLst/>
        </a:prstGeom>
        <a:solidFill>
          <a:schemeClr val="accent6">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7623B9-527E-4761-B067-F913C57A6197}">
      <dsp:nvSpPr>
        <dsp:cNvPr id="0" name=""/>
        <dsp:cNvSpPr/>
      </dsp:nvSpPr>
      <dsp:spPr>
        <a:xfrm>
          <a:off x="5125711" y="3352964"/>
          <a:ext cx="721377" cy="461681"/>
        </a:xfrm>
        <a:prstGeom prst="downArrow">
          <a:avLst/>
        </a:prstGeom>
        <a:gradFill rotWithShape="0">
          <a:gsLst>
            <a:gs pos="0">
              <a:schemeClr val="accent6">
                <a:tint val="60000"/>
                <a:hueOff val="0"/>
                <a:satOff val="0"/>
                <a:lumOff val="0"/>
                <a:alphaOff val="0"/>
                <a:tint val="50000"/>
                <a:satMod val="300000"/>
              </a:schemeClr>
            </a:gs>
            <a:gs pos="35000">
              <a:schemeClr val="accent6">
                <a:tint val="60000"/>
                <a:hueOff val="0"/>
                <a:satOff val="0"/>
                <a:lumOff val="0"/>
                <a:alphaOff val="0"/>
                <a:tint val="37000"/>
                <a:satMod val="300000"/>
              </a:schemeClr>
            </a:gs>
            <a:gs pos="100000">
              <a:schemeClr val="accent6">
                <a:tint val="60000"/>
                <a:hueOff val="0"/>
                <a:satOff val="0"/>
                <a:lumOff val="0"/>
                <a:alphaOff val="0"/>
                <a:tint val="15000"/>
                <a:satMod val="350000"/>
              </a:schemeClr>
            </a:gs>
          </a:gsLst>
          <a:lin ang="16200000" scaled="1"/>
        </a:gra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sp>
    <dsp:sp modelId="{297A133D-EA6D-45E5-843A-348A5DEB8071}">
      <dsp:nvSpPr>
        <dsp:cNvPr id="0" name=""/>
        <dsp:cNvSpPr/>
      </dsp:nvSpPr>
      <dsp:spPr>
        <a:xfrm>
          <a:off x="3421453" y="3722309"/>
          <a:ext cx="4129893" cy="8656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s-ES" sz="2800" kern="1200" dirty="0">
              <a:solidFill>
                <a:schemeClr val="accent2">
                  <a:lumMod val="50000"/>
                </a:schemeClr>
              </a:solidFill>
              <a:effectLst>
                <a:outerShdw blurRad="38100" dist="38100" dir="2700000" algn="tl">
                  <a:srgbClr val="000000">
                    <a:alpha val="43137"/>
                  </a:srgbClr>
                </a:outerShdw>
              </a:effectLst>
            </a:rPr>
            <a:t>Datos experimentales</a:t>
          </a:r>
          <a:endParaRPr lang="es-419" sz="2800" kern="1200" dirty="0">
            <a:solidFill>
              <a:schemeClr val="accent2">
                <a:lumMod val="50000"/>
              </a:schemeClr>
            </a:solidFill>
            <a:effectLst>
              <a:outerShdw blurRad="38100" dist="38100" dir="2700000" algn="tl">
                <a:srgbClr val="000000">
                  <a:alpha val="43137"/>
                </a:srgbClr>
              </a:outerShdw>
            </a:effectLst>
          </a:endParaRPr>
        </a:p>
      </dsp:txBody>
      <dsp:txXfrm>
        <a:off x="3421453" y="3722309"/>
        <a:ext cx="4129893" cy="865653"/>
      </dsp:txXfrm>
    </dsp:sp>
    <dsp:sp modelId="{3AD7CE8C-2151-4663-A953-87CA97159A58}">
      <dsp:nvSpPr>
        <dsp:cNvPr id="0" name=""/>
        <dsp:cNvSpPr/>
      </dsp:nvSpPr>
      <dsp:spPr>
        <a:xfrm>
          <a:off x="4709888" y="1643699"/>
          <a:ext cx="1824260" cy="1171293"/>
        </a:xfrm>
        <a:prstGeom prst="ellipse">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s-ES" sz="1500" kern="1200" dirty="0"/>
            <a:t>Construcción</a:t>
          </a:r>
          <a:endParaRPr lang="es-419" sz="1500" kern="1200" dirty="0"/>
        </a:p>
      </dsp:txBody>
      <dsp:txXfrm>
        <a:off x="4977045" y="1815231"/>
        <a:ext cx="1289946" cy="828229"/>
      </dsp:txXfrm>
    </dsp:sp>
    <dsp:sp modelId="{24132804-BD5D-4771-8D42-4183175B2A5A}">
      <dsp:nvSpPr>
        <dsp:cNvPr id="0" name=""/>
        <dsp:cNvSpPr/>
      </dsp:nvSpPr>
      <dsp:spPr>
        <a:xfrm>
          <a:off x="3855975" y="605957"/>
          <a:ext cx="1673818" cy="1298480"/>
        </a:xfrm>
        <a:prstGeom prst="ellipse">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S" sz="1600" kern="1200" dirty="0"/>
            <a:t>Diseño</a:t>
          </a:r>
          <a:endParaRPr lang="es-419" sz="1600" kern="1200" dirty="0"/>
        </a:p>
      </dsp:txBody>
      <dsp:txXfrm>
        <a:off x="4101100" y="796115"/>
        <a:ext cx="1183568" cy="918164"/>
      </dsp:txXfrm>
    </dsp:sp>
    <dsp:sp modelId="{006AA183-E1E1-44AC-8271-19BB8AEA7CE9}">
      <dsp:nvSpPr>
        <dsp:cNvPr id="0" name=""/>
        <dsp:cNvSpPr/>
      </dsp:nvSpPr>
      <dsp:spPr>
        <a:xfrm>
          <a:off x="5233399" y="259408"/>
          <a:ext cx="1867123" cy="1298480"/>
        </a:xfrm>
        <a:prstGeom prst="ellipse">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s-ES" sz="1500" kern="1200" dirty="0"/>
            <a:t>Características</a:t>
          </a:r>
          <a:endParaRPr lang="es-419" sz="1500" kern="1200" dirty="0"/>
        </a:p>
      </dsp:txBody>
      <dsp:txXfrm>
        <a:off x="5506833" y="449566"/>
        <a:ext cx="1320255" cy="918164"/>
      </dsp:txXfrm>
    </dsp:sp>
    <dsp:sp modelId="{436719D4-FDCF-4DE0-B50A-61F4590368EB}">
      <dsp:nvSpPr>
        <dsp:cNvPr id="0" name=""/>
        <dsp:cNvSpPr/>
      </dsp:nvSpPr>
      <dsp:spPr>
        <a:xfrm>
          <a:off x="3466542" y="28855"/>
          <a:ext cx="4039715" cy="3231772"/>
        </a:xfrm>
        <a:prstGeom prst="funnel">
          <a:avLst/>
        </a:prstGeom>
        <a:solidFill>
          <a:schemeClr val="lt1">
            <a:alpha val="4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BC6826-EBF5-4D15-BB77-252FE5C76489}">
      <dsp:nvSpPr>
        <dsp:cNvPr id="0" name=""/>
        <dsp:cNvSpPr/>
      </dsp:nvSpPr>
      <dsp:spPr>
        <a:xfrm>
          <a:off x="207856" y="0"/>
          <a:ext cx="1717135" cy="349782"/>
        </a:xfrm>
        <a:prstGeom prst="roundRect">
          <a:avLst>
            <a:gd name="adj" fmla="val 10000"/>
          </a:avLst>
        </a:prstGeom>
        <a:solidFill>
          <a:schemeClr val="lt1"/>
        </a:solidFill>
        <a:ln w="25400" cap="flat" cmpd="sng"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s-ES" sz="1100" kern="1200" dirty="0">
              <a:effectLst>
                <a:outerShdw blurRad="38100" dist="38100" dir="2700000" algn="tl">
                  <a:srgbClr val="000000">
                    <a:alpha val="43137"/>
                  </a:srgbClr>
                </a:outerShdw>
              </a:effectLst>
            </a:rPr>
            <a:t>L en pasos 0,05m</a:t>
          </a:r>
        </a:p>
      </dsp:txBody>
      <dsp:txXfrm>
        <a:off x="218101" y="10245"/>
        <a:ext cx="1385471" cy="329292"/>
      </dsp:txXfrm>
    </dsp:sp>
    <dsp:sp modelId="{BBA7AA61-A2D3-4739-B914-0E716B2104DE}">
      <dsp:nvSpPr>
        <dsp:cNvPr id="0" name=""/>
        <dsp:cNvSpPr/>
      </dsp:nvSpPr>
      <dsp:spPr>
        <a:xfrm>
          <a:off x="386483" y="413378"/>
          <a:ext cx="1717135" cy="349782"/>
        </a:xfrm>
        <a:prstGeom prst="roundRect">
          <a:avLst>
            <a:gd name="adj" fmla="val 10000"/>
          </a:avLst>
        </a:prstGeom>
        <a:solidFill>
          <a:schemeClr val="lt1"/>
        </a:solidFill>
        <a:ln w="25400" cap="flat" cmpd="sng"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s-ES" sz="1100" kern="1200" dirty="0"/>
            <a:t>Número de Raylight</a:t>
          </a:r>
        </a:p>
      </dsp:txBody>
      <dsp:txXfrm>
        <a:off x="396728" y="423623"/>
        <a:ext cx="1369791" cy="329292"/>
      </dsp:txXfrm>
    </dsp:sp>
    <dsp:sp modelId="{4B700A6F-38F2-400A-8B49-26CE18DD4B92}">
      <dsp:nvSpPr>
        <dsp:cNvPr id="0" name=""/>
        <dsp:cNvSpPr/>
      </dsp:nvSpPr>
      <dsp:spPr>
        <a:xfrm>
          <a:off x="562443" y="826757"/>
          <a:ext cx="1717135" cy="349782"/>
        </a:xfrm>
        <a:prstGeom prst="roundRect">
          <a:avLst>
            <a:gd name="adj" fmla="val 10000"/>
          </a:avLst>
        </a:prstGeom>
        <a:solidFill>
          <a:schemeClr val="lt1"/>
        </a:solidFill>
        <a:ln w="25400" cap="flat" cmpd="sng"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s-ES" sz="1100" b="0" kern="1200" dirty="0"/>
            <a:t>Número de Nus</a:t>
          </a:r>
          <a:r>
            <a:rPr lang="es-ES" sz="1100" kern="1200" dirty="0"/>
            <a:t>selt </a:t>
          </a:r>
        </a:p>
      </dsp:txBody>
      <dsp:txXfrm>
        <a:off x="572688" y="837002"/>
        <a:ext cx="1371938" cy="329292"/>
      </dsp:txXfrm>
    </dsp:sp>
    <dsp:sp modelId="{EB5DCB19-2901-4ABC-B9A3-A1591E8AA430}">
      <dsp:nvSpPr>
        <dsp:cNvPr id="0" name=""/>
        <dsp:cNvSpPr/>
      </dsp:nvSpPr>
      <dsp:spPr>
        <a:xfrm>
          <a:off x="741069" y="1240136"/>
          <a:ext cx="1717135" cy="349782"/>
        </a:xfrm>
        <a:prstGeom prst="roundRect">
          <a:avLst>
            <a:gd name="adj" fmla="val 10000"/>
          </a:avLst>
        </a:prstGeom>
        <a:solidFill>
          <a:schemeClr val="lt1"/>
        </a:solidFill>
        <a:ln w="25400" cap="flat" cmpd="sng"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s-ES" sz="1000" b="0" kern="1200" dirty="0"/>
            <a:t>Coeficiente de  convección.</a:t>
          </a:r>
          <a:endParaRPr lang="es-ES" sz="1000" kern="1200" dirty="0"/>
        </a:p>
      </dsp:txBody>
      <dsp:txXfrm>
        <a:off x="751314" y="1250381"/>
        <a:ext cx="1369791" cy="329292"/>
      </dsp:txXfrm>
    </dsp:sp>
    <dsp:sp modelId="{88120CF7-D609-4F79-8FA1-230613450AEC}">
      <dsp:nvSpPr>
        <dsp:cNvPr id="0" name=""/>
        <dsp:cNvSpPr/>
      </dsp:nvSpPr>
      <dsp:spPr>
        <a:xfrm>
          <a:off x="1905491" y="267901"/>
          <a:ext cx="227358" cy="227358"/>
        </a:xfrm>
        <a:prstGeom prst="downArrow">
          <a:avLst>
            <a:gd name="adj1" fmla="val 55000"/>
            <a:gd name="adj2" fmla="val 45000"/>
          </a:avLst>
        </a:prstGeom>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endParaRPr lang="es-ES" sz="1000" kern="1200"/>
        </a:p>
      </dsp:txBody>
      <dsp:txXfrm>
        <a:off x="1956647" y="267901"/>
        <a:ext cx="125046" cy="171087"/>
      </dsp:txXfrm>
    </dsp:sp>
    <dsp:sp modelId="{C0D0FD10-77D5-4F79-8F92-42633F668DF4}">
      <dsp:nvSpPr>
        <dsp:cNvPr id="0" name=""/>
        <dsp:cNvSpPr/>
      </dsp:nvSpPr>
      <dsp:spPr>
        <a:xfrm>
          <a:off x="2084117" y="681280"/>
          <a:ext cx="227358" cy="227358"/>
        </a:xfrm>
        <a:prstGeom prst="downArrow">
          <a:avLst>
            <a:gd name="adj1" fmla="val 55000"/>
            <a:gd name="adj2" fmla="val 45000"/>
          </a:avLst>
        </a:prstGeom>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endParaRPr lang="es-ES" sz="1000" kern="1200"/>
        </a:p>
      </dsp:txBody>
      <dsp:txXfrm>
        <a:off x="2135273" y="681280"/>
        <a:ext cx="125046" cy="171087"/>
      </dsp:txXfrm>
    </dsp:sp>
    <dsp:sp modelId="{CF02A5AC-BFC4-44BF-AA01-808F897E0335}">
      <dsp:nvSpPr>
        <dsp:cNvPr id="0" name=""/>
        <dsp:cNvSpPr/>
      </dsp:nvSpPr>
      <dsp:spPr>
        <a:xfrm>
          <a:off x="2260077" y="1094659"/>
          <a:ext cx="227358" cy="227358"/>
        </a:xfrm>
        <a:prstGeom prst="downArrow">
          <a:avLst>
            <a:gd name="adj1" fmla="val 55000"/>
            <a:gd name="adj2" fmla="val 45000"/>
          </a:avLst>
        </a:prstGeom>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endParaRPr lang="es-ES" sz="1000" kern="1200"/>
        </a:p>
      </dsp:txBody>
      <dsp:txXfrm>
        <a:off x="2311233" y="1094659"/>
        <a:ext cx="125046" cy="17108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6BF6B8-9BF3-430A-B171-DCD877FB7826}">
      <dsp:nvSpPr>
        <dsp:cNvPr id="0" name=""/>
        <dsp:cNvSpPr/>
      </dsp:nvSpPr>
      <dsp:spPr>
        <a:xfrm>
          <a:off x="0" y="0"/>
          <a:ext cx="1850804" cy="292343"/>
        </a:xfrm>
        <a:prstGeom prst="roundRect">
          <a:avLst>
            <a:gd name="adj" fmla="val 10000"/>
          </a:avLst>
        </a:prstGeom>
        <a:solidFill>
          <a:schemeClr val="lt1"/>
        </a:solidFill>
        <a:ln w="25400" cap="flat" cmpd="sng"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s-ES" sz="1100" kern="1200" dirty="0"/>
            <a:t>m para aleta</a:t>
          </a:r>
        </a:p>
      </dsp:txBody>
      <dsp:txXfrm>
        <a:off x="8562" y="8562"/>
        <a:ext cx="1501139" cy="275219"/>
      </dsp:txXfrm>
    </dsp:sp>
    <dsp:sp modelId="{F497E513-B006-4E96-A6D1-4E5DD9AC4BB6}">
      <dsp:nvSpPr>
        <dsp:cNvPr id="0" name=""/>
        <dsp:cNvSpPr/>
      </dsp:nvSpPr>
      <dsp:spPr>
        <a:xfrm>
          <a:off x="138209" y="332947"/>
          <a:ext cx="1850804" cy="292343"/>
        </a:xfrm>
        <a:prstGeom prst="roundRect">
          <a:avLst>
            <a:gd name="adj" fmla="val 10000"/>
          </a:avLst>
        </a:prstGeom>
        <a:solidFill>
          <a:schemeClr val="lt1"/>
        </a:solidFill>
        <a:ln w="25400" cap="flat" cmpd="sng"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41910" tIns="41910" rIns="41910" bIns="41910" numCol="1" spcCol="1270" anchor="ctr" anchorCtr="0">
          <a:noAutofit/>
        </a:bodyPr>
        <a:lstStyle/>
        <a:p>
          <a:pPr marL="0" lvl="0" indent="0" algn="l" defTabSz="466725">
            <a:lnSpc>
              <a:spcPct val="90000"/>
            </a:lnSpc>
            <a:spcBef>
              <a:spcPct val="0"/>
            </a:spcBef>
            <a:spcAft>
              <a:spcPct val="35000"/>
            </a:spcAft>
            <a:buNone/>
          </a:pPr>
          <a:r>
            <a:rPr lang="es-ES" sz="1050" kern="1200" dirty="0"/>
            <a:t>Longitud Corregida</a:t>
          </a:r>
        </a:p>
      </dsp:txBody>
      <dsp:txXfrm>
        <a:off x="146771" y="341509"/>
        <a:ext cx="1505447" cy="275219"/>
      </dsp:txXfrm>
    </dsp:sp>
    <dsp:sp modelId="{1C4E1FDC-5F1B-4FF0-9772-14C8CC951A3D}">
      <dsp:nvSpPr>
        <dsp:cNvPr id="0" name=""/>
        <dsp:cNvSpPr/>
      </dsp:nvSpPr>
      <dsp:spPr>
        <a:xfrm>
          <a:off x="276418" y="665894"/>
          <a:ext cx="1850804" cy="292343"/>
        </a:xfrm>
        <a:prstGeom prst="roundRect">
          <a:avLst>
            <a:gd name="adj" fmla="val 10000"/>
          </a:avLst>
        </a:prstGeom>
        <a:solidFill>
          <a:schemeClr val="lt1"/>
        </a:solidFill>
        <a:ln w="25400" cap="flat" cmpd="sng"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41910" tIns="41910" rIns="41910" bIns="41910" numCol="1" spcCol="1270" anchor="ctr" anchorCtr="0">
          <a:noAutofit/>
        </a:bodyPr>
        <a:lstStyle/>
        <a:p>
          <a:pPr marL="0" lvl="0" indent="0" algn="l" defTabSz="466725">
            <a:lnSpc>
              <a:spcPct val="90000"/>
            </a:lnSpc>
            <a:spcBef>
              <a:spcPct val="0"/>
            </a:spcBef>
            <a:spcAft>
              <a:spcPct val="35000"/>
            </a:spcAft>
            <a:buNone/>
          </a:pPr>
          <a:r>
            <a:rPr lang="es-ES" sz="1050" kern="1200" dirty="0"/>
            <a:t>Área superficial </a:t>
          </a:r>
        </a:p>
      </dsp:txBody>
      <dsp:txXfrm>
        <a:off x="284980" y="674456"/>
        <a:ext cx="1505447" cy="275219"/>
      </dsp:txXfrm>
    </dsp:sp>
    <dsp:sp modelId="{F4914F9D-FCA9-4A94-8094-6B1AA3E8AAA9}">
      <dsp:nvSpPr>
        <dsp:cNvPr id="0" name=""/>
        <dsp:cNvSpPr/>
      </dsp:nvSpPr>
      <dsp:spPr>
        <a:xfrm>
          <a:off x="414628" y="998841"/>
          <a:ext cx="1850804" cy="292343"/>
        </a:xfrm>
        <a:prstGeom prst="roundRect">
          <a:avLst>
            <a:gd name="adj" fmla="val 10000"/>
          </a:avLst>
        </a:prstGeom>
        <a:solidFill>
          <a:schemeClr val="lt1"/>
        </a:solidFill>
        <a:ln w="25400" cap="flat" cmpd="sng"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s-ES" sz="1000" kern="1200" dirty="0"/>
            <a:t> Eficiencia </a:t>
          </a:r>
        </a:p>
      </dsp:txBody>
      <dsp:txXfrm>
        <a:off x="423190" y="1007403"/>
        <a:ext cx="1505447" cy="275219"/>
      </dsp:txXfrm>
    </dsp:sp>
    <dsp:sp modelId="{4C0C6F4A-B51B-412C-BF32-F200D68581B0}">
      <dsp:nvSpPr>
        <dsp:cNvPr id="0" name=""/>
        <dsp:cNvSpPr/>
      </dsp:nvSpPr>
      <dsp:spPr>
        <a:xfrm>
          <a:off x="552837" y="1331788"/>
          <a:ext cx="1850804" cy="292343"/>
        </a:xfrm>
        <a:prstGeom prst="roundRect">
          <a:avLst>
            <a:gd name="adj" fmla="val 10000"/>
          </a:avLst>
        </a:prstGeom>
        <a:solidFill>
          <a:schemeClr val="lt1"/>
        </a:solidFill>
        <a:ln w="25400" cap="flat" cmpd="sng"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S" sz="1400" kern="1200" dirty="0">
              <a:effectLst>
                <a:outerShdw blurRad="38100" dist="38100" dir="2700000" algn="tl">
                  <a:srgbClr val="000000">
                    <a:alpha val="43137"/>
                  </a:srgbClr>
                </a:outerShdw>
              </a:effectLst>
            </a:rPr>
            <a:t>Calor</a:t>
          </a:r>
          <a:r>
            <a:rPr lang="es-ES" sz="2000" kern="1200" dirty="0"/>
            <a:t> </a:t>
          </a:r>
        </a:p>
      </dsp:txBody>
      <dsp:txXfrm>
        <a:off x="561399" y="1340350"/>
        <a:ext cx="1505447" cy="275219"/>
      </dsp:txXfrm>
    </dsp:sp>
    <dsp:sp modelId="{04FB6DC8-07D5-4DD5-8E65-14592E1AD340}">
      <dsp:nvSpPr>
        <dsp:cNvPr id="0" name=""/>
        <dsp:cNvSpPr/>
      </dsp:nvSpPr>
      <dsp:spPr>
        <a:xfrm>
          <a:off x="1660780" y="213573"/>
          <a:ext cx="190023" cy="190023"/>
        </a:xfrm>
        <a:prstGeom prst="downArrow">
          <a:avLst>
            <a:gd name="adj1" fmla="val 55000"/>
            <a:gd name="adj2" fmla="val 45000"/>
          </a:avLst>
        </a:prstGeom>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endParaRPr lang="es-ES" sz="900" kern="1200"/>
        </a:p>
      </dsp:txBody>
      <dsp:txXfrm>
        <a:off x="1703535" y="213573"/>
        <a:ext cx="104513" cy="142992"/>
      </dsp:txXfrm>
    </dsp:sp>
    <dsp:sp modelId="{B0DA6D21-6DB4-4C44-81CD-EEF3FBA7AAF9}">
      <dsp:nvSpPr>
        <dsp:cNvPr id="0" name=""/>
        <dsp:cNvSpPr/>
      </dsp:nvSpPr>
      <dsp:spPr>
        <a:xfrm>
          <a:off x="1798990" y="546520"/>
          <a:ext cx="190023" cy="190023"/>
        </a:xfrm>
        <a:prstGeom prst="downArrow">
          <a:avLst>
            <a:gd name="adj1" fmla="val 55000"/>
            <a:gd name="adj2" fmla="val 45000"/>
          </a:avLst>
        </a:prstGeom>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endParaRPr lang="es-ES" sz="900" kern="1200"/>
        </a:p>
      </dsp:txBody>
      <dsp:txXfrm>
        <a:off x="1841745" y="546520"/>
        <a:ext cx="104513" cy="142992"/>
      </dsp:txXfrm>
    </dsp:sp>
    <dsp:sp modelId="{654FAF4F-D8EB-4008-A4AB-2FB54FC25CD9}">
      <dsp:nvSpPr>
        <dsp:cNvPr id="0" name=""/>
        <dsp:cNvSpPr/>
      </dsp:nvSpPr>
      <dsp:spPr>
        <a:xfrm>
          <a:off x="1937199" y="874595"/>
          <a:ext cx="190023" cy="190023"/>
        </a:xfrm>
        <a:prstGeom prst="downArrow">
          <a:avLst>
            <a:gd name="adj1" fmla="val 55000"/>
            <a:gd name="adj2" fmla="val 45000"/>
          </a:avLst>
        </a:prstGeom>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endParaRPr lang="es-ES" sz="900" kern="1200"/>
        </a:p>
      </dsp:txBody>
      <dsp:txXfrm>
        <a:off x="1979954" y="874595"/>
        <a:ext cx="104513" cy="142992"/>
      </dsp:txXfrm>
    </dsp:sp>
    <dsp:sp modelId="{8F11D672-FBE1-4684-BCA6-7172E2D6DF86}">
      <dsp:nvSpPr>
        <dsp:cNvPr id="0" name=""/>
        <dsp:cNvSpPr/>
      </dsp:nvSpPr>
      <dsp:spPr>
        <a:xfrm>
          <a:off x="2075409" y="1210790"/>
          <a:ext cx="190023" cy="190023"/>
        </a:xfrm>
        <a:prstGeom prst="downArrow">
          <a:avLst>
            <a:gd name="adj1" fmla="val 55000"/>
            <a:gd name="adj2" fmla="val 45000"/>
          </a:avLst>
        </a:prstGeom>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endParaRPr lang="es-ES" sz="900" kern="1200"/>
        </a:p>
      </dsp:txBody>
      <dsp:txXfrm>
        <a:off x="2118164" y="1210790"/>
        <a:ext cx="104513" cy="14299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C891FA-0CE7-4A9D-85AE-7EC36D6BA397}">
      <dsp:nvSpPr>
        <dsp:cNvPr id="0" name=""/>
        <dsp:cNvSpPr/>
      </dsp:nvSpPr>
      <dsp:spPr>
        <a:xfrm rot="5400000">
          <a:off x="162941" y="963715"/>
          <a:ext cx="778469" cy="1023112"/>
        </a:xfrm>
        <a:prstGeom prst="bentUpArrow">
          <a:avLst>
            <a:gd name="adj1" fmla="val 32840"/>
            <a:gd name="adj2" fmla="val 25000"/>
            <a:gd name="adj3" fmla="val 35780"/>
          </a:avLst>
        </a:prstGeom>
        <a:solidFill>
          <a:schemeClr val="accent3">
            <a:tint val="40000"/>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F1D92D4-FBDB-4D8E-8817-0B77483CDD22}">
      <dsp:nvSpPr>
        <dsp:cNvPr id="0" name=""/>
        <dsp:cNvSpPr/>
      </dsp:nvSpPr>
      <dsp:spPr>
        <a:xfrm>
          <a:off x="3267" y="331170"/>
          <a:ext cx="1197004" cy="628943"/>
        </a:xfrm>
        <a:prstGeom prst="roundRect">
          <a:avLst>
            <a:gd name="adj" fmla="val 1667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kern="1200"/>
            <a:t>Deducción</a:t>
          </a:r>
          <a:endParaRPr lang="es-419" sz="1400" kern="1200" dirty="0"/>
        </a:p>
      </dsp:txBody>
      <dsp:txXfrm>
        <a:off x="33975" y="361878"/>
        <a:ext cx="1135588" cy="567527"/>
      </dsp:txXfrm>
    </dsp:sp>
    <dsp:sp modelId="{426FEA26-5DC8-4F7F-967F-76D79BD94DA0}">
      <dsp:nvSpPr>
        <dsp:cNvPr id="0" name=""/>
        <dsp:cNvSpPr/>
      </dsp:nvSpPr>
      <dsp:spPr>
        <a:xfrm>
          <a:off x="1454162" y="133720"/>
          <a:ext cx="2553777" cy="9539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ctr" anchorCtr="0">
          <a:noAutofit/>
        </a:bodyPr>
        <a:lstStyle/>
        <a:p>
          <a:pPr marL="171450" lvl="1" indent="-171450" algn="l" defTabSz="711200">
            <a:lnSpc>
              <a:spcPct val="90000"/>
            </a:lnSpc>
            <a:spcBef>
              <a:spcPct val="0"/>
            </a:spcBef>
            <a:spcAft>
              <a:spcPct val="15000"/>
            </a:spcAft>
            <a:buChar char="•"/>
          </a:pPr>
          <a14:m xmlns:a14="http://schemas.microsoft.com/office/drawing/2010/main">
            <m:oMath xmlns:m="http://schemas.openxmlformats.org/officeDocument/2006/math">
              <m:func>
                <m:funcPr>
                  <m:ctrlPr>
                    <a:rPr lang="es-419" sz="1600" i="1" kern="1200" smtClean="0">
                      <a:latin typeface="Cambria Math" panose="02040503050406030204" pitchFamily="18" charset="0"/>
                    </a:rPr>
                  </m:ctrlPr>
                </m:funcPr>
                <m:fName>
                  <m:r>
                    <m:rPr>
                      <m:sty m:val="p"/>
                    </m:rPr>
                    <a:rPr lang="es-419" sz="1600" kern="1200">
                      <a:latin typeface="Cambria Math" panose="02040503050406030204" pitchFamily="18" charset="0"/>
                    </a:rPr>
                    <m:t>tan</m:t>
                  </m:r>
                </m:fName>
                <m:e>
                  <m:d>
                    <m:dPr>
                      <m:ctrlPr>
                        <a:rPr lang="es-419" sz="1600" i="1" kern="1200">
                          <a:latin typeface="Cambria Math" panose="02040503050406030204" pitchFamily="18" charset="0"/>
                        </a:rPr>
                      </m:ctrlPr>
                    </m:dPr>
                    <m:e>
                      <m:r>
                        <a:rPr lang="es-419" sz="1600" i="1" kern="1200">
                          <a:latin typeface="Cambria Math" panose="02040503050406030204" pitchFamily="18" charset="0"/>
                        </a:rPr>
                        <m:t>𝜃</m:t>
                      </m:r>
                    </m:e>
                  </m:d>
                  <m:r>
                    <a:rPr lang="es-419" sz="1600" i="0" kern="1200">
                      <a:latin typeface="Cambria Math" panose="02040503050406030204" pitchFamily="18" charset="0"/>
                    </a:rPr>
                    <m:t>=</m:t>
                  </m:r>
                  <m:f>
                    <m:fPr>
                      <m:ctrlPr>
                        <a:rPr lang="es-419" sz="1600" i="1" kern="1200">
                          <a:latin typeface="Cambria Math" panose="02040503050406030204" pitchFamily="18" charset="0"/>
                        </a:rPr>
                      </m:ctrlPr>
                    </m:fPr>
                    <m:num>
                      <m:f>
                        <m:fPr>
                          <m:type m:val="lin"/>
                          <m:ctrlPr>
                            <a:rPr lang="es-419" sz="1600" i="1" kern="1200">
                              <a:latin typeface="Cambria Math" panose="02040503050406030204" pitchFamily="18" charset="0"/>
                            </a:rPr>
                          </m:ctrlPr>
                        </m:fPr>
                        <m:num>
                          <m:r>
                            <a:rPr lang="es-419" sz="1600" i="1" kern="1200">
                              <a:latin typeface="Cambria Math" panose="02040503050406030204" pitchFamily="18" charset="0"/>
                            </a:rPr>
                            <m:t>𝑡</m:t>
                          </m:r>
                        </m:num>
                        <m:den>
                          <m:r>
                            <a:rPr lang="es-419" sz="1600" i="0" kern="1200">
                              <a:latin typeface="Cambria Math" panose="02040503050406030204" pitchFamily="18" charset="0"/>
                            </a:rPr>
                            <m:t>2</m:t>
                          </m:r>
                        </m:den>
                      </m:f>
                    </m:num>
                    <m:den>
                      <m:r>
                        <a:rPr lang="es-419" sz="1600" i="1" kern="1200">
                          <a:latin typeface="Cambria Math" panose="02040503050406030204" pitchFamily="18" charset="0"/>
                        </a:rPr>
                        <m:t>𝐿</m:t>
                      </m:r>
                      <m:r>
                        <a:rPr lang="es-419" sz="1600" i="0" kern="1200">
                          <a:latin typeface="Cambria Math" panose="02040503050406030204" pitchFamily="18" charset="0"/>
                        </a:rPr>
                        <m:t>−</m:t>
                      </m:r>
                      <m:r>
                        <a:rPr lang="es-419" sz="1600" i="1" kern="1200">
                          <a:latin typeface="Cambria Math" panose="02040503050406030204" pitchFamily="18" charset="0"/>
                        </a:rPr>
                        <m:t>𝑚</m:t>
                      </m:r>
                      <m:r>
                        <a:rPr lang="es-419" sz="1600" i="0" kern="1200">
                          <a:latin typeface="Cambria Math" panose="02040503050406030204" pitchFamily="18" charset="0"/>
                        </a:rPr>
                        <m:t>∗∆</m:t>
                      </m:r>
                      <m:r>
                        <a:rPr lang="es-419" sz="1600" i="1" kern="1200">
                          <a:latin typeface="Cambria Math" panose="02040503050406030204" pitchFamily="18" charset="0"/>
                        </a:rPr>
                        <m:t>𝑥</m:t>
                      </m:r>
                    </m:den>
                  </m:f>
                </m:e>
              </m:func>
            </m:oMath>
          </a14:m>
          <a:endParaRPr lang="es-419" sz="1600" kern="1200" dirty="0"/>
        </a:p>
        <a:p>
          <a:pPr marL="171450" lvl="1" indent="-171450" algn="l" defTabSz="711200">
            <a:lnSpc>
              <a:spcPct val="90000"/>
            </a:lnSpc>
            <a:spcBef>
              <a:spcPct val="0"/>
            </a:spcBef>
            <a:spcAft>
              <a:spcPct val="15000"/>
            </a:spcAft>
            <a:buChar char="•"/>
          </a:pPr>
          <a14:m xmlns:a14="http://schemas.microsoft.com/office/drawing/2010/main">
            <m:oMath xmlns:m="http://schemas.openxmlformats.org/officeDocument/2006/math">
              <m:r>
                <a:rPr lang="es-EC" sz="1600" i="1" kern="1200" smtClean="0">
                  <a:effectLst/>
                  <a:latin typeface="Cambria Math" panose="02040503050406030204" pitchFamily="18" charset="0"/>
                  <a:ea typeface="Calibri" panose="020F0502020204030204" pitchFamily="34" charset="0"/>
                  <a:cs typeface="Arial" panose="020B0604020202020204" pitchFamily="34" charset="0"/>
                </a:rPr>
                <m:t>𝑡</m:t>
              </m:r>
              <m:r>
                <a:rPr lang="es-EC" sz="1600" i="1" kern="1200" smtClean="0">
                  <a:effectLst/>
                  <a:latin typeface="Cambria Math" panose="02040503050406030204" pitchFamily="18" charset="0"/>
                  <a:ea typeface="Calibri" panose="020F0502020204030204" pitchFamily="34" charset="0"/>
                  <a:cs typeface="Arial" panose="020B0604020202020204" pitchFamily="34" charset="0"/>
                </a:rPr>
                <m:t>=2∗</m:t>
              </m:r>
              <m:func>
                <m:funcPr>
                  <m:ctrlPr>
                    <a:rPr lang="es-419" sz="1600" i="1" kern="1200">
                      <a:effectLst/>
                      <a:latin typeface="Cambria Math" panose="02040503050406030204" pitchFamily="18" charset="0"/>
                      <a:ea typeface="Calibri" panose="020F0502020204030204" pitchFamily="34" charset="0"/>
                      <a:cs typeface="Arial" panose="020B0604020202020204" pitchFamily="34" charset="0"/>
                    </a:rPr>
                  </m:ctrlPr>
                </m:funcPr>
                <m:fName>
                  <m:r>
                    <m:rPr>
                      <m:sty m:val="p"/>
                    </m:rPr>
                    <a:rPr lang="es-EC" sz="1600" kern="1200">
                      <a:effectLst/>
                      <a:latin typeface="Cambria Math" panose="02040503050406030204" pitchFamily="18" charset="0"/>
                      <a:ea typeface="Calibri" panose="020F0502020204030204" pitchFamily="34" charset="0"/>
                      <a:cs typeface="Arial" panose="020B0604020202020204" pitchFamily="34" charset="0"/>
                    </a:rPr>
                    <m:t>tan</m:t>
                  </m:r>
                </m:fName>
                <m:e>
                  <m:d>
                    <m:dPr>
                      <m:ctrlPr>
                        <a:rPr lang="es-419" sz="1600" i="1" kern="1200">
                          <a:effectLst/>
                          <a:latin typeface="Cambria Math" panose="02040503050406030204" pitchFamily="18" charset="0"/>
                          <a:ea typeface="Calibri" panose="020F0502020204030204" pitchFamily="34" charset="0"/>
                          <a:cs typeface="Arial" panose="020B0604020202020204" pitchFamily="34" charset="0"/>
                        </a:rPr>
                      </m:ctrlPr>
                    </m:dPr>
                    <m:e>
                      <m:r>
                        <a:rPr lang="es-EC" sz="1600" i="1" kern="1200">
                          <a:effectLst/>
                          <a:latin typeface="Cambria Math" panose="02040503050406030204" pitchFamily="18" charset="0"/>
                          <a:ea typeface="Calibri" panose="020F0502020204030204" pitchFamily="34" charset="0"/>
                          <a:cs typeface="Arial" panose="020B0604020202020204" pitchFamily="34" charset="0"/>
                        </a:rPr>
                        <m:t>𝜃</m:t>
                      </m:r>
                    </m:e>
                  </m:d>
                </m:e>
              </m:func>
              <m:d>
                <m:dPr>
                  <m:begChr m:val="["/>
                  <m:endChr m:val="]"/>
                  <m:ctrlPr>
                    <a:rPr lang="es-419" sz="1600" i="1" kern="1200">
                      <a:effectLst/>
                      <a:latin typeface="Cambria Math" panose="02040503050406030204" pitchFamily="18" charset="0"/>
                      <a:ea typeface="Calibri" panose="020F0502020204030204" pitchFamily="34" charset="0"/>
                      <a:cs typeface="Arial" panose="020B0604020202020204" pitchFamily="34" charset="0"/>
                    </a:rPr>
                  </m:ctrlPr>
                </m:dPr>
                <m:e>
                  <m:r>
                    <a:rPr lang="es-EC" sz="1600" i="1" kern="1200">
                      <a:effectLst/>
                      <a:latin typeface="Cambria Math" panose="02040503050406030204" pitchFamily="18" charset="0"/>
                      <a:ea typeface="Calibri" panose="020F0502020204030204" pitchFamily="34" charset="0"/>
                      <a:cs typeface="Arial" panose="020B0604020202020204" pitchFamily="34" charset="0"/>
                    </a:rPr>
                    <m:t>𝐿</m:t>
                  </m:r>
                  <m:r>
                    <a:rPr lang="es-EC" sz="1600" i="1" kern="1200">
                      <a:effectLst/>
                      <a:latin typeface="Cambria Math" panose="02040503050406030204" pitchFamily="18" charset="0"/>
                      <a:ea typeface="Calibri" panose="020F0502020204030204" pitchFamily="34" charset="0"/>
                      <a:cs typeface="Arial" panose="020B0604020202020204" pitchFamily="34" charset="0"/>
                    </a:rPr>
                    <m:t>−</m:t>
                  </m:r>
                  <m:r>
                    <a:rPr lang="es-EC" sz="1600" i="1" kern="1200">
                      <a:effectLst/>
                      <a:latin typeface="Cambria Math" panose="02040503050406030204" pitchFamily="18" charset="0"/>
                      <a:ea typeface="Calibri" panose="020F0502020204030204" pitchFamily="34" charset="0"/>
                      <a:cs typeface="Arial" panose="020B0604020202020204" pitchFamily="34" charset="0"/>
                    </a:rPr>
                    <m:t>𝑚</m:t>
                  </m:r>
                  <m:r>
                    <a:rPr lang="es-EC" sz="1600" i="1" kern="1200">
                      <a:effectLst/>
                      <a:latin typeface="Cambria Math" panose="02040503050406030204" pitchFamily="18" charset="0"/>
                      <a:ea typeface="Calibri" panose="020F0502020204030204" pitchFamily="34" charset="0"/>
                      <a:cs typeface="Arial" panose="020B0604020202020204" pitchFamily="34" charset="0"/>
                    </a:rPr>
                    <m:t>∆</m:t>
                  </m:r>
                  <m:r>
                    <a:rPr lang="es-EC" sz="1600" i="1" kern="1200">
                      <a:effectLst/>
                      <a:latin typeface="Cambria Math" panose="02040503050406030204" pitchFamily="18" charset="0"/>
                      <a:ea typeface="Calibri" panose="020F0502020204030204" pitchFamily="34" charset="0"/>
                      <a:cs typeface="Arial" panose="020B0604020202020204" pitchFamily="34" charset="0"/>
                    </a:rPr>
                    <m:t>𝑥</m:t>
                  </m:r>
                </m:e>
              </m:d>
            </m:oMath>
          </a14:m>
          <a:endParaRPr lang="es-419" sz="1600" kern="1200" dirty="0"/>
        </a:p>
      </dsp:txBody>
      <dsp:txXfrm>
        <a:off x="1454162" y="133720"/>
        <a:ext cx="2553777" cy="953948"/>
      </dsp:txXfrm>
    </dsp:sp>
    <dsp:sp modelId="{DA96C864-55AD-4B4B-A41E-DDDD43B5F74A}">
      <dsp:nvSpPr>
        <dsp:cNvPr id="0" name=""/>
        <dsp:cNvSpPr/>
      </dsp:nvSpPr>
      <dsp:spPr>
        <a:xfrm rot="5400000">
          <a:off x="1681360" y="2134360"/>
          <a:ext cx="778469" cy="1023112"/>
        </a:xfrm>
        <a:prstGeom prst="bentUpArrow">
          <a:avLst>
            <a:gd name="adj1" fmla="val 32840"/>
            <a:gd name="adj2" fmla="val 25000"/>
            <a:gd name="adj3" fmla="val 35780"/>
          </a:avLst>
        </a:prstGeom>
        <a:solidFill>
          <a:schemeClr val="accent3">
            <a:tint val="40000"/>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F1A8EB7-9FFD-478B-B46E-9B2C65B53E1D}">
      <dsp:nvSpPr>
        <dsp:cNvPr id="0" name=""/>
        <dsp:cNvSpPr/>
      </dsp:nvSpPr>
      <dsp:spPr>
        <a:xfrm>
          <a:off x="1158984" y="1553193"/>
          <a:ext cx="1197004" cy="628943"/>
        </a:xfrm>
        <a:prstGeom prst="roundRect">
          <a:avLst>
            <a:gd name="adj" fmla="val 1667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C" sz="1400" kern="1200" dirty="0">
              <a:effectLst/>
              <a:latin typeface="Arial" panose="020B0604020202020204" pitchFamily="34" charset="0"/>
              <a:ea typeface="Times New Roman" panose="02020603050405020304" pitchFamily="18" charset="0"/>
              <a:cs typeface="Arial" panose="020B0604020202020204" pitchFamily="34" charset="0"/>
            </a:rPr>
            <a:t>Área de conducción </a:t>
          </a:r>
          <a:endParaRPr lang="es-419" sz="1400" kern="1200" dirty="0"/>
        </a:p>
      </dsp:txBody>
      <dsp:txXfrm>
        <a:off x="1189692" y="1583901"/>
        <a:ext cx="1135588" cy="567527"/>
      </dsp:txXfrm>
    </dsp:sp>
    <dsp:sp modelId="{F5EEE6BA-F96F-4272-9837-67E3D8BB2A69}">
      <dsp:nvSpPr>
        <dsp:cNvPr id="0" name=""/>
        <dsp:cNvSpPr/>
      </dsp:nvSpPr>
      <dsp:spPr>
        <a:xfrm>
          <a:off x="2624078" y="1390542"/>
          <a:ext cx="3078283" cy="9539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ctr" anchorCtr="0">
          <a:noAutofit/>
        </a:bodyPr>
        <a:lstStyle/>
        <a:p>
          <a:pPr marL="171450" lvl="1" indent="-171450" algn="l" defTabSz="711200">
            <a:lnSpc>
              <a:spcPct val="90000"/>
            </a:lnSpc>
            <a:spcBef>
              <a:spcPct val="0"/>
            </a:spcBef>
            <a:spcAft>
              <a:spcPct val="15000"/>
            </a:spcAft>
            <a:buChar char="•"/>
          </a:pPr>
          <a14:m xmlns:a14="http://schemas.microsoft.com/office/drawing/2010/main">
            <m:oMath xmlns:m="http://schemas.openxmlformats.org/officeDocument/2006/math">
              <m:sSub>
                <m:sSubPr>
                  <m:ctrlPr>
                    <a:rPr lang="es-419" sz="1600" i="1" kern="1200" smtClean="0">
                      <a:effectLst/>
                      <a:latin typeface="Cambria Math" panose="02040503050406030204" pitchFamily="18" charset="0"/>
                      <a:ea typeface="Times New Roman" panose="02020603050405020304" pitchFamily="18" charset="0"/>
                      <a:cs typeface="Arial" panose="020B0604020202020204" pitchFamily="34" charset="0"/>
                    </a:rPr>
                  </m:ctrlPr>
                </m:sSubPr>
                <m:e>
                  <m:r>
                    <a:rPr lang="es-EC" sz="1600" i="1" kern="1200">
                      <a:effectLst/>
                      <a:latin typeface="Cambria Math" panose="02040503050406030204" pitchFamily="18" charset="0"/>
                      <a:ea typeface="Times New Roman" panose="02020603050405020304" pitchFamily="18" charset="0"/>
                      <a:cs typeface="Arial" panose="020B0604020202020204" pitchFamily="34" charset="0"/>
                    </a:rPr>
                    <m:t>𝐴</m:t>
                  </m:r>
                </m:e>
                <m:sub>
                  <m:r>
                    <a:rPr lang="es-EC" sz="1600" i="1" kern="1200">
                      <a:effectLst/>
                      <a:latin typeface="Cambria Math" panose="02040503050406030204" pitchFamily="18" charset="0"/>
                      <a:ea typeface="Times New Roman" panose="02020603050405020304" pitchFamily="18" charset="0"/>
                      <a:cs typeface="Arial" panose="020B0604020202020204" pitchFamily="34" charset="0"/>
                    </a:rPr>
                    <m:t>𝑐</m:t>
                  </m:r>
                </m:sub>
              </m:sSub>
              <m:r>
                <a:rPr lang="es-EC" sz="1600" i="1" kern="1200">
                  <a:effectLst/>
                  <a:latin typeface="Cambria Math" panose="02040503050406030204" pitchFamily="18" charset="0"/>
                  <a:ea typeface="Times New Roman" panose="02020603050405020304" pitchFamily="18" charset="0"/>
                  <a:cs typeface="Arial" panose="020B0604020202020204" pitchFamily="34" charset="0"/>
                </a:rPr>
                <m:t>=</m:t>
              </m:r>
              <m:r>
                <a:rPr lang="es-EC" sz="1600" i="1" kern="1200">
                  <a:effectLst/>
                  <a:latin typeface="Cambria Math" panose="02040503050406030204" pitchFamily="18" charset="0"/>
                  <a:ea typeface="Times New Roman" panose="02020603050405020304" pitchFamily="18" charset="0"/>
                  <a:cs typeface="Arial" panose="020B0604020202020204" pitchFamily="34" charset="0"/>
                </a:rPr>
                <m:t>𝑤</m:t>
              </m:r>
              <m:r>
                <a:rPr lang="es-EC" sz="1600" i="1" kern="1200">
                  <a:effectLst/>
                  <a:latin typeface="Cambria Math" panose="02040503050406030204" pitchFamily="18" charset="0"/>
                  <a:ea typeface="Times New Roman" panose="02020603050405020304" pitchFamily="18" charset="0"/>
                  <a:cs typeface="Arial" panose="020B0604020202020204" pitchFamily="34" charset="0"/>
                </a:rPr>
                <m:t>[2</m:t>
              </m:r>
              <m:d>
                <m:dPr>
                  <m:ctrlPr>
                    <a:rPr lang="es-419" sz="1600" i="1" kern="1200">
                      <a:effectLst/>
                      <a:latin typeface="Cambria Math" panose="02040503050406030204" pitchFamily="18" charset="0"/>
                      <a:ea typeface="Times New Roman" panose="02020603050405020304" pitchFamily="18" charset="0"/>
                      <a:cs typeface="Arial" panose="020B0604020202020204" pitchFamily="34" charset="0"/>
                    </a:rPr>
                  </m:ctrlPr>
                </m:dPr>
                <m:e>
                  <m:func>
                    <m:funcPr>
                      <m:ctrlPr>
                        <a:rPr lang="es-419" sz="1600" i="1" kern="1200">
                          <a:effectLst/>
                          <a:latin typeface="Cambria Math" panose="02040503050406030204" pitchFamily="18" charset="0"/>
                          <a:ea typeface="Calibri" panose="020F0502020204030204" pitchFamily="34" charset="0"/>
                          <a:cs typeface="Arial" panose="020B0604020202020204" pitchFamily="34" charset="0"/>
                        </a:rPr>
                      </m:ctrlPr>
                    </m:funcPr>
                    <m:fName>
                      <m:r>
                        <m:rPr>
                          <m:sty m:val="p"/>
                        </m:rPr>
                        <a:rPr lang="es-EC" sz="1600" kern="1200">
                          <a:effectLst/>
                          <a:latin typeface="Cambria Math" panose="02040503050406030204" pitchFamily="18" charset="0"/>
                          <a:ea typeface="Calibri" panose="020F0502020204030204" pitchFamily="34" charset="0"/>
                          <a:cs typeface="Arial" panose="020B0604020202020204" pitchFamily="34" charset="0"/>
                        </a:rPr>
                        <m:t>tan</m:t>
                      </m:r>
                    </m:fName>
                    <m:e>
                      <m:d>
                        <m:dPr>
                          <m:ctrlPr>
                            <a:rPr lang="es-419" sz="1600" i="1" kern="1200">
                              <a:effectLst/>
                              <a:latin typeface="Cambria Math" panose="02040503050406030204" pitchFamily="18" charset="0"/>
                              <a:ea typeface="Calibri" panose="020F0502020204030204" pitchFamily="34" charset="0"/>
                              <a:cs typeface="Arial" panose="020B0604020202020204" pitchFamily="34" charset="0"/>
                            </a:rPr>
                          </m:ctrlPr>
                        </m:dPr>
                        <m:e>
                          <m:r>
                            <a:rPr lang="es-EC" sz="1600" i="1" kern="1200">
                              <a:effectLst/>
                              <a:latin typeface="Cambria Math" panose="02040503050406030204" pitchFamily="18" charset="0"/>
                              <a:ea typeface="Calibri" panose="020F0502020204030204" pitchFamily="34" charset="0"/>
                              <a:cs typeface="Arial" panose="020B0604020202020204" pitchFamily="34" charset="0"/>
                            </a:rPr>
                            <m:t>𝜃</m:t>
                          </m:r>
                        </m:e>
                      </m:d>
                    </m:e>
                  </m:func>
                  <m:d>
                    <m:dPr>
                      <m:begChr m:val="["/>
                      <m:endChr m:val="]"/>
                      <m:ctrlPr>
                        <a:rPr lang="es-419" sz="1600" i="1" kern="1200">
                          <a:effectLst/>
                          <a:latin typeface="Cambria Math" panose="02040503050406030204" pitchFamily="18" charset="0"/>
                          <a:ea typeface="Calibri" panose="020F0502020204030204" pitchFamily="34" charset="0"/>
                          <a:cs typeface="Arial" panose="020B0604020202020204" pitchFamily="34" charset="0"/>
                        </a:rPr>
                      </m:ctrlPr>
                    </m:dPr>
                    <m:e>
                      <m:r>
                        <a:rPr lang="es-EC" sz="1600" i="1" kern="1200">
                          <a:effectLst/>
                          <a:latin typeface="Cambria Math" panose="02040503050406030204" pitchFamily="18" charset="0"/>
                          <a:ea typeface="Calibri" panose="020F0502020204030204" pitchFamily="34" charset="0"/>
                          <a:cs typeface="Arial" panose="020B0604020202020204" pitchFamily="34" charset="0"/>
                        </a:rPr>
                        <m:t>𝐿</m:t>
                      </m:r>
                      <m:r>
                        <a:rPr lang="es-EC" sz="1600" i="1" kern="1200">
                          <a:effectLst/>
                          <a:latin typeface="Cambria Math" panose="02040503050406030204" pitchFamily="18" charset="0"/>
                          <a:ea typeface="Calibri" panose="020F0502020204030204" pitchFamily="34" charset="0"/>
                          <a:cs typeface="Arial" panose="020B0604020202020204" pitchFamily="34" charset="0"/>
                        </a:rPr>
                        <m:t>−</m:t>
                      </m:r>
                      <m:r>
                        <a:rPr lang="es-EC" sz="1600" i="1" kern="1200">
                          <a:effectLst/>
                          <a:latin typeface="Cambria Math" panose="02040503050406030204" pitchFamily="18" charset="0"/>
                          <a:ea typeface="Calibri" panose="020F0502020204030204" pitchFamily="34" charset="0"/>
                          <a:cs typeface="Arial" panose="020B0604020202020204" pitchFamily="34" charset="0"/>
                        </a:rPr>
                        <m:t>𝑚</m:t>
                      </m:r>
                      <m:r>
                        <a:rPr lang="es-EC" sz="1600" i="1" kern="1200">
                          <a:effectLst/>
                          <a:latin typeface="Cambria Math" panose="02040503050406030204" pitchFamily="18" charset="0"/>
                          <a:ea typeface="Calibri" panose="020F0502020204030204" pitchFamily="34" charset="0"/>
                          <a:cs typeface="Arial" panose="020B0604020202020204" pitchFamily="34" charset="0"/>
                        </a:rPr>
                        <m:t>∆</m:t>
                      </m:r>
                      <m:r>
                        <a:rPr lang="es-EC" sz="1600" i="1" kern="1200">
                          <a:effectLst/>
                          <a:latin typeface="Cambria Math" panose="02040503050406030204" pitchFamily="18" charset="0"/>
                          <a:ea typeface="Calibri" panose="020F0502020204030204" pitchFamily="34" charset="0"/>
                          <a:cs typeface="Arial" panose="020B0604020202020204" pitchFamily="34" charset="0"/>
                        </a:rPr>
                        <m:t>𝑥</m:t>
                      </m:r>
                    </m:e>
                  </m:d>
                </m:e>
              </m:d>
              <m:r>
                <a:rPr lang="es-EC" sz="1600" i="1" kern="1200">
                  <a:effectLst/>
                  <a:latin typeface="Cambria Math" panose="02040503050406030204" pitchFamily="18" charset="0"/>
                  <a:ea typeface="Times New Roman" panose="02020603050405020304" pitchFamily="18" charset="0"/>
                  <a:cs typeface="Arial" panose="020B0604020202020204" pitchFamily="34" charset="0"/>
                </a:rPr>
                <m:t>]</m:t>
              </m:r>
            </m:oMath>
          </a14:m>
          <a:endParaRPr lang="es-419" sz="1600" kern="1200" dirty="0"/>
        </a:p>
      </dsp:txBody>
      <dsp:txXfrm>
        <a:off x="2624078" y="1390542"/>
        <a:ext cx="3078283" cy="953948"/>
      </dsp:txXfrm>
    </dsp:sp>
    <dsp:sp modelId="{846263FB-0081-4561-A00F-BB219BB1B6BB}">
      <dsp:nvSpPr>
        <dsp:cNvPr id="0" name=""/>
        <dsp:cNvSpPr/>
      </dsp:nvSpPr>
      <dsp:spPr>
        <a:xfrm rot="5400000">
          <a:off x="3279453" y="3345943"/>
          <a:ext cx="778469" cy="1023112"/>
        </a:xfrm>
        <a:prstGeom prst="bentUpArrow">
          <a:avLst>
            <a:gd name="adj1" fmla="val 32840"/>
            <a:gd name="adj2" fmla="val 25000"/>
            <a:gd name="adj3" fmla="val 35780"/>
          </a:avLst>
        </a:prstGeom>
        <a:solidFill>
          <a:schemeClr val="accent3">
            <a:tint val="40000"/>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7690CD8-26E0-41DF-9F40-6AA675271F9D}">
      <dsp:nvSpPr>
        <dsp:cNvPr id="0" name=""/>
        <dsp:cNvSpPr/>
      </dsp:nvSpPr>
      <dsp:spPr>
        <a:xfrm>
          <a:off x="2756194" y="2692608"/>
          <a:ext cx="1197004" cy="628943"/>
        </a:xfrm>
        <a:prstGeom prst="roundRect">
          <a:avLst>
            <a:gd name="adj" fmla="val 1667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C" sz="1400" kern="1200" dirty="0">
              <a:effectLst/>
              <a:latin typeface="Arial" panose="020B0604020202020204" pitchFamily="34" charset="0"/>
              <a:ea typeface="Times New Roman" panose="02020603050405020304" pitchFamily="18" charset="0"/>
              <a:cs typeface="Arial" panose="020B0604020202020204" pitchFamily="34" charset="0"/>
            </a:rPr>
            <a:t>Perímetro </a:t>
          </a:r>
          <a:endParaRPr lang="es-419" sz="1400" kern="1200" dirty="0"/>
        </a:p>
      </dsp:txBody>
      <dsp:txXfrm>
        <a:off x="2786902" y="2723316"/>
        <a:ext cx="1135588" cy="567527"/>
      </dsp:txXfrm>
    </dsp:sp>
    <dsp:sp modelId="{46CF1F28-5722-4292-8971-F97C96F8FCBD}">
      <dsp:nvSpPr>
        <dsp:cNvPr id="0" name=""/>
        <dsp:cNvSpPr/>
      </dsp:nvSpPr>
      <dsp:spPr>
        <a:xfrm>
          <a:off x="4212848" y="2496049"/>
          <a:ext cx="3576888" cy="9539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ctr" anchorCtr="0">
          <a:noAutofit/>
        </a:bodyPr>
        <a:lstStyle/>
        <a:p>
          <a:pPr marL="171450" lvl="1" indent="-171450" algn="l" defTabSz="711200">
            <a:lnSpc>
              <a:spcPct val="90000"/>
            </a:lnSpc>
            <a:spcBef>
              <a:spcPct val="0"/>
            </a:spcBef>
            <a:spcAft>
              <a:spcPct val="15000"/>
            </a:spcAft>
            <a:buChar char="•"/>
          </a:pPr>
          <a14:m xmlns:a14="http://schemas.microsoft.com/office/drawing/2010/main">
            <m:oMath xmlns:m="http://schemas.openxmlformats.org/officeDocument/2006/math">
              <m:r>
                <a:rPr lang="es-EC" sz="1600" i="1" kern="1200" smtClean="0">
                  <a:effectLst/>
                  <a:latin typeface="Cambria Math" panose="02040503050406030204" pitchFamily="18" charset="0"/>
                  <a:ea typeface="Times New Roman" panose="02020603050405020304" pitchFamily="18" charset="0"/>
                  <a:cs typeface="Arial" panose="020B0604020202020204" pitchFamily="34" charset="0"/>
                </a:rPr>
                <m:t>𝑃</m:t>
              </m:r>
              <m:r>
                <a:rPr lang="es-EC" sz="1600" i="1" kern="1200" smtClean="0">
                  <a:effectLst/>
                  <a:latin typeface="Cambria Math" panose="02040503050406030204" pitchFamily="18" charset="0"/>
                  <a:ea typeface="Times New Roman" panose="02020603050405020304" pitchFamily="18" charset="0"/>
                  <a:cs typeface="Arial" panose="020B0604020202020204" pitchFamily="34" charset="0"/>
                </a:rPr>
                <m:t>=2</m:t>
              </m:r>
              <m:r>
                <a:rPr lang="es-EC" sz="1600" i="1" kern="1200" smtClean="0">
                  <a:effectLst/>
                  <a:latin typeface="Cambria Math" panose="02040503050406030204" pitchFamily="18" charset="0"/>
                  <a:ea typeface="Times New Roman" panose="02020603050405020304" pitchFamily="18" charset="0"/>
                  <a:cs typeface="Arial" panose="020B0604020202020204" pitchFamily="34" charset="0"/>
                </a:rPr>
                <m:t>𝑤</m:t>
              </m:r>
              <m:r>
                <a:rPr lang="es-EC" sz="1600" i="1" kern="1200" smtClean="0">
                  <a:effectLst/>
                  <a:latin typeface="Cambria Math" panose="02040503050406030204" pitchFamily="18" charset="0"/>
                  <a:ea typeface="Times New Roman" panose="02020603050405020304" pitchFamily="18" charset="0"/>
                  <a:cs typeface="Arial" panose="020B0604020202020204" pitchFamily="34" charset="0"/>
                </a:rPr>
                <m:t>+2∗2∗</m:t>
              </m:r>
              <m:func>
                <m:funcPr>
                  <m:ctrlPr>
                    <a:rPr lang="es-419" sz="1600" i="1" kern="1200">
                      <a:effectLst/>
                      <a:latin typeface="Cambria Math" panose="02040503050406030204" pitchFamily="18" charset="0"/>
                      <a:ea typeface="Calibri" panose="020F0502020204030204" pitchFamily="34" charset="0"/>
                      <a:cs typeface="Arial" panose="020B0604020202020204" pitchFamily="34" charset="0"/>
                    </a:rPr>
                  </m:ctrlPr>
                </m:funcPr>
                <m:fName>
                  <m:r>
                    <m:rPr>
                      <m:sty m:val="p"/>
                    </m:rPr>
                    <a:rPr lang="es-EC" sz="1600" kern="1200">
                      <a:effectLst/>
                      <a:latin typeface="Cambria Math" panose="02040503050406030204" pitchFamily="18" charset="0"/>
                      <a:ea typeface="Calibri" panose="020F0502020204030204" pitchFamily="34" charset="0"/>
                      <a:cs typeface="Arial" panose="020B0604020202020204" pitchFamily="34" charset="0"/>
                    </a:rPr>
                    <m:t>tan</m:t>
                  </m:r>
                </m:fName>
                <m:e>
                  <m:d>
                    <m:dPr>
                      <m:ctrlPr>
                        <a:rPr lang="es-419" sz="1600" i="1" kern="1200">
                          <a:effectLst/>
                          <a:latin typeface="Cambria Math" panose="02040503050406030204" pitchFamily="18" charset="0"/>
                          <a:ea typeface="Calibri" panose="020F0502020204030204" pitchFamily="34" charset="0"/>
                          <a:cs typeface="Arial" panose="020B0604020202020204" pitchFamily="34" charset="0"/>
                        </a:rPr>
                      </m:ctrlPr>
                    </m:dPr>
                    <m:e>
                      <m:r>
                        <a:rPr lang="es-EC" sz="1600" i="1" kern="1200">
                          <a:effectLst/>
                          <a:latin typeface="Cambria Math" panose="02040503050406030204" pitchFamily="18" charset="0"/>
                          <a:ea typeface="Calibri" panose="020F0502020204030204" pitchFamily="34" charset="0"/>
                          <a:cs typeface="Arial" panose="020B0604020202020204" pitchFamily="34" charset="0"/>
                        </a:rPr>
                        <m:t>𝜃</m:t>
                      </m:r>
                    </m:e>
                  </m:d>
                </m:e>
              </m:func>
              <m:r>
                <a:rPr lang="es-EC" sz="1600" i="1" kern="1200">
                  <a:effectLst/>
                  <a:latin typeface="Cambria Math" panose="02040503050406030204" pitchFamily="18" charset="0"/>
                  <a:ea typeface="Calibri" panose="020F0502020204030204" pitchFamily="34" charset="0"/>
                  <a:cs typeface="Arial" panose="020B0604020202020204" pitchFamily="34" charset="0"/>
                </a:rPr>
                <m:t>[</m:t>
              </m:r>
              <m:r>
                <a:rPr lang="es-EC" sz="1600" i="1" kern="1200">
                  <a:effectLst/>
                  <a:latin typeface="Cambria Math" panose="02040503050406030204" pitchFamily="18" charset="0"/>
                  <a:ea typeface="Calibri" panose="020F0502020204030204" pitchFamily="34" charset="0"/>
                  <a:cs typeface="Arial" panose="020B0604020202020204" pitchFamily="34" charset="0"/>
                </a:rPr>
                <m:t>𝐿</m:t>
              </m:r>
              <m:r>
                <a:rPr lang="es-EC" sz="1600" i="1" kern="1200">
                  <a:effectLst/>
                  <a:latin typeface="Cambria Math" panose="02040503050406030204" pitchFamily="18" charset="0"/>
                  <a:ea typeface="Calibri" panose="020F0502020204030204" pitchFamily="34" charset="0"/>
                  <a:cs typeface="Arial" panose="020B0604020202020204" pitchFamily="34" charset="0"/>
                </a:rPr>
                <m:t>−</m:t>
              </m:r>
              <m:r>
                <a:rPr lang="es-EC" sz="1600" i="1" kern="1200">
                  <a:effectLst/>
                  <a:latin typeface="Cambria Math" panose="02040503050406030204" pitchFamily="18" charset="0"/>
                  <a:ea typeface="Calibri" panose="020F0502020204030204" pitchFamily="34" charset="0"/>
                  <a:cs typeface="Arial" panose="020B0604020202020204" pitchFamily="34" charset="0"/>
                </a:rPr>
                <m:t>𝑚</m:t>
              </m:r>
              <m:r>
                <a:rPr lang="es-EC" sz="1600" i="1" kern="1200">
                  <a:effectLst/>
                  <a:latin typeface="Cambria Math" panose="02040503050406030204" pitchFamily="18" charset="0"/>
                  <a:ea typeface="Calibri" panose="020F0502020204030204" pitchFamily="34" charset="0"/>
                  <a:cs typeface="Arial" panose="020B0604020202020204" pitchFamily="34" charset="0"/>
                </a:rPr>
                <m:t>∆</m:t>
              </m:r>
              <m:r>
                <a:rPr lang="es-EC" sz="1600" i="1" kern="1200">
                  <a:effectLst/>
                  <a:latin typeface="Cambria Math" panose="02040503050406030204" pitchFamily="18" charset="0"/>
                  <a:ea typeface="Calibri" panose="020F0502020204030204" pitchFamily="34" charset="0"/>
                  <a:cs typeface="Arial" panose="020B0604020202020204" pitchFamily="34" charset="0"/>
                </a:rPr>
                <m:t>𝑥</m:t>
              </m:r>
              <m:r>
                <a:rPr lang="es-EC" sz="1600" i="1" kern="1200">
                  <a:effectLst/>
                  <a:latin typeface="Cambria Math" panose="02040503050406030204" pitchFamily="18" charset="0"/>
                  <a:ea typeface="Calibri" panose="020F0502020204030204" pitchFamily="34" charset="0"/>
                  <a:cs typeface="Arial" panose="020B0604020202020204" pitchFamily="34" charset="0"/>
                </a:rPr>
                <m:t>]</m:t>
              </m:r>
            </m:oMath>
          </a14:m>
          <a:endParaRPr lang="es-419" sz="1600" kern="1200" dirty="0"/>
        </a:p>
      </dsp:txBody>
      <dsp:txXfrm>
        <a:off x="4212848" y="2496049"/>
        <a:ext cx="3576888" cy="953948"/>
      </dsp:txXfrm>
    </dsp:sp>
    <dsp:sp modelId="{4F78678C-9126-4289-84C6-5CE3B5F40A93}">
      <dsp:nvSpPr>
        <dsp:cNvPr id="0" name=""/>
        <dsp:cNvSpPr/>
      </dsp:nvSpPr>
      <dsp:spPr>
        <a:xfrm>
          <a:off x="4353287" y="3943046"/>
          <a:ext cx="1197004" cy="628943"/>
        </a:xfrm>
        <a:prstGeom prst="roundRect">
          <a:avLst>
            <a:gd name="adj" fmla="val 1667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C" sz="1400" kern="1200" dirty="0">
              <a:effectLst/>
              <a:latin typeface="Arial" panose="020B0604020202020204" pitchFamily="34" charset="0"/>
              <a:ea typeface="Calibri" panose="020F0502020204030204" pitchFamily="34" charset="0"/>
              <a:cs typeface="Arial" panose="020B0604020202020204" pitchFamily="34" charset="0"/>
            </a:rPr>
            <a:t>Diámetro Húmedo </a:t>
          </a:r>
          <a:endParaRPr lang="es-419" sz="1400" kern="1200" dirty="0"/>
        </a:p>
      </dsp:txBody>
      <dsp:txXfrm>
        <a:off x="4383995" y="3973754"/>
        <a:ext cx="1135588" cy="567527"/>
      </dsp:txXfrm>
    </dsp:sp>
    <dsp:sp modelId="{2CDF17CE-A752-4256-9B1F-F61EA26FEC73}">
      <dsp:nvSpPr>
        <dsp:cNvPr id="0" name=""/>
        <dsp:cNvSpPr/>
      </dsp:nvSpPr>
      <dsp:spPr>
        <a:xfrm>
          <a:off x="5546415" y="3459991"/>
          <a:ext cx="2624993" cy="992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ctr" anchorCtr="0">
          <a:noAutofit/>
        </a:bodyPr>
        <a:lstStyle/>
        <a:p>
          <a:pPr marL="171450" lvl="1" indent="-171450" algn="l" defTabSz="711200">
            <a:lnSpc>
              <a:spcPct val="90000"/>
            </a:lnSpc>
            <a:spcBef>
              <a:spcPct val="0"/>
            </a:spcBef>
            <a:spcAft>
              <a:spcPct val="15000"/>
            </a:spcAft>
            <a:buChar char="•"/>
          </a:pPr>
          <a14:m xmlns:a14="http://schemas.microsoft.com/office/drawing/2010/main">
            <m:oMath xmlns:m="http://schemas.openxmlformats.org/officeDocument/2006/math">
              <m:sSub>
                <m:sSubPr>
                  <m:ctrlPr>
                    <a:rPr lang="es-419" sz="1600" i="1" kern="1200" smtClean="0">
                      <a:effectLst/>
                      <a:latin typeface="Cambria Math" panose="02040503050406030204" pitchFamily="18" charset="0"/>
                      <a:ea typeface="Calibri" panose="020F0502020204030204" pitchFamily="34" charset="0"/>
                      <a:cs typeface="Arial" panose="020B0604020202020204" pitchFamily="34" charset="0"/>
                    </a:rPr>
                  </m:ctrlPr>
                </m:sSubPr>
                <m:e>
                  <m:r>
                    <a:rPr lang="es-EC" sz="1600" i="1" kern="1200">
                      <a:effectLst/>
                      <a:latin typeface="Cambria Math" panose="02040503050406030204" pitchFamily="18" charset="0"/>
                      <a:ea typeface="Calibri" panose="020F0502020204030204" pitchFamily="34" charset="0"/>
                      <a:cs typeface="Arial" panose="020B0604020202020204" pitchFamily="34" charset="0"/>
                    </a:rPr>
                    <m:t>𝐷</m:t>
                  </m:r>
                </m:e>
                <m:sub>
                  <m:r>
                    <a:rPr lang="es-EC" sz="1600" i="1" kern="1200">
                      <a:effectLst/>
                      <a:latin typeface="Cambria Math" panose="02040503050406030204" pitchFamily="18" charset="0"/>
                      <a:ea typeface="Calibri" panose="020F0502020204030204" pitchFamily="34" charset="0"/>
                      <a:cs typeface="Arial" panose="020B0604020202020204" pitchFamily="34" charset="0"/>
                    </a:rPr>
                    <m:t>h</m:t>
                  </m:r>
                </m:sub>
              </m:sSub>
              <m:r>
                <a:rPr lang="es-EC" sz="1600" i="1" kern="1200">
                  <a:effectLst/>
                  <a:latin typeface="Cambria Math" panose="02040503050406030204" pitchFamily="18" charset="0"/>
                  <a:ea typeface="Calibri" panose="020F0502020204030204" pitchFamily="34" charset="0"/>
                  <a:cs typeface="Arial" panose="020B0604020202020204" pitchFamily="34" charset="0"/>
                </a:rPr>
                <m:t>=</m:t>
              </m:r>
              <m:f>
                <m:fPr>
                  <m:ctrlPr>
                    <a:rPr lang="es-419" sz="1600" i="1" kern="1200">
                      <a:effectLst/>
                      <a:latin typeface="Cambria Math" panose="02040503050406030204" pitchFamily="18" charset="0"/>
                      <a:ea typeface="Calibri" panose="020F0502020204030204" pitchFamily="34" charset="0"/>
                      <a:cs typeface="Arial" panose="020B0604020202020204" pitchFamily="34" charset="0"/>
                    </a:rPr>
                  </m:ctrlPr>
                </m:fPr>
                <m:num>
                  <m:r>
                    <a:rPr lang="es-EC" sz="1600" i="1" kern="1200">
                      <a:effectLst/>
                      <a:latin typeface="Cambria Math" panose="02040503050406030204" pitchFamily="18" charset="0"/>
                      <a:ea typeface="Calibri" panose="020F0502020204030204" pitchFamily="34" charset="0"/>
                      <a:cs typeface="Arial" panose="020B0604020202020204" pitchFamily="34" charset="0"/>
                    </a:rPr>
                    <m:t>4∗</m:t>
                  </m:r>
                  <m:sSub>
                    <m:sSubPr>
                      <m:ctrlPr>
                        <a:rPr lang="es-419" sz="1600" i="1" kern="1200">
                          <a:effectLst/>
                          <a:latin typeface="Cambria Math" panose="02040503050406030204" pitchFamily="18" charset="0"/>
                          <a:ea typeface="Calibri" panose="020F0502020204030204" pitchFamily="34" charset="0"/>
                          <a:cs typeface="Arial" panose="020B0604020202020204" pitchFamily="34" charset="0"/>
                        </a:rPr>
                      </m:ctrlPr>
                    </m:sSubPr>
                    <m:e>
                      <m:r>
                        <a:rPr lang="es-EC" sz="1600" i="1" kern="1200">
                          <a:effectLst/>
                          <a:latin typeface="Cambria Math" panose="02040503050406030204" pitchFamily="18" charset="0"/>
                          <a:ea typeface="Calibri" panose="020F0502020204030204" pitchFamily="34" charset="0"/>
                          <a:cs typeface="Arial" panose="020B0604020202020204" pitchFamily="34" charset="0"/>
                        </a:rPr>
                        <m:t>𝐴</m:t>
                      </m:r>
                    </m:e>
                    <m:sub>
                      <m:r>
                        <a:rPr lang="es-EC" sz="1600" i="1" kern="1200">
                          <a:effectLst/>
                          <a:latin typeface="Cambria Math" panose="02040503050406030204" pitchFamily="18" charset="0"/>
                          <a:ea typeface="Calibri" panose="020F0502020204030204" pitchFamily="34" charset="0"/>
                          <a:cs typeface="Arial" panose="020B0604020202020204" pitchFamily="34" charset="0"/>
                        </a:rPr>
                        <m:t>𝐶</m:t>
                      </m:r>
                    </m:sub>
                  </m:sSub>
                </m:num>
                <m:den>
                  <m:sSub>
                    <m:sSubPr>
                      <m:ctrlPr>
                        <a:rPr lang="es-419" sz="1600" i="1" kern="1200">
                          <a:effectLst/>
                          <a:latin typeface="Cambria Math" panose="02040503050406030204" pitchFamily="18" charset="0"/>
                          <a:ea typeface="Calibri" panose="020F0502020204030204" pitchFamily="34" charset="0"/>
                          <a:cs typeface="Arial" panose="020B0604020202020204" pitchFamily="34" charset="0"/>
                        </a:rPr>
                      </m:ctrlPr>
                    </m:sSubPr>
                    <m:e>
                      <m:r>
                        <a:rPr lang="es-EC" sz="1600" i="1" kern="1200">
                          <a:effectLst/>
                          <a:latin typeface="Cambria Math" panose="02040503050406030204" pitchFamily="18" charset="0"/>
                          <a:ea typeface="Calibri" panose="020F0502020204030204" pitchFamily="34" charset="0"/>
                          <a:cs typeface="Arial" panose="020B0604020202020204" pitchFamily="34" charset="0"/>
                        </a:rPr>
                        <m:t>𝑃</m:t>
                      </m:r>
                    </m:e>
                    <m:sub>
                      <m:r>
                        <a:rPr lang="es-EC" sz="1600" i="1" kern="1200">
                          <a:effectLst/>
                          <a:latin typeface="Cambria Math" panose="02040503050406030204" pitchFamily="18" charset="0"/>
                          <a:ea typeface="Calibri" panose="020F0502020204030204" pitchFamily="34" charset="0"/>
                          <a:cs typeface="Arial" panose="020B0604020202020204" pitchFamily="34" charset="0"/>
                        </a:rPr>
                        <m:t>h𝑢𝑚𝑒𝑑𝑜</m:t>
                      </m:r>
                    </m:sub>
                  </m:sSub>
                </m:den>
              </m:f>
            </m:oMath>
          </a14:m>
          <a:endParaRPr lang="es-419" sz="1600" kern="1200" dirty="0"/>
        </a:p>
        <a:p>
          <a:pPr marL="171450" lvl="1" indent="-171450" algn="l" defTabSz="711200">
            <a:lnSpc>
              <a:spcPct val="90000"/>
            </a:lnSpc>
            <a:spcBef>
              <a:spcPct val="0"/>
            </a:spcBef>
            <a:spcAft>
              <a:spcPct val="15000"/>
            </a:spcAft>
            <a:buChar char="•"/>
          </a:pPr>
          <a14:m xmlns:a14="http://schemas.microsoft.com/office/drawing/2010/main">
            <m:oMath xmlns:m="http://schemas.openxmlformats.org/officeDocument/2006/math">
              <m:sSub>
                <m:sSubPr>
                  <m:ctrlPr>
                    <a:rPr lang="es-419" sz="1600" i="1" kern="1200" smtClean="0">
                      <a:effectLst/>
                      <a:latin typeface="Cambria Math" panose="02040503050406030204" pitchFamily="18" charset="0"/>
                      <a:ea typeface="Calibri" panose="020F0502020204030204" pitchFamily="34" charset="0"/>
                      <a:cs typeface="Arial" panose="020B0604020202020204" pitchFamily="34" charset="0"/>
                    </a:rPr>
                  </m:ctrlPr>
                </m:sSubPr>
                <m:e>
                  <m:r>
                    <a:rPr lang="es-EC" sz="1600" i="1" kern="1200">
                      <a:effectLst/>
                      <a:latin typeface="Cambria Math" panose="02040503050406030204" pitchFamily="18" charset="0"/>
                      <a:ea typeface="Calibri" panose="020F0502020204030204" pitchFamily="34" charset="0"/>
                      <a:cs typeface="Arial" panose="020B0604020202020204" pitchFamily="34" charset="0"/>
                    </a:rPr>
                    <m:t>𝐷</m:t>
                  </m:r>
                </m:e>
                <m:sub>
                  <m:r>
                    <a:rPr lang="es-EC" sz="1600" i="1" kern="1200">
                      <a:effectLst/>
                      <a:latin typeface="Cambria Math" panose="02040503050406030204" pitchFamily="18" charset="0"/>
                      <a:ea typeface="Calibri" panose="020F0502020204030204" pitchFamily="34" charset="0"/>
                      <a:cs typeface="Arial" panose="020B0604020202020204" pitchFamily="34" charset="0"/>
                    </a:rPr>
                    <m:t>h</m:t>
                  </m:r>
                </m:sub>
              </m:sSub>
              <m:r>
                <a:rPr lang="es-EC" sz="1600" i="1" kern="1200">
                  <a:effectLst/>
                  <a:latin typeface="Cambria Math" panose="02040503050406030204" pitchFamily="18" charset="0"/>
                  <a:ea typeface="Calibri" panose="020F0502020204030204" pitchFamily="34" charset="0"/>
                  <a:cs typeface="Arial" panose="020B0604020202020204" pitchFamily="34" charset="0"/>
                </a:rPr>
                <m:t>=</m:t>
              </m:r>
              <m:f>
                <m:fPr>
                  <m:ctrlPr>
                    <a:rPr lang="es-419" sz="1600" i="1" kern="1200">
                      <a:effectLst/>
                      <a:latin typeface="Cambria Math" panose="02040503050406030204" pitchFamily="18" charset="0"/>
                      <a:ea typeface="Calibri" panose="020F0502020204030204" pitchFamily="34" charset="0"/>
                      <a:cs typeface="Arial" panose="020B0604020202020204" pitchFamily="34" charset="0"/>
                    </a:rPr>
                  </m:ctrlPr>
                </m:fPr>
                <m:num>
                  <m:r>
                    <a:rPr lang="es-EC" sz="1600" i="1" kern="1200">
                      <a:effectLst/>
                      <a:latin typeface="Cambria Math" panose="02040503050406030204" pitchFamily="18" charset="0"/>
                      <a:ea typeface="Times New Roman" panose="02020603050405020304" pitchFamily="18" charset="0"/>
                      <a:cs typeface="Arial" panose="020B0604020202020204" pitchFamily="34" charset="0"/>
                    </a:rPr>
                    <m:t>4∗</m:t>
                  </m:r>
                  <m:r>
                    <a:rPr lang="es-EC" sz="1600" i="1" kern="1200">
                      <a:effectLst/>
                      <a:latin typeface="Cambria Math" panose="02040503050406030204" pitchFamily="18" charset="0"/>
                      <a:ea typeface="Times New Roman" panose="02020603050405020304" pitchFamily="18" charset="0"/>
                      <a:cs typeface="Arial" panose="020B0604020202020204" pitchFamily="34" charset="0"/>
                    </a:rPr>
                    <m:t>𝑤</m:t>
                  </m:r>
                  <m:r>
                    <a:rPr lang="es-EC" sz="1600" i="1" kern="1200">
                      <a:effectLst/>
                      <a:latin typeface="Cambria Math" panose="02040503050406030204" pitchFamily="18" charset="0"/>
                      <a:ea typeface="Times New Roman" panose="02020603050405020304" pitchFamily="18" charset="0"/>
                      <a:cs typeface="Arial" panose="020B0604020202020204" pitchFamily="34" charset="0"/>
                    </a:rPr>
                    <m:t>∗2∗</m:t>
                  </m:r>
                  <m:func>
                    <m:funcPr>
                      <m:ctrlPr>
                        <a:rPr lang="es-419" sz="1600" i="1" kern="1200">
                          <a:effectLst/>
                          <a:latin typeface="Cambria Math" panose="02040503050406030204" pitchFamily="18" charset="0"/>
                          <a:ea typeface="Calibri" panose="020F0502020204030204" pitchFamily="34" charset="0"/>
                          <a:cs typeface="Arial" panose="020B0604020202020204" pitchFamily="34" charset="0"/>
                        </a:rPr>
                      </m:ctrlPr>
                    </m:funcPr>
                    <m:fName>
                      <m:r>
                        <m:rPr>
                          <m:sty m:val="p"/>
                        </m:rPr>
                        <a:rPr lang="es-EC" sz="1600" kern="1200">
                          <a:effectLst/>
                          <a:latin typeface="Cambria Math" panose="02040503050406030204" pitchFamily="18" charset="0"/>
                          <a:ea typeface="Calibri" panose="020F0502020204030204" pitchFamily="34" charset="0"/>
                          <a:cs typeface="Arial" panose="020B0604020202020204" pitchFamily="34" charset="0"/>
                        </a:rPr>
                        <m:t>tan</m:t>
                      </m:r>
                    </m:fName>
                    <m:e>
                      <m:d>
                        <m:dPr>
                          <m:ctrlPr>
                            <a:rPr lang="es-419" sz="1600" i="1" kern="1200">
                              <a:effectLst/>
                              <a:latin typeface="Cambria Math" panose="02040503050406030204" pitchFamily="18" charset="0"/>
                              <a:ea typeface="Calibri" panose="020F0502020204030204" pitchFamily="34" charset="0"/>
                              <a:cs typeface="Arial" panose="020B0604020202020204" pitchFamily="34" charset="0"/>
                            </a:rPr>
                          </m:ctrlPr>
                        </m:dPr>
                        <m:e>
                          <m:r>
                            <a:rPr lang="es-EC" sz="1600" i="1" kern="1200">
                              <a:effectLst/>
                              <a:latin typeface="Cambria Math" panose="02040503050406030204" pitchFamily="18" charset="0"/>
                              <a:ea typeface="Calibri" panose="020F0502020204030204" pitchFamily="34" charset="0"/>
                              <a:cs typeface="Arial" panose="020B0604020202020204" pitchFamily="34" charset="0"/>
                            </a:rPr>
                            <m:t>𝜃</m:t>
                          </m:r>
                        </m:e>
                      </m:d>
                    </m:e>
                  </m:func>
                  <m:r>
                    <a:rPr lang="es-EC" sz="1600" i="1" kern="1200">
                      <a:effectLst/>
                      <a:latin typeface="Cambria Math" panose="02040503050406030204" pitchFamily="18" charset="0"/>
                      <a:ea typeface="Calibri" panose="020F0502020204030204" pitchFamily="34" charset="0"/>
                      <a:cs typeface="Arial" panose="020B0604020202020204" pitchFamily="34" charset="0"/>
                    </a:rPr>
                    <m:t>[</m:t>
                  </m:r>
                  <m:r>
                    <a:rPr lang="es-EC" sz="1600" i="1" kern="1200">
                      <a:effectLst/>
                      <a:latin typeface="Cambria Math" panose="02040503050406030204" pitchFamily="18" charset="0"/>
                      <a:ea typeface="Calibri" panose="020F0502020204030204" pitchFamily="34" charset="0"/>
                      <a:cs typeface="Arial" panose="020B0604020202020204" pitchFamily="34" charset="0"/>
                    </a:rPr>
                    <m:t>𝐿</m:t>
                  </m:r>
                  <m:r>
                    <a:rPr lang="es-EC" sz="1600" i="1" kern="1200">
                      <a:effectLst/>
                      <a:latin typeface="Cambria Math" panose="02040503050406030204" pitchFamily="18" charset="0"/>
                      <a:ea typeface="Calibri" panose="020F0502020204030204" pitchFamily="34" charset="0"/>
                      <a:cs typeface="Arial" panose="020B0604020202020204" pitchFamily="34" charset="0"/>
                    </a:rPr>
                    <m:t>−</m:t>
                  </m:r>
                  <m:r>
                    <a:rPr lang="es-EC" sz="1600" i="1" kern="1200">
                      <a:effectLst/>
                      <a:latin typeface="Cambria Math" panose="02040503050406030204" pitchFamily="18" charset="0"/>
                      <a:ea typeface="Calibri" panose="020F0502020204030204" pitchFamily="34" charset="0"/>
                      <a:cs typeface="Arial" panose="020B0604020202020204" pitchFamily="34" charset="0"/>
                    </a:rPr>
                    <m:t>𝑚</m:t>
                  </m:r>
                  <m:r>
                    <a:rPr lang="es-EC" sz="1600" i="1" kern="1200">
                      <a:effectLst/>
                      <a:latin typeface="Cambria Math" panose="02040503050406030204" pitchFamily="18" charset="0"/>
                      <a:ea typeface="Calibri" panose="020F0502020204030204" pitchFamily="34" charset="0"/>
                      <a:cs typeface="Arial" panose="020B0604020202020204" pitchFamily="34" charset="0"/>
                    </a:rPr>
                    <m:t>∆</m:t>
                  </m:r>
                  <m:r>
                    <a:rPr lang="es-EC" sz="1600" i="1" kern="1200">
                      <a:effectLst/>
                      <a:latin typeface="Cambria Math" panose="02040503050406030204" pitchFamily="18" charset="0"/>
                      <a:ea typeface="Calibri" panose="020F0502020204030204" pitchFamily="34" charset="0"/>
                      <a:cs typeface="Arial" panose="020B0604020202020204" pitchFamily="34" charset="0"/>
                    </a:rPr>
                    <m:t>𝑥</m:t>
                  </m:r>
                  <m:r>
                    <a:rPr lang="es-EC" sz="1600" i="1" kern="1200">
                      <a:effectLst/>
                      <a:latin typeface="Cambria Math" panose="02040503050406030204" pitchFamily="18" charset="0"/>
                      <a:ea typeface="Calibri" panose="020F0502020204030204" pitchFamily="34" charset="0"/>
                      <a:cs typeface="Arial" panose="020B0604020202020204" pitchFamily="34" charset="0"/>
                    </a:rPr>
                    <m:t>])</m:t>
                  </m:r>
                </m:num>
                <m:den>
                  <m:r>
                    <a:rPr lang="es-EC" sz="1600" i="1" kern="1200">
                      <a:effectLst/>
                      <a:latin typeface="Cambria Math" panose="02040503050406030204" pitchFamily="18" charset="0"/>
                      <a:ea typeface="Times New Roman" panose="02020603050405020304" pitchFamily="18" charset="0"/>
                      <a:cs typeface="Arial" panose="020B0604020202020204" pitchFamily="34" charset="0"/>
                    </a:rPr>
                    <m:t>2</m:t>
                  </m:r>
                  <m:r>
                    <a:rPr lang="es-EC" sz="1600" i="1" kern="1200">
                      <a:effectLst/>
                      <a:latin typeface="Cambria Math" panose="02040503050406030204" pitchFamily="18" charset="0"/>
                      <a:ea typeface="Times New Roman" panose="02020603050405020304" pitchFamily="18" charset="0"/>
                      <a:cs typeface="Arial" panose="020B0604020202020204" pitchFamily="34" charset="0"/>
                    </a:rPr>
                    <m:t>𝑤</m:t>
                  </m:r>
                  <m:r>
                    <a:rPr lang="es-EC" sz="1600" i="1" kern="1200">
                      <a:effectLst/>
                      <a:latin typeface="Cambria Math" panose="02040503050406030204" pitchFamily="18" charset="0"/>
                      <a:ea typeface="Times New Roman" panose="02020603050405020304" pitchFamily="18" charset="0"/>
                      <a:cs typeface="Arial" panose="020B0604020202020204" pitchFamily="34" charset="0"/>
                    </a:rPr>
                    <m:t>+2∗2∗</m:t>
                  </m:r>
                  <m:func>
                    <m:funcPr>
                      <m:ctrlPr>
                        <a:rPr lang="es-419" sz="1600" i="1" kern="1200">
                          <a:effectLst/>
                          <a:latin typeface="Cambria Math" panose="02040503050406030204" pitchFamily="18" charset="0"/>
                          <a:ea typeface="Calibri" panose="020F0502020204030204" pitchFamily="34" charset="0"/>
                          <a:cs typeface="Arial" panose="020B0604020202020204" pitchFamily="34" charset="0"/>
                        </a:rPr>
                      </m:ctrlPr>
                    </m:funcPr>
                    <m:fName>
                      <m:r>
                        <m:rPr>
                          <m:sty m:val="p"/>
                        </m:rPr>
                        <a:rPr lang="es-EC" sz="1600" kern="1200">
                          <a:effectLst/>
                          <a:latin typeface="Cambria Math" panose="02040503050406030204" pitchFamily="18" charset="0"/>
                          <a:ea typeface="Calibri" panose="020F0502020204030204" pitchFamily="34" charset="0"/>
                          <a:cs typeface="Arial" panose="020B0604020202020204" pitchFamily="34" charset="0"/>
                        </a:rPr>
                        <m:t>tan</m:t>
                      </m:r>
                    </m:fName>
                    <m:e>
                      <m:d>
                        <m:dPr>
                          <m:ctrlPr>
                            <a:rPr lang="es-419" sz="1600" i="1" kern="1200">
                              <a:effectLst/>
                              <a:latin typeface="Cambria Math" panose="02040503050406030204" pitchFamily="18" charset="0"/>
                              <a:ea typeface="Calibri" panose="020F0502020204030204" pitchFamily="34" charset="0"/>
                              <a:cs typeface="Arial" panose="020B0604020202020204" pitchFamily="34" charset="0"/>
                            </a:rPr>
                          </m:ctrlPr>
                        </m:dPr>
                        <m:e>
                          <m:r>
                            <a:rPr lang="es-EC" sz="1600" i="1" kern="1200">
                              <a:effectLst/>
                              <a:latin typeface="Cambria Math" panose="02040503050406030204" pitchFamily="18" charset="0"/>
                              <a:ea typeface="Calibri" panose="020F0502020204030204" pitchFamily="34" charset="0"/>
                              <a:cs typeface="Arial" panose="020B0604020202020204" pitchFamily="34" charset="0"/>
                            </a:rPr>
                            <m:t>𝜃</m:t>
                          </m:r>
                        </m:e>
                      </m:d>
                    </m:e>
                  </m:func>
                  <m:r>
                    <a:rPr lang="es-EC" sz="1600" i="1" kern="1200">
                      <a:effectLst/>
                      <a:latin typeface="Cambria Math" panose="02040503050406030204" pitchFamily="18" charset="0"/>
                      <a:ea typeface="Calibri" panose="020F0502020204030204" pitchFamily="34" charset="0"/>
                      <a:cs typeface="Arial" panose="020B0604020202020204" pitchFamily="34" charset="0"/>
                    </a:rPr>
                    <m:t>[</m:t>
                  </m:r>
                  <m:r>
                    <a:rPr lang="es-EC" sz="1600" i="1" kern="1200">
                      <a:effectLst/>
                      <a:latin typeface="Cambria Math" panose="02040503050406030204" pitchFamily="18" charset="0"/>
                      <a:ea typeface="Calibri" panose="020F0502020204030204" pitchFamily="34" charset="0"/>
                      <a:cs typeface="Arial" panose="020B0604020202020204" pitchFamily="34" charset="0"/>
                    </a:rPr>
                    <m:t>𝐿</m:t>
                  </m:r>
                  <m:r>
                    <a:rPr lang="es-EC" sz="1600" i="1" kern="1200">
                      <a:effectLst/>
                      <a:latin typeface="Cambria Math" panose="02040503050406030204" pitchFamily="18" charset="0"/>
                      <a:ea typeface="Calibri" panose="020F0502020204030204" pitchFamily="34" charset="0"/>
                      <a:cs typeface="Arial" panose="020B0604020202020204" pitchFamily="34" charset="0"/>
                    </a:rPr>
                    <m:t>−</m:t>
                  </m:r>
                  <m:r>
                    <a:rPr lang="es-EC" sz="1600" i="1" kern="1200">
                      <a:effectLst/>
                      <a:latin typeface="Cambria Math" panose="02040503050406030204" pitchFamily="18" charset="0"/>
                      <a:ea typeface="Calibri" panose="020F0502020204030204" pitchFamily="34" charset="0"/>
                      <a:cs typeface="Arial" panose="020B0604020202020204" pitchFamily="34" charset="0"/>
                    </a:rPr>
                    <m:t>𝑚</m:t>
                  </m:r>
                  <m:r>
                    <a:rPr lang="es-EC" sz="1600" i="1" kern="1200">
                      <a:effectLst/>
                      <a:latin typeface="Cambria Math" panose="02040503050406030204" pitchFamily="18" charset="0"/>
                      <a:ea typeface="Calibri" panose="020F0502020204030204" pitchFamily="34" charset="0"/>
                      <a:cs typeface="Arial" panose="020B0604020202020204" pitchFamily="34" charset="0"/>
                    </a:rPr>
                    <m:t>∆</m:t>
                  </m:r>
                  <m:r>
                    <a:rPr lang="es-EC" sz="1600" i="1" kern="1200">
                      <a:effectLst/>
                      <a:latin typeface="Cambria Math" panose="02040503050406030204" pitchFamily="18" charset="0"/>
                      <a:ea typeface="Calibri" panose="020F0502020204030204" pitchFamily="34" charset="0"/>
                      <a:cs typeface="Arial" panose="020B0604020202020204" pitchFamily="34" charset="0"/>
                    </a:rPr>
                    <m:t>𝑥</m:t>
                  </m:r>
                  <m:r>
                    <a:rPr lang="es-EC" sz="1600" i="1" kern="1200">
                      <a:effectLst/>
                      <a:latin typeface="Cambria Math" panose="02040503050406030204" pitchFamily="18" charset="0"/>
                      <a:ea typeface="Calibri" panose="020F0502020204030204" pitchFamily="34" charset="0"/>
                      <a:cs typeface="Arial" panose="020B0604020202020204" pitchFamily="34" charset="0"/>
                    </a:rPr>
                    <m:t>])</m:t>
                  </m:r>
                </m:den>
              </m:f>
            </m:oMath>
          </a14:m>
          <a:endParaRPr lang="es-419" sz="1600" kern="1200" dirty="0"/>
        </a:p>
      </dsp:txBody>
      <dsp:txXfrm>
        <a:off x="5546415" y="3459991"/>
        <a:ext cx="2624993" cy="99279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C891FA-0CE7-4A9D-85AE-7EC36D6BA397}">
      <dsp:nvSpPr>
        <dsp:cNvPr id="0" name=""/>
        <dsp:cNvSpPr/>
      </dsp:nvSpPr>
      <dsp:spPr>
        <a:xfrm rot="5400000">
          <a:off x="164494" y="876721"/>
          <a:ext cx="781423" cy="1026994"/>
        </a:xfrm>
        <a:prstGeom prst="bentUpArrow">
          <a:avLst>
            <a:gd name="adj1" fmla="val 32840"/>
            <a:gd name="adj2" fmla="val 25000"/>
            <a:gd name="adj3" fmla="val 35780"/>
          </a:avLst>
        </a:prstGeom>
        <a:solidFill>
          <a:schemeClr val="accent2">
            <a:tint val="4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F1D92D4-FBDB-4D8E-8817-0B77483CDD22}">
      <dsp:nvSpPr>
        <dsp:cNvPr id="0" name=""/>
        <dsp:cNvSpPr/>
      </dsp:nvSpPr>
      <dsp:spPr>
        <a:xfrm>
          <a:off x="0" y="151497"/>
          <a:ext cx="1201546" cy="631330"/>
        </a:xfrm>
        <a:prstGeom prst="roundRect">
          <a:avLst>
            <a:gd name="adj" fmla="val 1667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kern="1200"/>
            <a:t>Deducción</a:t>
          </a:r>
          <a:endParaRPr lang="es-419" sz="1400" kern="1200" dirty="0"/>
        </a:p>
      </dsp:txBody>
      <dsp:txXfrm>
        <a:off x="30825" y="182322"/>
        <a:ext cx="1139896" cy="569680"/>
      </dsp:txXfrm>
    </dsp:sp>
    <dsp:sp modelId="{426FEA26-5DC8-4F7F-967F-76D79BD94DA0}">
      <dsp:nvSpPr>
        <dsp:cNvPr id="0" name=""/>
        <dsp:cNvSpPr/>
      </dsp:nvSpPr>
      <dsp:spPr>
        <a:xfrm>
          <a:off x="1219028" y="129426"/>
          <a:ext cx="2563469" cy="6289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marL="114300" lvl="1" indent="-114300" algn="l" defTabSz="666750">
            <a:lnSpc>
              <a:spcPct val="200000"/>
            </a:lnSpc>
            <a:spcBef>
              <a:spcPct val="0"/>
            </a:spcBef>
            <a:spcAft>
              <a:spcPct val="15000"/>
            </a:spcAft>
            <a:buChar char="•"/>
          </a:pPr>
          <a14:m xmlns:a14="http://schemas.microsoft.com/office/drawing/2010/main">
            <m:oMath xmlns:m="http://schemas.openxmlformats.org/officeDocument/2006/math">
              <m:func>
                <m:funcPr>
                  <m:ctrlPr>
                    <a:rPr lang="es-419" sz="1500" i="1" kern="1200" smtClean="0">
                      <a:latin typeface="Cambria Math" panose="02040503050406030204" pitchFamily="18" charset="0"/>
                    </a:rPr>
                  </m:ctrlPr>
                </m:funcPr>
                <m:fName>
                  <m:r>
                    <m:rPr>
                      <m:sty m:val="p"/>
                    </m:rPr>
                    <a:rPr lang="es-419" sz="1500" kern="1200">
                      <a:latin typeface="Cambria Math" panose="02040503050406030204" pitchFamily="18" charset="0"/>
                    </a:rPr>
                    <m:t>tan</m:t>
                  </m:r>
                </m:fName>
                <m:e>
                  <m:d>
                    <m:dPr>
                      <m:ctrlPr>
                        <a:rPr lang="es-419" sz="1500" i="1" kern="1200">
                          <a:latin typeface="Cambria Math" panose="02040503050406030204" pitchFamily="18" charset="0"/>
                        </a:rPr>
                      </m:ctrlPr>
                    </m:dPr>
                    <m:e>
                      <m:r>
                        <a:rPr lang="es-419" sz="1500" i="1" kern="1200">
                          <a:latin typeface="Cambria Math" panose="02040503050406030204" pitchFamily="18" charset="0"/>
                        </a:rPr>
                        <m:t>𝜃</m:t>
                      </m:r>
                    </m:e>
                  </m:d>
                  <m:r>
                    <a:rPr lang="es-419" sz="1500" i="0" kern="1200">
                      <a:latin typeface="Cambria Math" panose="02040503050406030204" pitchFamily="18" charset="0"/>
                    </a:rPr>
                    <m:t>=</m:t>
                  </m:r>
                  <m:f>
                    <m:fPr>
                      <m:ctrlPr>
                        <a:rPr lang="es-419" sz="1500" i="1" kern="1200">
                          <a:latin typeface="Cambria Math" panose="02040503050406030204" pitchFamily="18" charset="0"/>
                        </a:rPr>
                      </m:ctrlPr>
                    </m:fPr>
                    <m:num>
                      <m:r>
                        <a:rPr lang="es-ES" sz="1500" b="0" i="1" kern="1200" smtClean="0">
                          <a:latin typeface="Cambria Math" panose="02040503050406030204" pitchFamily="18" charset="0"/>
                        </a:rPr>
                        <m:t>𝑅</m:t>
                      </m:r>
                    </m:num>
                    <m:den>
                      <m:r>
                        <a:rPr lang="es-419" sz="1500" i="1" kern="1200">
                          <a:latin typeface="Cambria Math" panose="02040503050406030204" pitchFamily="18" charset="0"/>
                        </a:rPr>
                        <m:t>𝐿</m:t>
                      </m:r>
                      <m:r>
                        <a:rPr lang="es-419" sz="1500" i="0" kern="1200">
                          <a:latin typeface="Cambria Math" panose="02040503050406030204" pitchFamily="18" charset="0"/>
                        </a:rPr>
                        <m:t>−</m:t>
                      </m:r>
                      <m:r>
                        <a:rPr lang="es-419" sz="1500" i="1" kern="1200">
                          <a:latin typeface="Cambria Math" panose="02040503050406030204" pitchFamily="18" charset="0"/>
                        </a:rPr>
                        <m:t>𝑚</m:t>
                      </m:r>
                      <m:r>
                        <a:rPr lang="es-419" sz="1500" i="0" kern="1200">
                          <a:latin typeface="Cambria Math" panose="02040503050406030204" pitchFamily="18" charset="0"/>
                        </a:rPr>
                        <m:t>∗∆</m:t>
                      </m:r>
                      <m:r>
                        <a:rPr lang="es-419" sz="1500" i="1" kern="1200">
                          <a:latin typeface="Cambria Math" panose="02040503050406030204" pitchFamily="18" charset="0"/>
                        </a:rPr>
                        <m:t>𝑥</m:t>
                      </m:r>
                    </m:den>
                  </m:f>
                </m:e>
              </m:func>
            </m:oMath>
          </a14:m>
          <a:endParaRPr lang="es-419" sz="1500" kern="1200" dirty="0"/>
        </a:p>
        <a:p>
          <a:pPr marL="114300" lvl="1" indent="-114300" algn="l" defTabSz="666750">
            <a:lnSpc>
              <a:spcPct val="90000"/>
            </a:lnSpc>
            <a:spcBef>
              <a:spcPct val="0"/>
            </a:spcBef>
            <a:spcAft>
              <a:spcPct val="15000"/>
            </a:spcAft>
            <a:buChar char="•"/>
          </a:pPr>
          <a14:m xmlns:a14="http://schemas.microsoft.com/office/drawing/2010/main">
            <m:oMath xmlns:m="http://schemas.openxmlformats.org/officeDocument/2006/math">
              <m:r>
                <a:rPr lang="es-EC" sz="1500" i="1" kern="1200" smtClean="0">
                  <a:latin typeface="Cambria Math" panose="02040503050406030204" pitchFamily="18" charset="0"/>
                </a:rPr>
                <m:t>𝑅</m:t>
              </m:r>
              <m:r>
                <a:rPr lang="es-EC" sz="1500" i="1" kern="1200" smtClean="0">
                  <a:latin typeface="Cambria Math" panose="02040503050406030204" pitchFamily="18" charset="0"/>
                </a:rPr>
                <m:t>=</m:t>
              </m:r>
              <m:func>
                <m:funcPr>
                  <m:ctrlPr>
                    <a:rPr lang="es-419" sz="1500" i="1" kern="1200">
                      <a:latin typeface="Cambria Math" panose="02040503050406030204" pitchFamily="18" charset="0"/>
                    </a:rPr>
                  </m:ctrlPr>
                </m:funcPr>
                <m:fName>
                  <m:r>
                    <m:rPr>
                      <m:sty m:val="p"/>
                    </m:rPr>
                    <a:rPr lang="es-EC" sz="1500" kern="1200">
                      <a:latin typeface="Cambria Math" panose="02040503050406030204" pitchFamily="18" charset="0"/>
                    </a:rPr>
                    <m:t>tan</m:t>
                  </m:r>
                </m:fName>
                <m:e>
                  <m:d>
                    <m:dPr>
                      <m:ctrlPr>
                        <a:rPr lang="es-419" sz="1500" i="1" kern="1200">
                          <a:latin typeface="Cambria Math" panose="02040503050406030204" pitchFamily="18" charset="0"/>
                        </a:rPr>
                      </m:ctrlPr>
                    </m:dPr>
                    <m:e>
                      <m:r>
                        <a:rPr lang="es-EC" sz="1500" i="1" kern="1200">
                          <a:latin typeface="Cambria Math" panose="02040503050406030204" pitchFamily="18" charset="0"/>
                        </a:rPr>
                        <m:t>𝜃</m:t>
                      </m:r>
                    </m:e>
                  </m:d>
                </m:e>
              </m:func>
              <m:r>
                <a:rPr lang="es-EC" sz="1500" i="1" kern="1200">
                  <a:latin typeface="Cambria Math" panose="02040503050406030204" pitchFamily="18" charset="0"/>
                </a:rPr>
                <m:t>[</m:t>
              </m:r>
              <m:r>
                <a:rPr lang="es-EC" sz="1500" i="1" kern="1200">
                  <a:latin typeface="Cambria Math" panose="02040503050406030204" pitchFamily="18" charset="0"/>
                </a:rPr>
                <m:t>𝐿</m:t>
              </m:r>
              <m:r>
                <a:rPr lang="es-EC" sz="1500" i="1" kern="1200">
                  <a:latin typeface="Cambria Math" panose="02040503050406030204" pitchFamily="18" charset="0"/>
                </a:rPr>
                <m:t>−</m:t>
              </m:r>
              <m:r>
                <a:rPr lang="es-EC" sz="1500" i="1" kern="1200">
                  <a:latin typeface="Cambria Math" panose="02040503050406030204" pitchFamily="18" charset="0"/>
                </a:rPr>
                <m:t>𝑚</m:t>
              </m:r>
              <m:r>
                <a:rPr lang="es-EC" sz="1500" i="1" kern="1200">
                  <a:latin typeface="Cambria Math" panose="02040503050406030204" pitchFamily="18" charset="0"/>
                </a:rPr>
                <m:t>∆</m:t>
              </m:r>
              <m:r>
                <a:rPr lang="es-EC" sz="1500" i="1" kern="1200">
                  <a:latin typeface="Cambria Math" panose="02040503050406030204" pitchFamily="18" charset="0"/>
                </a:rPr>
                <m:t>𝑥</m:t>
              </m:r>
              <m:r>
                <a:rPr lang="es-EC" sz="1500" i="1" kern="1200">
                  <a:latin typeface="Cambria Math" panose="02040503050406030204" pitchFamily="18" charset="0"/>
                </a:rPr>
                <m:t>]</m:t>
              </m:r>
            </m:oMath>
          </a14:m>
          <a:endParaRPr lang="es-419" sz="1500" kern="1200" dirty="0"/>
        </a:p>
      </dsp:txBody>
      <dsp:txXfrm>
        <a:off x="1219028" y="129426"/>
        <a:ext cx="2563469" cy="628979"/>
      </dsp:txXfrm>
    </dsp:sp>
    <dsp:sp modelId="{DA96C864-55AD-4B4B-A41E-DDDD43B5F74A}">
      <dsp:nvSpPr>
        <dsp:cNvPr id="0" name=""/>
        <dsp:cNvSpPr/>
      </dsp:nvSpPr>
      <dsp:spPr>
        <a:xfrm rot="5400000">
          <a:off x="1688675" y="2051809"/>
          <a:ext cx="781423" cy="1026994"/>
        </a:xfrm>
        <a:prstGeom prst="bentUpArrow">
          <a:avLst>
            <a:gd name="adj1" fmla="val 32840"/>
            <a:gd name="adj2" fmla="val 25000"/>
            <a:gd name="adj3" fmla="val 35780"/>
          </a:avLst>
        </a:prstGeom>
        <a:solidFill>
          <a:schemeClr val="accent2">
            <a:tint val="4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F1A8EB7-9FFD-478B-B46E-9B2C65B53E1D}">
      <dsp:nvSpPr>
        <dsp:cNvPr id="0" name=""/>
        <dsp:cNvSpPr/>
      </dsp:nvSpPr>
      <dsp:spPr>
        <a:xfrm>
          <a:off x="1164317" y="1468435"/>
          <a:ext cx="1201546" cy="631330"/>
        </a:xfrm>
        <a:prstGeom prst="roundRect">
          <a:avLst>
            <a:gd name="adj" fmla="val 1667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C" sz="1400" kern="1200" dirty="0">
              <a:effectLst/>
              <a:latin typeface="Arial" panose="020B0604020202020204" pitchFamily="34" charset="0"/>
              <a:ea typeface="Times New Roman" panose="02020603050405020304" pitchFamily="18" charset="0"/>
              <a:cs typeface="Arial" panose="020B0604020202020204" pitchFamily="34" charset="0"/>
            </a:rPr>
            <a:t>Área de conducción </a:t>
          </a:r>
          <a:endParaRPr lang="es-419" sz="1400" kern="1200" dirty="0"/>
        </a:p>
      </dsp:txBody>
      <dsp:txXfrm>
        <a:off x="1195142" y="1499260"/>
        <a:ext cx="1139896" cy="569680"/>
      </dsp:txXfrm>
    </dsp:sp>
    <dsp:sp modelId="{F5EEE6BA-F96F-4272-9837-67E3D8BB2A69}">
      <dsp:nvSpPr>
        <dsp:cNvPr id="0" name=""/>
        <dsp:cNvSpPr/>
      </dsp:nvSpPr>
      <dsp:spPr>
        <a:xfrm>
          <a:off x="2634971" y="1305167"/>
          <a:ext cx="3089965" cy="9575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14:m xmlns:a14="http://schemas.microsoft.com/office/drawing/2010/main">
            <m:oMath xmlns:m="http://schemas.openxmlformats.org/officeDocument/2006/math">
              <m:sSub>
                <m:sSubPr>
                  <m:ctrlPr>
                    <a:rPr lang="es-419" sz="1600" i="1" kern="1200" smtClean="0">
                      <a:effectLst/>
                      <a:latin typeface="Cambria Math" panose="02040503050406030204" pitchFamily="18" charset="0"/>
                      <a:ea typeface="Times New Roman" panose="02020603050405020304" pitchFamily="18" charset="0"/>
                      <a:cs typeface="Arial" panose="020B0604020202020204" pitchFamily="34" charset="0"/>
                    </a:rPr>
                  </m:ctrlPr>
                </m:sSubPr>
                <m:e>
                  <m:r>
                    <a:rPr lang="es-EC" sz="1600" i="1" kern="1200">
                      <a:effectLst/>
                      <a:latin typeface="Cambria Math" panose="02040503050406030204" pitchFamily="18" charset="0"/>
                      <a:ea typeface="Times New Roman" panose="02020603050405020304" pitchFamily="18" charset="0"/>
                      <a:cs typeface="Arial" panose="020B0604020202020204" pitchFamily="34" charset="0"/>
                    </a:rPr>
                    <m:t>𝐴</m:t>
                  </m:r>
                </m:e>
                <m:sub>
                  <m:r>
                    <a:rPr lang="es-EC" sz="1600" i="1" kern="1200">
                      <a:effectLst/>
                      <a:latin typeface="Cambria Math" panose="02040503050406030204" pitchFamily="18" charset="0"/>
                      <a:ea typeface="Times New Roman" panose="02020603050405020304" pitchFamily="18" charset="0"/>
                      <a:cs typeface="Arial" panose="020B0604020202020204" pitchFamily="34" charset="0"/>
                    </a:rPr>
                    <m:t>𝑐</m:t>
                  </m:r>
                </m:sub>
              </m:sSub>
              <m:r>
                <a:rPr lang="es-EC" sz="1600" i="1" kern="1200">
                  <a:effectLst/>
                  <a:latin typeface="Cambria Math" panose="02040503050406030204" pitchFamily="18" charset="0"/>
                  <a:ea typeface="Times New Roman" panose="02020603050405020304" pitchFamily="18" charset="0"/>
                  <a:cs typeface="Arial" panose="020B0604020202020204" pitchFamily="34" charset="0"/>
                </a:rPr>
                <m:t>=</m:t>
              </m:r>
              <m:r>
                <a:rPr lang="es-EC" sz="1600" i="1" kern="1200" smtClean="0">
                  <a:effectLst/>
                  <a:latin typeface="Cambria Math" panose="02040503050406030204" pitchFamily="18" charset="0"/>
                  <a:ea typeface="Cambria Math" panose="02040503050406030204" pitchFamily="18" charset="0"/>
                  <a:cs typeface="Arial" panose="020B0604020202020204" pitchFamily="34" charset="0"/>
                </a:rPr>
                <m:t>𝜋</m:t>
              </m:r>
              <m:sSup>
                <m:sSupPr>
                  <m:ctrlPr>
                    <a:rPr lang="es-ES" sz="1600" b="0" i="1" kern="1200" smtClean="0">
                      <a:effectLst/>
                      <a:latin typeface="Cambria Math" panose="02040503050406030204" pitchFamily="18" charset="0"/>
                      <a:ea typeface="Times New Roman" panose="02020603050405020304" pitchFamily="18" charset="0"/>
                      <a:cs typeface="Arial" panose="020B0604020202020204" pitchFamily="34" charset="0"/>
                    </a:rPr>
                  </m:ctrlPr>
                </m:sSupPr>
                <m:e>
                  <m:d>
                    <m:dPr>
                      <m:ctrlPr>
                        <a:rPr lang="es-419" sz="1600" i="1" kern="1200">
                          <a:effectLst/>
                          <a:latin typeface="Cambria Math" panose="02040503050406030204" pitchFamily="18" charset="0"/>
                          <a:ea typeface="Times New Roman" panose="02020603050405020304" pitchFamily="18" charset="0"/>
                          <a:cs typeface="Arial" panose="020B0604020202020204" pitchFamily="34" charset="0"/>
                        </a:rPr>
                      </m:ctrlPr>
                    </m:dPr>
                    <m:e>
                      <m:func>
                        <m:funcPr>
                          <m:ctrlPr>
                            <a:rPr lang="es-419" sz="1600" i="1" kern="1200">
                              <a:effectLst/>
                              <a:latin typeface="Cambria Math" panose="02040503050406030204" pitchFamily="18" charset="0"/>
                              <a:ea typeface="Calibri" panose="020F0502020204030204" pitchFamily="34" charset="0"/>
                              <a:cs typeface="Arial" panose="020B0604020202020204" pitchFamily="34" charset="0"/>
                            </a:rPr>
                          </m:ctrlPr>
                        </m:funcPr>
                        <m:fName>
                          <m:r>
                            <m:rPr>
                              <m:sty m:val="p"/>
                            </m:rPr>
                            <a:rPr lang="es-EC" sz="1600" kern="1200">
                              <a:effectLst/>
                              <a:latin typeface="Cambria Math" panose="02040503050406030204" pitchFamily="18" charset="0"/>
                              <a:ea typeface="Calibri" panose="020F0502020204030204" pitchFamily="34" charset="0"/>
                              <a:cs typeface="Arial" panose="020B0604020202020204" pitchFamily="34" charset="0"/>
                            </a:rPr>
                            <m:t>tan</m:t>
                          </m:r>
                        </m:fName>
                        <m:e>
                          <m:d>
                            <m:dPr>
                              <m:ctrlPr>
                                <a:rPr lang="es-419" sz="1600" i="1" kern="1200">
                                  <a:effectLst/>
                                  <a:latin typeface="Cambria Math" panose="02040503050406030204" pitchFamily="18" charset="0"/>
                                  <a:ea typeface="Calibri" panose="020F0502020204030204" pitchFamily="34" charset="0"/>
                                  <a:cs typeface="Arial" panose="020B0604020202020204" pitchFamily="34" charset="0"/>
                                </a:rPr>
                              </m:ctrlPr>
                            </m:dPr>
                            <m:e>
                              <m:r>
                                <a:rPr lang="es-EC" sz="1600" i="1" kern="1200">
                                  <a:effectLst/>
                                  <a:latin typeface="Cambria Math" panose="02040503050406030204" pitchFamily="18" charset="0"/>
                                  <a:ea typeface="Calibri" panose="020F0502020204030204" pitchFamily="34" charset="0"/>
                                  <a:cs typeface="Arial" panose="020B0604020202020204" pitchFamily="34" charset="0"/>
                                </a:rPr>
                                <m:t>𝜃</m:t>
                              </m:r>
                            </m:e>
                          </m:d>
                        </m:e>
                      </m:func>
                      <m:d>
                        <m:dPr>
                          <m:begChr m:val="["/>
                          <m:endChr m:val="]"/>
                          <m:ctrlPr>
                            <a:rPr lang="es-419" sz="1600" i="1" kern="1200">
                              <a:effectLst/>
                              <a:latin typeface="Cambria Math" panose="02040503050406030204" pitchFamily="18" charset="0"/>
                              <a:ea typeface="Calibri" panose="020F0502020204030204" pitchFamily="34" charset="0"/>
                              <a:cs typeface="Arial" panose="020B0604020202020204" pitchFamily="34" charset="0"/>
                            </a:rPr>
                          </m:ctrlPr>
                        </m:dPr>
                        <m:e>
                          <m:r>
                            <a:rPr lang="es-EC" sz="1600" i="1" kern="1200">
                              <a:effectLst/>
                              <a:latin typeface="Cambria Math" panose="02040503050406030204" pitchFamily="18" charset="0"/>
                              <a:ea typeface="Calibri" panose="020F0502020204030204" pitchFamily="34" charset="0"/>
                              <a:cs typeface="Arial" panose="020B0604020202020204" pitchFamily="34" charset="0"/>
                            </a:rPr>
                            <m:t>𝐿</m:t>
                          </m:r>
                          <m:r>
                            <a:rPr lang="es-EC" sz="1600" i="1" kern="1200">
                              <a:effectLst/>
                              <a:latin typeface="Cambria Math" panose="02040503050406030204" pitchFamily="18" charset="0"/>
                              <a:ea typeface="Calibri" panose="020F0502020204030204" pitchFamily="34" charset="0"/>
                              <a:cs typeface="Arial" panose="020B0604020202020204" pitchFamily="34" charset="0"/>
                            </a:rPr>
                            <m:t>−</m:t>
                          </m:r>
                          <m:r>
                            <a:rPr lang="es-EC" sz="1600" i="1" kern="1200">
                              <a:effectLst/>
                              <a:latin typeface="Cambria Math" panose="02040503050406030204" pitchFamily="18" charset="0"/>
                              <a:ea typeface="Calibri" panose="020F0502020204030204" pitchFamily="34" charset="0"/>
                              <a:cs typeface="Arial" panose="020B0604020202020204" pitchFamily="34" charset="0"/>
                            </a:rPr>
                            <m:t>𝑚</m:t>
                          </m:r>
                          <m:r>
                            <a:rPr lang="es-EC" sz="1600" i="1" kern="1200">
                              <a:effectLst/>
                              <a:latin typeface="Cambria Math" panose="02040503050406030204" pitchFamily="18" charset="0"/>
                              <a:ea typeface="Calibri" panose="020F0502020204030204" pitchFamily="34" charset="0"/>
                              <a:cs typeface="Arial" panose="020B0604020202020204" pitchFamily="34" charset="0"/>
                            </a:rPr>
                            <m:t>∆</m:t>
                          </m:r>
                          <m:r>
                            <a:rPr lang="es-EC" sz="1600" i="1" kern="1200">
                              <a:effectLst/>
                              <a:latin typeface="Cambria Math" panose="02040503050406030204" pitchFamily="18" charset="0"/>
                              <a:ea typeface="Calibri" panose="020F0502020204030204" pitchFamily="34" charset="0"/>
                              <a:cs typeface="Arial" panose="020B0604020202020204" pitchFamily="34" charset="0"/>
                            </a:rPr>
                            <m:t>𝑥</m:t>
                          </m:r>
                        </m:e>
                      </m:d>
                    </m:e>
                  </m:d>
                </m:e>
                <m:sup>
                  <m:r>
                    <a:rPr lang="es-ES" sz="1600" b="0" i="1" kern="1200" smtClean="0">
                      <a:effectLst/>
                      <a:latin typeface="Cambria Math" panose="02040503050406030204" pitchFamily="18" charset="0"/>
                      <a:ea typeface="Calibri" panose="020F0502020204030204" pitchFamily="34" charset="0"/>
                      <a:cs typeface="Arial" panose="020B0604020202020204" pitchFamily="34" charset="0"/>
                    </a:rPr>
                    <m:t>2</m:t>
                  </m:r>
                </m:sup>
              </m:sSup>
            </m:oMath>
          </a14:m>
          <a:endParaRPr lang="es-419" sz="2200" kern="1200" dirty="0"/>
        </a:p>
      </dsp:txBody>
      <dsp:txXfrm>
        <a:off x="2634971" y="1305167"/>
        <a:ext cx="3089965" cy="957569"/>
      </dsp:txXfrm>
    </dsp:sp>
    <dsp:sp modelId="{846263FB-0081-4561-A00F-BB219BB1B6BB}">
      <dsp:nvSpPr>
        <dsp:cNvPr id="0" name=""/>
        <dsp:cNvSpPr/>
      </dsp:nvSpPr>
      <dsp:spPr>
        <a:xfrm rot="5400000">
          <a:off x="3292834" y="3267989"/>
          <a:ext cx="781423" cy="1026994"/>
        </a:xfrm>
        <a:prstGeom prst="bentUpArrow">
          <a:avLst>
            <a:gd name="adj1" fmla="val 32840"/>
            <a:gd name="adj2" fmla="val 25000"/>
            <a:gd name="adj3" fmla="val 35780"/>
          </a:avLst>
        </a:prstGeom>
        <a:solidFill>
          <a:schemeClr val="accent2">
            <a:tint val="4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7690CD8-26E0-41DF-9F40-6AA675271F9D}">
      <dsp:nvSpPr>
        <dsp:cNvPr id="0" name=""/>
        <dsp:cNvSpPr/>
      </dsp:nvSpPr>
      <dsp:spPr>
        <a:xfrm>
          <a:off x="2767589" y="2612174"/>
          <a:ext cx="1201546" cy="631330"/>
        </a:xfrm>
        <a:prstGeom prst="roundRect">
          <a:avLst>
            <a:gd name="adj" fmla="val 1667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C" sz="1400" kern="1200" dirty="0">
              <a:effectLst/>
              <a:latin typeface="Arial" panose="020B0604020202020204" pitchFamily="34" charset="0"/>
              <a:ea typeface="Times New Roman" panose="02020603050405020304" pitchFamily="18" charset="0"/>
              <a:cs typeface="Arial" panose="020B0604020202020204" pitchFamily="34" charset="0"/>
            </a:rPr>
            <a:t>Perímetro </a:t>
          </a:r>
          <a:endParaRPr lang="es-419" sz="1400" kern="1200" dirty="0"/>
        </a:p>
      </dsp:txBody>
      <dsp:txXfrm>
        <a:off x="2798414" y="2642999"/>
        <a:ext cx="1139896" cy="569680"/>
      </dsp:txXfrm>
    </dsp:sp>
    <dsp:sp modelId="{46CF1F28-5722-4292-8971-F97C96F8FCBD}">
      <dsp:nvSpPr>
        <dsp:cNvPr id="0" name=""/>
        <dsp:cNvSpPr/>
      </dsp:nvSpPr>
      <dsp:spPr>
        <a:xfrm>
          <a:off x="4229771" y="2414870"/>
          <a:ext cx="3590462" cy="9575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14:m xmlns:a14="http://schemas.microsoft.com/office/drawing/2010/main">
            <m:oMath xmlns:m="http://schemas.openxmlformats.org/officeDocument/2006/math">
              <m:r>
                <a:rPr lang="es-EC" sz="1600" i="1" kern="1200" smtClean="0">
                  <a:effectLst/>
                  <a:latin typeface="Cambria Math" panose="02040503050406030204" pitchFamily="18" charset="0"/>
                  <a:ea typeface="Times New Roman" panose="02020603050405020304" pitchFamily="18" charset="0"/>
                  <a:cs typeface="Arial" panose="020B0604020202020204" pitchFamily="34" charset="0"/>
                </a:rPr>
                <m:t>𝑃</m:t>
              </m:r>
              <m:r>
                <a:rPr lang="es-EC" sz="1600" i="1" kern="1200" smtClean="0">
                  <a:effectLst/>
                  <a:latin typeface="Cambria Math" panose="02040503050406030204" pitchFamily="18" charset="0"/>
                  <a:ea typeface="Times New Roman" panose="02020603050405020304" pitchFamily="18" charset="0"/>
                  <a:cs typeface="Arial" panose="020B0604020202020204" pitchFamily="34" charset="0"/>
                </a:rPr>
                <m:t>=2</m:t>
              </m:r>
              <m:r>
                <a:rPr lang="es-EC" sz="1600" i="1" kern="1200" smtClean="0">
                  <a:effectLst/>
                  <a:latin typeface="Cambria Math" panose="02040503050406030204" pitchFamily="18" charset="0"/>
                  <a:ea typeface="Cambria Math" panose="02040503050406030204" pitchFamily="18" charset="0"/>
                  <a:cs typeface="Arial" panose="020B0604020202020204" pitchFamily="34" charset="0"/>
                </a:rPr>
                <m:t>𝜋</m:t>
              </m:r>
              <m:r>
                <a:rPr lang="es-EC" sz="1600" i="1" kern="1200" smtClean="0">
                  <a:effectLst/>
                  <a:latin typeface="Cambria Math" panose="02040503050406030204" pitchFamily="18" charset="0"/>
                  <a:ea typeface="Times New Roman" panose="02020603050405020304" pitchFamily="18" charset="0"/>
                  <a:cs typeface="Arial" panose="020B0604020202020204" pitchFamily="34" charset="0"/>
                </a:rPr>
                <m:t>∗</m:t>
              </m:r>
              <m:func>
                <m:funcPr>
                  <m:ctrlPr>
                    <a:rPr lang="es-419" sz="1600" i="1" kern="1200">
                      <a:effectLst/>
                      <a:latin typeface="Cambria Math" panose="02040503050406030204" pitchFamily="18" charset="0"/>
                      <a:ea typeface="Calibri" panose="020F0502020204030204" pitchFamily="34" charset="0"/>
                      <a:cs typeface="Arial" panose="020B0604020202020204" pitchFamily="34" charset="0"/>
                    </a:rPr>
                  </m:ctrlPr>
                </m:funcPr>
                <m:fName>
                  <m:r>
                    <m:rPr>
                      <m:sty m:val="p"/>
                    </m:rPr>
                    <a:rPr lang="es-EC" sz="1600" kern="1200">
                      <a:effectLst/>
                      <a:latin typeface="Cambria Math" panose="02040503050406030204" pitchFamily="18" charset="0"/>
                      <a:ea typeface="Calibri" panose="020F0502020204030204" pitchFamily="34" charset="0"/>
                      <a:cs typeface="Arial" panose="020B0604020202020204" pitchFamily="34" charset="0"/>
                    </a:rPr>
                    <m:t>tan</m:t>
                  </m:r>
                </m:fName>
                <m:e>
                  <m:d>
                    <m:dPr>
                      <m:ctrlPr>
                        <a:rPr lang="es-419" sz="1600" i="1" kern="1200">
                          <a:effectLst/>
                          <a:latin typeface="Cambria Math" panose="02040503050406030204" pitchFamily="18" charset="0"/>
                          <a:ea typeface="Calibri" panose="020F0502020204030204" pitchFamily="34" charset="0"/>
                          <a:cs typeface="Arial" panose="020B0604020202020204" pitchFamily="34" charset="0"/>
                        </a:rPr>
                      </m:ctrlPr>
                    </m:dPr>
                    <m:e>
                      <m:r>
                        <a:rPr lang="es-EC" sz="1600" i="1" kern="1200">
                          <a:effectLst/>
                          <a:latin typeface="Cambria Math" panose="02040503050406030204" pitchFamily="18" charset="0"/>
                          <a:ea typeface="Calibri" panose="020F0502020204030204" pitchFamily="34" charset="0"/>
                          <a:cs typeface="Arial" panose="020B0604020202020204" pitchFamily="34" charset="0"/>
                        </a:rPr>
                        <m:t>𝜃</m:t>
                      </m:r>
                    </m:e>
                  </m:d>
                </m:e>
              </m:func>
              <m:r>
                <a:rPr lang="es-EC" sz="1600" i="1" kern="1200">
                  <a:effectLst/>
                  <a:latin typeface="Cambria Math" panose="02040503050406030204" pitchFamily="18" charset="0"/>
                  <a:ea typeface="Calibri" panose="020F0502020204030204" pitchFamily="34" charset="0"/>
                  <a:cs typeface="Arial" panose="020B0604020202020204" pitchFamily="34" charset="0"/>
                </a:rPr>
                <m:t>[</m:t>
              </m:r>
              <m:r>
                <a:rPr lang="es-EC" sz="1600" i="1" kern="1200">
                  <a:effectLst/>
                  <a:latin typeface="Cambria Math" panose="02040503050406030204" pitchFamily="18" charset="0"/>
                  <a:ea typeface="Calibri" panose="020F0502020204030204" pitchFamily="34" charset="0"/>
                  <a:cs typeface="Arial" panose="020B0604020202020204" pitchFamily="34" charset="0"/>
                </a:rPr>
                <m:t>𝐿</m:t>
              </m:r>
              <m:r>
                <a:rPr lang="es-EC" sz="1600" i="1" kern="1200">
                  <a:effectLst/>
                  <a:latin typeface="Cambria Math" panose="02040503050406030204" pitchFamily="18" charset="0"/>
                  <a:ea typeface="Calibri" panose="020F0502020204030204" pitchFamily="34" charset="0"/>
                  <a:cs typeface="Arial" panose="020B0604020202020204" pitchFamily="34" charset="0"/>
                </a:rPr>
                <m:t>−</m:t>
              </m:r>
              <m:r>
                <a:rPr lang="es-EC" sz="1600" i="1" kern="1200">
                  <a:effectLst/>
                  <a:latin typeface="Cambria Math" panose="02040503050406030204" pitchFamily="18" charset="0"/>
                  <a:ea typeface="Calibri" panose="020F0502020204030204" pitchFamily="34" charset="0"/>
                  <a:cs typeface="Arial" panose="020B0604020202020204" pitchFamily="34" charset="0"/>
                </a:rPr>
                <m:t>𝑚</m:t>
              </m:r>
              <m:r>
                <a:rPr lang="es-EC" sz="1600" i="1" kern="1200">
                  <a:effectLst/>
                  <a:latin typeface="Cambria Math" panose="02040503050406030204" pitchFamily="18" charset="0"/>
                  <a:ea typeface="Calibri" panose="020F0502020204030204" pitchFamily="34" charset="0"/>
                  <a:cs typeface="Arial" panose="020B0604020202020204" pitchFamily="34" charset="0"/>
                </a:rPr>
                <m:t>∆</m:t>
              </m:r>
              <m:r>
                <a:rPr lang="es-EC" sz="1600" i="1" kern="1200">
                  <a:effectLst/>
                  <a:latin typeface="Cambria Math" panose="02040503050406030204" pitchFamily="18" charset="0"/>
                  <a:ea typeface="Calibri" panose="020F0502020204030204" pitchFamily="34" charset="0"/>
                  <a:cs typeface="Arial" panose="020B0604020202020204" pitchFamily="34" charset="0"/>
                </a:rPr>
                <m:t>𝑥</m:t>
              </m:r>
              <m:r>
                <a:rPr lang="es-EC" sz="1600" i="1" kern="1200">
                  <a:effectLst/>
                  <a:latin typeface="Cambria Math" panose="02040503050406030204" pitchFamily="18" charset="0"/>
                  <a:ea typeface="Calibri" panose="020F0502020204030204" pitchFamily="34" charset="0"/>
                  <a:cs typeface="Arial" panose="020B0604020202020204" pitchFamily="34" charset="0"/>
                </a:rPr>
                <m:t>]</m:t>
              </m:r>
            </m:oMath>
          </a14:m>
          <a:endParaRPr lang="es-419" sz="2600" kern="1200" dirty="0"/>
        </a:p>
      </dsp:txBody>
      <dsp:txXfrm>
        <a:off x="4229771" y="2414870"/>
        <a:ext cx="3590462" cy="957569"/>
      </dsp:txXfrm>
    </dsp:sp>
    <dsp:sp modelId="{4F78678C-9126-4289-84C6-5CE3B5F40A93}">
      <dsp:nvSpPr>
        <dsp:cNvPr id="0" name=""/>
        <dsp:cNvSpPr/>
      </dsp:nvSpPr>
      <dsp:spPr>
        <a:xfrm>
          <a:off x="4220796" y="3689267"/>
          <a:ext cx="1201546" cy="631330"/>
        </a:xfrm>
        <a:prstGeom prst="roundRect">
          <a:avLst>
            <a:gd name="adj" fmla="val 1667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C" sz="1400" kern="1200" dirty="0">
              <a:effectLst/>
              <a:latin typeface="Arial" panose="020B0604020202020204" pitchFamily="34" charset="0"/>
              <a:ea typeface="Calibri" panose="020F0502020204030204" pitchFamily="34" charset="0"/>
              <a:cs typeface="Arial" panose="020B0604020202020204" pitchFamily="34" charset="0"/>
            </a:rPr>
            <a:t>Diámetro Húmedo </a:t>
          </a:r>
          <a:endParaRPr lang="es-419" sz="1400" kern="1200" dirty="0"/>
        </a:p>
      </dsp:txBody>
      <dsp:txXfrm>
        <a:off x="4251621" y="3720092"/>
        <a:ext cx="1139896" cy="569680"/>
      </dsp:txXfrm>
    </dsp:sp>
    <dsp:sp modelId="{2CDF17CE-A752-4256-9B1F-F61EA26FEC73}">
      <dsp:nvSpPr>
        <dsp:cNvPr id="0" name=""/>
        <dsp:cNvSpPr/>
      </dsp:nvSpPr>
      <dsp:spPr>
        <a:xfrm>
          <a:off x="5599514" y="3380430"/>
          <a:ext cx="2569193" cy="9965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marL="114300" lvl="1" indent="-114300" algn="l" defTabSz="666750">
            <a:lnSpc>
              <a:spcPct val="100000"/>
            </a:lnSpc>
            <a:spcBef>
              <a:spcPct val="0"/>
            </a:spcBef>
            <a:spcAft>
              <a:spcPct val="15000"/>
            </a:spcAft>
            <a:buChar char="•"/>
          </a:pPr>
          <a14:m xmlns:a14="http://schemas.microsoft.com/office/drawing/2010/main">
            <m:oMath xmlns:m="http://schemas.openxmlformats.org/officeDocument/2006/math">
              <m:sSub>
                <m:sSubPr>
                  <m:ctrlPr>
                    <a:rPr lang="es-419" sz="1500" i="1" kern="1200" smtClean="0">
                      <a:effectLst/>
                      <a:latin typeface="Cambria Math" panose="02040503050406030204" pitchFamily="18" charset="0"/>
                      <a:ea typeface="Calibri" panose="020F0502020204030204" pitchFamily="34" charset="0"/>
                      <a:cs typeface="Arial" panose="020B0604020202020204" pitchFamily="34" charset="0"/>
                    </a:rPr>
                  </m:ctrlPr>
                </m:sSubPr>
                <m:e>
                  <m:r>
                    <a:rPr lang="es-EC" sz="1500" i="1" kern="1200">
                      <a:effectLst/>
                      <a:latin typeface="Cambria Math" panose="02040503050406030204" pitchFamily="18" charset="0"/>
                      <a:ea typeface="Calibri" panose="020F0502020204030204" pitchFamily="34" charset="0"/>
                      <a:cs typeface="Arial" panose="020B0604020202020204" pitchFamily="34" charset="0"/>
                    </a:rPr>
                    <m:t>𝐷</m:t>
                  </m:r>
                </m:e>
                <m:sub>
                  <m:r>
                    <a:rPr lang="es-EC" sz="1500" i="1" kern="1200">
                      <a:effectLst/>
                      <a:latin typeface="Cambria Math" panose="02040503050406030204" pitchFamily="18" charset="0"/>
                      <a:ea typeface="Calibri" panose="020F0502020204030204" pitchFamily="34" charset="0"/>
                      <a:cs typeface="Arial" panose="020B0604020202020204" pitchFamily="34" charset="0"/>
                    </a:rPr>
                    <m:t>h</m:t>
                  </m:r>
                </m:sub>
              </m:sSub>
              <m:r>
                <a:rPr lang="es-EC" sz="1500" i="1" kern="1200">
                  <a:effectLst/>
                  <a:latin typeface="Cambria Math" panose="02040503050406030204" pitchFamily="18" charset="0"/>
                  <a:ea typeface="Calibri" panose="020F0502020204030204" pitchFamily="34" charset="0"/>
                  <a:cs typeface="Arial" panose="020B0604020202020204" pitchFamily="34" charset="0"/>
                </a:rPr>
                <m:t>=</m:t>
              </m:r>
              <m:f>
                <m:fPr>
                  <m:ctrlPr>
                    <a:rPr lang="es-419" sz="1500" i="1" kern="1200">
                      <a:effectLst/>
                      <a:latin typeface="Cambria Math" panose="02040503050406030204" pitchFamily="18" charset="0"/>
                      <a:ea typeface="Calibri" panose="020F0502020204030204" pitchFamily="34" charset="0"/>
                      <a:cs typeface="Arial" panose="020B0604020202020204" pitchFamily="34" charset="0"/>
                    </a:rPr>
                  </m:ctrlPr>
                </m:fPr>
                <m:num>
                  <m:r>
                    <a:rPr lang="es-EC" sz="1500" i="1" kern="1200">
                      <a:effectLst/>
                      <a:latin typeface="Cambria Math" panose="02040503050406030204" pitchFamily="18" charset="0"/>
                      <a:ea typeface="Calibri" panose="020F0502020204030204" pitchFamily="34" charset="0"/>
                      <a:cs typeface="Arial" panose="020B0604020202020204" pitchFamily="34" charset="0"/>
                    </a:rPr>
                    <m:t>4∗</m:t>
                  </m:r>
                  <m:sSub>
                    <m:sSubPr>
                      <m:ctrlPr>
                        <a:rPr lang="es-419" sz="1500" i="1" kern="1200">
                          <a:effectLst/>
                          <a:latin typeface="Cambria Math" panose="02040503050406030204" pitchFamily="18" charset="0"/>
                          <a:ea typeface="Calibri" panose="020F0502020204030204" pitchFamily="34" charset="0"/>
                          <a:cs typeface="Arial" panose="020B0604020202020204" pitchFamily="34" charset="0"/>
                        </a:rPr>
                      </m:ctrlPr>
                    </m:sSubPr>
                    <m:e>
                      <m:r>
                        <a:rPr lang="es-EC" sz="1500" i="1" kern="1200">
                          <a:effectLst/>
                          <a:latin typeface="Cambria Math" panose="02040503050406030204" pitchFamily="18" charset="0"/>
                          <a:ea typeface="Calibri" panose="020F0502020204030204" pitchFamily="34" charset="0"/>
                          <a:cs typeface="Arial" panose="020B0604020202020204" pitchFamily="34" charset="0"/>
                        </a:rPr>
                        <m:t>𝐴</m:t>
                      </m:r>
                    </m:e>
                    <m:sub>
                      <m:r>
                        <a:rPr lang="es-EC" sz="1500" i="1" kern="1200">
                          <a:effectLst/>
                          <a:latin typeface="Cambria Math" panose="02040503050406030204" pitchFamily="18" charset="0"/>
                          <a:ea typeface="Calibri" panose="020F0502020204030204" pitchFamily="34" charset="0"/>
                          <a:cs typeface="Arial" panose="020B0604020202020204" pitchFamily="34" charset="0"/>
                        </a:rPr>
                        <m:t>𝐶</m:t>
                      </m:r>
                    </m:sub>
                  </m:sSub>
                </m:num>
                <m:den>
                  <m:sSub>
                    <m:sSubPr>
                      <m:ctrlPr>
                        <a:rPr lang="es-419" sz="1500" i="1" kern="1200">
                          <a:effectLst/>
                          <a:latin typeface="Cambria Math" panose="02040503050406030204" pitchFamily="18" charset="0"/>
                          <a:ea typeface="Calibri" panose="020F0502020204030204" pitchFamily="34" charset="0"/>
                          <a:cs typeface="Arial" panose="020B0604020202020204" pitchFamily="34" charset="0"/>
                        </a:rPr>
                      </m:ctrlPr>
                    </m:sSubPr>
                    <m:e>
                      <m:r>
                        <a:rPr lang="es-EC" sz="1500" i="1" kern="1200">
                          <a:effectLst/>
                          <a:latin typeface="Cambria Math" panose="02040503050406030204" pitchFamily="18" charset="0"/>
                          <a:ea typeface="Calibri" panose="020F0502020204030204" pitchFamily="34" charset="0"/>
                          <a:cs typeface="Arial" panose="020B0604020202020204" pitchFamily="34" charset="0"/>
                        </a:rPr>
                        <m:t>𝑃</m:t>
                      </m:r>
                    </m:e>
                    <m:sub>
                      <m:r>
                        <a:rPr lang="es-EC" sz="1500" i="1" kern="1200">
                          <a:effectLst/>
                          <a:latin typeface="Cambria Math" panose="02040503050406030204" pitchFamily="18" charset="0"/>
                          <a:ea typeface="Calibri" panose="020F0502020204030204" pitchFamily="34" charset="0"/>
                          <a:cs typeface="Arial" panose="020B0604020202020204" pitchFamily="34" charset="0"/>
                        </a:rPr>
                        <m:t>h𝑢𝑚𝑒𝑑𝑜</m:t>
                      </m:r>
                    </m:sub>
                  </m:sSub>
                </m:den>
              </m:f>
            </m:oMath>
          </a14:m>
          <a:endParaRPr lang="es-419" sz="1500" kern="1200" dirty="0"/>
        </a:p>
        <a:p>
          <a:pPr marL="114300" lvl="1" indent="-114300" algn="l" defTabSz="666750">
            <a:lnSpc>
              <a:spcPct val="100000"/>
            </a:lnSpc>
            <a:spcBef>
              <a:spcPct val="0"/>
            </a:spcBef>
            <a:spcAft>
              <a:spcPct val="15000"/>
            </a:spcAft>
            <a:buChar char="•"/>
          </a:pPr>
          <a14:m xmlns:a14="http://schemas.microsoft.com/office/drawing/2010/main">
            <m:oMath xmlns:m="http://schemas.openxmlformats.org/officeDocument/2006/math">
              <m:sSub>
                <m:sSubPr>
                  <m:ctrlPr>
                    <a:rPr lang="es-419" sz="1500" i="1" kern="1200" smtClean="0">
                      <a:effectLst/>
                      <a:latin typeface="Cambria Math" panose="02040503050406030204" pitchFamily="18" charset="0"/>
                      <a:ea typeface="Calibri" panose="020F0502020204030204" pitchFamily="34" charset="0"/>
                      <a:cs typeface="Arial" panose="020B0604020202020204" pitchFamily="34" charset="0"/>
                    </a:rPr>
                  </m:ctrlPr>
                </m:sSubPr>
                <m:e>
                  <m:r>
                    <a:rPr lang="es-EC" sz="1500" i="1" kern="1200">
                      <a:effectLst/>
                      <a:latin typeface="Cambria Math" panose="02040503050406030204" pitchFamily="18" charset="0"/>
                      <a:ea typeface="Calibri" panose="020F0502020204030204" pitchFamily="34" charset="0"/>
                      <a:cs typeface="Arial" panose="020B0604020202020204" pitchFamily="34" charset="0"/>
                    </a:rPr>
                    <m:t>𝐷</m:t>
                  </m:r>
                </m:e>
                <m:sub>
                  <m:r>
                    <a:rPr lang="es-EC" sz="1500" i="1" kern="1200">
                      <a:effectLst/>
                      <a:latin typeface="Cambria Math" panose="02040503050406030204" pitchFamily="18" charset="0"/>
                      <a:ea typeface="Calibri" panose="020F0502020204030204" pitchFamily="34" charset="0"/>
                      <a:cs typeface="Arial" panose="020B0604020202020204" pitchFamily="34" charset="0"/>
                    </a:rPr>
                    <m:t>h</m:t>
                  </m:r>
                </m:sub>
              </m:sSub>
              <m:r>
                <a:rPr lang="es-EC" sz="1500" i="1" kern="1200">
                  <a:effectLst/>
                  <a:latin typeface="Cambria Math" panose="02040503050406030204" pitchFamily="18" charset="0"/>
                  <a:ea typeface="Calibri" panose="020F0502020204030204" pitchFamily="34" charset="0"/>
                  <a:cs typeface="Arial" panose="020B0604020202020204" pitchFamily="34" charset="0"/>
                </a:rPr>
                <m:t>=</m:t>
              </m:r>
              <m:f>
                <m:fPr>
                  <m:ctrlPr>
                    <a:rPr lang="es-419" sz="1500" i="1" kern="1200">
                      <a:effectLst/>
                      <a:latin typeface="Cambria Math" panose="02040503050406030204" pitchFamily="18" charset="0"/>
                      <a:ea typeface="Calibri" panose="020F0502020204030204" pitchFamily="34" charset="0"/>
                      <a:cs typeface="Arial" panose="020B0604020202020204" pitchFamily="34" charset="0"/>
                    </a:rPr>
                  </m:ctrlPr>
                </m:fPr>
                <m:num>
                  <m:r>
                    <a:rPr lang="es-EC" sz="1500" i="1" kern="1200">
                      <a:effectLst/>
                      <a:latin typeface="Cambria Math" panose="02040503050406030204" pitchFamily="18" charset="0"/>
                      <a:ea typeface="Times New Roman" panose="02020603050405020304" pitchFamily="18" charset="0"/>
                      <a:cs typeface="Arial" panose="020B0604020202020204" pitchFamily="34" charset="0"/>
                    </a:rPr>
                    <m:t>4∗</m:t>
                  </m:r>
                  <m:r>
                    <a:rPr lang="es-EC" sz="1500" i="1" kern="1200" smtClean="0">
                      <a:effectLst/>
                      <a:latin typeface="Cambria Math" panose="02040503050406030204" pitchFamily="18" charset="0"/>
                      <a:ea typeface="Cambria Math" panose="02040503050406030204" pitchFamily="18" charset="0"/>
                      <a:cs typeface="Arial" panose="020B0604020202020204" pitchFamily="34" charset="0"/>
                    </a:rPr>
                    <m:t>𝜋</m:t>
                  </m:r>
                  <m:r>
                    <a:rPr lang="es-ES" sz="1500" b="0" i="1" kern="1200" smtClean="0">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s-ES" sz="1500" b="0" i="1" kern="1200" smtClean="0">
                          <a:effectLst/>
                          <a:latin typeface="Cambria Math" panose="02040503050406030204" pitchFamily="18" charset="0"/>
                          <a:ea typeface="Cambria Math" panose="02040503050406030204" pitchFamily="18" charset="0"/>
                          <a:cs typeface="Arial" panose="020B0604020202020204" pitchFamily="34" charset="0"/>
                        </a:rPr>
                      </m:ctrlPr>
                    </m:sSupPr>
                    <m:e>
                      <m:d>
                        <m:dPr>
                          <m:ctrlPr>
                            <a:rPr lang="es-ES" sz="1500" b="0" i="1" kern="1200" smtClean="0">
                              <a:effectLst/>
                              <a:latin typeface="Cambria Math" panose="02040503050406030204" pitchFamily="18" charset="0"/>
                              <a:ea typeface="Cambria Math" panose="02040503050406030204" pitchFamily="18" charset="0"/>
                              <a:cs typeface="Arial" panose="020B0604020202020204" pitchFamily="34" charset="0"/>
                            </a:rPr>
                          </m:ctrlPr>
                        </m:dPr>
                        <m:e>
                          <m:func>
                            <m:funcPr>
                              <m:ctrlPr>
                                <a:rPr lang="es-419" sz="1500" i="1" kern="1200">
                                  <a:effectLst/>
                                  <a:latin typeface="Cambria Math" panose="02040503050406030204" pitchFamily="18" charset="0"/>
                                  <a:ea typeface="Calibri" panose="020F0502020204030204" pitchFamily="34" charset="0"/>
                                  <a:cs typeface="Arial" panose="020B0604020202020204" pitchFamily="34" charset="0"/>
                                </a:rPr>
                              </m:ctrlPr>
                            </m:funcPr>
                            <m:fName>
                              <m:r>
                                <m:rPr>
                                  <m:sty m:val="p"/>
                                </m:rPr>
                                <a:rPr lang="es-EC" sz="1500" kern="1200">
                                  <a:effectLst/>
                                  <a:latin typeface="Cambria Math" panose="02040503050406030204" pitchFamily="18" charset="0"/>
                                  <a:ea typeface="Calibri" panose="020F0502020204030204" pitchFamily="34" charset="0"/>
                                  <a:cs typeface="Arial" panose="020B0604020202020204" pitchFamily="34" charset="0"/>
                                </a:rPr>
                                <m:t>tan</m:t>
                              </m:r>
                            </m:fName>
                            <m:e>
                              <m:d>
                                <m:dPr>
                                  <m:ctrlPr>
                                    <a:rPr lang="es-419" sz="1500" i="1" kern="1200">
                                      <a:effectLst/>
                                      <a:latin typeface="Cambria Math" panose="02040503050406030204" pitchFamily="18" charset="0"/>
                                      <a:ea typeface="Calibri" panose="020F0502020204030204" pitchFamily="34" charset="0"/>
                                      <a:cs typeface="Arial" panose="020B0604020202020204" pitchFamily="34" charset="0"/>
                                    </a:rPr>
                                  </m:ctrlPr>
                                </m:dPr>
                                <m:e>
                                  <m:r>
                                    <a:rPr lang="es-EC" sz="1500" i="1" kern="1200">
                                      <a:effectLst/>
                                      <a:latin typeface="Cambria Math" panose="02040503050406030204" pitchFamily="18" charset="0"/>
                                      <a:ea typeface="Calibri" panose="020F0502020204030204" pitchFamily="34" charset="0"/>
                                      <a:cs typeface="Arial" panose="020B0604020202020204" pitchFamily="34" charset="0"/>
                                    </a:rPr>
                                    <m:t>𝜃</m:t>
                                  </m:r>
                                </m:e>
                              </m:d>
                            </m:e>
                          </m:func>
                          <m:d>
                            <m:dPr>
                              <m:begChr m:val="["/>
                              <m:endChr m:val="]"/>
                              <m:ctrlPr>
                                <a:rPr lang="es-EC" sz="1500" i="1" kern="1200">
                                  <a:effectLst/>
                                  <a:latin typeface="Cambria Math" panose="02040503050406030204" pitchFamily="18" charset="0"/>
                                  <a:ea typeface="Calibri" panose="020F0502020204030204" pitchFamily="34" charset="0"/>
                                  <a:cs typeface="Arial" panose="020B0604020202020204" pitchFamily="34" charset="0"/>
                                </a:rPr>
                              </m:ctrlPr>
                            </m:dPr>
                            <m:e>
                              <m:r>
                                <a:rPr lang="es-EC" sz="1500" i="1" kern="1200">
                                  <a:effectLst/>
                                  <a:latin typeface="Cambria Math" panose="02040503050406030204" pitchFamily="18" charset="0"/>
                                  <a:ea typeface="Calibri" panose="020F0502020204030204" pitchFamily="34" charset="0"/>
                                  <a:cs typeface="Arial" panose="020B0604020202020204" pitchFamily="34" charset="0"/>
                                </a:rPr>
                                <m:t>𝐿</m:t>
                              </m:r>
                              <m:r>
                                <a:rPr lang="es-EC" sz="1500" i="1" kern="1200">
                                  <a:effectLst/>
                                  <a:latin typeface="Cambria Math" panose="02040503050406030204" pitchFamily="18" charset="0"/>
                                  <a:ea typeface="Calibri" panose="020F0502020204030204" pitchFamily="34" charset="0"/>
                                  <a:cs typeface="Arial" panose="020B0604020202020204" pitchFamily="34" charset="0"/>
                                </a:rPr>
                                <m:t>−</m:t>
                              </m:r>
                              <m:r>
                                <a:rPr lang="es-EC" sz="1500" i="1" kern="1200">
                                  <a:effectLst/>
                                  <a:latin typeface="Cambria Math" panose="02040503050406030204" pitchFamily="18" charset="0"/>
                                  <a:ea typeface="Calibri" panose="020F0502020204030204" pitchFamily="34" charset="0"/>
                                  <a:cs typeface="Arial" panose="020B0604020202020204" pitchFamily="34" charset="0"/>
                                </a:rPr>
                                <m:t>𝑚</m:t>
                              </m:r>
                              <m:r>
                                <a:rPr lang="es-EC" sz="1500" i="1" kern="1200">
                                  <a:effectLst/>
                                  <a:latin typeface="Cambria Math" panose="02040503050406030204" pitchFamily="18" charset="0"/>
                                  <a:ea typeface="Calibri" panose="020F0502020204030204" pitchFamily="34" charset="0"/>
                                  <a:cs typeface="Arial" panose="020B0604020202020204" pitchFamily="34" charset="0"/>
                                </a:rPr>
                                <m:t>∆</m:t>
                              </m:r>
                              <m:r>
                                <a:rPr lang="es-EC" sz="1500" i="1" kern="1200">
                                  <a:effectLst/>
                                  <a:latin typeface="Cambria Math" panose="02040503050406030204" pitchFamily="18" charset="0"/>
                                  <a:ea typeface="Calibri" panose="020F0502020204030204" pitchFamily="34" charset="0"/>
                                  <a:cs typeface="Arial" panose="020B0604020202020204" pitchFamily="34" charset="0"/>
                                </a:rPr>
                                <m:t>𝑥</m:t>
                              </m:r>
                            </m:e>
                          </m:d>
                        </m:e>
                      </m:d>
                    </m:e>
                    <m:sup>
                      <m:r>
                        <a:rPr lang="es-ES" sz="1500" b="0" i="1" kern="1200" smtClean="0">
                          <a:effectLst/>
                          <a:latin typeface="Cambria Math" panose="02040503050406030204" pitchFamily="18" charset="0"/>
                          <a:ea typeface="Calibri" panose="020F0502020204030204" pitchFamily="34" charset="0"/>
                          <a:cs typeface="Arial" panose="020B0604020202020204" pitchFamily="34" charset="0"/>
                        </a:rPr>
                        <m:t>2</m:t>
                      </m:r>
                    </m:sup>
                  </m:sSup>
                </m:num>
                <m:den>
                  <m:r>
                    <a:rPr lang="es-EC" sz="1500" i="1" kern="1200">
                      <a:effectLst/>
                      <a:latin typeface="Cambria Math" panose="02040503050406030204" pitchFamily="18" charset="0"/>
                      <a:ea typeface="Times New Roman" panose="02020603050405020304" pitchFamily="18" charset="0"/>
                      <a:cs typeface="Arial" panose="020B0604020202020204" pitchFamily="34" charset="0"/>
                    </a:rPr>
                    <m:t>2∗</m:t>
                  </m:r>
                  <m:r>
                    <a:rPr lang="es-EC" sz="1500" i="1" kern="1200" smtClean="0">
                      <a:effectLst/>
                      <a:latin typeface="Cambria Math" panose="02040503050406030204" pitchFamily="18" charset="0"/>
                      <a:ea typeface="Cambria Math" panose="02040503050406030204" pitchFamily="18" charset="0"/>
                      <a:cs typeface="Arial" panose="020B0604020202020204" pitchFamily="34" charset="0"/>
                    </a:rPr>
                    <m:t>𝜋</m:t>
                  </m:r>
                  <m:r>
                    <a:rPr lang="es-ES" sz="1500" b="0" i="1" kern="1200" smtClean="0">
                      <a:effectLst/>
                      <a:latin typeface="Cambria Math" panose="02040503050406030204" pitchFamily="18" charset="0"/>
                      <a:ea typeface="Times New Roman" panose="02020603050405020304" pitchFamily="18" charset="0"/>
                      <a:cs typeface="Arial" panose="020B0604020202020204" pitchFamily="34" charset="0"/>
                    </a:rPr>
                    <m:t>∗</m:t>
                  </m:r>
                  <m:func>
                    <m:funcPr>
                      <m:ctrlPr>
                        <a:rPr lang="es-419" sz="1500" i="1" kern="1200">
                          <a:effectLst/>
                          <a:latin typeface="Cambria Math" panose="02040503050406030204" pitchFamily="18" charset="0"/>
                          <a:ea typeface="Calibri" panose="020F0502020204030204" pitchFamily="34" charset="0"/>
                          <a:cs typeface="Arial" panose="020B0604020202020204" pitchFamily="34" charset="0"/>
                        </a:rPr>
                      </m:ctrlPr>
                    </m:funcPr>
                    <m:fName>
                      <m:r>
                        <m:rPr>
                          <m:sty m:val="p"/>
                        </m:rPr>
                        <a:rPr lang="es-EC" sz="1500" kern="1200">
                          <a:effectLst/>
                          <a:latin typeface="Cambria Math" panose="02040503050406030204" pitchFamily="18" charset="0"/>
                          <a:ea typeface="Calibri" panose="020F0502020204030204" pitchFamily="34" charset="0"/>
                          <a:cs typeface="Arial" panose="020B0604020202020204" pitchFamily="34" charset="0"/>
                        </a:rPr>
                        <m:t>tan</m:t>
                      </m:r>
                    </m:fName>
                    <m:e>
                      <m:d>
                        <m:dPr>
                          <m:ctrlPr>
                            <a:rPr lang="es-419" sz="1500" i="1" kern="1200">
                              <a:effectLst/>
                              <a:latin typeface="Cambria Math" panose="02040503050406030204" pitchFamily="18" charset="0"/>
                              <a:ea typeface="Calibri" panose="020F0502020204030204" pitchFamily="34" charset="0"/>
                              <a:cs typeface="Arial" panose="020B0604020202020204" pitchFamily="34" charset="0"/>
                            </a:rPr>
                          </m:ctrlPr>
                        </m:dPr>
                        <m:e>
                          <m:r>
                            <a:rPr lang="es-EC" sz="1500" i="1" kern="1200">
                              <a:effectLst/>
                              <a:latin typeface="Cambria Math" panose="02040503050406030204" pitchFamily="18" charset="0"/>
                              <a:ea typeface="Calibri" panose="020F0502020204030204" pitchFamily="34" charset="0"/>
                              <a:cs typeface="Arial" panose="020B0604020202020204" pitchFamily="34" charset="0"/>
                            </a:rPr>
                            <m:t>𝜃</m:t>
                          </m:r>
                        </m:e>
                      </m:d>
                    </m:e>
                  </m:func>
                  <m:r>
                    <a:rPr lang="es-EC" sz="1500" i="1" kern="1200">
                      <a:effectLst/>
                      <a:latin typeface="Cambria Math" panose="02040503050406030204" pitchFamily="18" charset="0"/>
                      <a:ea typeface="Calibri" panose="020F0502020204030204" pitchFamily="34" charset="0"/>
                      <a:cs typeface="Arial" panose="020B0604020202020204" pitchFamily="34" charset="0"/>
                    </a:rPr>
                    <m:t>[</m:t>
                  </m:r>
                  <m:r>
                    <a:rPr lang="es-EC" sz="1500" i="1" kern="1200">
                      <a:effectLst/>
                      <a:latin typeface="Cambria Math" panose="02040503050406030204" pitchFamily="18" charset="0"/>
                      <a:ea typeface="Calibri" panose="020F0502020204030204" pitchFamily="34" charset="0"/>
                      <a:cs typeface="Arial" panose="020B0604020202020204" pitchFamily="34" charset="0"/>
                    </a:rPr>
                    <m:t>𝐿</m:t>
                  </m:r>
                  <m:r>
                    <a:rPr lang="es-EC" sz="1500" i="1" kern="1200">
                      <a:effectLst/>
                      <a:latin typeface="Cambria Math" panose="02040503050406030204" pitchFamily="18" charset="0"/>
                      <a:ea typeface="Calibri" panose="020F0502020204030204" pitchFamily="34" charset="0"/>
                      <a:cs typeface="Arial" panose="020B0604020202020204" pitchFamily="34" charset="0"/>
                    </a:rPr>
                    <m:t>−</m:t>
                  </m:r>
                  <m:r>
                    <a:rPr lang="es-EC" sz="1500" i="1" kern="1200">
                      <a:effectLst/>
                      <a:latin typeface="Cambria Math" panose="02040503050406030204" pitchFamily="18" charset="0"/>
                      <a:ea typeface="Calibri" panose="020F0502020204030204" pitchFamily="34" charset="0"/>
                      <a:cs typeface="Arial" panose="020B0604020202020204" pitchFamily="34" charset="0"/>
                    </a:rPr>
                    <m:t>𝑚</m:t>
                  </m:r>
                  <m:r>
                    <a:rPr lang="es-EC" sz="1500" i="1" kern="1200">
                      <a:effectLst/>
                      <a:latin typeface="Cambria Math" panose="02040503050406030204" pitchFamily="18" charset="0"/>
                      <a:ea typeface="Calibri" panose="020F0502020204030204" pitchFamily="34" charset="0"/>
                      <a:cs typeface="Arial" panose="020B0604020202020204" pitchFamily="34" charset="0"/>
                    </a:rPr>
                    <m:t>∆</m:t>
                  </m:r>
                  <m:r>
                    <a:rPr lang="es-EC" sz="1500" i="1" kern="1200">
                      <a:effectLst/>
                      <a:latin typeface="Cambria Math" panose="02040503050406030204" pitchFamily="18" charset="0"/>
                      <a:ea typeface="Calibri" panose="020F0502020204030204" pitchFamily="34" charset="0"/>
                      <a:cs typeface="Arial" panose="020B0604020202020204" pitchFamily="34" charset="0"/>
                    </a:rPr>
                    <m:t>𝑥</m:t>
                  </m:r>
                  <m:r>
                    <a:rPr lang="es-EC" sz="1500" i="1" kern="1200">
                      <a:effectLst/>
                      <a:latin typeface="Cambria Math" panose="02040503050406030204" pitchFamily="18" charset="0"/>
                      <a:ea typeface="Calibri" panose="020F0502020204030204" pitchFamily="34" charset="0"/>
                      <a:cs typeface="Arial" panose="020B0604020202020204" pitchFamily="34" charset="0"/>
                    </a:rPr>
                    <m:t>]</m:t>
                  </m:r>
                </m:den>
              </m:f>
            </m:oMath>
          </a14:m>
          <a:endParaRPr lang="es-419" sz="1500" kern="1200" dirty="0"/>
        </a:p>
        <a:p>
          <a:pPr marL="114300" lvl="1" indent="-114300" algn="l" defTabSz="622300">
            <a:lnSpc>
              <a:spcPct val="100000"/>
            </a:lnSpc>
            <a:spcBef>
              <a:spcPct val="0"/>
            </a:spcBef>
            <a:spcAft>
              <a:spcPct val="15000"/>
            </a:spcAft>
            <a:buChar char="•"/>
          </a:pPr>
          <a14:m xmlns:a14="http://schemas.microsoft.com/office/drawing/2010/main">
            <m:oMath xmlns:m="http://schemas.openxmlformats.org/officeDocument/2006/math">
              <m:sSub>
                <m:sSubPr>
                  <m:ctrlPr>
                    <a:rPr lang="es-419" sz="1400" i="1" kern="1200" smtClean="0">
                      <a:latin typeface="Cambria Math" panose="02040503050406030204" pitchFamily="18" charset="0"/>
                    </a:rPr>
                  </m:ctrlPr>
                </m:sSubPr>
                <m:e>
                  <m:r>
                    <a:rPr lang="es-EC" sz="1400" i="1" kern="1200">
                      <a:latin typeface="Cambria Math" panose="02040503050406030204" pitchFamily="18" charset="0"/>
                    </a:rPr>
                    <m:t>𝐷</m:t>
                  </m:r>
                </m:e>
                <m:sub>
                  <m:r>
                    <a:rPr lang="es-EC" sz="1400" i="1" kern="1200">
                      <a:latin typeface="Cambria Math" panose="02040503050406030204" pitchFamily="18" charset="0"/>
                    </a:rPr>
                    <m:t>h</m:t>
                  </m:r>
                </m:sub>
              </m:sSub>
              <m:r>
                <a:rPr lang="es-EC" sz="1400" i="1" kern="1200">
                  <a:latin typeface="Cambria Math" panose="02040503050406030204" pitchFamily="18" charset="0"/>
                </a:rPr>
                <m:t>=2∗</m:t>
              </m:r>
              <m:func>
                <m:funcPr>
                  <m:ctrlPr>
                    <a:rPr lang="es-419" sz="1400" i="1" kern="1200">
                      <a:latin typeface="Cambria Math" panose="02040503050406030204" pitchFamily="18" charset="0"/>
                    </a:rPr>
                  </m:ctrlPr>
                </m:funcPr>
                <m:fName>
                  <m:r>
                    <m:rPr>
                      <m:sty m:val="p"/>
                    </m:rPr>
                    <a:rPr lang="es-EC" sz="1400" kern="1200">
                      <a:latin typeface="Cambria Math" panose="02040503050406030204" pitchFamily="18" charset="0"/>
                    </a:rPr>
                    <m:t>tan</m:t>
                  </m:r>
                </m:fName>
                <m:e>
                  <m:d>
                    <m:dPr>
                      <m:ctrlPr>
                        <a:rPr lang="es-419" sz="1400" i="1" kern="1200">
                          <a:latin typeface="Cambria Math" panose="02040503050406030204" pitchFamily="18" charset="0"/>
                        </a:rPr>
                      </m:ctrlPr>
                    </m:dPr>
                    <m:e>
                      <m:r>
                        <a:rPr lang="es-EC" sz="1400" i="1" kern="1200">
                          <a:latin typeface="Cambria Math" panose="02040503050406030204" pitchFamily="18" charset="0"/>
                        </a:rPr>
                        <m:t>𝜃</m:t>
                      </m:r>
                    </m:e>
                  </m:d>
                </m:e>
              </m:func>
              <m:r>
                <a:rPr lang="es-EC" sz="1400" i="1" kern="1200">
                  <a:latin typeface="Cambria Math" panose="02040503050406030204" pitchFamily="18" charset="0"/>
                </a:rPr>
                <m:t>[</m:t>
              </m:r>
              <m:r>
                <a:rPr lang="es-EC" sz="1400" i="1" kern="1200">
                  <a:latin typeface="Cambria Math" panose="02040503050406030204" pitchFamily="18" charset="0"/>
                </a:rPr>
                <m:t>𝐿</m:t>
              </m:r>
              <m:r>
                <a:rPr lang="es-EC" sz="1400" i="1" kern="1200">
                  <a:latin typeface="Cambria Math" panose="02040503050406030204" pitchFamily="18" charset="0"/>
                </a:rPr>
                <m:t>−</m:t>
              </m:r>
              <m:r>
                <a:rPr lang="es-EC" sz="1400" i="1" kern="1200">
                  <a:latin typeface="Cambria Math" panose="02040503050406030204" pitchFamily="18" charset="0"/>
                </a:rPr>
                <m:t>𝑚</m:t>
              </m:r>
              <m:r>
                <a:rPr lang="es-EC" sz="1400" i="1" kern="1200">
                  <a:latin typeface="Cambria Math" panose="02040503050406030204" pitchFamily="18" charset="0"/>
                </a:rPr>
                <m:t>∆</m:t>
              </m:r>
              <m:r>
                <a:rPr lang="es-EC" sz="1400" i="1" kern="1200">
                  <a:latin typeface="Cambria Math" panose="02040503050406030204" pitchFamily="18" charset="0"/>
                </a:rPr>
                <m:t>𝑥</m:t>
              </m:r>
              <m:r>
                <a:rPr lang="es-EC" sz="1400" i="1" kern="1200">
                  <a:latin typeface="Cambria Math" panose="02040503050406030204" pitchFamily="18" charset="0"/>
                </a:rPr>
                <m:t>]</m:t>
              </m:r>
            </m:oMath>
          </a14:m>
          <a:endParaRPr lang="es-419" sz="1500" kern="1200" dirty="0"/>
        </a:p>
      </dsp:txBody>
      <dsp:txXfrm>
        <a:off x="5599514" y="3380430"/>
        <a:ext cx="2569193" cy="99656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3BA6DE-D74F-4D82-81FE-42356B79E594}">
      <dsp:nvSpPr>
        <dsp:cNvPr id="0" name=""/>
        <dsp:cNvSpPr/>
      </dsp:nvSpPr>
      <dsp:spPr>
        <a:xfrm>
          <a:off x="0" y="0"/>
          <a:ext cx="2287865" cy="2287865"/>
        </a:xfrm>
        <a:prstGeom prst="pie">
          <a:avLst>
            <a:gd name="adj1" fmla="val 5400000"/>
            <a:gd name="adj2" fmla="val 16200000"/>
          </a:avLst>
        </a:prstGeom>
        <a:gradFill rotWithShape="0">
          <a:gsLst>
            <a:gs pos="0">
              <a:schemeClr val="accent3">
                <a:shade val="80000"/>
                <a:hueOff val="0"/>
                <a:satOff val="0"/>
                <a:lumOff val="0"/>
                <a:alphaOff val="0"/>
                <a:shade val="51000"/>
                <a:satMod val="130000"/>
              </a:schemeClr>
            </a:gs>
            <a:gs pos="80000">
              <a:schemeClr val="accent3">
                <a:shade val="80000"/>
                <a:hueOff val="0"/>
                <a:satOff val="0"/>
                <a:lumOff val="0"/>
                <a:alphaOff val="0"/>
                <a:shade val="93000"/>
                <a:satMod val="130000"/>
              </a:schemeClr>
            </a:gs>
            <a:gs pos="100000">
              <a:schemeClr val="accent3">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0E6F418B-3D62-4D5A-98C7-40E4F23920A5}">
      <dsp:nvSpPr>
        <dsp:cNvPr id="0" name=""/>
        <dsp:cNvSpPr/>
      </dsp:nvSpPr>
      <dsp:spPr>
        <a:xfrm>
          <a:off x="1141663" y="0"/>
          <a:ext cx="5818842" cy="2287865"/>
        </a:xfrm>
        <a:prstGeom prst="rect">
          <a:avLst/>
        </a:prstGeom>
        <a:solidFill>
          <a:schemeClr val="lt1">
            <a:alpha val="90000"/>
            <a:hueOff val="0"/>
            <a:satOff val="0"/>
            <a:lumOff val="0"/>
            <a:alphaOff val="0"/>
          </a:schemeClr>
        </a:solidFill>
        <a:ln w="9525" cap="flat" cmpd="sng" algn="ctr">
          <a:solidFill>
            <a:schemeClr val="accent3">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dirty="0"/>
            <a:t>CILÍNDRICA</a:t>
          </a:r>
          <a:endParaRPr lang="es-419" sz="2000" kern="1200" dirty="0"/>
        </a:p>
      </dsp:txBody>
      <dsp:txXfrm>
        <a:off x="1141663" y="0"/>
        <a:ext cx="2909421" cy="486171"/>
      </dsp:txXfrm>
    </dsp:sp>
    <dsp:sp modelId="{3CA5A742-66B4-459F-9FF8-7037B69778A8}">
      <dsp:nvSpPr>
        <dsp:cNvPr id="0" name=""/>
        <dsp:cNvSpPr/>
      </dsp:nvSpPr>
      <dsp:spPr>
        <a:xfrm>
          <a:off x="300282" y="486171"/>
          <a:ext cx="1687301" cy="1687301"/>
        </a:xfrm>
        <a:prstGeom prst="pie">
          <a:avLst>
            <a:gd name="adj1" fmla="val 5400000"/>
            <a:gd name="adj2" fmla="val 16200000"/>
          </a:avLst>
        </a:prstGeom>
        <a:gradFill rotWithShape="0">
          <a:gsLst>
            <a:gs pos="0">
              <a:schemeClr val="accent3">
                <a:shade val="80000"/>
                <a:hueOff val="72969"/>
                <a:satOff val="-477"/>
                <a:lumOff val="8185"/>
                <a:alphaOff val="0"/>
                <a:shade val="51000"/>
                <a:satMod val="130000"/>
              </a:schemeClr>
            </a:gs>
            <a:gs pos="80000">
              <a:schemeClr val="accent3">
                <a:shade val="80000"/>
                <a:hueOff val="72969"/>
                <a:satOff val="-477"/>
                <a:lumOff val="8185"/>
                <a:alphaOff val="0"/>
                <a:shade val="93000"/>
                <a:satMod val="130000"/>
              </a:schemeClr>
            </a:gs>
            <a:gs pos="100000">
              <a:schemeClr val="accent3">
                <a:shade val="80000"/>
                <a:hueOff val="72969"/>
                <a:satOff val="-477"/>
                <a:lumOff val="818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51B620F4-EB65-4A2F-972B-AD1555A097AA}">
      <dsp:nvSpPr>
        <dsp:cNvPr id="0" name=""/>
        <dsp:cNvSpPr/>
      </dsp:nvSpPr>
      <dsp:spPr>
        <a:xfrm>
          <a:off x="1143932" y="486171"/>
          <a:ext cx="5818842" cy="1687301"/>
        </a:xfrm>
        <a:prstGeom prst="rect">
          <a:avLst/>
        </a:prstGeom>
        <a:solidFill>
          <a:schemeClr val="lt1">
            <a:alpha val="90000"/>
            <a:hueOff val="0"/>
            <a:satOff val="0"/>
            <a:lumOff val="0"/>
            <a:alphaOff val="0"/>
          </a:schemeClr>
        </a:solidFill>
        <a:ln w="9525" cap="flat" cmpd="sng" algn="ctr">
          <a:solidFill>
            <a:schemeClr val="accent3">
              <a:shade val="80000"/>
              <a:hueOff val="72969"/>
              <a:satOff val="-477"/>
              <a:lumOff val="8185"/>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dirty="0"/>
            <a:t>RECTANGULAR</a:t>
          </a:r>
          <a:endParaRPr lang="es-419" sz="2000" kern="1200" dirty="0"/>
        </a:p>
      </dsp:txBody>
      <dsp:txXfrm>
        <a:off x="1143932" y="486171"/>
        <a:ext cx="2909421" cy="486171"/>
      </dsp:txXfrm>
    </dsp:sp>
    <dsp:sp modelId="{442BE206-E100-4D70-8767-FD3F6834B5E1}">
      <dsp:nvSpPr>
        <dsp:cNvPr id="0" name=""/>
        <dsp:cNvSpPr/>
      </dsp:nvSpPr>
      <dsp:spPr>
        <a:xfrm>
          <a:off x="600564" y="972343"/>
          <a:ext cx="1086736" cy="1086736"/>
        </a:xfrm>
        <a:prstGeom prst="pie">
          <a:avLst>
            <a:gd name="adj1" fmla="val 5400000"/>
            <a:gd name="adj2" fmla="val 16200000"/>
          </a:avLst>
        </a:prstGeom>
        <a:gradFill rotWithShape="0">
          <a:gsLst>
            <a:gs pos="0">
              <a:schemeClr val="accent3">
                <a:shade val="80000"/>
                <a:hueOff val="145938"/>
                <a:satOff val="-954"/>
                <a:lumOff val="16369"/>
                <a:alphaOff val="0"/>
                <a:shade val="51000"/>
                <a:satMod val="130000"/>
              </a:schemeClr>
            </a:gs>
            <a:gs pos="80000">
              <a:schemeClr val="accent3">
                <a:shade val="80000"/>
                <a:hueOff val="145938"/>
                <a:satOff val="-954"/>
                <a:lumOff val="16369"/>
                <a:alphaOff val="0"/>
                <a:shade val="93000"/>
                <a:satMod val="130000"/>
              </a:schemeClr>
            </a:gs>
            <a:gs pos="100000">
              <a:schemeClr val="accent3">
                <a:shade val="80000"/>
                <a:hueOff val="145938"/>
                <a:satOff val="-954"/>
                <a:lumOff val="1636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D49F1FC9-9EDD-468B-BFC0-1CE80FCDA2D2}">
      <dsp:nvSpPr>
        <dsp:cNvPr id="0" name=""/>
        <dsp:cNvSpPr/>
      </dsp:nvSpPr>
      <dsp:spPr>
        <a:xfrm>
          <a:off x="1143932" y="972343"/>
          <a:ext cx="5818842" cy="1086736"/>
        </a:xfrm>
        <a:prstGeom prst="rect">
          <a:avLst/>
        </a:prstGeom>
        <a:solidFill>
          <a:schemeClr val="lt1">
            <a:alpha val="90000"/>
            <a:hueOff val="0"/>
            <a:satOff val="0"/>
            <a:lumOff val="0"/>
            <a:alphaOff val="0"/>
          </a:schemeClr>
        </a:solidFill>
        <a:ln w="9525" cap="flat" cmpd="sng" algn="ctr">
          <a:solidFill>
            <a:schemeClr val="accent3">
              <a:shade val="80000"/>
              <a:hueOff val="145938"/>
              <a:satOff val="-954"/>
              <a:lumOff val="1636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dirty="0"/>
            <a:t>TRIANGULAR</a:t>
          </a:r>
          <a:endParaRPr lang="es-419" sz="2000" kern="1200" dirty="0"/>
        </a:p>
      </dsp:txBody>
      <dsp:txXfrm>
        <a:off x="1143932" y="972343"/>
        <a:ext cx="2909421" cy="486171"/>
      </dsp:txXfrm>
    </dsp:sp>
    <dsp:sp modelId="{684BF972-B7B9-48F4-A31E-14A14E3D1530}">
      <dsp:nvSpPr>
        <dsp:cNvPr id="0" name=""/>
        <dsp:cNvSpPr/>
      </dsp:nvSpPr>
      <dsp:spPr>
        <a:xfrm>
          <a:off x="900847" y="1458514"/>
          <a:ext cx="486171" cy="486171"/>
        </a:xfrm>
        <a:prstGeom prst="pie">
          <a:avLst>
            <a:gd name="adj1" fmla="val 5400000"/>
            <a:gd name="adj2" fmla="val 16200000"/>
          </a:avLst>
        </a:prstGeom>
        <a:gradFill rotWithShape="0">
          <a:gsLst>
            <a:gs pos="0">
              <a:schemeClr val="accent3">
                <a:shade val="80000"/>
                <a:hueOff val="218907"/>
                <a:satOff val="-1431"/>
                <a:lumOff val="24554"/>
                <a:alphaOff val="0"/>
                <a:shade val="51000"/>
                <a:satMod val="130000"/>
              </a:schemeClr>
            </a:gs>
            <a:gs pos="80000">
              <a:schemeClr val="accent3">
                <a:shade val="80000"/>
                <a:hueOff val="218907"/>
                <a:satOff val="-1431"/>
                <a:lumOff val="24554"/>
                <a:alphaOff val="0"/>
                <a:shade val="93000"/>
                <a:satMod val="130000"/>
              </a:schemeClr>
            </a:gs>
            <a:gs pos="100000">
              <a:schemeClr val="accent3">
                <a:shade val="80000"/>
                <a:hueOff val="218907"/>
                <a:satOff val="-1431"/>
                <a:lumOff val="2455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EA6D4D98-F59F-4500-B1D7-E60DE47D9938}">
      <dsp:nvSpPr>
        <dsp:cNvPr id="0" name=""/>
        <dsp:cNvSpPr/>
      </dsp:nvSpPr>
      <dsp:spPr>
        <a:xfrm>
          <a:off x="1143932" y="1458514"/>
          <a:ext cx="5818842" cy="486171"/>
        </a:xfrm>
        <a:prstGeom prst="rect">
          <a:avLst/>
        </a:prstGeom>
        <a:solidFill>
          <a:schemeClr val="lt1">
            <a:alpha val="90000"/>
            <a:hueOff val="0"/>
            <a:satOff val="0"/>
            <a:lumOff val="0"/>
            <a:alphaOff val="0"/>
          </a:schemeClr>
        </a:solidFill>
        <a:ln w="9525" cap="flat" cmpd="sng" algn="ctr">
          <a:solidFill>
            <a:schemeClr val="accent3">
              <a:shade val="80000"/>
              <a:hueOff val="218907"/>
              <a:satOff val="-1431"/>
              <a:lumOff val="24554"/>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dirty="0"/>
            <a:t>CÓNICA</a:t>
          </a:r>
          <a:endParaRPr lang="es-419" sz="2000" kern="1200" dirty="0"/>
        </a:p>
      </dsp:txBody>
      <dsp:txXfrm>
        <a:off x="1143932" y="1458514"/>
        <a:ext cx="2909421" cy="486171"/>
      </dsp:txXfrm>
    </dsp:sp>
    <dsp:sp modelId="{F837822F-35FA-4859-BB6F-CC191931EBEF}">
      <dsp:nvSpPr>
        <dsp:cNvPr id="0" name=""/>
        <dsp:cNvSpPr/>
      </dsp:nvSpPr>
      <dsp:spPr>
        <a:xfrm>
          <a:off x="4053354" y="0"/>
          <a:ext cx="2909421" cy="486171"/>
        </a:xfrm>
        <a:prstGeom prst="rect">
          <a:avLst/>
        </a:prstGeom>
        <a:noFill/>
        <a:ln w="9525" cap="flat" cmpd="sng" algn="ctr">
          <a:noFill/>
          <a:prstDash val="solid"/>
        </a:ln>
        <a:effectLst>
          <a:outerShdw blurRad="40000" dist="23000" dir="5400000" rotWithShape="0">
            <a:srgbClr val="000000">
              <a:alpha val="35000"/>
            </a:srgbClr>
          </a:outerShdw>
        </a:effectLst>
        <a:sp3d/>
      </dsp:spPr>
      <dsp:style>
        <a:lnRef idx="1">
          <a:scrgbClr r="0" g="0" b="0"/>
        </a:lnRef>
        <a:fillRef idx="1">
          <a:scrgbClr r="0" g="0" b="0"/>
        </a:fillRef>
        <a:effectRef idx="2">
          <a:scrgbClr r="0" g="0" b="0"/>
        </a:effectRef>
        <a:fontRef idx="minor"/>
      </dsp:style>
      <dsp:txBody>
        <a:bodyPr spcFirstLastPara="0" vert="horz" wrap="square" lIns="247650" tIns="247650" rIns="247650" bIns="247650" numCol="1" spcCol="1270" anchor="ctr" anchorCtr="0">
          <a:noAutofit/>
        </a:bodyPr>
        <a:lstStyle/>
        <a:p>
          <a:pPr marL="228600" lvl="1" indent="-228600" algn="l" defTabSz="889000">
            <a:lnSpc>
              <a:spcPct val="90000"/>
            </a:lnSpc>
            <a:spcBef>
              <a:spcPct val="0"/>
            </a:spcBef>
            <a:spcAft>
              <a:spcPct val="15000"/>
            </a:spcAft>
            <a:buChar char="•"/>
          </a:pPr>
          <a:r>
            <a:rPr lang="es-ES" sz="2000" kern="1200"/>
            <a:t>5,32 [W]</a:t>
          </a:r>
          <a:endParaRPr lang="es-419" sz="2000" kern="1200" dirty="0"/>
        </a:p>
      </dsp:txBody>
      <dsp:txXfrm>
        <a:off x="4053354" y="0"/>
        <a:ext cx="2909421" cy="486171"/>
      </dsp:txXfrm>
    </dsp:sp>
    <dsp:sp modelId="{F483F8FB-3E50-468B-A658-141DFAE2D046}">
      <dsp:nvSpPr>
        <dsp:cNvPr id="0" name=""/>
        <dsp:cNvSpPr/>
      </dsp:nvSpPr>
      <dsp:spPr>
        <a:xfrm>
          <a:off x="4053354" y="486171"/>
          <a:ext cx="2909421" cy="486171"/>
        </a:xfrm>
        <a:prstGeom prst="rect">
          <a:avLst/>
        </a:prstGeom>
        <a:noFill/>
        <a:ln w="9525" cap="flat" cmpd="sng" algn="ctr">
          <a:noFill/>
          <a:prstDash val="solid"/>
        </a:ln>
        <a:effectLst>
          <a:outerShdw blurRad="40000" dist="23000" dir="5400000" rotWithShape="0">
            <a:srgbClr val="000000">
              <a:alpha val="35000"/>
            </a:srgbClr>
          </a:outerShdw>
        </a:effectLst>
        <a:sp3d/>
      </dsp:spPr>
      <dsp:style>
        <a:lnRef idx="1">
          <a:scrgbClr r="0" g="0" b="0"/>
        </a:lnRef>
        <a:fillRef idx="1">
          <a:scrgbClr r="0" g="0" b="0"/>
        </a:fillRef>
        <a:effectRef idx="2">
          <a:scrgbClr r="0" g="0" b="0"/>
        </a:effectRef>
        <a:fontRef idx="minor"/>
      </dsp:style>
      <dsp:txBody>
        <a:bodyPr spcFirstLastPara="0" vert="horz" wrap="square" lIns="247650" tIns="247650" rIns="247650" bIns="247650" numCol="1" spcCol="1270" anchor="ctr" anchorCtr="0">
          <a:noAutofit/>
        </a:bodyPr>
        <a:lstStyle/>
        <a:p>
          <a:pPr marL="228600" lvl="1" indent="-228600" algn="l" defTabSz="889000">
            <a:lnSpc>
              <a:spcPct val="90000"/>
            </a:lnSpc>
            <a:spcBef>
              <a:spcPct val="0"/>
            </a:spcBef>
            <a:spcAft>
              <a:spcPct val="15000"/>
            </a:spcAft>
            <a:buChar char="•"/>
          </a:pPr>
          <a:r>
            <a:rPr lang="es-ES" sz="2000" kern="1200"/>
            <a:t>3,41 [W]</a:t>
          </a:r>
          <a:endParaRPr lang="es-419" sz="2000" kern="1200" dirty="0"/>
        </a:p>
      </dsp:txBody>
      <dsp:txXfrm>
        <a:off x="4053354" y="486171"/>
        <a:ext cx="2909421" cy="486171"/>
      </dsp:txXfrm>
    </dsp:sp>
    <dsp:sp modelId="{37A2154B-31D4-4EB4-B6F7-C2F95EB93048}">
      <dsp:nvSpPr>
        <dsp:cNvPr id="0" name=""/>
        <dsp:cNvSpPr/>
      </dsp:nvSpPr>
      <dsp:spPr>
        <a:xfrm>
          <a:off x="4053354" y="972343"/>
          <a:ext cx="2909421" cy="486171"/>
        </a:xfrm>
        <a:prstGeom prst="rect">
          <a:avLst/>
        </a:prstGeom>
        <a:noFill/>
        <a:ln w="9525" cap="flat" cmpd="sng" algn="ctr">
          <a:noFill/>
          <a:prstDash val="solid"/>
        </a:ln>
        <a:effectLst>
          <a:outerShdw blurRad="40000" dist="23000" dir="5400000" rotWithShape="0">
            <a:srgbClr val="000000">
              <a:alpha val="35000"/>
            </a:srgbClr>
          </a:outerShdw>
        </a:effectLst>
        <a:sp3d/>
      </dsp:spPr>
      <dsp:style>
        <a:lnRef idx="1">
          <a:scrgbClr r="0" g="0" b="0"/>
        </a:lnRef>
        <a:fillRef idx="1">
          <a:scrgbClr r="0" g="0" b="0"/>
        </a:fillRef>
        <a:effectRef idx="2">
          <a:scrgbClr r="0" g="0" b="0"/>
        </a:effectRef>
        <a:fontRef idx="minor"/>
      </dsp:style>
      <dsp:txBody>
        <a:bodyPr spcFirstLastPara="0" vert="horz" wrap="square" lIns="247650" tIns="247650" rIns="247650" bIns="247650" numCol="1" spcCol="1270" anchor="ctr" anchorCtr="0">
          <a:noAutofit/>
        </a:bodyPr>
        <a:lstStyle/>
        <a:p>
          <a:pPr marL="228600" lvl="1" indent="-228600" algn="l" defTabSz="889000">
            <a:lnSpc>
              <a:spcPct val="90000"/>
            </a:lnSpc>
            <a:spcBef>
              <a:spcPct val="0"/>
            </a:spcBef>
            <a:spcAft>
              <a:spcPct val="15000"/>
            </a:spcAft>
            <a:buChar char="•"/>
          </a:pPr>
          <a:r>
            <a:rPr lang="es-ES" sz="2000" kern="1200"/>
            <a:t>3,39 [W]</a:t>
          </a:r>
          <a:endParaRPr lang="es-419" sz="2000" kern="1200" dirty="0"/>
        </a:p>
      </dsp:txBody>
      <dsp:txXfrm>
        <a:off x="4053354" y="972343"/>
        <a:ext cx="2909421" cy="486171"/>
      </dsp:txXfrm>
    </dsp:sp>
    <dsp:sp modelId="{F166526A-6EEB-4AF3-9BBB-2B64072E197B}">
      <dsp:nvSpPr>
        <dsp:cNvPr id="0" name=""/>
        <dsp:cNvSpPr/>
      </dsp:nvSpPr>
      <dsp:spPr>
        <a:xfrm>
          <a:off x="4053354" y="1458514"/>
          <a:ext cx="2909421" cy="486171"/>
        </a:xfrm>
        <a:prstGeom prst="rect">
          <a:avLst/>
        </a:prstGeom>
        <a:noFill/>
        <a:ln w="9525" cap="flat" cmpd="sng" algn="ctr">
          <a:noFill/>
          <a:prstDash val="solid"/>
        </a:ln>
        <a:effectLst>
          <a:outerShdw blurRad="40000" dist="23000" dir="5400000" rotWithShape="0">
            <a:srgbClr val="000000">
              <a:alpha val="35000"/>
            </a:srgbClr>
          </a:outerShdw>
        </a:effectLst>
        <a:sp3d/>
      </dsp:spPr>
      <dsp:style>
        <a:lnRef idx="1">
          <a:scrgbClr r="0" g="0" b="0"/>
        </a:lnRef>
        <a:fillRef idx="1">
          <a:scrgbClr r="0" g="0" b="0"/>
        </a:fillRef>
        <a:effectRef idx="2">
          <a:scrgbClr r="0" g="0" b="0"/>
        </a:effectRef>
        <a:fontRef idx="minor"/>
      </dsp:style>
      <dsp:txBody>
        <a:bodyPr spcFirstLastPara="0" vert="horz" wrap="square" lIns="247650" tIns="247650" rIns="247650" bIns="247650" numCol="1" spcCol="1270" anchor="ctr" anchorCtr="0">
          <a:noAutofit/>
        </a:bodyPr>
        <a:lstStyle/>
        <a:p>
          <a:pPr marL="228600" lvl="1" indent="-228600" algn="l" defTabSz="889000">
            <a:lnSpc>
              <a:spcPct val="90000"/>
            </a:lnSpc>
            <a:spcBef>
              <a:spcPct val="0"/>
            </a:spcBef>
            <a:spcAft>
              <a:spcPct val="15000"/>
            </a:spcAft>
            <a:buChar char="•"/>
          </a:pPr>
          <a:r>
            <a:rPr lang="es-ES" sz="2000" kern="1200"/>
            <a:t>5,32 [W]</a:t>
          </a:r>
          <a:endParaRPr lang="es-419" sz="2000" kern="1200" dirty="0"/>
        </a:p>
      </dsp:txBody>
      <dsp:txXfrm>
        <a:off x="4053354" y="1458514"/>
        <a:ext cx="2909421" cy="48617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1AC284-2AF6-4D13-8724-1137640AA939}">
      <dsp:nvSpPr>
        <dsp:cNvPr id="0" name=""/>
        <dsp:cNvSpPr/>
      </dsp:nvSpPr>
      <dsp:spPr>
        <a:xfrm rot="16200000">
          <a:off x="534333" y="-534333"/>
          <a:ext cx="1007784" cy="2076450"/>
        </a:xfrm>
        <a:prstGeom prst="round1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s-ES" sz="1600" i="1" kern="1200" dirty="0">
              <a:effectLst>
                <a:outerShdw blurRad="38100" dist="38100" dir="2700000" algn="tl">
                  <a:srgbClr val="000000">
                    <a:alpha val="43137"/>
                  </a:srgbClr>
                </a:outerShdw>
              </a:effectLst>
            </a:rPr>
            <a:t>CILÍNDRICA</a:t>
          </a:r>
        </a:p>
        <a:p>
          <a:pPr marL="0" lvl="0" indent="0" algn="ctr" defTabSz="711200">
            <a:lnSpc>
              <a:spcPct val="90000"/>
            </a:lnSpc>
            <a:spcBef>
              <a:spcPct val="0"/>
            </a:spcBef>
            <a:spcAft>
              <a:spcPct val="35000"/>
            </a:spcAft>
            <a:buNone/>
          </a:pPr>
          <a:r>
            <a:rPr lang="es-419" sz="1600" kern="1200" dirty="0"/>
            <a:t>138,41</a:t>
          </a:r>
        </a:p>
      </dsp:txBody>
      <dsp:txXfrm rot="5400000">
        <a:off x="0" y="0"/>
        <a:ext cx="2076450" cy="755838"/>
      </dsp:txXfrm>
    </dsp:sp>
    <dsp:sp modelId="{AA056780-4187-4A8B-BD3B-3D46DC86F6A9}">
      <dsp:nvSpPr>
        <dsp:cNvPr id="0" name=""/>
        <dsp:cNvSpPr/>
      </dsp:nvSpPr>
      <dsp:spPr>
        <a:xfrm>
          <a:off x="2076450" y="0"/>
          <a:ext cx="2076450" cy="1007784"/>
        </a:xfrm>
        <a:prstGeom prst="round1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s-ES" sz="1600" i="1" kern="1200" dirty="0">
              <a:effectLst>
                <a:outerShdw blurRad="38100" dist="38100" dir="2700000" algn="tl">
                  <a:srgbClr val="000000">
                    <a:alpha val="43137"/>
                  </a:srgbClr>
                </a:outerShdw>
              </a:effectLst>
            </a:rPr>
            <a:t>RECTANGULAR</a:t>
          </a:r>
        </a:p>
        <a:p>
          <a:pPr marL="0" lvl="0" indent="0" algn="ctr" defTabSz="711200">
            <a:lnSpc>
              <a:spcPct val="90000"/>
            </a:lnSpc>
            <a:spcBef>
              <a:spcPct val="0"/>
            </a:spcBef>
            <a:spcAft>
              <a:spcPct val="35000"/>
            </a:spcAft>
            <a:buNone/>
          </a:pPr>
          <a:r>
            <a:rPr lang="es-ES" sz="1600" kern="1200" dirty="0"/>
            <a:t>136,64</a:t>
          </a:r>
          <a:endParaRPr lang="es-419" sz="1600" kern="1200" dirty="0"/>
        </a:p>
      </dsp:txBody>
      <dsp:txXfrm>
        <a:off x="2076450" y="0"/>
        <a:ext cx="2076450" cy="755838"/>
      </dsp:txXfrm>
    </dsp:sp>
    <dsp:sp modelId="{013537BB-A57D-4B01-B473-CDEB8AD868A4}">
      <dsp:nvSpPr>
        <dsp:cNvPr id="0" name=""/>
        <dsp:cNvSpPr/>
      </dsp:nvSpPr>
      <dsp:spPr>
        <a:xfrm rot="10800000">
          <a:off x="0" y="1007784"/>
          <a:ext cx="2076450" cy="1007784"/>
        </a:xfrm>
        <a:prstGeom prst="round1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s-ES" sz="1600" i="1" kern="1200" dirty="0">
              <a:effectLst>
                <a:outerShdw blurRad="38100" dist="38100" dir="2700000" algn="tl">
                  <a:srgbClr val="000000">
                    <a:alpha val="43137"/>
                  </a:srgbClr>
                </a:outerShdw>
              </a:effectLst>
            </a:rPr>
            <a:t>TRIANGULAR</a:t>
          </a:r>
        </a:p>
        <a:p>
          <a:pPr marL="0" lvl="0" indent="0" algn="ctr" defTabSz="711200">
            <a:lnSpc>
              <a:spcPct val="90000"/>
            </a:lnSpc>
            <a:spcBef>
              <a:spcPct val="0"/>
            </a:spcBef>
            <a:spcAft>
              <a:spcPct val="35000"/>
            </a:spcAft>
            <a:buNone/>
          </a:pPr>
          <a:r>
            <a:rPr lang="es-ES" sz="1600" kern="1200" dirty="0"/>
            <a:t>131,40</a:t>
          </a:r>
          <a:endParaRPr lang="es-419" sz="1600" kern="1200" dirty="0"/>
        </a:p>
      </dsp:txBody>
      <dsp:txXfrm rot="10800000">
        <a:off x="0" y="1259729"/>
        <a:ext cx="2076450" cy="755838"/>
      </dsp:txXfrm>
    </dsp:sp>
    <dsp:sp modelId="{0B48153C-8665-4468-94BC-6721024C3540}">
      <dsp:nvSpPr>
        <dsp:cNvPr id="0" name=""/>
        <dsp:cNvSpPr/>
      </dsp:nvSpPr>
      <dsp:spPr>
        <a:xfrm rot="5400000">
          <a:off x="2610783" y="473451"/>
          <a:ext cx="1007784" cy="2076450"/>
        </a:xfrm>
        <a:prstGeom prst="round1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s-ES" sz="1600" i="1" kern="1200" dirty="0">
              <a:effectLst>
                <a:outerShdw blurRad="38100" dist="38100" dir="2700000" algn="tl">
                  <a:srgbClr val="000000">
                    <a:alpha val="43137"/>
                  </a:srgbClr>
                </a:outerShdw>
              </a:effectLst>
            </a:rPr>
            <a:t>CÓNICA</a:t>
          </a:r>
        </a:p>
        <a:p>
          <a:pPr marL="0" lvl="0" indent="0" algn="ctr" defTabSz="711200">
            <a:lnSpc>
              <a:spcPct val="90000"/>
            </a:lnSpc>
            <a:spcBef>
              <a:spcPct val="0"/>
            </a:spcBef>
            <a:spcAft>
              <a:spcPct val="35000"/>
            </a:spcAft>
            <a:buNone/>
          </a:pPr>
          <a:r>
            <a:rPr lang="es-ES" sz="1600" kern="1200" dirty="0"/>
            <a:t>125,47</a:t>
          </a:r>
          <a:endParaRPr lang="es-419" sz="1600" kern="1200" dirty="0"/>
        </a:p>
      </dsp:txBody>
      <dsp:txXfrm rot="-5400000">
        <a:off x="2076450" y="1259729"/>
        <a:ext cx="2076450" cy="755838"/>
      </dsp:txXfrm>
    </dsp:sp>
    <dsp:sp modelId="{00127A7C-3D24-4A5F-9F88-101030C4F8CC}">
      <dsp:nvSpPr>
        <dsp:cNvPr id="0" name=""/>
        <dsp:cNvSpPr/>
      </dsp:nvSpPr>
      <dsp:spPr>
        <a:xfrm>
          <a:off x="1453515" y="755838"/>
          <a:ext cx="1245870" cy="503892"/>
        </a:xfrm>
        <a:prstGeom prst="roundRect">
          <a:avLst/>
        </a:prstGeom>
        <a:solidFill>
          <a:schemeClr val="accent3">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sSub>
                  <m:sSubPr>
                    <m:ctrlPr>
                      <a:rPr lang="es-ES" sz="1600" b="0" i="1" kern="1200" smtClean="0">
                        <a:latin typeface="Cambria Math" panose="02040503050406030204" pitchFamily="18" charset="0"/>
                      </a:rPr>
                    </m:ctrlPr>
                  </m:sSubPr>
                  <m:e>
                    <m:r>
                      <a:rPr lang="es-ES" sz="1600" b="0" i="1" kern="1200" smtClean="0">
                        <a:latin typeface="Cambria Math" panose="02040503050406030204" pitchFamily="18" charset="0"/>
                      </a:rPr>
                      <m:t>𝑇</m:t>
                    </m:r>
                  </m:e>
                  <m:sub>
                    <m:r>
                      <a:rPr lang="es-ES" sz="1600" b="0" i="1" kern="1200" smtClean="0">
                        <a:latin typeface="Cambria Math" panose="02040503050406030204" pitchFamily="18" charset="0"/>
                      </a:rPr>
                      <m:t>00</m:t>
                    </m:r>
                  </m:sub>
                </m:sSub>
                <m:r>
                  <a:rPr lang="es-ES" sz="1600" b="0" i="1" kern="1200" smtClean="0">
                    <a:latin typeface="Cambria Math" panose="02040503050406030204" pitchFamily="18" charset="0"/>
                  </a:rPr>
                  <m:t> [</m:t>
                </m:r>
                <m:r>
                  <a:rPr lang="es-ES" sz="1600" b="0" i="1" kern="1200" smtClean="0">
                    <a:latin typeface="Cambria Math" panose="02040503050406030204" pitchFamily="18" charset="0"/>
                    <a:ea typeface="Cambria Math" panose="02040503050406030204" pitchFamily="18" charset="0"/>
                  </a:rPr>
                  <m:t>℃]</m:t>
                </m:r>
              </m:oMath>
            </m:oMathPara>
          </a14:m>
          <a:endParaRPr lang="es-419" sz="1600" kern="1200" dirty="0"/>
        </a:p>
      </dsp:txBody>
      <dsp:txXfrm>
        <a:off x="1478113" y="780436"/>
        <a:ext cx="1196674" cy="45469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FE2946-D036-4260-9634-FD15626DB4B0}">
      <dsp:nvSpPr>
        <dsp:cNvPr id="0" name=""/>
        <dsp:cNvSpPr/>
      </dsp:nvSpPr>
      <dsp:spPr>
        <a:xfrm>
          <a:off x="6352284" y="1486821"/>
          <a:ext cx="374466" cy="396543"/>
        </a:xfrm>
        <a:custGeom>
          <a:avLst/>
          <a:gdLst/>
          <a:ahLst/>
          <a:cxnLst/>
          <a:rect l="0" t="0" r="0" b="0"/>
          <a:pathLst>
            <a:path>
              <a:moveTo>
                <a:pt x="0" y="0"/>
              </a:moveTo>
              <a:lnTo>
                <a:pt x="0" y="396543"/>
              </a:lnTo>
              <a:lnTo>
                <a:pt x="374466" y="396543"/>
              </a:lnTo>
            </a:path>
          </a:pathLst>
        </a:custGeom>
        <a:noFill/>
        <a:ln w="25400" cap="flat" cmpd="sng" algn="ctr">
          <a:solidFill>
            <a:schemeClr val="accent3">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D48DB63-340F-4DE7-8F3F-A272F90E58F0}">
      <dsp:nvSpPr>
        <dsp:cNvPr id="0" name=""/>
        <dsp:cNvSpPr/>
      </dsp:nvSpPr>
      <dsp:spPr>
        <a:xfrm>
          <a:off x="3957650" y="583118"/>
          <a:ext cx="2861127" cy="320584"/>
        </a:xfrm>
        <a:custGeom>
          <a:avLst/>
          <a:gdLst/>
          <a:ahLst/>
          <a:cxnLst/>
          <a:rect l="0" t="0" r="0" b="0"/>
          <a:pathLst>
            <a:path>
              <a:moveTo>
                <a:pt x="0" y="0"/>
              </a:moveTo>
              <a:lnTo>
                <a:pt x="0" y="198130"/>
              </a:lnTo>
              <a:lnTo>
                <a:pt x="2861127" y="198130"/>
              </a:lnTo>
              <a:lnTo>
                <a:pt x="2861127" y="320584"/>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1455D77-43BD-4036-9239-90B72F4D40E3}">
      <dsp:nvSpPr>
        <dsp:cNvPr id="0" name=""/>
        <dsp:cNvSpPr/>
      </dsp:nvSpPr>
      <dsp:spPr>
        <a:xfrm>
          <a:off x="4263484" y="1472155"/>
          <a:ext cx="430551" cy="440306"/>
        </a:xfrm>
        <a:custGeom>
          <a:avLst/>
          <a:gdLst/>
          <a:ahLst/>
          <a:cxnLst/>
          <a:rect l="0" t="0" r="0" b="0"/>
          <a:pathLst>
            <a:path>
              <a:moveTo>
                <a:pt x="0" y="0"/>
              </a:moveTo>
              <a:lnTo>
                <a:pt x="0" y="440306"/>
              </a:lnTo>
              <a:lnTo>
                <a:pt x="430551" y="440306"/>
              </a:lnTo>
            </a:path>
          </a:pathLst>
        </a:custGeom>
        <a:noFill/>
        <a:ln w="25400" cap="flat" cmpd="sng" algn="ctr">
          <a:solidFill>
            <a:schemeClr val="accent3">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DE247E9-A24E-48D8-BB4F-20FDA4AF4865}">
      <dsp:nvSpPr>
        <dsp:cNvPr id="0" name=""/>
        <dsp:cNvSpPr/>
      </dsp:nvSpPr>
      <dsp:spPr>
        <a:xfrm>
          <a:off x="3957650" y="583118"/>
          <a:ext cx="772328" cy="305919"/>
        </a:xfrm>
        <a:custGeom>
          <a:avLst/>
          <a:gdLst/>
          <a:ahLst/>
          <a:cxnLst/>
          <a:rect l="0" t="0" r="0" b="0"/>
          <a:pathLst>
            <a:path>
              <a:moveTo>
                <a:pt x="0" y="0"/>
              </a:moveTo>
              <a:lnTo>
                <a:pt x="0" y="183464"/>
              </a:lnTo>
              <a:lnTo>
                <a:pt x="772328" y="183464"/>
              </a:lnTo>
              <a:lnTo>
                <a:pt x="772328" y="305919"/>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25F8E0D-D67D-4752-AF84-3319186BEAEB}">
      <dsp:nvSpPr>
        <dsp:cNvPr id="0" name=""/>
        <dsp:cNvSpPr/>
      </dsp:nvSpPr>
      <dsp:spPr>
        <a:xfrm>
          <a:off x="2034410" y="1441448"/>
          <a:ext cx="379318" cy="441688"/>
        </a:xfrm>
        <a:custGeom>
          <a:avLst/>
          <a:gdLst/>
          <a:ahLst/>
          <a:cxnLst/>
          <a:rect l="0" t="0" r="0" b="0"/>
          <a:pathLst>
            <a:path>
              <a:moveTo>
                <a:pt x="0" y="0"/>
              </a:moveTo>
              <a:lnTo>
                <a:pt x="0" y="441688"/>
              </a:lnTo>
              <a:lnTo>
                <a:pt x="379318" y="441688"/>
              </a:lnTo>
            </a:path>
          </a:pathLst>
        </a:custGeom>
        <a:noFill/>
        <a:ln w="25400" cap="flat" cmpd="sng" algn="ctr">
          <a:solidFill>
            <a:schemeClr val="accent3">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C6A8D30-C681-46C0-973D-3D9DA8DA5C03}">
      <dsp:nvSpPr>
        <dsp:cNvPr id="0" name=""/>
        <dsp:cNvSpPr/>
      </dsp:nvSpPr>
      <dsp:spPr>
        <a:xfrm>
          <a:off x="2500904" y="583118"/>
          <a:ext cx="1456745" cy="275212"/>
        </a:xfrm>
        <a:custGeom>
          <a:avLst/>
          <a:gdLst/>
          <a:ahLst/>
          <a:cxnLst/>
          <a:rect l="0" t="0" r="0" b="0"/>
          <a:pathLst>
            <a:path>
              <a:moveTo>
                <a:pt x="1456745" y="0"/>
              </a:moveTo>
              <a:lnTo>
                <a:pt x="1456745" y="152757"/>
              </a:lnTo>
              <a:lnTo>
                <a:pt x="0" y="152757"/>
              </a:lnTo>
              <a:lnTo>
                <a:pt x="0" y="275212"/>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4711C62-A646-45D2-85F5-05C3FF6E154A}">
      <dsp:nvSpPr>
        <dsp:cNvPr id="0" name=""/>
        <dsp:cNvSpPr/>
      </dsp:nvSpPr>
      <dsp:spPr>
        <a:xfrm>
          <a:off x="116623" y="1431314"/>
          <a:ext cx="214020" cy="456505"/>
        </a:xfrm>
        <a:custGeom>
          <a:avLst/>
          <a:gdLst/>
          <a:ahLst/>
          <a:cxnLst/>
          <a:rect l="0" t="0" r="0" b="0"/>
          <a:pathLst>
            <a:path>
              <a:moveTo>
                <a:pt x="0" y="0"/>
              </a:moveTo>
              <a:lnTo>
                <a:pt x="0" y="456505"/>
              </a:lnTo>
              <a:lnTo>
                <a:pt x="214020" y="456505"/>
              </a:lnTo>
            </a:path>
          </a:pathLst>
        </a:custGeom>
        <a:noFill/>
        <a:ln w="25400" cap="flat" cmpd="sng" algn="ctr">
          <a:solidFill>
            <a:schemeClr val="accent3">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1A349C8-67A2-4AAA-9970-036F0FB120A5}">
      <dsp:nvSpPr>
        <dsp:cNvPr id="0" name=""/>
        <dsp:cNvSpPr/>
      </dsp:nvSpPr>
      <dsp:spPr>
        <a:xfrm>
          <a:off x="583118" y="583118"/>
          <a:ext cx="3374532" cy="265077"/>
        </a:xfrm>
        <a:custGeom>
          <a:avLst/>
          <a:gdLst/>
          <a:ahLst/>
          <a:cxnLst/>
          <a:rect l="0" t="0" r="0" b="0"/>
          <a:pathLst>
            <a:path>
              <a:moveTo>
                <a:pt x="3374532" y="0"/>
              </a:moveTo>
              <a:lnTo>
                <a:pt x="3374532" y="142623"/>
              </a:lnTo>
              <a:lnTo>
                <a:pt x="0" y="142623"/>
              </a:lnTo>
              <a:lnTo>
                <a:pt x="0" y="265077"/>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EB465D1-090B-461A-B4E9-3424AC43DEF3}">
      <dsp:nvSpPr>
        <dsp:cNvPr id="0" name=""/>
        <dsp:cNvSpPr/>
      </dsp:nvSpPr>
      <dsp:spPr>
        <a:xfrm>
          <a:off x="2288836" y="0"/>
          <a:ext cx="3337628" cy="583118"/>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ES" sz="1200" b="1" kern="1200" dirty="0">
              <a:effectLst>
                <a:outerShdw blurRad="38100" dist="38100" dir="2700000" algn="tl">
                  <a:srgbClr val="000000">
                    <a:alpha val="43137"/>
                  </a:srgbClr>
                </a:outerShdw>
              </a:effectLst>
            </a:rPr>
            <a:t>CALOR TOTAL REQUERIDO</a:t>
          </a:r>
        </a:p>
        <a:p>
          <a:pPr marL="0" lvl="0" indent="0" algn="ctr" defTabSz="533400">
            <a:lnSpc>
              <a:spcPct val="90000"/>
            </a:lnSpc>
            <a:spcBef>
              <a:spcPct val="0"/>
            </a:spcBef>
            <a:spcAft>
              <a:spcPct val="35000"/>
            </a:spcAft>
            <a:buNone/>
          </a:pPr>
          <a:r>
            <a:rPr lang="es-ES" sz="1200" b="1" kern="1200" dirty="0">
              <a:effectLst>
                <a:outerShdw blurRad="38100" dist="38100" dir="2700000" algn="tl">
                  <a:srgbClr val="000000">
                    <a:alpha val="43137"/>
                  </a:srgbClr>
                </a:outerShdw>
              </a:effectLst>
            </a:rPr>
            <a:t>RESISTENCIA</a:t>
          </a:r>
          <a:endParaRPr lang="es-419" sz="1200" b="1" kern="1200" dirty="0">
            <a:effectLst>
              <a:outerShdw blurRad="38100" dist="38100" dir="2700000" algn="tl">
                <a:srgbClr val="000000">
                  <a:alpha val="43137"/>
                </a:srgbClr>
              </a:outerShdw>
            </a:effectLst>
          </a:endParaRPr>
        </a:p>
      </dsp:txBody>
      <dsp:txXfrm>
        <a:off x="2288836" y="0"/>
        <a:ext cx="3337628" cy="583118"/>
      </dsp:txXfrm>
    </dsp:sp>
    <dsp:sp modelId="{FA56FA6C-B43C-4522-B3D9-71A1514DA3C9}">
      <dsp:nvSpPr>
        <dsp:cNvPr id="0" name=""/>
        <dsp:cNvSpPr/>
      </dsp:nvSpPr>
      <dsp:spPr>
        <a:xfrm>
          <a:off x="0" y="848196"/>
          <a:ext cx="1166236" cy="583118"/>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s-ES" sz="1100" b="1" kern="1200">
              <a:effectLst>
                <a:outerShdw blurRad="38100" dist="38100" dir="2700000" algn="tl">
                  <a:srgbClr val="000000">
                    <a:alpha val="43137"/>
                  </a:srgbClr>
                </a:outerShdw>
              </a:effectLst>
            </a:rPr>
            <a:t>CILÍNDRICA</a:t>
          </a:r>
          <a:endParaRPr lang="es-419" sz="1100" b="1" kern="1200" dirty="0">
            <a:effectLst>
              <a:outerShdw blurRad="38100" dist="38100" dir="2700000" algn="tl">
                <a:srgbClr val="000000">
                  <a:alpha val="43137"/>
                </a:srgbClr>
              </a:outerShdw>
            </a:effectLst>
          </a:endParaRPr>
        </a:p>
      </dsp:txBody>
      <dsp:txXfrm>
        <a:off x="0" y="848196"/>
        <a:ext cx="1166236" cy="583118"/>
      </dsp:txXfrm>
    </dsp:sp>
    <dsp:sp modelId="{D0A063A2-2D02-4295-B6DF-06F958BDE54C}">
      <dsp:nvSpPr>
        <dsp:cNvPr id="0" name=""/>
        <dsp:cNvSpPr/>
      </dsp:nvSpPr>
      <dsp:spPr>
        <a:xfrm>
          <a:off x="330643" y="1596260"/>
          <a:ext cx="1166236" cy="583118"/>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S" sz="1400" b="0" kern="120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15,50 [W]</a:t>
          </a:r>
          <a:endParaRPr lang="es-419" sz="1400" b="0" kern="1200" dirty="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endParaRPr>
        </a:p>
      </dsp:txBody>
      <dsp:txXfrm>
        <a:off x="330643" y="1596260"/>
        <a:ext cx="1166236" cy="583118"/>
      </dsp:txXfrm>
    </dsp:sp>
    <dsp:sp modelId="{AE680841-0E4A-4796-8DD2-E499D7A478E9}">
      <dsp:nvSpPr>
        <dsp:cNvPr id="0" name=""/>
        <dsp:cNvSpPr/>
      </dsp:nvSpPr>
      <dsp:spPr>
        <a:xfrm>
          <a:off x="1917786" y="858330"/>
          <a:ext cx="1166236" cy="583118"/>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s-ES" sz="1100" b="1" kern="1200" dirty="0">
              <a:effectLst>
                <a:outerShdw blurRad="38100" dist="38100" dir="2700000" algn="tl">
                  <a:srgbClr val="000000">
                    <a:alpha val="43137"/>
                  </a:srgbClr>
                </a:outerShdw>
              </a:effectLst>
            </a:rPr>
            <a:t>RECTANGULAR</a:t>
          </a:r>
          <a:endParaRPr lang="es-419" sz="1100" b="1" kern="1200" dirty="0">
            <a:effectLst>
              <a:outerShdw blurRad="38100" dist="38100" dir="2700000" algn="tl">
                <a:srgbClr val="000000">
                  <a:alpha val="43137"/>
                </a:srgbClr>
              </a:outerShdw>
            </a:effectLst>
          </a:endParaRPr>
        </a:p>
      </dsp:txBody>
      <dsp:txXfrm>
        <a:off x="1917786" y="858330"/>
        <a:ext cx="1166236" cy="583118"/>
      </dsp:txXfrm>
    </dsp:sp>
    <dsp:sp modelId="{4703E654-4568-47FD-B32C-84ECEAAC2C8C}">
      <dsp:nvSpPr>
        <dsp:cNvPr id="0" name=""/>
        <dsp:cNvSpPr/>
      </dsp:nvSpPr>
      <dsp:spPr>
        <a:xfrm>
          <a:off x="2413728" y="1591578"/>
          <a:ext cx="1166236" cy="583118"/>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S" sz="1400" b="0" kern="120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10,84 [W]</a:t>
          </a:r>
          <a:endParaRPr lang="es-419" sz="1400" b="0" kern="1200" dirty="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endParaRPr>
        </a:p>
      </dsp:txBody>
      <dsp:txXfrm>
        <a:off x="2413728" y="1591578"/>
        <a:ext cx="1166236" cy="583118"/>
      </dsp:txXfrm>
    </dsp:sp>
    <dsp:sp modelId="{3363C4C9-345B-4639-B0A6-3223C689ED03}">
      <dsp:nvSpPr>
        <dsp:cNvPr id="0" name=""/>
        <dsp:cNvSpPr/>
      </dsp:nvSpPr>
      <dsp:spPr>
        <a:xfrm>
          <a:off x="4146861" y="889037"/>
          <a:ext cx="1166236" cy="583118"/>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s-ES" sz="1100" b="1" kern="1200" dirty="0">
              <a:effectLst>
                <a:outerShdw blurRad="38100" dist="38100" dir="2700000" algn="tl">
                  <a:srgbClr val="000000">
                    <a:alpha val="43137"/>
                  </a:srgbClr>
                </a:outerShdw>
              </a:effectLst>
            </a:rPr>
            <a:t>TRIANGULAR</a:t>
          </a:r>
          <a:r>
            <a:rPr lang="es-ES" sz="1100" kern="1200" dirty="0"/>
            <a:t> </a:t>
          </a:r>
          <a:endParaRPr lang="es-419" sz="1100" kern="1200" dirty="0"/>
        </a:p>
      </dsp:txBody>
      <dsp:txXfrm>
        <a:off x="4146861" y="889037"/>
        <a:ext cx="1166236" cy="583118"/>
      </dsp:txXfrm>
    </dsp:sp>
    <dsp:sp modelId="{D6A75371-1F1A-4A41-9BDF-97BB3560F388}">
      <dsp:nvSpPr>
        <dsp:cNvPr id="0" name=""/>
        <dsp:cNvSpPr/>
      </dsp:nvSpPr>
      <dsp:spPr>
        <a:xfrm>
          <a:off x="4694035" y="1620903"/>
          <a:ext cx="1166236" cy="583118"/>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S" sz="1400" b="0" kern="120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9,74 [W]</a:t>
          </a:r>
          <a:endParaRPr lang="es-419" sz="1400" b="0" kern="1200" dirty="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endParaRPr>
        </a:p>
      </dsp:txBody>
      <dsp:txXfrm>
        <a:off x="4694035" y="1620903"/>
        <a:ext cx="1166236" cy="583118"/>
      </dsp:txXfrm>
    </dsp:sp>
    <dsp:sp modelId="{A45C2E9B-6945-40FD-9FCA-9945ECDA91D3}">
      <dsp:nvSpPr>
        <dsp:cNvPr id="0" name=""/>
        <dsp:cNvSpPr/>
      </dsp:nvSpPr>
      <dsp:spPr>
        <a:xfrm>
          <a:off x="6235660" y="903703"/>
          <a:ext cx="1166236" cy="583118"/>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s-ES" sz="1100" b="1" kern="1200" dirty="0">
              <a:effectLst>
                <a:outerShdw blurRad="38100" dist="38100" dir="2700000" algn="tl">
                  <a:srgbClr val="000000">
                    <a:alpha val="43137"/>
                  </a:srgbClr>
                </a:outerShdw>
              </a:effectLst>
            </a:rPr>
            <a:t>CÓNICA</a:t>
          </a:r>
          <a:endParaRPr lang="es-419" sz="1100" b="1" kern="1200" dirty="0">
            <a:effectLst>
              <a:outerShdw blurRad="38100" dist="38100" dir="2700000" algn="tl">
                <a:srgbClr val="000000">
                  <a:alpha val="43137"/>
                </a:srgbClr>
              </a:outerShdw>
            </a:effectLst>
          </a:endParaRPr>
        </a:p>
      </dsp:txBody>
      <dsp:txXfrm>
        <a:off x="6235660" y="903703"/>
        <a:ext cx="1166236" cy="583118"/>
      </dsp:txXfrm>
    </dsp:sp>
    <dsp:sp modelId="{F3A38A4A-3ED4-4A37-821D-E29D27BCFE2C}">
      <dsp:nvSpPr>
        <dsp:cNvPr id="0" name=""/>
        <dsp:cNvSpPr/>
      </dsp:nvSpPr>
      <dsp:spPr>
        <a:xfrm>
          <a:off x="6726751" y="1591805"/>
          <a:ext cx="1166236" cy="583118"/>
        </a:xfrm>
        <a:prstGeom prst="rect">
          <a:avLst/>
        </a:prstGeom>
        <a:solidFill>
          <a:schemeClr val="accent2">
            <a:lumMod val="60000"/>
            <a:lumOff val="40000"/>
          </a:schemeClr>
        </a:solidFill>
        <a:ln>
          <a:solidFill>
            <a:srgbClr val="C00000"/>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S" sz="1400" b="0" kern="120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18,26 [W]</a:t>
          </a:r>
          <a:endParaRPr lang="es-419" sz="1400" b="0" kern="1200" dirty="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endParaRPr>
        </a:p>
      </dsp:txBody>
      <dsp:txXfrm>
        <a:off x="6726751" y="1591805"/>
        <a:ext cx="1166236" cy="58311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7DB023-BBF3-47EA-BAAB-386DAB7C17EF}">
      <dsp:nvSpPr>
        <dsp:cNvPr id="0" name=""/>
        <dsp:cNvSpPr/>
      </dsp:nvSpPr>
      <dsp:spPr>
        <a:xfrm rot="5400000">
          <a:off x="272495" y="1747947"/>
          <a:ext cx="811404" cy="1350159"/>
        </a:xfrm>
        <a:prstGeom prst="corner">
          <a:avLst>
            <a:gd name="adj1" fmla="val 16120"/>
            <a:gd name="adj2" fmla="val 1611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583E67-A84E-4DC0-A1D9-44EFF03493C1}">
      <dsp:nvSpPr>
        <dsp:cNvPr id="0" name=""/>
        <dsp:cNvSpPr/>
      </dsp:nvSpPr>
      <dsp:spPr>
        <a:xfrm>
          <a:off x="137051" y="2151354"/>
          <a:ext cx="1218931" cy="1068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s-ES" sz="1200" kern="1200" dirty="0"/>
            <a:t>Mecanizado de las aletas</a:t>
          </a:r>
          <a:endParaRPr lang="es-419" sz="1200" kern="1200" dirty="0"/>
        </a:p>
      </dsp:txBody>
      <dsp:txXfrm>
        <a:off x="137051" y="2151354"/>
        <a:ext cx="1218931" cy="1068464"/>
      </dsp:txXfrm>
    </dsp:sp>
    <dsp:sp modelId="{725712EE-D018-47E5-A455-B6ED77818D9C}">
      <dsp:nvSpPr>
        <dsp:cNvPr id="0" name=""/>
        <dsp:cNvSpPr/>
      </dsp:nvSpPr>
      <dsp:spPr>
        <a:xfrm>
          <a:off x="1125995" y="1648547"/>
          <a:ext cx="229987" cy="229987"/>
        </a:xfrm>
        <a:prstGeom prst="triangle">
          <a:avLst>
            <a:gd name="adj" fmla="val 10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C2550F2-E7D4-4427-81C4-D29BAA29DBCB}">
      <dsp:nvSpPr>
        <dsp:cNvPr id="0" name=""/>
        <dsp:cNvSpPr/>
      </dsp:nvSpPr>
      <dsp:spPr>
        <a:xfrm rot="5400000">
          <a:off x="1764705" y="1378698"/>
          <a:ext cx="811404" cy="1350159"/>
        </a:xfrm>
        <a:prstGeom prst="corner">
          <a:avLst>
            <a:gd name="adj1" fmla="val 16120"/>
            <a:gd name="adj2" fmla="val 1611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6512F8-69E0-4C8F-B184-D7AD0D344A76}">
      <dsp:nvSpPr>
        <dsp:cNvPr id="0" name=""/>
        <dsp:cNvSpPr/>
      </dsp:nvSpPr>
      <dsp:spPr>
        <a:xfrm>
          <a:off x="1629261" y="1782105"/>
          <a:ext cx="1218931" cy="1068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s-ES" sz="1200" kern="1200" dirty="0"/>
            <a:t>Soporte de resistencia</a:t>
          </a:r>
          <a:endParaRPr lang="es-419" sz="1200" kern="1200" dirty="0"/>
        </a:p>
      </dsp:txBody>
      <dsp:txXfrm>
        <a:off x="1629261" y="1782105"/>
        <a:ext cx="1218931" cy="1068464"/>
      </dsp:txXfrm>
    </dsp:sp>
    <dsp:sp modelId="{4ADBA732-5EC2-4270-87FA-FD5053C6430B}">
      <dsp:nvSpPr>
        <dsp:cNvPr id="0" name=""/>
        <dsp:cNvSpPr/>
      </dsp:nvSpPr>
      <dsp:spPr>
        <a:xfrm>
          <a:off x="2618205" y="1279298"/>
          <a:ext cx="229987" cy="229987"/>
        </a:xfrm>
        <a:prstGeom prst="triangle">
          <a:avLst>
            <a:gd name="adj" fmla="val 10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C371AF7-A481-4C1A-AE92-FECC140E2D2F}">
      <dsp:nvSpPr>
        <dsp:cNvPr id="0" name=""/>
        <dsp:cNvSpPr/>
      </dsp:nvSpPr>
      <dsp:spPr>
        <a:xfrm rot="5400000">
          <a:off x="3256914" y="1009450"/>
          <a:ext cx="811404" cy="1350159"/>
        </a:xfrm>
        <a:prstGeom prst="corner">
          <a:avLst>
            <a:gd name="adj1" fmla="val 16120"/>
            <a:gd name="adj2" fmla="val 1611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74D40A6-0406-4325-9744-41856073CBE7}">
      <dsp:nvSpPr>
        <dsp:cNvPr id="0" name=""/>
        <dsp:cNvSpPr/>
      </dsp:nvSpPr>
      <dsp:spPr>
        <a:xfrm>
          <a:off x="3121471" y="1412856"/>
          <a:ext cx="1218931" cy="1068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s-ES" sz="1200" kern="1200" dirty="0"/>
            <a:t>Caja metálica de soporte</a:t>
          </a:r>
          <a:endParaRPr lang="es-419" sz="1200" kern="1200" dirty="0"/>
        </a:p>
      </dsp:txBody>
      <dsp:txXfrm>
        <a:off x="3121471" y="1412856"/>
        <a:ext cx="1218931" cy="1068464"/>
      </dsp:txXfrm>
    </dsp:sp>
    <dsp:sp modelId="{37E74EF3-38A2-40E6-9A02-00B897FC4310}">
      <dsp:nvSpPr>
        <dsp:cNvPr id="0" name=""/>
        <dsp:cNvSpPr/>
      </dsp:nvSpPr>
      <dsp:spPr>
        <a:xfrm>
          <a:off x="4110415" y="910049"/>
          <a:ext cx="229987" cy="229987"/>
        </a:xfrm>
        <a:prstGeom prst="triangle">
          <a:avLst>
            <a:gd name="adj" fmla="val 10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C9D80E6-DF3C-47E8-9B03-17663F447345}">
      <dsp:nvSpPr>
        <dsp:cNvPr id="0" name=""/>
        <dsp:cNvSpPr/>
      </dsp:nvSpPr>
      <dsp:spPr>
        <a:xfrm rot="5400000">
          <a:off x="4749124" y="640201"/>
          <a:ext cx="811404" cy="1350159"/>
        </a:xfrm>
        <a:prstGeom prst="corner">
          <a:avLst>
            <a:gd name="adj1" fmla="val 16120"/>
            <a:gd name="adj2" fmla="val 1611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6D46A74-46D9-4403-95A4-A737E6CC99CB}">
      <dsp:nvSpPr>
        <dsp:cNvPr id="0" name=""/>
        <dsp:cNvSpPr/>
      </dsp:nvSpPr>
      <dsp:spPr>
        <a:xfrm>
          <a:off x="4613681" y="1043608"/>
          <a:ext cx="1218931" cy="1068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s-ES" sz="1200" kern="1200" dirty="0"/>
            <a:t>Estructura guía cables - termocuplas</a:t>
          </a:r>
          <a:endParaRPr lang="es-419" sz="1200" kern="1200" dirty="0"/>
        </a:p>
      </dsp:txBody>
      <dsp:txXfrm>
        <a:off x="4613681" y="1043608"/>
        <a:ext cx="1218931" cy="1068464"/>
      </dsp:txXfrm>
    </dsp:sp>
    <dsp:sp modelId="{1DC84EF4-417B-4972-AF55-1AC82B004838}">
      <dsp:nvSpPr>
        <dsp:cNvPr id="0" name=""/>
        <dsp:cNvSpPr/>
      </dsp:nvSpPr>
      <dsp:spPr>
        <a:xfrm>
          <a:off x="5602625" y="540801"/>
          <a:ext cx="229987" cy="229987"/>
        </a:xfrm>
        <a:prstGeom prst="triangle">
          <a:avLst>
            <a:gd name="adj" fmla="val 10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46B265F-F7D5-496B-AAF6-CAA33696BD51}">
      <dsp:nvSpPr>
        <dsp:cNvPr id="0" name=""/>
        <dsp:cNvSpPr/>
      </dsp:nvSpPr>
      <dsp:spPr>
        <a:xfrm rot="5400000">
          <a:off x="6241334" y="270952"/>
          <a:ext cx="811404" cy="1350159"/>
        </a:xfrm>
        <a:prstGeom prst="corner">
          <a:avLst>
            <a:gd name="adj1" fmla="val 16120"/>
            <a:gd name="adj2" fmla="val 1611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E86947-C4EA-43BD-AF0D-A604F5999B48}">
      <dsp:nvSpPr>
        <dsp:cNvPr id="0" name=""/>
        <dsp:cNvSpPr/>
      </dsp:nvSpPr>
      <dsp:spPr>
        <a:xfrm>
          <a:off x="6105891" y="674359"/>
          <a:ext cx="1218931" cy="1068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s-ES" sz="1200" kern="1200"/>
            <a:t>Caja de control electrónico</a:t>
          </a:r>
          <a:endParaRPr lang="es-419" sz="1200" kern="1200" dirty="0"/>
        </a:p>
      </dsp:txBody>
      <dsp:txXfrm>
        <a:off x="6105891" y="674359"/>
        <a:ext cx="1218931" cy="1068464"/>
      </dsp:txXfrm>
    </dsp:sp>
    <dsp:sp modelId="{5439E106-0985-474F-A9DD-3AF934A5D1E2}">
      <dsp:nvSpPr>
        <dsp:cNvPr id="0" name=""/>
        <dsp:cNvSpPr/>
      </dsp:nvSpPr>
      <dsp:spPr>
        <a:xfrm>
          <a:off x="7094835" y="171552"/>
          <a:ext cx="229987" cy="229987"/>
        </a:xfrm>
        <a:prstGeom prst="triangle">
          <a:avLst>
            <a:gd name="adj" fmla="val 10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FFC1D38-DE7D-4797-B81D-F007A477B46B}">
      <dsp:nvSpPr>
        <dsp:cNvPr id="0" name=""/>
        <dsp:cNvSpPr/>
      </dsp:nvSpPr>
      <dsp:spPr>
        <a:xfrm rot="5400000">
          <a:off x="7733544" y="-98296"/>
          <a:ext cx="811404" cy="1350159"/>
        </a:xfrm>
        <a:prstGeom prst="corner">
          <a:avLst>
            <a:gd name="adj1" fmla="val 16120"/>
            <a:gd name="adj2" fmla="val 1611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048932-0563-4DB9-9062-AA845F195E26}">
      <dsp:nvSpPr>
        <dsp:cNvPr id="0" name=""/>
        <dsp:cNvSpPr/>
      </dsp:nvSpPr>
      <dsp:spPr>
        <a:xfrm>
          <a:off x="7598100" y="305110"/>
          <a:ext cx="1218931" cy="1068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s-ES" sz="1200" kern="1200" dirty="0"/>
            <a:t>Soporte de apoyo regulable</a:t>
          </a:r>
          <a:endParaRPr lang="es-419" sz="1200" kern="1200" dirty="0"/>
        </a:p>
      </dsp:txBody>
      <dsp:txXfrm>
        <a:off x="7598100" y="305110"/>
        <a:ext cx="1218931" cy="1068464"/>
      </dsp:txXfrm>
    </dsp:sp>
  </dsp:spTree>
</dsp:drawing>
</file>

<file path=ppt/diagrams/layout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4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0.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8.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F936FD-3417-41D2-B121-F0A34F59952A}" type="datetimeFigureOut">
              <a:rPr lang="es-ES" smtClean="0"/>
              <a:t>22/09/2021</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D9FF14-4F1B-4705-833E-14FFA1F79996}" type="slidenum">
              <a:rPr lang="es-ES" smtClean="0"/>
              <a:t>‹Nº›</a:t>
            </a:fld>
            <a:endParaRPr lang="es-ES"/>
          </a:p>
        </p:txBody>
      </p:sp>
    </p:spTree>
    <p:extLst>
      <p:ext uri="{BB962C8B-B14F-4D97-AF65-F5344CB8AC3E}">
        <p14:creationId xmlns:p14="http://schemas.microsoft.com/office/powerpoint/2010/main" val="1433558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Proyecto de titulación, forma: Proyecto de investigación / Artículo académico indexado</a:t>
            </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7441D7-C633-4324-86FF-E00342CAD518}" type="slidenum">
              <a:rPr kumimoji="0" lang="es-ES" sz="14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s-ES" sz="1400" b="0" i="0" u="none" strike="noStrike" kern="1200" cap="none" spc="0" normalizeH="0" baseline="0" noProof="0">
              <a:ln>
                <a:noFill/>
              </a:ln>
              <a:solidFill>
                <a:prstClr val="black"/>
              </a:solidFill>
              <a:effectLst/>
              <a:uLnTx/>
              <a:uFillTx/>
              <a:latin typeface="Calibri"/>
              <a:ea typeface="+mn-ea"/>
              <a:cs typeface="+mn-cs"/>
            </a:endParaRPr>
          </a:p>
        </p:txBody>
      </p:sp>
      <p:sp>
        <p:nvSpPr>
          <p:cNvPr id="5" name="4 Marcador de pie de página"/>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a:ln>
                  <a:noFill/>
                </a:ln>
                <a:solidFill>
                  <a:prstClr val="black"/>
                </a:solidFill>
                <a:effectLst/>
                <a:uLnTx/>
                <a:uFillTx/>
                <a:latin typeface="Calibri"/>
                <a:ea typeface="+mn-ea"/>
                <a:cs typeface="+mn-cs"/>
              </a:rPr>
              <a:t>CÓDIGO: SGC.DI.269       VERSIÓN: 1.0        DICIEMBRE 13 2011</a:t>
            </a:r>
          </a:p>
        </p:txBody>
      </p:sp>
    </p:spTree>
    <p:extLst>
      <p:ext uri="{BB962C8B-B14F-4D97-AF65-F5344CB8AC3E}">
        <p14:creationId xmlns:p14="http://schemas.microsoft.com/office/powerpoint/2010/main" val="2195761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Ordene mejor colores iguales letra sma grandes se ve mucho espacio vacio</a:t>
            </a:r>
          </a:p>
        </p:txBody>
      </p:sp>
      <p:sp>
        <p:nvSpPr>
          <p:cNvPr id="4" name="Marcador de pie de página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a:ln>
                  <a:noFill/>
                </a:ln>
                <a:solidFill>
                  <a:prstClr val="black"/>
                </a:solidFill>
                <a:effectLst/>
                <a:uLnTx/>
                <a:uFillTx/>
                <a:latin typeface="Calibri"/>
                <a:ea typeface="+mn-ea"/>
                <a:cs typeface="+mn-cs"/>
              </a:rPr>
              <a:t>CÓDIGO: SGC.DI.269       VERSIÓN: 1.0        DICIEMBRE 13 2011</a:t>
            </a:r>
          </a:p>
        </p:txBody>
      </p:sp>
      <p:sp>
        <p:nvSpPr>
          <p:cNvPr id="5" name="Marcador de número de diapositiva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7441D7-C633-4324-86FF-E00342CAD518}" type="slidenum">
              <a:rPr kumimoji="0" lang="es-ES" sz="14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s-ES" sz="14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6292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Ordene mejor colores iguales letra sma grandes se ve mucho espacio vacio</a:t>
            </a:r>
          </a:p>
        </p:txBody>
      </p:sp>
      <p:sp>
        <p:nvSpPr>
          <p:cNvPr id="4" name="Marcador de pie de página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a:ln>
                  <a:noFill/>
                </a:ln>
                <a:solidFill>
                  <a:prstClr val="black"/>
                </a:solidFill>
                <a:effectLst/>
                <a:uLnTx/>
                <a:uFillTx/>
                <a:latin typeface="Calibri"/>
                <a:ea typeface="+mn-ea"/>
                <a:cs typeface="+mn-cs"/>
              </a:rPr>
              <a:t>CÓDIGO: SGC.DI.269       VERSIÓN: 1.0        DICIEMBRE 13 2011</a:t>
            </a:r>
          </a:p>
        </p:txBody>
      </p:sp>
      <p:sp>
        <p:nvSpPr>
          <p:cNvPr id="5" name="Marcador de número de diapositiva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7441D7-C633-4324-86FF-E00342CAD518}" type="slidenum">
              <a:rPr kumimoji="0" lang="es-ES" sz="14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s-ES" sz="14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273433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oleObject" Target="../embeddings/oleObject1.bin"/><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de título">
    <p:spTree>
      <p:nvGrpSpPr>
        <p:cNvPr id="1" name=""/>
        <p:cNvGrpSpPr/>
        <p:nvPr/>
      </p:nvGrpSpPr>
      <p:grpSpPr>
        <a:xfrm>
          <a:off x="0" y="0"/>
          <a:ext cx="0" cy="0"/>
          <a:chOff x="0" y="0"/>
          <a:chExt cx="0" cy="0"/>
        </a:xfrm>
      </p:grpSpPr>
      <p:graphicFrame>
        <p:nvGraphicFramePr>
          <p:cNvPr id="2" name="Object 43"/>
          <p:cNvGraphicFramePr>
            <a:graphicFrameLocks noChangeAspect="1"/>
          </p:cNvGraphicFramePr>
          <p:nvPr/>
        </p:nvGraphicFramePr>
        <p:xfrm>
          <a:off x="-25400" y="749300"/>
          <a:ext cx="12217400" cy="5360988"/>
        </p:xfrm>
        <a:graphic>
          <a:graphicData uri="http://schemas.openxmlformats.org/presentationml/2006/ole">
            <mc:AlternateContent xmlns:mc="http://schemas.openxmlformats.org/markup-compatibility/2006">
              <mc:Choice xmlns:v="urn:schemas-microsoft-com:vml" Requires="v">
                <p:oleObj name="CorelDRAW" r:id="rId2" imgW="9168480" imgH="5375520" progId="">
                  <p:embed/>
                </p:oleObj>
              </mc:Choice>
              <mc:Fallback>
                <p:oleObj name="CorelDRAW" r:id="rId2" imgW="9168480" imgH="5375520" progId="">
                  <p:embed/>
                  <p:pic>
                    <p:nvPicPr>
                      <p:cNvPr id="2" name="Object 43"/>
                      <p:cNvPicPr>
                        <a:picLocks noChangeAspect="1" noChangeArrowheads="1"/>
                      </p:cNvPicPr>
                      <p:nvPr/>
                    </p:nvPicPr>
                    <p:blipFill>
                      <a:blip r:embed="rId3">
                        <a:extLst>
                          <a:ext uri="{28A0092B-C50C-407E-A947-70E740481C1C}">
                            <a14:useLocalDpi xmlns:a14="http://schemas.microsoft.com/office/drawing/2010/main" val="0"/>
                          </a:ext>
                        </a:extLst>
                      </a:blip>
                      <a:srcRect r="2681"/>
                      <a:stretch>
                        <a:fillRect/>
                      </a:stretch>
                    </p:blipFill>
                    <p:spPr bwMode="auto">
                      <a:xfrm>
                        <a:off x="-25400" y="749300"/>
                        <a:ext cx="12217400" cy="53609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27"/>
          <p:cNvSpPr>
            <a:spLocks noChangeArrowheads="1"/>
          </p:cNvSpPr>
          <p:nvPr userDrawn="1"/>
        </p:nvSpPr>
        <p:spPr bwMode="auto">
          <a:xfrm>
            <a:off x="4095751" y="2286000"/>
            <a:ext cx="3860800" cy="476250"/>
          </a:xfrm>
          <a:prstGeom prst="rect">
            <a:avLst/>
          </a:prstGeom>
          <a:noFill/>
          <a:ln w="9525">
            <a:noFill/>
            <a:miter lim="800000"/>
            <a:headEnd/>
            <a:tailEnd/>
          </a:ln>
          <a:effectLst/>
        </p:spPr>
        <p:txBody>
          <a:bodyPr/>
          <a:lstStyle/>
          <a:p>
            <a:pPr algn="ctr">
              <a:defRPr/>
            </a:pPr>
            <a:endParaRPr lang="es-ES" sz="1400"/>
          </a:p>
        </p:txBody>
      </p:sp>
      <p:pic>
        <p:nvPicPr>
          <p:cNvPr id="8" name="12 Imagen" descr="pie de pagina espe.jpg"/>
          <p:cNvPicPr>
            <a:picLocks noChangeAspect="1"/>
          </p:cNvPicPr>
          <p:nvPr userDrawn="1"/>
        </p:nvPicPr>
        <p:blipFill>
          <a:blip r:embed="rId4" cstate="print"/>
          <a:srcRect/>
          <a:stretch>
            <a:fillRect/>
          </a:stretch>
        </p:blipFill>
        <p:spPr bwMode="auto">
          <a:xfrm>
            <a:off x="0" y="5864226"/>
            <a:ext cx="12192000" cy="1065213"/>
          </a:xfrm>
          <a:prstGeom prst="rect">
            <a:avLst/>
          </a:prstGeom>
          <a:noFill/>
          <a:ln w="9525">
            <a:solidFill>
              <a:schemeClr val="tx1"/>
            </a:solidFill>
            <a:miter lim="800000"/>
            <a:headEnd/>
            <a:tailEnd/>
          </a:ln>
        </p:spPr>
      </p:pic>
      <p:sp>
        <p:nvSpPr>
          <p:cNvPr id="10" name="7 Marcador de fecha"/>
          <p:cNvSpPr>
            <a:spLocks noGrp="1"/>
          </p:cNvSpPr>
          <p:nvPr>
            <p:ph type="dt" sz="half" idx="2"/>
          </p:nvPr>
        </p:nvSpPr>
        <p:spPr>
          <a:xfrm>
            <a:off x="513589" y="5661248"/>
            <a:ext cx="2702091" cy="216024"/>
          </a:xfrm>
          <a:prstGeom prst="rect">
            <a:avLst/>
          </a:prstGeom>
        </p:spPr>
        <p:txBody>
          <a:bodyPr vert="horz" lIns="91440" tIns="45720" rIns="91440" bIns="45720" rtlCol="0" anchor="ctr"/>
          <a:lstStyle>
            <a:lvl1pPr algn="ctr">
              <a:defRPr sz="500">
                <a:solidFill>
                  <a:schemeClr val="tx1"/>
                </a:solidFill>
              </a:defRPr>
            </a:lvl1pPr>
          </a:lstStyle>
          <a:p>
            <a:r>
              <a:rPr lang="es-EC" b="1" dirty="0"/>
              <a:t>FECHA ÚLTIMA REVISIÓN: </a:t>
            </a:r>
            <a:r>
              <a:rPr lang="es-EC" dirty="0"/>
              <a:t>09/10/13</a:t>
            </a:r>
          </a:p>
        </p:txBody>
      </p:sp>
      <p:sp>
        <p:nvSpPr>
          <p:cNvPr id="11" name="8 Marcador de pie de página"/>
          <p:cNvSpPr>
            <a:spLocks noGrp="1"/>
          </p:cNvSpPr>
          <p:nvPr>
            <p:ph type="ftr" sz="quarter" idx="3"/>
          </p:nvPr>
        </p:nvSpPr>
        <p:spPr>
          <a:xfrm>
            <a:off x="5850880" y="5662451"/>
            <a:ext cx="1930400" cy="213618"/>
          </a:xfrm>
          <a:prstGeom prst="rect">
            <a:avLst/>
          </a:prstGeom>
        </p:spPr>
        <p:txBody>
          <a:bodyPr vert="horz" lIns="91440" tIns="45720" rIns="91440" bIns="45720" rtlCol="0" anchor="ctr"/>
          <a:lstStyle>
            <a:lvl1pPr algn="ctr">
              <a:defRPr sz="500">
                <a:solidFill>
                  <a:schemeClr val="tx1"/>
                </a:solidFill>
              </a:defRPr>
            </a:lvl1pPr>
          </a:lstStyle>
          <a:p>
            <a:r>
              <a:rPr lang="es-EC" b="1"/>
              <a:t>CÓDIGO: </a:t>
            </a:r>
            <a:r>
              <a:rPr lang="es-EC"/>
              <a:t>SGC.DI.260</a:t>
            </a:r>
            <a:endParaRPr lang="es-EC" dirty="0"/>
          </a:p>
        </p:txBody>
      </p:sp>
      <p:sp>
        <p:nvSpPr>
          <p:cNvPr id="12" name="9 Marcador de número de diapositiva"/>
          <p:cNvSpPr>
            <a:spLocks noGrp="1"/>
          </p:cNvSpPr>
          <p:nvPr>
            <p:ph type="sldNum" sz="quarter" idx="4"/>
          </p:nvPr>
        </p:nvSpPr>
        <p:spPr>
          <a:xfrm>
            <a:off x="10416480" y="5662451"/>
            <a:ext cx="1165920" cy="213618"/>
          </a:xfrm>
          <a:prstGeom prst="rect">
            <a:avLst/>
          </a:prstGeom>
        </p:spPr>
        <p:txBody>
          <a:bodyPr vert="horz" lIns="91440" tIns="45720" rIns="91440" bIns="45720" rtlCol="0" anchor="ctr"/>
          <a:lstStyle>
            <a:lvl1pPr algn="ctr">
              <a:defRPr sz="500">
                <a:solidFill>
                  <a:schemeClr val="tx1"/>
                </a:solidFill>
              </a:defRPr>
            </a:lvl1pPr>
          </a:lstStyle>
          <a:p>
            <a:r>
              <a:rPr lang="es-EC" b="1" dirty="0"/>
              <a:t>VERSIÓN: </a:t>
            </a:r>
            <a:r>
              <a:rPr lang="es-EC" dirty="0"/>
              <a:t>1.1</a:t>
            </a:r>
          </a:p>
        </p:txBody>
      </p:sp>
      <p:pic>
        <p:nvPicPr>
          <p:cNvPr id="9" name="8 Imagen"/>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57469" y="222164"/>
            <a:ext cx="2976000" cy="576448"/>
          </a:xfrm>
          <a:prstGeom prst="rect">
            <a:avLst/>
          </a:prstGeom>
        </p:spPr>
      </p:pic>
    </p:spTree>
    <p:extLst>
      <p:ext uri="{BB962C8B-B14F-4D97-AF65-F5344CB8AC3E}">
        <p14:creationId xmlns:p14="http://schemas.microsoft.com/office/powerpoint/2010/main" val="2043446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texto vertical"/>
          <p:cNvSpPr>
            <a:spLocks noGrp="1"/>
          </p:cNvSpPr>
          <p:nvPr>
            <p:ph type="body" orient="vert" idx="1"/>
          </p:nvPr>
        </p:nvSpPr>
        <p:spPr>
          <a:xfrm>
            <a:off x="609600" y="1600201"/>
            <a:ext cx="109728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517521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a:prstGeom prst="rect">
            <a:avLst/>
          </a:prstGeo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39"/>
            <a:ext cx="8026400" cy="5851525"/>
          </a:xfrm>
          <a:prstGeom prst="rect">
            <a:avLst/>
          </a:prstGeom>
        </p:spPr>
        <p:txBody>
          <a:bodyPr vert="eaVert"/>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Tree>
    <p:extLst>
      <p:ext uri="{BB962C8B-B14F-4D97-AF65-F5344CB8AC3E}">
        <p14:creationId xmlns:p14="http://schemas.microsoft.com/office/powerpoint/2010/main" val="6154688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r>
              <a:rPr lang="es-EC" b="1"/>
              <a:t>FECHA ÚLTIMA REVISIÓN: 13/12/11</a:t>
            </a:r>
            <a:endParaRPr lang="es-EC" dirty="0"/>
          </a:p>
        </p:txBody>
      </p:sp>
      <p:sp>
        <p:nvSpPr>
          <p:cNvPr id="3" name="2 Marcador de número de diapositiva"/>
          <p:cNvSpPr>
            <a:spLocks noGrp="1"/>
          </p:cNvSpPr>
          <p:nvPr>
            <p:ph type="sldNum" sz="quarter" idx="11"/>
          </p:nvPr>
        </p:nvSpPr>
        <p:spPr/>
        <p:txBody>
          <a:bodyPr/>
          <a:lstStyle/>
          <a:p>
            <a:r>
              <a:rPr lang="es-EC" b="1"/>
              <a:t>VERSIÓN: </a:t>
            </a:r>
            <a:r>
              <a:rPr lang="es-EC"/>
              <a:t>1.0</a:t>
            </a:r>
            <a:endParaRPr lang="es-EC" dirty="0"/>
          </a:p>
        </p:txBody>
      </p:sp>
      <p:sp>
        <p:nvSpPr>
          <p:cNvPr id="4" name="3 Marcador de pie de página"/>
          <p:cNvSpPr>
            <a:spLocks noGrp="1"/>
          </p:cNvSpPr>
          <p:nvPr>
            <p:ph type="ftr" sz="quarter" idx="12"/>
          </p:nvPr>
        </p:nvSpPr>
        <p:spPr/>
        <p:txBody>
          <a:bodyPr/>
          <a:lstStyle/>
          <a:p>
            <a:r>
              <a:rPr lang="es-EC" b="1"/>
              <a:t>CÓDIGO: </a:t>
            </a:r>
            <a:r>
              <a:rPr lang="es-EC"/>
              <a:t>SGC.DI.260</a:t>
            </a:r>
            <a:endParaRPr lang="es-EC" dirty="0"/>
          </a:p>
        </p:txBody>
      </p:sp>
    </p:spTree>
    <p:extLst>
      <p:ext uri="{BB962C8B-B14F-4D97-AF65-F5344CB8AC3E}">
        <p14:creationId xmlns:p14="http://schemas.microsoft.com/office/powerpoint/2010/main" val="3951894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09600" y="1600201"/>
            <a:ext cx="109728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EC"/>
          </a:p>
        </p:txBody>
      </p:sp>
    </p:spTree>
    <p:extLst>
      <p:ext uri="{BB962C8B-B14F-4D97-AF65-F5344CB8AC3E}">
        <p14:creationId xmlns:p14="http://schemas.microsoft.com/office/powerpoint/2010/main" val="3012988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Tree>
    <p:extLst>
      <p:ext uri="{BB962C8B-B14F-4D97-AF65-F5344CB8AC3E}">
        <p14:creationId xmlns:p14="http://schemas.microsoft.com/office/powerpoint/2010/main" val="2040881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378423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3378806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Tree>
    <p:extLst>
      <p:ext uri="{BB962C8B-B14F-4D97-AF65-F5344CB8AC3E}">
        <p14:creationId xmlns:p14="http://schemas.microsoft.com/office/powerpoint/2010/main" val="28023177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72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a:prstGeom prst="rect">
            <a:avLst/>
          </a:prstGeo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15307993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a:prstGeom prst="rect">
            <a:avLst/>
          </a:prstGeo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9530095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44" name="Rectangle 20"/>
          <p:cNvSpPr>
            <a:spLocks noChangeArrowheads="1"/>
          </p:cNvSpPr>
          <p:nvPr userDrawn="1"/>
        </p:nvSpPr>
        <p:spPr bwMode="auto">
          <a:xfrm>
            <a:off x="0" y="1"/>
            <a:ext cx="12192000" cy="620713"/>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pPr>
              <a:defRPr/>
            </a:pPr>
            <a:endParaRPr lang="es-ES" sz="1800"/>
          </a:p>
        </p:txBody>
      </p:sp>
      <p:sp>
        <p:nvSpPr>
          <p:cNvPr id="1045" name="Rectangle 21"/>
          <p:cNvSpPr>
            <a:spLocks noChangeArrowheads="1"/>
          </p:cNvSpPr>
          <p:nvPr userDrawn="1"/>
        </p:nvSpPr>
        <p:spPr bwMode="auto">
          <a:xfrm rot="10800000">
            <a:off x="1" y="6308726"/>
            <a:ext cx="10513484" cy="549275"/>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pPr>
              <a:defRPr/>
            </a:pPr>
            <a:endParaRPr lang="es-ES" sz="800">
              <a:solidFill>
                <a:schemeClr val="tx1"/>
              </a:solidFill>
            </a:endParaRPr>
          </a:p>
        </p:txBody>
      </p:sp>
      <p:sp>
        <p:nvSpPr>
          <p:cNvPr id="1047" name="Line 23"/>
          <p:cNvSpPr>
            <a:spLocks noChangeShapeType="1"/>
          </p:cNvSpPr>
          <p:nvPr userDrawn="1"/>
        </p:nvSpPr>
        <p:spPr bwMode="auto">
          <a:xfrm rot="10800000" flipH="1">
            <a:off x="33868" y="6235700"/>
            <a:ext cx="8879417" cy="0"/>
          </a:xfrm>
          <a:prstGeom prst="line">
            <a:avLst/>
          </a:prstGeom>
          <a:noFill/>
          <a:ln w="38100">
            <a:solidFill>
              <a:srgbClr val="FF0000"/>
            </a:solidFill>
            <a:round/>
            <a:headEnd/>
            <a:tailEnd/>
          </a:ln>
          <a:effectLst/>
        </p:spPr>
        <p:txBody>
          <a:bodyPr/>
          <a:lstStyle/>
          <a:p>
            <a:pPr>
              <a:defRPr/>
            </a:pPr>
            <a:endParaRPr lang="es-ES" sz="800">
              <a:solidFill>
                <a:schemeClr val="tx1"/>
              </a:solidFill>
            </a:endParaRPr>
          </a:p>
        </p:txBody>
      </p:sp>
      <p:sp>
        <p:nvSpPr>
          <p:cNvPr id="1048" name="Line 24"/>
          <p:cNvSpPr>
            <a:spLocks noChangeShapeType="1"/>
          </p:cNvSpPr>
          <p:nvPr userDrawn="1"/>
        </p:nvSpPr>
        <p:spPr bwMode="auto">
          <a:xfrm rot="10800000" flipH="1">
            <a:off x="33868" y="6283325"/>
            <a:ext cx="8879417" cy="0"/>
          </a:xfrm>
          <a:prstGeom prst="line">
            <a:avLst/>
          </a:prstGeom>
          <a:noFill/>
          <a:ln w="38100">
            <a:solidFill>
              <a:srgbClr val="006600"/>
            </a:solidFill>
            <a:round/>
            <a:headEnd/>
            <a:tailEnd/>
          </a:ln>
          <a:effectLst/>
        </p:spPr>
        <p:txBody>
          <a:bodyPr/>
          <a:lstStyle/>
          <a:p>
            <a:pPr>
              <a:defRPr/>
            </a:pPr>
            <a:endParaRPr lang="es-ES" sz="800">
              <a:solidFill>
                <a:schemeClr val="tx1"/>
              </a:solidFill>
            </a:endParaRPr>
          </a:p>
        </p:txBody>
      </p:sp>
      <p:sp>
        <p:nvSpPr>
          <p:cNvPr id="8" name="7 Marcador de fecha"/>
          <p:cNvSpPr>
            <a:spLocks noGrp="1"/>
          </p:cNvSpPr>
          <p:nvPr>
            <p:ph type="dt" sz="half" idx="2"/>
          </p:nvPr>
        </p:nvSpPr>
        <p:spPr>
          <a:xfrm>
            <a:off x="513589" y="6656871"/>
            <a:ext cx="2702091" cy="216024"/>
          </a:xfrm>
          <a:prstGeom prst="rect">
            <a:avLst/>
          </a:prstGeom>
        </p:spPr>
        <p:txBody>
          <a:bodyPr vert="horz" lIns="91440" tIns="45720" rIns="91440" bIns="45720" rtlCol="0" anchor="ctr"/>
          <a:lstStyle>
            <a:lvl1pPr algn="ctr">
              <a:defRPr sz="500">
                <a:solidFill>
                  <a:schemeClr val="tx1"/>
                </a:solidFill>
              </a:defRPr>
            </a:lvl1pPr>
          </a:lstStyle>
          <a:p>
            <a:r>
              <a:rPr lang="es-EC" b="1" dirty="0"/>
              <a:t>FECHA ÚLTIMA REVISIÓN: </a:t>
            </a:r>
            <a:r>
              <a:rPr lang="es-EC" dirty="0"/>
              <a:t>09/10/13</a:t>
            </a:r>
          </a:p>
        </p:txBody>
      </p:sp>
      <p:sp>
        <p:nvSpPr>
          <p:cNvPr id="9" name="8 Marcador de pie de página"/>
          <p:cNvSpPr>
            <a:spLocks noGrp="1"/>
          </p:cNvSpPr>
          <p:nvPr>
            <p:ph type="ftr" sz="quarter" idx="3"/>
          </p:nvPr>
        </p:nvSpPr>
        <p:spPr>
          <a:xfrm>
            <a:off x="5850880" y="6658074"/>
            <a:ext cx="1930400" cy="213618"/>
          </a:xfrm>
          <a:prstGeom prst="rect">
            <a:avLst/>
          </a:prstGeom>
        </p:spPr>
        <p:txBody>
          <a:bodyPr vert="horz" lIns="91440" tIns="45720" rIns="91440" bIns="45720" rtlCol="0" anchor="ctr"/>
          <a:lstStyle>
            <a:lvl1pPr algn="ctr">
              <a:defRPr sz="500">
                <a:solidFill>
                  <a:schemeClr val="tx1"/>
                </a:solidFill>
              </a:defRPr>
            </a:lvl1pPr>
          </a:lstStyle>
          <a:p>
            <a:r>
              <a:rPr lang="es-EC" b="1"/>
              <a:t>CÓDIGO: </a:t>
            </a:r>
            <a:r>
              <a:rPr lang="es-EC"/>
              <a:t>SGC.DI.260</a:t>
            </a:r>
            <a:endParaRPr lang="es-EC" dirty="0"/>
          </a:p>
        </p:txBody>
      </p:sp>
      <p:sp>
        <p:nvSpPr>
          <p:cNvPr id="10" name="9 Marcador de número de diapositiva"/>
          <p:cNvSpPr>
            <a:spLocks noGrp="1"/>
          </p:cNvSpPr>
          <p:nvPr>
            <p:ph type="sldNum" sz="quarter" idx="4"/>
          </p:nvPr>
        </p:nvSpPr>
        <p:spPr>
          <a:xfrm>
            <a:off x="10416480" y="6658074"/>
            <a:ext cx="1165920" cy="213618"/>
          </a:xfrm>
          <a:prstGeom prst="rect">
            <a:avLst/>
          </a:prstGeom>
        </p:spPr>
        <p:txBody>
          <a:bodyPr vert="horz" lIns="91440" tIns="45720" rIns="91440" bIns="45720" rtlCol="0" anchor="ctr"/>
          <a:lstStyle>
            <a:lvl1pPr algn="ctr">
              <a:defRPr sz="500">
                <a:solidFill>
                  <a:schemeClr val="tx1"/>
                </a:solidFill>
              </a:defRPr>
            </a:lvl1pPr>
          </a:lstStyle>
          <a:p>
            <a:r>
              <a:rPr lang="es-EC" b="1" dirty="0"/>
              <a:t>VERSIÓN: </a:t>
            </a:r>
            <a:r>
              <a:rPr lang="es-EC" dirty="0"/>
              <a:t>1.1</a:t>
            </a:r>
          </a:p>
        </p:txBody>
      </p:sp>
      <p:pic>
        <p:nvPicPr>
          <p:cNvPr id="11" name="10 Imagen"/>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8933619" y="5981170"/>
            <a:ext cx="2976000" cy="576448"/>
          </a:xfrm>
          <a:prstGeom prst="rect">
            <a:avLst/>
          </a:prstGeom>
        </p:spPr>
      </p:pic>
    </p:spTree>
    <p:extLst>
      <p:ext uri="{BB962C8B-B14F-4D97-AF65-F5344CB8AC3E}">
        <p14:creationId xmlns:p14="http://schemas.microsoft.com/office/powerpoint/2010/main" val="15868462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p:txStyles>
    <p:title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22.png"/><Relationship Id="rId7" Type="http://schemas.openxmlformats.org/officeDocument/2006/relationships/image" Target="../media/image2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191.png"/><Relationship Id="rId5" Type="http://schemas.openxmlformats.org/officeDocument/2006/relationships/image" Target="../media/image23.png"/><Relationship Id="rId10" Type="http://schemas.openxmlformats.org/officeDocument/2006/relationships/image" Target="../media/image230.png"/><Relationship Id="rId4" Type="http://schemas.openxmlformats.org/officeDocument/2006/relationships/image" Target="../media/image19.png"/><Relationship Id="rId9" Type="http://schemas.openxmlformats.org/officeDocument/2006/relationships/image" Target="../media/image220.png"/></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41.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11" Type="http://schemas.openxmlformats.org/officeDocument/2006/relationships/image" Target="../media/image21.png"/><Relationship Id="rId5" Type="http://schemas.openxmlformats.org/officeDocument/2006/relationships/diagramColors" Target="../diagrams/colors4.xml"/><Relationship Id="rId10" Type="http://schemas.openxmlformats.org/officeDocument/2006/relationships/diagramColors" Target="../diagrams/colors41.xml"/><Relationship Id="rId4" Type="http://schemas.openxmlformats.org/officeDocument/2006/relationships/diagramQuickStyle" Target="../diagrams/quickStyle4.xml"/><Relationship Id="rId9" Type="http://schemas.openxmlformats.org/officeDocument/2006/relationships/diagramQuickStyle" Target="../diagrams/quickStyle41.xml"/></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50.xml"/><Relationship Id="rId3" Type="http://schemas.openxmlformats.org/officeDocument/2006/relationships/diagramLayout" Target="../diagrams/layout5.xml"/><Relationship Id="rId7" Type="http://schemas.openxmlformats.org/officeDocument/2006/relationships/diagramData" Target="../diagrams/data7.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5.xml"/><Relationship Id="rId11" Type="http://schemas.openxmlformats.org/officeDocument/2006/relationships/image" Target="../media/image24.png"/><Relationship Id="rId5" Type="http://schemas.openxmlformats.org/officeDocument/2006/relationships/diagramColors" Target="../diagrams/colors5.xml"/><Relationship Id="rId10" Type="http://schemas.openxmlformats.org/officeDocument/2006/relationships/diagramColors" Target="../diagrams/colors50.xml"/><Relationship Id="rId4" Type="http://schemas.openxmlformats.org/officeDocument/2006/relationships/diagramQuickStyle" Target="../diagrams/quickStyle5.xml"/><Relationship Id="rId9" Type="http://schemas.openxmlformats.org/officeDocument/2006/relationships/diagramQuickStyle" Target="../diagrams/quickStyle50.xml"/></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32.png"/><Relationship Id="rId18" Type="http://schemas.openxmlformats.org/officeDocument/2006/relationships/image" Target="../media/image25.png"/><Relationship Id="rId3" Type="http://schemas.openxmlformats.org/officeDocument/2006/relationships/image" Target="../media/image35.png"/><Relationship Id="rId7" Type="http://schemas.openxmlformats.org/officeDocument/2006/relationships/image" Target="../media/image40.png"/><Relationship Id="rId12" Type="http://schemas.openxmlformats.org/officeDocument/2006/relationships/image" Target="../media/image53.png"/><Relationship Id="rId17" Type="http://schemas.openxmlformats.org/officeDocument/2006/relationships/image" Target="../media/image64.png"/><Relationship Id="rId2" Type="http://schemas.openxmlformats.org/officeDocument/2006/relationships/image" Target="../media/image34.png"/><Relationship Id="rId16"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52.png"/><Relationship Id="rId5" Type="http://schemas.openxmlformats.org/officeDocument/2006/relationships/image" Target="../media/image37.png"/><Relationship Id="rId10" Type="http://schemas.openxmlformats.org/officeDocument/2006/relationships/image" Target="../media/image46.png"/><Relationship Id="rId4" Type="http://schemas.openxmlformats.org/officeDocument/2006/relationships/image" Target="../media/image36.png"/><Relationship Id="rId9" Type="http://schemas.openxmlformats.org/officeDocument/2006/relationships/image" Target="../media/image43.png"/><Relationship Id="rId14" Type="http://schemas.openxmlformats.org/officeDocument/2006/relationships/image" Target="../media/image54.png"/></Relationships>
</file>

<file path=ppt/slides/_rels/slide14.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540.pn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6.xml.rels><?xml version="1.0" encoding="UTF-8" standalone="yes"?>
<Relationships xmlns="http://schemas.openxmlformats.org/package/2006/relationships"><Relationship Id="rId8" Type="http://schemas.openxmlformats.org/officeDocument/2006/relationships/image" Target="../media/image900.png"/><Relationship Id="rId3" Type="http://schemas.openxmlformats.org/officeDocument/2006/relationships/image" Target="../media/image27.png"/><Relationship Id="rId7" Type="http://schemas.openxmlformats.org/officeDocument/2006/relationships/image" Target="../media/image78.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821.png"/><Relationship Id="rId4" Type="http://schemas.openxmlformats.org/officeDocument/2006/relationships/image" Target="../media/image28.png"/><Relationship Id="rId9" Type="http://schemas.openxmlformats.org/officeDocument/2006/relationships/image" Target="../media/image93.png"/></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9.png"/><Relationship Id="rId7" Type="http://schemas.openxmlformats.org/officeDocument/2006/relationships/image" Target="../media/image30.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76.png"/></Relationships>
</file>

<file path=ppt/slides/_rels/slide18.xml.rels><?xml version="1.0" encoding="UTF-8" standalone="yes"?>
<Relationships xmlns="http://schemas.openxmlformats.org/package/2006/relationships"><Relationship Id="rId3" Type="http://schemas.openxmlformats.org/officeDocument/2006/relationships/image" Target="../media/image840.png"/><Relationship Id="rId2" Type="http://schemas.openxmlformats.org/officeDocument/2006/relationships/image" Target="../media/image820.png"/><Relationship Id="rId1" Type="http://schemas.openxmlformats.org/officeDocument/2006/relationships/slideLayout" Target="../slideLayouts/slideLayout2.xml"/><Relationship Id="rId5" Type="http://schemas.openxmlformats.org/officeDocument/2006/relationships/image" Target="../media/image860.png"/><Relationship Id="rId4" Type="http://schemas.openxmlformats.org/officeDocument/2006/relationships/image" Target="../media/image850.png"/></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89.png"/></Relationships>
</file>

<file path=ppt/slides/_rels/slide2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75.png"/><Relationship Id="rId7" Type="http://schemas.openxmlformats.org/officeDocument/2006/relationships/image" Target="../media/image105.png"/><Relationship Id="rId2" Type="http://schemas.openxmlformats.org/officeDocument/2006/relationships/image" Target="../media/image100.png"/><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76.jpeg"/></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7.xml"/><Relationship Id="rId13" Type="http://schemas.openxmlformats.org/officeDocument/2006/relationships/diagramColors" Target="../diagrams/colors40.xml"/><Relationship Id="rId3" Type="http://schemas.openxmlformats.org/officeDocument/2006/relationships/image" Target="../media/image691.png"/><Relationship Id="rId7" Type="http://schemas.openxmlformats.org/officeDocument/2006/relationships/diagramQuickStyle" Target="../diagrams/quickStyle7.xml"/><Relationship Id="rId12" Type="http://schemas.openxmlformats.org/officeDocument/2006/relationships/diagramQuickStyle" Target="../diagrams/quickStyle40.xml"/><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diagramLayout" Target="../diagrams/layout7.xml"/><Relationship Id="rId11" Type="http://schemas.openxmlformats.org/officeDocument/2006/relationships/diagramLayout" Target="../diagrams/layout40.xml"/><Relationship Id="rId5" Type="http://schemas.openxmlformats.org/officeDocument/2006/relationships/diagramData" Target="../diagrams/data9.xml"/><Relationship Id="rId10" Type="http://schemas.openxmlformats.org/officeDocument/2006/relationships/diagramData" Target="../diagrams/data50.xml"/><Relationship Id="rId4" Type="http://schemas.openxmlformats.org/officeDocument/2006/relationships/image" Target="../media/image700.png"/><Relationship Id="rId9" Type="http://schemas.microsoft.com/office/2007/relationships/diagramDrawing" Target="../diagrams/drawing7.xml"/></Relationships>
</file>

<file path=ppt/slides/_rels/slide25.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diagramLayout" Target="../diagrams/layout8.xml"/><Relationship Id="rId7" Type="http://schemas.openxmlformats.org/officeDocument/2006/relationships/image" Target="../media/image88.png"/><Relationship Id="rId12" Type="http://schemas.microsoft.com/office/2007/relationships/hdphoto" Target="../media/hdphoto2.wdp"/><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8.xml"/><Relationship Id="rId11" Type="http://schemas.openxmlformats.org/officeDocument/2006/relationships/image" Target="../media/image81.png"/><Relationship Id="rId5" Type="http://schemas.openxmlformats.org/officeDocument/2006/relationships/diagramColors" Target="../diagrams/colors8.xml"/><Relationship Id="rId10" Type="http://schemas.openxmlformats.org/officeDocument/2006/relationships/image" Target="../media/image80.png"/><Relationship Id="rId4" Type="http://schemas.openxmlformats.org/officeDocument/2006/relationships/diagramQuickStyle" Target="../diagrams/quickStyle8.xml"/><Relationship Id="rId9" Type="http://schemas.openxmlformats.org/officeDocument/2006/relationships/image" Target="../media/image91.png"/></Relationships>
</file>

<file path=ppt/slides/_rels/slide2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9.png"/><Relationship Id="rId3" Type="http://schemas.openxmlformats.org/officeDocument/2006/relationships/diagramLayout" Target="../diagrams/layout9.xml"/><Relationship Id="rId7" Type="http://schemas.openxmlformats.org/officeDocument/2006/relationships/image" Target="../media/image92.png"/><Relationship Id="rId12" Type="http://schemas.openxmlformats.org/officeDocument/2006/relationships/image" Target="../media/image98.png"/><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9.xml"/><Relationship Id="rId11" Type="http://schemas.openxmlformats.org/officeDocument/2006/relationships/image" Target="../media/image96.png"/><Relationship Id="rId5" Type="http://schemas.openxmlformats.org/officeDocument/2006/relationships/diagramColors" Target="../diagrams/colors9.xml"/><Relationship Id="rId15" Type="http://schemas.openxmlformats.org/officeDocument/2006/relationships/image" Target="../media/image107.png"/><Relationship Id="rId10" Type="http://schemas.openxmlformats.org/officeDocument/2006/relationships/image" Target="../media/image95.png"/><Relationship Id="rId4" Type="http://schemas.openxmlformats.org/officeDocument/2006/relationships/diagramQuickStyle" Target="../diagrams/quickStyle9.xml"/><Relationship Id="rId9" Type="http://schemas.microsoft.com/office/2007/relationships/hdphoto" Target="../media/hdphoto3.wdp"/><Relationship Id="rId14" Type="http://schemas.openxmlformats.org/officeDocument/2006/relationships/image" Target="../media/image101.png"/></Relationships>
</file>

<file path=ppt/slides/_rels/slide31.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9.emf"/><Relationship Id="rId7" Type="http://schemas.openxmlformats.org/officeDocument/2006/relationships/image" Target="../media/image112.png"/><Relationship Id="rId2" Type="http://schemas.openxmlformats.org/officeDocument/2006/relationships/image" Target="../media/image108.emf"/><Relationship Id="rId1" Type="http://schemas.openxmlformats.org/officeDocument/2006/relationships/slideLayout" Target="../slideLayouts/slideLayout2.xml"/><Relationship Id="rId6" Type="http://schemas.microsoft.com/office/2007/relationships/hdphoto" Target="../media/hdphoto4.wdp"/><Relationship Id="rId11" Type="http://schemas.microsoft.com/office/2007/relationships/hdphoto" Target="../media/hdphoto5.wdp"/><Relationship Id="rId5" Type="http://schemas.openxmlformats.org/officeDocument/2006/relationships/image" Target="../media/image111.png"/><Relationship Id="rId10" Type="http://schemas.openxmlformats.org/officeDocument/2006/relationships/image" Target="../media/image115.png"/><Relationship Id="rId4" Type="http://schemas.openxmlformats.org/officeDocument/2006/relationships/image" Target="../media/image110.emf"/><Relationship Id="rId9" Type="http://schemas.openxmlformats.org/officeDocument/2006/relationships/image" Target="../media/image114.png"/></Relationships>
</file>

<file path=ppt/slides/_rels/slide3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39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13" Type="http://schemas.microsoft.com/office/2007/relationships/diagramDrawing" Target="../diagrams/drawing3.xml"/><Relationship Id="rId3" Type="http://schemas.openxmlformats.org/officeDocument/2006/relationships/image" Target="../media/image11.png"/><Relationship Id="rId7" Type="http://schemas.openxmlformats.org/officeDocument/2006/relationships/diagramColors" Target="../diagrams/colors2.xml"/><Relationship Id="rId12" Type="http://schemas.openxmlformats.org/officeDocument/2006/relationships/diagramColors" Target="../diagrams/colors3.xml"/><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diagramQuickStyle" Target="../diagrams/quickStyle2.xml"/><Relationship Id="rId11" Type="http://schemas.openxmlformats.org/officeDocument/2006/relationships/diagramQuickStyle" Target="../diagrams/quickStyle3.xml"/><Relationship Id="rId5" Type="http://schemas.openxmlformats.org/officeDocument/2006/relationships/diagramLayout" Target="../diagrams/layout2.xml"/><Relationship Id="rId10" Type="http://schemas.openxmlformats.org/officeDocument/2006/relationships/diagramLayout" Target="../diagrams/layout3.xml"/><Relationship Id="rId4" Type="http://schemas.openxmlformats.org/officeDocument/2006/relationships/diagramData" Target="../diagrams/data2.xml"/><Relationship Id="rId9" Type="http://schemas.openxmlformats.org/officeDocument/2006/relationships/diagramData" Target="../diagrams/data3.xml"/><Relationship Id="rId1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16.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15.png"/><Relationship Id="rId2" Type="http://schemas.openxmlformats.org/officeDocument/2006/relationships/image" Target="../media/image290.png"/><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13.png"/><Relationship Id="rId15" Type="http://schemas.openxmlformats.org/officeDocument/2006/relationships/image" Target="../media/image18.png"/><Relationship Id="rId4" Type="http://schemas.openxmlformats.org/officeDocument/2006/relationships/image" Target="../media/image48.png"/><Relationship Id="rId9" Type="http://schemas.openxmlformats.org/officeDocument/2006/relationships/image" Target="../media/image14.png"/><Relationship Id="rId1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9.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180.png"/><Relationship Id="rId11" Type="http://schemas.openxmlformats.org/officeDocument/2006/relationships/image" Target="../media/image190.png"/><Relationship Id="rId5" Type="http://schemas.openxmlformats.org/officeDocument/2006/relationships/image" Target="../media/image41.png"/><Relationship Id="rId10" Type="http://schemas.openxmlformats.org/officeDocument/2006/relationships/image" Target="../media/image49.png"/><Relationship Id="rId4" Type="http://schemas.openxmlformats.org/officeDocument/2006/relationships/image" Target="../media/image360.png"/><Relationship Id="rId9"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a:extLst>
              <a:ext uri="{FF2B5EF4-FFF2-40B4-BE49-F238E27FC236}">
                <a16:creationId xmlns:a16="http://schemas.microsoft.com/office/drawing/2014/main" id="{D24334DB-8D69-449D-9CE3-1D4BE68DB152}"/>
              </a:ext>
            </a:extLst>
          </p:cNvPr>
          <p:cNvSpPr/>
          <p:nvPr/>
        </p:nvSpPr>
        <p:spPr>
          <a:xfrm>
            <a:off x="2093651" y="894334"/>
            <a:ext cx="8286825"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600" b="1" i="0" u="none" strike="noStrike" kern="1200" cap="none" spc="0" normalizeH="0" baseline="0" noProof="0" dirty="0">
                <a:ln>
                  <a:noFill/>
                </a:ln>
                <a:solidFill>
                  <a:prstClr val="black"/>
                </a:solidFill>
                <a:effectLst/>
                <a:uLnTx/>
                <a:uFillTx/>
                <a:latin typeface="Arial"/>
                <a:ea typeface="+mn-ea"/>
                <a:cs typeface="Times New Roman" panose="02020603050405020304" pitchFamily="18" charset="0"/>
              </a:rPr>
              <a:t>UNIVERSIDAD DE LAS FUERZAS ARMADAS - ESPE</a:t>
            </a:r>
            <a:br>
              <a:rPr kumimoji="0" lang="es-EC" sz="1600" b="1" i="0" u="none" strike="noStrike" kern="1200" cap="none" spc="0" normalizeH="0" baseline="0" noProof="0" dirty="0">
                <a:ln>
                  <a:noFill/>
                </a:ln>
                <a:solidFill>
                  <a:prstClr val="black"/>
                </a:solidFill>
                <a:effectLst/>
                <a:uLnTx/>
                <a:uFillTx/>
                <a:latin typeface="Arial"/>
                <a:ea typeface="+mn-ea"/>
                <a:cs typeface="Times New Roman" panose="02020603050405020304" pitchFamily="18" charset="0"/>
              </a:rPr>
            </a:br>
            <a:r>
              <a:rPr kumimoji="0" lang="es-EC" sz="1600" b="1" i="0" u="none" strike="noStrike" kern="1200" cap="none" spc="0" normalizeH="0" baseline="0" noProof="0" dirty="0">
                <a:ln>
                  <a:noFill/>
                </a:ln>
                <a:solidFill>
                  <a:prstClr val="black"/>
                </a:solidFill>
                <a:effectLst/>
                <a:uLnTx/>
                <a:uFillTx/>
                <a:latin typeface="Arial"/>
                <a:ea typeface="+mn-ea"/>
                <a:cs typeface="Times New Roman" panose="02020603050405020304" pitchFamily="18" charset="0"/>
              </a:rPr>
              <a:t> DEPARTAMENTO DE CIENCIAS DE LA ENERGÍA Y MECÁNICA</a:t>
            </a:r>
            <a:endParaRPr kumimoji="0" lang="es-ES" sz="1600" b="1" i="0" u="none" strike="noStrike" kern="1200" cap="none" spc="0" normalizeH="0" baseline="0" noProof="0" dirty="0">
              <a:ln>
                <a:noFill/>
              </a:ln>
              <a:solidFill>
                <a:prstClr val="black"/>
              </a:solidFill>
              <a:effectLst/>
              <a:uLnTx/>
              <a:uFillTx/>
              <a:latin typeface="Arial"/>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600" b="1" i="0" u="none" strike="noStrike" kern="1200" cap="none" spc="0" normalizeH="0" baseline="0" noProof="0" dirty="0">
                <a:ln>
                  <a:noFill/>
                </a:ln>
                <a:solidFill>
                  <a:prstClr val="black"/>
                </a:solidFill>
                <a:effectLst/>
                <a:uLnTx/>
                <a:uFillTx/>
                <a:latin typeface="Arial"/>
                <a:ea typeface="+mn-ea"/>
                <a:cs typeface="Times New Roman" panose="02020603050405020304" pitchFamily="18" charset="0"/>
              </a:rPr>
              <a:t> CARRERA DE INGENIERÍA MECÁNICA</a:t>
            </a:r>
            <a:endParaRPr kumimoji="0" lang="es-ES" sz="1600" b="1" i="0" u="none" strike="noStrike" kern="1200" cap="none" spc="0" normalizeH="0" baseline="0" noProof="0" dirty="0">
              <a:ln>
                <a:noFill/>
              </a:ln>
              <a:solidFill>
                <a:prstClr val="black"/>
              </a:solidFill>
              <a:effectLst/>
              <a:uLnTx/>
              <a:uFillTx/>
              <a:latin typeface="Arial"/>
              <a:ea typeface="+mn-ea"/>
              <a:cs typeface="Times New Roman" panose="02020603050405020304" pitchFamily="18" charset="0"/>
            </a:endParaRPr>
          </a:p>
        </p:txBody>
      </p:sp>
      <p:sp>
        <p:nvSpPr>
          <p:cNvPr id="10" name="CuadroTexto 9">
            <a:extLst>
              <a:ext uri="{FF2B5EF4-FFF2-40B4-BE49-F238E27FC236}">
                <a16:creationId xmlns:a16="http://schemas.microsoft.com/office/drawing/2014/main" id="{450C728D-71DE-4F85-A960-0989172AEC42}"/>
              </a:ext>
            </a:extLst>
          </p:cNvPr>
          <p:cNvSpPr txBox="1"/>
          <p:nvPr/>
        </p:nvSpPr>
        <p:spPr>
          <a:xfrm>
            <a:off x="2168609" y="2045170"/>
            <a:ext cx="8136908"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600" b="1" i="0" u="none" strike="noStrike" kern="1200" cap="none" spc="0" normalizeH="0" baseline="0" noProof="0" dirty="0">
                <a:ln>
                  <a:noFill/>
                </a:ln>
                <a:solidFill>
                  <a:prstClr val="black"/>
                </a:solidFill>
                <a:effectLst/>
                <a:uLnTx/>
                <a:uFillTx/>
                <a:latin typeface="Arial"/>
                <a:ea typeface="+mn-ea"/>
                <a:cs typeface="Times New Roman" panose="02020603050405020304" pitchFamily="18" charset="0"/>
              </a:rPr>
              <a:t>PROYECTO DE TITULACIÓN PREVIO A LA OBTENCIÓN DEL TÍTULO DE INGENIERO MECÁNICO</a:t>
            </a:r>
            <a:endParaRPr kumimoji="0" lang="es-ES" sz="1600" b="1" i="0" u="none" strike="noStrike" kern="1200" cap="none" spc="0" normalizeH="0" baseline="0" noProof="0" dirty="0">
              <a:ln>
                <a:noFill/>
              </a:ln>
              <a:solidFill>
                <a:prstClr val="black"/>
              </a:solidFill>
              <a:effectLst/>
              <a:uLnTx/>
              <a:uFillTx/>
              <a:latin typeface="Arial"/>
              <a:ea typeface="+mn-ea"/>
              <a:cs typeface="Times New Roman" panose="02020603050405020304" pitchFamily="18" charset="0"/>
            </a:endParaRPr>
          </a:p>
        </p:txBody>
      </p:sp>
      <p:sp>
        <p:nvSpPr>
          <p:cNvPr id="12" name="4 Rectángulo">
            <a:extLst>
              <a:ext uri="{FF2B5EF4-FFF2-40B4-BE49-F238E27FC236}">
                <a16:creationId xmlns:a16="http://schemas.microsoft.com/office/drawing/2014/main" id="{1DF91CCF-19CE-42D9-BBC3-DC463F724A24}"/>
              </a:ext>
            </a:extLst>
          </p:cNvPr>
          <p:cNvSpPr/>
          <p:nvPr/>
        </p:nvSpPr>
        <p:spPr>
          <a:xfrm>
            <a:off x="2093650" y="2523034"/>
            <a:ext cx="8286825" cy="1046440"/>
          </a:xfrm>
          <a:prstGeom prst="rect">
            <a:avLst/>
          </a:prstGeom>
        </p:spPr>
        <p:txBody>
          <a:bodyPr wrap="square">
            <a:spAutoFit/>
          </a:bodyPr>
          <a:lstStyle/>
          <a:p>
            <a:pPr algn="ctr"/>
            <a:r>
              <a:rPr kumimoji="0" lang="es-EC" sz="2200" b="1" i="0" u="none" strike="noStrike" kern="1200" cap="none" spc="0" normalizeH="0" baseline="0" noProof="0" dirty="0">
                <a:ln>
                  <a:noFill/>
                </a:ln>
                <a:solidFill>
                  <a:prstClr val="black"/>
                </a:solidFill>
                <a:effectLst/>
                <a:uLnTx/>
                <a:uFillTx/>
                <a:latin typeface="Arial"/>
                <a:ea typeface="+mn-ea"/>
                <a:cs typeface="Times New Roman" panose="02020603050405020304" pitchFamily="18" charset="0"/>
              </a:rPr>
              <a:t>“</a:t>
            </a:r>
            <a:r>
              <a:rPr lang="es-EC" sz="1800" b="1" dirty="0">
                <a:effectLst/>
                <a:latin typeface="Arial" panose="020B0604020202020204" pitchFamily="34" charset="0"/>
                <a:ea typeface="Times New Roman" panose="02020603050405020304" pitchFamily="18" charset="0"/>
                <a:cs typeface="Arial" panose="020B0604020202020204" pitchFamily="34" charset="0"/>
              </a:rPr>
              <a:t>Diseño, construcción e implementación de un banco de pruebas, en estado estable, para superficies extendidas intercambiables, a utilizarse en el laboratorio de conversión de la energía</a:t>
            </a:r>
            <a:r>
              <a:rPr kumimoji="0" lang="es-EC" sz="2200" b="1" i="0" u="none" strike="noStrike" kern="1200" cap="none" spc="0" normalizeH="0" baseline="0" noProof="0" dirty="0">
                <a:ln>
                  <a:noFill/>
                </a:ln>
                <a:solidFill>
                  <a:prstClr val="black"/>
                </a:solidFill>
                <a:effectLst/>
                <a:uLnTx/>
                <a:uFillTx/>
                <a:latin typeface="Arial"/>
                <a:ea typeface="+mn-ea"/>
                <a:cs typeface="Times New Roman" panose="02020603050405020304" pitchFamily="18" charset="0"/>
              </a:rPr>
              <a:t>”</a:t>
            </a:r>
            <a:endParaRPr kumimoji="0" lang="es-ES" sz="2200" b="1" i="0" u="none" strike="noStrike" kern="1200" cap="none" spc="0" normalizeH="0" baseline="0" noProof="0" dirty="0">
              <a:ln>
                <a:noFill/>
              </a:ln>
              <a:solidFill>
                <a:prstClr val="black"/>
              </a:solidFill>
              <a:effectLst/>
              <a:uLnTx/>
              <a:uFillTx/>
              <a:latin typeface="Arial"/>
              <a:ea typeface="+mn-ea"/>
              <a:cs typeface="Times New Roman" panose="02020603050405020304" pitchFamily="18" charset="0"/>
            </a:endParaRPr>
          </a:p>
        </p:txBody>
      </p:sp>
      <p:sp>
        <p:nvSpPr>
          <p:cNvPr id="13" name="4 Rectángulo">
            <a:extLst>
              <a:ext uri="{FF2B5EF4-FFF2-40B4-BE49-F238E27FC236}">
                <a16:creationId xmlns:a16="http://schemas.microsoft.com/office/drawing/2014/main" id="{27879E45-3D65-4ED2-89E9-CD170FA51785}"/>
              </a:ext>
            </a:extLst>
          </p:cNvPr>
          <p:cNvSpPr/>
          <p:nvPr/>
        </p:nvSpPr>
        <p:spPr>
          <a:xfrm>
            <a:off x="2353325" y="3846473"/>
            <a:ext cx="8286825"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800" b="1" i="0" u="none" strike="noStrike" kern="1200" cap="none" spc="0" normalizeH="0" baseline="0" noProof="0" dirty="0">
                <a:ln>
                  <a:noFill/>
                </a:ln>
                <a:solidFill>
                  <a:prstClr val="black"/>
                </a:solidFill>
                <a:effectLst/>
                <a:uLnTx/>
                <a:uFillTx/>
                <a:latin typeface="Arial"/>
                <a:ea typeface="+mn-ea"/>
                <a:cs typeface="Times New Roman" panose="02020603050405020304" pitchFamily="18" charset="0"/>
              </a:rPr>
              <a:t>Benalcázar Rojas, Fabricio Josué y Oña Farinango, Jenny Cecilia</a:t>
            </a:r>
          </a:p>
          <a:p>
            <a:pPr algn="ctr">
              <a:defRPr/>
            </a:pPr>
            <a:r>
              <a:rPr kumimoji="0" lang="es-EC" sz="1800" b="1" i="0" u="none" strike="noStrike" kern="1200" cap="none" spc="0" normalizeH="0" baseline="0" noProof="0" dirty="0">
                <a:ln>
                  <a:noFill/>
                </a:ln>
                <a:solidFill>
                  <a:prstClr val="black"/>
                </a:solidFill>
                <a:effectLst/>
                <a:uLnTx/>
                <a:uFillTx/>
                <a:latin typeface="Arial"/>
                <a:ea typeface="+mn-ea"/>
                <a:cs typeface="Times New Roman" panose="02020603050405020304" pitchFamily="18" charset="0"/>
              </a:rPr>
              <a:t>Director: </a:t>
            </a:r>
            <a:r>
              <a:rPr lang="es-EC" sz="1800" b="1" dirty="0">
                <a:effectLst/>
                <a:latin typeface="Arial" panose="020B0604020202020204" pitchFamily="34" charset="0"/>
                <a:ea typeface="Calibri" panose="020F0502020204030204" pitchFamily="34" charset="0"/>
              </a:rPr>
              <a:t>Ing.  Villavicencio Poveda, Ángelo Homero </a:t>
            </a:r>
            <a:r>
              <a:rPr lang="es-EC" sz="1800" b="1" dirty="0" err="1">
                <a:effectLst/>
                <a:latin typeface="Arial" panose="020B0604020202020204" pitchFamily="34" charset="0"/>
                <a:ea typeface="Calibri" panose="020F0502020204030204" pitchFamily="34" charset="0"/>
              </a:rPr>
              <a:t>MSc</a:t>
            </a:r>
            <a:r>
              <a:rPr lang="es-EC" sz="1800" b="1" dirty="0">
                <a:effectLst/>
                <a:latin typeface="Arial" panose="020B0604020202020204" pitchFamily="34" charset="0"/>
                <a:ea typeface="Calibri" panose="020F0502020204030204" pitchFamily="34" charset="0"/>
              </a:rPr>
              <a:t>.</a:t>
            </a:r>
            <a:endParaRPr kumimoji="0" lang="es-EC" sz="1800" b="1" i="0" u="none" strike="noStrike" kern="1200" cap="none" spc="0" normalizeH="0" baseline="0" noProof="0" dirty="0">
              <a:ln>
                <a:noFill/>
              </a:ln>
              <a:solidFill>
                <a:prstClr val="black"/>
              </a:solidFill>
              <a:effectLst/>
              <a:uLnTx/>
              <a:uFillTx/>
              <a:latin typeface="Arial"/>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800" b="1" i="0" u="none" strike="noStrike" kern="1200" cap="none" spc="0" normalizeH="0" baseline="0" noProof="0" dirty="0">
                <a:ln>
                  <a:noFill/>
                </a:ln>
                <a:solidFill>
                  <a:prstClr val="black"/>
                </a:solidFill>
                <a:effectLst/>
                <a:uLnTx/>
                <a:uFillTx/>
                <a:latin typeface="Arial"/>
                <a:ea typeface="+mn-ea"/>
                <a:cs typeface="Times New Roman" panose="02020603050405020304" pitchFamily="18" charset="0"/>
              </a:rPr>
              <a:t>Sangolquí, </a:t>
            </a:r>
            <a:r>
              <a:rPr lang="es-EC" b="1" dirty="0">
                <a:solidFill>
                  <a:prstClr val="black"/>
                </a:solidFill>
                <a:latin typeface="Arial"/>
                <a:cs typeface="Times New Roman" panose="02020603050405020304" pitchFamily="18" charset="0"/>
              </a:rPr>
              <a:t>Septiembre</a:t>
            </a:r>
            <a:r>
              <a:rPr kumimoji="0" lang="es-EC" sz="1800" b="1" i="0" u="none" strike="noStrike" kern="1200" cap="none" spc="0" normalizeH="0" baseline="0" noProof="0" dirty="0">
                <a:ln>
                  <a:noFill/>
                </a:ln>
                <a:solidFill>
                  <a:prstClr val="black"/>
                </a:solidFill>
                <a:effectLst/>
                <a:uLnTx/>
                <a:uFillTx/>
                <a:latin typeface="Arial"/>
                <a:ea typeface="+mn-ea"/>
                <a:cs typeface="Times New Roman" panose="02020603050405020304" pitchFamily="18" charset="0"/>
              </a:rPr>
              <a:t> 2021</a:t>
            </a:r>
            <a:endParaRPr kumimoji="0" lang="es-ES" sz="1800" b="1" i="0" u="none" strike="noStrike" kern="1200" cap="none" spc="0" normalizeH="0" baseline="0" noProof="0" dirty="0">
              <a:ln>
                <a:noFill/>
              </a:ln>
              <a:solidFill>
                <a:prstClr val="black"/>
              </a:solidFill>
              <a:effectLst/>
              <a:uLnTx/>
              <a:uFillTx/>
              <a:latin typeface="Arial"/>
              <a:ea typeface="+mn-ea"/>
              <a:cs typeface="Times New Roman" panose="02020603050405020304" pitchFamily="18" charset="0"/>
            </a:endParaRPr>
          </a:p>
        </p:txBody>
      </p:sp>
      <p:pic>
        <p:nvPicPr>
          <p:cNvPr id="4098" name="Picture 2" descr="Filosofía - DECEM">
            <a:extLst>
              <a:ext uri="{FF2B5EF4-FFF2-40B4-BE49-F238E27FC236}">
                <a16:creationId xmlns:a16="http://schemas.microsoft.com/office/drawing/2014/main" id="{0CA438AD-96A8-46BD-88A4-F48FE56AC8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47385" y="138960"/>
            <a:ext cx="1361962" cy="1510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10959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ube 3">
            <a:extLst>
              <a:ext uri="{FF2B5EF4-FFF2-40B4-BE49-F238E27FC236}">
                <a16:creationId xmlns:a16="http://schemas.microsoft.com/office/drawing/2014/main" id="{DB41A0A7-F0C2-4A03-A63E-96E272279707}"/>
              </a:ext>
            </a:extLst>
          </p:cNvPr>
          <p:cNvSpPr/>
          <p:nvPr/>
        </p:nvSpPr>
        <p:spPr>
          <a:xfrm>
            <a:off x="107032" y="609720"/>
            <a:ext cx="2358190" cy="1645315"/>
          </a:xfrm>
          <a:prstGeom prst="cloud">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8100000" scaled="1"/>
            <a:tileRect/>
          </a:gradFill>
        </p:spPr>
        <p:style>
          <a:lnRef idx="2">
            <a:schemeClr val="dk1"/>
          </a:lnRef>
          <a:fillRef idx="1">
            <a:schemeClr val="lt1"/>
          </a:fillRef>
          <a:effectRef idx="0">
            <a:schemeClr val="dk1"/>
          </a:effectRef>
          <a:fontRef idx="minor">
            <a:schemeClr val="dk1"/>
          </a:fontRef>
        </p:style>
        <p:txBody>
          <a:bodyPr rtlCol="0" anchor="ctr"/>
          <a:lstStyle/>
          <a:p>
            <a:pPr algn="ctr"/>
            <a:r>
              <a:rPr lang="es-ES" dirty="0"/>
              <a:t>Aleta rectangular</a:t>
            </a:r>
          </a:p>
        </p:txBody>
      </p:sp>
      <mc:AlternateContent xmlns:mc="http://schemas.openxmlformats.org/markup-compatibility/2006" xmlns:a14="http://schemas.microsoft.com/office/drawing/2010/main">
        <mc:Choice Requires="a14">
          <p:sp>
            <p:nvSpPr>
              <p:cNvPr id="6" name="CuadroTexto 5">
                <a:extLst>
                  <a:ext uri="{FF2B5EF4-FFF2-40B4-BE49-F238E27FC236}">
                    <a16:creationId xmlns:a16="http://schemas.microsoft.com/office/drawing/2014/main" id="{7AE74B28-0175-49A6-B50F-B9DD849EBB3F}"/>
                  </a:ext>
                </a:extLst>
              </p:cNvPr>
              <p:cNvSpPr txBox="1"/>
              <p:nvPr/>
            </p:nvSpPr>
            <p:spPr>
              <a:xfrm>
                <a:off x="-1562101" y="3057223"/>
                <a:ext cx="6106026" cy="43896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S" sz="1100" i="1" smtClean="0">
                              <a:solidFill>
                                <a:srgbClr val="836967"/>
                              </a:solidFill>
                              <a:latin typeface="Cambria Math" panose="02040503050406030204" pitchFamily="18" charset="0"/>
                            </a:rPr>
                          </m:ctrlPr>
                        </m:sSubPr>
                        <m:e>
                          <m:r>
                            <a:rPr lang="es-ES" sz="1100" i="1">
                              <a:latin typeface="Cambria Math" panose="02040503050406030204" pitchFamily="18" charset="0"/>
                            </a:rPr>
                            <m:t>𝐷</m:t>
                          </m:r>
                        </m:e>
                        <m:sub>
                          <m:r>
                            <a:rPr lang="es-ES" sz="1100" i="1">
                              <a:latin typeface="Cambria Math" panose="02040503050406030204" pitchFamily="18" charset="0"/>
                            </a:rPr>
                            <m:t>h</m:t>
                          </m:r>
                        </m:sub>
                      </m:sSub>
                      <m:r>
                        <a:rPr lang="es-ES" sz="1100" i="0">
                          <a:latin typeface="Cambria Math" panose="02040503050406030204" pitchFamily="18" charset="0"/>
                        </a:rPr>
                        <m:t>=</m:t>
                      </m:r>
                      <m:f>
                        <m:fPr>
                          <m:ctrlPr>
                            <a:rPr lang="es-ES" sz="1100" i="1">
                              <a:solidFill>
                                <a:srgbClr val="836967"/>
                              </a:solidFill>
                              <a:latin typeface="Cambria Math" panose="02040503050406030204" pitchFamily="18" charset="0"/>
                            </a:rPr>
                          </m:ctrlPr>
                        </m:fPr>
                        <m:num>
                          <m:r>
                            <a:rPr lang="es-ES" sz="1100" i="0">
                              <a:latin typeface="Cambria Math" panose="02040503050406030204" pitchFamily="18" charset="0"/>
                            </a:rPr>
                            <m:t>4∗</m:t>
                          </m:r>
                          <m:sSub>
                            <m:sSubPr>
                              <m:ctrlPr>
                                <a:rPr lang="es-ES" sz="1100" i="1">
                                  <a:solidFill>
                                    <a:srgbClr val="836967"/>
                                  </a:solidFill>
                                  <a:latin typeface="Cambria Math" panose="02040503050406030204" pitchFamily="18" charset="0"/>
                                </a:rPr>
                              </m:ctrlPr>
                            </m:sSubPr>
                            <m:e>
                              <m:r>
                                <a:rPr lang="es-ES" sz="1100" i="1">
                                  <a:latin typeface="Cambria Math" panose="02040503050406030204" pitchFamily="18" charset="0"/>
                                </a:rPr>
                                <m:t>𝐴</m:t>
                              </m:r>
                            </m:e>
                            <m:sub>
                              <m:r>
                                <a:rPr lang="es-ES" sz="1100" i="1">
                                  <a:latin typeface="Cambria Math" panose="02040503050406030204" pitchFamily="18" charset="0"/>
                                </a:rPr>
                                <m:t>𝐶</m:t>
                              </m:r>
                            </m:sub>
                          </m:sSub>
                        </m:num>
                        <m:den>
                          <m:sSub>
                            <m:sSubPr>
                              <m:ctrlPr>
                                <a:rPr lang="es-ES" sz="1100" i="1">
                                  <a:solidFill>
                                    <a:srgbClr val="836967"/>
                                  </a:solidFill>
                                  <a:latin typeface="Cambria Math" panose="02040503050406030204" pitchFamily="18" charset="0"/>
                                </a:rPr>
                              </m:ctrlPr>
                            </m:sSubPr>
                            <m:e>
                              <m:r>
                                <a:rPr lang="es-ES" sz="1100" i="1">
                                  <a:latin typeface="Cambria Math" panose="02040503050406030204" pitchFamily="18" charset="0"/>
                                </a:rPr>
                                <m:t>𝑃</m:t>
                              </m:r>
                            </m:e>
                            <m:sub>
                              <m:r>
                                <a:rPr lang="es-ES" sz="1100" i="1">
                                  <a:latin typeface="Cambria Math" panose="02040503050406030204" pitchFamily="18" charset="0"/>
                                </a:rPr>
                                <m:t>h</m:t>
                              </m:r>
                              <m:r>
                                <a:rPr lang="es-ES" sz="1100" b="0" i="1" smtClean="0">
                                  <a:latin typeface="Cambria Math" panose="02040503050406030204" pitchFamily="18" charset="0"/>
                                </a:rPr>
                                <m:t>ú</m:t>
                              </m:r>
                              <m:r>
                                <a:rPr lang="es-ES" sz="1100" i="1">
                                  <a:latin typeface="Cambria Math" panose="02040503050406030204" pitchFamily="18" charset="0"/>
                                </a:rPr>
                                <m:t>𝑚𝑒𝑑𝑜</m:t>
                              </m:r>
                            </m:sub>
                          </m:sSub>
                        </m:den>
                      </m:f>
                    </m:oMath>
                  </m:oMathPara>
                </a14:m>
                <a:endParaRPr lang="es-ES" sz="1100" dirty="0"/>
              </a:p>
            </p:txBody>
          </p:sp>
        </mc:Choice>
        <mc:Fallback xmlns="">
          <p:sp>
            <p:nvSpPr>
              <p:cNvPr id="6" name="CuadroTexto 5">
                <a:extLst>
                  <a:ext uri="{FF2B5EF4-FFF2-40B4-BE49-F238E27FC236}">
                    <a16:creationId xmlns:a16="http://schemas.microsoft.com/office/drawing/2014/main" id="{7AE74B28-0175-49A6-B50F-B9DD849EBB3F}"/>
                  </a:ext>
                </a:extLst>
              </p:cNvPr>
              <p:cNvSpPr txBox="1">
                <a:spLocks noRot="1" noChangeAspect="1" noMove="1" noResize="1" noEditPoints="1" noAdjustHandles="1" noChangeArrowheads="1" noChangeShapeType="1" noTextEdit="1"/>
              </p:cNvSpPr>
              <p:nvPr/>
            </p:nvSpPr>
            <p:spPr>
              <a:xfrm>
                <a:off x="-1562101" y="3057223"/>
                <a:ext cx="6106026" cy="438966"/>
              </a:xfrm>
              <a:prstGeom prst="rect">
                <a:avLst/>
              </a:prstGeom>
              <a:blipFill>
                <a:blip r:embed="rId2"/>
                <a:stretch>
                  <a:fillRect/>
                </a:stretch>
              </a:blipFill>
            </p:spPr>
            <p:txBody>
              <a:bodyPr/>
              <a:lstStyle/>
              <a:p>
                <a:r>
                  <a:rPr lang="es-419">
                    <a:noFill/>
                  </a:rPr>
                  <a:t> </a:t>
                </a:r>
              </a:p>
            </p:txBody>
          </p:sp>
        </mc:Fallback>
      </mc:AlternateContent>
      <p:sp>
        <p:nvSpPr>
          <p:cNvPr id="8" name="CuadroTexto 7">
            <a:extLst>
              <a:ext uri="{FF2B5EF4-FFF2-40B4-BE49-F238E27FC236}">
                <a16:creationId xmlns:a16="http://schemas.microsoft.com/office/drawing/2014/main" id="{B779A565-FB49-42B1-9737-DB96C13F1960}"/>
              </a:ext>
            </a:extLst>
          </p:cNvPr>
          <p:cNvSpPr txBox="1"/>
          <p:nvPr/>
        </p:nvSpPr>
        <p:spPr>
          <a:xfrm>
            <a:off x="654719" y="2716923"/>
            <a:ext cx="6966284" cy="307777"/>
          </a:xfrm>
          <a:prstGeom prst="rect">
            <a:avLst/>
          </a:prstGeom>
          <a:noFill/>
        </p:spPr>
        <p:txBody>
          <a:bodyPr wrap="square">
            <a:spAutoFit/>
          </a:bodyPr>
          <a:lstStyle/>
          <a:p>
            <a:r>
              <a:rPr lang="es-EC" sz="1400" b="1" dirty="0">
                <a:effectLst/>
                <a:latin typeface="Arial" panose="020B0604020202020204" pitchFamily="34" charset="0"/>
                <a:ea typeface="Calibri" panose="020F0502020204030204" pitchFamily="34" charset="0"/>
              </a:rPr>
              <a:t>Diámetro hidráulico</a:t>
            </a:r>
            <a:endParaRPr lang="es-ES" sz="1400" dirty="0"/>
          </a:p>
        </p:txBody>
      </p:sp>
      <p:sp>
        <p:nvSpPr>
          <p:cNvPr id="9" name="Elipse 8">
            <a:extLst>
              <a:ext uri="{FF2B5EF4-FFF2-40B4-BE49-F238E27FC236}">
                <a16:creationId xmlns:a16="http://schemas.microsoft.com/office/drawing/2014/main" id="{C21D18CB-C7C1-4FAB-AE1D-CEA6230628EA}"/>
              </a:ext>
            </a:extLst>
          </p:cNvPr>
          <p:cNvSpPr/>
          <p:nvPr/>
        </p:nvSpPr>
        <p:spPr>
          <a:xfrm>
            <a:off x="230649" y="2670564"/>
            <a:ext cx="424070" cy="41973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sz="1600" dirty="0"/>
              <a:t>1</a:t>
            </a:r>
          </a:p>
        </p:txBody>
      </p:sp>
      <mc:AlternateContent xmlns:mc="http://schemas.openxmlformats.org/markup-compatibility/2006" xmlns:a14="http://schemas.microsoft.com/office/drawing/2010/main">
        <mc:Choice Requires="a14">
          <p:sp>
            <p:nvSpPr>
              <p:cNvPr id="11" name="CuadroTexto 10">
                <a:extLst>
                  <a:ext uri="{FF2B5EF4-FFF2-40B4-BE49-F238E27FC236}">
                    <a16:creationId xmlns:a16="http://schemas.microsoft.com/office/drawing/2014/main" id="{4D6FC07D-CCF7-4DE2-B5CD-64419B715B46}"/>
                  </a:ext>
                </a:extLst>
              </p:cNvPr>
              <p:cNvSpPr txBox="1"/>
              <p:nvPr/>
            </p:nvSpPr>
            <p:spPr>
              <a:xfrm>
                <a:off x="-1745016" y="3404370"/>
                <a:ext cx="6960268" cy="1984582"/>
              </a:xfrm>
              <a:prstGeom prst="rect">
                <a:avLst/>
              </a:prstGeom>
              <a:noFill/>
            </p:spPr>
            <p:txBody>
              <a:bodyPr wrap="square">
                <a:spAutoFit/>
              </a:bodyPr>
              <a:lstStyle/>
              <a:p>
                <a:pPr indent="450215" algn="ctr">
                  <a:lnSpc>
                    <a:spcPct val="200000"/>
                  </a:lnSpc>
                </a:pPr>
                <a14:m>
                  <m:oMathPara xmlns:m="http://schemas.openxmlformats.org/officeDocument/2006/math">
                    <m:oMathParaPr>
                      <m:jc m:val="centerGroup"/>
                    </m:oMathParaPr>
                    <m:oMath xmlns:m="http://schemas.openxmlformats.org/officeDocument/2006/math">
                      <m:sSub>
                        <m:sSubPr>
                          <m:ctrlPr>
                            <a:rPr lang="es-ES" sz="1100" i="1" smtClean="0">
                              <a:effectLst/>
                              <a:latin typeface="Cambria Math" panose="02040503050406030204" pitchFamily="18" charset="0"/>
                              <a:ea typeface="Calibri" panose="020F0502020204030204" pitchFamily="34" charset="0"/>
                              <a:cs typeface="Arial" panose="020B0604020202020204" pitchFamily="34" charset="0"/>
                            </a:rPr>
                          </m:ctrlPr>
                        </m:sSubPr>
                        <m:e>
                          <m:r>
                            <a:rPr lang="es-EC" sz="1100" i="1">
                              <a:effectLst/>
                              <a:latin typeface="Cambria Math" panose="02040503050406030204" pitchFamily="18" charset="0"/>
                              <a:ea typeface="Calibri" panose="020F0502020204030204" pitchFamily="34" charset="0"/>
                              <a:cs typeface="Arial" panose="020B0604020202020204" pitchFamily="34" charset="0"/>
                            </a:rPr>
                            <m:t>𝐷</m:t>
                          </m:r>
                        </m:e>
                        <m:sub>
                          <m:r>
                            <a:rPr lang="es-EC" sz="1100" i="1">
                              <a:effectLst/>
                              <a:latin typeface="Cambria Math" panose="02040503050406030204" pitchFamily="18" charset="0"/>
                              <a:ea typeface="Calibri" panose="020F0502020204030204" pitchFamily="34" charset="0"/>
                              <a:cs typeface="Arial" panose="020B0604020202020204" pitchFamily="34" charset="0"/>
                            </a:rPr>
                            <m:t>h</m:t>
                          </m:r>
                        </m:sub>
                      </m:sSub>
                      <m:r>
                        <a:rPr lang="es-EC" sz="1100" i="1">
                          <a:effectLst/>
                          <a:latin typeface="Cambria Math" panose="02040503050406030204" pitchFamily="18" charset="0"/>
                          <a:ea typeface="Calibri" panose="020F0502020204030204" pitchFamily="34" charset="0"/>
                          <a:cs typeface="Arial" panose="020B0604020202020204" pitchFamily="34" charset="0"/>
                        </a:rPr>
                        <m:t>=</m:t>
                      </m:r>
                      <m:f>
                        <m:fPr>
                          <m:ctrlPr>
                            <a:rPr lang="es-ES" sz="1100" i="1">
                              <a:effectLst/>
                              <a:latin typeface="Cambria Math" panose="02040503050406030204" pitchFamily="18" charset="0"/>
                              <a:ea typeface="Calibri" panose="020F0502020204030204" pitchFamily="34" charset="0"/>
                              <a:cs typeface="Arial" panose="020B0604020202020204" pitchFamily="34" charset="0"/>
                            </a:rPr>
                          </m:ctrlPr>
                        </m:fPr>
                        <m:num>
                          <m:r>
                            <a:rPr lang="es-EC" sz="1100" i="1">
                              <a:effectLst/>
                              <a:latin typeface="Cambria Math" panose="02040503050406030204" pitchFamily="18" charset="0"/>
                              <a:ea typeface="Calibri" panose="020F0502020204030204" pitchFamily="34" charset="0"/>
                              <a:cs typeface="Arial" panose="020B0604020202020204" pitchFamily="34" charset="0"/>
                            </a:rPr>
                            <m:t>4∗(</m:t>
                          </m:r>
                          <m:r>
                            <a:rPr lang="es-EC" sz="1100" i="1">
                              <a:effectLst/>
                              <a:latin typeface="Cambria Math" panose="02040503050406030204" pitchFamily="18" charset="0"/>
                              <a:ea typeface="Calibri" panose="020F0502020204030204" pitchFamily="34" charset="0"/>
                              <a:cs typeface="Arial" panose="020B0604020202020204" pitchFamily="34" charset="0"/>
                            </a:rPr>
                            <m:t>𝑤</m:t>
                          </m:r>
                          <m:r>
                            <a:rPr lang="es-EC" sz="1100" i="1">
                              <a:effectLst/>
                              <a:latin typeface="Cambria Math" panose="02040503050406030204" pitchFamily="18" charset="0"/>
                              <a:ea typeface="Calibri" panose="020F0502020204030204" pitchFamily="34" charset="0"/>
                              <a:cs typeface="Arial" panose="020B0604020202020204" pitchFamily="34" charset="0"/>
                            </a:rPr>
                            <m:t>∗</m:t>
                          </m:r>
                          <m:r>
                            <a:rPr lang="es-EC" sz="1100" i="1">
                              <a:effectLst/>
                              <a:latin typeface="Cambria Math" panose="02040503050406030204" pitchFamily="18" charset="0"/>
                              <a:ea typeface="Calibri" panose="020F0502020204030204" pitchFamily="34" charset="0"/>
                              <a:cs typeface="Arial" panose="020B0604020202020204" pitchFamily="34" charset="0"/>
                            </a:rPr>
                            <m:t>𝑡</m:t>
                          </m:r>
                          <m:r>
                            <a:rPr lang="es-EC" sz="1100" i="1">
                              <a:effectLst/>
                              <a:latin typeface="Cambria Math" panose="02040503050406030204" pitchFamily="18" charset="0"/>
                              <a:ea typeface="Calibri" panose="020F0502020204030204" pitchFamily="34" charset="0"/>
                              <a:cs typeface="Arial" panose="020B0604020202020204" pitchFamily="34" charset="0"/>
                            </a:rPr>
                            <m:t>)</m:t>
                          </m:r>
                        </m:num>
                        <m:den>
                          <m:r>
                            <a:rPr lang="es-EC" sz="1100" i="1">
                              <a:effectLst/>
                              <a:latin typeface="Cambria Math" panose="02040503050406030204" pitchFamily="18" charset="0"/>
                              <a:ea typeface="Calibri" panose="020F0502020204030204" pitchFamily="34" charset="0"/>
                              <a:cs typeface="Arial" panose="020B0604020202020204" pitchFamily="34" charset="0"/>
                            </a:rPr>
                            <m:t>2∗</m:t>
                          </m:r>
                          <m:r>
                            <a:rPr lang="es-EC" sz="1100" i="1">
                              <a:effectLst/>
                              <a:latin typeface="Cambria Math" panose="02040503050406030204" pitchFamily="18" charset="0"/>
                              <a:ea typeface="Calibri" panose="020F0502020204030204" pitchFamily="34" charset="0"/>
                              <a:cs typeface="Arial" panose="020B0604020202020204" pitchFamily="34" charset="0"/>
                            </a:rPr>
                            <m:t>𝑤</m:t>
                          </m:r>
                          <m:r>
                            <a:rPr lang="es-EC" sz="1100" i="1">
                              <a:effectLst/>
                              <a:latin typeface="Cambria Math" panose="02040503050406030204" pitchFamily="18" charset="0"/>
                              <a:ea typeface="Calibri" panose="020F0502020204030204" pitchFamily="34" charset="0"/>
                              <a:cs typeface="Arial" panose="020B0604020202020204" pitchFamily="34" charset="0"/>
                            </a:rPr>
                            <m:t>+2∗</m:t>
                          </m:r>
                          <m:r>
                            <a:rPr lang="es-EC" sz="1100" i="1">
                              <a:effectLst/>
                              <a:latin typeface="Cambria Math" panose="02040503050406030204" pitchFamily="18" charset="0"/>
                              <a:ea typeface="Calibri" panose="020F0502020204030204" pitchFamily="34" charset="0"/>
                              <a:cs typeface="Arial" panose="020B0604020202020204" pitchFamily="34" charset="0"/>
                            </a:rPr>
                            <m:t>𝑡</m:t>
                          </m:r>
                        </m:den>
                      </m:f>
                    </m:oMath>
                  </m:oMathPara>
                </a14:m>
                <a:endParaRPr lang="es-ES" sz="1100" dirty="0">
                  <a:effectLst/>
                  <a:latin typeface="Arial" panose="020B0604020202020204" pitchFamily="34" charset="0"/>
                  <a:ea typeface="Calibri" panose="020F0502020204030204" pitchFamily="34" charset="0"/>
                  <a:cs typeface="Times New Roman" panose="02020603050405020304" pitchFamily="18" charset="0"/>
                </a:endParaRPr>
              </a:p>
              <a:p>
                <a:pPr indent="450215">
                  <a:lnSpc>
                    <a:spcPct val="200000"/>
                  </a:lnSpc>
                </a:pPr>
                <a14:m>
                  <m:oMathPara xmlns:m="http://schemas.openxmlformats.org/officeDocument/2006/math">
                    <m:oMathParaPr>
                      <m:jc m:val="centerGroup"/>
                    </m:oMathParaPr>
                    <m:oMath xmlns:m="http://schemas.openxmlformats.org/officeDocument/2006/math">
                      <m:sSub>
                        <m:sSubPr>
                          <m:ctrlPr>
                            <a:rPr lang="es-ES" sz="1100" i="1">
                              <a:effectLst/>
                              <a:latin typeface="Cambria Math" panose="02040503050406030204" pitchFamily="18" charset="0"/>
                              <a:ea typeface="Calibri" panose="020F0502020204030204" pitchFamily="34" charset="0"/>
                              <a:cs typeface="Arial" panose="020B0604020202020204" pitchFamily="34" charset="0"/>
                            </a:rPr>
                          </m:ctrlPr>
                        </m:sSubPr>
                        <m:e>
                          <m:r>
                            <a:rPr lang="es-EC" sz="1100" i="1">
                              <a:effectLst/>
                              <a:latin typeface="Cambria Math" panose="02040503050406030204" pitchFamily="18" charset="0"/>
                              <a:ea typeface="Calibri" panose="020F0502020204030204" pitchFamily="34" charset="0"/>
                              <a:cs typeface="Arial" panose="020B0604020202020204" pitchFamily="34" charset="0"/>
                            </a:rPr>
                            <m:t>𝐷</m:t>
                          </m:r>
                        </m:e>
                        <m:sub>
                          <m:r>
                            <a:rPr lang="es-EC" sz="1100" i="1">
                              <a:effectLst/>
                              <a:latin typeface="Cambria Math" panose="02040503050406030204" pitchFamily="18" charset="0"/>
                              <a:ea typeface="Calibri" panose="020F0502020204030204" pitchFamily="34" charset="0"/>
                              <a:cs typeface="Arial" panose="020B0604020202020204" pitchFamily="34" charset="0"/>
                            </a:rPr>
                            <m:t>h</m:t>
                          </m:r>
                        </m:sub>
                      </m:sSub>
                      <m:r>
                        <a:rPr lang="es-EC" sz="1100" i="1">
                          <a:effectLst/>
                          <a:latin typeface="Cambria Math" panose="02040503050406030204" pitchFamily="18" charset="0"/>
                          <a:ea typeface="Times New Roman" panose="02020603050405020304" pitchFamily="18" charset="0"/>
                          <a:cs typeface="Arial" panose="020B0604020202020204" pitchFamily="34" charset="0"/>
                        </a:rPr>
                        <m:t>=</m:t>
                      </m:r>
                      <m:f>
                        <m:fPr>
                          <m:ctrlPr>
                            <a:rPr lang="es-ES" sz="1100" i="1">
                              <a:effectLst/>
                              <a:latin typeface="Cambria Math" panose="02040503050406030204" pitchFamily="18" charset="0"/>
                              <a:ea typeface="Times New Roman" panose="02020603050405020304" pitchFamily="18" charset="0"/>
                              <a:cs typeface="Arial" panose="020B0604020202020204" pitchFamily="34" charset="0"/>
                            </a:rPr>
                          </m:ctrlPr>
                        </m:fPr>
                        <m:num>
                          <m:r>
                            <a:rPr lang="es-EC" sz="1100" i="1">
                              <a:effectLst/>
                              <a:latin typeface="Cambria Math" panose="02040503050406030204" pitchFamily="18" charset="0"/>
                              <a:ea typeface="Times New Roman" panose="02020603050405020304" pitchFamily="18" charset="0"/>
                              <a:cs typeface="Arial" panose="020B0604020202020204" pitchFamily="34" charset="0"/>
                            </a:rPr>
                            <m:t>4∗(0,01∗0,005)</m:t>
                          </m:r>
                        </m:num>
                        <m:den>
                          <m:r>
                            <a:rPr lang="es-EC" sz="1100" i="1">
                              <a:effectLst/>
                              <a:latin typeface="Cambria Math" panose="02040503050406030204" pitchFamily="18" charset="0"/>
                              <a:ea typeface="Times New Roman" panose="02020603050405020304" pitchFamily="18" charset="0"/>
                              <a:cs typeface="Arial" panose="020B0604020202020204" pitchFamily="34" charset="0"/>
                            </a:rPr>
                            <m:t>2∗0,01+2∗0,005</m:t>
                          </m:r>
                        </m:den>
                      </m:f>
                    </m:oMath>
                  </m:oMathPara>
                </a14:m>
                <a:endParaRPr lang="es-ES" sz="1100" dirty="0">
                  <a:effectLst/>
                  <a:latin typeface="Arial" panose="020B0604020202020204" pitchFamily="34" charset="0"/>
                  <a:ea typeface="Calibri" panose="020F0502020204030204" pitchFamily="34" charset="0"/>
                  <a:cs typeface="Times New Roman" panose="02020603050405020304" pitchFamily="18" charset="0"/>
                </a:endParaRPr>
              </a:p>
              <a:p>
                <a:pPr indent="450215">
                  <a:lnSpc>
                    <a:spcPct val="200000"/>
                  </a:lnSpc>
                </a:pPr>
                <a14:m>
                  <m:oMathPara xmlns:m="http://schemas.openxmlformats.org/officeDocument/2006/math">
                    <m:oMathParaPr>
                      <m:jc m:val="centerGroup"/>
                    </m:oMathParaPr>
                    <m:oMath xmlns:m="http://schemas.openxmlformats.org/officeDocument/2006/math">
                      <m:sSub>
                        <m:sSubPr>
                          <m:ctrlPr>
                            <a:rPr lang="es-ES" sz="1100" i="1">
                              <a:effectLst/>
                              <a:latin typeface="Cambria Math" panose="02040503050406030204" pitchFamily="18" charset="0"/>
                              <a:ea typeface="Calibri" panose="020F0502020204030204" pitchFamily="34" charset="0"/>
                              <a:cs typeface="Arial" panose="020B0604020202020204" pitchFamily="34" charset="0"/>
                            </a:rPr>
                          </m:ctrlPr>
                        </m:sSubPr>
                        <m:e>
                          <m:r>
                            <a:rPr lang="es-EC" sz="1100" i="1">
                              <a:effectLst/>
                              <a:latin typeface="Cambria Math" panose="02040503050406030204" pitchFamily="18" charset="0"/>
                              <a:ea typeface="Calibri" panose="020F0502020204030204" pitchFamily="34" charset="0"/>
                              <a:cs typeface="Arial" panose="020B0604020202020204" pitchFamily="34" charset="0"/>
                            </a:rPr>
                            <m:t>𝐷</m:t>
                          </m:r>
                        </m:e>
                        <m:sub>
                          <m:r>
                            <a:rPr lang="es-EC" sz="1100" i="1">
                              <a:effectLst/>
                              <a:latin typeface="Cambria Math" panose="02040503050406030204" pitchFamily="18" charset="0"/>
                              <a:ea typeface="Calibri" panose="020F0502020204030204" pitchFamily="34" charset="0"/>
                              <a:cs typeface="Arial" panose="020B0604020202020204" pitchFamily="34" charset="0"/>
                            </a:rPr>
                            <m:t>h</m:t>
                          </m:r>
                        </m:sub>
                      </m:sSub>
                      <m:r>
                        <a:rPr lang="es-EC" sz="1100" i="1">
                          <a:effectLst/>
                          <a:latin typeface="Cambria Math" panose="02040503050406030204" pitchFamily="18" charset="0"/>
                          <a:ea typeface="Calibri" panose="020F0502020204030204" pitchFamily="34" charset="0"/>
                          <a:cs typeface="Arial" panose="020B0604020202020204" pitchFamily="34" charset="0"/>
                        </a:rPr>
                        <m:t>=0,007</m:t>
                      </m:r>
                    </m:oMath>
                  </m:oMathPara>
                </a14:m>
                <a:endParaRPr lang="es-ES" sz="1100" dirty="0">
                  <a:effectLst/>
                  <a:latin typeface="Arial" panose="020B0604020202020204" pitchFamily="34" charset="0"/>
                  <a:ea typeface="Calibri" panose="020F0502020204030204" pitchFamily="34" charset="0"/>
                  <a:cs typeface="Times New Roman" panose="02020603050405020304" pitchFamily="18" charset="0"/>
                </a:endParaRPr>
              </a:p>
              <a:p>
                <a:pPr indent="450215" algn="ctr">
                  <a:lnSpc>
                    <a:spcPct val="150000"/>
                  </a:lnSpc>
                </a:pPr>
                <a:endParaRPr lang="es-ES" sz="1100"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11" name="CuadroTexto 10">
                <a:extLst>
                  <a:ext uri="{FF2B5EF4-FFF2-40B4-BE49-F238E27FC236}">
                    <a16:creationId xmlns:a16="http://schemas.microsoft.com/office/drawing/2014/main" id="{4D6FC07D-CCF7-4DE2-B5CD-64419B715B46}"/>
                  </a:ext>
                </a:extLst>
              </p:cNvPr>
              <p:cNvSpPr txBox="1">
                <a:spLocks noRot="1" noChangeAspect="1" noMove="1" noResize="1" noEditPoints="1" noAdjustHandles="1" noChangeArrowheads="1" noChangeShapeType="1" noTextEdit="1"/>
              </p:cNvSpPr>
              <p:nvPr/>
            </p:nvSpPr>
            <p:spPr>
              <a:xfrm>
                <a:off x="-1745016" y="3404370"/>
                <a:ext cx="6960268" cy="1984582"/>
              </a:xfrm>
              <a:prstGeom prst="rect">
                <a:avLst/>
              </a:prstGeom>
              <a:blipFill>
                <a:blip r:embed="rId3"/>
                <a:stretch>
                  <a:fillRect/>
                </a:stretch>
              </a:blipFill>
            </p:spPr>
            <p:txBody>
              <a:bodyPr/>
              <a:lstStyle/>
              <a:p>
                <a:r>
                  <a:rPr lang="es-419">
                    <a:noFill/>
                  </a:rPr>
                  <a:t> </a:t>
                </a:r>
              </a:p>
            </p:txBody>
          </p:sp>
        </mc:Fallback>
      </mc:AlternateContent>
      <p:sp>
        <p:nvSpPr>
          <p:cNvPr id="13" name="Elipse 12">
            <a:extLst>
              <a:ext uri="{FF2B5EF4-FFF2-40B4-BE49-F238E27FC236}">
                <a16:creationId xmlns:a16="http://schemas.microsoft.com/office/drawing/2014/main" id="{2A607F95-6DB3-48C7-A07E-028C5893EDB6}"/>
              </a:ext>
            </a:extLst>
          </p:cNvPr>
          <p:cNvSpPr/>
          <p:nvPr/>
        </p:nvSpPr>
        <p:spPr>
          <a:xfrm>
            <a:off x="2798050" y="187640"/>
            <a:ext cx="424070" cy="41973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sz="1600" dirty="0"/>
              <a:t>2</a:t>
            </a:r>
          </a:p>
        </p:txBody>
      </p:sp>
      <p:sp>
        <p:nvSpPr>
          <p:cNvPr id="14" name="Flecha: a la derecha 13">
            <a:extLst>
              <a:ext uri="{FF2B5EF4-FFF2-40B4-BE49-F238E27FC236}">
                <a16:creationId xmlns:a16="http://schemas.microsoft.com/office/drawing/2014/main" id="{0107BF85-E701-40BB-90CA-C341E02395DE}"/>
              </a:ext>
            </a:extLst>
          </p:cNvPr>
          <p:cNvSpPr/>
          <p:nvPr/>
        </p:nvSpPr>
        <p:spPr>
          <a:xfrm>
            <a:off x="6374547" y="320408"/>
            <a:ext cx="901148" cy="369332"/>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S"/>
          </a:p>
        </p:txBody>
      </p:sp>
      <p:sp>
        <p:nvSpPr>
          <p:cNvPr id="15" name="Elipse 14">
            <a:extLst>
              <a:ext uri="{FF2B5EF4-FFF2-40B4-BE49-F238E27FC236}">
                <a16:creationId xmlns:a16="http://schemas.microsoft.com/office/drawing/2014/main" id="{57F86FEB-C0C1-47D9-B8BF-9EB2A20E2F85}"/>
              </a:ext>
            </a:extLst>
          </p:cNvPr>
          <p:cNvSpPr/>
          <p:nvPr/>
        </p:nvSpPr>
        <p:spPr>
          <a:xfrm>
            <a:off x="7361834" y="320408"/>
            <a:ext cx="424070" cy="41973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sz="1600" dirty="0"/>
              <a:t>3</a:t>
            </a:r>
          </a:p>
        </p:txBody>
      </p:sp>
      <p:pic>
        <p:nvPicPr>
          <p:cNvPr id="16" name="Imagen 15">
            <a:extLst>
              <a:ext uri="{FF2B5EF4-FFF2-40B4-BE49-F238E27FC236}">
                <a16:creationId xmlns:a16="http://schemas.microsoft.com/office/drawing/2014/main" id="{8BA164FD-E6B0-481B-894F-FE7741D56430}"/>
              </a:ext>
            </a:extLst>
          </p:cNvPr>
          <p:cNvPicPr/>
          <p:nvPr/>
        </p:nvPicPr>
        <p:blipFill>
          <a:blip r:embed="rId4"/>
          <a:stretch>
            <a:fillRect/>
          </a:stretch>
        </p:blipFill>
        <p:spPr>
          <a:xfrm>
            <a:off x="3159793" y="713847"/>
            <a:ext cx="3121107" cy="4191969"/>
          </a:xfrm>
          <a:prstGeom prst="rect">
            <a:avLst/>
          </a:prstGeom>
        </p:spPr>
      </p:pic>
      <mc:AlternateContent xmlns:mc="http://schemas.openxmlformats.org/markup-compatibility/2006" xmlns:a14="http://schemas.microsoft.com/office/drawing/2010/main">
        <mc:Choice Requires="a14">
          <p:sp>
            <p:nvSpPr>
              <p:cNvPr id="17" name="CuadroTexto 16">
                <a:extLst>
                  <a:ext uri="{FF2B5EF4-FFF2-40B4-BE49-F238E27FC236}">
                    <a16:creationId xmlns:a16="http://schemas.microsoft.com/office/drawing/2014/main" id="{7E03212A-EAF7-4400-9B61-865433CD11A4}"/>
                  </a:ext>
                </a:extLst>
              </p:cNvPr>
              <p:cNvSpPr txBox="1"/>
              <p:nvPr/>
            </p:nvSpPr>
            <p:spPr>
              <a:xfrm>
                <a:off x="3052441" y="5157087"/>
                <a:ext cx="2430161" cy="987065"/>
              </a:xfrm>
              <a:prstGeom prst="rect">
                <a:avLst/>
              </a:prstGeom>
              <a:noFill/>
            </p:spPr>
            <p:txBody>
              <a:bodyPr wrap="square">
                <a:spAutoFit/>
              </a:bodyPr>
              <a:lstStyle/>
              <a:p>
                <a:pPr algn="ctr">
                  <a:lnSpc>
                    <a:spcPct val="150000"/>
                  </a:lnSpc>
                </a:pPr>
                <a14:m>
                  <m:oMathPara xmlns:m="http://schemas.openxmlformats.org/officeDocument/2006/math">
                    <m:oMathParaPr>
                      <m:jc m:val="centerGroup"/>
                    </m:oMathParaPr>
                    <m:oMath xmlns:m="http://schemas.openxmlformats.org/officeDocument/2006/math">
                      <m:r>
                        <a:rPr lang="es-EC" sz="1000" b="0" i="1" smtClean="0">
                          <a:effectLst/>
                          <a:latin typeface="Cambria Math" panose="02040503050406030204" pitchFamily="18" charset="0"/>
                          <a:ea typeface="Calibri" panose="020F0502020204030204" pitchFamily="34" charset="0"/>
                          <a:cs typeface="Arial" panose="020B0604020202020204" pitchFamily="34" charset="0"/>
                        </a:rPr>
                        <m:t>𝑃𝑟</m:t>
                      </m:r>
                      <m:r>
                        <a:rPr lang="es-EC" sz="1000" b="0" i="1" smtClean="0">
                          <a:effectLst/>
                          <a:latin typeface="Cambria Math" panose="02040503050406030204" pitchFamily="18" charset="0"/>
                          <a:ea typeface="Calibri" panose="020F0502020204030204" pitchFamily="34" charset="0"/>
                          <a:cs typeface="Arial" panose="020B0604020202020204" pitchFamily="34" charset="0"/>
                        </a:rPr>
                        <m:t>=0,700</m:t>
                      </m:r>
                    </m:oMath>
                  </m:oMathPara>
                </a14:m>
                <a:endParaRPr lang="es-ES" sz="1000" dirty="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50000"/>
                  </a:lnSpc>
                </a:pPr>
                <a14:m>
                  <m:oMath xmlns:m="http://schemas.openxmlformats.org/officeDocument/2006/math">
                    <m:sSub>
                      <m:sSubPr>
                        <m:ctrlPr>
                          <a:rPr lang="es-ES" sz="1000" i="1">
                            <a:effectLst/>
                            <a:latin typeface="Cambria Math" panose="02040503050406030204" pitchFamily="18" charset="0"/>
                            <a:ea typeface="Calibri" panose="020F0502020204030204" pitchFamily="34" charset="0"/>
                            <a:cs typeface="Arial" panose="020B0604020202020204" pitchFamily="34" charset="0"/>
                          </a:rPr>
                        </m:ctrlPr>
                      </m:sSubPr>
                      <m:e>
                        <m:r>
                          <a:rPr lang="es-EC" sz="1000" b="0" i="1">
                            <a:effectLst/>
                            <a:latin typeface="Cambria Math" panose="02040503050406030204" pitchFamily="18" charset="0"/>
                            <a:ea typeface="Calibri" panose="020F0502020204030204" pitchFamily="34" charset="0"/>
                            <a:cs typeface="Arial" panose="020B0604020202020204" pitchFamily="34" charset="0"/>
                          </a:rPr>
                          <m:t>𝑘</m:t>
                        </m:r>
                      </m:e>
                      <m:sub>
                        <m:r>
                          <a:rPr lang="es-EC" sz="1000" b="0" i="1">
                            <a:effectLst/>
                            <a:latin typeface="Cambria Math" panose="02040503050406030204" pitchFamily="18" charset="0"/>
                            <a:ea typeface="Calibri" panose="020F0502020204030204" pitchFamily="34" charset="0"/>
                            <a:cs typeface="Arial" panose="020B0604020202020204" pitchFamily="34" charset="0"/>
                          </a:rPr>
                          <m:t>𝑎𝑖𝑟𝑒</m:t>
                        </m:r>
                      </m:sub>
                    </m:sSub>
                    <m:r>
                      <a:rPr lang="es-EC" sz="1000" b="0" i="1">
                        <a:effectLst/>
                        <a:latin typeface="Cambria Math" panose="02040503050406030204" pitchFamily="18" charset="0"/>
                        <a:ea typeface="Calibri" panose="020F0502020204030204" pitchFamily="34" charset="0"/>
                        <a:cs typeface="Arial" panose="020B0604020202020204" pitchFamily="34" charset="0"/>
                      </a:rPr>
                      <m:t>=29.48 ×</m:t>
                    </m:r>
                    <m:sSup>
                      <m:sSupPr>
                        <m:ctrlPr>
                          <a:rPr lang="es-ES" sz="1000" i="1">
                            <a:effectLst/>
                            <a:latin typeface="Cambria Math" panose="02040503050406030204" pitchFamily="18" charset="0"/>
                            <a:ea typeface="Calibri" panose="020F0502020204030204" pitchFamily="34" charset="0"/>
                            <a:cs typeface="Arial" panose="020B0604020202020204" pitchFamily="34" charset="0"/>
                          </a:rPr>
                        </m:ctrlPr>
                      </m:sSupPr>
                      <m:e>
                        <m:r>
                          <a:rPr lang="es-EC" sz="1000" b="0" i="1">
                            <a:effectLst/>
                            <a:latin typeface="Cambria Math" panose="02040503050406030204" pitchFamily="18" charset="0"/>
                            <a:ea typeface="Calibri" panose="020F0502020204030204" pitchFamily="34" charset="0"/>
                            <a:cs typeface="Arial" panose="020B0604020202020204" pitchFamily="34" charset="0"/>
                          </a:rPr>
                          <m:t>10</m:t>
                        </m:r>
                      </m:e>
                      <m:sup>
                        <m:r>
                          <a:rPr lang="es-EC" sz="1000" b="0" i="1">
                            <a:effectLst/>
                            <a:latin typeface="Cambria Math" panose="02040503050406030204" pitchFamily="18" charset="0"/>
                            <a:ea typeface="Calibri" panose="020F0502020204030204" pitchFamily="34" charset="0"/>
                            <a:cs typeface="Arial" panose="020B0604020202020204" pitchFamily="34" charset="0"/>
                          </a:rPr>
                          <m:t>−3</m:t>
                        </m:r>
                      </m:sup>
                    </m:sSup>
                  </m:oMath>
                </a14:m>
                <a:r>
                  <a:rPr lang="es-EC" sz="1000" dirty="0">
                    <a:effectLst/>
                    <a:latin typeface="Arial" panose="020B0604020202020204" pitchFamily="34" charset="0"/>
                    <a:ea typeface="Times New Roman" panose="02020603050405020304" pitchFamily="18" charset="0"/>
                    <a:cs typeface="Arial" panose="020B0604020202020204" pitchFamily="34" charset="0"/>
                  </a:rPr>
                  <a:t>[W/</a:t>
                </a:r>
                <a:r>
                  <a:rPr lang="es-EC" sz="1000" dirty="0" err="1">
                    <a:effectLst/>
                    <a:latin typeface="Arial" panose="020B0604020202020204" pitchFamily="34" charset="0"/>
                    <a:ea typeface="Times New Roman" panose="02020603050405020304" pitchFamily="18" charset="0"/>
                    <a:cs typeface="Arial" panose="020B0604020202020204" pitchFamily="34" charset="0"/>
                  </a:rPr>
                  <a:t>mK</a:t>
                </a:r>
                <a:r>
                  <a:rPr lang="es-EC" sz="1000" dirty="0">
                    <a:effectLst/>
                    <a:latin typeface="Arial" panose="020B0604020202020204" pitchFamily="34" charset="0"/>
                    <a:ea typeface="Times New Roman" panose="02020603050405020304" pitchFamily="18" charset="0"/>
                    <a:cs typeface="Arial" panose="020B0604020202020204" pitchFamily="34" charset="0"/>
                  </a:rPr>
                  <a:t>]</a:t>
                </a:r>
                <a:endParaRPr lang="es-ES" sz="1000" dirty="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50000"/>
                  </a:lnSpc>
                </a:pPr>
                <a:r>
                  <a:rPr lang="es-EC" sz="1000" dirty="0">
                    <a:ea typeface="Calibri" panose="020F0502020204030204" pitchFamily="34" charset="0"/>
                    <a:cs typeface="Arial" panose="020B0604020202020204" pitchFamily="34" charset="0"/>
                  </a:rPr>
                  <a:t> </a:t>
                </a:r>
                <a14:m>
                  <m:oMath xmlns:m="http://schemas.openxmlformats.org/officeDocument/2006/math">
                    <m:r>
                      <a:rPr lang="es-EC" sz="1000" b="0" i="1">
                        <a:effectLst/>
                        <a:latin typeface="Cambria Math" panose="02040503050406030204" pitchFamily="18" charset="0"/>
                        <a:ea typeface="Calibri" panose="020F0502020204030204" pitchFamily="34" charset="0"/>
                        <a:cs typeface="Arial" panose="020B0604020202020204" pitchFamily="34" charset="0"/>
                      </a:rPr>
                      <m:t>𝑣</m:t>
                    </m:r>
                    <m:r>
                      <a:rPr lang="es-EC" sz="1000" b="0" i="1">
                        <a:effectLst/>
                        <a:latin typeface="Cambria Math" panose="02040503050406030204" pitchFamily="18" charset="0"/>
                        <a:ea typeface="Calibri" panose="020F0502020204030204" pitchFamily="34" charset="0"/>
                        <a:cs typeface="Arial" panose="020B0604020202020204" pitchFamily="34" charset="0"/>
                      </a:rPr>
                      <m:t>=20.21×</m:t>
                    </m:r>
                    <m:sSup>
                      <m:sSupPr>
                        <m:ctrlPr>
                          <a:rPr lang="es-ES" sz="1000" i="1">
                            <a:effectLst/>
                            <a:latin typeface="Cambria Math" panose="02040503050406030204" pitchFamily="18" charset="0"/>
                            <a:ea typeface="Calibri" panose="020F0502020204030204" pitchFamily="34" charset="0"/>
                            <a:cs typeface="Arial" panose="020B0604020202020204" pitchFamily="34" charset="0"/>
                          </a:rPr>
                        </m:ctrlPr>
                      </m:sSupPr>
                      <m:e>
                        <m:r>
                          <a:rPr lang="es-EC" sz="1000" b="0" i="1">
                            <a:effectLst/>
                            <a:latin typeface="Cambria Math" panose="02040503050406030204" pitchFamily="18" charset="0"/>
                            <a:ea typeface="Calibri" panose="020F0502020204030204" pitchFamily="34" charset="0"/>
                            <a:cs typeface="Arial" panose="020B0604020202020204" pitchFamily="34" charset="0"/>
                          </a:rPr>
                          <m:t>10</m:t>
                        </m:r>
                      </m:e>
                      <m:sup>
                        <m:r>
                          <a:rPr lang="es-EC" sz="1000" b="0" i="1">
                            <a:effectLst/>
                            <a:latin typeface="Cambria Math" panose="02040503050406030204" pitchFamily="18" charset="0"/>
                            <a:ea typeface="Calibri" panose="020F0502020204030204" pitchFamily="34" charset="0"/>
                            <a:cs typeface="Arial" panose="020B0604020202020204" pitchFamily="34" charset="0"/>
                          </a:rPr>
                          <m:t>−6</m:t>
                        </m:r>
                      </m:sup>
                    </m:sSup>
                    <m:r>
                      <a:rPr lang="es-EC" sz="1000" b="0" i="1">
                        <a:effectLst/>
                        <a:latin typeface="Cambria Math" panose="02040503050406030204" pitchFamily="18" charset="0"/>
                        <a:ea typeface="Calibri" panose="020F0502020204030204" pitchFamily="34" charset="0"/>
                        <a:cs typeface="Arial" panose="020B0604020202020204" pitchFamily="34" charset="0"/>
                      </a:rPr>
                      <m:t>[</m:t>
                    </m:r>
                    <m:sSup>
                      <m:sSupPr>
                        <m:ctrlPr>
                          <a:rPr lang="es-ES" sz="1000" i="1">
                            <a:effectLst/>
                            <a:latin typeface="Cambria Math" panose="02040503050406030204" pitchFamily="18" charset="0"/>
                            <a:ea typeface="Calibri" panose="020F0502020204030204" pitchFamily="34" charset="0"/>
                            <a:cs typeface="Arial" panose="020B0604020202020204" pitchFamily="34" charset="0"/>
                          </a:rPr>
                        </m:ctrlPr>
                      </m:sSupPr>
                      <m:e>
                        <m:r>
                          <a:rPr lang="es-EC" sz="1000" b="0" i="1">
                            <a:effectLst/>
                            <a:latin typeface="Cambria Math" panose="02040503050406030204" pitchFamily="18" charset="0"/>
                            <a:ea typeface="Calibri" panose="020F0502020204030204" pitchFamily="34" charset="0"/>
                            <a:cs typeface="Arial" panose="020B0604020202020204" pitchFamily="34" charset="0"/>
                          </a:rPr>
                          <m:t>𝑚</m:t>
                        </m:r>
                      </m:e>
                      <m:sup>
                        <m:r>
                          <a:rPr lang="es-EC" sz="1000" b="0" i="1">
                            <a:effectLst/>
                            <a:latin typeface="Cambria Math" panose="02040503050406030204" pitchFamily="18" charset="0"/>
                            <a:ea typeface="Calibri" panose="020F0502020204030204" pitchFamily="34" charset="0"/>
                            <a:cs typeface="Arial" panose="020B0604020202020204" pitchFamily="34" charset="0"/>
                          </a:rPr>
                          <m:t>2</m:t>
                        </m:r>
                      </m:sup>
                    </m:sSup>
                    <m:r>
                      <a:rPr lang="es-EC" sz="1000" b="0" i="1">
                        <a:effectLst/>
                        <a:latin typeface="Cambria Math" panose="02040503050406030204" pitchFamily="18" charset="0"/>
                        <a:ea typeface="Calibri" panose="020F0502020204030204" pitchFamily="34" charset="0"/>
                        <a:cs typeface="Arial" panose="020B0604020202020204" pitchFamily="34" charset="0"/>
                      </a:rPr>
                      <m:t>/</m:t>
                    </m:r>
                    <m:r>
                      <a:rPr lang="es-EC" sz="1000" b="0" i="1">
                        <a:effectLst/>
                        <a:latin typeface="Cambria Math" panose="02040503050406030204" pitchFamily="18" charset="0"/>
                        <a:ea typeface="Calibri" panose="020F0502020204030204" pitchFamily="34" charset="0"/>
                        <a:cs typeface="Arial" panose="020B0604020202020204" pitchFamily="34" charset="0"/>
                      </a:rPr>
                      <m:t>𝑠</m:t>
                    </m:r>
                    <m:r>
                      <a:rPr lang="es-EC" sz="1000" b="0" i="1">
                        <a:effectLst/>
                        <a:latin typeface="Cambria Math" panose="02040503050406030204" pitchFamily="18" charset="0"/>
                        <a:ea typeface="Calibri" panose="020F0502020204030204" pitchFamily="34" charset="0"/>
                        <a:cs typeface="Arial" panose="020B0604020202020204" pitchFamily="34" charset="0"/>
                      </a:rPr>
                      <m:t>]</m:t>
                    </m:r>
                  </m:oMath>
                </a14:m>
                <a:endParaRPr lang="es-ES" sz="1000" dirty="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50000"/>
                  </a:lnSpc>
                </a:pPr>
                <a:r>
                  <a:rPr lang="es-EC" sz="1000" b="0" dirty="0">
                    <a:effectLst/>
                    <a:ea typeface="Calibri" panose="020F0502020204030204" pitchFamily="34" charset="0"/>
                    <a:cs typeface="Arial" panose="020B0604020202020204" pitchFamily="34" charset="0"/>
                  </a:rPr>
                  <a:t> </a:t>
                </a:r>
                <a14:m>
                  <m:oMath xmlns:m="http://schemas.openxmlformats.org/officeDocument/2006/math">
                    <m:r>
                      <a:rPr lang="es-EC" sz="1000" b="0" i="1">
                        <a:effectLst/>
                        <a:latin typeface="Cambria Math" panose="02040503050406030204" pitchFamily="18" charset="0"/>
                        <a:ea typeface="Calibri" panose="020F0502020204030204" pitchFamily="34" charset="0"/>
                        <a:cs typeface="Arial" panose="020B0604020202020204" pitchFamily="34" charset="0"/>
                      </a:rPr>
                      <m:t>∝=28.86×</m:t>
                    </m:r>
                    <m:sSup>
                      <m:sSupPr>
                        <m:ctrlPr>
                          <a:rPr lang="es-ES" sz="1000" i="1">
                            <a:effectLst/>
                            <a:latin typeface="Cambria Math" panose="02040503050406030204" pitchFamily="18" charset="0"/>
                            <a:ea typeface="Calibri" panose="020F0502020204030204" pitchFamily="34" charset="0"/>
                            <a:cs typeface="Arial" panose="020B0604020202020204" pitchFamily="34" charset="0"/>
                          </a:rPr>
                        </m:ctrlPr>
                      </m:sSupPr>
                      <m:e>
                        <m:r>
                          <a:rPr lang="es-EC" sz="1000" b="0" i="1">
                            <a:effectLst/>
                            <a:latin typeface="Cambria Math" panose="02040503050406030204" pitchFamily="18" charset="0"/>
                            <a:ea typeface="Calibri" panose="020F0502020204030204" pitchFamily="34" charset="0"/>
                            <a:cs typeface="Arial" panose="020B0604020202020204" pitchFamily="34" charset="0"/>
                          </a:rPr>
                          <m:t>10</m:t>
                        </m:r>
                      </m:e>
                      <m:sup>
                        <m:r>
                          <a:rPr lang="es-EC" sz="1000" b="0" i="1">
                            <a:effectLst/>
                            <a:latin typeface="Cambria Math" panose="02040503050406030204" pitchFamily="18" charset="0"/>
                            <a:ea typeface="Calibri" panose="020F0502020204030204" pitchFamily="34" charset="0"/>
                            <a:cs typeface="Arial" panose="020B0604020202020204" pitchFamily="34" charset="0"/>
                          </a:rPr>
                          <m:t>−6</m:t>
                        </m:r>
                      </m:sup>
                    </m:sSup>
                  </m:oMath>
                </a14:m>
                <a:endParaRPr lang="es-ES" sz="1000"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17" name="CuadroTexto 16">
                <a:extLst>
                  <a:ext uri="{FF2B5EF4-FFF2-40B4-BE49-F238E27FC236}">
                    <a16:creationId xmlns:a16="http://schemas.microsoft.com/office/drawing/2014/main" id="{7E03212A-EAF7-4400-9B61-865433CD11A4}"/>
                  </a:ext>
                </a:extLst>
              </p:cNvPr>
              <p:cNvSpPr txBox="1">
                <a:spLocks noRot="1" noChangeAspect="1" noMove="1" noResize="1" noEditPoints="1" noAdjustHandles="1" noChangeArrowheads="1" noChangeShapeType="1" noTextEdit="1"/>
              </p:cNvSpPr>
              <p:nvPr/>
            </p:nvSpPr>
            <p:spPr>
              <a:xfrm>
                <a:off x="3052441" y="5157087"/>
                <a:ext cx="2430161" cy="987065"/>
              </a:xfrm>
              <a:prstGeom prst="rect">
                <a:avLst/>
              </a:prstGeom>
              <a:blipFill>
                <a:blip r:embed="rId5"/>
                <a:stretch>
                  <a:fillRect/>
                </a:stretch>
              </a:blipFill>
            </p:spPr>
            <p:txBody>
              <a:bodyPr/>
              <a:lstStyle/>
              <a:p>
                <a:r>
                  <a:rPr lang="es-419">
                    <a:noFill/>
                  </a:rPr>
                  <a:t> </a:t>
                </a:r>
              </a:p>
            </p:txBody>
          </p:sp>
        </mc:Fallback>
      </mc:AlternateContent>
      <p:sp>
        <p:nvSpPr>
          <p:cNvPr id="21" name="Elipse 20">
            <a:extLst>
              <a:ext uri="{FF2B5EF4-FFF2-40B4-BE49-F238E27FC236}">
                <a16:creationId xmlns:a16="http://schemas.microsoft.com/office/drawing/2014/main" id="{7EB9FFBC-BC9D-4709-9088-78382A1133BA}"/>
              </a:ext>
            </a:extLst>
          </p:cNvPr>
          <p:cNvSpPr/>
          <p:nvPr/>
        </p:nvSpPr>
        <p:spPr>
          <a:xfrm>
            <a:off x="7416883" y="2161936"/>
            <a:ext cx="424070" cy="41973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sz="1600" dirty="0"/>
              <a:t>4</a:t>
            </a:r>
          </a:p>
        </p:txBody>
      </p:sp>
      <p:sp>
        <p:nvSpPr>
          <p:cNvPr id="22" name="Flecha: hacia abajo 21">
            <a:extLst>
              <a:ext uri="{FF2B5EF4-FFF2-40B4-BE49-F238E27FC236}">
                <a16:creationId xmlns:a16="http://schemas.microsoft.com/office/drawing/2014/main" id="{971AE55D-FF7D-490F-A792-17CFD91637D5}"/>
              </a:ext>
            </a:extLst>
          </p:cNvPr>
          <p:cNvSpPr/>
          <p:nvPr/>
        </p:nvSpPr>
        <p:spPr>
          <a:xfrm>
            <a:off x="7464652" y="1066269"/>
            <a:ext cx="328531" cy="816441"/>
          </a:xfrm>
          <a:prstGeom prst="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S"/>
          </a:p>
        </p:txBody>
      </p:sp>
      <mc:AlternateContent xmlns:mc="http://schemas.openxmlformats.org/markup-compatibility/2006" xmlns:a14="http://schemas.microsoft.com/office/drawing/2010/main">
        <mc:Choice Requires="a14">
          <p:sp>
            <p:nvSpPr>
              <p:cNvPr id="23" name="CuadroTexto 22">
                <a:extLst>
                  <a:ext uri="{FF2B5EF4-FFF2-40B4-BE49-F238E27FC236}">
                    <a16:creationId xmlns:a16="http://schemas.microsoft.com/office/drawing/2014/main" id="{F6907F22-1A5D-4C8A-B384-2A84A6D0FD5D}"/>
                  </a:ext>
                </a:extLst>
              </p:cNvPr>
              <p:cNvSpPr txBox="1"/>
              <p:nvPr/>
            </p:nvSpPr>
            <p:spPr>
              <a:xfrm>
                <a:off x="6096000" y="2169046"/>
                <a:ext cx="7187608" cy="93916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s-ES" sz="1100" i="1" smtClean="0">
                              <a:solidFill>
                                <a:srgbClr val="836967"/>
                              </a:solidFill>
                              <a:latin typeface="Cambria Math" panose="02040503050406030204" pitchFamily="18" charset="0"/>
                            </a:rPr>
                          </m:ctrlPr>
                        </m:accPr>
                        <m:e>
                          <m:r>
                            <a:rPr lang="es-ES" sz="1100" i="1">
                              <a:latin typeface="Cambria Math" panose="02040503050406030204" pitchFamily="18" charset="0"/>
                            </a:rPr>
                            <m:t>𝑁</m:t>
                          </m:r>
                          <m:sSub>
                            <m:sSubPr>
                              <m:ctrlPr>
                                <a:rPr lang="es-ES" sz="1100" i="1">
                                  <a:solidFill>
                                    <a:srgbClr val="836967"/>
                                  </a:solidFill>
                                  <a:latin typeface="Cambria Math" panose="02040503050406030204" pitchFamily="18" charset="0"/>
                                </a:rPr>
                              </m:ctrlPr>
                            </m:sSubPr>
                            <m:e>
                              <m:r>
                                <a:rPr lang="es-ES" sz="1100" i="1">
                                  <a:latin typeface="Cambria Math" panose="02040503050406030204" pitchFamily="18" charset="0"/>
                                </a:rPr>
                                <m:t>𝑢</m:t>
                              </m:r>
                            </m:e>
                            <m:sub>
                              <m:r>
                                <a:rPr lang="es-ES" sz="1100" i="1">
                                  <a:latin typeface="Cambria Math" panose="02040503050406030204" pitchFamily="18" charset="0"/>
                                </a:rPr>
                                <m:t>𝐿</m:t>
                              </m:r>
                            </m:sub>
                          </m:sSub>
                        </m:e>
                      </m:acc>
                      <m:r>
                        <a:rPr lang="es-ES" sz="1100" i="0">
                          <a:latin typeface="Cambria Math" panose="02040503050406030204" pitchFamily="18" charset="0"/>
                        </a:rPr>
                        <m:t>=</m:t>
                      </m:r>
                      <m:sSup>
                        <m:sSupPr>
                          <m:ctrlPr>
                            <a:rPr lang="es-ES" sz="1100" i="1">
                              <a:solidFill>
                                <a:srgbClr val="836967"/>
                              </a:solidFill>
                              <a:latin typeface="Cambria Math" panose="02040503050406030204" pitchFamily="18" charset="0"/>
                            </a:rPr>
                          </m:ctrlPr>
                        </m:sSupPr>
                        <m:e>
                          <m:d>
                            <m:dPr>
                              <m:begChr m:val="{"/>
                              <m:endChr m:val="}"/>
                              <m:ctrlPr>
                                <a:rPr lang="es-ES" sz="1100" i="1">
                                  <a:solidFill>
                                    <a:srgbClr val="836967"/>
                                  </a:solidFill>
                                  <a:latin typeface="Cambria Math" panose="02040503050406030204" pitchFamily="18" charset="0"/>
                                </a:rPr>
                              </m:ctrlPr>
                            </m:dPr>
                            <m:e>
                              <m:r>
                                <a:rPr lang="es-ES" sz="1100" i="0">
                                  <a:latin typeface="Cambria Math" panose="02040503050406030204" pitchFamily="18" charset="0"/>
                                </a:rPr>
                                <m:t>0.60+</m:t>
                              </m:r>
                              <m:f>
                                <m:fPr>
                                  <m:ctrlPr>
                                    <a:rPr lang="es-ES" sz="1100" i="1">
                                      <a:solidFill>
                                        <a:srgbClr val="836967"/>
                                      </a:solidFill>
                                      <a:latin typeface="Cambria Math" panose="02040503050406030204" pitchFamily="18" charset="0"/>
                                    </a:rPr>
                                  </m:ctrlPr>
                                </m:fPr>
                                <m:num>
                                  <m:r>
                                    <a:rPr lang="es-ES" sz="1100" i="0">
                                      <a:latin typeface="Cambria Math" panose="02040503050406030204" pitchFamily="18" charset="0"/>
                                    </a:rPr>
                                    <m:t>0,387</m:t>
                                  </m:r>
                                  <m:sSubSup>
                                    <m:sSubSupPr>
                                      <m:ctrlPr>
                                        <a:rPr lang="es-ES" sz="1100" i="1">
                                          <a:solidFill>
                                            <a:srgbClr val="836967"/>
                                          </a:solidFill>
                                          <a:latin typeface="Cambria Math" panose="02040503050406030204" pitchFamily="18" charset="0"/>
                                        </a:rPr>
                                      </m:ctrlPr>
                                    </m:sSubSupPr>
                                    <m:e>
                                      <m:r>
                                        <a:rPr lang="es-ES" sz="1100" i="1">
                                          <a:latin typeface="Cambria Math" panose="02040503050406030204" pitchFamily="18" charset="0"/>
                                        </a:rPr>
                                        <m:t>𝑅</m:t>
                                      </m:r>
                                    </m:e>
                                    <m:sub>
                                      <m:r>
                                        <a:rPr lang="es-ES" sz="1100" i="1">
                                          <a:latin typeface="Cambria Math" panose="02040503050406030204" pitchFamily="18" charset="0"/>
                                        </a:rPr>
                                        <m:t>𝑎𝐷</m:t>
                                      </m:r>
                                    </m:sub>
                                    <m:sup>
                                      <m:f>
                                        <m:fPr>
                                          <m:ctrlPr>
                                            <a:rPr lang="es-ES" sz="1100" i="1">
                                              <a:solidFill>
                                                <a:srgbClr val="836967"/>
                                              </a:solidFill>
                                              <a:latin typeface="Cambria Math" panose="02040503050406030204" pitchFamily="18" charset="0"/>
                                            </a:rPr>
                                          </m:ctrlPr>
                                        </m:fPr>
                                        <m:num>
                                          <m:r>
                                            <a:rPr lang="es-ES" sz="1100" i="0">
                                              <a:latin typeface="Cambria Math" panose="02040503050406030204" pitchFamily="18" charset="0"/>
                                            </a:rPr>
                                            <m:t>1</m:t>
                                          </m:r>
                                        </m:num>
                                        <m:den>
                                          <m:r>
                                            <a:rPr lang="es-ES" sz="1100" i="0">
                                              <a:latin typeface="Cambria Math" panose="02040503050406030204" pitchFamily="18" charset="0"/>
                                            </a:rPr>
                                            <m:t>6</m:t>
                                          </m:r>
                                        </m:den>
                                      </m:f>
                                    </m:sup>
                                  </m:sSubSup>
                                </m:num>
                                <m:den>
                                  <m:sSup>
                                    <m:sSupPr>
                                      <m:ctrlPr>
                                        <a:rPr lang="es-ES" sz="1100" i="1">
                                          <a:solidFill>
                                            <a:srgbClr val="836967"/>
                                          </a:solidFill>
                                          <a:latin typeface="Cambria Math" panose="02040503050406030204" pitchFamily="18" charset="0"/>
                                        </a:rPr>
                                      </m:ctrlPr>
                                    </m:sSupPr>
                                    <m:e>
                                      <m:d>
                                        <m:dPr>
                                          <m:begChr m:val="["/>
                                          <m:endChr m:val="]"/>
                                          <m:ctrlPr>
                                            <a:rPr lang="es-ES" sz="1100" i="1">
                                              <a:solidFill>
                                                <a:srgbClr val="836967"/>
                                              </a:solidFill>
                                              <a:latin typeface="Cambria Math" panose="02040503050406030204" pitchFamily="18" charset="0"/>
                                            </a:rPr>
                                          </m:ctrlPr>
                                        </m:dPr>
                                        <m:e>
                                          <m:r>
                                            <a:rPr lang="es-ES" sz="1100" i="0">
                                              <a:latin typeface="Cambria Math" panose="02040503050406030204" pitchFamily="18" charset="0"/>
                                            </a:rPr>
                                            <m:t>1+</m:t>
                                          </m:r>
                                          <m:sSup>
                                            <m:sSupPr>
                                              <m:ctrlPr>
                                                <a:rPr lang="es-ES" sz="1100" i="1">
                                                  <a:solidFill>
                                                    <a:srgbClr val="836967"/>
                                                  </a:solidFill>
                                                  <a:latin typeface="Cambria Math" panose="02040503050406030204" pitchFamily="18" charset="0"/>
                                                </a:rPr>
                                              </m:ctrlPr>
                                            </m:sSupPr>
                                            <m:e>
                                              <m:d>
                                                <m:dPr>
                                                  <m:ctrlPr>
                                                    <a:rPr lang="es-ES" sz="1100" i="1">
                                                      <a:solidFill>
                                                        <a:srgbClr val="836967"/>
                                                      </a:solidFill>
                                                      <a:latin typeface="Cambria Math" panose="02040503050406030204" pitchFamily="18" charset="0"/>
                                                    </a:rPr>
                                                  </m:ctrlPr>
                                                </m:dPr>
                                                <m:e>
                                                  <m:f>
                                                    <m:fPr>
                                                      <m:ctrlPr>
                                                        <a:rPr lang="es-ES" sz="1100" i="1">
                                                          <a:solidFill>
                                                            <a:srgbClr val="836967"/>
                                                          </a:solidFill>
                                                          <a:latin typeface="Cambria Math" panose="02040503050406030204" pitchFamily="18" charset="0"/>
                                                        </a:rPr>
                                                      </m:ctrlPr>
                                                    </m:fPr>
                                                    <m:num>
                                                      <m:r>
                                                        <a:rPr lang="es-ES" sz="1100" i="0">
                                                          <a:latin typeface="Cambria Math" panose="02040503050406030204" pitchFamily="18" charset="0"/>
                                                        </a:rPr>
                                                        <m:t>0,559</m:t>
                                                      </m:r>
                                                    </m:num>
                                                    <m:den>
                                                      <m:r>
                                                        <a:rPr lang="es-ES" sz="1100" i="1">
                                                          <a:latin typeface="Cambria Math" panose="02040503050406030204" pitchFamily="18" charset="0"/>
                                                        </a:rPr>
                                                        <m:t>𝑃𝑟</m:t>
                                                      </m:r>
                                                    </m:den>
                                                  </m:f>
                                                </m:e>
                                              </m:d>
                                            </m:e>
                                            <m:sup>
                                              <m:f>
                                                <m:fPr>
                                                  <m:ctrlPr>
                                                    <a:rPr lang="es-ES" sz="1100" i="1">
                                                      <a:solidFill>
                                                        <a:srgbClr val="836967"/>
                                                      </a:solidFill>
                                                      <a:latin typeface="Cambria Math" panose="02040503050406030204" pitchFamily="18" charset="0"/>
                                                    </a:rPr>
                                                  </m:ctrlPr>
                                                </m:fPr>
                                                <m:num>
                                                  <m:r>
                                                    <a:rPr lang="es-ES" sz="1100" i="0">
                                                      <a:latin typeface="Cambria Math" panose="02040503050406030204" pitchFamily="18" charset="0"/>
                                                    </a:rPr>
                                                    <m:t>9</m:t>
                                                  </m:r>
                                                </m:num>
                                                <m:den>
                                                  <m:r>
                                                    <a:rPr lang="es-ES" sz="1100" i="0">
                                                      <a:latin typeface="Cambria Math" panose="02040503050406030204" pitchFamily="18" charset="0"/>
                                                    </a:rPr>
                                                    <m:t>16</m:t>
                                                  </m:r>
                                                </m:den>
                                              </m:f>
                                            </m:sup>
                                          </m:sSup>
                                        </m:e>
                                      </m:d>
                                    </m:e>
                                    <m:sup>
                                      <m:f>
                                        <m:fPr>
                                          <m:ctrlPr>
                                            <a:rPr lang="es-ES" sz="1100" i="1">
                                              <a:solidFill>
                                                <a:srgbClr val="836967"/>
                                              </a:solidFill>
                                              <a:latin typeface="Cambria Math" panose="02040503050406030204" pitchFamily="18" charset="0"/>
                                            </a:rPr>
                                          </m:ctrlPr>
                                        </m:fPr>
                                        <m:num>
                                          <m:r>
                                            <a:rPr lang="es-ES" sz="1100" i="0">
                                              <a:latin typeface="Cambria Math" panose="02040503050406030204" pitchFamily="18" charset="0"/>
                                            </a:rPr>
                                            <m:t>8</m:t>
                                          </m:r>
                                        </m:num>
                                        <m:den>
                                          <m:r>
                                            <a:rPr lang="es-ES" sz="1100" i="0">
                                              <a:latin typeface="Cambria Math" panose="02040503050406030204" pitchFamily="18" charset="0"/>
                                            </a:rPr>
                                            <m:t>27</m:t>
                                          </m:r>
                                        </m:den>
                                      </m:f>
                                    </m:sup>
                                  </m:sSup>
                                  <m:r>
                                    <a:rPr lang="es-ES" sz="1100" i="0">
                                      <a:latin typeface="Cambria Math" panose="02040503050406030204" pitchFamily="18" charset="0"/>
                                    </a:rPr>
                                    <m:t>    </m:t>
                                  </m:r>
                                </m:den>
                              </m:f>
                            </m:e>
                          </m:d>
                        </m:e>
                        <m:sup>
                          <m:r>
                            <a:rPr lang="es-ES" sz="1100" i="0">
                              <a:latin typeface="Cambria Math" panose="02040503050406030204" pitchFamily="18" charset="0"/>
                            </a:rPr>
                            <m:t>2</m:t>
                          </m:r>
                        </m:sup>
                      </m:sSup>
                      <m:r>
                        <a:rPr lang="es-ES" sz="1100" i="0">
                          <a:latin typeface="Cambria Math" panose="02040503050406030204" pitchFamily="18" charset="0"/>
                        </a:rPr>
                        <m:t> </m:t>
                      </m:r>
                      <m:r>
                        <a:rPr lang="es-ES" sz="1100" i="1">
                          <a:latin typeface="Cambria Math" panose="02040503050406030204" pitchFamily="18" charset="0"/>
                        </a:rPr>
                        <m:t>𝑆𝑖</m:t>
                      </m:r>
                      <m:r>
                        <a:rPr lang="es-ES" sz="1100" i="0">
                          <a:latin typeface="Cambria Math" panose="02040503050406030204" pitchFamily="18" charset="0"/>
                        </a:rPr>
                        <m:t> </m:t>
                      </m:r>
                      <m:sSub>
                        <m:sSubPr>
                          <m:ctrlPr>
                            <a:rPr lang="es-ES" sz="1100" i="1">
                              <a:solidFill>
                                <a:srgbClr val="836967"/>
                              </a:solidFill>
                              <a:latin typeface="Cambria Math" panose="02040503050406030204" pitchFamily="18" charset="0"/>
                            </a:rPr>
                          </m:ctrlPr>
                        </m:sSubPr>
                        <m:e>
                          <m:r>
                            <a:rPr lang="es-ES" sz="1100" i="1">
                              <a:latin typeface="Cambria Math" panose="02040503050406030204" pitchFamily="18" charset="0"/>
                            </a:rPr>
                            <m:t>𝑅</m:t>
                          </m:r>
                        </m:e>
                        <m:sub>
                          <m:r>
                            <a:rPr lang="es-ES" sz="1100" i="1">
                              <a:latin typeface="Cambria Math" panose="02040503050406030204" pitchFamily="18" charset="0"/>
                            </a:rPr>
                            <m:t>𝑎𝐷</m:t>
                          </m:r>
                        </m:sub>
                      </m:sSub>
                      <m:r>
                        <a:rPr lang="es-ES" sz="1100" i="0">
                          <a:latin typeface="Cambria Math" panose="02040503050406030204" pitchFamily="18" charset="0"/>
                        </a:rPr>
                        <m:t>≤</m:t>
                      </m:r>
                      <m:sSup>
                        <m:sSupPr>
                          <m:ctrlPr>
                            <a:rPr lang="es-ES" sz="1100" i="1">
                              <a:solidFill>
                                <a:srgbClr val="836967"/>
                              </a:solidFill>
                              <a:latin typeface="Cambria Math" panose="02040503050406030204" pitchFamily="18" charset="0"/>
                            </a:rPr>
                          </m:ctrlPr>
                        </m:sSupPr>
                        <m:e>
                          <m:r>
                            <a:rPr lang="es-ES" sz="1100" i="0">
                              <a:latin typeface="Cambria Math" panose="02040503050406030204" pitchFamily="18" charset="0"/>
                            </a:rPr>
                            <m:t>10</m:t>
                          </m:r>
                        </m:e>
                        <m:sup>
                          <m:r>
                            <a:rPr lang="es-ES" sz="1100" i="0">
                              <a:latin typeface="Cambria Math" panose="02040503050406030204" pitchFamily="18" charset="0"/>
                            </a:rPr>
                            <m:t>12</m:t>
                          </m:r>
                        </m:sup>
                      </m:sSup>
                    </m:oMath>
                  </m:oMathPara>
                </a14:m>
                <a:endParaRPr lang="es-ES" sz="1100" dirty="0"/>
              </a:p>
            </p:txBody>
          </p:sp>
        </mc:Choice>
        <mc:Fallback xmlns="">
          <p:sp>
            <p:nvSpPr>
              <p:cNvPr id="23" name="CuadroTexto 22">
                <a:extLst>
                  <a:ext uri="{FF2B5EF4-FFF2-40B4-BE49-F238E27FC236}">
                    <a16:creationId xmlns:a16="http://schemas.microsoft.com/office/drawing/2014/main" id="{F6907F22-1A5D-4C8A-B384-2A84A6D0FD5D}"/>
                  </a:ext>
                </a:extLst>
              </p:cNvPr>
              <p:cNvSpPr txBox="1">
                <a:spLocks noRot="1" noChangeAspect="1" noMove="1" noResize="1" noEditPoints="1" noAdjustHandles="1" noChangeArrowheads="1" noChangeShapeType="1" noTextEdit="1"/>
              </p:cNvSpPr>
              <p:nvPr/>
            </p:nvSpPr>
            <p:spPr>
              <a:xfrm>
                <a:off x="6096000" y="2169046"/>
                <a:ext cx="7187608" cy="939168"/>
              </a:xfrm>
              <a:prstGeom prst="rect">
                <a:avLst/>
              </a:prstGeom>
              <a:blipFill>
                <a:blip r:embed="rId6"/>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24" name="CuadroTexto 23">
                <a:extLst>
                  <a:ext uri="{FF2B5EF4-FFF2-40B4-BE49-F238E27FC236}">
                    <a16:creationId xmlns:a16="http://schemas.microsoft.com/office/drawing/2014/main" id="{89A9CAA1-DA6C-433E-96FD-FBEE1CAEA375}"/>
                  </a:ext>
                </a:extLst>
              </p:cNvPr>
              <p:cNvSpPr txBox="1"/>
              <p:nvPr/>
            </p:nvSpPr>
            <p:spPr>
              <a:xfrm>
                <a:off x="7824261" y="3312649"/>
                <a:ext cx="1264316" cy="2616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s-ES" sz="1100" i="1" smtClean="0">
                              <a:solidFill>
                                <a:srgbClr val="836967"/>
                              </a:solidFill>
                              <a:latin typeface="Cambria Math" panose="02040503050406030204" pitchFamily="18" charset="0"/>
                            </a:rPr>
                          </m:ctrlPr>
                        </m:accPr>
                        <m:e>
                          <m:r>
                            <a:rPr lang="es-ES" sz="1100" i="1">
                              <a:latin typeface="Cambria Math" panose="02040503050406030204" pitchFamily="18" charset="0"/>
                            </a:rPr>
                            <m:t>𝑁</m:t>
                          </m:r>
                          <m:sSub>
                            <m:sSubPr>
                              <m:ctrlPr>
                                <a:rPr lang="es-ES" sz="1100" i="1">
                                  <a:solidFill>
                                    <a:srgbClr val="836967"/>
                                  </a:solidFill>
                                  <a:latin typeface="Cambria Math" panose="02040503050406030204" pitchFamily="18" charset="0"/>
                                </a:rPr>
                              </m:ctrlPr>
                            </m:sSubPr>
                            <m:e>
                              <m:r>
                                <a:rPr lang="es-ES" sz="1100" i="1">
                                  <a:latin typeface="Cambria Math" panose="02040503050406030204" pitchFamily="18" charset="0"/>
                                </a:rPr>
                                <m:t>𝑢</m:t>
                              </m:r>
                            </m:e>
                            <m:sub>
                              <m:r>
                                <a:rPr lang="es-ES" sz="1100" i="1">
                                  <a:latin typeface="Cambria Math" panose="02040503050406030204" pitchFamily="18" charset="0"/>
                                </a:rPr>
                                <m:t>𝐿</m:t>
                              </m:r>
                            </m:sub>
                          </m:sSub>
                        </m:e>
                      </m:acc>
                      <m:r>
                        <a:rPr lang="es-ES" sz="1100" i="0">
                          <a:latin typeface="Cambria Math" panose="02040503050406030204" pitchFamily="18" charset="0"/>
                        </a:rPr>
                        <m:t>=</m:t>
                      </m:r>
                      <m:r>
                        <a:rPr lang="es-ES" sz="1100" b="0" i="0" smtClean="0">
                          <a:latin typeface="Cambria Math" panose="02040503050406030204" pitchFamily="18" charset="0"/>
                        </a:rPr>
                        <m:t>2,912</m:t>
                      </m:r>
                    </m:oMath>
                  </m:oMathPara>
                </a14:m>
                <a:endParaRPr lang="es-ES" sz="1100" dirty="0"/>
              </a:p>
            </p:txBody>
          </p:sp>
        </mc:Choice>
        <mc:Fallback xmlns="">
          <p:sp>
            <p:nvSpPr>
              <p:cNvPr id="24" name="CuadroTexto 23">
                <a:extLst>
                  <a:ext uri="{FF2B5EF4-FFF2-40B4-BE49-F238E27FC236}">
                    <a16:creationId xmlns:a16="http://schemas.microsoft.com/office/drawing/2014/main" id="{89A9CAA1-DA6C-433E-96FD-FBEE1CAEA375}"/>
                  </a:ext>
                </a:extLst>
              </p:cNvPr>
              <p:cNvSpPr txBox="1">
                <a:spLocks noRot="1" noChangeAspect="1" noMove="1" noResize="1" noEditPoints="1" noAdjustHandles="1" noChangeArrowheads="1" noChangeShapeType="1" noTextEdit="1"/>
              </p:cNvSpPr>
              <p:nvPr/>
            </p:nvSpPr>
            <p:spPr>
              <a:xfrm>
                <a:off x="7824261" y="3312649"/>
                <a:ext cx="1264316" cy="261610"/>
              </a:xfrm>
              <a:prstGeom prst="rect">
                <a:avLst/>
              </a:prstGeom>
              <a:blipFill>
                <a:blip r:embed="rId7"/>
                <a:stretch>
                  <a:fillRect/>
                </a:stretch>
              </a:blipFill>
            </p:spPr>
            <p:txBody>
              <a:bodyPr/>
              <a:lstStyle/>
              <a:p>
                <a:r>
                  <a:rPr lang="es-ES">
                    <a:noFill/>
                  </a:rPr>
                  <a:t> </a:t>
                </a:r>
              </a:p>
            </p:txBody>
          </p:sp>
        </mc:Fallback>
      </mc:AlternateContent>
      <p:sp>
        <p:nvSpPr>
          <p:cNvPr id="25" name="Elipse 24">
            <a:extLst>
              <a:ext uri="{FF2B5EF4-FFF2-40B4-BE49-F238E27FC236}">
                <a16:creationId xmlns:a16="http://schemas.microsoft.com/office/drawing/2014/main" id="{4CB8003C-79C9-4680-8A43-475FE3436736}"/>
              </a:ext>
            </a:extLst>
          </p:cNvPr>
          <p:cNvSpPr/>
          <p:nvPr/>
        </p:nvSpPr>
        <p:spPr>
          <a:xfrm>
            <a:off x="7449009" y="3794577"/>
            <a:ext cx="424070" cy="41973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sz="1600" dirty="0"/>
              <a:t>5</a:t>
            </a:r>
          </a:p>
        </p:txBody>
      </p:sp>
      <mc:AlternateContent xmlns:mc="http://schemas.openxmlformats.org/markup-compatibility/2006" xmlns:a14="http://schemas.microsoft.com/office/drawing/2010/main">
        <mc:Choice Requires="a14">
          <p:sp>
            <p:nvSpPr>
              <p:cNvPr id="26" name="CuadroTexto 25">
                <a:extLst>
                  <a:ext uri="{FF2B5EF4-FFF2-40B4-BE49-F238E27FC236}">
                    <a16:creationId xmlns:a16="http://schemas.microsoft.com/office/drawing/2014/main" id="{C98580AC-2A7A-4258-BE22-6AAF1E6DAB32}"/>
                  </a:ext>
                </a:extLst>
              </p:cNvPr>
              <p:cNvSpPr txBox="1"/>
              <p:nvPr/>
            </p:nvSpPr>
            <p:spPr>
              <a:xfrm>
                <a:off x="7905205" y="4110992"/>
                <a:ext cx="1079032" cy="41370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S" sz="1100" i="1" smtClean="0">
                          <a:latin typeface="Cambria Math" panose="02040503050406030204" pitchFamily="18" charset="0"/>
                        </a:rPr>
                        <m:t>𝑁𝑢</m:t>
                      </m:r>
                      <m:r>
                        <a:rPr lang="es-ES" sz="1100" i="0">
                          <a:latin typeface="Cambria Math" panose="02040503050406030204" pitchFamily="18" charset="0"/>
                        </a:rPr>
                        <m:t>=</m:t>
                      </m:r>
                      <m:f>
                        <m:fPr>
                          <m:ctrlPr>
                            <a:rPr lang="es-ES" sz="1100" i="1">
                              <a:solidFill>
                                <a:srgbClr val="836967"/>
                              </a:solidFill>
                              <a:latin typeface="Cambria Math" panose="02040503050406030204" pitchFamily="18" charset="0"/>
                            </a:rPr>
                          </m:ctrlPr>
                        </m:fPr>
                        <m:num>
                          <m:r>
                            <a:rPr lang="es-ES" sz="1100" i="1">
                              <a:latin typeface="Cambria Math" panose="02040503050406030204" pitchFamily="18" charset="0"/>
                            </a:rPr>
                            <m:t>h𝐷</m:t>
                          </m:r>
                        </m:num>
                        <m:den>
                          <m:r>
                            <a:rPr lang="es-ES" sz="1100" i="1">
                              <a:latin typeface="Cambria Math" panose="02040503050406030204" pitchFamily="18" charset="0"/>
                            </a:rPr>
                            <m:t>𝑘</m:t>
                          </m:r>
                        </m:den>
                      </m:f>
                    </m:oMath>
                  </m:oMathPara>
                </a14:m>
                <a:endParaRPr lang="es-ES" sz="1100" dirty="0"/>
              </a:p>
            </p:txBody>
          </p:sp>
        </mc:Choice>
        <mc:Fallback xmlns="">
          <p:sp>
            <p:nvSpPr>
              <p:cNvPr id="26" name="CuadroTexto 25">
                <a:extLst>
                  <a:ext uri="{FF2B5EF4-FFF2-40B4-BE49-F238E27FC236}">
                    <a16:creationId xmlns:a16="http://schemas.microsoft.com/office/drawing/2014/main" id="{C98580AC-2A7A-4258-BE22-6AAF1E6DAB32}"/>
                  </a:ext>
                </a:extLst>
              </p:cNvPr>
              <p:cNvSpPr txBox="1">
                <a:spLocks noRot="1" noChangeAspect="1" noMove="1" noResize="1" noEditPoints="1" noAdjustHandles="1" noChangeArrowheads="1" noChangeShapeType="1" noTextEdit="1"/>
              </p:cNvSpPr>
              <p:nvPr/>
            </p:nvSpPr>
            <p:spPr>
              <a:xfrm>
                <a:off x="7905205" y="4110992"/>
                <a:ext cx="1079032" cy="413703"/>
              </a:xfrm>
              <a:prstGeom prst="rect">
                <a:avLst/>
              </a:prstGeom>
              <a:blipFill>
                <a:blip r:embed="rId8"/>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28" name="CuadroTexto 27">
                <a:extLst>
                  <a:ext uri="{FF2B5EF4-FFF2-40B4-BE49-F238E27FC236}">
                    <a16:creationId xmlns:a16="http://schemas.microsoft.com/office/drawing/2014/main" id="{6C7B47A5-B621-4E87-A1CB-CA9BA8971A4D}"/>
                  </a:ext>
                </a:extLst>
              </p:cNvPr>
              <p:cNvSpPr txBox="1"/>
              <p:nvPr/>
            </p:nvSpPr>
            <p:spPr>
              <a:xfrm>
                <a:off x="7934379" y="4492049"/>
                <a:ext cx="1597647" cy="41376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S" sz="1100" i="1" smtClean="0">
                              <a:solidFill>
                                <a:srgbClr val="836967"/>
                              </a:solidFill>
                              <a:latin typeface="Cambria Math" panose="02040503050406030204" pitchFamily="18" charset="0"/>
                            </a:rPr>
                          </m:ctrlPr>
                        </m:sSubPr>
                        <m:e>
                          <m:r>
                            <a:rPr lang="es-ES" sz="1100" i="1">
                              <a:latin typeface="Cambria Math" panose="02040503050406030204" pitchFamily="18" charset="0"/>
                            </a:rPr>
                            <m:t>h</m:t>
                          </m:r>
                        </m:e>
                        <m:sub>
                          <m:r>
                            <a:rPr lang="es-ES" sz="1100" i="1">
                              <a:latin typeface="Cambria Math" panose="02040503050406030204" pitchFamily="18" charset="0"/>
                            </a:rPr>
                            <m:t>𝑐𝑜𝑛𝑣</m:t>
                          </m:r>
                        </m:sub>
                      </m:sSub>
                      <m:r>
                        <a:rPr lang="es-ES" sz="1100" i="0">
                          <a:latin typeface="Cambria Math" panose="02040503050406030204" pitchFamily="18" charset="0"/>
                        </a:rPr>
                        <m:t>=1</m:t>
                      </m:r>
                      <m:r>
                        <a:rPr lang="es-ES" sz="1100" b="0" i="0" smtClean="0">
                          <a:latin typeface="Cambria Math" panose="02040503050406030204" pitchFamily="18" charset="0"/>
                        </a:rPr>
                        <m:t>2</m:t>
                      </m:r>
                      <m:r>
                        <a:rPr lang="es-ES" sz="1100" i="0">
                          <a:latin typeface="Cambria Math" panose="02040503050406030204" pitchFamily="18" charset="0"/>
                        </a:rPr>
                        <m:t> </m:t>
                      </m:r>
                      <m:d>
                        <m:dPr>
                          <m:begChr m:val="["/>
                          <m:endChr m:val="]"/>
                          <m:ctrlPr>
                            <a:rPr lang="es-ES" sz="1100" i="1">
                              <a:latin typeface="Cambria Math" panose="02040503050406030204" pitchFamily="18" charset="0"/>
                            </a:rPr>
                          </m:ctrlPr>
                        </m:dPr>
                        <m:e>
                          <m:f>
                            <m:fPr>
                              <m:ctrlPr>
                                <a:rPr lang="es-ES" sz="1100" i="1">
                                  <a:solidFill>
                                    <a:srgbClr val="836967"/>
                                  </a:solidFill>
                                  <a:latin typeface="Cambria Math" panose="02040503050406030204" pitchFamily="18" charset="0"/>
                                </a:rPr>
                              </m:ctrlPr>
                            </m:fPr>
                            <m:num>
                              <m:r>
                                <a:rPr lang="es-ES" sz="1100" i="1">
                                  <a:latin typeface="Cambria Math" panose="02040503050406030204" pitchFamily="18" charset="0"/>
                                </a:rPr>
                                <m:t>𝑊</m:t>
                              </m:r>
                            </m:num>
                            <m:den>
                              <m:sSup>
                                <m:sSupPr>
                                  <m:ctrlPr>
                                    <a:rPr lang="es-ES" sz="1100" i="1">
                                      <a:solidFill>
                                        <a:srgbClr val="836967"/>
                                      </a:solidFill>
                                      <a:latin typeface="Cambria Math" panose="02040503050406030204" pitchFamily="18" charset="0"/>
                                    </a:rPr>
                                  </m:ctrlPr>
                                </m:sSupPr>
                                <m:e>
                                  <m:r>
                                    <a:rPr lang="es-ES" sz="1100" i="1">
                                      <a:latin typeface="Cambria Math" panose="02040503050406030204" pitchFamily="18" charset="0"/>
                                    </a:rPr>
                                    <m:t>𝑚</m:t>
                                  </m:r>
                                </m:e>
                                <m:sup>
                                  <m:r>
                                    <a:rPr lang="es-ES" sz="1100" i="0">
                                      <a:latin typeface="Cambria Math" panose="02040503050406030204" pitchFamily="18" charset="0"/>
                                    </a:rPr>
                                    <m:t>2</m:t>
                                  </m:r>
                                </m:sup>
                              </m:sSup>
                              <m:r>
                                <a:rPr lang="es-ES" sz="1100" i="1">
                                  <a:latin typeface="Cambria Math" panose="02040503050406030204" pitchFamily="18" charset="0"/>
                                </a:rPr>
                                <m:t>𝐾</m:t>
                              </m:r>
                            </m:den>
                          </m:f>
                        </m:e>
                      </m:d>
                    </m:oMath>
                  </m:oMathPara>
                </a14:m>
                <a:endParaRPr lang="es-ES" sz="1100" dirty="0"/>
              </a:p>
            </p:txBody>
          </p:sp>
        </mc:Choice>
        <mc:Fallback xmlns="">
          <p:sp>
            <p:nvSpPr>
              <p:cNvPr id="28" name="CuadroTexto 27">
                <a:extLst>
                  <a:ext uri="{FF2B5EF4-FFF2-40B4-BE49-F238E27FC236}">
                    <a16:creationId xmlns:a16="http://schemas.microsoft.com/office/drawing/2014/main" id="{6C7B47A5-B621-4E87-A1CB-CA9BA8971A4D}"/>
                  </a:ext>
                </a:extLst>
              </p:cNvPr>
              <p:cNvSpPr txBox="1">
                <a:spLocks noRot="1" noChangeAspect="1" noMove="1" noResize="1" noEditPoints="1" noAdjustHandles="1" noChangeArrowheads="1" noChangeShapeType="1" noTextEdit="1"/>
              </p:cNvSpPr>
              <p:nvPr/>
            </p:nvSpPr>
            <p:spPr>
              <a:xfrm>
                <a:off x="7934379" y="4492049"/>
                <a:ext cx="1597647" cy="413768"/>
              </a:xfrm>
              <a:prstGeom prst="rect">
                <a:avLst/>
              </a:prstGeom>
              <a:blipFill>
                <a:blip r:embed="rId9"/>
                <a:stretch>
                  <a:fillRect/>
                </a:stretch>
              </a:blipFill>
            </p:spPr>
            <p:txBody>
              <a:bodyPr/>
              <a:lstStyle/>
              <a:p>
                <a:r>
                  <a:rPr lang="es-ES">
                    <a:noFill/>
                  </a:rPr>
                  <a:t> </a:t>
                </a:r>
              </a:p>
            </p:txBody>
          </p:sp>
        </mc:Fallback>
      </mc:AlternateContent>
      <p:sp>
        <p:nvSpPr>
          <p:cNvPr id="29" name="Flecha: hacia abajo 28">
            <a:extLst>
              <a:ext uri="{FF2B5EF4-FFF2-40B4-BE49-F238E27FC236}">
                <a16:creationId xmlns:a16="http://schemas.microsoft.com/office/drawing/2014/main" id="{0D6231E1-B291-452E-9538-9D192767021C}"/>
              </a:ext>
            </a:extLst>
          </p:cNvPr>
          <p:cNvSpPr/>
          <p:nvPr/>
        </p:nvSpPr>
        <p:spPr>
          <a:xfrm>
            <a:off x="7464652" y="2827472"/>
            <a:ext cx="328531" cy="816441"/>
          </a:xfrm>
          <a:prstGeom prst="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S"/>
          </a:p>
        </p:txBody>
      </p:sp>
      <p:sp>
        <p:nvSpPr>
          <p:cNvPr id="31" name="Flecha: hacia arriba 30">
            <a:extLst>
              <a:ext uri="{FF2B5EF4-FFF2-40B4-BE49-F238E27FC236}">
                <a16:creationId xmlns:a16="http://schemas.microsoft.com/office/drawing/2014/main" id="{DCE68401-78EE-4722-8F9D-AD8442B1290D}"/>
              </a:ext>
            </a:extLst>
          </p:cNvPr>
          <p:cNvSpPr/>
          <p:nvPr/>
        </p:nvSpPr>
        <p:spPr>
          <a:xfrm>
            <a:off x="2594291" y="726051"/>
            <a:ext cx="458150" cy="1454906"/>
          </a:xfrm>
          <a:prstGeom prst="up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S"/>
          </a:p>
        </p:txBody>
      </p:sp>
      <mc:AlternateContent xmlns:mc="http://schemas.openxmlformats.org/markup-compatibility/2006" xmlns:a14="http://schemas.microsoft.com/office/drawing/2010/main">
        <mc:Choice Requires="a14">
          <p:sp>
            <p:nvSpPr>
              <p:cNvPr id="33" name="CuadroTexto 32">
                <a:extLst>
                  <a:ext uri="{FF2B5EF4-FFF2-40B4-BE49-F238E27FC236}">
                    <a16:creationId xmlns:a16="http://schemas.microsoft.com/office/drawing/2014/main" id="{739F5824-BCEF-4E12-8453-073B1F27D749}"/>
                  </a:ext>
                </a:extLst>
              </p:cNvPr>
              <p:cNvSpPr txBox="1"/>
              <p:nvPr/>
            </p:nvSpPr>
            <p:spPr>
              <a:xfrm>
                <a:off x="5186269" y="508933"/>
                <a:ext cx="7595936" cy="1117037"/>
              </a:xfrm>
              <a:prstGeom prst="rect">
                <a:avLst/>
              </a:prstGeom>
              <a:noFill/>
            </p:spPr>
            <p:txBody>
              <a:bodyPr wrap="square">
                <a:spAutoFit/>
              </a:bodyPr>
              <a:lstStyle/>
              <a:p>
                <a:pPr indent="450215" algn="ctr">
                  <a:lnSpc>
                    <a:spcPct val="150000"/>
                  </a:lnSpc>
                </a:pPr>
                <a14:m>
                  <m:oMathPara xmlns:m="http://schemas.openxmlformats.org/officeDocument/2006/math">
                    <m:oMathParaPr>
                      <m:jc m:val="centerGroup"/>
                    </m:oMathParaPr>
                    <m:oMath xmlns:m="http://schemas.openxmlformats.org/officeDocument/2006/math">
                      <m:sSub>
                        <m:sSubPr>
                          <m:ctrlPr>
                            <a:rPr lang="es-ES" sz="1100" i="1" smtClean="0">
                              <a:effectLst/>
                              <a:latin typeface="Cambria Math" panose="02040503050406030204" pitchFamily="18" charset="0"/>
                              <a:ea typeface="Calibri" panose="020F0502020204030204" pitchFamily="34" charset="0"/>
                              <a:cs typeface="Arial" panose="020B0604020202020204" pitchFamily="34" charset="0"/>
                            </a:rPr>
                          </m:ctrlPr>
                        </m:sSubPr>
                        <m:e>
                          <m:r>
                            <a:rPr lang="es-EC" sz="1100" i="1">
                              <a:effectLst/>
                              <a:latin typeface="Cambria Math" panose="02040503050406030204" pitchFamily="18" charset="0"/>
                              <a:ea typeface="Calibri" panose="020F0502020204030204" pitchFamily="34" charset="0"/>
                              <a:cs typeface="Arial" panose="020B0604020202020204" pitchFamily="34" charset="0"/>
                            </a:rPr>
                            <m:t>𝑅</m:t>
                          </m:r>
                        </m:e>
                        <m:sub>
                          <m:r>
                            <a:rPr lang="es-EC" sz="1100" i="1">
                              <a:effectLst/>
                              <a:latin typeface="Cambria Math" panose="02040503050406030204" pitchFamily="18" charset="0"/>
                              <a:ea typeface="Calibri" panose="020F0502020204030204" pitchFamily="34" charset="0"/>
                              <a:cs typeface="Arial" panose="020B0604020202020204" pitchFamily="34" charset="0"/>
                            </a:rPr>
                            <m:t>𝑎𝐷</m:t>
                          </m:r>
                        </m:sub>
                      </m:sSub>
                      <m:r>
                        <a:rPr lang="es-EC" sz="1100" i="1">
                          <a:effectLst/>
                          <a:latin typeface="Cambria Math" panose="02040503050406030204" pitchFamily="18" charset="0"/>
                          <a:ea typeface="Calibri" panose="020F0502020204030204" pitchFamily="34" charset="0"/>
                          <a:cs typeface="Arial" panose="020B0604020202020204" pitchFamily="34" charset="0"/>
                        </a:rPr>
                        <m:t>=</m:t>
                      </m:r>
                      <m:f>
                        <m:fPr>
                          <m:ctrlPr>
                            <a:rPr lang="es-ES" sz="1100" i="1">
                              <a:effectLst/>
                              <a:latin typeface="Cambria Math" panose="02040503050406030204" pitchFamily="18" charset="0"/>
                              <a:ea typeface="Calibri" panose="020F0502020204030204" pitchFamily="34" charset="0"/>
                              <a:cs typeface="Arial" panose="020B0604020202020204" pitchFamily="34" charset="0"/>
                            </a:rPr>
                          </m:ctrlPr>
                        </m:fPr>
                        <m:num>
                          <m:r>
                            <a:rPr lang="es-EC" sz="1100" i="1">
                              <a:effectLst/>
                              <a:latin typeface="Cambria Math" panose="02040503050406030204" pitchFamily="18" charset="0"/>
                              <a:ea typeface="Calibri" panose="020F0502020204030204" pitchFamily="34" charset="0"/>
                              <a:cs typeface="Arial" panose="020B0604020202020204" pitchFamily="34" charset="0"/>
                            </a:rPr>
                            <m:t>𝑔</m:t>
                          </m:r>
                          <m:r>
                            <a:rPr lang="es-EC" sz="1100" i="1">
                              <a:effectLst/>
                              <a:latin typeface="Cambria Math" panose="02040503050406030204" pitchFamily="18" charset="0"/>
                              <a:ea typeface="Calibri" panose="020F0502020204030204" pitchFamily="34" charset="0"/>
                              <a:cs typeface="Arial" panose="020B0604020202020204" pitchFamily="34" charset="0"/>
                            </a:rPr>
                            <m:t>𝛽</m:t>
                          </m:r>
                          <m:d>
                            <m:dPr>
                              <m:ctrlPr>
                                <a:rPr lang="es-ES" sz="1100" i="1">
                                  <a:effectLst/>
                                  <a:latin typeface="Cambria Math" panose="02040503050406030204" pitchFamily="18" charset="0"/>
                                  <a:ea typeface="Calibri" panose="020F0502020204030204" pitchFamily="34" charset="0"/>
                                  <a:cs typeface="Arial" panose="020B0604020202020204" pitchFamily="34" charset="0"/>
                                </a:rPr>
                              </m:ctrlPr>
                            </m:dPr>
                            <m:e>
                              <m:sSub>
                                <m:sSubPr>
                                  <m:ctrlPr>
                                    <a:rPr lang="es-ES" sz="1100" i="1">
                                      <a:effectLst/>
                                      <a:latin typeface="Cambria Math" panose="02040503050406030204" pitchFamily="18" charset="0"/>
                                      <a:ea typeface="Calibri" panose="020F0502020204030204" pitchFamily="34" charset="0"/>
                                      <a:cs typeface="Arial" panose="020B0604020202020204" pitchFamily="34" charset="0"/>
                                    </a:rPr>
                                  </m:ctrlPr>
                                </m:sSubPr>
                                <m:e>
                                  <m:r>
                                    <a:rPr lang="es-EC" sz="1100" i="1">
                                      <a:effectLst/>
                                      <a:latin typeface="Cambria Math" panose="02040503050406030204" pitchFamily="18" charset="0"/>
                                      <a:ea typeface="Calibri" panose="020F0502020204030204" pitchFamily="34" charset="0"/>
                                      <a:cs typeface="Arial" panose="020B0604020202020204" pitchFamily="34" charset="0"/>
                                    </a:rPr>
                                    <m:t>𝑇</m:t>
                                  </m:r>
                                </m:e>
                                <m:sub>
                                  <m:r>
                                    <a:rPr lang="es-EC" sz="1100" i="1">
                                      <a:effectLst/>
                                      <a:latin typeface="Cambria Math" panose="02040503050406030204" pitchFamily="18" charset="0"/>
                                      <a:ea typeface="Calibri" panose="020F0502020204030204" pitchFamily="34" charset="0"/>
                                      <a:cs typeface="Arial" panose="020B0604020202020204" pitchFamily="34" charset="0"/>
                                    </a:rPr>
                                    <m:t>𝑠</m:t>
                                  </m:r>
                                </m:sub>
                              </m:sSub>
                              <m:r>
                                <a:rPr lang="es-EC" sz="1100" i="1">
                                  <a:effectLst/>
                                  <a:latin typeface="Cambria Math" panose="02040503050406030204" pitchFamily="18" charset="0"/>
                                  <a:ea typeface="Calibri" panose="020F0502020204030204" pitchFamily="34" charset="0"/>
                                  <a:cs typeface="Arial" panose="020B0604020202020204" pitchFamily="34" charset="0"/>
                                </a:rPr>
                                <m:t>−</m:t>
                              </m:r>
                              <m:sSub>
                                <m:sSubPr>
                                  <m:ctrlPr>
                                    <a:rPr lang="es-ES" sz="1100" i="1">
                                      <a:effectLst/>
                                      <a:latin typeface="Cambria Math" panose="02040503050406030204" pitchFamily="18" charset="0"/>
                                      <a:ea typeface="Calibri" panose="020F0502020204030204" pitchFamily="34" charset="0"/>
                                      <a:cs typeface="Arial" panose="020B0604020202020204" pitchFamily="34" charset="0"/>
                                    </a:rPr>
                                  </m:ctrlPr>
                                </m:sSubPr>
                                <m:e>
                                  <m:r>
                                    <a:rPr lang="es-EC" sz="1100" i="1">
                                      <a:effectLst/>
                                      <a:latin typeface="Cambria Math" panose="02040503050406030204" pitchFamily="18" charset="0"/>
                                      <a:ea typeface="Calibri" panose="020F0502020204030204" pitchFamily="34" charset="0"/>
                                      <a:cs typeface="Arial" panose="020B0604020202020204" pitchFamily="34" charset="0"/>
                                    </a:rPr>
                                    <m:t>𝑇</m:t>
                                  </m:r>
                                </m:e>
                                <m:sub>
                                  <m:r>
                                    <a:rPr lang="es-EC" sz="1100" i="1">
                                      <a:effectLst/>
                                      <a:latin typeface="Cambria Math" panose="02040503050406030204" pitchFamily="18" charset="0"/>
                                      <a:ea typeface="Calibri" panose="020F0502020204030204" pitchFamily="34" charset="0"/>
                                      <a:cs typeface="Arial" panose="020B0604020202020204" pitchFamily="34" charset="0"/>
                                    </a:rPr>
                                    <m:t>∞</m:t>
                                  </m:r>
                                </m:sub>
                              </m:sSub>
                            </m:e>
                          </m:d>
                          <m:sSubSup>
                            <m:sSubSupPr>
                              <m:ctrlPr>
                                <a:rPr lang="es-ES" sz="1100" i="1">
                                  <a:effectLst/>
                                  <a:latin typeface="Cambria Math" panose="02040503050406030204" pitchFamily="18" charset="0"/>
                                  <a:ea typeface="Calibri" panose="020F0502020204030204" pitchFamily="34" charset="0"/>
                                  <a:cs typeface="Arial" panose="020B0604020202020204" pitchFamily="34" charset="0"/>
                                </a:rPr>
                              </m:ctrlPr>
                            </m:sSubSupPr>
                            <m:e>
                              <m:r>
                                <a:rPr lang="es-EC" sz="1100" i="1">
                                  <a:effectLst/>
                                  <a:latin typeface="Cambria Math" panose="02040503050406030204" pitchFamily="18" charset="0"/>
                                  <a:ea typeface="Calibri" panose="020F0502020204030204" pitchFamily="34" charset="0"/>
                                  <a:cs typeface="Arial" panose="020B0604020202020204" pitchFamily="34" charset="0"/>
                                </a:rPr>
                                <m:t>𝐷</m:t>
                              </m:r>
                            </m:e>
                            <m:sub>
                              <m:r>
                                <a:rPr lang="es-EC" sz="1100" i="1">
                                  <a:effectLst/>
                                  <a:latin typeface="Cambria Math" panose="02040503050406030204" pitchFamily="18" charset="0"/>
                                  <a:ea typeface="Calibri" panose="020F0502020204030204" pitchFamily="34" charset="0"/>
                                  <a:cs typeface="Arial" panose="020B0604020202020204" pitchFamily="34" charset="0"/>
                                </a:rPr>
                                <m:t>h</m:t>
                              </m:r>
                            </m:sub>
                            <m:sup>
                              <m:r>
                                <a:rPr lang="es-EC" sz="1100" i="1">
                                  <a:effectLst/>
                                  <a:latin typeface="Cambria Math" panose="02040503050406030204" pitchFamily="18" charset="0"/>
                                  <a:ea typeface="Calibri" panose="020F0502020204030204" pitchFamily="34" charset="0"/>
                                  <a:cs typeface="Arial" panose="020B0604020202020204" pitchFamily="34" charset="0"/>
                                </a:rPr>
                                <m:t>3</m:t>
                              </m:r>
                            </m:sup>
                          </m:sSubSup>
                        </m:num>
                        <m:den>
                          <m:r>
                            <a:rPr lang="es-EC" sz="1100" i="1">
                              <a:effectLst/>
                              <a:latin typeface="Cambria Math" panose="02040503050406030204" pitchFamily="18" charset="0"/>
                              <a:ea typeface="Calibri" panose="020F0502020204030204" pitchFamily="34" charset="0"/>
                              <a:cs typeface="Arial" panose="020B0604020202020204" pitchFamily="34" charset="0"/>
                            </a:rPr>
                            <m:t>𝑣</m:t>
                          </m:r>
                          <m:r>
                            <a:rPr lang="es-EC" sz="1100" i="1">
                              <a:effectLst/>
                              <a:latin typeface="Cambria Math" panose="02040503050406030204" pitchFamily="18" charset="0"/>
                              <a:ea typeface="Calibri" panose="020F0502020204030204" pitchFamily="34" charset="0"/>
                              <a:cs typeface="Arial" panose="020B0604020202020204" pitchFamily="34" charset="0"/>
                            </a:rPr>
                            <m:t>∝</m:t>
                          </m:r>
                        </m:den>
                      </m:f>
                    </m:oMath>
                  </m:oMathPara>
                </a14:m>
                <a:endParaRPr lang="es-ES" sz="1100" dirty="0">
                  <a:effectLst/>
                  <a:latin typeface="Arial" panose="020B0604020202020204" pitchFamily="34" charset="0"/>
                  <a:ea typeface="Calibri" panose="020F0502020204030204" pitchFamily="34" charset="0"/>
                  <a:cs typeface="Times New Roman" panose="02020603050405020304" pitchFamily="18" charset="0"/>
                </a:endParaRPr>
              </a:p>
              <a:p>
                <a:pPr indent="450215" algn="ctr">
                  <a:lnSpc>
                    <a:spcPct val="150000"/>
                  </a:lnSpc>
                </a:pPr>
                <a:endParaRPr lang="es-ES" sz="1100" dirty="0">
                  <a:effectLst/>
                  <a:latin typeface="Arial" panose="020B0604020202020204" pitchFamily="34" charset="0"/>
                  <a:ea typeface="Calibri" panose="020F0502020204030204" pitchFamily="34" charset="0"/>
                  <a:cs typeface="Times New Roman" panose="02020603050405020304" pitchFamily="18" charset="0"/>
                </a:endParaRPr>
              </a:p>
              <a:p>
                <a:pPr indent="450215" algn="ctr">
                  <a:lnSpc>
                    <a:spcPct val="150000"/>
                  </a:lnSpc>
                </a:pPr>
                <a14:m>
                  <m:oMathPara xmlns:m="http://schemas.openxmlformats.org/officeDocument/2006/math">
                    <m:oMathParaPr>
                      <m:jc m:val="centerGroup"/>
                    </m:oMathParaPr>
                    <m:oMath xmlns:m="http://schemas.openxmlformats.org/officeDocument/2006/math">
                      <m:sSub>
                        <m:sSubPr>
                          <m:ctrlPr>
                            <a:rPr lang="es-ES" sz="1100" i="1">
                              <a:effectLst/>
                              <a:latin typeface="Cambria Math" panose="02040503050406030204" pitchFamily="18" charset="0"/>
                              <a:ea typeface="Calibri" panose="020F0502020204030204" pitchFamily="34" charset="0"/>
                              <a:cs typeface="Arial" panose="020B0604020202020204" pitchFamily="34" charset="0"/>
                            </a:rPr>
                          </m:ctrlPr>
                        </m:sSubPr>
                        <m:e>
                          <m:r>
                            <a:rPr lang="es-EC" sz="1100" i="1">
                              <a:effectLst/>
                              <a:latin typeface="Cambria Math" panose="02040503050406030204" pitchFamily="18" charset="0"/>
                              <a:ea typeface="Calibri" panose="020F0502020204030204" pitchFamily="34" charset="0"/>
                              <a:cs typeface="Arial" panose="020B0604020202020204" pitchFamily="34" charset="0"/>
                            </a:rPr>
                            <m:t>𝑅</m:t>
                          </m:r>
                        </m:e>
                        <m:sub>
                          <m:r>
                            <a:rPr lang="es-EC" sz="1100" i="1">
                              <a:effectLst/>
                              <a:latin typeface="Cambria Math" panose="02040503050406030204" pitchFamily="18" charset="0"/>
                              <a:ea typeface="Calibri" panose="020F0502020204030204" pitchFamily="34" charset="0"/>
                              <a:cs typeface="Arial" panose="020B0604020202020204" pitchFamily="34" charset="0"/>
                            </a:rPr>
                            <m:t>𝑎𝐷</m:t>
                          </m:r>
                        </m:sub>
                      </m:sSub>
                      <m:r>
                        <a:rPr lang="es-EC" sz="1100" i="1">
                          <a:effectLst/>
                          <a:latin typeface="Cambria Math" panose="02040503050406030204" pitchFamily="18" charset="0"/>
                          <a:ea typeface="Calibri" panose="020F0502020204030204" pitchFamily="34" charset="0"/>
                          <a:cs typeface="Arial" panose="020B0604020202020204" pitchFamily="34" charset="0"/>
                        </a:rPr>
                        <m:t>=1680,2</m:t>
                      </m:r>
                    </m:oMath>
                  </m:oMathPara>
                </a14:m>
                <a:endParaRPr lang="es-ES" sz="1100"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33" name="CuadroTexto 32">
                <a:extLst>
                  <a:ext uri="{FF2B5EF4-FFF2-40B4-BE49-F238E27FC236}">
                    <a16:creationId xmlns:a16="http://schemas.microsoft.com/office/drawing/2014/main" id="{739F5824-BCEF-4E12-8453-073B1F27D749}"/>
                  </a:ext>
                </a:extLst>
              </p:cNvPr>
              <p:cNvSpPr txBox="1">
                <a:spLocks noRot="1" noChangeAspect="1" noMove="1" noResize="1" noEditPoints="1" noAdjustHandles="1" noChangeArrowheads="1" noChangeShapeType="1" noTextEdit="1"/>
              </p:cNvSpPr>
              <p:nvPr/>
            </p:nvSpPr>
            <p:spPr>
              <a:xfrm>
                <a:off x="5186269" y="508933"/>
                <a:ext cx="7595936" cy="1117037"/>
              </a:xfrm>
              <a:prstGeom prst="rect">
                <a:avLst/>
              </a:prstGeom>
              <a:blipFill>
                <a:blip r:embed="rId10"/>
                <a:stretch>
                  <a:fillRect/>
                </a:stretch>
              </a:blipFill>
            </p:spPr>
            <p:txBody>
              <a:bodyPr/>
              <a:lstStyle/>
              <a:p>
                <a:r>
                  <a:rPr lang="es-ES">
                    <a:noFill/>
                  </a:rPr>
                  <a:t> </a:t>
                </a:r>
              </a:p>
            </p:txBody>
          </p:sp>
        </mc:Fallback>
      </mc:AlternateContent>
      <p:sp>
        <p:nvSpPr>
          <p:cNvPr id="27" name="Rectángulo 26">
            <a:extLst>
              <a:ext uri="{FF2B5EF4-FFF2-40B4-BE49-F238E27FC236}">
                <a16:creationId xmlns:a16="http://schemas.microsoft.com/office/drawing/2014/main" id="{7495BC73-C0B4-43CF-92DD-DAF66A9BEE2E}"/>
              </a:ext>
            </a:extLst>
          </p:cNvPr>
          <p:cNvSpPr/>
          <p:nvPr/>
        </p:nvSpPr>
        <p:spPr>
          <a:xfrm>
            <a:off x="3202403" y="1708020"/>
            <a:ext cx="3017422" cy="256591"/>
          </a:xfrm>
          <a:prstGeom prst="rect">
            <a:avLst/>
          </a:prstGeom>
          <a:noFill/>
          <a:ln w="31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30" name="CuadroTexto 29">
            <a:extLst>
              <a:ext uri="{FF2B5EF4-FFF2-40B4-BE49-F238E27FC236}">
                <a16:creationId xmlns:a16="http://schemas.microsoft.com/office/drawing/2014/main" id="{709E759F-1D0A-4824-9D80-C8F8DCAA2F5F}"/>
              </a:ext>
            </a:extLst>
          </p:cNvPr>
          <p:cNvSpPr txBox="1"/>
          <p:nvPr/>
        </p:nvSpPr>
        <p:spPr>
          <a:xfrm>
            <a:off x="1181698" y="6362583"/>
            <a:ext cx="6096000" cy="307777"/>
          </a:xfrm>
          <a:prstGeom prst="rect">
            <a:avLst/>
          </a:prstGeom>
          <a:noFill/>
        </p:spPr>
        <p:txBody>
          <a:bodyPr wrap="square">
            <a:spAutoFit/>
          </a:bodyPr>
          <a:lstStyle/>
          <a:p>
            <a:r>
              <a:rPr lang="es-419" sz="1400" dirty="0">
                <a:effectLst/>
                <a:latin typeface="Arial" panose="020B0604020202020204" pitchFamily="34" charset="0"/>
                <a:ea typeface="Calibri" panose="020F0502020204030204" pitchFamily="34" charset="0"/>
              </a:rPr>
              <a:t>(Incropera &amp; Dewitt p.941, 2011)</a:t>
            </a:r>
            <a:endParaRPr lang="es-419" sz="1400" dirty="0"/>
          </a:p>
        </p:txBody>
      </p:sp>
    </p:spTree>
    <p:extLst>
      <p:ext uri="{BB962C8B-B14F-4D97-AF65-F5344CB8AC3E}">
        <p14:creationId xmlns:p14="http://schemas.microsoft.com/office/powerpoint/2010/main" val="5431826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8CFC7D02-E2FD-43C1-9FF1-9B4B711BAF9E}"/>
              </a:ext>
            </a:extLst>
          </p:cNvPr>
          <p:cNvSpPr txBox="1"/>
          <p:nvPr/>
        </p:nvSpPr>
        <p:spPr>
          <a:xfrm>
            <a:off x="0" y="231023"/>
            <a:ext cx="5800299" cy="369332"/>
          </a:xfrm>
          <a:prstGeom prst="rect">
            <a:avLst/>
          </a:prstGeom>
          <a:noFill/>
        </p:spPr>
        <p:txBody>
          <a:bodyPr wrap="square">
            <a:spAutoFit/>
          </a:bodyPr>
          <a:lstStyle/>
          <a:p>
            <a:pPr lvl="1"/>
            <a:r>
              <a:rPr lang="es-419" b="1" dirty="0"/>
              <a:t>CÁLCULO DE COEFICIENTE DE CONVECCIÓN </a:t>
            </a:r>
          </a:p>
        </p:txBody>
      </p:sp>
      <p:sp>
        <p:nvSpPr>
          <p:cNvPr id="11" name="Nube 10">
            <a:extLst>
              <a:ext uri="{FF2B5EF4-FFF2-40B4-BE49-F238E27FC236}">
                <a16:creationId xmlns:a16="http://schemas.microsoft.com/office/drawing/2014/main" id="{041A52E4-C10B-4D43-81A4-E9EC7FB12C7D}"/>
              </a:ext>
            </a:extLst>
          </p:cNvPr>
          <p:cNvSpPr/>
          <p:nvPr/>
        </p:nvSpPr>
        <p:spPr>
          <a:xfrm>
            <a:off x="4621204" y="571982"/>
            <a:ext cx="2358190" cy="1645315"/>
          </a:xfrm>
          <a:prstGeom prst="cloud">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ES" dirty="0"/>
              <a:t>Aleta triangular</a:t>
            </a:r>
          </a:p>
        </p:txBody>
      </p:sp>
      <mc:AlternateContent xmlns:mc="http://schemas.openxmlformats.org/markup-compatibility/2006" xmlns:a14="http://schemas.microsoft.com/office/drawing/2010/main">
        <mc:Choice Requires="a14">
          <p:graphicFrame>
            <p:nvGraphicFramePr>
              <p:cNvPr id="12" name="Diagrama 11">
                <a:extLst>
                  <a:ext uri="{FF2B5EF4-FFF2-40B4-BE49-F238E27FC236}">
                    <a16:creationId xmlns:a16="http://schemas.microsoft.com/office/drawing/2014/main" id="{BBE0E1FA-6D22-43F6-85AF-F8FBAF780B39}"/>
                  </a:ext>
                </a:extLst>
              </p:cNvPr>
              <p:cNvGraphicFramePr/>
              <p:nvPr>
                <p:extLst>
                  <p:ext uri="{D42A27DB-BD31-4B8C-83A1-F6EECF244321}">
                    <p14:modId xmlns:p14="http://schemas.microsoft.com/office/powerpoint/2010/main" val="819032656"/>
                  </p:ext>
                </p:extLst>
              </p:nvPr>
            </p:nvGraphicFramePr>
            <p:xfrm>
              <a:off x="460040" y="790852"/>
              <a:ext cx="8171409" cy="46339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Choice>
        <mc:Fallback xmlns="">
          <p:graphicFrame>
            <p:nvGraphicFramePr>
              <p:cNvPr id="12" name="Diagrama 11">
                <a:extLst>
                  <a:ext uri="{FF2B5EF4-FFF2-40B4-BE49-F238E27FC236}">
                    <a16:creationId xmlns:a16="http://schemas.microsoft.com/office/drawing/2014/main" id="{BBE0E1FA-6D22-43F6-85AF-F8FBAF780B39}"/>
                  </a:ext>
                </a:extLst>
              </p:cNvPr>
              <p:cNvGraphicFramePr/>
              <p:nvPr>
                <p:extLst>
                  <p:ext uri="{D42A27DB-BD31-4B8C-83A1-F6EECF244321}">
                    <p14:modId xmlns:p14="http://schemas.microsoft.com/office/powerpoint/2010/main" val="819032656"/>
                  </p:ext>
                </p:extLst>
              </p:nvPr>
            </p:nvGraphicFramePr>
            <p:xfrm>
              <a:off x="460040" y="790852"/>
              <a:ext cx="8171409" cy="463398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mc:Fallback>
      </mc:AlternateContent>
      <p:sp>
        <p:nvSpPr>
          <p:cNvPr id="28" name="Diagrama de flujo: cinta perforada 27">
            <a:extLst>
              <a:ext uri="{FF2B5EF4-FFF2-40B4-BE49-F238E27FC236}">
                <a16:creationId xmlns:a16="http://schemas.microsoft.com/office/drawing/2014/main" id="{13E9C3C2-8A9B-4F50-AE94-17CCEDFF78F9}"/>
              </a:ext>
            </a:extLst>
          </p:cNvPr>
          <p:cNvSpPr/>
          <p:nvPr/>
        </p:nvSpPr>
        <p:spPr>
          <a:xfrm>
            <a:off x="9145364" y="3824319"/>
            <a:ext cx="1524159" cy="709968"/>
          </a:xfrm>
          <a:prstGeom prst="flowChartPunchedTap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419"/>
          </a:p>
        </p:txBody>
      </p:sp>
      <p:sp>
        <p:nvSpPr>
          <p:cNvPr id="29" name="CuadroTexto 28">
            <a:extLst>
              <a:ext uri="{FF2B5EF4-FFF2-40B4-BE49-F238E27FC236}">
                <a16:creationId xmlns:a16="http://schemas.microsoft.com/office/drawing/2014/main" id="{0AA09041-9912-4555-8D3C-733460918FBC}"/>
              </a:ext>
            </a:extLst>
          </p:cNvPr>
          <p:cNvSpPr txBox="1"/>
          <p:nvPr/>
        </p:nvSpPr>
        <p:spPr>
          <a:xfrm>
            <a:off x="9145363" y="4025415"/>
            <a:ext cx="1524159" cy="307777"/>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s-ES" sz="1400" dirty="0">
                <a:effectLst>
                  <a:outerShdw blurRad="38100" dist="38100" dir="2700000" algn="tl">
                    <a:srgbClr val="000000">
                      <a:alpha val="43137"/>
                    </a:srgbClr>
                  </a:outerShdw>
                </a:effectLst>
              </a:rPr>
              <a:t>435 nodos</a:t>
            </a:r>
            <a:endParaRPr lang="es-419" sz="1400" dirty="0">
              <a:effectLst>
                <a:outerShdw blurRad="38100" dist="38100" dir="2700000" algn="tl">
                  <a:srgbClr val="000000">
                    <a:alpha val="43137"/>
                  </a:srgbClr>
                </a:outerShdw>
              </a:effectLst>
            </a:endParaRPr>
          </a:p>
        </p:txBody>
      </p:sp>
      <p:pic>
        <p:nvPicPr>
          <p:cNvPr id="3" name="Imagen 2">
            <a:extLst>
              <a:ext uri="{FF2B5EF4-FFF2-40B4-BE49-F238E27FC236}">
                <a16:creationId xmlns:a16="http://schemas.microsoft.com/office/drawing/2014/main" id="{56CC0627-40D3-439A-B764-1C2393B373DE}"/>
              </a:ext>
            </a:extLst>
          </p:cNvPr>
          <p:cNvPicPr>
            <a:picLocks noChangeAspect="1"/>
          </p:cNvPicPr>
          <p:nvPr/>
        </p:nvPicPr>
        <p:blipFill>
          <a:blip r:embed="rId11"/>
          <a:stretch>
            <a:fillRect/>
          </a:stretch>
        </p:blipFill>
        <p:spPr>
          <a:xfrm>
            <a:off x="7857879" y="0"/>
            <a:ext cx="4334121" cy="2366196"/>
          </a:xfrm>
          <a:prstGeom prst="rect">
            <a:avLst/>
          </a:prstGeom>
        </p:spPr>
      </p:pic>
      <p:sp>
        <p:nvSpPr>
          <p:cNvPr id="18" name="Rectángulo 17">
            <a:extLst>
              <a:ext uri="{FF2B5EF4-FFF2-40B4-BE49-F238E27FC236}">
                <a16:creationId xmlns:a16="http://schemas.microsoft.com/office/drawing/2014/main" id="{63373B75-B2F7-4137-992D-762F805DFD96}"/>
              </a:ext>
            </a:extLst>
          </p:cNvPr>
          <p:cNvSpPr/>
          <p:nvPr/>
        </p:nvSpPr>
        <p:spPr>
          <a:xfrm>
            <a:off x="8631449" y="2650643"/>
            <a:ext cx="1524159" cy="4572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ES" dirty="0"/>
              <a:t>[</a:t>
            </a:r>
            <a:r>
              <a:rPr lang="es-ES" dirty="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8,78 ; 17,55</a:t>
            </a:r>
            <a:r>
              <a:rPr lang="es-ES" dirty="0"/>
              <a:t>]</a:t>
            </a:r>
          </a:p>
        </p:txBody>
      </p:sp>
    </p:spTree>
    <p:extLst>
      <p:ext uri="{BB962C8B-B14F-4D97-AF65-F5344CB8AC3E}">
        <p14:creationId xmlns:p14="http://schemas.microsoft.com/office/powerpoint/2010/main" val="27876663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8CFC7D02-E2FD-43C1-9FF1-9B4B711BAF9E}"/>
              </a:ext>
            </a:extLst>
          </p:cNvPr>
          <p:cNvSpPr txBox="1"/>
          <p:nvPr/>
        </p:nvSpPr>
        <p:spPr>
          <a:xfrm>
            <a:off x="0" y="231023"/>
            <a:ext cx="5800299" cy="369332"/>
          </a:xfrm>
          <a:prstGeom prst="rect">
            <a:avLst/>
          </a:prstGeom>
          <a:noFill/>
        </p:spPr>
        <p:txBody>
          <a:bodyPr wrap="square">
            <a:spAutoFit/>
          </a:bodyPr>
          <a:lstStyle/>
          <a:p>
            <a:pPr lvl="1"/>
            <a:r>
              <a:rPr lang="es-419" b="1" dirty="0"/>
              <a:t>CÁLCULO DE COEFICIENTE DE CONVECCIÓN </a:t>
            </a:r>
          </a:p>
        </p:txBody>
      </p:sp>
      <p:sp>
        <p:nvSpPr>
          <p:cNvPr id="11" name="Nube 10">
            <a:extLst>
              <a:ext uri="{FF2B5EF4-FFF2-40B4-BE49-F238E27FC236}">
                <a16:creationId xmlns:a16="http://schemas.microsoft.com/office/drawing/2014/main" id="{041A52E4-C10B-4D43-81A4-E9EC7FB12C7D}"/>
              </a:ext>
            </a:extLst>
          </p:cNvPr>
          <p:cNvSpPr/>
          <p:nvPr/>
        </p:nvSpPr>
        <p:spPr>
          <a:xfrm>
            <a:off x="4485088" y="1207124"/>
            <a:ext cx="2047186" cy="115352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ES" dirty="0"/>
              <a:t>Aleta cónica</a:t>
            </a:r>
          </a:p>
        </p:txBody>
      </p:sp>
      <mc:AlternateContent xmlns:mc="http://schemas.openxmlformats.org/markup-compatibility/2006" xmlns:a14="http://schemas.microsoft.com/office/drawing/2010/main">
        <mc:Choice Requires="a14">
          <p:graphicFrame>
            <p:nvGraphicFramePr>
              <p:cNvPr id="12" name="Diagrama 11">
                <a:extLst>
                  <a:ext uri="{FF2B5EF4-FFF2-40B4-BE49-F238E27FC236}">
                    <a16:creationId xmlns:a16="http://schemas.microsoft.com/office/drawing/2014/main" id="{BBE0E1FA-6D22-43F6-85AF-F8FBAF780B39}"/>
                  </a:ext>
                </a:extLst>
              </p:cNvPr>
              <p:cNvGraphicFramePr/>
              <p:nvPr>
                <p:extLst>
                  <p:ext uri="{D42A27DB-BD31-4B8C-83A1-F6EECF244321}">
                    <p14:modId xmlns:p14="http://schemas.microsoft.com/office/powerpoint/2010/main" val="1476429508"/>
                  </p:ext>
                </p:extLst>
              </p:nvPr>
            </p:nvGraphicFramePr>
            <p:xfrm>
              <a:off x="399384" y="1316725"/>
              <a:ext cx="8171409" cy="46339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Choice>
        <mc:Fallback xmlns="">
          <p:graphicFrame>
            <p:nvGraphicFramePr>
              <p:cNvPr id="12" name="Diagrama 11">
                <a:extLst>
                  <a:ext uri="{FF2B5EF4-FFF2-40B4-BE49-F238E27FC236}">
                    <a16:creationId xmlns:a16="http://schemas.microsoft.com/office/drawing/2014/main" id="{BBE0E1FA-6D22-43F6-85AF-F8FBAF780B39}"/>
                  </a:ext>
                </a:extLst>
              </p:cNvPr>
              <p:cNvGraphicFramePr/>
              <p:nvPr>
                <p:extLst>
                  <p:ext uri="{D42A27DB-BD31-4B8C-83A1-F6EECF244321}">
                    <p14:modId xmlns:p14="http://schemas.microsoft.com/office/powerpoint/2010/main" val="1476429508"/>
                  </p:ext>
                </p:extLst>
              </p:nvPr>
            </p:nvGraphicFramePr>
            <p:xfrm>
              <a:off x="399384" y="1316725"/>
              <a:ext cx="8171409" cy="463398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mc:Fallback>
      </mc:AlternateContent>
      <p:sp>
        <p:nvSpPr>
          <p:cNvPr id="2" name="Diagrama de flujo: cinta perforada 1">
            <a:extLst>
              <a:ext uri="{FF2B5EF4-FFF2-40B4-BE49-F238E27FC236}">
                <a16:creationId xmlns:a16="http://schemas.microsoft.com/office/drawing/2014/main" id="{5585E787-5B4E-430E-8CEC-D44D657C6AA2}"/>
              </a:ext>
            </a:extLst>
          </p:cNvPr>
          <p:cNvSpPr/>
          <p:nvPr/>
        </p:nvSpPr>
        <p:spPr>
          <a:xfrm>
            <a:off x="8952691" y="4872736"/>
            <a:ext cx="1524159" cy="709968"/>
          </a:xfrm>
          <a:prstGeom prst="flowChartPunchedTap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419"/>
          </a:p>
        </p:txBody>
      </p:sp>
      <p:sp>
        <p:nvSpPr>
          <p:cNvPr id="10" name="CuadroTexto 9">
            <a:extLst>
              <a:ext uri="{FF2B5EF4-FFF2-40B4-BE49-F238E27FC236}">
                <a16:creationId xmlns:a16="http://schemas.microsoft.com/office/drawing/2014/main" id="{381E830F-6A78-4865-B91B-21E75CCAD7F8}"/>
              </a:ext>
            </a:extLst>
          </p:cNvPr>
          <p:cNvSpPr txBox="1"/>
          <p:nvPr/>
        </p:nvSpPr>
        <p:spPr>
          <a:xfrm>
            <a:off x="8952690" y="5058443"/>
            <a:ext cx="1524159" cy="338554"/>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s-ES" sz="1600" dirty="0">
                <a:effectLst>
                  <a:outerShdw blurRad="38100" dist="38100" dir="2700000" algn="tl">
                    <a:srgbClr val="000000">
                      <a:alpha val="43137"/>
                    </a:srgbClr>
                  </a:outerShdw>
                </a:effectLst>
              </a:rPr>
              <a:t>235 nodos</a:t>
            </a:r>
            <a:endParaRPr lang="es-419" sz="1600" dirty="0">
              <a:effectLst>
                <a:outerShdw blurRad="38100" dist="38100" dir="2700000" algn="tl">
                  <a:srgbClr val="000000">
                    <a:alpha val="43137"/>
                  </a:srgbClr>
                </a:outerShdw>
              </a:effectLst>
            </a:endParaRPr>
          </a:p>
        </p:txBody>
      </p:sp>
      <p:pic>
        <p:nvPicPr>
          <p:cNvPr id="5" name="Imagen 4">
            <a:extLst>
              <a:ext uri="{FF2B5EF4-FFF2-40B4-BE49-F238E27FC236}">
                <a16:creationId xmlns:a16="http://schemas.microsoft.com/office/drawing/2014/main" id="{6ABDEA61-3F5D-428B-8567-375921641B33}"/>
              </a:ext>
            </a:extLst>
          </p:cNvPr>
          <p:cNvPicPr>
            <a:picLocks noChangeAspect="1"/>
          </p:cNvPicPr>
          <p:nvPr/>
        </p:nvPicPr>
        <p:blipFill>
          <a:blip r:embed="rId11"/>
          <a:stretch>
            <a:fillRect/>
          </a:stretch>
        </p:blipFill>
        <p:spPr>
          <a:xfrm>
            <a:off x="7086600" y="626800"/>
            <a:ext cx="4478816" cy="2373931"/>
          </a:xfrm>
          <a:prstGeom prst="rect">
            <a:avLst/>
          </a:prstGeom>
        </p:spPr>
      </p:pic>
      <p:sp>
        <p:nvSpPr>
          <p:cNvPr id="6" name="Rectángulo 5">
            <a:extLst>
              <a:ext uri="{FF2B5EF4-FFF2-40B4-BE49-F238E27FC236}">
                <a16:creationId xmlns:a16="http://schemas.microsoft.com/office/drawing/2014/main" id="{95A62AFE-075D-4BE1-AD07-5125CF991762}"/>
              </a:ext>
            </a:extLst>
          </p:cNvPr>
          <p:cNvSpPr/>
          <p:nvPr/>
        </p:nvSpPr>
        <p:spPr>
          <a:xfrm>
            <a:off x="8724901" y="3479533"/>
            <a:ext cx="1751948" cy="4572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ES" sz="2000" dirty="0">
                <a:latin typeface="Cambria Math" panose="02040503050406030204" pitchFamily="18" charset="0"/>
                <a:ea typeface="Cambria Math" panose="02040503050406030204" pitchFamily="18" charset="0"/>
              </a:rPr>
              <a:t>[5,37 ; 15,62]</a:t>
            </a:r>
          </a:p>
        </p:txBody>
      </p:sp>
    </p:spTree>
    <p:extLst>
      <p:ext uri="{BB962C8B-B14F-4D97-AF65-F5344CB8AC3E}">
        <p14:creationId xmlns:p14="http://schemas.microsoft.com/office/powerpoint/2010/main" val="2318310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6E94CF74-7FAE-4848-BCEC-50716DE9741E}"/>
              </a:ext>
            </a:extLst>
          </p:cNvPr>
          <p:cNvSpPr txBox="1"/>
          <p:nvPr/>
        </p:nvSpPr>
        <p:spPr>
          <a:xfrm>
            <a:off x="-160022" y="458083"/>
            <a:ext cx="6110111" cy="369332"/>
          </a:xfrm>
          <a:prstGeom prst="rect">
            <a:avLst/>
          </a:prstGeom>
          <a:noFill/>
        </p:spPr>
        <p:txBody>
          <a:bodyPr wrap="square">
            <a:spAutoFit/>
          </a:bodyPr>
          <a:lstStyle/>
          <a:p>
            <a:pPr lvl="1"/>
            <a:r>
              <a:rPr lang="es-419" b="1" dirty="0"/>
              <a:t>CÁLCULO DE LA EFICIENCIA Y CALOR</a:t>
            </a:r>
          </a:p>
        </p:txBody>
      </p:sp>
      <p:sp>
        <p:nvSpPr>
          <p:cNvPr id="13" name="CuadroTexto 12">
            <a:extLst>
              <a:ext uri="{FF2B5EF4-FFF2-40B4-BE49-F238E27FC236}">
                <a16:creationId xmlns:a16="http://schemas.microsoft.com/office/drawing/2014/main" id="{D7F1C08D-40E7-49DF-9496-DA003CE2D23C}"/>
              </a:ext>
            </a:extLst>
          </p:cNvPr>
          <p:cNvSpPr txBox="1"/>
          <p:nvPr/>
        </p:nvSpPr>
        <p:spPr>
          <a:xfrm>
            <a:off x="1314450" y="6309282"/>
            <a:ext cx="6096000" cy="307777"/>
          </a:xfrm>
          <a:prstGeom prst="rect">
            <a:avLst/>
          </a:prstGeom>
          <a:noFill/>
        </p:spPr>
        <p:txBody>
          <a:bodyPr wrap="square">
            <a:spAutoFit/>
          </a:bodyPr>
          <a:lstStyle/>
          <a:p>
            <a:r>
              <a:rPr lang="es-419" sz="1400" dirty="0">
                <a:effectLst/>
                <a:latin typeface="Arial" panose="020B0604020202020204" pitchFamily="34" charset="0"/>
                <a:ea typeface="Calibri" panose="020F0502020204030204" pitchFamily="34" charset="0"/>
              </a:rPr>
              <a:t>(</a:t>
            </a:r>
            <a:r>
              <a:rPr lang="es-419" sz="1400" dirty="0" err="1">
                <a:effectLst/>
                <a:latin typeface="Arial" panose="020B0604020202020204" pitchFamily="34" charset="0"/>
                <a:ea typeface="Calibri" panose="020F0502020204030204" pitchFamily="34" charset="0"/>
              </a:rPr>
              <a:t>Cengel</a:t>
            </a:r>
            <a:r>
              <a:rPr lang="es-419" sz="1400" dirty="0">
                <a:effectLst/>
                <a:latin typeface="Arial" panose="020B0604020202020204" pitchFamily="34" charset="0"/>
                <a:ea typeface="Calibri" panose="020F0502020204030204" pitchFamily="34" charset="0"/>
              </a:rPr>
              <a:t> &amp; </a:t>
            </a:r>
            <a:r>
              <a:rPr lang="es-419" sz="1400" dirty="0" err="1">
                <a:effectLst/>
                <a:latin typeface="Arial" panose="020B0604020202020204" pitchFamily="34" charset="0"/>
                <a:ea typeface="Calibri" panose="020F0502020204030204" pitchFamily="34" charset="0"/>
              </a:rPr>
              <a:t>Ghajar</a:t>
            </a:r>
            <a:r>
              <a:rPr lang="es-419" sz="1400" dirty="0">
                <a:latin typeface="Arial" panose="020B0604020202020204" pitchFamily="34" charset="0"/>
                <a:ea typeface="Calibri" panose="020F0502020204030204" pitchFamily="34" charset="0"/>
              </a:rPr>
              <a:t> </a:t>
            </a:r>
            <a:r>
              <a:rPr lang="es-419" sz="1400" dirty="0">
                <a:effectLst/>
                <a:latin typeface="Arial" panose="020B0604020202020204" pitchFamily="34" charset="0"/>
                <a:ea typeface="Calibri" panose="020F0502020204030204" pitchFamily="34" charset="0"/>
              </a:rPr>
              <a:t>p.171, 2011)</a:t>
            </a:r>
            <a:endParaRPr lang="es-419" sz="1400" dirty="0"/>
          </a:p>
        </p:txBody>
      </p:sp>
      <p:sp>
        <p:nvSpPr>
          <p:cNvPr id="2" name="Rectángulo 1">
            <a:extLst>
              <a:ext uri="{FF2B5EF4-FFF2-40B4-BE49-F238E27FC236}">
                <a16:creationId xmlns:a16="http://schemas.microsoft.com/office/drawing/2014/main" id="{442B8A1B-26B7-4698-A0BB-F37BC24E1D51}"/>
              </a:ext>
            </a:extLst>
          </p:cNvPr>
          <p:cNvSpPr/>
          <p:nvPr/>
        </p:nvSpPr>
        <p:spPr>
          <a:xfrm>
            <a:off x="603647" y="890840"/>
            <a:ext cx="2584786" cy="56548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S" dirty="0"/>
              <a:t>Cilíndrica </a:t>
            </a:r>
          </a:p>
        </p:txBody>
      </p:sp>
      <p:sp>
        <p:nvSpPr>
          <p:cNvPr id="3" name="Elipse 2">
            <a:extLst>
              <a:ext uri="{FF2B5EF4-FFF2-40B4-BE49-F238E27FC236}">
                <a16:creationId xmlns:a16="http://schemas.microsoft.com/office/drawing/2014/main" id="{BEBA417F-3C68-41A9-B96B-38C279168810}"/>
              </a:ext>
            </a:extLst>
          </p:cNvPr>
          <p:cNvSpPr/>
          <p:nvPr/>
        </p:nvSpPr>
        <p:spPr>
          <a:xfrm>
            <a:off x="45867" y="1662935"/>
            <a:ext cx="336884" cy="30717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dirty="0"/>
              <a:t>1</a:t>
            </a:r>
          </a:p>
        </p:txBody>
      </p:sp>
      <mc:AlternateContent xmlns:mc="http://schemas.openxmlformats.org/markup-compatibility/2006" xmlns:a14="http://schemas.microsoft.com/office/drawing/2010/main">
        <mc:Choice Requires="a14">
          <p:sp>
            <p:nvSpPr>
              <p:cNvPr id="12" name="CuadroTexto 11">
                <a:extLst>
                  <a:ext uri="{FF2B5EF4-FFF2-40B4-BE49-F238E27FC236}">
                    <a16:creationId xmlns:a16="http://schemas.microsoft.com/office/drawing/2014/main" id="{E7B5DBEA-8A5C-44DA-A542-8B0826CD449D}"/>
                  </a:ext>
                </a:extLst>
              </p:cNvPr>
              <p:cNvSpPr txBox="1"/>
              <p:nvPr/>
            </p:nvSpPr>
            <p:spPr>
              <a:xfrm>
                <a:off x="698835" y="1513280"/>
                <a:ext cx="1961272" cy="846707"/>
              </a:xfrm>
              <a:prstGeom prst="rect">
                <a:avLst/>
              </a:prstGeom>
              <a:noFill/>
            </p:spPr>
            <p:txBody>
              <a:bodyPr wrap="square">
                <a:spAutoFit/>
              </a:bodyPr>
              <a:lstStyle/>
              <a:p>
                <a:pPr indent="450215" algn="ctr"/>
                <a14:m>
                  <m:oMathPara xmlns:m="http://schemas.openxmlformats.org/officeDocument/2006/math">
                    <m:oMathParaPr>
                      <m:jc m:val="centerGroup"/>
                    </m:oMathParaPr>
                    <m:oMath xmlns:m="http://schemas.openxmlformats.org/officeDocument/2006/math">
                      <m:r>
                        <a:rPr lang="es-EC" sz="1050" i="1" smtClean="0">
                          <a:effectLst/>
                          <a:latin typeface="Cambria Math" panose="02040503050406030204" pitchFamily="18" charset="0"/>
                          <a:ea typeface="Times New Roman" panose="02020603050405020304" pitchFamily="18" charset="0"/>
                          <a:cs typeface="Arial" panose="020B0604020202020204" pitchFamily="34" charset="0"/>
                        </a:rPr>
                        <m:t>𝑚</m:t>
                      </m:r>
                      <m:r>
                        <a:rPr lang="es-EC" sz="1050" i="1" smtClean="0">
                          <a:effectLst/>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s-ES" sz="1050" i="1">
                              <a:effectLst/>
                              <a:latin typeface="Cambria Math" panose="02040503050406030204" pitchFamily="18" charset="0"/>
                              <a:ea typeface="Times New Roman" panose="02020603050405020304" pitchFamily="18" charset="0"/>
                              <a:cs typeface="Arial" panose="020B0604020202020204" pitchFamily="34" charset="0"/>
                            </a:rPr>
                          </m:ctrlPr>
                        </m:radPr>
                        <m:deg/>
                        <m:e>
                          <m:f>
                            <m:fPr>
                              <m:ctrlPr>
                                <a:rPr lang="es-ES" sz="1050" i="1">
                                  <a:effectLst/>
                                  <a:latin typeface="Cambria Math" panose="02040503050406030204" pitchFamily="18" charset="0"/>
                                  <a:ea typeface="Times New Roman" panose="02020603050405020304" pitchFamily="18" charset="0"/>
                                  <a:cs typeface="Arial" panose="020B0604020202020204" pitchFamily="34" charset="0"/>
                                </a:rPr>
                              </m:ctrlPr>
                            </m:fPr>
                            <m:num>
                              <m:r>
                                <a:rPr lang="es-EC" sz="1050" i="1">
                                  <a:effectLst/>
                                  <a:latin typeface="Cambria Math" panose="02040503050406030204" pitchFamily="18" charset="0"/>
                                  <a:ea typeface="Times New Roman" panose="02020603050405020304" pitchFamily="18" charset="0"/>
                                  <a:cs typeface="Arial" panose="020B0604020202020204" pitchFamily="34" charset="0"/>
                                </a:rPr>
                                <m:t>4</m:t>
                              </m:r>
                              <m:r>
                                <a:rPr lang="es-EC" sz="1050" i="1">
                                  <a:effectLst/>
                                  <a:latin typeface="Cambria Math" panose="02040503050406030204" pitchFamily="18" charset="0"/>
                                  <a:ea typeface="Times New Roman" panose="02020603050405020304" pitchFamily="18" charset="0"/>
                                  <a:cs typeface="Arial" panose="020B0604020202020204" pitchFamily="34" charset="0"/>
                                </a:rPr>
                                <m:t>h</m:t>
                              </m:r>
                            </m:num>
                            <m:den>
                              <m:r>
                                <a:rPr lang="es-EC" sz="1050" i="1">
                                  <a:effectLst/>
                                  <a:latin typeface="Cambria Math" panose="02040503050406030204" pitchFamily="18" charset="0"/>
                                  <a:ea typeface="Times New Roman" panose="02020603050405020304" pitchFamily="18" charset="0"/>
                                  <a:cs typeface="Arial" panose="020B0604020202020204" pitchFamily="34" charset="0"/>
                                </a:rPr>
                                <m:t>𝑘𝐷</m:t>
                              </m:r>
                            </m:den>
                          </m:f>
                        </m:e>
                      </m:rad>
                    </m:oMath>
                  </m:oMathPara>
                </a14:m>
                <a:endParaRPr lang="es-ES" sz="900" dirty="0">
                  <a:effectLst/>
                  <a:latin typeface="Arial" panose="020B0604020202020204" pitchFamily="34" charset="0"/>
                  <a:ea typeface="Calibri" panose="020F0502020204030204" pitchFamily="34" charset="0"/>
                  <a:cs typeface="Times New Roman" panose="02020603050405020304" pitchFamily="18" charset="0"/>
                </a:endParaRPr>
              </a:p>
              <a:p>
                <a:pPr indent="450215" algn="ctr"/>
                <a:endParaRPr lang="es-ES" sz="900" dirty="0">
                  <a:effectLst/>
                  <a:latin typeface="Arial" panose="020B0604020202020204" pitchFamily="34" charset="0"/>
                  <a:ea typeface="Calibri" panose="020F0502020204030204" pitchFamily="34" charset="0"/>
                  <a:cs typeface="Times New Roman" panose="02020603050405020304" pitchFamily="18" charset="0"/>
                </a:endParaRPr>
              </a:p>
              <a:p>
                <a:pPr indent="450215" algn="ctr"/>
                <a14:m>
                  <m:oMathPara xmlns:m="http://schemas.openxmlformats.org/officeDocument/2006/math">
                    <m:oMathParaPr>
                      <m:jc m:val="centerGroup"/>
                    </m:oMathParaPr>
                    <m:oMath xmlns:m="http://schemas.openxmlformats.org/officeDocument/2006/math">
                      <m:r>
                        <a:rPr lang="es-EC" sz="900" i="1">
                          <a:effectLst/>
                          <a:latin typeface="Cambria Math" panose="02040503050406030204" pitchFamily="18" charset="0"/>
                          <a:ea typeface="Times New Roman" panose="02020603050405020304" pitchFamily="18" charset="0"/>
                          <a:cs typeface="Arial" panose="020B0604020202020204" pitchFamily="34" charset="0"/>
                        </a:rPr>
                        <m:t>𝑚</m:t>
                      </m:r>
                      <m:r>
                        <a:rPr lang="es-EC" sz="900" i="1">
                          <a:effectLst/>
                          <a:latin typeface="Cambria Math" panose="02040503050406030204" pitchFamily="18" charset="0"/>
                          <a:ea typeface="Times New Roman" panose="02020603050405020304" pitchFamily="18" charset="0"/>
                          <a:cs typeface="Arial" panose="020B0604020202020204" pitchFamily="34" charset="0"/>
                        </a:rPr>
                        <m:t>=9,161 [</m:t>
                      </m:r>
                      <m:sSup>
                        <m:sSupPr>
                          <m:ctrlPr>
                            <a:rPr lang="es-ES" sz="900" i="1">
                              <a:effectLst/>
                              <a:latin typeface="Cambria Math" panose="02040503050406030204" pitchFamily="18" charset="0"/>
                              <a:ea typeface="Times New Roman" panose="02020603050405020304" pitchFamily="18" charset="0"/>
                              <a:cs typeface="Arial" panose="020B0604020202020204" pitchFamily="34" charset="0"/>
                            </a:rPr>
                          </m:ctrlPr>
                        </m:sSupPr>
                        <m:e>
                          <m:r>
                            <a:rPr lang="es-EC" sz="900" i="1">
                              <a:effectLst/>
                              <a:latin typeface="Cambria Math" panose="02040503050406030204" pitchFamily="18" charset="0"/>
                              <a:ea typeface="Times New Roman" panose="02020603050405020304" pitchFamily="18" charset="0"/>
                              <a:cs typeface="Arial" panose="020B0604020202020204" pitchFamily="34" charset="0"/>
                            </a:rPr>
                            <m:t>𝑚</m:t>
                          </m:r>
                        </m:e>
                        <m:sup>
                          <m:r>
                            <a:rPr lang="es-EC" sz="900" i="1">
                              <a:effectLst/>
                              <a:latin typeface="Cambria Math" panose="02040503050406030204" pitchFamily="18" charset="0"/>
                              <a:ea typeface="Times New Roman" panose="02020603050405020304" pitchFamily="18" charset="0"/>
                              <a:cs typeface="Arial" panose="020B0604020202020204" pitchFamily="34" charset="0"/>
                            </a:rPr>
                            <m:t>−1</m:t>
                          </m:r>
                        </m:sup>
                      </m:sSup>
                      <m:r>
                        <a:rPr lang="es-EC" sz="900" i="1">
                          <a:effectLst/>
                          <a:latin typeface="Cambria Math" panose="02040503050406030204" pitchFamily="18" charset="0"/>
                          <a:ea typeface="Times New Roman" panose="02020603050405020304" pitchFamily="18" charset="0"/>
                          <a:cs typeface="Arial" panose="020B0604020202020204" pitchFamily="34" charset="0"/>
                        </a:rPr>
                        <m:t>]</m:t>
                      </m:r>
                    </m:oMath>
                  </m:oMathPara>
                </a14:m>
                <a:endParaRPr lang="es-ES" sz="900"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12" name="CuadroTexto 11">
                <a:extLst>
                  <a:ext uri="{FF2B5EF4-FFF2-40B4-BE49-F238E27FC236}">
                    <a16:creationId xmlns:a16="http://schemas.microsoft.com/office/drawing/2014/main" id="{E7B5DBEA-8A5C-44DA-A542-8B0826CD449D}"/>
                  </a:ext>
                </a:extLst>
              </p:cNvPr>
              <p:cNvSpPr txBox="1">
                <a:spLocks noRot="1" noChangeAspect="1" noMove="1" noResize="1" noEditPoints="1" noAdjustHandles="1" noChangeArrowheads="1" noChangeShapeType="1" noTextEdit="1"/>
              </p:cNvSpPr>
              <p:nvPr/>
            </p:nvSpPr>
            <p:spPr>
              <a:xfrm>
                <a:off x="698835" y="1513280"/>
                <a:ext cx="1961272" cy="846707"/>
              </a:xfrm>
              <a:prstGeom prst="rect">
                <a:avLst/>
              </a:prstGeom>
              <a:blipFill>
                <a:blip r:embed="rId2"/>
                <a:stretch>
                  <a:fillRect/>
                </a:stretch>
              </a:blipFill>
            </p:spPr>
            <p:txBody>
              <a:bodyPr/>
              <a:lstStyle/>
              <a:p>
                <a:r>
                  <a:rPr lang="es-ES">
                    <a:noFill/>
                  </a:rPr>
                  <a:t> </a:t>
                </a:r>
              </a:p>
            </p:txBody>
          </p:sp>
        </mc:Fallback>
      </mc:AlternateContent>
      <p:sp>
        <p:nvSpPr>
          <p:cNvPr id="14" name="Elipse 13">
            <a:extLst>
              <a:ext uri="{FF2B5EF4-FFF2-40B4-BE49-F238E27FC236}">
                <a16:creationId xmlns:a16="http://schemas.microsoft.com/office/drawing/2014/main" id="{C5F2D433-7CF9-463A-B213-86132F4FA06D}"/>
              </a:ext>
            </a:extLst>
          </p:cNvPr>
          <p:cNvSpPr/>
          <p:nvPr/>
        </p:nvSpPr>
        <p:spPr>
          <a:xfrm>
            <a:off x="43956" y="2777152"/>
            <a:ext cx="336884" cy="30717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dirty="0"/>
              <a:t>2</a:t>
            </a:r>
          </a:p>
        </p:txBody>
      </p:sp>
      <mc:AlternateContent xmlns:mc="http://schemas.openxmlformats.org/markup-compatibility/2006" xmlns:a14="http://schemas.microsoft.com/office/drawing/2010/main">
        <mc:Choice Requires="a14">
          <p:sp>
            <p:nvSpPr>
              <p:cNvPr id="15" name="CuadroTexto 14">
                <a:extLst>
                  <a:ext uri="{FF2B5EF4-FFF2-40B4-BE49-F238E27FC236}">
                    <a16:creationId xmlns:a16="http://schemas.microsoft.com/office/drawing/2014/main" id="{B37353FE-6915-4657-B93D-6A3C8AAAC76C}"/>
                  </a:ext>
                </a:extLst>
              </p:cNvPr>
              <p:cNvSpPr txBox="1"/>
              <p:nvPr/>
            </p:nvSpPr>
            <p:spPr>
              <a:xfrm>
                <a:off x="698835" y="2691647"/>
                <a:ext cx="2151647" cy="532325"/>
              </a:xfrm>
              <a:prstGeom prst="rect">
                <a:avLst/>
              </a:prstGeom>
              <a:noFill/>
            </p:spPr>
            <p:txBody>
              <a:bodyPr wrap="square">
                <a:spAutoFit/>
              </a:bodyPr>
              <a:lstStyle/>
              <a:p>
                <a:pPr indent="450215" algn="ctr"/>
                <a14:m>
                  <m:oMathPara xmlns:m="http://schemas.openxmlformats.org/officeDocument/2006/math">
                    <m:oMathParaPr>
                      <m:jc m:val="centerGroup"/>
                    </m:oMathParaPr>
                    <m:oMath xmlns:m="http://schemas.openxmlformats.org/officeDocument/2006/math">
                      <m:sSub>
                        <m:sSubPr>
                          <m:ctrlPr>
                            <a:rPr lang="es-ES" sz="1050" i="1" smtClean="0">
                              <a:effectLst/>
                              <a:latin typeface="Cambria Math" panose="02040503050406030204" pitchFamily="18" charset="0"/>
                              <a:ea typeface="Times New Roman" panose="02020603050405020304" pitchFamily="18" charset="0"/>
                              <a:cs typeface="Arial" panose="020B0604020202020204" pitchFamily="34" charset="0"/>
                            </a:rPr>
                          </m:ctrlPr>
                        </m:sSubPr>
                        <m:e>
                          <m:r>
                            <a:rPr lang="es-EC" sz="1050" i="1">
                              <a:effectLst/>
                              <a:latin typeface="Cambria Math" panose="02040503050406030204" pitchFamily="18" charset="0"/>
                              <a:ea typeface="Times New Roman" panose="02020603050405020304" pitchFamily="18" charset="0"/>
                              <a:cs typeface="Arial" panose="020B0604020202020204" pitchFamily="34" charset="0"/>
                            </a:rPr>
                            <m:t>𝐿</m:t>
                          </m:r>
                        </m:e>
                        <m:sub>
                          <m:r>
                            <a:rPr lang="es-EC" sz="1050" i="1">
                              <a:effectLst/>
                              <a:latin typeface="Cambria Math" panose="02040503050406030204" pitchFamily="18" charset="0"/>
                              <a:ea typeface="Times New Roman" panose="02020603050405020304" pitchFamily="18" charset="0"/>
                              <a:cs typeface="Arial" panose="020B0604020202020204" pitchFamily="34" charset="0"/>
                            </a:rPr>
                            <m:t>𝑐</m:t>
                          </m:r>
                        </m:sub>
                      </m:sSub>
                      <m:r>
                        <a:rPr lang="es-EC" sz="1050" i="1">
                          <a:effectLst/>
                          <a:latin typeface="Cambria Math" panose="02040503050406030204" pitchFamily="18" charset="0"/>
                          <a:ea typeface="Times New Roman" panose="02020603050405020304" pitchFamily="18" charset="0"/>
                          <a:cs typeface="Arial" panose="020B0604020202020204" pitchFamily="34" charset="0"/>
                        </a:rPr>
                        <m:t>=</m:t>
                      </m:r>
                      <m:r>
                        <a:rPr lang="es-EC" sz="1050" i="1">
                          <a:effectLst/>
                          <a:latin typeface="Cambria Math" panose="02040503050406030204" pitchFamily="18" charset="0"/>
                          <a:ea typeface="Times New Roman" panose="02020603050405020304" pitchFamily="18" charset="0"/>
                          <a:cs typeface="Arial" panose="020B0604020202020204" pitchFamily="34" charset="0"/>
                        </a:rPr>
                        <m:t>𝐿</m:t>
                      </m:r>
                      <m:r>
                        <a:rPr lang="es-EC" sz="1050" i="1">
                          <a:effectLst/>
                          <a:latin typeface="Cambria Math" panose="02040503050406030204" pitchFamily="18" charset="0"/>
                          <a:ea typeface="Times New Roman" panose="02020603050405020304" pitchFamily="18" charset="0"/>
                          <a:cs typeface="Arial" panose="020B0604020202020204" pitchFamily="34" charset="0"/>
                        </a:rPr>
                        <m:t>+</m:t>
                      </m:r>
                      <m:f>
                        <m:fPr>
                          <m:ctrlPr>
                            <a:rPr lang="es-ES" sz="1050" i="1">
                              <a:effectLst/>
                              <a:latin typeface="Cambria Math" panose="02040503050406030204" pitchFamily="18" charset="0"/>
                              <a:ea typeface="Times New Roman" panose="02020603050405020304" pitchFamily="18" charset="0"/>
                              <a:cs typeface="Arial" panose="020B0604020202020204" pitchFamily="34" charset="0"/>
                            </a:rPr>
                          </m:ctrlPr>
                        </m:fPr>
                        <m:num>
                          <m:r>
                            <a:rPr lang="es-EC" sz="1050" i="1">
                              <a:effectLst/>
                              <a:latin typeface="Cambria Math" panose="02040503050406030204" pitchFamily="18" charset="0"/>
                              <a:ea typeface="Times New Roman" panose="02020603050405020304" pitchFamily="18" charset="0"/>
                              <a:cs typeface="Arial" panose="020B0604020202020204" pitchFamily="34" charset="0"/>
                            </a:rPr>
                            <m:t>𝐷</m:t>
                          </m:r>
                        </m:num>
                        <m:den>
                          <m:r>
                            <a:rPr lang="es-EC" sz="1050" i="1">
                              <a:effectLst/>
                              <a:latin typeface="Cambria Math" panose="02040503050406030204" pitchFamily="18" charset="0"/>
                              <a:ea typeface="Times New Roman" panose="02020603050405020304" pitchFamily="18" charset="0"/>
                              <a:cs typeface="Arial" panose="020B0604020202020204" pitchFamily="34" charset="0"/>
                            </a:rPr>
                            <m:t>4</m:t>
                          </m:r>
                        </m:den>
                      </m:f>
                    </m:oMath>
                  </m:oMathPara>
                </a14:m>
                <a:endParaRPr lang="es-ES" sz="900" dirty="0">
                  <a:effectLst/>
                  <a:latin typeface="Arial" panose="020B0604020202020204" pitchFamily="34" charset="0"/>
                  <a:ea typeface="Calibri" panose="020F0502020204030204" pitchFamily="34" charset="0"/>
                  <a:cs typeface="Times New Roman" panose="02020603050405020304" pitchFamily="18" charset="0"/>
                </a:endParaRPr>
              </a:p>
              <a:p>
                <a:pPr indent="450215" algn="ctr"/>
                <a14:m>
                  <m:oMathPara xmlns:m="http://schemas.openxmlformats.org/officeDocument/2006/math">
                    <m:oMathParaPr>
                      <m:jc m:val="centerGroup"/>
                    </m:oMathParaPr>
                    <m:oMath xmlns:m="http://schemas.openxmlformats.org/officeDocument/2006/math">
                      <m:sSub>
                        <m:sSubPr>
                          <m:ctrlPr>
                            <a:rPr lang="es-ES" sz="900" i="1">
                              <a:effectLst/>
                              <a:latin typeface="Cambria Math" panose="02040503050406030204" pitchFamily="18" charset="0"/>
                              <a:ea typeface="Times New Roman" panose="02020603050405020304" pitchFamily="18" charset="0"/>
                              <a:cs typeface="Arial" panose="020B0604020202020204" pitchFamily="34" charset="0"/>
                            </a:rPr>
                          </m:ctrlPr>
                        </m:sSubPr>
                        <m:e>
                          <m:r>
                            <a:rPr lang="es-EC" sz="900" i="1">
                              <a:effectLst/>
                              <a:latin typeface="Cambria Math" panose="02040503050406030204" pitchFamily="18" charset="0"/>
                              <a:ea typeface="Times New Roman" panose="02020603050405020304" pitchFamily="18" charset="0"/>
                              <a:cs typeface="Arial" panose="020B0604020202020204" pitchFamily="34" charset="0"/>
                            </a:rPr>
                            <m:t>𝐿</m:t>
                          </m:r>
                        </m:e>
                        <m:sub>
                          <m:r>
                            <a:rPr lang="es-EC" sz="900" i="1">
                              <a:effectLst/>
                              <a:latin typeface="Cambria Math" panose="02040503050406030204" pitchFamily="18" charset="0"/>
                              <a:ea typeface="Times New Roman" panose="02020603050405020304" pitchFamily="18" charset="0"/>
                              <a:cs typeface="Arial" panose="020B0604020202020204" pitchFamily="34" charset="0"/>
                            </a:rPr>
                            <m:t>𝑐</m:t>
                          </m:r>
                        </m:sub>
                      </m:sSub>
                      <m:r>
                        <a:rPr lang="es-EC" sz="900" i="1">
                          <a:effectLst/>
                          <a:latin typeface="Cambria Math" panose="02040503050406030204" pitchFamily="18" charset="0"/>
                          <a:ea typeface="Times New Roman" panose="02020603050405020304" pitchFamily="18" charset="0"/>
                          <a:cs typeface="Arial" panose="020B0604020202020204" pitchFamily="34" charset="0"/>
                        </a:rPr>
                        <m:t>=0,353 [</m:t>
                      </m:r>
                      <m:r>
                        <a:rPr lang="es-EC" sz="900" i="1">
                          <a:effectLst/>
                          <a:latin typeface="Cambria Math" panose="02040503050406030204" pitchFamily="18" charset="0"/>
                          <a:ea typeface="Times New Roman" panose="02020603050405020304" pitchFamily="18" charset="0"/>
                          <a:cs typeface="Arial" panose="020B0604020202020204" pitchFamily="34" charset="0"/>
                        </a:rPr>
                        <m:t>𝑚</m:t>
                      </m:r>
                      <m:r>
                        <a:rPr lang="es-EC" sz="900" i="1">
                          <a:effectLst/>
                          <a:latin typeface="Cambria Math" panose="02040503050406030204" pitchFamily="18" charset="0"/>
                          <a:ea typeface="Times New Roman" panose="02020603050405020304" pitchFamily="18" charset="0"/>
                          <a:cs typeface="Arial" panose="020B0604020202020204" pitchFamily="34" charset="0"/>
                        </a:rPr>
                        <m:t>]</m:t>
                      </m:r>
                    </m:oMath>
                  </m:oMathPara>
                </a14:m>
                <a:endParaRPr lang="es-ES" sz="900"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15" name="CuadroTexto 14">
                <a:extLst>
                  <a:ext uri="{FF2B5EF4-FFF2-40B4-BE49-F238E27FC236}">
                    <a16:creationId xmlns:a16="http://schemas.microsoft.com/office/drawing/2014/main" id="{B37353FE-6915-4657-B93D-6A3C8AAAC76C}"/>
                  </a:ext>
                </a:extLst>
              </p:cNvPr>
              <p:cNvSpPr txBox="1">
                <a:spLocks noRot="1" noChangeAspect="1" noMove="1" noResize="1" noEditPoints="1" noAdjustHandles="1" noChangeArrowheads="1" noChangeShapeType="1" noTextEdit="1"/>
              </p:cNvSpPr>
              <p:nvPr/>
            </p:nvSpPr>
            <p:spPr>
              <a:xfrm>
                <a:off x="698835" y="2691647"/>
                <a:ext cx="2151647" cy="532325"/>
              </a:xfrm>
              <a:prstGeom prst="rect">
                <a:avLst/>
              </a:prstGeom>
              <a:blipFill>
                <a:blip r:embed="rId3"/>
                <a:stretch>
                  <a:fillRect/>
                </a:stretch>
              </a:blipFill>
            </p:spPr>
            <p:txBody>
              <a:bodyPr/>
              <a:lstStyle/>
              <a:p>
                <a:r>
                  <a:rPr lang="es-ES">
                    <a:noFill/>
                  </a:rPr>
                  <a:t> </a:t>
                </a:r>
              </a:p>
            </p:txBody>
          </p:sp>
        </mc:Fallback>
      </mc:AlternateContent>
      <p:sp>
        <p:nvSpPr>
          <p:cNvPr id="16" name="Elipse 15">
            <a:extLst>
              <a:ext uri="{FF2B5EF4-FFF2-40B4-BE49-F238E27FC236}">
                <a16:creationId xmlns:a16="http://schemas.microsoft.com/office/drawing/2014/main" id="{7A869001-E1E7-4DC5-8344-63F98784B50C}"/>
              </a:ext>
            </a:extLst>
          </p:cNvPr>
          <p:cNvSpPr/>
          <p:nvPr/>
        </p:nvSpPr>
        <p:spPr>
          <a:xfrm>
            <a:off x="39326" y="3614173"/>
            <a:ext cx="336884" cy="30717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dirty="0"/>
              <a:t>3</a:t>
            </a:r>
          </a:p>
        </p:txBody>
      </p:sp>
      <mc:AlternateContent xmlns:mc="http://schemas.openxmlformats.org/markup-compatibility/2006" xmlns:a14="http://schemas.microsoft.com/office/drawing/2010/main">
        <mc:Choice Requires="a14">
          <p:sp>
            <p:nvSpPr>
              <p:cNvPr id="18" name="CuadroTexto 17">
                <a:extLst>
                  <a:ext uri="{FF2B5EF4-FFF2-40B4-BE49-F238E27FC236}">
                    <a16:creationId xmlns:a16="http://schemas.microsoft.com/office/drawing/2014/main" id="{61AA59E8-4CEE-49BA-8322-971E675B32CB}"/>
                  </a:ext>
                </a:extLst>
              </p:cNvPr>
              <p:cNvSpPr txBox="1"/>
              <p:nvPr/>
            </p:nvSpPr>
            <p:spPr>
              <a:xfrm>
                <a:off x="443256" y="3500011"/>
                <a:ext cx="2788319" cy="692497"/>
              </a:xfrm>
              <a:prstGeom prst="rect">
                <a:avLst/>
              </a:prstGeom>
              <a:noFill/>
            </p:spPr>
            <p:txBody>
              <a:bodyPr wrap="square">
                <a:spAutoFit/>
              </a:bodyPr>
              <a:lstStyle/>
              <a:p>
                <a:pPr indent="450215" algn="ctr">
                  <a:lnSpc>
                    <a:spcPct val="200000"/>
                  </a:lnSpc>
                </a:pPr>
                <a14:m>
                  <m:oMathPara xmlns:m="http://schemas.openxmlformats.org/officeDocument/2006/math">
                    <m:oMathParaPr>
                      <m:jc m:val="centerGroup"/>
                    </m:oMathParaPr>
                    <m:oMath xmlns:m="http://schemas.openxmlformats.org/officeDocument/2006/math">
                      <m:sSub>
                        <m:sSubPr>
                          <m:ctrlPr>
                            <a:rPr lang="es-ES" sz="105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es-EC" sz="105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𝐴</m:t>
                          </m:r>
                        </m:e>
                        <m:sub>
                          <m:r>
                            <a:rPr lang="es-EC" sz="105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𝑎𝑙𝑒𝑡𝑎</m:t>
                          </m:r>
                        </m:sub>
                      </m:sSub>
                      <m:r>
                        <a:rPr lang="es-EC" sz="105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r>
                        <a:rPr lang="es-EC" sz="105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𝜋</m:t>
                      </m:r>
                      <m:r>
                        <a:rPr lang="es-EC" sz="105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r>
                        <a:rPr lang="es-EC" sz="105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𝐷</m:t>
                      </m:r>
                      <m:r>
                        <a:rPr lang="es-EC" sz="105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s-ES" sz="105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es-EC" sz="105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𝐿</m:t>
                          </m:r>
                        </m:e>
                        <m:sub>
                          <m:r>
                            <a:rPr lang="es-EC" sz="105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𝑐</m:t>
                          </m:r>
                        </m:sub>
                      </m:sSub>
                    </m:oMath>
                  </m:oMathPara>
                </a14:m>
                <a:endParaRPr lang="es-ES" sz="900" i="1" dirty="0">
                  <a:solidFill>
                    <a:srgbClr val="000000"/>
                  </a:solidFill>
                  <a:effectLst/>
                  <a:latin typeface="Cambria Math" panose="02040503050406030204" pitchFamily="18" charset="0"/>
                  <a:ea typeface="Times New Roman" panose="02020603050405020304" pitchFamily="18" charset="0"/>
                  <a:cs typeface="Arial" panose="020B0604020202020204" pitchFamily="34" charset="0"/>
                </a:endParaRPr>
              </a:p>
              <a:p>
                <a:pPr indent="450215" algn="ctr">
                  <a:lnSpc>
                    <a:spcPct val="200000"/>
                  </a:lnSpc>
                </a:pPr>
                <a14:m>
                  <m:oMathPara xmlns:m="http://schemas.openxmlformats.org/officeDocument/2006/math">
                    <m:oMathParaPr>
                      <m:jc m:val="centerGroup"/>
                    </m:oMathParaPr>
                    <m:oMath xmlns:m="http://schemas.openxmlformats.org/officeDocument/2006/math">
                      <m:sSub>
                        <m:sSubPr>
                          <m:ctrlPr>
                            <a:rPr lang="es-ES" sz="9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es-EC" sz="9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𝐴</m:t>
                          </m:r>
                        </m:e>
                        <m:sub>
                          <m:r>
                            <a:rPr lang="es-EC" sz="9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𝑎𝑙𝑒𝑡𝑎</m:t>
                          </m:r>
                        </m:sub>
                      </m:sSub>
                      <m:r>
                        <a:rPr lang="es-EC" sz="9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=0,011[</m:t>
                      </m:r>
                      <m:sSup>
                        <m:sSupPr>
                          <m:ctrlPr>
                            <a:rPr lang="es-ES" sz="9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s-EC" sz="9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𝑚</m:t>
                          </m:r>
                        </m:e>
                        <m:sup>
                          <m:r>
                            <a:rPr lang="es-EC" sz="9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sup>
                      </m:sSup>
                      <m:r>
                        <a:rPr lang="es-EC" sz="9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oMath>
                  </m:oMathPara>
                </a14:m>
                <a:endParaRPr lang="es-ES" sz="900"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18" name="CuadroTexto 17">
                <a:extLst>
                  <a:ext uri="{FF2B5EF4-FFF2-40B4-BE49-F238E27FC236}">
                    <a16:creationId xmlns:a16="http://schemas.microsoft.com/office/drawing/2014/main" id="{61AA59E8-4CEE-49BA-8322-971E675B32CB}"/>
                  </a:ext>
                </a:extLst>
              </p:cNvPr>
              <p:cNvSpPr txBox="1">
                <a:spLocks noRot="1" noChangeAspect="1" noMove="1" noResize="1" noEditPoints="1" noAdjustHandles="1" noChangeArrowheads="1" noChangeShapeType="1" noTextEdit="1"/>
              </p:cNvSpPr>
              <p:nvPr/>
            </p:nvSpPr>
            <p:spPr>
              <a:xfrm>
                <a:off x="443256" y="3500011"/>
                <a:ext cx="2788319" cy="692497"/>
              </a:xfrm>
              <a:prstGeom prst="rect">
                <a:avLst/>
              </a:prstGeom>
              <a:blipFill>
                <a:blip r:embed="rId4"/>
                <a:stretch>
                  <a:fillRect/>
                </a:stretch>
              </a:blipFill>
            </p:spPr>
            <p:txBody>
              <a:bodyPr/>
              <a:lstStyle/>
              <a:p>
                <a:r>
                  <a:rPr lang="es-ES">
                    <a:noFill/>
                  </a:rPr>
                  <a:t> </a:t>
                </a:r>
              </a:p>
            </p:txBody>
          </p:sp>
        </mc:Fallback>
      </mc:AlternateContent>
      <p:sp>
        <p:nvSpPr>
          <p:cNvPr id="19" name="Elipse 18">
            <a:extLst>
              <a:ext uri="{FF2B5EF4-FFF2-40B4-BE49-F238E27FC236}">
                <a16:creationId xmlns:a16="http://schemas.microsoft.com/office/drawing/2014/main" id="{C95F09D6-C259-4156-A83C-0EFE2E5548D2}"/>
              </a:ext>
            </a:extLst>
          </p:cNvPr>
          <p:cNvSpPr/>
          <p:nvPr/>
        </p:nvSpPr>
        <p:spPr>
          <a:xfrm>
            <a:off x="36134" y="4568510"/>
            <a:ext cx="336884" cy="30717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dirty="0"/>
              <a:t>4</a:t>
            </a:r>
          </a:p>
        </p:txBody>
      </p:sp>
      <mc:AlternateContent xmlns:mc="http://schemas.openxmlformats.org/markup-compatibility/2006" xmlns:a14="http://schemas.microsoft.com/office/drawing/2010/main">
        <mc:Choice Requires="a14">
          <p:sp>
            <p:nvSpPr>
              <p:cNvPr id="21" name="CuadroTexto 20">
                <a:extLst>
                  <a:ext uri="{FF2B5EF4-FFF2-40B4-BE49-F238E27FC236}">
                    <a16:creationId xmlns:a16="http://schemas.microsoft.com/office/drawing/2014/main" id="{1A90459F-02FF-4F9F-BB85-E8EB1263D9AB}"/>
                  </a:ext>
                </a:extLst>
              </p:cNvPr>
              <p:cNvSpPr txBox="1"/>
              <p:nvPr/>
            </p:nvSpPr>
            <p:spPr>
              <a:xfrm>
                <a:off x="424802" y="4533334"/>
                <a:ext cx="2788319" cy="577017"/>
              </a:xfrm>
              <a:prstGeom prst="rect">
                <a:avLst/>
              </a:prstGeom>
              <a:noFill/>
            </p:spPr>
            <p:txBody>
              <a:bodyPr wrap="square">
                <a:spAutoFit/>
              </a:bodyPr>
              <a:lstStyle/>
              <a:p>
                <a:pPr indent="450215" algn="ctr"/>
                <a14:m>
                  <m:oMathPara xmlns:m="http://schemas.openxmlformats.org/officeDocument/2006/math">
                    <m:oMathParaPr>
                      <m:jc m:val="centerGroup"/>
                    </m:oMathParaPr>
                    <m:oMath xmlns:m="http://schemas.openxmlformats.org/officeDocument/2006/math">
                      <m:sSub>
                        <m:sSubPr>
                          <m:ctrlPr>
                            <a:rPr lang="es-ES" sz="105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es-EC" sz="105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𝑛</m:t>
                          </m:r>
                        </m:e>
                        <m:sub>
                          <m:r>
                            <a:rPr lang="es-EC" sz="105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𝑓</m:t>
                          </m:r>
                        </m:sub>
                      </m:sSub>
                      <m:r>
                        <a:rPr lang="es-EC" sz="105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f>
                        <m:fPr>
                          <m:ctrlPr>
                            <a:rPr lang="es-ES" sz="105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fPr>
                        <m:num>
                          <m:r>
                            <m:rPr>
                              <m:sty m:val="p"/>
                            </m:rPr>
                            <a:rPr lang="es-EC" sz="105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tanh</m:t>
                          </m:r>
                          <m:r>
                            <a:rPr lang="es-EC" sz="105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r>
                            <a:rPr lang="es-EC" sz="105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r>
                            <a:rPr lang="es-EC" sz="105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𝑚</m:t>
                          </m:r>
                          <m:sSub>
                            <m:sSubPr>
                              <m:ctrlPr>
                                <a:rPr lang="es-ES" sz="105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es-EC" sz="105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𝐿</m:t>
                              </m:r>
                            </m:e>
                            <m:sub>
                              <m:r>
                                <a:rPr lang="es-EC" sz="105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𝑐</m:t>
                              </m:r>
                            </m:sub>
                          </m:sSub>
                          <m:r>
                            <a:rPr lang="es-EC" sz="105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num>
                        <m:den>
                          <m:r>
                            <a:rPr lang="es-EC" sz="105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𝑚</m:t>
                          </m:r>
                          <m:sSub>
                            <m:sSubPr>
                              <m:ctrlPr>
                                <a:rPr lang="es-ES" sz="105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es-EC" sz="105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𝐿</m:t>
                              </m:r>
                            </m:e>
                            <m:sub>
                              <m:r>
                                <a:rPr lang="es-EC" sz="105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𝑐</m:t>
                              </m:r>
                            </m:sub>
                          </m:sSub>
                        </m:den>
                      </m:f>
                    </m:oMath>
                  </m:oMathPara>
                </a14:m>
                <a:endParaRPr lang="es-ES" sz="900" dirty="0">
                  <a:effectLst/>
                  <a:latin typeface="Arial" panose="020B0604020202020204" pitchFamily="34" charset="0"/>
                  <a:ea typeface="Calibri" panose="020F0502020204030204" pitchFamily="34" charset="0"/>
                  <a:cs typeface="Times New Roman" panose="02020603050405020304" pitchFamily="18" charset="0"/>
                </a:endParaRPr>
              </a:p>
              <a:p>
                <a:pPr indent="450215" algn="ctr"/>
                <a14:m>
                  <m:oMathPara xmlns:m="http://schemas.openxmlformats.org/officeDocument/2006/math">
                    <m:oMathParaPr>
                      <m:jc m:val="centerGroup"/>
                    </m:oMathParaPr>
                    <m:oMath xmlns:m="http://schemas.openxmlformats.org/officeDocument/2006/math">
                      <m:sSub>
                        <m:sSubPr>
                          <m:ctrlPr>
                            <a:rPr lang="es-ES" sz="9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es-EC" sz="9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𝑛</m:t>
                          </m:r>
                        </m:e>
                        <m:sub>
                          <m:r>
                            <a:rPr lang="es-EC" sz="9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𝑓</m:t>
                          </m:r>
                        </m:sub>
                      </m:sSub>
                      <m:r>
                        <a:rPr lang="es-EC" sz="9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=0,309</m:t>
                      </m:r>
                    </m:oMath>
                  </m:oMathPara>
                </a14:m>
                <a:endParaRPr lang="es-ES" sz="900"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21" name="CuadroTexto 20">
                <a:extLst>
                  <a:ext uri="{FF2B5EF4-FFF2-40B4-BE49-F238E27FC236}">
                    <a16:creationId xmlns:a16="http://schemas.microsoft.com/office/drawing/2014/main" id="{1A90459F-02FF-4F9F-BB85-E8EB1263D9AB}"/>
                  </a:ext>
                </a:extLst>
              </p:cNvPr>
              <p:cNvSpPr txBox="1">
                <a:spLocks noRot="1" noChangeAspect="1" noMove="1" noResize="1" noEditPoints="1" noAdjustHandles="1" noChangeArrowheads="1" noChangeShapeType="1" noTextEdit="1"/>
              </p:cNvSpPr>
              <p:nvPr/>
            </p:nvSpPr>
            <p:spPr>
              <a:xfrm>
                <a:off x="424802" y="4533334"/>
                <a:ext cx="2788319" cy="577017"/>
              </a:xfrm>
              <a:prstGeom prst="rect">
                <a:avLst/>
              </a:prstGeom>
              <a:blipFill>
                <a:blip r:embed="rId5"/>
                <a:stretch>
                  <a:fillRect/>
                </a:stretch>
              </a:blipFill>
            </p:spPr>
            <p:txBody>
              <a:bodyPr/>
              <a:lstStyle/>
              <a:p>
                <a:r>
                  <a:rPr lang="es-ES">
                    <a:noFill/>
                  </a:rPr>
                  <a:t> </a:t>
                </a:r>
              </a:p>
            </p:txBody>
          </p:sp>
        </mc:Fallback>
      </mc:AlternateContent>
      <p:sp>
        <p:nvSpPr>
          <p:cNvPr id="22" name="Elipse 21">
            <a:extLst>
              <a:ext uri="{FF2B5EF4-FFF2-40B4-BE49-F238E27FC236}">
                <a16:creationId xmlns:a16="http://schemas.microsoft.com/office/drawing/2014/main" id="{EEF6DE76-7829-4BEC-A12D-606E38682862}"/>
              </a:ext>
            </a:extLst>
          </p:cNvPr>
          <p:cNvSpPr/>
          <p:nvPr/>
        </p:nvSpPr>
        <p:spPr>
          <a:xfrm>
            <a:off x="0" y="5443272"/>
            <a:ext cx="336884" cy="30717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dirty="0"/>
              <a:t>5</a:t>
            </a:r>
          </a:p>
        </p:txBody>
      </p:sp>
      <mc:AlternateContent xmlns:mc="http://schemas.openxmlformats.org/markup-compatibility/2006" xmlns:a14="http://schemas.microsoft.com/office/drawing/2010/main">
        <mc:Choice Requires="a14">
          <p:sp>
            <p:nvSpPr>
              <p:cNvPr id="24" name="CuadroTexto 23">
                <a:extLst>
                  <a:ext uri="{FF2B5EF4-FFF2-40B4-BE49-F238E27FC236}">
                    <a16:creationId xmlns:a16="http://schemas.microsoft.com/office/drawing/2014/main" id="{9FBE59A0-73EC-4F0C-8AD1-D22A4D57656C}"/>
                  </a:ext>
                </a:extLst>
              </p:cNvPr>
              <p:cNvSpPr txBox="1"/>
              <p:nvPr/>
            </p:nvSpPr>
            <p:spPr>
              <a:xfrm>
                <a:off x="507930" y="5441104"/>
                <a:ext cx="2788319" cy="405367"/>
              </a:xfrm>
              <a:prstGeom prst="rect">
                <a:avLst/>
              </a:prstGeom>
              <a:noFill/>
            </p:spPr>
            <p:txBody>
              <a:bodyPr wrap="square">
                <a:spAutoFit/>
              </a:bodyPr>
              <a:lstStyle/>
              <a:p>
                <a:pPr indent="450215" algn="ctr"/>
                <a14:m>
                  <m:oMathPara xmlns:m="http://schemas.openxmlformats.org/officeDocument/2006/math">
                    <m:oMathParaPr>
                      <m:jc m:val="centerGroup"/>
                    </m:oMathParaPr>
                    <m:oMath xmlns:m="http://schemas.openxmlformats.org/officeDocument/2006/math">
                      <m:r>
                        <a:rPr lang="es-EC" sz="1050" i="1" smtClean="0">
                          <a:effectLst/>
                          <a:latin typeface="Cambria Math" panose="02040503050406030204" pitchFamily="18" charset="0"/>
                          <a:ea typeface="Times New Roman" panose="02020603050405020304" pitchFamily="18" charset="0"/>
                          <a:cs typeface="Arial" panose="020B0604020202020204" pitchFamily="34" charset="0"/>
                        </a:rPr>
                        <m:t>𝑞</m:t>
                      </m:r>
                      <m:r>
                        <a:rPr lang="es-EC" sz="1050" i="1" smtClean="0">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s-ES" sz="1050" i="1">
                              <a:effectLst/>
                              <a:latin typeface="Cambria Math" panose="02040503050406030204" pitchFamily="18" charset="0"/>
                              <a:ea typeface="Times New Roman" panose="02020603050405020304" pitchFamily="18" charset="0"/>
                              <a:cs typeface="Arial" panose="020B0604020202020204" pitchFamily="34" charset="0"/>
                            </a:rPr>
                          </m:ctrlPr>
                        </m:sSubPr>
                        <m:e>
                          <m:r>
                            <a:rPr lang="es-EC" sz="1050" i="1">
                              <a:effectLst/>
                              <a:latin typeface="Cambria Math" panose="02040503050406030204" pitchFamily="18" charset="0"/>
                              <a:ea typeface="Times New Roman" panose="02020603050405020304" pitchFamily="18" charset="0"/>
                              <a:cs typeface="Arial" panose="020B0604020202020204" pitchFamily="34" charset="0"/>
                            </a:rPr>
                            <m:t>𝑛</m:t>
                          </m:r>
                        </m:e>
                        <m:sub>
                          <m:r>
                            <a:rPr lang="es-EC" sz="1050" i="1">
                              <a:effectLst/>
                              <a:latin typeface="Cambria Math" panose="02040503050406030204" pitchFamily="18" charset="0"/>
                              <a:ea typeface="Times New Roman" panose="02020603050405020304" pitchFamily="18" charset="0"/>
                              <a:cs typeface="Arial" panose="020B0604020202020204" pitchFamily="34" charset="0"/>
                            </a:rPr>
                            <m:t>𝑓</m:t>
                          </m:r>
                        </m:sub>
                      </m:sSub>
                      <m:r>
                        <a:rPr lang="es-EC" sz="1050" i="1">
                          <a:effectLst/>
                          <a:latin typeface="Cambria Math" panose="02040503050406030204" pitchFamily="18" charset="0"/>
                          <a:ea typeface="Times New Roman" panose="02020603050405020304" pitchFamily="18" charset="0"/>
                          <a:cs typeface="Arial" panose="020B0604020202020204" pitchFamily="34" charset="0"/>
                        </a:rPr>
                        <m:t>∗</m:t>
                      </m:r>
                      <m:r>
                        <a:rPr lang="es-EC" sz="1050" i="1">
                          <a:effectLst/>
                          <a:latin typeface="Cambria Math" panose="02040503050406030204" pitchFamily="18" charset="0"/>
                          <a:ea typeface="Times New Roman" panose="02020603050405020304" pitchFamily="18" charset="0"/>
                          <a:cs typeface="Arial" panose="020B0604020202020204" pitchFamily="34" charset="0"/>
                        </a:rPr>
                        <m:t>h</m:t>
                      </m:r>
                      <m:r>
                        <a:rPr lang="es-EC" sz="1050"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s-ES" sz="1050" i="1">
                              <a:effectLst/>
                              <a:latin typeface="Cambria Math" panose="02040503050406030204" pitchFamily="18" charset="0"/>
                              <a:ea typeface="Times New Roman" panose="02020603050405020304" pitchFamily="18" charset="0"/>
                              <a:cs typeface="Arial" panose="020B0604020202020204" pitchFamily="34" charset="0"/>
                            </a:rPr>
                          </m:ctrlPr>
                        </m:sSubPr>
                        <m:e>
                          <m:r>
                            <a:rPr lang="es-EC" sz="1050" i="1">
                              <a:effectLst/>
                              <a:latin typeface="Cambria Math" panose="02040503050406030204" pitchFamily="18" charset="0"/>
                              <a:ea typeface="Times New Roman" panose="02020603050405020304" pitchFamily="18" charset="0"/>
                              <a:cs typeface="Arial" panose="020B0604020202020204" pitchFamily="34" charset="0"/>
                            </a:rPr>
                            <m:t>𝐴</m:t>
                          </m:r>
                        </m:e>
                        <m:sub>
                          <m:r>
                            <a:rPr lang="es-EC" sz="1050" i="1">
                              <a:effectLst/>
                              <a:latin typeface="Cambria Math" panose="02040503050406030204" pitchFamily="18" charset="0"/>
                              <a:ea typeface="Times New Roman" panose="02020603050405020304" pitchFamily="18" charset="0"/>
                              <a:cs typeface="Arial" panose="020B0604020202020204" pitchFamily="34" charset="0"/>
                            </a:rPr>
                            <m:t>𝑎𝑙𝑒𝑡𝑎</m:t>
                          </m:r>
                        </m:sub>
                      </m:sSub>
                      <m:r>
                        <a:rPr lang="es-EC" sz="1050"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s-ES" sz="1050" i="1">
                              <a:effectLst/>
                              <a:latin typeface="Cambria Math" panose="02040503050406030204" pitchFamily="18" charset="0"/>
                              <a:ea typeface="Times New Roman" panose="02020603050405020304" pitchFamily="18" charset="0"/>
                              <a:cs typeface="Arial" panose="020B0604020202020204" pitchFamily="34" charset="0"/>
                            </a:rPr>
                          </m:ctrlPr>
                        </m:sSubPr>
                        <m:e>
                          <m:r>
                            <a:rPr lang="es-EC" sz="1050" i="1">
                              <a:effectLst/>
                              <a:latin typeface="Cambria Math" panose="02040503050406030204" pitchFamily="18" charset="0"/>
                              <a:ea typeface="Times New Roman" panose="02020603050405020304" pitchFamily="18" charset="0"/>
                              <a:cs typeface="Arial" panose="020B0604020202020204" pitchFamily="34" charset="0"/>
                            </a:rPr>
                            <m:t>𝑇</m:t>
                          </m:r>
                        </m:e>
                        <m:sub>
                          <m:r>
                            <a:rPr lang="es-EC" sz="1050" i="1">
                              <a:effectLst/>
                              <a:latin typeface="Cambria Math" panose="02040503050406030204" pitchFamily="18" charset="0"/>
                              <a:ea typeface="Times New Roman" panose="02020603050405020304" pitchFamily="18" charset="0"/>
                              <a:cs typeface="Arial" panose="020B0604020202020204" pitchFamily="34" charset="0"/>
                            </a:rPr>
                            <m:t>𝑏</m:t>
                          </m:r>
                        </m:sub>
                      </m:sSub>
                      <m:r>
                        <a:rPr lang="es-EC" sz="1050"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s-ES" sz="1050" i="1">
                              <a:effectLst/>
                              <a:latin typeface="Cambria Math" panose="02040503050406030204" pitchFamily="18" charset="0"/>
                              <a:ea typeface="Times New Roman" panose="02020603050405020304" pitchFamily="18" charset="0"/>
                              <a:cs typeface="Arial" panose="020B0604020202020204" pitchFamily="34" charset="0"/>
                            </a:rPr>
                          </m:ctrlPr>
                        </m:sSubPr>
                        <m:e>
                          <m:r>
                            <a:rPr lang="es-EC" sz="1050" i="1">
                              <a:effectLst/>
                              <a:latin typeface="Cambria Math" panose="02040503050406030204" pitchFamily="18" charset="0"/>
                              <a:ea typeface="Times New Roman" panose="02020603050405020304" pitchFamily="18" charset="0"/>
                              <a:cs typeface="Arial" panose="020B0604020202020204" pitchFamily="34" charset="0"/>
                            </a:rPr>
                            <m:t>𝑇</m:t>
                          </m:r>
                        </m:e>
                        <m:sub>
                          <m:r>
                            <a:rPr lang="es-EC" sz="1050" i="1">
                              <a:effectLst/>
                              <a:latin typeface="Cambria Math" panose="02040503050406030204" pitchFamily="18" charset="0"/>
                              <a:ea typeface="Times New Roman" panose="02020603050405020304" pitchFamily="18" charset="0"/>
                              <a:cs typeface="Arial" panose="020B0604020202020204" pitchFamily="34" charset="0"/>
                            </a:rPr>
                            <m:t>∞</m:t>
                          </m:r>
                        </m:sub>
                      </m:sSub>
                      <m:r>
                        <a:rPr lang="es-EC" sz="1050" i="1">
                          <a:effectLst/>
                          <a:latin typeface="Cambria Math" panose="02040503050406030204" pitchFamily="18" charset="0"/>
                          <a:ea typeface="Times New Roman" panose="02020603050405020304" pitchFamily="18" charset="0"/>
                          <a:cs typeface="Arial" panose="020B0604020202020204" pitchFamily="34" charset="0"/>
                        </a:rPr>
                        <m:t>)</m:t>
                      </m:r>
                    </m:oMath>
                  </m:oMathPara>
                </a14:m>
                <a:endParaRPr lang="es-ES" sz="900" dirty="0">
                  <a:effectLst/>
                  <a:latin typeface="Arial" panose="020B0604020202020204" pitchFamily="34" charset="0"/>
                  <a:ea typeface="Calibri" panose="020F0502020204030204" pitchFamily="34" charset="0"/>
                  <a:cs typeface="Times New Roman" panose="02020603050405020304" pitchFamily="18" charset="0"/>
                </a:endParaRPr>
              </a:p>
              <a:p>
                <a:pPr indent="450215" algn="ctr"/>
                <a14:m>
                  <m:oMathPara xmlns:m="http://schemas.openxmlformats.org/officeDocument/2006/math">
                    <m:oMathParaPr>
                      <m:jc m:val="centerGroup"/>
                    </m:oMathParaPr>
                    <m:oMath xmlns:m="http://schemas.openxmlformats.org/officeDocument/2006/math">
                      <m:r>
                        <a:rPr lang="es-EC" sz="900" i="1">
                          <a:effectLst/>
                          <a:latin typeface="Cambria Math" panose="02040503050406030204" pitchFamily="18" charset="0"/>
                          <a:ea typeface="Times New Roman" panose="02020603050405020304" pitchFamily="18" charset="0"/>
                          <a:cs typeface="Arial" panose="020B0604020202020204" pitchFamily="34" charset="0"/>
                        </a:rPr>
                        <m:t>𝑞</m:t>
                      </m:r>
                      <m:r>
                        <a:rPr lang="es-EC" sz="900" i="1">
                          <a:effectLst/>
                          <a:latin typeface="Cambria Math" panose="02040503050406030204" pitchFamily="18" charset="0"/>
                          <a:ea typeface="Times New Roman" panose="02020603050405020304" pitchFamily="18" charset="0"/>
                          <a:cs typeface="Arial" panose="020B0604020202020204" pitchFamily="34" charset="0"/>
                        </a:rPr>
                        <m:t>=3,723 [</m:t>
                      </m:r>
                      <m:r>
                        <a:rPr lang="es-EC" sz="900" i="1">
                          <a:effectLst/>
                          <a:latin typeface="Cambria Math" panose="02040503050406030204" pitchFamily="18" charset="0"/>
                          <a:ea typeface="Times New Roman" panose="02020603050405020304" pitchFamily="18" charset="0"/>
                          <a:cs typeface="Arial" panose="020B0604020202020204" pitchFamily="34" charset="0"/>
                        </a:rPr>
                        <m:t>𝑊</m:t>
                      </m:r>
                      <m:r>
                        <a:rPr lang="es-EC" sz="900" i="1">
                          <a:effectLst/>
                          <a:latin typeface="Cambria Math" panose="02040503050406030204" pitchFamily="18" charset="0"/>
                          <a:ea typeface="Times New Roman" panose="02020603050405020304" pitchFamily="18" charset="0"/>
                          <a:cs typeface="Arial" panose="020B0604020202020204" pitchFamily="34" charset="0"/>
                        </a:rPr>
                        <m:t>]</m:t>
                      </m:r>
                    </m:oMath>
                  </m:oMathPara>
                </a14:m>
                <a:endParaRPr lang="es-ES" sz="900"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24" name="CuadroTexto 23">
                <a:extLst>
                  <a:ext uri="{FF2B5EF4-FFF2-40B4-BE49-F238E27FC236}">
                    <a16:creationId xmlns:a16="http://schemas.microsoft.com/office/drawing/2014/main" id="{9FBE59A0-73EC-4F0C-8AD1-D22A4D57656C}"/>
                  </a:ext>
                </a:extLst>
              </p:cNvPr>
              <p:cNvSpPr txBox="1">
                <a:spLocks noRot="1" noChangeAspect="1" noMove="1" noResize="1" noEditPoints="1" noAdjustHandles="1" noChangeArrowheads="1" noChangeShapeType="1" noTextEdit="1"/>
              </p:cNvSpPr>
              <p:nvPr/>
            </p:nvSpPr>
            <p:spPr>
              <a:xfrm>
                <a:off x="507930" y="5441104"/>
                <a:ext cx="2788319" cy="405367"/>
              </a:xfrm>
              <a:prstGeom prst="rect">
                <a:avLst/>
              </a:prstGeom>
              <a:blipFill>
                <a:blip r:embed="rId6"/>
                <a:stretch>
                  <a:fillRect b="-1515"/>
                </a:stretch>
              </a:blipFill>
            </p:spPr>
            <p:txBody>
              <a:bodyPr/>
              <a:lstStyle/>
              <a:p>
                <a:r>
                  <a:rPr lang="es-ES">
                    <a:noFill/>
                  </a:rPr>
                  <a:t> </a:t>
                </a:r>
              </a:p>
            </p:txBody>
          </p:sp>
        </mc:Fallback>
      </mc:AlternateContent>
      <p:sp>
        <p:nvSpPr>
          <p:cNvPr id="25" name="Rectángulo 24">
            <a:extLst>
              <a:ext uri="{FF2B5EF4-FFF2-40B4-BE49-F238E27FC236}">
                <a16:creationId xmlns:a16="http://schemas.microsoft.com/office/drawing/2014/main" id="{7A714ED9-D60E-4DC0-95A6-AA0DC605A3B4}"/>
              </a:ext>
            </a:extLst>
          </p:cNvPr>
          <p:cNvSpPr/>
          <p:nvPr/>
        </p:nvSpPr>
        <p:spPr>
          <a:xfrm>
            <a:off x="3443098" y="884429"/>
            <a:ext cx="2584786" cy="56548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dirty="0"/>
              <a:t>Rectangular </a:t>
            </a:r>
          </a:p>
        </p:txBody>
      </p:sp>
      <p:sp>
        <p:nvSpPr>
          <p:cNvPr id="26" name="Elipse 25">
            <a:extLst>
              <a:ext uri="{FF2B5EF4-FFF2-40B4-BE49-F238E27FC236}">
                <a16:creationId xmlns:a16="http://schemas.microsoft.com/office/drawing/2014/main" id="{AA02438B-78FB-49C1-A878-BC3FDE98D2F2}"/>
              </a:ext>
            </a:extLst>
          </p:cNvPr>
          <p:cNvSpPr/>
          <p:nvPr/>
        </p:nvSpPr>
        <p:spPr>
          <a:xfrm>
            <a:off x="3443098" y="1662935"/>
            <a:ext cx="336884" cy="307176"/>
          </a:xfrm>
          <a:prstGeom prst="ellipse">
            <a:avLst/>
          </a:prstGeom>
          <a:ln>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dirty="0"/>
              <a:t>1</a:t>
            </a:r>
          </a:p>
        </p:txBody>
      </p:sp>
      <p:sp>
        <p:nvSpPr>
          <p:cNvPr id="27" name="Elipse 26">
            <a:extLst>
              <a:ext uri="{FF2B5EF4-FFF2-40B4-BE49-F238E27FC236}">
                <a16:creationId xmlns:a16="http://schemas.microsoft.com/office/drawing/2014/main" id="{6041B715-BE2E-4E0D-9A03-EFD7084B108A}"/>
              </a:ext>
            </a:extLst>
          </p:cNvPr>
          <p:cNvSpPr/>
          <p:nvPr/>
        </p:nvSpPr>
        <p:spPr>
          <a:xfrm>
            <a:off x="3391966" y="2674679"/>
            <a:ext cx="336884" cy="307176"/>
          </a:xfrm>
          <a:prstGeom prst="ellipse">
            <a:avLst/>
          </a:prstGeom>
          <a:ln>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dirty="0"/>
              <a:t>2</a:t>
            </a:r>
          </a:p>
        </p:txBody>
      </p:sp>
      <p:sp>
        <p:nvSpPr>
          <p:cNvPr id="28" name="Elipse 27">
            <a:extLst>
              <a:ext uri="{FF2B5EF4-FFF2-40B4-BE49-F238E27FC236}">
                <a16:creationId xmlns:a16="http://schemas.microsoft.com/office/drawing/2014/main" id="{9BEBA217-EA83-4672-B9A8-C37F00A73F80}"/>
              </a:ext>
            </a:extLst>
          </p:cNvPr>
          <p:cNvSpPr/>
          <p:nvPr/>
        </p:nvSpPr>
        <p:spPr>
          <a:xfrm>
            <a:off x="3387336" y="3511700"/>
            <a:ext cx="336884" cy="307176"/>
          </a:xfrm>
          <a:prstGeom prst="ellipse">
            <a:avLst/>
          </a:prstGeom>
          <a:ln>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dirty="0"/>
              <a:t>3</a:t>
            </a:r>
          </a:p>
        </p:txBody>
      </p:sp>
      <p:sp>
        <p:nvSpPr>
          <p:cNvPr id="29" name="Elipse 28">
            <a:extLst>
              <a:ext uri="{FF2B5EF4-FFF2-40B4-BE49-F238E27FC236}">
                <a16:creationId xmlns:a16="http://schemas.microsoft.com/office/drawing/2014/main" id="{AD8E85C0-12C9-4440-B780-7BE812F12DED}"/>
              </a:ext>
            </a:extLst>
          </p:cNvPr>
          <p:cNvSpPr/>
          <p:nvPr/>
        </p:nvSpPr>
        <p:spPr>
          <a:xfrm>
            <a:off x="3384144" y="4466037"/>
            <a:ext cx="336884" cy="307176"/>
          </a:xfrm>
          <a:prstGeom prst="ellipse">
            <a:avLst/>
          </a:prstGeom>
          <a:ln>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dirty="0"/>
              <a:t>4</a:t>
            </a:r>
          </a:p>
        </p:txBody>
      </p:sp>
      <p:sp>
        <p:nvSpPr>
          <p:cNvPr id="30" name="Elipse 29">
            <a:extLst>
              <a:ext uri="{FF2B5EF4-FFF2-40B4-BE49-F238E27FC236}">
                <a16:creationId xmlns:a16="http://schemas.microsoft.com/office/drawing/2014/main" id="{24E81784-A12F-44A0-B1A9-A790346E16AB}"/>
              </a:ext>
            </a:extLst>
          </p:cNvPr>
          <p:cNvSpPr/>
          <p:nvPr/>
        </p:nvSpPr>
        <p:spPr>
          <a:xfrm>
            <a:off x="3348010" y="5340799"/>
            <a:ext cx="336884" cy="307176"/>
          </a:xfrm>
          <a:prstGeom prst="ellipse">
            <a:avLst/>
          </a:prstGeom>
          <a:ln>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dirty="0"/>
              <a:t>5</a:t>
            </a:r>
          </a:p>
        </p:txBody>
      </p:sp>
      <mc:AlternateContent xmlns:mc="http://schemas.openxmlformats.org/markup-compatibility/2006" xmlns:a14="http://schemas.microsoft.com/office/drawing/2010/main">
        <mc:Choice Requires="a14">
          <p:sp>
            <p:nvSpPr>
              <p:cNvPr id="32" name="CuadroTexto 31">
                <a:extLst>
                  <a:ext uri="{FF2B5EF4-FFF2-40B4-BE49-F238E27FC236}">
                    <a16:creationId xmlns:a16="http://schemas.microsoft.com/office/drawing/2014/main" id="{93A285F7-2C41-4851-A811-E635FE705170}"/>
                  </a:ext>
                </a:extLst>
              </p:cNvPr>
              <p:cNvSpPr txBox="1"/>
              <p:nvPr/>
            </p:nvSpPr>
            <p:spPr>
              <a:xfrm>
                <a:off x="3520302" y="1445480"/>
                <a:ext cx="2430378" cy="708207"/>
              </a:xfrm>
              <a:prstGeom prst="rect">
                <a:avLst/>
              </a:prstGeom>
              <a:noFill/>
            </p:spPr>
            <p:txBody>
              <a:bodyPr wrap="square">
                <a:spAutoFit/>
              </a:bodyPr>
              <a:lstStyle/>
              <a:p>
                <a:pPr indent="450215" algn="ctr"/>
                <a14:m>
                  <m:oMathPara xmlns:m="http://schemas.openxmlformats.org/officeDocument/2006/math">
                    <m:oMathParaPr>
                      <m:jc m:val="centerGroup"/>
                    </m:oMathParaPr>
                    <m:oMath xmlns:m="http://schemas.openxmlformats.org/officeDocument/2006/math">
                      <m:r>
                        <a:rPr lang="es-EC" sz="1050" i="1" smtClean="0">
                          <a:effectLst/>
                          <a:latin typeface="Cambria Math" panose="02040503050406030204" pitchFamily="18" charset="0"/>
                          <a:ea typeface="Times New Roman" panose="02020603050405020304" pitchFamily="18" charset="0"/>
                          <a:cs typeface="Arial" panose="020B0604020202020204" pitchFamily="34" charset="0"/>
                        </a:rPr>
                        <m:t>𝑚</m:t>
                      </m:r>
                      <m:r>
                        <a:rPr lang="es-EC" sz="1050" i="1" smtClean="0">
                          <a:effectLst/>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s-ES" sz="1050" i="1">
                              <a:effectLst/>
                              <a:latin typeface="Cambria Math" panose="02040503050406030204" pitchFamily="18" charset="0"/>
                              <a:ea typeface="Times New Roman" panose="02020603050405020304" pitchFamily="18" charset="0"/>
                              <a:cs typeface="Arial" panose="020B0604020202020204" pitchFamily="34" charset="0"/>
                            </a:rPr>
                          </m:ctrlPr>
                        </m:radPr>
                        <m:deg/>
                        <m:e>
                          <m:f>
                            <m:fPr>
                              <m:ctrlPr>
                                <a:rPr lang="es-ES" sz="1050" i="1">
                                  <a:effectLst/>
                                  <a:latin typeface="Cambria Math" panose="02040503050406030204" pitchFamily="18" charset="0"/>
                                  <a:ea typeface="Times New Roman" panose="02020603050405020304" pitchFamily="18" charset="0"/>
                                  <a:cs typeface="Arial" panose="020B0604020202020204" pitchFamily="34" charset="0"/>
                                </a:rPr>
                              </m:ctrlPr>
                            </m:fPr>
                            <m:num>
                              <m:r>
                                <a:rPr lang="es-EC" sz="1050" i="1">
                                  <a:effectLst/>
                                  <a:latin typeface="Cambria Math" panose="02040503050406030204" pitchFamily="18" charset="0"/>
                                  <a:ea typeface="Times New Roman" panose="02020603050405020304" pitchFamily="18" charset="0"/>
                                  <a:cs typeface="Arial" panose="020B0604020202020204" pitchFamily="34" charset="0"/>
                                </a:rPr>
                                <m:t>2</m:t>
                              </m:r>
                              <m:r>
                                <a:rPr lang="es-EC" sz="1050" i="1">
                                  <a:effectLst/>
                                  <a:latin typeface="Cambria Math" panose="02040503050406030204" pitchFamily="18" charset="0"/>
                                  <a:ea typeface="Times New Roman" panose="02020603050405020304" pitchFamily="18" charset="0"/>
                                  <a:cs typeface="Arial" panose="020B0604020202020204" pitchFamily="34" charset="0"/>
                                </a:rPr>
                                <m:t>h</m:t>
                              </m:r>
                            </m:num>
                            <m:den>
                              <m:r>
                                <a:rPr lang="es-EC" sz="1050" i="1">
                                  <a:effectLst/>
                                  <a:latin typeface="Cambria Math" panose="02040503050406030204" pitchFamily="18" charset="0"/>
                                  <a:ea typeface="Times New Roman" panose="02020603050405020304" pitchFamily="18" charset="0"/>
                                  <a:cs typeface="Arial" panose="020B0604020202020204" pitchFamily="34" charset="0"/>
                                </a:rPr>
                                <m:t>𝑘𝑡</m:t>
                              </m:r>
                            </m:den>
                          </m:f>
                        </m:e>
                      </m:rad>
                    </m:oMath>
                  </m:oMathPara>
                </a14:m>
                <a:endParaRPr lang="es-ES" sz="900" dirty="0">
                  <a:effectLst/>
                  <a:latin typeface="Arial" panose="020B0604020202020204" pitchFamily="34" charset="0"/>
                  <a:ea typeface="Calibri" panose="020F0502020204030204" pitchFamily="34" charset="0"/>
                  <a:cs typeface="Times New Roman" panose="02020603050405020304" pitchFamily="18" charset="0"/>
                </a:endParaRPr>
              </a:p>
              <a:p>
                <a:pPr indent="450215" algn="ctr"/>
                <a14:m>
                  <m:oMathPara xmlns:m="http://schemas.openxmlformats.org/officeDocument/2006/math">
                    <m:oMathParaPr>
                      <m:jc m:val="centerGroup"/>
                    </m:oMathParaPr>
                    <m:oMath xmlns:m="http://schemas.openxmlformats.org/officeDocument/2006/math">
                      <m:r>
                        <a:rPr lang="es-EC" sz="900" i="1">
                          <a:effectLst/>
                          <a:latin typeface="Cambria Math" panose="02040503050406030204" pitchFamily="18" charset="0"/>
                          <a:ea typeface="Times New Roman" panose="02020603050405020304" pitchFamily="18" charset="0"/>
                          <a:cs typeface="Arial" panose="020B0604020202020204" pitchFamily="34" charset="0"/>
                        </a:rPr>
                        <m:t>𝑚</m:t>
                      </m:r>
                      <m:r>
                        <a:rPr lang="es-EC" sz="900" i="1">
                          <a:effectLst/>
                          <a:latin typeface="Cambria Math" panose="02040503050406030204" pitchFamily="18" charset="0"/>
                          <a:ea typeface="Times New Roman" panose="02020603050405020304" pitchFamily="18" charset="0"/>
                          <a:cs typeface="Arial" panose="020B0604020202020204" pitchFamily="34" charset="0"/>
                        </a:rPr>
                        <m:t>=9,61 [</m:t>
                      </m:r>
                      <m:sSup>
                        <m:sSupPr>
                          <m:ctrlPr>
                            <a:rPr lang="es-ES" sz="900" i="1">
                              <a:effectLst/>
                              <a:latin typeface="Cambria Math" panose="02040503050406030204" pitchFamily="18" charset="0"/>
                              <a:ea typeface="Times New Roman" panose="02020603050405020304" pitchFamily="18" charset="0"/>
                              <a:cs typeface="Arial" panose="020B0604020202020204" pitchFamily="34" charset="0"/>
                            </a:rPr>
                          </m:ctrlPr>
                        </m:sSupPr>
                        <m:e>
                          <m:r>
                            <a:rPr lang="es-EC" sz="900" i="1">
                              <a:effectLst/>
                              <a:latin typeface="Cambria Math" panose="02040503050406030204" pitchFamily="18" charset="0"/>
                              <a:ea typeface="Times New Roman" panose="02020603050405020304" pitchFamily="18" charset="0"/>
                              <a:cs typeface="Arial" panose="020B0604020202020204" pitchFamily="34" charset="0"/>
                            </a:rPr>
                            <m:t>𝑚</m:t>
                          </m:r>
                        </m:e>
                        <m:sup>
                          <m:r>
                            <a:rPr lang="es-EC" sz="900" i="1">
                              <a:effectLst/>
                              <a:latin typeface="Cambria Math" panose="02040503050406030204" pitchFamily="18" charset="0"/>
                              <a:ea typeface="Times New Roman" panose="02020603050405020304" pitchFamily="18" charset="0"/>
                              <a:cs typeface="Arial" panose="020B0604020202020204" pitchFamily="34" charset="0"/>
                            </a:rPr>
                            <m:t>−1</m:t>
                          </m:r>
                        </m:sup>
                      </m:sSup>
                      <m:r>
                        <a:rPr lang="es-EC" sz="900" i="1">
                          <a:effectLst/>
                          <a:latin typeface="Cambria Math" panose="02040503050406030204" pitchFamily="18" charset="0"/>
                          <a:ea typeface="Times New Roman" panose="02020603050405020304" pitchFamily="18" charset="0"/>
                          <a:cs typeface="Arial" panose="020B0604020202020204" pitchFamily="34" charset="0"/>
                        </a:rPr>
                        <m:t>]</m:t>
                      </m:r>
                    </m:oMath>
                  </m:oMathPara>
                </a14:m>
                <a:endParaRPr lang="es-ES" sz="900"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32" name="CuadroTexto 31">
                <a:extLst>
                  <a:ext uri="{FF2B5EF4-FFF2-40B4-BE49-F238E27FC236}">
                    <a16:creationId xmlns:a16="http://schemas.microsoft.com/office/drawing/2014/main" id="{93A285F7-2C41-4851-A811-E635FE705170}"/>
                  </a:ext>
                </a:extLst>
              </p:cNvPr>
              <p:cNvSpPr txBox="1">
                <a:spLocks noRot="1" noChangeAspect="1" noMove="1" noResize="1" noEditPoints="1" noAdjustHandles="1" noChangeArrowheads="1" noChangeShapeType="1" noTextEdit="1"/>
              </p:cNvSpPr>
              <p:nvPr/>
            </p:nvSpPr>
            <p:spPr>
              <a:xfrm>
                <a:off x="3520302" y="1445480"/>
                <a:ext cx="2430378" cy="708207"/>
              </a:xfrm>
              <a:prstGeom prst="rect">
                <a:avLst/>
              </a:prstGeom>
              <a:blipFill>
                <a:blip r:embed="rId7"/>
                <a:stretch>
                  <a:fillRect b="-862"/>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34" name="CuadroTexto 33">
                <a:extLst>
                  <a:ext uri="{FF2B5EF4-FFF2-40B4-BE49-F238E27FC236}">
                    <a16:creationId xmlns:a16="http://schemas.microsoft.com/office/drawing/2014/main" id="{DEC32530-1104-463F-914D-27C32094C8EF}"/>
                  </a:ext>
                </a:extLst>
              </p:cNvPr>
              <p:cNvSpPr txBox="1"/>
              <p:nvPr/>
            </p:nvSpPr>
            <p:spPr>
              <a:xfrm>
                <a:off x="2978101" y="2610660"/>
                <a:ext cx="3117900" cy="660181"/>
              </a:xfrm>
              <a:prstGeom prst="rect">
                <a:avLst/>
              </a:prstGeom>
              <a:noFill/>
            </p:spPr>
            <p:txBody>
              <a:bodyPr wrap="square">
                <a:spAutoFit/>
              </a:bodyPr>
              <a:lstStyle/>
              <a:p>
                <a:pPr indent="450215" algn="ctr"/>
                <a14:m>
                  <m:oMathPara xmlns:m="http://schemas.openxmlformats.org/officeDocument/2006/math">
                    <m:oMathParaPr>
                      <m:jc m:val="centerGroup"/>
                    </m:oMathParaPr>
                    <m:oMath xmlns:m="http://schemas.openxmlformats.org/officeDocument/2006/math">
                      <m:sSub>
                        <m:sSubPr>
                          <m:ctrlPr>
                            <a:rPr lang="es-ES" sz="1050" i="1" smtClean="0">
                              <a:effectLst/>
                              <a:latin typeface="Cambria Math" panose="02040503050406030204" pitchFamily="18" charset="0"/>
                              <a:ea typeface="Times New Roman" panose="02020603050405020304" pitchFamily="18" charset="0"/>
                              <a:cs typeface="Arial" panose="020B0604020202020204" pitchFamily="34" charset="0"/>
                            </a:rPr>
                          </m:ctrlPr>
                        </m:sSubPr>
                        <m:e>
                          <m:r>
                            <a:rPr lang="es-EC" sz="1050" i="1">
                              <a:effectLst/>
                              <a:latin typeface="Cambria Math" panose="02040503050406030204" pitchFamily="18" charset="0"/>
                              <a:ea typeface="Times New Roman" panose="02020603050405020304" pitchFamily="18" charset="0"/>
                              <a:cs typeface="Arial" panose="020B0604020202020204" pitchFamily="34" charset="0"/>
                            </a:rPr>
                            <m:t>𝐿</m:t>
                          </m:r>
                        </m:e>
                        <m:sub>
                          <m:r>
                            <a:rPr lang="es-EC" sz="1050" i="1">
                              <a:effectLst/>
                              <a:latin typeface="Cambria Math" panose="02040503050406030204" pitchFamily="18" charset="0"/>
                              <a:ea typeface="Times New Roman" panose="02020603050405020304" pitchFamily="18" charset="0"/>
                              <a:cs typeface="Arial" panose="020B0604020202020204" pitchFamily="34" charset="0"/>
                            </a:rPr>
                            <m:t>𝑐</m:t>
                          </m:r>
                        </m:sub>
                      </m:sSub>
                      <m:r>
                        <a:rPr lang="es-EC" sz="1050" i="1">
                          <a:effectLst/>
                          <a:latin typeface="Cambria Math" panose="02040503050406030204" pitchFamily="18" charset="0"/>
                          <a:ea typeface="Times New Roman" panose="02020603050405020304" pitchFamily="18" charset="0"/>
                          <a:cs typeface="Arial" panose="020B0604020202020204" pitchFamily="34" charset="0"/>
                        </a:rPr>
                        <m:t>=</m:t>
                      </m:r>
                      <m:r>
                        <a:rPr lang="es-EC" sz="1050" i="1">
                          <a:effectLst/>
                          <a:latin typeface="Cambria Math" panose="02040503050406030204" pitchFamily="18" charset="0"/>
                          <a:ea typeface="Times New Roman" panose="02020603050405020304" pitchFamily="18" charset="0"/>
                          <a:cs typeface="Arial" panose="020B0604020202020204" pitchFamily="34" charset="0"/>
                        </a:rPr>
                        <m:t>𝐿</m:t>
                      </m:r>
                      <m:r>
                        <a:rPr lang="es-EC" sz="1050" i="1">
                          <a:effectLst/>
                          <a:latin typeface="Cambria Math" panose="02040503050406030204" pitchFamily="18" charset="0"/>
                          <a:ea typeface="Times New Roman" panose="02020603050405020304" pitchFamily="18" charset="0"/>
                          <a:cs typeface="Arial" panose="020B0604020202020204" pitchFamily="34" charset="0"/>
                        </a:rPr>
                        <m:t>+</m:t>
                      </m:r>
                      <m:f>
                        <m:fPr>
                          <m:ctrlPr>
                            <a:rPr lang="es-ES" sz="1050" i="1">
                              <a:effectLst/>
                              <a:latin typeface="Cambria Math" panose="02040503050406030204" pitchFamily="18" charset="0"/>
                              <a:ea typeface="Times New Roman" panose="02020603050405020304" pitchFamily="18" charset="0"/>
                              <a:cs typeface="Arial" panose="020B0604020202020204" pitchFamily="34" charset="0"/>
                            </a:rPr>
                          </m:ctrlPr>
                        </m:fPr>
                        <m:num>
                          <m:r>
                            <a:rPr lang="es-EC" sz="1050" i="1">
                              <a:effectLst/>
                              <a:latin typeface="Cambria Math" panose="02040503050406030204" pitchFamily="18" charset="0"/>
                              <a:ea typeface="Times New Roman" panose="02020603050405020304" pitchFamily="18" charset="0"/>
                              <a:cs typeface="Arial" panose="020B0604020202020204" pitchFamily="34" charset="0"/>
                            </a:rPr>
                            <m:t>𝑡</m:t>
                          </m:r>
                        </m:num>
                        <m:den>
                          <m:r>
                            <a:rPr lang="es-EC" sz="1050" i="1">
                              <a:effectLst/>
                              <a:latin typeface="Cambria Math" panose="02040503050406030204" pitchFamily="18" charset="0"/>
                              <a:ea typeface="Times New Roman" panose="02020603050405020304" pitchFamily="18" charset="0"/>
                              <a:cs typeface="Arial" panose="020B0604020202020204" pitchFamily="34" charset="0"/>
                            </a:rPr>
                            <m:t>2</m:t>
                          </m:r>
                        </m:den>
                      </m:f>
                    </m:oMath>
                  </m:oMathPara>
                </a14:m>
                <a:endParaRPr lang="es-ES" sz="900" dirty="0">
                  <a:effectLst/>
                  <a:latin typeface="Arial" panose="020B0604020202020204" pitchFamily="34" charset="0"/>
                  <a:ea typeface="Calibri" panose="020F0502020204030204" pitchFamily="34" charset="0"/>
                  <a:cs typeface="Times New Roman" panose="02020603050405020304" pitchFamily="18" charset="0"/>
                </a:endParaRPr>
              </a:p>
              <a:p>
                <a:pPr indent="450215" algn="ctr"/>
                <a:endParaRPr lang="es-ES" sz="900" dirty="0">
                  <a:effectLst/>
                  <a:latin typeface="Arial" panose="020B0604020202020204" pitchFamily="34" charset="0"/>
                  <a:ea typeface="Calibri" panose="020F0502020204030204" pitchFamily="34" charset="0"/>
                  <a:cs typeface="Times New Roman" panose="02020603050405020304" pitchFamily="18" charset="0"/>
                </a:endParaRPr>
              </a:p>
              <a:p>
                <a:pPr indent="450215" algn="ctr"/>
                <a14:m>
                  <m:oMathPara xmlns:m="http://schemas.openxmlformats.org/officeDocument/2006/math">
                    <m:oMathParaPr>
                      <m:jc m:val="centerGroup"/>
                    </m:oMathParaPr>
                    <m:oMath xmlns:m="http://schemas.openxmlformats.org/officeDocument/2006/math">
                      <m:sSub>
                        <m:sSubPr>
                          <m:ctrlPr>
                            <a:rPr lang="es-ES" sz="900" i="1">
                              <a:effectLst/>
                              <a:latin typeface="Cambria Math" panose="02040503050406030204" pitchFamily="18" charset="0"/>
                              <a:ea typeface="Times New Roman" panose="02020603050405020304" pitchFamily="18" charset="0"/>
                              <a:cs typeface="Arial" panose="020B0604020202020204" pitchFamily="34" charset="0"/>
                            </a:rPr>
                          </m:ctrlPr>
                        </m:sSubPr>
                        <m:e>
                          <m:r>
                            <a:rPr lang="es-EC" sz="900" i="1">
                              <a:effectLst/>
                              <a:latin typeface="Cambria Math" panose="02040503050406030204" pitchFamily="18" charset="0"/>
                              <a:ea typeface="Times New Roman" panose="02020603050405020304" pitchFamily="18" charset="0"/>
                              <a:cs typeface="Arial" panose="020B0604020202020204" pitchFamily="34" charset="0"/>
                            </a:rPr>
                            <m:t>𝐿</m:t>
                          </m:r>
                        </m:e>
                        <m:sub>
                          <m:r>
                            <a:rPr lang="es-EC" sz="900" i="1">
                              <a:effectLst/>
                              <a:latin typeface="Cambria Math" panose="02040503050406030204" pitchFamily="18" charset="0"/>
                              <a:ea typeface="Times New Roman" panose="02020603050405020304" pitchFamily="18" charset="0"/>
                              <a:cs typeface="Arial" panose="020B0604020202020204" pitchFamily="34" charset="0"/>
                            </a:rPr>
                            <m:t>𝑐</m:t>
                          </m:r>
                        </m:sub>
                      </m:sSub>
                      <m:r>
                        <a:rPr lang="es-EC" sz="900" i="1">
                          <a:effectLst/>
                          <a:latin typeface="Cambria Math" panose="02040503050406030204" pitchFamily="18" charset="0"/>
                          <a:ea typeface="Times New Roman" panose="02020603050405020304" pitchFamily="18" charset="0"/>
                          <a:cs typeface="Arial" panose="020B0604020202020204" pitchFamily="34" charset="0"/>
                        </a:rPr>
                        <m:t>=0,353 [</m:t>
                      </m:r>
                      <m:r>
                        <a:rPr lang="es-EC" sz="900" i="1">
                          <a:effectLst/>
                          <a:latin typeface="Cambria Math" panose="02040503050406030204" pitchFamily="18" charset="0"/>
                          <a:ea typeface="Times New Roman" panose="02020603050405020304" pitchFamily="18" charset="0"/>
                          <a:cs typeface="Arial" panose="020B0604020202020204" pitchFamily="34" charset="0"/>
                        </a:rPr>
                        <m:t>𝑚</m:t>
                      </m:r>
                      <m:r>
                        <a:rPr lang="es-EC" sz="900" i="1">
                          <a:effectLst/>
                          <a:latin typeface="Cambria Math" panose="02040503050406030204" pitchFamily="18" charset="0"/>
                          <a:ea typeface="Times New Roman" panose="02020603050405020304" pitchFamily="18" charset="0"/>
                          <a:cs typeface="Arial" panose="020B0604020202020204" pitchFamily="34" charset="0"/>
                        </a:rPr>
                        <m:t>]</m:t>
                      </m:r>
                    </m:oMath>
                  </m:oMathPara>
                </a14:m>
                <a:endParaRPr lang="es-ES" sz="900"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34" name="CuadroTexto 33">
                <a:extLst>
                  <a:ext uri="{FF2B5EF4-FFF2-40B4-BE49-F238E27FC236}">
                    <a16:creationId xmlns:a16="http://schemas.microsoft.com/office/drawing/2014/main" id="{DEC32530-1104-463F-914D-27C32094C8EF}"/>
                  </a:ext>
                </a:extLst>
              </p:cNvPr>
              <p:cNvSpPr txBox="1">
                <a:spLocks noRot="1" noChangeAspect="1" noMove="1" noResize="1" noEditPoints="1" noAdjustHandles="1" noChangeArrowheads="1" noChangeShapeType="1" noTextEdit="1"/>
              </p:cNvSpPr>
              <p:nvPr/>
            </p:nvSpPr>
            <p:spPr>
              <a:xfrm>
                <a:off x="2978101" y="2610660"/>
                <a:ext cx="3117900" cy="660181"/>
              </a:xfrm>
              <a:prstGeom prst="rect">
                <a:avLst/>
              </a:prstGeom>
              <a:blipFill>
                <a:blip r:embed="rId8"/>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36" name="CuadroTexto 35">
                <a:extLst>
                  <a:ext uri="{FF2B5EF4-FFF2-40B4-BE49-F238E27FC236}">
                    <a16:creationId xmlns:a16="http://schemas.microsoft.com/office/drawing/2014/main" id="{FC0EEB75-1E21-4ABD-A5D3-F6C8484A180E}"/>
                  </a:ext>
                </a:extLst>
              </p:cNvPr>
              <p:cNvSpPr txBox="1"/>
              <p:nvPr/>
            </p:nvSpPr>
            <p:spPr>
              <a:xfrm>
                <a:off x="1731043" y="3550814"/>
                <a:ext cx="6112042" cy="392415"/>
              </a:xfrm>
              <a:prstGeom prst="rect">
                <a:avLst/>
              </a:prstGeom>
              <a:noFill/>
            </p:spPr>
            <p:txBody>
              <a:bodyPr wrap="square">
                <a:spAutoFit/>
              </a:bodyPr>
              <a:lstStyle/>
              <a:p>
                <a:pPr indent="450215" algn="ctr"/>
                <a14:m>
                  <m:oMathPara xmlns:m="http://schemas.openxmlformats.org/officeDocument/2006/math">
                    <m:oMathParaPr>
                      <m:jc m:val="centerGroup"/>
                    </m:oMathParaPr>
                    <m:oMath xmlns:m="http://schemas.openxmlformats.org/officeDocument/2006/math">
                      <m:sSub>
                        <m:sSubPr>
                          <m:ctrlPr>
                            <a:rPr lang="es-ES" sz="105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es-EC" sz="105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𝐴</m:t>
                          </m:r>
                        </m:e>
                        <m:sub>
                          <m:r>
                            <a:rPr lang="es-EC" sz="105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𝑎𝑙𝑒𝑡𝑎</m:t>
                          </m:r>
                        </m:sub>
                      </m:sSub>
                      <m:r>
                        <a:rPr lang="es-EC" sz="105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r>
                        <a:rPr lang="es-EC" sz="105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𝑤</m:t>
                      </m:r>
                      <m:r>
                        <a:rPr lang="es-EC" sz="105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s-ES" sz="105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es-EC" sz="105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𝐿</m:t>
                          </m:r>
                        </m:e>
                        <m:sub>
                          <m:r>
                            <a:rPr lang="es-EC" sz="105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𝑐</m:t>
                          </m:r>
                        </m:sub>
                      </m:sSub>
                    </m:oMath>
                  </m:oMathPara>
                </a14:m>
                <a:endParaRPr lang="es-ES" sz="900" dirty="0">
                  <a:effectLst/>
                  <a:latin typeface="Arial" panose="020B0604020202020204" pitchFamily="34" charset="0"/>
                  <a:ea typeface="Calibri" panose="020F0502020204030204" pitchFamily="34" charset="0"/>
                  <a:cs typeface="Times New Roman" panose="02020603050405020304" pitchFamily="18" charset="0"/>
                </a:endParaRPr>
              </a:p>
              <a:p>
                <a:pPr indent="450215" algn="ctr"/>
                <a14:m>
                  <m:oMathPara xmlns:m="http://schemas.openxmlformats.org/officeDocument/2006/math">
                    <m:oMathParaPr>
                      <m:jc m:val="centerGroup"/>
                    </m:oMathParaPr>
                    <m:oMath xmlns:m="http://schemas.openxmlformats.org/officeDocument/2006/math">
                      <m:sSub>
                        <m:sSubPr>
                          <m:ctrlPr>
                            <a:rPr lang="es-ES" sz="9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es-EC" sz="9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𝐴</m:t>
                          </m:r>
                        </m:e>
                        <m:sub>
                          <m:r>
                            <a:rPr lang="es-EC" sz="9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𝑎𝑙𝑒𝑡𝑎</m:t>
                          </m:r>
                        </m:sub>
                      </m:sSub>
                      <m:r>
                        <a:rPr lang="es-EC" sz="9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=7,05×</m:t>
                      </m:r>
                      <m:sSup>
                        <m:sSupPr>
                          <m:ctrlPr>
                            <a:rPr lang="es-ES" sz="9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s-EC" sz="9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10</m:t>
                          </m:r>
                        </m:e>
                        <m:sup>
                          <m:r>
                            <a:rPr lang="es-EC" sz="9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−3</m:t>
                          </m:r>
                        </m:sup>
                      </m:sSup>
                      <m:r>
                        <a:rPr lang="es-EC" sz="9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m:t>
                      </m:r>
                      <m:sSup>
                        <m:sSupPr>
                          <m:ctrlPr>
                            <a:rPr lang="es-ES" sz="9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s-EC" sz="9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𝑚</m:t>
                          </m:r>
                        </m:e>
                        <m:sup>
                          <m:r>
                            <a:rPr lang="es-EC" sz="9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sup>
                      </m:sSup>
                      <m:r>
                        <a:rPr lang="es-EC" sz="9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oMath>
                  </m:oMathPara>
                </a14:m>
                <a:endParaRPr lang="es-ES" sz="900"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36" name="CuadroTexto 35">
                <a:extLst>
                  <a:ext uri="{FF2B5EF4-FFF2-40B4-BE49-F238E27FC236}">
                    <a16:creationId xmlns:a16="http://schemas.microsoft.com/office/drawing/2014/main" id="{FC0EEB75-1E21-4ABD-A5D3-F6C8484A180E}"/>
                  </a:ext>
                </a:extLst>
              </p:cNvPr>
              <p:cNvSpPr txBox="1">
                <a:spLocks noRot="1" noChangeAspect="1" noMove="1" noResize="1" noEditPoints="1" noAdjustHandles="1" noChangeArrowheads="1" noChangeShapeType="1" noTextEdit="1"/>
              </p:cNvSpPr>
              <p:nvPr/>
            </p:nvSpPr>
            <p:spPr>
              <a:xfrm>
                <a:off x="1731043" y="3550814"/>
                <a:ext cx="6112042" cy="392415"/>
              </a:xfrm>
              <a:prstGeom prst="rect">
                <a:avLst/>
              </a:prstGeom>
              <a:blipFill>
                <a:blip r:embed="rId9"/>
                <a:stretch>
                  <a:fillRect b="-1538"/>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38" name="CuadroTexto 37">
                <a:extLst>
                  <a:ext uri="{FF2B5EF4-FFF2-40B4-BE49-F238E27FC236}">
                    <a16:creationId xmlns:a16="http://schemas.microsoft.com/office/drawing/2014/main" id="{7F3BDF22-5744-4CCA-8244-5687C61746A9}"/>
                  </a:ext>
                </a:extLst>
              </p:cNvPr>
              <p:cNvSpPr txBox="1"/>
              <p:nvPr/>
            </p:nvSpPr>
            <p:spPr>
              <a:xfrm>
                <a:off x="1818961" y="4443725"/>
                <a:ext cx="6112042" cy="715517"/>
              </a:xfrm>
              <a:prstGeom prst="rect">
                <a:avLst/>
              </a:prstGeom>
              <a:noFill/>
            </p:spPr>
            <p:txBody>
              <a:bodyPr wrap="square">
                <a:spAutoFit/>
              </a:bodyPr>
              <a:lstStyle/>
              <a:p>
                <a:pPr indent="450215" algn="ctr"/>
                <a14:m>
                  <m:oMathPara xmlns:m="http://schemas.openxmlformats.org/officeDocument/2006/math">
                    <m:oMathParaPr>
                      <m:jc m:val="centerGroup"/>
                    </m:oMathParaPr>
                    <m:oMath xmlns:m="http://schemas.openxmlformats.org/officeDocument/2006/math">
                      <m:sSub>
                        <m:sSubPr>
                          <m:ctrlPr>
                            <a:rPr lang="es-ES" sz="105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es-EC" sz="105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𝑛</m:t>
                          </m:r>
                        </m:e>
                        <m:sub>
                          <m:r>
                            <a:rPr lang="es-EC" sz="105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𝑓</m:t>
                          </m:r>
                        </m:sub>
                      </m:sSub>
                      <m:r>
                        <a:rPr lang="es-EC" sz="105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f>
                        <m:fPr>
                          <m:ctrlPr>
                            <a:rPr lang="es-ES" sz="105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fPr>
                        <m:num>
                          <m:r>
                            <m:rPr>
                              <m:sty m:val="p"/>
                            </m:rPr>
                            <a:rPr lang="es-EC" sz="105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tanh</m:t>
                          </m:r>
                          <m:r>
                            <a:rPr lang="es-EC" sz="105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r>
                            <a:rPr lang="es-EC" sz="105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r>
                            <a:rPr lang="es-EC" sz="105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𝑚</m:t>
                          </m:r>
                          <m:sSub>
                            <m:sSubPr>
                              <m:ctrlPr>
                                <a:rPr lang="es-ES" sz="105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es-EC" sz="105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𝐿</m:t>
                              </m:r>
                            </m:e>
                            <m:sub>
                              <m:r>
                                <a:rPr lang="es-EC" sz="105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𝑐</m:t>
                              </m:r>
                            </m:sub>
                          </m:sSub>
                          <m:r>
                            <a:rPr lang="es-EC" sz="105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num>
                        <m:den>
                          <m:r>
                            <a:rPr lang="es-EC" sz="105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𝑚</m:t>
                          </m:r>
                          <m:sSub>
                            <m:sSubPr>
                              <m:ctrlPr>
                                <a:rPr lang="es-ES" sz="105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es-EC" sz="105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𝐿</m:t>
                              </m:r>
                            </m:e>
                            <m:sub>
                              <m:r>
                                <a:rPr lang="es-EC" sz="105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𝑐</m:t>
                              </m:r>
                            </m:sub>
                          </m:sSub>
                        </m:den>
                      </m:f>
                    </m:oMath>
                  </m:oMathPara>
                </a14:m>
                <a:endParaRPr lang="es-ES" sz="900" dirty="0">
                  <a:effectLst/>
                  <a:latin typeface="Arial" panose="020B0604020202020204" pitchFamily="34" charset="0"/>
                  <a:ea typeface="Calibri" panose="020F0502020204030204" pitchFamily="34" charset="0"/>
                  <a:cs typeface="Times New Roman" panose="02020603050405020304" pitchFamily="18" charset="0"/>
                </a:endParaRPr>
              </a:p>
              <a:p>
                <a:pPr indent="450215" algn="ctr"/>
                <a:endParaRPr lang="es-ES" sz="900" dirty="0">
                  <a:effectLst/>
                  <a:latin typeface="Arial" panose="020B0604020202020204" pitchFamily="34" charset="0"/>
                  <a:ea typeface="Calibri" panose="020F0502020204030204" pitchFamily="34" charset="0"/>
                  <a:cs typeface="Times New Roman" panose="02020603050405020304" pitchFamily="18" charset="0"/>
                </a:endParaRPr>
              </a:p>
              <a:p>
                <a:pPr indent="450215" algn="ctr"/>
                <a14:m>
                  <m:oMathPara xmlns:m="http://schemas.openxmlformats.org/officeDocument/2006/math">
                    <m:oMathParaPr>
                      <m:jc m:val="centerGroup"/>
                    </m:oMathParaPr>
                    <m:oMath xmlns:m="http://schemas.openxmlformats.org/officeDocument/2006/math">
                      <m:sSub>
                        <m:sSubPr>
                          <m:ctrlPr>
                            <a:rPr lang="es-ES" sz="9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es-EC" sz="9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𝑛</m:t>
                          </m:r>
                        </m:e>
                        <m:sub>
                          <m:r>
                            <a:rPr lang="es-EC" sz="9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𝑓</m:t>
                          </m:r>
                        </m:sub>
                      </m:sSub>
                      <m:r>
                        <a:rPr lang="es-EC" sz="9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=0,293</m:t>
                      </m:r>
                    </m:oMath>
                  </m:oMathPara>
                </a14:m>
                <a:endParaRPr lang="es-ES" sz="900"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38" name="CuadroTexto 37">
                <a:extLst>
                  <a:ext uri="{FF2B5EF4-FFF2-40B4-BE49-F238E27FC236}">
                    <a16:creationId xmlns:a16="http://schemas.microsoft.com/office/drawing/2014/main" id="{7F3BDF22-5744-4CCA-8244-5687C61746A9}"/>
                  </a:ext>
                </a:extLst>
              </p:cNvPr>
              <p:cNvSpPr txBox="1">
                <a:spLocks noRot="1" noChangeAspect="1" noMove="1" noResize="1" noEditPoints="1" noAdjustHandles="1" noChangeArrowheads="1" noChangeShapeType="1" noTextEdit="1"/>
              </p:cNvSpPr>
              <p:nvPr/>
            </p:nvSpPr>
            <p:spPr>
              <a:xfrm>
                <a:off x="1818961" y="4443725"/>
                <a:ext cx="6112042" cy="715517"/>
              </a:xfrm>
              <a:prstGeom prst="rect">
                <a:avLst/>
              </a:prstGeom>
              <a:blipFill>
                <a:blip r:embed="rId10"/>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40" name="CuadroTexto 39">
                <a:extLst>
                  <a:ext uri="{FF2B5EF4-FFF2-40B4-BE49-F238E27FC236}">
                    <a16:creationId xmlns:a16="http://schemas.microsoft.com/office/drawing/2014/main" id="{6BD3DD40-E422-4A80-9E03-8948DFE314E7}"/>
                  </a:ext>
                </a:extLst>
              </p:cNvPr>
              <p:cNvSpPr txBox="1"/>
              <p:nvPr/>
            </p:nvSpPr>
            <p:spPr>
              <a:xfrm>
                <a:off x="2850482" y="5431785"/>
                <a:ext cx="4093495" cy="405367"/>
              </a:xfrm>
              <a:prstGeom prst="rect">
                <a:avLst/>
              </a:prstGeom>
              <a:noFill/>
            </p:spPr>
            <p:txBody>
              <a:bodyPr wrap="square">
                <a:spAutoFit/>
              </a:bodyPr>
              <a:lstStyle/>
              <a:p>
                <a:pPr indent="450215" algn="ctr"/>
                <a14:m>
                  <m:oMathPara xmlns:m="http://schemas.openxmlformats.org/officeDocument/2006/math">
                    <m:oMathParaPr>
                      <m:jc m:val="centerGroup"/>
                    </m:oMathParaPr>
                    <m:oMath xmlns:m="http://schemas.openxmlformats.org/officeDocument/2006/math">
                      <m:r>
                        <a:rPr lang="es-EC" sz="1050" i="1" smtClean="0">
                          <a:effectLst/>
                          <a:latin typeface="Cambria Math" panose="02040503050406030204" pitchFamily="18" charset="0"/>
                          <a:ea typeface="Times New Roman" panose="02020603050405020304" pitchFamily="18" charset="0"/>
                          <a:cs typeface="Arial" panose="020B0604020202020204" pitchFamily="34" charset="0"/>
                        </a:rPr>
                        <m:t>𝑞</m:t>
                      </m:r>
                      <m:r>
                        <a:rPr lang="es-EC" sz="1050" i="1" smtClean="0">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s-ES" sz="1050" i="1">
                              <a:effectLst/>
                              <a:latin typeface="Cambria Math" panose="02040503050406030204" pitchFamily="18" charset="0"/>
                              <a:ea typeface="Times New Roman" panose="02020603050405020304" pitchFamily="18" charset="0"/>
                              <a:cs typeface="Arial" panose="020B0604020202020204" pitchFamily="34" charset="0"/>
                            </a:rPr>
                          </m:ctrlPr>
                        </m:sSubPr>
                        <m:e>
                          <m:r>
                            <a:rPr lang="es-EC" sz="1050" i="1">
                              <a:effectLst/>
                              <a:latin typeface="Cambria Math" panose="02040503050406030204" pitchFamily="18" charset="0"/>
                              <a:ea typeface="Times New Roman" panose="02020603050405020304" pitchFamily="18" charset="0"/>
                              <a:cs typeface="Arial" panose="020B0604020202020204" pitchFamily="34" charset="0"/>
                            </a:rPr>
                            <m:t>𝑛</m:t>
                          </m:r>
                        </m:e>
                        <m:sub>
                          <m:r>
                            <a:rPr lang="es-EC" sz="1050" i="1">
                              <a:effectLst/>
                              <a:latin typeface="Cambria Math" panose="02040503050406030204" pitchFamily="18" charset="0"/>
                              <a:ea typeface="Times New Roman" panose="02020603050405020304" pitchFamily="18" charset="0"/>
                              <a:cs typeface="Arial" panose="020B0604020202020204" pitchFamily="34" charset="0"/>
                            </a:rPr>
                            <m:t>𝑓</m:t>
                          </m:r>
                        </m:sub>
                      </m:sSub>
                      <m:r>
                        <a:rPr lang="es-EC" sz="1050" i="1">
                          <a:effectLst/>
                          <a:latin typeface="Cambria Math" panose="02040503050406030204" pitchFamily="18" charset="0"/>
                          <a:ea typeface="Times New Roman" panose="02020603050405020304" pitchFamily="18" charset="0"/>
                          <a:cs typeface="Arial" panose="020B0604020202020204" pitchFamily="34" charset="0"/>
                        </a:rPr>
                        <m:t>∗</m:t>
                      </m:r>
                      <m:r>
                        <a:rPr lang="es-EC" sz="1050" i="1">
                          <a:effectLst/>
                          <a:latin typeface="Cambria Math" panose="02040503050406030204" pitchFamily="18" charset="0"/>
                          <a:ea typeface="Times New Roman" panose="02020603050405020304" pitchFamily="18" charset="0"/>
                          <a:cs typeface="Arial" panose="020B0604020202020204" pitchFamily="34" charset="0"/>
                        </a:rPr>
                        <m:t>h</m:t>
                      </m:r>
                      <m:r>
                        <a:rPr lang="es-EC" sz="1050"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s-ES" sz="1050" i="1">
                              <a:effectLst/>
                              <a:latin typeface="Cambria Math" panose="02040503050406030204" pitchFamily="18" charset="0"/>
                              <a:ea typeface="Times New Roman" panose="02020603050405020304" pitchFamily="18" charset="0"/>
                              <a:cs typeface="Arial" panose="020B0604020202020204" pitchFamily="34" charset="0"/>
                            </a:rPr>
                          </m:ctrlPr>
                        </m:sSubPr>
                        <m:e>
                          <m:r>
                            <a:rPr lang="es-EC" sz="1050" i="1">
                              <a:effectLst/>
                              <a:latin typeface="Cambria Math" panose="02040503050406030204" pitchFamily="18" charset="0"/>
                              <a:ea typeface="Times New Roman" panose="02020603050405020304" pitchFamily="18" charset="0"/>
                              <a:cs typeface="Arial" panose="020B0604020202020204" pitchFamily="34" charset="0"/>
                            </a:rPr>
                            <m:t>𝐴</m:t>
                          </m:r>
                        </m:e>
                        <m:sub>
                          <m:r>
                            <a:rPr lang="es-EC" sz="1050" i="1">
                              <a:effectLst/>
                              <a:latin typeface="Cambria Math" panose="02040503050406030204" pitchFamily="18" charset="0"/>
                              <a:ea typeface="Times New Roman" panose="02020603050405020304" pitchFamily="18" charset="0"/>
                              <a:cs typeface="Arial" panose="020B0604020202020204" pitchFamily="34" charset="0"/>
                            </a:rPr>
                            <m:t>𝑎𝑙𝑒𝑡𝑎</m:t>
                          </m:r>
                        </m:sub>
                      </m:sSub>
                      <m:r>
                        <a:rPr lang="es-EC" sz="1050"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s-ES" sz="1050" i="1">
                              <a:effectLst/>
                              <a:latin typeface="Cambria Math" panose="02040503050406030204" pitchFamily="18" charset="0"/>
                              <a:ea typeface="Times New Roman" panose="02020603050405020304" pitchFamily="18" charset="0"/>
                              <a:cs typeface="Arial" panose="020B0604020202020204" pitchFamily="34" charset="0"/>
                            </a:rPr>
                          </m:ctrlPr>
                        </m:sSubPr>
                        <m:e>
                          <m:r>
                            <a:rPr lang="es-EC" sz="1050" i="1">
                              <a:effectLst/>
                              <a:latin typeface="Cambria Math" panose="02040503050406030204" pitchFamily="18" charset="0"/>
                              <a:ea typeface="Times New Roman" panose="02020603050405020304" pitchFamily="18" charset="0"/>
                              <a:cs typeface="Arial" panose="020B0604020202020204" pitchFamily="34" charset="0"/>
                            </a:rPr>
                            <m:t>𝑇</m:t>
                          </m:r>
                        </m:e>
                        <m:sub>
                          <m:r>
                            <a:rPr lang="es-EC" sz="1050" i="1">
                              <a:effectLst/>
                              <a:latin typeface="Cambria Math" panose="02040503050406030204" pitchFamily="18" charset="0"/>
                              <a:ea typeface="Times New Roman" panose="02020603050405020304" pitchFamily="18" charset="0"/>
                              <a:cs typeface="Arial" panose="020B0604020202020204" pitchFamily="34" charset="0"/>
                            </a:rPr>
                            <m:t>𝑏</m:t>
                          </m:r>
                        </m:sub>
                      </m:sSub>
                      <m:r>
                        <a:rPr lang="es-EC" sz="1050"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s-ES" sz="1050" i="1">
                              <a:effectLst/>
                              <a:latin typeface="Cambria Math" panose="02040503050406030204" pitchFamily="18" charset="0"/>
                              <a:ea typeface="Times New Roman" panose="02020603050405020304" pitchFamily="18" charset="0"/>
                              <a:cs typeface="Arial" panose="020B0604020202020204" pitchFamily="34" charset="0"/>
                            </a:rPr>
                          </m:ctrlPr>
                        </m:sSubPr>
                        <m:e>
                          <m:r>
                            <a:rPr lang="es-EC" sz="1050" i="1">
                              <a:effectLst/>
                              <a:latin typeface="Cambria Math" panose="02040503050406030204" pitchFamily="18" charset="0"/>
                              <a:ea typeface="Times New Roman" panose="02020603050405020304" pitchFamily="18" charset="0"/>
                              <a:cs typeface="Arial" panose="020B0604020202020204" pitchFamily="34" charset="0"/>
                            </a:rPr>
                            <m:t>𝑇</m:t>
                          </m:r>
                        </m:e>
                        <m:sub>
                          <m:r>
                            <a:rPr lang="es-EC" sz="1050" i="1">
                              <a:effectLst/>
                              <a:latin typeface="Cambria Math" panose="02040503050406030204" pitchFamily="18" charset="0"/>
                              <a:ea typeface="Times New Roman" panose="02020603050405020304" pitchFamily="18" charset="0"/>
                              <a:cs typeface="Arial" panose="020B0604020202020204" pitchFamily="34" charset="0"/>
                            </a:rPr>
                            <m:t>∞</m:t>
                          </m:r>
                        </m:sub>
                      </m:sSub>
                      <m:r>
                        <a:rPr lang="es-EC" sz="1050" i="1">
                          <a:effectLst/>
                          <a:latin typeface="Cambria Math" panose="02040503050406030204" pitchFamily="18" charset="0"/>
                          <a:ea typeface="Times New Roman" panose="02020603050405020304" pitchFamily="18" charset="0"/>
                          <a:cs typeface="Arial" panose="020B0604020202020204" pitchFamily="34" charset="0"/>
                        </a:rPr>
                        <m:t>)</m:t>
                      </m:r>
                    </m:oMath>
                  </m:oMathPara>
                </a14:m>
                <a:endParaRPr lang="es-ES" sz="1050" dirty="0">
                  <a:effectLst/>
                  <a:latin typeface="Arial" panose="020B0604020202020204" pitchFamily="34" charset="0"/>
                  <a:ea typeface="Calibri" panose="020F0502020204030204" pitchFamily="34" charset="0"/>
                  <a:cs typeface="Times New Roman" panose="02020603050405020304" pitchFamily="18" charset="0"/>
                </a:endParaRPr>
              </a:p>
              <a:p>
                <a:pPr indent="450215" algn="ctr"/>
                <a14:m>
                  <m:oMathPara xmlns:m="http://schemas.openxmlformats.org/officeDocument/2006/math">
                    <m:oMathParaPr>
                      <m:jc m:val="centerGroup"/>
                    </m:oMathParaPr>
                    <m:oMath xmlns:m="http://schemas.openxmlformats.org/officeDocument/2006/math">
                      <m:r>
                        <a:rPr lang="es-EC" sz="900" i="1">
                          <a:effectLst/>
                          <a:latin typeface="Cambria Math" panose="02040503050406030204" pitchFamily="18" charset="0"/>
                          <a:ea typeface="Times New Roman" panose="02020603050405020304" pitchFamily="18" charset="0"/>
                          <a:cs typeface="Arial" panose="020B0604020202020204" pitchFamily="34" charset="0"/>
                        </a:rPr>
                        <m:t>𝑞</m:t>
                      </m:r>
                      <m:r>
                        <a:rPr lang="es-EC" sz="900" i="1">
                          <a:effectLst/>
                          <a:latin typeface="Cambria Math" panose="02040503050406030204" pitchFamily="18" charset="0"/>
                          <a:ea typeface="Times New Roman" panose="02020603050405020304" pitchFamily="18" charset="0"/>
                          <a:cs typeface="Arial" panose="020B0604020202020204" pitchFamily="34" charset="0"/>
                        </a:rPr>
                        <m:t>=2,47 [</m:t>
                      </m:r>
                      <m:r>
                        <a:rPr lang="es-EC" sz="900" i="1">
                          <a:effectLst/>
                          <a:latin typeface="Cambria Math" panose="02040503050406030204" pitchFamily="18" charset="0"/>
                          <a:ea typeface="Times New Roman" panose="02020603050405020304" pitchFamily="18" charset="0"/>
                          <a:cs typeface="Arial" panose="020B0604020202020204" pitchFamily="34" charset="0"/>
                        </a:rPr>
                        <m:t>𝑊</m:t>
                      </m:r>
                      <m:r>
                        <a:rPr lang="es-EC" sz="900" i="1">
                          <a:effectLst/>
                          <a:latin typeface="Cambria Math" panose="02040503050406030204" pitchFamily="18" charset="0"/>
                          <a:ea typeface="Times New Roman" panose="02020603050405020304" pitchFamily="18" charset="0"/>
                          <a:cs typeface="Arial" panose="020B0604020202020204" pitchFamily="34" charset="0"/>
                        </a:rPr>
                        <m:t>]</m:t>
                      </m:r>
                    </m:oMath>
                  </m:oMathPara>
                </a14:m>
                <a:endParaRPr lang="es-ES" sz="900"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40" name="CuadroTexto 39">
                <a:extLst>
                  <a:ext uri="{FF2B5EF4-FFF2-40B4-BE49-F238E27FC236}">
                    <a16:creationId xmlns:a16="http://schemas.microsoft.com/office/drawing/2014/main" id="{6BD3DD40-E422-4A80-9E03-8948DFE314E7}"/>
                  </a:ext>
                </a:extLst>
              </p:cNvPr>
              <p:cNvSpPr txBox="1">
                <a:spLocks noRot="1" noChangeAspect="1" noMove="1" noResize="1" noEditPoints="1" noAdjustHandles="1" noChangeArrowheads="1" noChangeShapeType="1" noTextEdit="1"/>
              </p:cNvSpPr>
              <p:nvPr/>
            </p:nvSpPr>
            <p:spPr>
              <a:xfrm>
                <a:off x="2850482" y="5431785"/>
                <a:ext cx="4093495" cy="405367"/>
              </a:xfrm>
              <a:prstGeom prst="rect">
                <a:avLst/>
              </a:prstGeom>
              <a:blipFill>
                <a:blip r:embed="rId11"/>
                <a:stretch>
                  <a:fillRect b="-1493"/>
                </a:stretch>
              </a:blipFill>
            </p:spPr>
            <p:txBody>
              <a:bodyPr/>
              <a:lstStyle/>
              <a:p>
                <a:r>
                  <a:rPr lang="es-ES">
                    <a:noFill/>
                  </a:rPr>
                  <a:t> </a:t>
                </a:r>
              </a:p>
            </p:txBody>
          </p:sp>
        </mc:Fallback>
      </mc:AlternateContent>
      <p:sp>
        <p:nvSpPr>
          <p:cNvPr id="41" name="Rectángulo 40">
            <a:extLst>
              <a:ext uri="{FF2B5EF4-FFF2-40B4-BE49-F238E27FC236}">
                <a16:creationId xmlns:a16="http://schemas.microsoft.com/office/drawing/2014/main" id="{00CCED69-85F4-4980-BA21-809D8B87C790}"/>
              </a:ext>
            </a:extLst>
          </p:cNvPr>
          <p:cNvSpPr/>
          <p:nvPr/>
        </p:nvSpPr>
        <p:spPr>
          <a:xfrm>
            <a:off x="7575383" y="659048"/>
            <a:ext cx="2584786" cy="565484"/>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pPr algn="ctr"/>
            <a:r>
              <a:rPr lang="es-ES" dirty="0"/>
              <a:t>Triangular </a:t>
            </a:r>
          </a:p>
        </p:txBody>
      </p:sp>
      <p:sp>
        <p:nvSpPr>
          <p:cNvPr id="42" name="Elipse 41">
            <a:extLst>
              <a:ext uri="{FF2B5EF4-FFF2-40B4-BE49-F238E27FC236}">
                <a16:creationId xmlns:a16="http://schemas.microsoft.com/office/drawing/2014/main" id="{EE68F757-411E-487E-A940-F88F3491994E}"/>
              </a:ext>
            </a:extLst>
          </p:cNvPr>
          <p:cNvSpPr/>
          <p:nvPr/>
        </p:nvSpPr>
        <p:spPr>
          <a:xfrm>
            <a:off x="6453343" y="1588772"/>
            <a:ext cx="336884" cy="30717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dirty="0"/>
              <a:t>1</a:t>
            </a:r>
          </a:p>
        </p:txBody>
      </p:sp>
      <p:sp>
        <p:nvSpPr>
          <p:cNvPr id="43" name="Elipse 42">
            <a:extLst>
              <a:ext uri="{FF2B5EF4-FFF2-40B4-BE49-F238E27FC236}">
                <a16:creationId xmlns:a16="http://schemas.microsoft.com/office/drawing/2014/main" id="{397AD7F7-600E-49BC-BB8F-E99CDEF74328}"/>
              </a:ext>
            </a:extLst>
          </p:cNvPr>
          <p:cNvSpPr/>
          <p:nvPr/>
        </p:nvSpPr>
        <p:spPr>
          <a:xfrm>
            <a:off x="6451432" y="2702989"/>
            <a:ext cx="336884" cy="30717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dirty="0"/>
              <a:t>2</a:t>
            </a:r>
          </a:p>
        </p:txBody>
      </p:sp>
      <p:sp>
        <p:nvSpPr>
          <p:cNvPr id="44" name="Elipse 43">
            <a:extLst>
              <a:ext uri="{FF2B5EF4-FFF2-40B4-BE49-F238E27FC236}">
                <a16:creationId xmlns:a16="http://schemas.microsoft.com/office/drawing/2014/main" id="{B7D93F89-94A4-44E8-B5DF-0458D5ED6D7F}"/>
              </a:ext>
            </a:extLst>
          </p:cNvPr>
          <p:cNvSpPr/>
          <p:nvPr/>
        </p:nvSpPr>
        <p:spPr>
          <a:xfrm>
            <a:off x="9199245" y="1335992"/>
            <a:ext cx="336884" cy="30717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dirty="0"/>
              <a:t>3</a:t>
            </a:r>
          </a:p>
        </p:txBody>
      </p:sp>
      <p:sp>
        <p:nvSpPr>
          <p:cNvPr id="45" name="Elipse 44">
            <a:extLst>
              <a:ext uri="{FF2B5EF4-FFF2-40B4-BE49-F238E27FC236}">
                <a16:creationId xmlns:a16="http://schemas.microsoft.com/office/drawing/2014/main" id="{2DE76316-2FEC-43B9-9C3F-13ACDBA9F0BA}"/>
              </a:ext>
            </a:extLst>
          </p:cNvPr>
          <p:cNvSpPr/>
          <p:nvPr/>
        </p:nvSpPr>
        <p:spPr>
          <a:xfrm>
            <a:off x="9065464" y="1932645"/>
            <a:ext cx="336884" cy="30717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dirty="0"/>
              <a:t>4</a:t>
            </a:r>
          </a:p>
        </p:txBody>
      </p:sp>
      <p:sp>
        <p:nvSpPr>
          <p:cNvPr id="46" name="Elipse 45">
            <a:extLst>
              <a:ext uri="{FF2B5EF4-FFF2-40B4-BE49-F238E27FC236}">
                <a16:creationId xmlns:a16="http://schemas.microsoft.com/office/drawing/2014/main" id="{3C1BCB8A-FF13-4D5C-942C-73132FB380F5}"/>
              </a:ext>
            </a:extLst>
          </p:cNvPr>
          <p:cNvSpPr/>
          <p:nvPr/>
        </p:nvSpPr>
        <p:spPr>
          <a:xfrm>
            <a:off x="6485816" y="4092909"/>
            <a:ext cx="336884" cy="30717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dirty="0"/>
              <a:t>5</a:t>
            </a:r>
          </a:p>
        </p:txBody>
      </p:sp>
      <mc:AlternateContent xmlns:mc="http://schemas.openxmlformats.org/markup-compatibility/2006" xmlns:a14="http://schemas.microsoft.com/office/drawing/2010/main">
        <mc:Choice Requires="a14">
          <p:sp>
            <p:nvSpPr>
              <p:cNvPr id="48" name="CuadroTexto 47">
                <a:extLst>
                  <a:ext uri="{FF2B5EF4-FFF2-40B4-BE49-F238E27FC236}">
                    <a16:creationId xmlns:a16="http://schemas.microsoft.com/office/drawing/2014/main" id="{79681AC7-BBFF-4310-A724-368E0262E068}"/>
                  </a:ext>
                </a:extLst>
              </p:cNvPr>
              <p:cNvSpPr txBox="1"/>
              <p:nvPr/>
            </p:nvSpPr>
            <p:spPr>
              <a:xfrm>
                <a:off x="6835680" y="1505656"/>
                <a:ext cx="2190645" cy="708207"/>
              </a:xfrm>
              <a:prstGeom prst="rect">
                <a:avLst/>
              </a:prstGeom>
              <a:noFill/>
            </p:spPr>
            <p:txBody>
              <a:bodyPr wrap="square">
                <a:spAutoFit/>
              </a:bodyPr>
              <a:lstStyle/>
              <a:p>
                <a:pPr indent="450215" algn="ctr"/>
                <a14:m>
                  <m:oMathPara xmlns:m="http://schemas.openxmlformats.org/officeDocument/2006/math">
                    <m:oMathParaPr>
                      <m:jc m:val="centerGroup"/>
                    </m:oMathParaPr>
                    <m:oMath xmlns:m="http://schemas.openxmlformats.org/officeDocument/2006/math">
                      <m:r>
                        <a:rPr lang="es-EC" sz="1050" i="1" smtClean="0">
                          <a:effectLst/>
                          <a:latin typeface="Cambria Math" panose="02040503050406030204" pitchFamily="18" charset="0"/>
                          <a:ea typeface="Times New Roman" panose="02020603050405020304" pitchFamily="18" charset="0"/>
                          <a:cs typeface="Arial" panose="020B0604020202020204" pitchFamily="34" charset="0"/>
                        </a:rPr>
                        <m:t>𝑚</m:t>
                      </m:r>
                      <m:r>
                        <a:rPr lang="es-EC" sz="1050" i="1" smtClean="0">
                          <a:effectLst/>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s-ES" sz="1050" i="1">
                              <a:effectLst/>
                              <a:latin typeface="Cambria Math" panose="02040503050406030204" pitchFamily="18" charset="0"/>
                              <a:ea typeface="Times New Roman" panose="02020603050405020304" pitchFamily="18" charset="0"/>
                              <a:cs typeface="Arial" panose="020B0604020202020204" pitchFamily="34" charset="0"/>
                            </a:rPr>
                          </m:ctrlPr>
                        </m:radPr>
                        <m:deg/>
                        <m:e>
                          <m:f>
                            <m:fPr>
                              <m:ctrlPr>
                                <a:rPr lang="es-ES" sz="1050" i="1">
                                  <a:effectLst/>
                                  <a:latin typeface="Cambria Math" panose="02040503050406030204" pitchFamily="18" charset="0"/>
                                  <a:ea typeface="Times New Roman" panose="02020603050405020304" pitchFamily="18" charset="0"/>
                                  <a:cs typeface="Arial" panose="020B0604020202020204" pitchFamily="34" charset="0"/>
                                </a:rPr>
                              </m:ctrlPr>
                            </m:fPr>
                            <m:num>
                              <m:r>
                                <a:rPr lang="es-EC" sz="1050" i="1">
                                  <a:effectLst/>
                                  <a:latin typeface="Cambria Math" panose="02040503050406030204" pitchFamily="18" charset="0"/>
                                  <a:ea typeface="Times New Roman" panose="02020603050405020304" pitchFamily="18" charset="0"/>
                                  <a:cs typeface="Arial" panose="020B0604020202020204" pitchFamily="34" charset="0"/>
                                </a:rPr>
                                <m:t>2</m:t>
                              </m:r>
                              <m:r>
                                <a:rPr lang="es-EC" sz="1050" i="1">
                                  <a:effectLst/>
                                  <a:latin typeface="Cambria Math" panose="02040503050406030204" pitchFamily="18" charset="0"/>
                                  <a:ea typeface="Times New Roman" panose="02020603050405020304" pitchFamily="18" charset="0"/>
                                  <a:cs typeface="Arial" panose="020B0604020202020204" pitchFamily="34" charset="0"/>
                                </a:rPr>
                                <m:t>h</m:t>
                              </m:r>
                            </m:num>
                            <m:den>
                              <m:r>
                                <a:rPr lang="es-EC" sz="1050" i="1">
                                  <a:effectLst/>
                                  <a:latin typeface="Cambria Math" panose="02040503050406030204" pitchFamily="18" charset="0"/>
                                  <a:ea typeface="Times New Roman" panose="02020603050405020304" pitchFamily="18" charset="0"/>
                                  <a:cs typeface="Arial" panose="020B0604020202020204" pitchFamily="34" charset="0"/>
                                </a:rPr>
                                <m:t>𝑘𝑡</m:t>
                              </m:r>
                            </m:den>
                          </m:f>
                        </m:e>
                      </m:rad>
                    </m:oMath>
                  </m:oMathPara>
                </a14:m>
                <a:endParaRPr lang="es-ES" sz="1050" dirty="0">
                  <a:effectLst/>
                  <a:latin typeface="Arial" panose="020B0604020202020204" pitchFamily="34" charset="0"/>
                  <a:ea typeface="Calibri" panose="020F0502020204030204" pitchFamily="34" charset="0"/>
                  <a:cs typeface="Times New Roman" panose="02020603050405020304" pitchFamily="18" charset="0"/>
                </a:endParaRPr>
              </a:p>
              <a:p>
                <a:pPr indent="450215" algn="ctr"/>
                <a14:m>
                  <m:oMathPara xmlns:m="http://schemas.openxmlformats.org/officeDocument/2006/math">
                    <m:oMathParaPr>
                      <m:jc m:val="centerGroup"/>
                    </m:oMathParaPr>
                    <m:oMath xmlns:m="http://schemas.openxmlformats.org/officeDocument/2006/math">
                      <m:r>
                        <a:rPr lang="es-EC" sz="900" i="1">
                          <a:effectLst/>
                          <a:latin typeface="Cambria Math" panose="02040503050406030204" pitchFamily="18" charset="0"/>
                          <a:ea typeface="Times New Roman" panose="02020603050405020304" pitchFamily="18" charset="0"/>
                          <a:cs typeface="Arial" panose="020B0604020202020204" pitchFamily="34" charset="0"/>
                        </a:rPr>
                        <m:t>𝑚</m:t>
                      </m:r>
                      <m:r>
                        <a:rPr lang="es-EC" sz="900" i="1">
                          <a:effectLst/>
                          <a:latin typeface="Cambria Math" panose="02040503050406030204" pitchFamily="18" charset="0"/>
                          <a:ea typeface="Times New Roman" panose="02020603050405020304" pitchFamily="18" charset="0"/>
                          <a:cs typeface="Arial" panose="020B0604020202020204" pitchFamily="34" charset="0"/>
                        </a:rPr>
                        <m:t>= 5,863[</m:t>
                      </m:r>
                      <m:sSup>
                        <m:sSupPr>
                          <m:ctrlPr>
                            <a:rPr lang="es-ES" sz="900" i="1">
                              <a:effectLst/>
                              <a:latin typeface="Cambria Math" panose="02040503050406030204" pitchFamily="18" charset="0"/>
                              <a:ea typeface="Times New Roman" panose="02020603050405020304" pitchFamily="18" charset="0"/>
                              <a:cs typeface="Arial" panose="020B0604020202020204" pitchFamily="34" charset="0"/>
                            </a:rPr>
                          </m:ctrlPr>
                        </m:sSupPr>
                        <m:e>
                          <m:r>
                            <a:rPr lang="es-EC" sz="900" i="1">
                              <a:effectLst/>
                              <a:latin typeface="Cambria Math" panose="02040503050406030204" pitchFamily="18" charset="0"/>
                              <a:ea typeface="Times New Roman" panose="02020603050405020304" pitchFamily="18" charset="0"/>
                              <a:cs typeface="Arial" panose="020B0604020202020204" pitchFamily="34" charset="0"/>
                            </a:rPr>
                            <m:t>𝑚</m:t>
                          </m:r>
                        </m:e>
                        <m:sup>
                          <m:r>
                            <a:rPr lang="es-EC" sz="900" i="1">
                              <a:effectLst/>
                              <a:latin typeface="Cambria Math" panose="02040503050406030204" pitchFamily="18" charset="0"/>
                              <a:ea typeface="Times New Roman" panose="02020603050405020304" pitchFamily="18" charset="0"/>
                              <a:cs typeface="Arial" panose="020B0604020202020204" pitchFamily="34" charset="0"/>
                            </a:rPr>
                            <m:t>−1</m:t>
                          </m:r>
                        </m:sup>
                      </m:sSup>
                      <m:r>
                        <a:rPr lang="es-EC" sz="900" i="1">
                          <a:effectLst/>
                          <a:latin typeface="Cambria Math" panose="02040503050406030204" pitchFamily="18" charset="0"/>
                          <a:ea typeface="Times New Roman" panose="02020603050405020304" pitchFamily="18" charset="0"/>
                          <a:cs typeface="Arial" panose="020B0604020202020204" pitchFamily="34" charset="0"/>
                        </a:rPr>
                        <m:t>]</m:t>
                      </m:r>
                    </m:oMath>
                  </m:oMathPara>
                </a14:m>
                <a:endParaRPr lang="es-ES" sz="900"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48" name="CuadroTexto 47">
                <a:extLst>
                  <a:ext uri="{FF2B5EF4-FFF2-40B4-BE49-F238E27FC236}">
                    <a16:creationId xmlns:a16="http://schemas.microsoft.com/office/drawing/2014/main" id="{79681AC7-BBFF-4310-A724-368E0262E068}"/>
                  </a:ext>
                </a:extLst>
              </p:cNvPr>
              <p:cNvSpPr txBox="1">
                <a:spLocks noRot="1" noChangeAspect="1" noMove="1" noResize="1" noEditPoints="1" noAdjustHandles="1" noChangeArrowheads="1" noChangeShapeType="1" noTextEdit="1"/>
              </p:cNvSpPr>
              <p:nvPr/>
            </p:nvSpPr>
            <p:spPr>
              <a:xfrm>
                <a:off x="6835680" y="1505656"/>
                <a:ext cx="2190645" cy="708207"/>
              </a:xfrm>
              <a:prstGeom prst="rect">
                <a:avLst/>
              </a:prstGeom>
              <a:blipFill>
                <a:blip r:embed="rId12"/>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50" name="CuadroTexto 49">
                <a:extLst>
                  <a:ext uri="{FF2B5EF4-FFF2-40B4-BE49-F238E27FC236}">
                    <a16:creationId xmlns:a16="http://schemas.microsoft.com/office/drawing/2014/main" id="{5F91CC63-35A0-4326-ACF9-CA1292B928D7}"/>
                  </a:ext>
                </a:extLst>
              </p:cNvPr>
              <p:cNvSpPr txBox="1"/>
              <p:nvPr/>
            </p:nvSpPr>
            <p:spPr>
              <a:xfrm>
                <a:off x="5946294" y="2609246"/>
                <a:ext cx="3969415" cy="860557"/>
              </a:xfrm>
              <a:prstGeom prst="rect">
                <a:avLst/>
              </a:prstGeom>
              <a:noFill/>
            </p:spPr>
            <p:txBody>
              <a:bodyPr wrap="square">
                <a:spAutoFit/>
              </a:bodyPr>
              <a:lstStyle/>
              <a:p>
                <a:pPr indent="450215" algn="ctr"/>
                <a14:m>
                  <m:oMathPara xmlns:m="http://schemas.openxmlformats.org/officeDocument/2006/math">
                    <m:oMathParaPr>
                      <m:jc m:val="centerGroup"/>
                    </m:oMathParaPr>
                    <m:oMath xmlns:m="http://schemas.openxmlformats.org/officeDocument/2006/math">
                      <m:sSub>
                        <m:sSubPr>
                          <m:ctrlPr>
                            <a:rPr lang="es-ES" sz="105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es-EC" sz="105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𝐴</m:t>
                          </m:r>
                        </m:e>
                        <m:sub>
                          <m:r>
                            <a:rPr lang="es-EC" sz="105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𝑓</m:t>
                          </m:r>
                        </m:sub>
                      </m:sSub>
                      <m:r>
                        <a:rPr lang="es-EC" sz="105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r>
                        <a:rPr lang="es-EC" sz="105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𝑤</m:t>
                      </m:r>
                      <m:r>
                        <a:rPr lang="es-EC" sz="105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m:t>
                      </m:r>
                      <m:rad>
                        <m:radPr>
                          <m:degHide m:val="on"/>
                          <m:ctrlPr>
                            <a:rPr lang="es-ES" sz="105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radPr>
                        <m:deg/>
                        <m:e>
                          <m:sSup>
                            <m:sSupPr>
                              <m:ctrlPr>
                                <a:rPr lang="es-ES" sz="105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s-EC" sz="105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𝐿</m:t>
                              </m:r>
                            </m:e>
                            <m:sup>
                              <m:r>
                                <a:rPr lang="es-EC" sz="105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sup>
                          </m:sSup>
                          <m:r>
                            <a:rPr lang="es-EC" sz="105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s-ES" sz="105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pPr>
                            <m:e>
                              <m:d>
                                <m:dPr>
                                  <m:ctrlPr>
                                    <a:rPr lang="es-ES" sz="105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dPr>
                                <m:e>
                                  <m:f>
                                    <m:fPr>
                                      <m:ctrlPr>
                                        <a:rPr lang="es-ES" sz="105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fPr>
                                    <m:num>
                                      <m:r>
                                        <a:rPr lang="es-EC" sz="105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𝑡</m:t>
                                      </m:r>
                                    </m:num>
                                    <m:den>
                                      <m:r>
                                        <a:rPr lang="es-EC" sz="105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den>
                                  </m:f>
                                </m:e>
                              </m:d>
                            </m:e>
                            <m:sup>
                              <m:r>
                                <a:rPr lang="es-EC" sz="105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sup>
                          </m:sSup>
                        </m:e>
                      </m:rad>
                    </m:oMath>
                  </m:oMathPara>
                </a14:m>
                <a:endParaRPr lang="es-ES" sz="900" dirty="0">
                  <a:effectLst/>
                  <a:latin typeface="Arial" panose="020B0604020202020204" pitchFamily="34" charset="0"/>
                  <a:ea typeface="Calibri" panose="020F0502020204030204" pitchFamily="34" charset="0"/>
                  <a:cs typeface="Times New Roman" panose="02020603050405020304" pitchFamily="18" charset="0"/>
                </a:endParaRPr>
              </a:p>
              <a:p>
                <a:pPr indent="450215" algn="ctr"/>
                <a:endParaRPr lang="es-ES" sz="900" dirty="0">
                  <a:effectLst/>
                  <a:latin typeface="Arial" panose="020B0604020202020204" pitchFamily="34" charset="0"/>
                  <a:ea typeface="Calibri" panose="020F0502020204030204" pitchFamily="34" charset="0"/>
                  <a:cs typeface="Times New Roman" panose="02020603050405020304" pitchFamily="18" charset="0"/>
                </a:endParaRPr>
              </a:p>
              <a:p>
                <a:pPr indent="450215" algn="ctr"/>
                <a14:m>
                  <m:oMathPara xmlns:m="http://schemas.openxmlformats.org/officeDocument/2006/math">
                    <m:oMathParaPr>
                      <m:jc m:val="centerGroup"/>
                    </m:oMathParaPr>
                    <m:oMath xmlns:m="http://schemas.openxmlformats.org/officeDocument/2006/math">
                      <m:sSub>
                        <m:sSubPr>
                          <m:ctrlPr>
                            <a:rPr lang="es-ES" sz="9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es-EC" sz="9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𝐴</m:t>
                          </m:r>
                        </m:e>
                        <m:sub>
                          <m:r>
                            <a:rPr lang="es-EC" sz="9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𝑓</m:t>
                          </m:r>
                        </m:sub>
                      </m:sSub>
                      <m:r>
                        <a:rPr lang="es-EC" sz="9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7,001×</m:t>
                      </m:r>
                      <m:sSup>
                        <m:sSupPr>
                          <m:ctrlPr>
                            <a:rPr lang="es-ES" sz="9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s-EC" sz="9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10</m:t>
                          </m:r>
                        </m:e>
                        <m:sup>
                          <m:r>
                            <a:rPr lang="es-EC" sz="9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−3</m:t>
                          </m:r>
                        </m:sup>
                      </m:sSup>
                      <m:r>
                        <a:rPr lang="es-EC" sz="9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m:t>
                      </m:r>
                      <m:sSup>
                        <m:sSupPr>
                          <m:ctrlPr>
                            <a:rPr lang="es-ES" sz="9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s-EC" sz="9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𝑚</m:t>
                          </m:r>
                        </m:e>
                        <m:sup>
                          <m:r>
                            <a:rPr lang="es-EC" sz="9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sup>
                      </m:sSup>
                      <m:r>
                        <a:rPr lang="es-EC" sz="9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oMath>
                  </m:oMathPara>
                </a14:m>
                <a:endParaRPr lang="es-ES" sz="900"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50" name="CuadroTexto 49">
                <a:extLst>
                  <a:ext uri="{FF2B5EF4-FFF2-40B4-BE49-F238E27FC236}">
                    <a16:creationId xmlns:a16="http://schemas.microsoft.com/office/drawing/2014/main" id="{5F91CC63-35A0-4326-ACF9-CA1292B928D7}"/>
                  </a:ext>
                </a:extLst>
              </p:cNvPr>
              <p:cNvSpPr txBox="1">
                <a:spLocks noRot="1" noChangeAspect="1" noMove="1" noResize="1" noEditPoints="1" noAdjustHandles="1" noChangeArrowheads="1" noChangeShapeType="1" noTextEdit="1"/>
              </p:cNvSpPr>
              <p:nvPr/>
            </p:nvSpPr>
            <p:spPr>
              <a:xfrm>
                <a:off x="5946294" y="2609246"/>
                <a:ext cx="3969415" cy="860557"/>
              </a:xfrm>
              <a:prstGeom prst="rect">
                <a:avLst/>
              </a:prstGeom>
              <a:blipFill>
                <a:blip r:embed="rId13"/>
                <a:stretch>
                  <a:fillRect/>
                </a:stretch>
              </a:blipFill>
            </p:spPr>
            <p:txBody>
              <a:bodyPr/>
              <a:lstStyle/>
              <a:p>
                <a:r>
                  <a:rPr lang="es-419">
                    <a:noFill/>
                  </a:rPr>
                  <a:t> </a:t>
                </a:r>
              </a:p>
            </p:txBody>
          </p:sp>
        </mc:Fallback>
      </mc:AlternateContent>
      <mc:AlternateContent xmlns:mc="http://schemas.openxmlformats.org/markup-compatibility/2006" xmlns:a14="http://schemas.microsoft.com/office/drawing/2010/main">
        <mc:Choice Requires="a14">
          <p:sp>
            <p:nvSpPr>
              <p:cNvPr id="52" name="CuadroTexto 51">
                <a:extLst>
                  <a:ext uri="{FF2B5EF4-FFF2-40B4-BE49-F238E27FC236}">
                    <a16:creationId xmlns:a16="http://schemas.microsoft.com/office/drawing/2014/main" id="{4E3A48D5-F005-45A6-816F-09F0E4D450EF}"/>
                  </a:ext>
                </a:extLst>
              </p:cNvPr>
              <p:cNvSpPr txBox="1"/>
              <p:nvPr/>
            </p:nvSpPr>
            <p:spPr>
              <a:xfrm>
                <a:off x="9367687" y="1355703"/>
                <a:ext cx="2430379" cy="369332"/>
              </a:xfrm>
              <a:prstGeom prst="rect">
                <a:avLst/>
              </a:prstGeom>
              <a:noFill/>
            </p:spPr>
            <p:txBody>
              <a:bodyPr wrap="square">
                <a:spAutoFit/>
              </a:bodyPr>
              <a:lstStyle/>
              <a:p>
                <a:pPr indent="450215" algn="ctr"/>
                <a14:m>
                  <m:oMathPara xmlns:m="http://schemas.openxmlformats.org/officeDocument/2006/math">
                    <m:oMathParaPr>
                      <m:jc m:val="centerGroup"/>
                    </m:oMathParaPr>
                    <m:oMath xmlns:m="http://schemas.openxmlformats.org/officeDocument/2006/math">
                      <m:r>
                        <a:rPr lang="es-EC" sz="9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r>
                        <a:rPr lang="es-EC" sz="9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r>
                        <a:rPr lang="es-EC" sz="9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𝑚𝐿</m:t>
                      </m:r>
                      <m:r>
                        <a:rPr lang="es-EC" sz="9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=2(5,863)(0,35)</m:t>
                      </m:r>
                    </m:oMath>
                  </m:oMathPara>
                </a14:m>
                <a:endParaRPr lang="es-ES" sz="900" dirty="0">
                  <a:effectLst/>
                  <a:latin typeface="Arial" panose="020B0604020202020204" pitchFamily="34" charset="0"/>
                  <a:ea typeface="Calibri" panose="020F0502020204030204" pitchFamily="34" charset="0"/>
                  <a:cs typeface="Times New Roman" panose="02020603050405020304" pitchFamily="18" charset="0"/>
                </a:endParaRPr>
              </a:p>
              <a:p>
                <a:pPr indent="450215" algn="ctr"/>
                <a14:m>
                  <m:oMathPara xmlns:m="http://schemas.openxmlformats.org/officeDocument/2006/math">
                    <m:oMathParaPr>
                      <m:jc m:val="centerGroup"/>
                    </m:oMathParaPr>
                    <m:oMath xmlns:m="http://schemas.openxmlformats.org/officeDocument/2006/math">
                      <m:r>
                        <a:rPr lang="es-EC" sz="9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r>
                        <a:rPr lang="es-EC" sz="9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=4,104</m:t>
                      </m:r>
                    </m:oMath>
                  </m:oMathPara>
                </a14:m>
                <a:endParaRPr lang="es-ES" sz="900"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52" name="CuadroTexto 51">
                <a:extLst>
                  <a:ext uri="{FF2B5EF4-FFF2-40B4-BE49-F238E27FC236}">
                    <a16:creationId xmlns:a16="http://schemas.microsoft.com/office/drawing/2014/main" id="{4E3A48D5-F005-45A6-816F-09F0E4D450EF}"/>
                  </a:ext>
                </a:extLst>
              </p:cNvPr>
              <p:cNvSpPr txBox="1">
                <a:spLocks noRot="1" noChangeAspect="1" noMove="1" noResize="1" noEditPoints="1" noAdjustHandles="1" noChangeArrowheads="1" noChangeShapeType="1" noTextEdit="1"/>
              </p:cNvSpPr>
              <p:nvPr/>
            </p:nvSpPr>
            <p:spPr>
              <a:xfrm>
                <a:off x="9367687" y="1355703"/>
                <a:ext cx="2430379" cy="369332"/>
              </a:xfrm>
              <a:prstGeom prst="rect">
                <a:avLst/>
              </a:prstGeom>
              <a:blipFill>
                <a:blip r:embed="rId14"/>
                <a:stretch>
                  <a:fillRect/>
                </a:stretch>
              </a:blipFill>
            </p:spPr>
            <p:txBody>
              <a:bodyPr/>
              <a:lstStyle/>
              <a:p>
                <a:r>
                  <a:rPr lang="es-419">
                    <a:noFill/>
                  </a:rPr>
                  <a:t> </a:t>
                </a:r>
              </a:p>
            </p:txBody>
          </p:sp>
        </mc:Fallback>
      </mc:AlternateContent>
      <mc:AlternateContent xmlns:mc="http://schemas.openxmlformats.org/markup-compatibility/2006" xmlns:a14="http://schemas.microsoft.com/office/drawing/2010/main">
        <mc:Choice Requires="a14">
          <p:sp>
            <p:nvSpPr>
              <p:cNvPr id="55" name="CuadroTexto 54">
                <a:extLst>
                  <a:ext uri="{FF2B5EF4-FFF2-40B4-BE49-F238E27FC236}">
                    <a16:creationId xmlns:a16="http://schemas.microsoft.com/office/drawing/2014/main" id="{C5D8DED2-17DB-4C82-9686-0960EEF51CF1}"/>
                  </a:ext>
                </a:extLst>
              </p:cNvPr>
              <p:cNvSpPr txBox="1"/>
              <p:nvPr/>
            </p:nvSpPr>
            <p:spPr>
              <a:xfrm>
                <a:off x="6619874" y="4092909"/>
                <a:ext cx="2666389" cy="578300"/>
              </a:xfrm>
              <a:prstGeom prst="rect">
                <a:avLst/>
              </a:prstGeom>
              <a:noFill/>
            </p:spPr>
            <p:txBody>
              <a:bodyPr wrap="square">
                <a:spAutoFit/>
              </a:bodyPr>
              <a:lstStyle/>
              <a:p>
                <a:pPr indent="450215" algn="ctr"/>
                <a14:m>
                  <m:oMathPara xmlns:m="http://schemas.openxmlformats.org/officeDocument/2006/math">
                    <m:oMathParaPr>
                      <m:jc m:val="centerGroup"/>
                    </m:oMathParaPr>
                    <m:oMath xmlns:m="http://schemas.openxmlformats.org/officeDocument/2006/math">
                      <m:sSub>
                        <m:sSubPr>
                          <m:ctrlPr>
                            <a:rPr lang="es-ES" sz="105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es-EC" sz="105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𝑛</m:t>
                          </m:r>
                        </m:e>
                        <m:sub>
                          <m:r>
                            <a:rPr lang="es-EC" sz="105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𝑓</m:t>
                          </m:r>
                        </m:sub>
                      </m:sSub>
                      <m:r>
                        <a:rPr lang="es-EC" sz="105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f>
                        <m:fPr>
                          <m:ctrlPr>
                            <a:rPr lang="es-ES" sz="105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fPr>
                        <m:num>
                          <m:r>
                            <a:rPr lang="es-EC" sz="105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1</m:t>
                          </m:r>
                        </m:num>
                        <m:den>
                          <m:r>
                            <a:rPr lang="es-EC" sz="105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𝑚𝐿</m:t>
                          </m:r>
                        </m:den>
                      </m:f>
                      <m:f>
                        <m:fPr>
                          <m:ctrlPr>
                            <a:rPr lang="es-ES" sz="105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fPr>
                        <m:num>
                          <m:sSub>
                            <m:sSubPr>
                              <m:ctrlPr>
                                <a:rPr lang="es-ES" sz="105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es-EC" sz="105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𝐼</m:t>
                              </m:r>
                            </m:e>
                            <m:sub>
                              <m:r>
                                <a:rPr lang="es-EC" sz="105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1</m:t>
                              </m:r>
                            </m:sub>
                          </m:sSub>
                          <m:r>
                            <a:rPr lang="es-EC" sz="105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r>
                            <a:rPr lang="es-EC" sz="105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𝑚𝐿</m:t>
                          </m:r>
                          <m:r>
                            <a:rPr lang="es-EC" sz="105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num>
                        <m:den>
                          <m:sSub>
                            <m:sSubPr>
                              <m:ctrlPr>
                                <a:rPr lang="es-ES" sz="105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es-EC" sz="105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𝐼</m:t>
                              </m:r>
                            </m:e>
                            <m:sub>
                              <m:r>
                                <a:rPr lang="es-EC" sz="105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0</m:t>
                              </m:r>
                            </m:sub>
                          </m:sSub>
                          <m:r>
                            <a:rPr lang="es-EC" sz="105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r>
                            <a:rPr lang="es-EC" sz="105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𝑚𝐿</m:t>
                          </m:r>
                          <m:r>
                            <a:rPr lang="es-EC" sz="105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den>
                      </m:f>
                    </m:oMath>
                  </m:oMathPara>
                </a14:m>
                <a:endParaRPr lang="es-ES" sz="900" dirty="0">
                  <a:effectLst/>
                  <a:latin typeface="Arial" panose="020B0604020202020204" pitchFamily="34" charset="0"/>
                  <a:ea typeface="Calibri" panose="020F0502020204030204" pitchFamily="34" charset="0"/>
                  <a:cs typeface="Times New Roman" panose="02020603050405020304" pitchFamily="18" charset="0"/>
                </a:endParaRPr>
              </a:p>
              <a:p>
                <a:pPr indent="450215" algn="ctr"/>
                <a14:m>
                  <m:oMathPara xmlns:m="http://schemas.openxmlformats.org/officeDocument/2006/math">
                    <m:oMathParaPr>
                      <m:jc m:val="centerGroup"/>
                    </m:oMathParaPr>
                    <m:oMath xmlns:m="http://schemas.openxmlformats.org/officeDocument/2006/math">
                      <m:sSub>
                        <m:sSubPr>
                          <m:ctrlPr>
                            <a:rPr lang="es-ES" sz="9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es-EC" sz="9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𝑛</m:t>
                          </m:r>
                        </m:e>
                        <m:sub>
                          <m:r>
                            <a:rPr lang="es-EC" sz="9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𝑓</m:t>
                          </m:r>
                        </m:sub>
                      </m:sSub>
                      <m:r>
                        <a:rPr lang="es-EC" sz="9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=0,422</m:t>
                      </m:r>
                    </m:oMath>
                  </m:oMathPara>
                </a14:m>
                <a:endParaRPr lang="es-ES" sz="900"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55" name="CuadroTexto 54">
                <a:extLst>
                  <a:ext uri="{FF2B5EF4-FFF2-40B4-BE49-F238E27FC236}">
                    <a16:creationId xmlns:a16="http://schemas.microsoft.com/office/drawing/2014/main" id="{C5D8DED2-17DB-4C82-9686-0960EEF51CF1}"/>
                  </a:ext>
                </a:extLst>
              </p:cNvPr>
              <p:cNvSpPr txBox="1">
                <a:spLocks noRot="1" noChangeAspect="1" noMove="1" noResize="1" noEditPoints="1" noAdjustHandles="1" noChangeArrowheads="1" noChangeShapeType="1" noTextEdit="1"/>
              </p:cNvSpPr>
              <p:nvPr/>
            </p:nvSpPr>
            <p:spPr>
              <a:xfrm>
                <a:off x="6619874" y="4092909"/>
                <a:ext cx="2666389" cy="578300"/>
              </a:xfrm>
              <a:prstGeom prst="rect">
                <a:avLst/>
              </a:prstGeom>
              <a:blipFill>
                <a:blip r:embed="rId16"/>
                <a:stretch>
                  <a:fillRect/>
                </a:stretch>
              </a:blipFill>
            </p:spPr>
            <p:txBody>
              <a:bodyPr/>
              <a:lstStyle/>
              <a:p>
                <a:r>
                  <a:rPr lang="es-ES">
                    <a:noFill/>
                  </a:rPr>
                  <a:t> </a:t>
                </a:r>
              </a:p>
            </p:txBody>
          </p:sp>
        </mc:Fallback>
      </mc:AlternateContent>
      <p:sp>
        <p:nvSpPr>
          <p:cNvPr id="56" name="Elipse 55">
            <a:extLst>
              <a:ext uri="{FF2B5EF4-FFF2-40B4-BE49-F238E27FC236}">
                <a16:creationId xmlns:a16="http://schemas.microsoft.com/office/drawing/2014/main" id="{8BB54E73-A112-4E85-BCCC-154846E5A704}"/>
              </a:ext>
            </a:extLst>
          </p:cNvPr>
          <p:cNvSpPr/>
          <p:nvPr/>
        </p:nvSpPr>
        <p:spPr>
          <a:xfrm>
            <a:off x="6527578" y="5143616"/>
            <a:ext cx="336884" cy="30717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dirty="0"/>
              <a:t>6</a:t>
            </a:r>
          </a:p>
        </p:txBody>
      </p:sp>
      <mc:AlternateContent xmlns:mc="http://schemas.openxmlformats.org/markup-compatibility/2006" xmlns:a14="http://schemas.microsoft.com/office/drawing/2010/main">
        <mc:Choice Requires="a14">
          <p:sp>
            <p:nvSpPr>
              <p:cNvPr id="58" name="CuadroTexto 57">
                <a:extLst>
                  <a:ext uri="{FF2B5EF4-FFF2-40B4-BE49-F238E27FC236}">
                    <a16:creationId xmlns:a16="http://schemas.microsoft.com/office/drawing/2014/main" id="{925B6604-E127-4B1D-BA54-F35237C427BD}"/>
                  </a:ext>
                </a:extLst>
              </p:cNvPr>
              <p:cNvSpPr txBox="1"/>
              <p:nvPr/>
            </p:nvSpPr>
            <p:spPr>
              <a:xfrm>
                <a:off x="6822700" y="5321264"/>
                <a:ext cx="2435302" cy="586956"/>
              </a:xfrm>
              <a:prstGeom prst="rect">
                <a:avLst/>
              </a:prstGeom>
              <a:noFill/>
            </p:spPr>
            <p:txBody>
              <a:bodyPr wrap="square">
                <a:spAutoFit/>
              </a:bodyPr>
              <a:lstStyle/>
              <a:p>
                <a:pPr indent="450215" algn="ctr"/>
                <a14:m>
                  <m:oMathPara xmlns:m="http://schemas.openxmlformats.org/officeDocument/2006/math">
                    <m:oMathParaPr>
                      <m:jc m:val="centerGroup"/>
                    </m:oMathParaPr>
                    <m:oMath xmlns:m="http://schemas.openxmlformats.org/officeDocument/2006/math">
                      <m:sSub>
                        <m:sSubPr>
                          <m:ctrlPr>
                            <a:rPr lang="es-ES" sz="105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es-EC" sz="105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𝑞</m:t>
                          </m:r>
                        </m:e>
                        <m:sub>
                          <m:r>
                            <a:rPr lang="es-EC" sz="105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𝑓</m:t>
                          </m:r>
                        </m:sub>
                      </m:sSub>
                      <m:r>
                        <a:rPr lang="es-EC" sz="105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s-ES" sz="105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es-EC" sz="105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𝑛</m:t>
                          </m:r>
                        </m:e>
                        <m:sub>
                          <m:r>
                            <a:rPr lang="es-EC" sz="105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𝑓</m:t>
                          </m:r>
                        </m:sub>
                      </m:sSub>
                      <m:r>
                        <a:rPr lang="es-EC" sz="105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r>
                        <a:rPr lang="es-EC" sz="105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h</m:t>
                      </m:r>
                      <m:sSub>
                        <m:sSubPr>
                          <m:ctrlPr>
                            <a:rPr lang="es-ES" sz="105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es-EC" sz="105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𝐴</m:t>
                          </m:r>
                        </m:e>
                        <m:sub>
                          <m:r>
                            <a:rPr lang="es-EC" sz="105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𝑓</m:t>
                          </m:r>
                        </m:sub>
                      </m:sSub>
                      <m:sSub>
                        <m:sSubPr>
                          <m:ctrlPr>
                            <a:rPr lang="es-ES" sz="105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es-EC" sz="105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𝜃</m:t>
                          </m:r>
                        </m:e>
                        <m:sub>
                          <m:r>
                            <a:rPr lang="es-EC" sz="105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𝑏</m:t>
                          </m:r>
                        </m:sub>
                      </m:sSub>
                      <m:r>
                        <a:rPr lang="es-EC" sz="105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oMath>
                  </m:oMathPara>
                </a14:m>
                <a:endParaRPr lang="es-ES" sz="1050" dirty="0">
                  <a:effectLst/>
                  <a:latin typeface="Arial" panose="020B0604020202020204" pitchFamily="34" charset="0"/>
                  <a:ea typeface="Calibri" panose="020F0502020204030204" pitchFamily="34" charset="0"/>
                  <a:cs typeface="Times New Roman" panose="02020603050405020304" pitchFamily="18" charset="0"/>
                </a:endParaRPr>
              </a:p>
              <a:p>
                <a:pPr indent="450215" algn="ctr">
                  <a:spcAft>
                    <a:spcPts val="1200"/>
                  </a:spcAft>
                </a:pPr>
                <a14:m>
                  <m:oMathPara xmlns:m="http://schemas.openxmlformats.org/officeDocument/2006/math">
                    <m:oMathParaPr>
                      <m:jc m:val="centerGroup"/>
                    </m:oMathParaPr>
                    <m:oMath xmlns:m="http://schemas.openxmlformats.org/officeDocument/2006/math">
                      <m:sSub>
                        <m:sSubPr>
                          <m:ctrlPr>
                            <a:rPr lang="es-ES" sz="1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es-EC" sz="1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𝑞</m:t>
                          </m:r>
                        </m:e>
                        <m:sub>
                          <m:r>
                            <a:rPr lang="es-EC" sz="1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𝑓</m:t>
                          </m:r>
                        </m:sub>
                      </m:sSub>
                      <m:r>
                        <a:rPr lang="es-EC" sz="1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=2,63 [</m:t>
                      </m:r>
                      <m:r>
                        <a:rPr lang="es-ES" sz="1000" b="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𝑊</m:t>
                      </m:r>
                      <m:r>
                        <a:rPr lang="es-EC" sz="1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oMath>
                  </m:oMathPara>
                </a14:m>
                <a:endParaRPr lang="es-ES" sz="1000"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58" name="CuadroTexto 57">
                <a:extLst>
                  <a:ext uri="{FF2B5EF4-FFF2-40B4-BE49-F238E27FC236}">
                    <a16:creationId xmlns:a16="http://schemas.microsoft.com/office/drawing/2014/main" id="{925B6604-E127-4B1D-BA54-F35237C427BD}"/>
                  </a:ext>
                </a:extLst>
              </p:cNvPr>
              <p:cNvSpPr txBox="1">
                <a:spLocks noRot="1" noChangeAspect="1" noMove="1" noResize="1" noEditPoints="1" noAdjustHandles="1" noChangeArrowheads="1" noChangeShapeType="1" noTextEdit="1"/>
              </p:cNvSpPr>
              <p:nvPr/>
            </p:nvSpPr>
            <p:spPr>
              <a:xfrm>
                <a:off x="6822700" y="5321264"/>
                <a:ext cx="2435302" cy="586956"/>
              </a:xfrm>
              <a:prstGeom prst="rect">
                <a:avLst/>
              </a:prstGeom>
              <a:blipFill>
                <a:blip r:embed="rId17"/>
                <a:stretch>
                  <a:fillRect/>
                </a:stretch>
              </a:blipFill>
            </p:spPr>
            <p:txBody>
              <a:bodyPr/>
              <a:lstStyle/>
              <a:p>
                <a:r>
                  <a:rPr lang="es-ES">
                    <a:noFill/>
                  </a:rPr>
                  <a:t> </a:t>
                </a:r>
              </a:p>
            </p:txBody>
          </p:sp>
        </mc:Fallback>
      </mc:AlternateContent>
      <p:pic>
        <p:nvPicPr>
          <p:cNvPr id="6" name="Imagen 5">
            <a:extLst>
              <a:ext uri="{FF2B5EF4-FFF2-40B4-BE49-F238E27FC236}">
                <a16:creationId xmlns:a16="http://schemas.microsoft.com/office/drawing/2014/main" id="{03398F6C-5568-4EB7-AC4C-BDA860B5B7AB}"/>
              </a:ext>
            </a:extLst>
          </p:cNvPr>
          <p:cNvPicPr>
            <a:picLocks noChangeAspect="1"/>
          </p:cNvPicPr>
          <p:nvPr/>
        </p:nvPicPr>
        <p:blipFill>
          <a:blip r:embed="rId18"/>
          <a:stretch>
            <a:fillRect/>
          </a:stretch>
        </p:blipFill>
        <p:spPr>
          <a:xfrm>
            <a:off x="9518956" y="1814675"/>
            <a:ext cx="2333625" cy="4048125"/>
          </a:xfrm>
          <a:prstGeom prst="rect">
            <a:avLst/>
          </a:prstGeom>
        </p:spPr>
      </p:pic>
      <p:sp>
        <p:nvSpPr>
          <p:cNvPr id="49" name="Rectángulo 48">
            <a:extLst>
              <a:ext uri="{FF2B5EF4-FFF2-40B4-BE49-F238E27FC236}">
                <a16:creationId xmlns:a16="http://schemas.microsoft.com/office/drawing/2014/main" id="{D51F38E5-7191-4808-BEF1-02B099BA7B1A}"/>
              </a:ext>
            </a:extLst>
          </p:cNvPr>
          <p:cNvSpPr/>
          <p:nvPr/>
        </p:nvSpPr>
        <p:spPr>
          <a:xfrm>
            <a:off x="9457575" y="5256484"/>
            <a:ext cx="2340491" cy="307176"/>
          </a:xfrm>
          <a:prstGeom prst="rect">
            <a:avLst/>
          </a:prstGeom>
          <a:noFill/>
          <a:ln w="31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Tree>
    <p:extLst>
      <p:ext uri="{BB962C8B-B14F-4D97-AF65-F5344CB8AC3E}">
        <p14:creationId xmlns:p14="http://schemas.microsoft.com/office/powerpoint/2010/main" val="35305442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ACF01B50-0934-4283-840B-1AA37459C10B}"/>
              </a:ext>
            </a:extLst>
          </p:cNvPr>
          <p:cNvSpPr/>
          <p:nvPr/>
        </p:nvSpPr>
        <p:spPr>
          <a:xfrm>
            <a:off x="256113" y="108091"/>
            <a:ext cx="2584786" cy="565484"/>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pPr algn="ctr"/>
            <a:r>
              <a:rPr lang="es-ES" dirty="0"/>
              <a:t>Cónica </a:t>
            </a:r>
          </a:p>
        </p:txBody>
      </p:sp>
      <p:sp>
        <p:nvSpPr>
          <p:cNvPr id="5" name="Elipse 4">
            <a:extLst>
              <a:ext uri="{FF2B5EF4-FFF2-40B4-BE49-F238E27FC236}">
                <a16:creationId xmlns:a16="http://schemas.microsoft.com/office/drawing/2014/main" id="{0E14575E-166D-4F17-8D7E-A6402CB5C958}"/>
              </a:ext>
            </a:extLst>
          </p:cNvPr>
          <p:cNvSpPr/>
          <p:nvPr/>
        </p:nvSpPr>
        <p:spPr>
          <a:xfrm>
            <a:off x="306535" y="1460072"/>
            <a:ext cx="336884" cy="30717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dirty="0"/>
              <a:t>1</a:t>
            </a:r>
          </a:p>
        </p:txBody>
      </p:sp>
      <p:sp>
        <p:nvSpPr>
          <p:cNvPr id="6" name="Elipse 5">
            <a:extLst>
              <a:ext uri="{FF2B5EF4-FFF2-40B4-BE49-F238E27FC236}">
                <a16:creationId xmlns:a16="http://schemas.microsoft.com/office/drawing/2014/main" id="{7D64FF35-A506-47B5-9F1B-DB3D01EF019F}"/>
              </a:ext>
            </a:extLst>
          </p:cNvPr>
          <p:cNvSpPr/>
          <p:nvPr/>
        </p:nvSpPr>
        <p:spPr>
          <a:xfrm>
            <a:off x="304624" y="2574289"/>
            <a:ext cx="336884" cy="30717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dirty="0"/>
              <a:t>2</a:t>
            </a:r>
          </a:p>
        </p:txBody>
      </p:sp>
      <p:sp>
        <p:nvSpPr>
          <p:cNvPr id="7" name="Elipse 6">
            <a:extLst>
              <a:ext uri="{FF2B5EF4-FFF2-40B4-BE49-F238E27FC236}">
                <a16:creationId xmlns:a16="http://schemas.microsoft.com/office/drawing/2014/main" id="{234ADC87-E885-49EA-BFCD-97C5BF5F625F}"/>
              </a:ext>
            </a:extLst>
          </p:cNvPr>
          <p:cNvSpPr/>
          <p:nvPr/>
        </p:nvSpPr>
        <p:spPr>
          <a:xfrm>
            <a:off x="2839850" y="1376956"/>
            <a:ext cx="336884" cy="30717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dirty="0"/>
              <a:t>3</a:t>
            </a:r>
          </a:p>
        </p:txBody>
      </p:sp>
      <p:sp>
        <p:nvSpPr>
          <p:cNvPr id="8" name="Elipse 7">
            <a:extLst>
              <a:ext uri="{FF2B5EF4-FFF2-40B4-BE49-F238E27FC236}">
                <a16:creationId xmlns:a16="http://schemas.microsoft.com/office/drawing/2014/main" id="{F4F05B6E-58C6-457D-A549-5CC2562EDCE1}"/>
              </a:ext>
            </a:extLst>
          </p:cNvPr>
          <p:cNvSpPr/>
          <p:nvPr/>
        </p:nvSpPr>
        <p:spPr>
          <a:xfrm>
            <a:off x="2923283" y="2390286"/>
            <a:ext cx="336884" cy="30717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dirty="0"/>
              <a:t>4</a:t>
            </a:r>
          </a:p>
        </p:txBody>
      </p:sp>
      <p:sp>
        <p:nvSpPr>
          <p:cNvPr id="9" name="Elipse 8">
            <a:extLst>
              <a:ext uri="{FF2B5EF4-FFF2-40B4-BE49-F238E27FC236}">
                <a16:creationId xmlns:a16="http://schemas.microsoft.com/office/drawing/2014/main" id="{AB25001B-248B-4D87-8B8E-120EAF610DC1}"/>
              </a:ext>
            </a:extLst>
          </p:cNvPr>
          <p:cNvSpPr/>
          <p:nvPr/>
        </p:nvSpPr>
        <p:spPr>
          <a:xfrm>
            <a:off x="339008" y="3964209"/>
            <a:ext cx="336884" cy="30717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dirty="0"/>
              <a:t>5</a:t>
            </a:r>
          </a:p>
        </p:txBody>
      </p:sp>
      <mc:AlternateContent xmlns:mc="http://schemas.openxmlformats.org/markup-compatibility/2006" xmlns:a14="http://schemas.microsoft.com/office/drawing/2010/main">
        <mc:Choice Requires="a14">
          <p:sp>
            <p:nvSpPr>
              <p:cNvPr id="10" name="CuadroTexto 9">
                <a:extLst>
                  <a:ext uri="{FF2B5EF4-FFF2-40B4-BE49-F238E27FC236}">
                    <a16:creationId xmlns:a16="http://schemas.microsoft.com/office/drawing/2014/main" id="{BB5F89F6-838B-44DB-824E-9364DF69416B}"/>
                  </a:ext>
                </a:extLst>
              </p:cNvPr>
              <p:cNvSpPr txBox="1"/>
              <p:nvPr/>
            </p:nvSpPr>
            <p:spPr>
              <a:xfrm>
                <a:off x="688872" y="1376956"/>
                <a:ext cx="2190645" cy="85478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C" sz="1000" i="1">
                          <a:latin typeface="Cambria Math" panose="02040503050406030204" pitchFamily="18" charset="0"/>
                        </a:rPr>
                        <m:t>𝑚</m:t>
                      </m:r>
                      <m:r>
                        <a:rPr lang="es-EC" sz="1000" i="1">
                          <a:latin typeface="Cambria Math" panose="02040503050406030204" pitchFamily="18" charset="0"/>
                        </a:rPr>
                        <m:t>=</m:t>
                      </m:r>
                      <m:rad>
                        <m:radPr>
                          <m:degHide m:val="on"/>
                          <m:ctrlPr>
                            <a:rPr lang="es-ES" sz="1000" i="1">
                              <a:latin typeface="Cambria Math" panose="02040503050406030204" pitchFamily="18" charset="0"/>
                            </a:rPr>
                          </m:ctrlPr>
                        </m:radPr>
                        <m:deg/>
                        <m:e>
                          <m:f>
                            <m:fPr>
                              <m:ctrlPr>
                                <a:rPr lang="es-ES" sz="1000" i="1">
                                  <a:latin typeface="Cambria Math" panose="02040503050406030204" pitchFamily="18" charset="0"/>
                                </a:rPr>
                              </m:ctrlPr>
                            </m:fPr>
                            <m:num>
                              <m:r>
                                <a:rPr lang="es-EC" sz="1000" i="1">
                                  <a:latin typeface="Cambria Math" panose="02040503050406030204" pitchFamily="18" charset="0"/>
                                </a:rPr>
                                <m:t>4</m:t>
                              </m:r>
                              <m:r>
                                <a:rPr lang="es-EC" sz="1000" i="1">
                                  <a:latin typeface="Cambria Math" panose="02040503050406030204" pitchFamily="18" charset="0"/>
                                </a:rPr>
                                <m:t>h</m:t>
                              </m:r>
                            </m:num>
                            <m:den>
                              <m:r>
                                <a:rPr lang="es-EC" sz="1000" i="1">
                                  <a:latin typeface="Cambria Math" panose="02040503050406030204" pitchFamily="18" charset="0"/>
                                </a:rPr>
                                <m:t>𝑘𝐷</m:t>
                              </m:r>
                            </m:den>
                          </m:f>
                        </m:e>
                      </m:rad>
                    </m:oMath>
                  </m:oMathPara>
                </a14:m>
                <a:endParaRPr lang="es-ES" sz="1000" dirty="0"/>
              </a:p>
              <a:p>
                <a:endParaRPr lang="es-ES" sz="1000" dirty="0"/>
              </a:p>
              <a:p>
                <a:pPr/>
                <a14:m>
                  <m:oMathPara xmlns:m="http://schemas.openxmlformats.org/officeDocument/2006/math">
                    <m:oMathParaPr>
                      <m:jc m:val="centerGroup"/>
                    </m:oMathParaPr>
                    <m:oMath xmlns:m="http://schemas.openxmlformats.org/officeDocument/2006/math">
                      <m:r>
                        <a:rPr lang="es-EC" sz="1000" i="1">
                          <a:latin typeface="Cambria Math" panose="02040503050406030204" pitchFamily="18" charset="0"/>
                        </a:rPr>
                        <m:t>𝑚</m:t>
                      </m:r>
                      <m:r>
                        <a:rPr lang="es-EC" sz="1000" i="1">
                          <a:latin typeface="Cambria Math" panose="02040503050406030204" pitchFamily="18" charset="0"/>
                        </a:rPr>
                        <m:t>=4,78 [</m:t>
                      </m:r>
                      <m:sSup>
                        <m:sSupPr>
                          <m:ctrlPr>
                            <a:rPr lang="es-ES" sz="1000" i="1">
                              <a:latin typeface="Cambria Math" panose="02040503050406030204" pitchFamily="18" charset="0"/>
                            </a:rPr>
                          </m:ctrlPr>
                        </m:sSupPr>
                        <m:e>
                          <m:r>
                            <a:rPr lang="es-EC" sz="1000" i="1">
                              <a:latin typeface="Cambria Math" panose="02040503050406030204" pitchFamily="18" charset="0"/>
                            </a:rPr>
                            <m:t>𝑚</m:t>
                          </m:r>
                        </m:e>
                        <m:sup>
                          <m:r>
                            <a:rPr lang="es-EC" sz="1000" i="1">
                              <a:latin typeface="Cambria Math" panose="02040503050406030204" pitchFamily="18" charset="0"/>
                            </a:rPr>
                            <m:t>−1</m:t>
                          </m:r>
                        </m:sup>
                      </m:sSup>
                      <m:r>
                        <a:rPr lang="es-EC" sz="1000" i="1">
                          <a:latin typeface="Cambria Math" panose="02040503050406030204" pitchFamily="18" charset="0"/>
                        </a:rPr>
                        <m:t>]</m:t>
                      </m:r>
                    </m:oMath>
                  </m:oMathPara>
                </a14:m>
                <a:endParaRPr lang="es-ES" sz="1000" dirty="0"/>
              </a:p>
            </p:txBody>
          </p:sp>
        </mc:Choice>
        <mc:Fallback xmlns="">
          <p:sp>
            <p:nvSpPr>
              <p:cNvPr id="10" name="CuadroTexto 9">
                <a:extLst>
                  <a:ext uri="{FF2B5EF4-FFF2-40B4-BE49-F238E27FC236}">
                    <a16:creationId xmlns:a16="http://schemas.microsoft.com/office/drawing/2014/main" id="{BB5F89F6-838B-44DB-824E-9364DF69416B}"/>
                  </a:ext>
                </a:extLst>
              </p:cNvPr>
              <p:cNvSpPr txBox="1">
                <a:spLocks noRot="1" noChangeAspect="1" noMove="1" noResize="1" noEditPoints="1" noAdjustHandles="1" noChangeArrowheads="1" noChangeShapeType="1" noTextEdit="1"/>
              </p:cNvSpPr>
              <p:nvPr/>
            </p:nvSpPr>
            <p:spPr>
              <a:xfrm>
                <a:off x="688872" y="1376956"/>
                <a:ext cx="2190645" cy="854786"/>
              </a:xfrm>
              <a:prstGeom prst="rect">
                <a:avLst/>
              </a:prstGeom>
              <a:blipFill>
                <a:blip r:embed="rId2"/>
                <a:stretch>
                  <a:fillRect b="-1429"/>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1" name="CuadroTexto 10">
                <a:extLst>
                  <a:ext uri="{FF2B5EF4-FFF2-40B4-BE49-F238E27FC236}">
                    <a16:creationId xmlns:a16="http://schemas.microsoft.com/office/drawing/2014/main" id="{C0CA45F5-4FF1-40D6-80E0-784685285EEB}"/>
                  </a:ext>
                </a:extLst>
              </p:cNvPr>
              <p:cNvSpPr txBox="1"/>
              <p:nvPr/>
            </p:nvSpPr>
            <p:spPr>
              <a:xfrm>
                <a:off x="3008292" y="1432577"/>
                <a:ext cx="2430379" cy="4308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C" sz="1100" i="1">
                          <a:latin typeface="Cambria Math" panose="02040503050406030204" pitchFamily="18" charset="0"/>
                        </a:rPr>
                        <m:t>𝑥</m:t>
                      </m:r>
                      <m:r>
                        <a:rPr lang="es-EC" sz="1100" i="1">
                          <a:latin typeface="Cambria Math" panose="02040503050406030204" pitchFamily="18" charset="0"/>
                        </a:rPr>
                        <m:t>=2</m:t>
                      </m:r>
                      <m:r>
                        <a:rPr lang="es-EC" sz="1100" i="1">
                          <a:latin typeface="Cambria Math" panose="02040503050406030204" pitchFamily="18" charset="0"/>
                        </a:rPr>
                        <m:t>𝑚𝐿</m:t>
                      </m:r>
                      <m:r>
                        <a:rPr lang="es-EC" sz="1100" i="1">
                          <a:latin typeface="Cambria Math" panose="02040503050406030204" pitchFamily="18" charset="0"/>
                        </a:rPr>
                        <m:t>=2(4,78)(0,35)</m:t>
                      </m:r>
                    </m:oMath>
                  </m:oMathPara>
                </a14:m>
                <a:endParaRPr lang="es-ES" sz="1100" dirty="0"/>
              </a:p>
              <a:p>
                <a:pPr/>
                <a14:m>
                  <m:oMathPara xmlns:m="http://schemas.openxmlformats.org/officeDocument/2006/math">
                    <m:oMathParaPr>
                      <m:jc m:val="centerGroup"/>
                    </m:oMathParaPr>
                    <m:oMath xmlns:m="http://schemas.openxmlformats.org/officeDocument/2006/math">
                      <m:r>
                        <a:rPr lang="es-EC" sz="1100" i="1">
                          <a:latin typeface="Cambria Math" panose="02040503050406030204" pitchFamily="18" charset="0"/>
                        </a:rPr>
                        <m:t>𝑥</m:t>
                      </m:r>
                      <m:r>
                        <a:rPr lang="es-EC" sz="1100" i="1">
                          <a:latin typeface="Cambria Math" panose="02040503050406030204" pitchFamily="18" charset="0"/>
                        </a:rPr>
                        <m:t>=3,34</m:t>
                      </m:r>
                    </m:oMath>
                  </m:oMathPara>
                </a14:m>
                <a:endParaRPr lang="es-ES" sz="1100" dirty="0"/>
              </a:p>
            </p:txBody>
          </p:sp>
        </mc:Choice>
        <mc:Fallback xmlns="">
          <p:sp>
            <p:nvSpPr>
              <p:cNvPr id="11" name="CuadroTexto 10">
                <a:extLst>
                  <a:ext uri="{FF2B5EF4-FFF2-40B4-BE49-F238E27FC236}">
                    <a16:creationId xmlns:a16="http://schemas.microsoft.com/office/drawing/2014/main" id="{C0CA45F5-4FF1-40D6-80E0-784685285EEB}"/>
                  </a:ext>
                </a:extLst>
              </p:cNvPr>
              <p:cNvSpPr txBox="1">
                <a:spLocks noRot="1" noChangeAspect="1" noMove="1" noResize="1" noEditPoints="1" noAdjustHandles="1" noChangeArrowheads="1" noChangeShapeType="1" noTextEdit="1"/>
              </p:cNvSpPr>
              <p:nvPr/>
            </p:nvSpPr>
            <p:spPr>
              <a:xfrm>
                <a:off x="3008292" y="1432577"/>
                <a:ext cx="2430379" cy="430887"/>
              </a:xfrm>
              <a:prstGeom prst="rect">
                <a:avLst/>
              </a:prstGeom>
              <a:blipFill>
                <a:blip r:embed="rId3"/>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3" name="CuadroTexto 12">
                <a:extLst>
                  <a:ext uri="{FF2B5EF4-FFF2-40B4-BE49-F238E27FC236}">
                    <a16:creationId xmlns:a16="http://schemas.microsoft.com/office/drawing/2014/main" id="{77B844B5-0078-4D94-841C-A80F0591FEED}"/>
                  </a:ext>
                </a:extLst>
              </p:cNvPr>
              <p:cNvSpPr txBox="1"/>
              <p:nvPr/>
            </p:nvSpPr>
            <p:spPr>
              <a:xfrm>
                <a:off x="473066" y="3964209"/>
                <a:ext cx="2666389" cy="766107"/>
              </a:xfrm>
              <a:prstGeom prst="rect">
                <a:avLst/>
              </a:prstGeom>
              <a:noFill/>
            </p:spPr>
            <p:txBody>
              <a:bodyPr wrap="square">
                <a:spAutoFit/>
              </a:bodyPr>
              <a:lstStyle/>
              <a:p>
                <a:pPr indent="450215" algn="ctr"/>
                <a14:m>
                  <m:oMathPara xmlns:m="http://schemas.openxmlformats.org/officeDocument/2006/math">
                    <m:oMathParaPr>
                      <m:jc m:val="centerGroup"/>
                    </m:oMathParaPr>
                    <m:oMath xmlns:m="http://schemas.openxmlformats.org/officeDocument/2006/math">
                      <m:sSub>
                        <m:sSubPr>
                          <m:ctrlPr>
                            <a:rPr lang="es-ES" sz="11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es-EC" sz="11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𝑛</m:t>
                          </m:r>
                        </m:e>
                        <m:sub>
                          <m:r>
                            <a:rPr lang="es-EC" sz="11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𝑓</m:t>
                          </m:r>
                        </m:sub>
                      </m:sSub>
                      <m:r>
                        <a:rPr lang="es-EC" sz="11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f>
                        <m:fPr>
                          <m:ctrlPr>
                            <a:rPr lang="es-ES" sz="11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fPr>
                        <m:num>
                          <m:r>
                            <a:rPr lang="es-EC" sz="11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num>
                        <m:den>
                          <m:r>
                            <a:rPr lang="es-EC" sz="11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𝑚𝐿</m:t>
                          </m:r>
                        </m:den>
                      </m:f>
                      <m:f>
                        <m:fPr>
                          <m:ctrlPr>
                            <a:rPr lang="es-ES" sz="11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fPr>
                        <m:num>
                          <m:sSub>
                            <m:sSubPr>
                              <m:ctrlPr>
                                <a:rPr lang="es-ES" sz="11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es-EC" sz="11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𝐼</m:t>
                              </m:r>
                            </m:e>
                            <m:sub>
                              <m:r>
                                <a:rPr lang="es-EC" sz="11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sub>
                          </m:sSub>
                          <m:r>
                            <a:rPr lang="es-EC" sz="11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r>
                            <a:rPr lang="es-EC" sz="11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𝑚𝐿</m:t>
                          </m:r>
                          <m:r>
                            <a:rPr lang="es-EC" sz="11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num>
                        <m:den>
                          <m:sSub>
                            <m:sSubPr>
                              <m:ctrlPr>
                                <a:rPr lang="es-ES" sz="11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es-EC" sz="11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𝐼</m:t>
                              </m:r>
                            </m:e>
                            <m:sub>
                              <m:r>
                                <a:rPr lang="es-EC" sz="11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1</m:t>
                              </m:r>
                            </m:sub>
                          </m:sSub>
                          <m:r>
                            <a:rPr lang="es-EC" sz="11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r>
                            <a:rPr lang="es-EC" sz="11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𝑚𝐿</m:t>
                          </m:r>
                          <m:r>
                            <a:rPr lang="es-EC" sz="11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den>
                      </m:f>
                    </m:oMath>
                  </m:oMathPara>
                </a14:m>
                <a:endParaRPr lang="es-ES" sz="1100" dirty="0">
                  <a:effectLst/>
                  <a:latin typeface="Arial" panose="020B0604020202020204" pitchFamily="34" charset="0"/>
                  <a:ea typeface="Calibri" panose="020F0502020204030204" pitchFamily="34" charset="0"/>
                  <a:cs typeface="Times New Roman" panose="02020603050405020304" pitchFamily="18" charset="0"/>
                </a:endParaRPr>
              </a:p>
              <a:p>
                <a:pPr indent="449580"/>
                <a14:m>
                  <m:oMathPara xmlns:m="http://schemas.openxmlformats.org/officeDocument/2006/math">
                    <m:oMathParaPr>
                      <m:jc m:val="centerGroup"/>
                    </m:oMathParaPr>
                    <m:oMath xmlns:m="http://schemas.openxmlformats.org/officeDocument/2006/math">
                      <m:sSub>
                        <m:sSubPr>
                          <m:ctrlPr>
                            <a:rPr lang="es-ES" sz="11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es-EC" sz="11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𝑛</m:t>
                          </m:r>
                        </m:e>
                        <m:sub>
                          <m:r>
                            <a:rPr lang="es-EC" sz="11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𝑓</m:t>
                          </m:r>
                        </m:sub>
                      </m:sSub>
                      <m:r>
                        <a:rPr lang="es-EC" sz="11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=0,72</m:t>
                      </m:r>
                    </m:oMath>
                  </m:oMathPara>
                </a14:m>
                <a:endParaRPr lang="es-ES" sz="1100" dirty="0">
                  <a:effectLst/>
                  <a:latin typeface="Arial" panose="020B0604020202020204" pitchFamily="34" charset="0"/>
                  <a:ea typeface="Calibri" panose="020F0502020204030204" pitchFamily="34" charset="0"/>
                  <a:cs typeface="Times New Roman" panose="02020603050405020304" pitchFamily="18" charset="0"/>
                </a:endParaRPr>
              </a:p>
              <a:p>
                <a:pPr indent="450215" algn="ctr"/>
                <a:endParaRPr lang="es-ES" sz="900"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13" name="CuadroTexto 12">
                <a:extLst>
                  <a:ext uri="{FF2B5EF4-FFF2-40B4-BE49-F238E27FC236}">
                    <a16:creationId xmlns:a16="http://schemas.microsoft.com/office/drawing/2014/main" id="{77B844B5-0078-4D94-841C-A80F0591FEED}"/>
                  </a:ext>
                </a:extLst>
              </p:cNvPr>
              <p:cNvSpPr txBox="1">
                <a:spLocks noRot="1" noChangeAspect="1" noMove="1" noResize="1" noEditPoints="1" noAdjustHandles="1" noChangeArrowheads="1" noChangeShapeType="1" noTextEdit="1"/>
              </p:cNvSpPr>
              <p:nvPr/>
            </p:nvSpPr>
            <p:spPr>
              <a:xfrm>
                <a:off x="473066" y="3964209"/>
                <a:ext cx="2666389" cy="766107"/>
              </a:xfrm>
              <a:prstGeom prst="rect">
                <a:avLst/>
              </a:prstGeom>
              <a:blipFill>
                <a:blip r:embed="rId4"/>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5" name="CuadroTexto 14">
                <a:extLst>
                  <a:ext uri="{FF2B5EF4-FFF2-40B4-BE49-F238E27FC236}">
                    <a16:creationId xmlns:a16="http://schemas.microsoft.com/office/drawing/2014/main" id="{D4F77BDF-55F9-496E-8C95-F3268E0804C5}"/>
                  </a:ext>
                </a:extLst>
              </p:cNvPr>
              <p:cNvSpPr txBox="1"/>
              <p:nvPr/>
            </p:nvSpPr>
            <p:spPr>
              <a:xfrm>
                <a:off x="-262995" y="2621656"/>
                <a:ext cx="4179070" cy="870110"/>
              </a:xfrm>
              <a:prstGeom prst="rect">
                <a:avLst/>
              </a:prstGeom>
              <a:noFill/>
            </p:spPr>
            <p:txBody>
              <a:bodyPr wrap="square">
                <a:spAutoFit/>
              </a:bodyPr>
              <a:lstStyle/>
              <a:p>
                <a:pPr indent="450215" algn="ctr"/>
                <a14:m>
                  <m:oMathPara xmlns:m="http://schemas.openxmlformats.org/officeDocument/2006/math">
                    <m:oMathParaPr>
                      <m:jc m:val="centerGroup"/>
                    </m:oMathParaPr>
                    <m:oMath xmlns:m="http://schemas.openxmlformats.org/officeDocument/2006/math">
                      <m:sSub>
                        <m:sSubPr>
                          <m:ctrlPr>
                            <a:rPr lang="es-ES" sz="10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es-EC" sz="1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𝐴</m:t>
                          </m:r>
                        </m:e>
                        <m:sub>
                          <m:r>
                            <a:rPr lang="es-EC" sz="1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𝑓</m:t>
                          </m:r>
                        </m:sub>
                      </m:sSub>
                      <m:r>
                        <a:rPr lang="es-EC" sz="1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f>
                        <m:fPr>
                          <m:ctrlPr>
                            <a:rPr lang="es-ES" sz="1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fPr>
                        <m:num>
                          <m:r>
                            <a:rPr lang="es-EC" sz="1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𝜋</m:t>
                          </m:r>
                          <m:r>
                            <a:rPr lang="es-EC" sz="1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𝐷</m:t>
                          </m:r>
                        </m:num>
                        <m:den>
                          <m:r>
                            <a:rPr lang="es-EC" sz="1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den>
                      </m:f>
                      <m:r>
                        <a:rPr lang="es-EC" sz="1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m:t>
                      </m:r>
                      <m:rad>
                        <m:radPr>
                          <m:degHide m:val="on"/>
                          <m:ctrlPr>
                            <a:rPr lang="es-ES" sz="1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radPr>
                        <m:deg/>
                        <m:e>
                          <m:sSup>
                            <m:sSupPr>
                              <m:ctrlPr>
                                <a:rPr lang="es-ES" sz="1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s-EC" sz="1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𝐿</m:t>
                              </m:r>
                            </m:e>
                            <m:sup>
                              <m:r>
                                <a:rPr lang="es-EC" sz="1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sup>
                          </m:sSup>
                          <m:r>
                            <a:rPr lang="es-EC" sz="1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s-ES" sz="1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pPr>
                            <m:e>
                              <m:d>
                                <m:dPr>
                                  <m:ctrlPr>
                                    <a:rPr lang="es-ES" sz="1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dPr>
                                <m:e>
                                  <m:f>
                                    <m:fPr>
                                      <m:ctrlPr>
                                        <a:rPr lang="es-ES" sz="1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fPr>
                                    <m:num>
                                      <m:r>
                                        <a:rPr lang="es-EC" sz="1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𝐷</m:t>
                                      </m:r>
                                    </m:num>
                                    <m:den>
                                      <m:r>
                                        <a:rPr lang="es-EC" sz="1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den>
                                  </m:f>
                                </m:e>
                              </m:d>
                            </m:e>
                            <m:sup>
                              <m:r>
                                <a:rPr lang="es-EC" sz="1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sup>
                          </m:sSup>
                        </m:e>
                      </m:rad>
                    </m:oMath>
                  </m:oMathPara>
                </a14:m>
                <a:endParaRPr lang="es-ES" sz="1000" dirty="0">
                  <a:effectLst/>
                  <a:latin typeface="Arial" panose="020B0604020202020204" pitchFamily="34" charset="0"/>
                  <a:ea typeface="Calibri" panose="020F0502020204030204" pitchFamily="34" charset="0"/>
                  <a:cs typeface="Times New Roman" panose="02020603050405020304" pitchFamily="18" charset="0"/>
                </a:endParaRPr>
              </a:p>
              <a:p>
                <a:pPr indent="450215" algn="ctr"/>
                <a:endParaRPr lang="es-ES" sz="1000" dirty="0">
                  <a:effectLst/>
                  <a:latin typeface="Arial" panose="020B0604020202020204" pitchFamily="34" charset="0"/>
                  <a:ea typeface="Calibri" panose="020F0502020204030204" pitchFamily="34" charset="0"/>
                  <a:cs typeface="Times New Roman" panose="02020603050405020304" pitchFamily="18" charset="0"/>
                </a:endParaRPr>
              </a:p>
              <a:p>
                <a:pPr indent="450215" algn="ctr"/>
                <a14:m>
                  <m:oMathPara xmlns:m="http://schemas.openxmlformats.org/officeDocument/2006/math">
                    <m:oMathParaPr>
                      <m:jc m:val="centerGroup"/>
                    </m:oMathParaPr>
                    <m:oMath xmlns:m="http://schemas.openxmlformats.org/officeDocument/2006/math">
                      <m:sSub>
                        <m:sSubPr>
                          <m:ctrlPr>
                            <a:rPr lang="es-ES" sz="1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es-EC" sz="1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𝐴</m:t>
                          </m:r>
                        </m:e>
                        <m:sub>
                          <m:r>
                            <a:rPr lang="es-EC" sz="1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𝑓</m:t>
                          </m:r>
                        </m:sub>
                      </m:sSub>
                      <m:r>
                        <a:rPr lang="es-EC" sz="1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=0,011 </m:t>
                      </m:r>
                      <m:r>
                        <a:rPr lang="es-ES" sz="1000" b="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s-ES" sz="1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s-EC" sz="1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𝑚</m:t>
                          </m:r>
                        </m:e>
                        <m:sup>
                          <m:r>
                            <a:rPr lang="es-EC" sz="1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sup>
                      </m:sSup>
                      <m:r>
                        <a:rPr lang="es-ES" sz="1000" b="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oMath>
                  </m:oMathPara>
                </a14:m>
                <a:endParaRPr lang="es-ES" sz="1000"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15" name="CuadroTexto 14">
                <a:extLst>
                  <a:ext uri="{FF2B5EF4-FFF2-40B4-BE49-F238E27FC236}">
                    <a16:creationId xmlns:a16="http://schemas.microsoft.com/office/drawing/2014/main" id="{D4F77BDF-55F9-496E-8C95-F3268E0804C5}"/>
                  </a:ext>
                </a:extLst>
              </p:cNvPr>
              <p:cNvSpPr txBox="1">
                <a:spLocks noRot="1" noChangeAspect="1" noMove="1" noResize="1" noEditPoints="1" noAdjustHandles="1" noChangeArrowheads="1" noChangeShapeType="1" noTextEdit="1"/>
              </p:cNvSpPr>
              <p:nvPr/>
            </p:nvSpPr>
            <p:spPr>
              <a:xfrm>
                <a:off x="-262995" y="2621656"/>
                <a:ext cx="4179070" cy="870110"/>
              </a:xfrm>
              <a:prstGeom prst="rect">
                <a:avLst/>
              </a:prstGeom>
              <a:blipFill>
                <a:blip r:embed="rId5"/>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7" name="CuadroTexto 16">
                <a:extLst>
                  <a:ext uri="{FF2B5EF4-FFF2-40B4-BE49-F238E27FC236}">
                    <a16:creationId xmlns:a16="http://schemas.microsoft.com/office/drawing/2014/main" id="{C02752FE-7B0E-4451-AED5-7B84566832CA}"/>
                  </a:ext>
                </a:extLst>
              </p:cNvPr>
              <p:cNvSpPr txBox="1"/>
              <p:nvPr/>
            </p:nvSpPr>
            <p:spPr>
              <a:xfrm>
                <a:off x="1436697" y="2385359"/>
                <a:ext cx="6093994" cy="47269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S" sz="1100" i="1" smtClean="0">
                              <a:solidFill>
                                <a:srgbClr val="836967"/>
                              </a:solidFill>
                              <a:latin typeface="Cambria Math" panose="02040503050406030204" pitchFamily="18" charset="0"/>
                            </a:rPr>
                          </m:ctrlPr>
                        </m:sSubPr>
                        <m:e>
                          <m:r>
                            <a:rPr lang="es-ES" sz="1100" i="1">
                              <a:latin typeface="Cambria Math" panose="02040503050406030204" pitchFamily="18" charset="0"/>
                            </a:rPr>
                            <m:t>𝐼</m:t>
                          </m:r>
                        </m:e>
                        <m:sub>
                          <m:r>
                            <a:rPr lang="es-ES" sz="1100" i="0">
                              <a:latin typeface="Cambria Math" panose="02040503050406030204" pitchFamily="18" charset="0"/>
                            </a:rPr>
                            <m:t>2</m:t>
                          </m:r>
                        </m:sub>
                      </m:sSub>
                      <m:r>
                        <a:rPr lang="es-ES" sz="1100" i="0">
                          <a:latin typeface="Cambria Math" panose="02040503050406030204" pitchFamily="18" charset="0"/>
                        </a:rPr>
                        <m:t>=</m:t>
                      </m:r>
                      <m:sSub>
                        <m:sSubPr>
                          <m:ctrlPr>
                            <a:rPr lang="es-ES" sz="1100" i="1">
                              <a:solidFill>
                                <a:srgbClr val="836967"/>
                              </a:solidFill>
                              <a:latin typeface="Cambria Math" panose="02040503050406030204" pitchFamily="18" charset="0"/>
                            </a:rPr>
                          </m:ctrlPr>
                        </m:sSubPr>
                        <m:e>
                          <m:r>
                            <a:rPr lang="es-ES" sz="1100" i="1">
                              <a:latin typeface="Cambria Math" panose="02040503050406030204" pitchFamily="18" charset="0"/>
                            </a:rPr>
                            <m:t>𝐼</m:t>
                          </m:r>
                        </m:e>
                        <m:sub>
                          <m:r>
                            <a:rPr lang="es-ES" sz="1100" i="0">
                              <a:latin typeface="Cambria Math" panose="02040503050406030204" pitchFamily="18" charset="0"/>
                            </a:rPr>
                            <m:t>0</m:t>
                          </m:r>
                        </m:sub>
                      </m:sSub>
                      <m:d>
                        <m:dPr>
                          <m:ctrlPr>
                            <a:rPr lang="es-ES" sz="1100" i="1">
                              <a:latin typeface="Cambria Math" panose="02040503050406030204" pitchFamily="18" charset="0"/>
                            </a:rPr>
                          </m:ctrlPr>
                        </m:dPr>
                        <m:e>
                          <m:r>
                            <a:rPr lang="es-ES" sz="1100" i="1">
                              <a:latin typeface="Cambria Math" panose="02040503050406030204" pitchFamily="18" charset="0"/>
                            </a:rPr>
                            <m:t>𝑥</m:t>
                          </m:r>
                        </m:e>
                      </m:d>
                      <m:r>
                        <a:rPr lang="es-ES" sz="1100" i="0">
                          <a:latin typeface="Cambria Math" panose="02040503050406030204" pitchFamily="18" charset="0"/>
                        </a:rPr>
                        <m:t>−</m:t>
                      </m:r>
                      <m:d>
                        <m:dPr>
                          <m:ctrlPr>
                            <a:rPr lang="es-ES" sz="1100" i="1">
                              <a:solidFill>
                                <a:srgbClr val="836967"/>
                              </a:solidFill>
                              <a:latin typeface="Cambria Math" panose="02040503050406030204" pitchFamily="18" charset="0"/>
                            </a:rPr>
                          </m:ctrlPr>
                        </m:dPr>
                        <m:e>
                          <m:f>
                            <m:fPr>
                              <m:ctrlPr>
                                <a:rPr lang="es-ES" sz="1100" i="1">
                                  <a:solidFill>
                                    <a:srgbClr val="836967"/>
                                  </a:solidFill>
                                  <a:latin typeface="Cambria Math" panose="02040503050406030204" pitchFamily="18" charset="0"/>
                                </a:rPr>
                              </m:ctrlPr>
                            </m:fPr>
                            <m:num>
                              <m:r>
                                <a:rPr lang="es-ES" sz="1100" i="0">
                                  <a:latin typeface="Cambria Math" panose="02040503050406030204" pitchFamily="18" charset="0"/>
                                </a:rPr>
                                <m:t>2</m:t>
                              </m:r>
                            </m:num>
                            <m:den>
                              <m:r>
                                <a:rPr lang="es-ES" sz="1100" i="1">
                                  <a:latin typeface="Cambria Math" panose="02040503050406030204" pitchFamily="18" charset="0"/>
                                </a:rPr>
                                <m:t>𝑥</m:t>
                              </m:r>
                            </m:den>
                          </m:f>
                        </m:e>
                      </m:d>
                      <m:sSub>
                        <m:sSubPr>
                          <m:ctrlPr>
                            <a:rPr lang="es-ES" sz="1100" i="1">
                              <a:solidFill>
                                <a:srgbClr val="836967"/>
                              </a:solidFill>
                              <a:latin typeface="Cambria Math" panose="02040503050406030204" pitchFamily="18" charset="0"/>
                            </a:rPr>
                          </m:ctrlPr>
                        </m:sSubPr>
                        <m:e>
                          <m:r>
                            <a:rPr lang="es-ES" sz="1100" i="1">
                              <a:latin typeface="Cambria Math" panose="02040503050406030204" pitchFamily="18" charset="0"/>
                            </a:rPr>
                            <m:t>𝐼</m:t>
                          </m:r>
                        </m:e>
                        <m:sub>
                          <m:r>
                            <a:rPr lang="es-ES" sz="1100" i="0">
                              <a:latin typeface="Cambria Math" panose="02040503050406030204" pitchFamily="18" charset="0"/>
                            </a:rPr>
                            <m:t>1</m:t>
                          </m:r>
                        </m:sub>
                      </m:sSub>
                      <m:d>
                        <m:dPr>
                          <m:ctrlPr>
                            <a:rPr lang="es-ES" sz="1100" i="1">
                              <a:latin typeface="Cambria Math" panose="02040503050406030204" pitchFamily="18" charset="0"/>
                            </a:rPr>
                          </m:ctrlPr>
                        </m:dPr>
                        <m:e>
                          <m:r>
                            <a:rPr lang="es-ES" sz="1100" i="1">
                              <a:latin typeface="Cambria Math" panose="02040503050406030204" pitchFamily="18" charset="0"/>
                            </a:rPr>
                            <m:t>𝑥</m:t>
                          </m:r>
                        </m:e>
                      </m:d>
                    </m:oMath>
                  </m:oMathPara>
                </a14:m>
                <a:endParaRPr lang="es-ES" sz="1100" dirty="0"/>
              </a:p>
            </p:txBody>
          </p:sp>
        </mc:Choice>
        <mc:Fallback xmlns="">
          <p:sp>
            <p:nvSpPr>
              <p:cNvPr id="17" name="CuadroTexto 16">
                <a:extLst>
                  <a:ext uri="{FF2B5EF4-FFF2-40B4-BE49-F238E27FC236}">
                    <a16:creationId xmlns:a16="http://schemas.microsoft.com/office/drawing/2014/main" id="{C02752FE-7B0E-4451-AED5-7B84566832CA}"/>
                  </a:ext>
                </a:extLst>
              </p:cNvPr>
              <p:cNvSpPr txBox="1">
                <a:spLocks noRot="1" noChangeAspect="1" noMove="1" noResize="1" noEditPoints="1" noAdjustHandles="1" noChangeArrowheads="1" noChangeShapeType="1" noTextEdit="1"/>
              </p:cNvSpPr>
              <p:nvPr/>
            </p:nvSpPr>
            <p:spPr>
              <a:xfrm>
                <a:off x="1436697" y="2385359"/>
                <a:ext cx="6093994" cy="472694"/>
              </a:xfrm>
              <a:prstGeom prst="rect">
                <a:avLst/>
              </a:prstGeom>
              <a:blipFill>
                <a:blip r:embed="rId6"/>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20" name="CuadroTexto 19">
                <a:extLst>
                  <a:ext uri="{FF2B5EF4-FFF2-40B4-BE49-F238E27FC236}">
                    <a16:creationId xmlns:a16="http://schemas.microsoft.com/office/drawing/2014/main" id="{8CE413C8-078B-4925-A76A-506502364C82}"/>
                  </a:ext>
                </a:extLst>
              </p:cNvPr>
              <p:cNvSpPr txBox="1"/>
              <p:nvPr/>
            </p:nvSpPr>
            <p:spPr>
              <a:xfrm>
                <a:off x="1537525" y="2717323"/>
                <a:ext cx="6388768" cy="1191608"/>
              </a:xfrm>
              <a:prstGeom prst="rect">
                <a:avLst/>
              </a:prstGeom>
              <a:noFill/>
            </p:spPr>
            <p:txBody>
              <a:bodyPr wrap="square">
                <a:spAutoFit/>
              </a:bodyPr>
              <a:lstStyle/>
              <a:p>
                <a:pPr indent="450215">
                  <a:lnSpc>
                    <a:spcPct val="200000"/>
                  </a:lnSpc>
                </a:pPr>
                <a14:m>
                  <m:oMathPara xmlns:m="http://schemas.openxmlformats.org/officeDocument/2006/math">
                    <m:oMathParaPr>
                      <m:jc m:val="centerGroup"/>
                    </m:oMathParaPr>
                    <m:oMath xmlns:m="http://schemas.openxmlformats.org/officeDocument/2006/math">
                      <m:sSub>
                        <m:sSubPr>
                          <m:ctrlPr>
                            <a:rPr lang="es-ES" sz="11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es-EC" sz="11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𝐼</m:t>
                          </m:r>
                        </m:e>
                        <m:sub>
                          <m:r>
                            <a:rPr lang="es-EC" sz="11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sub>
                      </m:sSub>
                      <m:r>
                        <a:rPr lang="es-EC" sz="11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=6,45−</m:t>
                      </m:r>
                      <m:d>
                        <m:dPr>
                          <m:ctrlPr>
                            <a:rPr lang="es-ES" sz="11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dPr>
                        <m:e>
                          <m:f>
                            <m:fPr>
                              <m:ctrlPr>
                                <a:rPr lang="es-ES" sz="11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fPr>
                            <m:num>
                              <m:r>
                                <a:rPr lang="es-EC" sz="11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num>
                            <m:den>
                              <m:r>
                                <a:rPr lang="es-EC" sz="11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3,34</m:t>
                              </m:r>
                            </m:den>
                          </m:f>
                        </m:e>
                      </m:d>
                      <m:r>
                        <a:rPr lang="es-EC" sz="11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(5,36)</m:t>
                      </m:r>
                    </m:oMath>
                  </m:oMathPara>
                </a14:m>
                <a:endParaRPr lang="es-ES" sz="1100" dirty="0">
                  <a:effectLst/>
                  <a:latin typeface="Arial" panose="020B0604020202020204" pitchFamily="34" charset="0"/>
                  <a:ea typeface="Calibri" panose="020F0502020204030204" pitchFamily="34" charset="0"/>
                  <a:cs typeface="Times New Roman" panose="02020603050405020304" pitchFamily="18" charset="0"/>
                </a:endParaRPr>
              </a:p>
              <a:p>
                <a:pPr indent="450215">
                  <a:lnSpc>
                    <a:spcPct val="200000"/>
                  </a:lnSpc>
                </a:pPr>
                <a14:m>
                  <m:oMathPara xmlns:m="http://schemas.openxmlformats.org/officeDocument/2006/math">
                    <m:oMathParaPr>
                      <m:jc m:val="centerGroup"/>
                    </m:oMathParaPr>
                    <m:oMath xmlns:m="http://schemas.openxmlformats.org/officeDocument/2006/math">
                      <m:sSub>
                        <m:sSubPr>
                          <m:ctrlPr>
                            <a:rPr lang="es-ES" sz="11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es-EC" sz="11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𝐼</m:t>
                          </m:r>
                        </m:e>
                        <m:sub>
                          <m:r>
                            <a:rPr lang="es-EC" sz="11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sub>
                      </m:sSub>
                      <m:r>
                        <a:rPr lang="es-EC" sz="11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=3,24</m:t>
                      </m:r>
                    </m:oMath>
                  </m:oMathPara>
                </a14:m>
                <a:endParaRPr lang="es-ES" sz="1100"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20" name="CuadroTexto 19">
                <a:extLst>
                  <a:ext uri="{FF2B5EF4-FFF2-40B4-BE49-F238E27FC236}">
                    <a16:creationId xmlns:a16="http://schemas.microsoft.com/office/drawing/2014/main" id="{8CE413C8-078B-4925-A76A-506502364C82}"/>
                  </a:ext>
                </a:extLst>
              </p:cNvPr>
              <p:cNvSpPr txBox="1">
                <a:spLocks noRot="1" noChangeAspect="1" noMove="1" noResize="1" noEditPoints="1" noAdjustHandles="1" noChangeArrowheads="1" noChangeShapeType="1" noTextEdit="1"/>
              </p:cNvSpPr>
              <p:nvPr/>
            </p:nvSpPr>
            <p:spPr>
              <a:xfrm>
                <a:off x="1537525" y="2717323"/>
                <a:ext cx="6388768" cy="1191608"/>
              </a:xfrm>
              <a:prstGeom prst="rect">
                <a:avLst/>
              </a:prstGeom>
              <a:blipFill>
                <a:blip r:embed="rId7"/>
                <a:stretch>
                  <a:fillRect/>
                </a:stretch>
              </a:blipFill>
            </p:spPr>
            <p:txBody>
              <a:bodyPr/>
              <a:lstStyle/>
              <a:p>
                <a:r>
                  <a:rPr lang="es-ES">
                    <a:noFill/>
                  </a:rPr>
                  <a:t> </a:t>
                </a:r>
              </a:p>
            </p:txBody>
          </p:sp>
        </mc:Fallback>
      </mc:AlternateContent>
      <p:sp>
        <p:nvSpPr>
          <p:cNvPr id="21" name="Elipse 20">
            <a:extLst>
              <a:ext uri="{FF2B5EF4-FFF2-40B4-BE49-F238E27FC236}">
                <a16:creationId xmlns:a16="http://schemas.microsoft.com/office/drawing/2014/main" id="{7EB53301-B163-41E0-A713-6B8F3B2A177F}"/>
              </a:ext>
            </a:extLst>
          </p:cNvPr>
          <p:cNvSpPr/>
          <p:nvPr/>
        </p:nvSpPr>
        <p:spPr>
          <a:xfrm>
            <a:off x="353803" y="5090752"/>
            <a:ext cx="336884" cy="30717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dirty="0"/>
              <a:t>6</a:t>
            </a:r>
          </a:p>
        </p:txBody>
      </p:sp>
      <mc:AlternateContent xmlns:mc="http://schemas.openxmlformats.org/markup-compatibility/2006" xmlns:a14="http://schemas.microsoft.com/office/drawing/2010/main">
        <mc:Choice Requires="a14">
          <p:sp>
            <p:nvSpPr>
              <p:cNvPr id="23" name="CuadroTexto 22">
                <a:extLst>
                  <a:ext uri="{FF2B5EF4-FFF2-40B4-BE49-F238E27FC236}">
                    <a16:creationId xmlns:a16="http://schemas.microsoft.com/office/drawing/2014/main" id="{C70FE581-0CD3-449E-9FAB-E68BF5BD2E77}"/>
                  </a:ext>
                </a:extLst>
              </p:cNvPr>
              <p:cNvSpPr txBox="1"/>
              <p:nvPr/>
            </p:nvSpPr>
            <p:spPr>
              <a:xfrm>
                <a:off x="-1692311" y="5168955"/>
                <a:ext cx="6623384" cy="457946"/>
              </a:xfrm>
              <a:prstGeom prst="rect">
                <a:avLst/>
              </a:prstGeom>
              <a:noFill/>
            </p:spPr>
            <p:txBody>
              <a:bodyPr wrap="square">
                <a:spAutoFit/>
              </a:bodyPr>
              <a:lstStyle/>
              <a:p>
                <a:pPr indent="450215" algn="ctr"/>
                <a14:m>
                  <m:oMathPara xmlns:m="http://schemas.openxmlformats.org/officeDocument/2006/math">
                    <m:oMathParaPr>
                      <m:jc m:val="centerGroup"/>
                    </m:oMathParaPr>
                    <m:oMath xmlns:m="http://schemas.openxmlformats.org/officeDocument/2006/math">
                      <m:sSub>
                        <m:sSubPr>
                          <m:ctrlPr>
                            <a:rPr lang="es-ES" sz="11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es-EC" sz="11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𝑞</m:t>
                          </m:r>
                        </m:e>
                        <m:sub>
                          <m:r>
                            <a:rPr lang="es-EC" sz="11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𝑓</m:t>
                          </m:r>
                        </m:sub>
                      </m:sSub>
                      <m:r>
                        <a:rPr lang="es-EC" sz="11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s-ES" sz="11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es-EC" sz="11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𝑛</m:t>
                          </m:r>
                        </m:e>
                        <m:sub>
                          <m:r>
                            <a:rPr lang="es-EC" sz="11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𝑓</m:t>
                          </m:r>
                        </m:sub>
                      </m:sSub>
                      <m:r>
                        <a:rPr lang="es-EC" sz="11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r>
                        <a:rPr lang="es-EC" sz="11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h</m:t>
                      </m:r>
                      <m:sSub>
                        <m:sSubPr>
                          <m:ctrlPr>
                            <a:rPr lang="es-ES" sz="11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es-EC" sz="11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𝐴</m:t>
                          </m:r>
                        </m:e>
                        <m:sub>
                          <m:r>
                            <a:rPr lang="es-EC" sz="11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𝑓</m:t>
                          </m:r>
                        </m:sub>
                      </m:sSub>
                      <m:r>
                        <a:rPr lang="es-EC" sz="11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s-ES" sz="11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es-EC" sz="11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𝜃</m:t>
                          </m:r>
                        </m:e>
                        <m:sub>
                          <m:r>
                            <a:rPr lang="es-EC" sz="11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𝑏</m:t>
                          </m:r>
                        </m:sub>
                      </m:sSub>
                      <m:r>
                        <a:rPr lang="es-EC" sz="11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oMath>
                  </m:oMathPara>
                </a14:m>
                <a:endParaRPr lang="es-ES" sz="1100" dirty="0">
                  <a:effectLst/>
                  <a:latin typeface="Arial" panose="020B0604020202020204" pitchFamily="34" charset="0"/>
                  <a:ea typeface="Calibri" panose="020F0502020204030204" pitchFamily="34" charset="0"/>
                  <a:cs typeface="Times New Roman" panose="02020603050405020304" pitchFamily="18" charset="0"/>
                </a:endParaRPr>
              </a:p>
              <a:p>
                <a:pPr indent="450215" algn="ctr"/>
                <a14:m>
                  <m:oMathPara xmlns:m="http://schemas.openxmlformats.org/officeDocument/2006/math">
                    <m:oMathParaPr>
                      <m:jc m:val="centerGroup"/>
                    </m:oMathParaPr>
                    <m:oMath xmlns:m="http://schemas.openxmlformats.org/officeDocument/2006/math">
                      <m:sSub>
                        <m:sSubPr>
                          <m:ctrlPr>
                            <a:rPr lang="es-ES" sz="11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es-EC" sz="11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𝑞</m:t>
                          </m:r>
                        </m:e>
                        <m:sub>
                          <m:r>
                            <a:rPr lang="es-EC" sz="11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𝑓</m:t>
                          </m:r>
                        </m:sub>
                      </m:sSub>
                      <m:r>
                        <a:rPr lang="es-EC" sz="11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=4,67 [</m:t>
                      </m:r>
                      <m:r>
                        <a:rPr lang="es-EC" sz="11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𝑊</m:t>
                      </m:r>
                      <m:r>
                        <a:rPr lang="es-EC" sz="11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oMath>
                  </m:oMathPara>
                </a14:m>
                <a:endParaRPr lang="es-ES" sz="1100"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23" name="CuadroTexto 22">
                <a:extLst>
                  <a:ext uri="{FF2B5EF4-FFF2-40B4-BE49-F238E27FC236}">
                    <a16:creationId xmlns:a16="http://schemas.microsoft.com/office/drawing/2014/main" id="{C70FE581-0CD3-449E-9FAB-E68BF5BD2E77}"/>
                  </a:ext>
                </a:extLst>
              </p:cNvPr>
              <p:cNvSpPr txBox="1">
                <a:spLocks noRot="1" noChangeAspect="1" noMove="1" noResize="1" noEditPoints="1" noAdjustHandles="1" noChangeArrowheads="1" noChangeShapeType="1" noTextEdit="1"/>
              </p:cNvSpPr>
              <p:nvPr/>
            </p:nvSpPr>
            <p:spPr>
              <a:xfrm>
                <a:off x="-1692311" y="5168955"/>
                <a:ext cx="6623384" cy="457946"/>
              </a:xfrm>
              <a:prstGeom prst="rect">
                <a:avLst/>
              </a:prstGeom>
              <a:blipFill>
                <a:blip r:embed="rId8"/>
                <a:stretch>
                  <a:fillRect b="-1333"/>
                </a:stretch>
              </a:blipFill>
            </p:spPr>
            <p:txBody>
              <a:bodyPr/>
              <a:lstStyle/>
              <a:p>
                <a:r>
                  <a:rPr lang="es-ES">
                    <a:noFill/>
                  </a:rPr>
                  <a:t> </a:t>
                </a:r>
              </a:p>
            </p:txBody>
          </p:sp>
        </mc:Fallback>
      </mc:AlternateContent>
      <p:graphicFrame>
        <p:nvGraphicFramePr>
          <p:cNvPr id="22" name="Tabla 21">
            <a:extLst>
              <a:ext uri="{FF2B5EF4-FFF2-40B4-BE49-F238E27FC236}">
                <a16:creationId xmlns:a16="http://schemas.microsoft.com/office/drawing/2014/main" id="{2EF3E9F6-7E60-4C4D-BA04-0795CB61BDF1}"/>
              </a:ext>
            </a:extLst>
          </p:cNvPr>
          <p:cNvGraphicFramePr>
            <a:graphicFrameLocks noGrp="1"/>
          </p:cNvGraphicFramePr>
          <p:nvPr>
            <p:extLst>
              <p:ext uri="{D42A27DB-BD31-4B8C-83A1-F6EECF244321}">
                <p14:modId xmlns:p14="http://schemas.microsoft.com/office/powerpoint/2010/main" val="2155435014"/>
              </p:ext>
            </p:extLst>
          </p:nvPr>
        </p:nvGraphicFramePr>
        <p:xfrm>
          <a:off x="6417235" y="1936902"/>
          <a:ext cx="5029200" cy="1889125"/>
        </p:xfrm>
        <a:graphic>
          <a:graphicData uri="http://schemas.openxmlformats.org/drawingml/2006/table">
            <a:tbl>
              <a:tblPr firstRow="1" firstCol="1" bandRow="1">
                <a:tableStyleId>{9D7B26C5-4107-4FEC-AEDC-1716B250A1EF}</a:tableStyleId>
              </a:tblPr>
              <a:tblGrid>
                <a:gridCol w="1771650">
                  <a:extLst>
                    <a:ext uri="{9D8B030D-6E8A-4147-A177-3AD203B41FA5}">
                      <a16:colId xmlns:a16="http://schemas.microsoft.com/office/drawing/2014/main" val="4074072284"/>
                    </a:ext>
                  </a:extLst>
                </a:gridCol>
                <a:gridCol w="1752600">
                  <a:extLst>
                    <a:ext uri="{9D8B030D-6E8A-4147-A177-3AD203B41FA5}">
                      <a16:colId xmlns:a16="http://schemas.microsoft.com/office/drawing/2014/main" val="2197981564"/>
                    </a:ext>
                  </a:extLst>
                </a:gridCol>
                <a:gridCol w="1504950">
                  <a:extLst>
                    <a:ext uri="{9D8B030D-6E8A-4147-A177-3AD203B41FA5}">
                      <a16:colId xmlns:a16="http://schemas.microsoft.com/office/drawing/2014/main" val="3171772100"/>
                    </a:ext>
                  </a:extLst>
                </a:gridCol>
              </a:tblGrid>
              <a:tr h="377825">
                <a:tc>
                  <a:txBody>
                    <a:bodyPr/>
                    <a:lstStyle/>
                    <a:p>
                      <a:pPr marL="0" indent="0" algn="ctr">
                        <a:lnSpc>
                          <a:spcPct val="100000"/>
                        </a:lnSpc>
                        <a:buFont typeface="Arial" panose="020B0604020202020204" pitchFamily="34" charset="0"/>
                        <a:buNone/>
                      </a:pPr>
                      <a:endParaRPr lang="es-419" sz="1400" b="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0000"/>
                        </a:lnSpc>
                        <a:buFont typeface="Arial" panose="020B0604020202020204" pitchFamily="34" charset="0"/>
                        <a:buNone/>
                      </a:pPr>
                      <a:r>
                        <a:rPr lang="es-EC"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EFICIENCIA</a:t>
                      </a:r>
                      <a:endParaRPr lang="es-419"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0000"/>
                        </a:lnSpc>
                        <a:buFont typeface="Arial" panose="020B0604020202020204" pitchFamily="34" charset="0"/>
                        <a:buNone/>
                      </a:pPr>
                      <a:r>
                        <a:rPr lang="es-ES" sz="1600">
                          <a:effectLst/>
                          <a:latin typeface="Arial" panose="020B0604020202020204" pitchFamily="34" charset="0"/>
                          <a:ea typeface="Calibri" panose="020F0502020204030204" pitchFamily="34" charset="0"/>
                          <a:cs typeface="Times New Roman" panose="02020603050405020304" pitchFamily="18" charset="0"/>
                        </a:rPr>
                        <a:t>CALOR [W]</a:t>
                      </a:r>
                      <a:endParaRPr lang="es-419"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06385608"/>
                  </a:ext>
                </a:extLst>
              </a:tr>
              <a:tr h="377825">
                <a:tc>
                  <a:txBody>
                    <a:bodyPr/>
                    <a:lstStyle/>
                    <a:p>
                      <a:pPr marL="0" indent="0" algn="ctr">
                        <a:lnSpc>
                          <a:spcPct val="100000"/>
                        </a:lnSpc>
                        <a:buFont typeface="Arial" panose="020B0604020202020204" pitchFamily="34" charset="0"/>
                        <a:buNone/>
                      </a:pPr>
                      <a:r>
                        <a:rPr lang="es-ES" sz="1600" b="0" dirty="0">
                          <a:effectLst/>
                          <a:latin typeface="Arial" panose="020B0604020202020204" pitchFamily="34" charset="0"/>
                          <a:ea typeface="Calibri" panose="020F0502020204030204" pitchFamily="34" charset="0"/>
                          <a:cs typeface="Times New Roman" panose="02020603050405020304" pitchFamily="18" charset="0"/>
                        </a:rPr>
                        <a:t>CILÍNDRICA</a:t>
                      </a:r>
                      <a:endParaRPr lang="es-419" sz="1600" b="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indent="0" algn="ctr">
                        <a:lnSpc>
                          <a:spcPct val="100000"/>
                        </a:lnSpc>
                        <a:buFont typeface="Arial" panose="020B0604020202020204" pitchFamily="34" charset="0"/>
                        <a:buNone/>
                      </a:pPr>
                      <a:r>
                        <a:rPr lang="es-ES" sz="1600" dirty="0">
                          <a:effectLst/>
                          <a:latin typeface="Arial" panose="020B0604020202020204" pitchFamily="34" charset="0"/>
                          <a:ea typeface="Calibri" panose="020F0502020204030204" pitchFamily="34" charset="0"/>
                          <a:cs typeface="Times New Roman" panose="02020603050405020304" pitchFamily="18" charset="0"/>
                        </a:rPr>
                        <a:t>0,309</a:t>
                      </a:r>
                      <a:endParaRPr lang="es-419"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marL="0" indent="0" algn="ctr">
                        <a:lnSpc>
                          <a:spcPct val="100000"/>
                        </a:lnSpc>
                        <a:buFont typeface="Arial" panose="020B0604020202020204" pitchFamily="34" charset="0"/>
                        <a:buNone/>
                      </a:pPr>
                      <a:r>
                        <a:rPr lang="es-ES" sz="1600" dirty="0">
                          <a:effectLst/>
                          <a:latin typeface="Arial" panose="020B0604020202020204" pitchFamily="34" charset="0"/>
                          <a:ea typeface="Calibri" panose="020F0502020204030204" pitchFamily="34" charset="0"/>
                          <a:cs typeface="Times New Roman" panose="02020603050405020304" pitchFamily="18" charset="0"/>
                        </a:rPr>
                        <a:t>3,723</a:t>
                      </a:r>
                      <a:endParaRPr lang="es-419"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98531347"/>
                  </a:ext>
                </a:extLst>
              </a:tr>
              <a:tr h="377825">
                <a:tc>
                  <a:txBody>
                    <a:bodyPr/>
                    <a:lstStyle/>
                    <a:p>
                      <a:pPr marL="0" indent="0" algn="ctr">
                        <a:lnSpc>
                          <a:spcPct val="100000"/>
                        </a:lnSpc>
                        <a:buFont typeface="Arial" panose="020B0604020202020204" pitchFamily="34" charset="0"/>
                        <a:buNone/>
                      </a:pPr>
                      <a:r>
                        <a:rPr lang="es-ES" sz="1600" b="0" dirty="0">
                          <a:effectLst/>
                          <a:latin typeface="Arial" panose="020B0604020202020204" pitchFamily="34" charset="0"/>
                          <a:ea typeface="Calibri" panose="020F0502020204030204" pitchFamily="34" charset="0"/>
                          <a:cs typeface="Times New Roman" panose="02020603050405020304" pitchFamily="18" charset="0"/>
                        </a:rPr>
                        <a:t>RECTANGULAR</a:t>
                      </a:r>
                      <a:endParaRPr lang="es-419" sz="1600" b="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indent="0" algn="ctr">
                        <a:lnSpc>
                          <a:spcPct val="100000"/>
                        </a:lnSpc>
                        <a:buFont typeface="Arial" panose="020B0604020202020204" pitchFamily="34" charset="0"/>
                        <a:buNone/>
                      </a:pPr>
                      <a:r>
                        <a:rPr lang="es-ES" sz="1600" dirty="0">
                          <a:effectLst/>
                          <a:latin typeface="Arial" panose="020B0604020202020204" pitchFamily="34" charset="0"/>
                          <a:ea typeface="Calibri" panose="020F0502020204030204" pitchFamily="34" charset="0"/>
                          <a:cs typeface="Times New Roman" panose="02020603050405020304" pitchFamily="18" charset="0"/>
                        </a:rPr>
                        <a:t>0,293</a:t>
                      </a:r>
                      <a:endParaRPr lang="es-419"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marL="0" indent="0" algn="ctr">
                        <a:lnSpc>
                          <a:spcPct val="100000"/>
                        </a:lnSpc>
                        <a:buFont typeface="Arial" panose="020B0604020202020204" pitchFamily="34" charset="0"/>
                        <a:buNone/>
                      </a:pPr>
                      <a:r>
                        <a:rPr lang="es-ES" sz="1600" dirty="0">
                          <a:effectLst/>
                          <a:latin typeface="Arial" panose="020B0604020202020204" pitchFamily="34" charset="0"/>
                          <a:ea typeface="Calibri" panose="020F0502020204030204" pitchFamily="34" charset="0"/>
                          <a:cs typeface="Times New Roman" panose="02020603050405020304" pitchFamily="18" charset="0"/>
                        </a:rPr>
                        <a:t>2,470</a:t>
                      </a:r>
                      <a:endParaRPr lang="es-419"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91771665"/>
                  </a:ext>
                </a:extLst>
              </a:tr>
              <a:tr h="377825">
                <a:tc>
                  <a:txBody>
                    <a:bodyPr/>
                    <a:lstStyle/>
                    <a:p>
                      <a:pPr marL="0" indent="0" algn="ctr">
                        <a:lnSpc>
                          <a:spcPct val="100000"/>
                        </a:lnSpc>
                        <a:buFont typeface="Arial" panose="020B0604020202020204" pitchFamily="34" charset="0"/>
                        <a:buNone/>
                      </a:pPr>
                      <a:r>
                        <a:rPr lang="es-ES" sz="1600" b="0" dirty="0">
                          <a:effectLst/>
                          <a:latin typeface="Arial" panose="020B0604020202020204" pitchFamily="34" charset="0"/>
                          <a:ea typeface="Calibri" panose="020F0502020204030204" pitchFamily="34" charset="0"/>
                          <a:cs typeface="Times New Roman" panose="02020603050405020304" pitchFamily="18" charset="0"/>
                        </a:rPr>
                        <a:t>TRIANGULAR</a:t>
                      </a:r>
                      <a:endParaRPr lang="es-419" sz="1600" b="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indent="0" algn="ctr">
                        <a:lnSpc>
                          <a:spcPct val="100000"/>
                        </a:lnSpc>
                        <a:buFont typeface="Arial" panose="020B0604020202020204" pitchFamily="34" charset="0"/>
                        <a:buNone/>
                      </a:pPr>
                      <a:r>
                        <a:rPr lang="es-ES" sz="1600" dirty="0">
                          <a:effectLst/>
                          <a:latin typeface="Arial" panose="020B0604020202020204" pitchFamily="34" charset="0"/>
                          <a:ea typeface="Calibri" panose="020F0502020204030204" pitchFamily="34" charset="0"/>
                          <a:cs typeface="Times New Roman" panose="02020603050405020304" pitchFamily="18" charset="0"/>
                        </a:rPr>
                        <a:t>0,422</a:t>
                      </a:r>
                      <a:endParaRPr lang="es-419"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marL="0" indent="0" algn="ctr">
                        <a:lnSpc>
                          <a:spcPct val="100000"/>
                        </a:lnSpc>
                        <a:buFont typeface="Arial" panose="020B0604020202020204" pitchFamily="34" charset="0"/>
                        <a:buNone/>
                      </a:pPr>
                      <a:r>
                        <a:rPr lang="es-ES" sz="1600" dirty="0">
                          <a:effectLst/>
                          <a:latin typeface="Arial" panose="020B0604020202020204" pitchFamily="34" charset="0"/>
                          <a:ea typeface="Calibri" panose="020F0502020204030204" pitchFamily="34" charset="0"/>
                          <a:cs typeface="Times New Roman" panose="02020603050405020304" pitchFamily="18" charset="0"/>
                        </a:rPr>
                        <a:t>2,630</a:t>
                      </a:r>
                      <a:endParaRPr lang="es-419"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04381424"/>
                  </a:ext>
                </a:extLst>
              </a:tr>
              <a:tr h="377825">
                <a:tc>
                  <a:txBody>
                    <a:bodyPr/>
                    <a:lstStyle/>
                    <a:p>
                      <a:pPr marL="0" indent="0" algn="ctr">
                        <a:lnSpc>
                          <a:spcPct val="100000"/>
                        </a:lnSpc>
                        <a:buFont typeface="Arial" panose="020B0604020202020204" pitchFamily="34" charset="0"/>
                        <a:buNone/>
                      </a:pPr>
                      <a:r>
                        <a:rPr lang="es-ES" sz="1600" b="0" dirty="0">
                          <a:effectLst/>
                          <a:latin typeface="Arial" panose="020B0604020202020204" pitchFamily="34" charset="0"/>
                          <a:ea typeface="Calibri" panose="020F0502020204030204" pitchFamily="34" charset="0"/>
                          <a:cs typeface="Times New Roman" panose="02020603050405020304" pitchFamily="18" charset="0"/>
                        </a:rPr>
                        <a:t>CÓNICA</a:t>
                      </a:r>
                      <a:endParaRPr lang="es-419" sz="1600" b="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indent="0" algn="ctr">
                        <a:lnSpc>
                          <a:spcPct val="100000"/>
                        </a:lnSpc>
                        <a:buFont typeface="Arial" panose="020B0604020202020204" pitchFamily="34" charset="0"/>
                        <a:buNone/>
                      </a:pPr>
                      <a:r>
                        <a:rPr lang="es-ES" sz="1600" dirty="0">
                          <a:effectLst/>
                          <a:latin typeface="Arial" panose="020B0604020202020204" pitchFamily="34" charset="0"/>
                          <a:ea typeface="Calibri" panose="020F0502020204030204" pitchFamily="34" charset="0"/>
                          <a:cs typeface="Times New Roman" panose="02020603050405020304" pitchFamily="18" charset="0"/>
                        </a:rPr>
                        <a:t>0,720</a:t>
                      </a:r>
                      <a:endParaRPr lang="es-419"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marL="0" indent="0" algn="ctr">
                        <a:lnSpc>
                          <a:spcPct val="100000"/>
                        </a:lnSpc>
                        <a:buFont typeface="Arial" panose="020B0604020202020204" pitchFamily="34" charset="0"/>
                        <a:buNone/>
                      </a:pPr>
                      <a:r>
                        <a:rPr lang="es-ES" sz="1600" dirty="0">
                          <a:effectLst/>
                          <a:latin typeface="Arial" panose="020B0604020202020204" pitchFamily="34" charset="0"/>
                          <a:ea typeface="Calibri" panose="020F0502020204030204" pitchFamily="34" charset="0"/>
                          <a:cs typeface="Times New Roman" panose="02020603050405020304" pitchFamily="18" charset="0"/>
                        </a:rPr>
                        <a:t>4,670</a:t>
                      </a:r>
                      <a:endParaRPr lang="es-419"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68376056"/>
                  </a:ext>
                </a:extLst>
              </a:tr>
            </a:tbl>
          </a:graphicData>
        </a:graphic>
      </p:graphicFrame>
    </p:spTree>
    <p:extLst>
      <p:ext uri="{BB962C8B-B14F-4D97-AF65-F5344CB8AC3E}">
        <p14:creationId xmlns:p14="http://schemas.microsoft.com/office/powerpoint/2010/main" val="35490136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Marcador de contenido 4">
            <a:extLst>
              <a:ext uri="{FF2B5EF4-FFF2-40B4-BE49-F238E27FC236}">
                <a16:creationId xmlns:a16="http://schemas.microsoft.com/office/drawing/2014/main" id="{1B940BD2-CAA2-4B81-A3CF-45763E5C7ADD}"/>
              </a:ext>
            </a:extLst>
          </p:cNvPr>
          <p:cNvGraphicFramePr>
            <a:graphicFrameLocks noGrp="1"/>
          </p:cNvGraphicFramePr>
          <p:nvPr>
            <p:ph idx="1"/>
            <p:extLst>
              <p:ext uri="{D42A27DB-BD31-4B8C-83A1-F6EECF244321}">
                <p14:modId xmlns:p14="http://schemas.microsoft.com/office/powerpoint/2010/main" val="3924057459"/>
              </p:ext>
            </p:extLst>
          </p:nvPr>
        </p:nvGraphicFramePr>
        <p:xfrm>
          <a:off x="2259893" y="2102189"/>
          <a:ext cx="6962775" cy="22878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uadroTexto 3">
            <a:extLst>
              <a:ext uri="{FF2B5EF4-FFF2-40B4-BE49-F238E27FC236}">
                <a16:creationId xmlns:a16="http://schemas.microsoft.com/office/drawing/2014/main" id="{090E04B7-EE69-4C8A-9345-C13892489CE8}"/>
              </a:ext>
            </a:extLst>
          </p:cNvPr>
          <p:cNvSpPr txBox="1"/>
          <p:nvPr/>
        </p:nvSpPr>
        <p:spPr>
          <a:xfrm>
            <a:off x="0" y="712075"/>
            <a:ext cx="6110111" cy="400110"/>
          </a:xfrm>
          <a:prstGeom prst="rect">
            <a:avLst/>
          </a:prstGeom>
          <a:noFill/>
        </p:spPr>
        <p:txBody>
          <a:bodyPr wrap="square">
            <a:spAutoFit/>
          </a:bodyPr>
          <a:lstStyle/>
          <a:p>
            <a:pPr lvl="1"/>
            <a:r>
              <a:rPr lang="es-419" sz="2000" b="1" dirty="0"/>
              <a:t>CALOR DE RADIACIÓN</a:t>
            </a:r>
          </a:p>
        </p:txBody>
      </p:sp>
      <mc:AlternateContent xmlns:mc="http://schemas.openxmlformats.org/markup-compatibility/2006" xmlns:a14="http://schemas.microsoft.com/office/drawing/2010/main">
        <mc:Choice Requires="a14">
          <p:sp>
            <p:nvSpPr>
              <p:cNvPr id="7" name="CuadroTexto 6">
                <a:extLst>
                  <a:ext uri="{FF2B5EF4-FFF2-40B4-BE49-F238E27FC236}">
                    <a16:creationId xmlns:a16="http://schemas.microsoft.com/office/drawing/2014/main" id="{F17E1F57-FB95-4C67-B2F7-F54B57F5F559}"/>
                  </a:ext>
                </a:extLst>
              </p:cNvPr>
              <p:cNvSpPr txBox="1"/>
              <p:nvPr/>
            </p:nvSpPr>
            <p:spPr>
              <a:xfrm>
                <a:off x="3288594" y="1474135"/>
                <a:ext cx="6105524" cy="40498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419" i="1" smtClean="0">
                              <a:solidFill>
                                <a:srgbClr val="836967"/>
                              </a:solidFill>
                              <a:latin typeface="Cambria Math" panose="02040503050406030204" pitchFamily="18" charset="0"/>
                            </a:rPr>
                          </m:ctrlPr>
                        </m:sSubPr>
                        <m:e>
                          <m:r>
                            <a:rPr lang="es-419" i="1">
                              <a:latin typeface="Cambria Math" panose="02040503050406030204" pitchFamily="18" charset="0"/>
                            </a:rPr>
                            <m:t>𝑞</m:t>
                          </m:r>
                        </m:e>
                        <m:sub>
                          <m:r>
                            <a:rPr lang="es-419" i="1">
                              <a:latin typeface="Cambria Math" panose="02040503050406030204" pitchFamily="18" charset="0"/>
                            </a:rPr>
                            <m:t>𝑟</m:t>
                          </m:r>
                        </m:sub>
                      </m:sSub>
                      <m:r>
                        <a:rPr lang="es-419" i="0">
                          <a:latin typeface="Cambria Math" panose="02040503050406030204" pitchFamily="18" charset="0"/>
                        </a:rPr>
                        <m:t>=</m:t>
                      </m:r>
                      <m:r>
                        <a:rPr lang="es-419" i="1">
                          <a:latin typeface="Cambria Math" panose="02040503050406030204" pitchFamily="18" charset="0"/>
                        </a:rPr>
                        <m:t>𝜀</m:t>
                      </m:r>
                      <m:r>
                        <a:rPr lang="es-419" i="0">
                          <a:latin typeface="Cambria Math" panose="02040503050406030204" pitchFamily="18" charset="0"/>
                        </a:rPr>
                        <m:t>∗</m:t>
                      </m:r>
                      <m:sSub>
                        <m:sSubPr>
                          <m:ctrlPr>
                            <a:rPr lang="es-419" i="1">
                              <a:solidFill>
                                <a:srgbClr val="836967"/>
                              </a:solidFill>
                              <a:latin typeface="Cambria Math" panose="02040503050406030204" pitchFamily="18" charset="0"/>
                            </a:rPr>
                          </m:ctrlPr>
                        </m:sSubPr>
                        <m:e>
                          <m:r>
                            <a:rPr lang="es-419" i="1">
                              <a:latin typeface="Cambria Math" panose="02040503050406030204" pitchFamily="18" charset="0"/>
                            </a:rPr>
                            <m:t>𝐴</m:t>
                          </m:r>
                        </m:e>
                        <m:sub>
                          <m:r>
                            <a:rPr lang="es-419" i="1">
                              <a:latin typeface="Cambria Math" panose="02040503050406030204" pitchFamily="18" charset="0"/>
                            </a:rPr>
                            <m:t>𝑠</m:t>
                          </m:r>
                        </m:sub>
                      </m:sSub>
                      <m:r>
                        <a:rPr lang="es-419" i="0">
                          <a:latin typeface="Cambria Math" panose="02040503050406030204" pitchFamily="18" charset="0"/>
                        </a:rPr>
                        <m:t>∗</m:t>
                      </m:r>
                      <m:r>
                        <a:rPr lang="es-419" i="1">
                          <a:latin typeface="Cambria Math" panose="02040503050406030204" pitchFamily="18" charset="0"/>
                        </a:rPr>
                        <m:t>𝜎</m:t>
                      </m:r>
                      <m:r>
                        <a:rPr lang="es-419" i="0">
                          <a:latin typeface="Cambria Math" panose="02040503050406030204" pitchFamily="18" charset="0"/>
                        </a:rPr>
                        <m:t>∗</m:t>
                      </m:r>
                      <m:d>
                        <m:dPr>
                          <m:ctrlPr>
                            <a:rPr lang="es-419" i="1">
                              <a:solidFill>
                                <a:srgbClr val="836967"/>
                              </a:solidFill>
                              <a:latin typeface="Cambria Math" panose="02040503050406030204" pitchFamily="18" charset="0"/>
                            </a:rPr>
                          </m:ctrlPr>
                        </m:dPr>
                        <m:e>
                          <m:sSubSup>
                            <m:sSubSupPr>
                              <m:ctrlPr>
                                <a:rPr lang="es-419" i="1">
                                  <a:solidFill>
                                    <a:srgbClr val="836967"/>
                                  </a:solidFill>
                                  <a:latin typeface="Cambria Math" panose="02040503050406030204" pitchFamily="18" charset="0"/>
                                </a:rPr>
                              </m:ctrlPr>
                            </m:sSubSupPr>
                            <m:e>
                              <m:r>
                                <a:rPr lang="es-419" i="1">
                                  <a:latin typeface="Cambria Math" panose="02040503050406030204" pitchFamily="18" charset="0"/>
                                </a:rPr>
                                <m:t>𝑇</m:t>
                              </m:r>
                            </m:e>
                            <m:sub>
                              <m:r>
                                <a:rPr lang="es-419" i="1">
                                  <a:latin typeface="Cambria Math" panose="02040503050406030204" pitchFamily="18" charset="0"/>
                                </a:rPr>
                                <m:t>𝑏</m:t>
                              </m:r>
                            </m:sub>
                            <m:sup>
                              <m:r>
                                <a:rPr lang="es-419" i="0">
                                  <a:latin typeface="Cambria Math" panose="02040503050406030204" pitchFamily="18" charset="0"/>
                                </a:rPr>
                                <m:t>  4</m:t>
                              </m:r>
                            </m:sup>
                          </m:sSubSup>
                          <m:r>
                            <a:rPr lang="es-419" i="0">
                              <a:latin typeface="Cambria Math" panose="02040503050406030204" pitchFamily="18" charset="0"/>
                            </a:rPr>
                            <m:t>−</m:t>
                          </m:r>
                          <m:sSubSup>
                            <m:sSubSupPr>
                              <m:ctrlPr>
                                <a:rPr lang="es-419" i="1">
                                  <a:solidFill>
                                    <a:srgbClr val="836967"/>
                                  </a:solidFill>
                                  <a:latin typeface="Cambria Math" panose="02040503050406030204" pitchFamily="18" charset="0"/>
                                </a:rPr>
                              </m:ctrlPr>
                            </m:sSubSupPr>
                            <m:e>
                              <m:r>
                                <a:rPr lang="es-419" i="1">
                                  <a:latin typeface="Cambria Math" panose="02040503050406030204" pitchFamily="18" charset="0"/>
                                </a:rPr>
                                <m:t>𝑇</m:t>
                              </m:r>
                            </m:e>
                            <m:sub>
                              <m:r>
                                <a:rPr lang="es-419" i="1">
                                  <a:latin typeface="Cambria Math" panose="02040503050406030204" pitchFamily="18" charset="0"/>
                                </a:rPr>
                                <m:t>𝑎𝑙𝑟</m:t>
                              </m:r>
                            </m:sub>
                            <m:sup>
                              <m:r>
                                <a:rPr lang="es-419" i="0">
                                  <a:latin typeface="Cambria Math" panose="02040503050406030204" pitchFamily="18" charset="0"/>
                                </a:rPr>
                                <m:t>      4</m:t>
                              </m:r>
                            </m:sup>
                          </m:sSubSup>
                        </m:e>
                      </m:d>
                    </m:oMath>
                  </m:oMathPara>
                </a14:m>
                <a:endParaRPr lang="es-419" dirty="0"/>
              </a:p>
            </p:txBody>
          </p:sp>
        </mc:Choice>
        <mc:Fallback xmlns="">
          <p:sp>
            <p:nvSpPr>
              <p:cNvPr id="7" name="CuadroTexto 6">
                <a:extLst>
                  <a:ext uri="{FF2B5EF4-FFF2-40B4-BE49-F238E27FC236}">
                    <a16:creationId xmlns:a16="http://schemas.microsoft.com/office/drawing/2014/main" id="{F17E1F57-FB95-4C67-B2F7-F54B57F5F559}"/>
                  </a:ext>
                </a:extLst>
              </p:cNvPr>
              <p:cNvSpPr txBox="1">
                <a:spLocks noRot="1" noChangeAspect="1" noMove="1" noResize="1" noEditPoints="1" noAdjustHandles="1" noChangeArrowheads="1" noChangeShapeType="1" noTextEdit="1"/>
              </p:cNvSpPr>
              <p:nvPr/>
            </p:nvSpPr>
            <p:spPr>
              <a:xfrm>
                <a:off x="3288594" y="1474135"/>
                <a:ext cx="6105524" cy="404983"/>
              </a:xfrm>
              <a:prstGeom prst="rect">
                <a:avLst/>
              </a:prstGeom>
              <a:blipFill>
                <a:blip r:embed="rId7"/>
                <a:stretch>
                  <a:fillRect b="-3030"/>
                </a:stretch>
              </a:blipFill>
            </p:spPr>
            <p:txBody>
              <a:bodyPr/>
              <a:lstStyle/>
              <a:p>
                <a:r>
                  <a:rPr lang="es-419">
                    <a:noFill/>
                  </a:rPr>
                  <a:t> </a:t>
                </a:r>
              </a:p>
            </p:txBody>
          </p:sp>
        </mc:Fallback>
      </mc:AlternateContent>
    </p:spTree>
    <p:extLst>
      <p:ext uri="{BB962C8B-B14F-4D97-AF65-F5344CB8AC3E}">
        <p14:creationId xmlns:p14="http://schemas.microsoft.com/office/powerpoint/2010/main" val="8287515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Marcador de contenido 4">
            <a:extLst>
              <a:ext uri="{FF2B5EF4-FFF2-40B4-BE49-F238E27FC236}">
                <a16:creationId xmlns:a16="http://schemas.microsoft.com/office/drawing/2014/main" id="{22166ACC-FCC8-41FF-9ED3-70DB4D969338}"/>
              </a:ext>
            </a:extLst>
          </p:cNvPr>
          <p:cNvGraphicFramePr>
            <a:graphicFrameLocks noGrp="1"/>
          </p:cNvGraphicFramePr>
          <p:nvPr>
            <p:ph idx="1"/>
            <p:extLst>
              <p:ext uri="{D42A27DB-BD31-4B8C-83A1-F6EECF244321}">
                <p14:modId xmlns:p14="http://schemas.microsoft.com/office/powerpoint/2010/main" val="1312410089"/>
              </p:ext>
            </p:extLst>
          </p:nvPr>
        </p:nvGraphicFramePr>
        <p:xfrm>
          <a:off x="518845" y="1383610"/>
          <a:ext cx="5417737" cy="3051325"/>
        </p:xfrm>
        <a:graphic>
          <a:graphicData uri="http://schemas.openxmlformats.org/drawingml/2006/table">
            <a:tbl>
              <a:tblPr firstRow="1" firstCol="1" bandRow="1">
                <a:tableStyleId>{9D7B26C5-4107-4FEC-AEDC-1716B250A1EF}</a:tableStyleId>
              </a:tblPr>
              <a:tblGrid>
                <a:gridCol w="1295772">
                  <a:extLst>
                    <a:ext uri="{9D8B030D-6E8A-4147-A177-3AD203B41FA5}">
                      <a16:colId xmlns:a16="http://schemas.microsoft.com/office/drawing/2014/main" val="2375116393"/>
                    </a:ext>
                  </a:extLst>
                </a:gridCol>
                <a:gridCol w="1083011">
                  <a:extLst>
                    <a:ext uri="{9D8B030D-6E8A-4147-A177-3AD203B41FA5}">
                      <a16:colId xmlns:a16="http://schemas.microsoft.com/office/drawing/2014/main" val="1855573145"/>
                    </a:ext>
                  </a:extLst>
                </a:gridCol>
                <a:gridCol w="655583">
                  <a:extLst>
                    <a:ext uri="{9D8B030D-6E8A-4147-A177-3AD203B41FA5}">
                      <a16:colId xmlns:a16="http://schemas.microsoft.com/office/drawing/2014/main" val="4280927792"/>
                    </a:ext>
                  </a:extLst>
                </a:gridCol>
                <a:gridCol w="909596">
                  <a:extLst>
                    <a:ext uri="{9D8B030D-6E8A-4147-A177-3AD203B41FA5}">
                      <a16:colId xmlns:a16="http://schemas.microsoft.com/office/drawing/2014/main" val="1485117091"/>
                    </a:ext>
                  </a:extLst>
                </a:gridCol>
                <a:gridCol w="1473775">
                  <a:extLst>
                    <a:ext uri="{9D8B030D-6E8A-4147-A177-3AD203B41FA5}">
                      <a16:colId xmlns:a16="http://schemas.microsoft.com/office/drawing/2014/main" val="1535267006"/>
                    </a:ext>
                  </a:extLst>
                </a:gridCol>
              </a:tblGrid>
              <a:tr h="477895">
                <a:tc>
                  <a:txBody>
                    <a:bodyPr/>
                    <a:lstStyle/>
                    <a:p>
                      <a:pPr marL="0" indent="0" algn="ctr">
                        <a:lnSpc>
                          <a:spcPct val="150000"/>
                        </a:lnSpc>
                        <a:buFont typeface="Arial" panose="020B0604020202020204" pitchFamily="34" charset="0"/>
                        <a:buNone/>
                      </a:pPr>
                      <a:r>
                        <a:rPr lang="es-EC" sz="1200" dirty="0">
                          <a:effectLst/>
                        </a:rPr>
                        <a:t>Material</a:t>
                      </a:r>
                      <a:endParaRPr lang="es-419"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buFont typeface="Arial" panose="020B0604020202020204" pitchFamily="34" charset="0"/>
                        <a:buNone/>
                      </a:pPr>
                      <a:r>
                        <a:rPr lang="es-EC" sz="1200" dirty="0">
                          <a:effectLst/>
                        </a:rPr>
                        <a:t>Ponderación</a:t>
                      </a:r>
                      <a:endParaRPr lang="es-419"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buFont typeface="Arial" panose="020B0604020202020204" pitchFamily="34" charset="0"/>
                        <a:buNone/>
                      </a:pPr>
                      <a:r>
                        <a:rPr lang="es-EC" sz="1200" dirty="0">
                          <a:effectLst/>
                        </a:rPr>
                        <a:t>Yeso</a:t>
                      </a:r>
                      <a:endParaRPr lang="es-419"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buFont typeface="Arial" panose="020B0604020202020204" pitchFamily="34" charset="0"/>
                        <a:buNone/>
                      </a:pPr>
                      <a:r>
                        <a:rPr lang="es-EC" sz="1200">
                          <a:effectLst/>
                        </a:rPr>
                        <a:t>Cemento</a:t>
                      </a:r>
                      <a:endParaRPr lang="es-419"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buFont typeface="Arial" panose="020B0604020202020204" pitchFamily="34" charset="0"/>
                        <a:buNone/>
                      </a:pPr>
                      <a:r>
                        <a:rPr lang="es-EC" sz="1200" dirty="0">
                          <a:effectLst/>
                        </a:rPr>
                        <a:t>Ladrillo Refractario</a:t>
                      </a:r>
                      <a:endParaRPr lang="es-419"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69004837"/>
                  </a:ext>
                </a:extLst>
              </a:tr>
              <a:tr h="287850">
                <a:tc>
                  <a:txBody>
                    <a:bodyPr/>
                    <a:lstStyle/>
                    <a:p>
                      <a:pPr marL="0" indent="0" algn="r">
                        <a:lnSpc>
                          <a:spcPct val="150000"/>
                        </a:lnSpc>
                        <a:buFont typeface="Arial" panose="020B0604020202020204" pitchFamily="34" charset="0"/>
                        <a:buNone/>
                      </a:pPr>
                      <a:r>
                        <a:rPr lang="es-EC" sz="1200" dirty="0">
                          <a:effectLst/>
                        </a:rPr>
                        <a:t>Costo</a:t>
                      </a:r>
                      <a:endParaRPr lang="es-419"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buFont typeface="Arial" panose="020B0604020202020204" pitchFamily="34" charset="0"/>
                        <a:buNone/>
                      </a:pPr>
                      <a:r>
                        <a:rPr lang="es-EC" sz="1200" dirty="0">
                          <a:effectLst/>
                        </a:rPr>
                        <a:t>30</a:t>
                      </a:r>
                      <a:endParaRPr lang="es-419"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indent="0" algn="ctr">
                        <a:lnSpc>
                          <a:spcPct val="150000"/>
                        </a:lnSpc>
                        <a:buFont typeface="Arial" panose="020B0604020202020204" pitchFamily="34" charset="0"/>
                        <a:buNone/>
                      </a:pPr>
                      <a:r>
                        <a:rPr lang="es-EC" sz="1200">
                          <a:effectLst/>
                        </a:rPr>
                        <a:t>30</a:t>
                      </a:r>
                      <a:endParaRPr lang="es-419"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indent="0" algn="ctr">
                        <a:lnSpc>
                          <a:spcPct val="150000"/>
                        </a:lnSpc>
                        <a:buFont typeface="Arial" panose="020B0604020202020204" pitchFamily="34" charset="0"/>
                        <a:buNone/>
                      </a:pPr>
                      <a:r>
                        <a:rPr lang="es-EC" sz="1200" dirty="0">
                          <a:effectLst/>
                        </a:rPr>
                        <a:t>10</a:t>
                      </a:r>
                      <a:endParaRPr lang="es-419"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indent="0" algn="ctr">
                        <a:lnSpc>
                          <a:spcPct val="150000"/>
                        </a:lnSpc>
                        <a:buFont typeface="Arial" panose="020B0604020202020204" pitchFamily="34" charset="0"/>
                        <a:buNone/>
                      </a:pPr>
                      <a:r>
                        <a:rPr lang="es-EC" sz="1200" dirty="0">
                          <a:effectLst/>
                        </a:rPr>
                        <a:t>10</a:t>
                      </a:r>
                      <a:endParaRPr lang="es-419"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9549216"/>
                  </a:ext>
                </a:extLst>
              </a:tr>
              <a:tr h="341198">
                <a:tc>
                  <a:txBody>
                    <a:bodyPr/>
                    <a:lstStyle/>
                    <a:p>
                      <a:pPr marL="0" indent="0" algn="r">
                        <a:lnSpc>
                          <a:spcPct val="100000"/>
                        </a:lnSpc>
                        <a:buFont typeface="Arial" panose="020B0604020202020204" pitchFamily="34" charset="0"/>
                        <a:buNone/>
                      </a:pPr>
                      <a:r>
                        <a:rPr lang="es-EC" sz="1200" dirty="0">
                          <a:effectLst/>
                        </a:rPr>
                        <a:t>Baja Conductividad</a:t>
                      </a:r>
                      <a:endParaRPr lang="es-419"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buFont typeface="Arial" panose="020B0604020202020204" pitchFamily="34" charset="0"/>
                        <a:buNone/>
                      </a:pPr>
                      <a:r>
                        <a:rPr lang="es-EC" sz="1200" dirty="0">
                          <a:effectLst/>
                        </a:rPr>
                        <a:t>10</a:t>
                      </a:r>
                      <a:endParaRPr lang="es-419"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indent="0" algn="ctr">
                        <a:lnSpc>
                          <a:spcPct val="150000"/>
                        </a:lnSpc>
                        <a:buFont typeface="Arial" panose="020B0604020202020204" pitchFamily="34" charset="0"/>
                        <a:buNone/>
                      </a:pPr>
                      <a:r>
                        <a:rPr lang="es-EC" sz="1200" dirty="0">
                          <a:effectLst/>
                        </a:rPr>
                        <a:t>10</a:t>
                      </a:r>
                      <a:endParaRPr lang="es-419"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indent="0" algn="ctr">
                        <a:lnSpc>
                          <a:spcPct val="150000"/>
                        </a:lnSpc>
                        <a:buFont typeface="Arial" panose="020B0604020202020204" pitchFamily="34" charset="0"/>
                        <a:buNone/>
                      </a:pPr>
                      <a:r>
                        <a:rPr lang="es-EC" sz="1200">
                          <a:effectLst/>
                        </a:rPr>
                        <a:t>10</a:t>
                      </a:r>
                      <a:endParaRPr lang="es-419"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indent="0" algn="ctr">
                        <a:lnSpc>
                          <a:spcPct val="150000"/>
                        </a:lnSpc>
                        <a:buFont typeface="Arial" panose="020B0604020202020204" pitchFamily="34" charset="0"/>
                        <a:buNone/>
                      </a:pPr>
                      <a:r>
                        <a:rPr lang="es-EC" sz="1200" dirty="0">
                          <a:effectLst/>
                        </a:rPr>
                        <a:t>10</a:t>
                      </a:r>
                      <a:endParaRPr lang="es-419"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50496501"/>
                  </a:ext>
                </a:extLst>
              </a:tr>
              <a:tr h="287850">
                <a:tc>
                  <a:txBody>
                    <a:bodyPr/>
                    <a:lstStyle/>
                    <a:p>
                      <a:pPr marL="0" indent="0" algn="r">
                        <a:lnSpc>
                          <a:spcPct val="150000"/>
                        </a:lnSpc>
                        <a:buFont typeface="Arial" panose="020B0604020202020204" pitchFamily="34" charset="0"/>
                        <a:buNone/>
                      </a:pPr>
                      <a:r>
                        <a:rPr lang="es-EC" sz="1200">
                          <a:effectLst/>
                        </a:rPr>
                        <a:t>Peso</a:t>
                      </a:r>
                      <a:endParaRPr lang="es-419"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buFont typeface="Arial" panose="020B0604020202020204" pitchFamily="34" charset="0"/>
                        <a:buNone/>
                      </a:pPr>
                      <a:r>
                        <a:rPr lang="es-EC" sz="1200">
                          <a:effectLst/>
                        </a:rPr>
                        <a:t>10</a:t>
                      </a:r>
                      <a:endParaRPr lang="es-419"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indent="0" algn="ctr">
                        <a:lnSpc>
                          <a:spcPct val="150000"/>
                        </a:lnSpc>
                        <a:buFont typeface="Arial" panose="020B0604020202020204" pitchFamily="34" charset="0"/>
                        <a:buNone/>
                      </a:pPr>
                      <a:r>
                        <a:rPr lang="es-EC" sz="1200" dirty="0">
                          <a:effectLst/>
                        </a:rPr>
                        <a:t>10</a:t>
                      </a:r>
                      <a:endParaRPr lang="es-419"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indent="0" algn="ctr">
                        <a:lnSpc>
                          <a:spcPct val="150000"/>
                        </a:lnSpc>
                        <a:buFont typeface="Arial" panose="020B0604020202020204" pitchFamily="34" charset="0"/>
                        <a:buNone/>
                      </a:pPr>
                      <a:r>
                        <a:rPr lang="es-EC" sz="1200" dirty="0">
                          <a:effectLst/>
                        </a:rPr>
                        <a:t>7</a:t>
                      </a:r>
                      <a:endParaRPr lang="es-419"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indent="0" algn="ctr">
                        <a:lnSpc>
                          <a:spcPct val="150000"/>
                        </a:lnSpc>
                        <a:buFont typeface="Arial" panose="020B0604020202020204" pitchFamily="34" charset="0"/>
                        <a:buNone/>
                      </a:pPr>
                      <a:r>
                        <a:rPr lang="es-EC" sz="1200" dirty="0">
                          <a:effectLst/>
                        </a:rPr>
                        <a:t>7</a:t>
                      </a:r>
                      <a:endParaRPr lang="es-419"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42640109"/>
                  </a:ext>
                </a:extLst>
              </a:tr>
              <a:tr h="341198">
                <a:tc>
                  <a:txBody>
                    <a:bodyPr/>
                    <a:lstStyle/>
                    <a:p>
                      <a:pPr marL="0" indent="0" algn="r">
                        <a:lnSpc>
                          <a:spcPct val="100000"/>
                        </a:lnSpc>
                        <a:spcAft>
                          <a:spcPts val="1200"/>
                        </a:spcAft>
                        <a:buFont typeface="Arial" panose="020B0604020202020204" pitchFamily="34" charset="0"/>
                        <a:buNone/>
                      </a:pPr>
                      <a:r>
                        <a:rPr lang="es-EC" sz="1200" dirty="0">
                          <a:effectLst/>
                        </a:rPr>
                        <a:t>Disponibilidad en el mercado</a:t>
                      </a:r>
                      <a:endParaRPr lang="es-419"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buFont typeface="Arial" panose="020B0604020202020204" pitchFamily="34" charset="0"/>
                        <a:buNone/>
                      </a:pPr>
                      <a:r>
                        <a:rPr lang="es-EC" sz="1200">
                          <a:effectLst/>
                        </a:rPr>
                        <a:t>20</a:t>
                      </a:r>
                      <a:endParaRPr lang="es-419"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indent="0" algn="ctr">
                        <a:lnSpc>
                          <a:spcPct val="150000"/>
                        </a:lnSpc>
                        <a:buFont typeface="Arial" panose="020B0604020202020204" pitchFamily="34" charset="0"/>
                        <a:buNone/>
                      </a:pPr>
                      <a:r>
                        <a:rPr lang="es-EC" sz="1200" dirty="0">
                          <a:effectLst/>
                        </a:rPr>
                        <a:t>20</a:t>
                      </a:r>
                      <a:endParaRPr lang="es-419"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indent="0" algn="ctr">
                        <a:lnSpc>
                          <a:spcPct val="150000"/>
                        </a:lnSpc>
                        <a:buFont typeface="Arial" panose="020B0604020202020204" pitchFamily="34" charset="0"/>
                        <a:buNone/>
                      </a:pPr>
                      <a:r>
                        <a:rPr lang="es-EC" sz="1200">
                          <a:effectLst/>
                        </a:rPr>
                        <a:t>15</a:t>
                      </a:r>
                      <a:endParaRPr lang="es-419"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indent="0" algn="ctr">
                        <a:lnSpc>
                          <a:spcPct val="150000"/>
                        </a:lnSpc>
                        <a:buFont typeface="Arial" panose="020B0604020202020204" pitchFamily="34" charset="0"/>
                        <a:buNone/>
                      </a:pPr>
                      <a:r>
                        <a:rPr lang="es-EC" sz="1200" dirty="0">
                          <a:effectLst/>
                        </a:rPr>
                        <a:t>15</a:t>
                      </a:r>
                      <a:endParaRPr lang="es-419"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53975926"/>
                  </a:ext>
                </a:extLst>
              </a:tr>
              <a:tr h="287850">
                <a:tc>
                  <a:txBody>
                    <a:bodyPr/>
                    <a:lstStyle/>
                    <a:p>
                      <a:pPr marL="0" indent="0" algn="r">
                        <a:lnSpc>
                          <a:spcPct val="150000"/>
                        </a:lnSpc>
                        <a:buFont typeface="Arial" panose="020B0604020202020204" pitchFamily="34" charset="0"/>
                        <a:buNone/>
                      </a:pPr>
                      <a:r>
                        <a:rPr lang="es-EC" sz="1200">
                          <a:effectLst/>
                        </a:rPr>
                        <a:t>Maleabilidad</a:t>
                      </a:r>
                      <a:endParaRPr lang="es-419"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buFont typeface="Arial" panose="020B0604020202020204" pitchFamily="34" charset="0"/>
                        <a:buNone/>
                      </a:pPr>
                      <a:r>
                        <a:rPr lang="es-EC" sz="1200">
                          <a:effectLst/>
                        </a:rPr>
                        <a:t>20</a:t>
                      </a:r>
                      <a:endParaRPr lang="es-419"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indent="0" algn="ctr">
                        <a:lnSpc>
                          <a:spcPct val="150000"/>
                        </a:lnSpc>
                        <a:buFont typeface="Arial" panose="020B0604020202020204" pitchFamily="34" charset="0"/>
                        <a:buNone/>
                      </a:pPr>
                      <a:r>
                        <a:rPr lang="es-EC" sz="1200" dirty="0">
                          <a:effectLst/>
                        </a:rPr>
                        <a:t>20</a:t>
                      </a:r>
                      <a:endParaRPr lang="es-419"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indent="0" algn="ctr">
                        <a:lnSpc>
                          <a:spcPct val="150000"/>
                        </a:lnSpc>
                        <a:buFont typeface="Arial" panose="020B0604020202020204" pitchFamily="34" charset="0"/>
                        <a:buNone/>
                      </a:pPr>
                      <a:r>
                        <a:rPr lang="es-EC" sz="1200" dirty="0">
                          <a:effectLst/>
                        </a:rPr>
                        <a:t>15</a:t>
                      </a:r>
                      <a:endParaRPr lang="es-419"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indent="0" algn="ctr">
                        <a:lnSpc>
                          <a:spcPct val="150000"/>
                        </a:lnSpc>
                        <a:buFont typeface="Arial" panose="020B0604020202020204" pitchFamily="34" charset="0"/>
                        <a:buNone/>
                      </a:pPr>
                      <a:r>
                        <a:rPr lang="es-EC" sz="1200" dirty="0">
                          <a:effectLst/>
                        </a:rPr>
                        <a:t>15</a:t>
                      </a:r>
                      <a:endParaRPr lang="es-419"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25636131"/>
                  </a:ext>
                </a:extLst>
              </a:tr>
              <a:tr h="287850">
                <a:tc>
                  <a:txBody>
                    <a:bodyPr/>
                    <a:lstStyle/>
                    <a:p>
                      <a:pPr marL="0" indent="0" algn="r">
                        <a:lnSpc>
                          <a:spcPct val="150000"/>
                        </a:lnSpc>
                        <a:buFont typeface="Arial" panose="020B0604020202020204" pitchFamily="34" charset="0"/>
                        <a:buNone/>
                      </a:pPr>
                      <a:r>
                        <a:rPr lang="es-EC" sz="1200">
                          <a:effectLst/>
                        </a:rPr>
                        <a:t>Dureza</a:t>
                      </a:r>
                      <a:endParaRPr lang="es-419"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buFont typeface="Arial" panose="020B0604020202020204" pitchFamily="34" charset="0"/>
                        <a:buNone/>
                      </a:pPr>
                      <a:r>
                        <a:rPr lang="es-EC" sz="1200">
                          <a:effectLst/>
                        </a:rPr>
                        <a:t>5</a:t>
                      </a:r>
                      <a:endParaRPr lang="es-419"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indent="0" algn="ctr">
                        <a:lnSpc>
                          <a:spcPct val="150000"/>
                        </a:lnSpc>
                        <a:buFont typeface="Arial" panose="020B0604020202020204" pitchFamily="34" charset="0"/>
                        <a:buNone/>
                      </a:pPr>
                      <a:r>
                        <a:rPr lang="es-EC" sz="1200">
                          <a:effectLst/>
                        </a:rPr>
                        <a:t>3</a:t>
                      </a:r>
                      <a:endParaRPr lang="es-419"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indent="0" algn="ctr">
                        <a:lnSpc>
                          <a:spcPct val="150000"/>
                        </a:lnSpc>
                        <a:buFont typeface="Arial" panose="020B0604020202020204" pitchFamily="34" charset="0"/>
                        <a:buNone/>
                      </a:pPr>
                      <a:r>
                        <a:rPr lang="es-EC" sz="1200" dirty="0">
                          <a:effectLst/>
                        </a:rPr>
                        <a:t>5</a:t>
                      </a:r>
                      <a:endParaRPr lang="es-419"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indent="0" algn="ctr">
                        <a:lnSpc>
                          <a:spcPct val="150000"/>
                        </a:lnSpc>
                        <a:buFont typeface="Arial" panose="020B0604020202020204" pitchFamily="34" charset="0"/>
                        <a:buNone/>
                      </a:pPr>
                      <a:r>
                        <a:rPr lang="es-EC" sz="1200" dirty="0">
                          <a:effectLst/>
                        </a:rPr>
                        <a:t>5</a:t>
                      </a:r>
                      <a:endParaRPr lang="es-419"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34419192"/>
                  </a:ext>
                </a:extLst>
              </a:tr>
              <a:tr h="341198">
                <a:tc>
                  <a:txBody>
                    <a:bodyPr/>
                    <a:lstStyle/>
                    <a:p>
                      <a:pPr marL="0" indent="0" algn="r">
                        <a:lnSpc>
                          <a:spcPct val="100000"/>
                        </a:lnSpc>
                        <a:buFont typeface="Arial" panose="020B0604020202020204" pitchFamily="34" charset="0"/>
                        <a:buNone/>
                      </a:pPr>
                      <a:r>
                        <a:rPr lang="es-EC" sz="1200" dirty="0">
                          <a:effectLst/>
                        </a:rPr>
                        <a:t>Soporta altas temperaturas</a:t>
                      </a:r>
                      <a:endParaRPr lang="es-419"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buFont typeface="Arial" panose="020B0604020202020204" pitchFamily="34" charset="0"/>
                        <a:buNone/>
                      </a:pPr>
                      <a:r>
                        <a:rPr lang="es-EC" sz="1200">
                          <a:effectLst/>
                        </a:rPr>
                        <a:t>5</a:t>
                      </a:r>
                      <a:endParaRPr lang="es-419"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indent="0" algn="ctr">
                        <a:lnSpc>
                          <a:spcPct val="150000"/>
                        </a:lnSpc>
                        <a:buFont typeface="Arial" panose="020B0604020202020204" pitchFamily="34" charset="0"/>
                        <a:buNone/>
                      </a:pPr>
                      <a:r>
                        <a:rPr lang="es-EC" sz="1200">
                          <a:effectLst/>
                        </a:rPr>
                        <a:t>5</a:t>
                      </a:r>
                      <a:endParaRPr lang="es-419"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indent="0" algn="ctr">
                        <a:lnSpc>
                          <a:spcPct val="150000"/>
                        </a:lnSpc>
                        <a:buFont typeface="Arial" panose="020B0604020202020204" pitchFamily="34" charset="0"/>
                        <a:buNone/>
                      </a:pPr>
                      <a:r>
                        <a:rPr lang="es-EC" sz="1200" dirty="0">
                          <a:effectLst/>
                        </a:rPr>
                        <a:t>5</a:t>
                      </a:r>
                      <a:endParaRPr lang="es-419"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indent="0" algn="ctr">
                        <a:lnSpc>
                          <a:spcPct val="150000"/>
                        </a:lnSpc>
                        <a:buFont typeface="Arial" panose="020B0604020202020204" pitchFamily="34" charset="0"/>
                        <a:buNone/>
                      </a:pPr>
                      <a:r>
                        <a:rPr lang="es-EC" sz="1200" dirty="0">
                          <a:effectLst/>
                        </a:rPr>
                        <a:t>5</a:t>
                      </a:r>
                      <a:endParaRPr lang="es-419"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33953437"/>
                  </a:ext>
                </a:extLst>
              </a:tr>
              <a:tr h="287850">
                <a:tc>
                  <a:txBody>
                    <a:bodyPr/>
                    <a:lstStyle/>
                    <a:p>
                      <a:pPr marL="0" indent="0" algn="r">
                        <a:lnSpc>
                          <a:spcPct val="150000"/>
                        </a:lnSpc>
                        <a:spcBef>
                          <a:spcPts val="1200"/>
                        </a:spcBef>
                        <a:buFont typeface="Arial" panose="020B0604020202020204" pitchFamily="34" charset="0"/>
                        <a:buNone/>
                      </a:pPr>
                      <a:r>
                        <a:rPr lang="es-EC" sz="1200" dirty="0">
                          <a:effectLst/>
                        </a:rPr>
                        <a:t>Total</a:t>
                      </a:r>
                      <a:endParaRPr lang="es-419"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spcBef>
                          <a:spcPts val="1200"/>
                        </a:spcBef>
                        <a:buFont typeface="Arial" panose="020B0604020202020204" pitchFamily="34" charset="0"/>
                        <a:buNone/>
                      </a:pPr>
                      <a:r>
                        <a:rPr lang="es-EC" sz="1200">
                          <a:effectLst/>
                        </a:rPr>
                        <a:t>100</a:t>
                      </a:r>
                      <a:endParaRPr lang="es-419"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indent="0" algn="ctr">
                        <a:lnSpc>
                          <a:spcPct val="150000"/>
                        </a:lnSpc>
                        <a:spcBef>
                          <a:spcPts val="1200"/>
                        </a:spcBef>
                        <a:buFont typeface="Arial" panose="020B0604020202020204" pitchFamily="34" charset="0"/>
                        <a:buNone/>
                      </a:pPr>
                      <a:r>
                        <a:rPr lang="es-EC" sz="1200">
                          <a:effectLst/>
                        </a:rPr>
                        <a:t>98</a:t>
                      </a:r>
                      <a:endParaRPr lang="es-419"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indent="0" algn="ctr">
                        <a:lnSpc>
                          <a:spcPct val="150000"/>
                        </a:lnSpc>
                        <a:spcBef>
                          <a:spcPts val="1200"/>
                        </a:spcBef>
                        <a:buFont typeface="Arial" panose="020B0604020202020204" pitchFamily="34" charset="0"/>
                        <a:buNone/>
                      </a:pPr>
                      <a:r>
                        <a:rPr lang="es-EC" sz="1200" dirty="0">
                          <a:effectLst/>
                        </a:rPr>
                        <a:t>67</a:t>
                      </a:r>
                      <a:endParaRPr lang="es-419"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indent="0" algn="ctr">
                        <a:lnSpc>
                          <a:spcPct val="150000"/>
                        </a:lnSpc>
                        <a:spcBef>
                          <a:spcPts val="1200"/>
                        </a:spcBef>
                        <a:buFont typeface="Arial" panose="020B0604020202020204" pitchFamily="34" charset="0"/>
                        <a:buNone/>
                      </a:pPr>
                      <a:r>
                        <a:rPr lang="es-EC" sz="1200" dirty="0">
                          <a:effectLst/>
                        </a:rPr>
                        <a:t>67</a:t>
                      </a:r>
                      <a:endParaRPr lang="es-419"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88800912"/>
                  </a:ext>
                </a:extLst>
              </a:tr>
            </a:tbl>
          </a:graphicData>
        </a:graphic>
      </p:graphicFrame>
      <p:sp>
        <p:nvSpPr>
          <p:cNvPr id="4" name="CuadroTexto 3">
            <a:extLst>
              <a:ext uri="{FF2B5EF4-FFF2-40B4-BE49-F238E27FC236}">
                <a16:creationId xmlns:a16="http://schemas.microsoft.com/office/drawing/2014/main" id="{7274F46D-7836-47B3-8B01-321BF5427F90}"/>
              </a:ext>
            </a:extLst>
          </p:cNvPr>
          <p:cNvSpPr txBox="1"/>
          <p:nvPr/>
        </p:nvSpPr>
        <p:spPr>
          <a:xfrm>
            <a:off x="0" y="754359"/>
            <a:ext cx="8496300" cy="369332"/>
          </a:xfrm>
          <a:prstGeom prst="rect">
            <a:avLst/>
          </a:prstGeom>
          <a:noFill/>
        </p:spPr>
        <p:txBody>
          <a:bodyPr wrap="square">
            <a:spAutoFit/>
          </a:bodyPr>
          <a:lstStyle/>
          <a:p>
            <a:pPr lvl="1"/>
            <a:r>
              <a:rPr lang="es-419" b="1" dirty="0"/>
              <a:t>Dimensionamiento de la caja de Soporte para las superficies extendidas</a:t>
            </a:r>
          </a:p>
        </p:txBody>
      </p:sp>
      <p:pic>
        <p:nvPicPr>
          <p:cNvPr id="6" name="Imagen 5">
            <a:extLst>
              <a:ext uri="{FF2B5EF4-FFF2-40B4-BE49-F238E27FC236}">
                <a16:creationId xmlns:a16="http://schemas.microsoft.com/office/drawing/2014/main" id="{5EE570A2-5CDD-4582-810C-21BD4937D90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907756" y="1273373"/>
            <a:ext cx="3962400" cy="1704975"/>
          </a:xfrm>
          <a:prstGeom prst="rect">
            <a:avLst/>
          </a:prstGeom>
          <a:noFill/>
          <a:ln w="12700">
            <a:solidFill>
              <a:schemeClr val="tx1"/>
            </a:solidFill>
          </a:ln>
        </p:spPr>
      </p:pic>
      <p:pic>
        <p:nvPicPr>
          <p:cNvPr id="7" name="Imagen 6">
            <a:extLst>
              <a:ext uri="{FF2B5EF4-FFF2-40B4-BE49-F238E27FC236}">
                <a16:creationId xmlns:a16="http://schemas.microsoft.com/office/drawing/2014/main" id="{EB621114-76C1-4FBD-84F9-B6EAA757D7C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303766" y="3028815"/>
            <a:ext cx="2654935" cy="1847851"/>
          </a:xfrm>
          <a:prstGeom prst="rect">
            <a:avLst/>
          </a:prstGeom>
          <a:noFill/>
          <a:ln w="12700">
            <a:solidFill>
              <a:schemeClr val="tx1"/>
            </a:solidFill>
          </a:ln>
        </p:spPr>
      </p:pic>
      <p:sp>
        <p:nvSpPr>
          <p:cNvPr id="8" name="CuadroTexto 7">
            <a:extLst>
              <a:ext uri="{FF2B5EF4-FFF2-40B4-BE49-F238E27FC236}">
                <a16:creationId xmlns:a16="http://schemas.microsoft.com/office/drawing/2014/main" id="{79C2B08A-A764-427E-A022-0B46BE72902A}"/>
              </a:ext>
            </a:extLst>
          </p:cNvPr>
          <p:cNvSpPr txBox="1"/>
          <p:nvPr/>
        </p:nvSpPr>
        <p:spPr>
          <a:xfrm>
            <a:off x="5329233" y="4646532"/>
            <a:ext cx="2654935" cy="307777"/>
          </a:xfrm>
          <a:prstGeom prst="rect">
            <a:avLst/>
          </a:prstGeom>
          <a:noFill/>
        </p:spPr>
        <p:txBody>
          <a:bodyPr wrap="square" rtlCol="0">
            <a:spAutoFit/>
          </a:bodyPr>
          <a:lstStyle/>
          <a:p>
            <a:pPr algn="ctr"/>
            <a:r>
              <a:rPr lang="es-ES" sz="1400" dirty="0">
                <a:effectLst>
                  <a:outerShdw blurRad="38100" dist="38100" dir="2700000" algn="tl">
                    <a:srgbClr val="000000">
                      <a:alpha val="43137"/>
                    </a:srgbClr>
                  </a:outerShdw>
                </a:effectLst>
              </a:rPr>
              <a:t>Longitud</a:t>
            </a:r>
            <a:endParaRPr lang="es-419" sz="1400" dirty="0">
              <a:effectLst>
                <a:outerShdw blurRad="38100" dist="38100" dir="2700000" algn="tl">
                  <a:srgbClr val="000000">
                    <a:alpha val="43137"/>
                  </a:srgbClr>
                </a:outerShdw>
              </a:effectLst>
            </a:endParaRPr>
          </a:p>
        </p:txBody>
      </p:sp>
      <p:pic>
        <p:nvPicPr>
          <p:cNvPr id="9" name="Imagen 8">
            <a:extLst>
              <a:ext uri="{FF2B5EF4-FFF2-40B4-BE49-F238E27FC236}">
                <a16:creationId xmlns:a16="http://schemas.microsoft.com/office/drawing/2014/main" id="{F8F6001A-11CC-414C-A718-96A0293BFC0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9164350" y="3028815"/>
            <a:ext cx="2654935" cy="1847851"/>
          </a:xfrm>
          <a:prstGeom prst="rect">
            <a:avLst/>
          </a:prstGeom>
          <a:noFill/>
          <a:ln w="12700">
            <a:solidFill>
              <a:schemeClr val="tx1"/>
            </a:solidFill>
          </a:ln>
        </p:spPr>
      </p:pic>
      <p:sp>
        <p:nvSpPr>
          <p:cNvPr id="10" name="CuadroTexto 9">
            <a:extLst>
              <a:ext uri="{FF2B5EF4-FFF2-40B4-BE49-F238E27FC236}">
                <a16:creationId xmlns:a16="http://schemas.microsoft.com/office/drawing/2014/main" id="{98E7D201-3E42-4381-BCFA-3CCE59769748}"/>
              </a:ext>
            </a:extLst>
          </p:cNvPr>
          <p:cNvSpPr txBox="1"/>
          <p:nvPr/>
        </p:nvSpPr>
        <p:spPr>
          <a:xfrm>
            <a:off x="8097516" y="4646532"/>
            <a:ext cx="2654935" cy="307777"/>
          </a:xfrm>
          <a:prstGeom prst="rect">
            <a:avLst/>
          </a:prstGeom>
          <a:noFill/>
        </p:spPr>
        <p:txBody>
          <a:bodyPr wrap="square" rtlCol="0">
            <a:spAutoFit/>
          </a:bodyPr>
          <a:lstStyle/>
          <a:p>
            <a:pPr algn="ctr"/>
            <a:r>
              <a:rPr lang="es-ES" sz="1400" dirty="0">
                <a:effectLst>
                  <a:outerShdw blurRad="38100" dist="38100" dir="2700000" algn="tl">
                    <a:srgbClr val="000000">
                      <a:alpha val="43137"/>
                    </a:srgbClr>
                  </a:outerShdw>
                </a:effectLst>
              </a:rPr>
              <a:t>Ancho</a:t>
            </a:r>
            <a:endParaRPr lang="es-419" sz="1400" dirty="0">
              <a:effectLst>
                <a:outerShdw blurRad="38100" dist="38100" dir="2700000" algn="tl">
                  <a:srgbClr val="000000">
                    <a:alpha val="43137"/>
                  </a:srgbClr>
                </a:outerShdw>
              </a:effectLst>
            </a:endParaRPr>
          </a:p>
        </p:txBody>
      </p:sp>
      <mc:AlternateContent xmlns:mc="http://schemas.openxmlformats.org/markup-compatibility/2006" xmlns:a14="http://schemas.microsoft.com/office/drawing/2010/main">
        <mc:Choice Requires="a14">
          <p:sp>
            <p:nvSpPr>
              <p:cNvPr id="12" name="CuadroTexto 11">
                <a:extLst>
                  <a:ext uri="{FF2B5EF4-FFF2-40B4-BE49-F238E27FC236}">
                    <a16:creationId xmlns:a16="http://schemas.microsoft.com/office/drawing/2014/main" id="{EE71C3AF-4304-4885-956B-97306B577570}"/>
                  </a:ext>
                </a:extLst>
              </p:cNvPr>
              <p:cNvSpPr txBox="1"/>
              <p:nvPr/>
            </p:nvSpPr>
            <p:spPr>
              <a:xfrm>
                <a:off x="6198507" y="1346053"/>
                <a:ext cx="1526126" cy="1460400"/>
              </a:xfrm>
              <a:prstGeom prst="rect">
                <a:avLst/>
              </a:prstGeom>
              <a:ln/>
            </p:spPr>
            <p:style>
              <a:lnRef idx="2">
                <a:schemeClr val="accent3"/>
              </a:lnRef>
              <a:fillRef idx="1">
                <a:schemeClr val="lt1"/>
              </a:fillRef>
              <a:effectRef idx="0">
                <a:schemeClr val="accent3"/>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419" sz="900" i="1" smtClean="0">
                              <a:effectLst/>
                              <a:latin typeface="Cambria Math" panose="02040503050406030204" pitchFamily="18" charset="0"/>
                              <a:ea typeface="Calibri" panose="020F0502020204030204" pitchFamily="34" charset="0"/>
                              <a:cs typeface="Arial" panose="020B0604020202020204" pitchFamily="34" charset="0"/>
                            </a:rPr>
                          </m:ctrlPr>
                        </m:sSubPr>
                        <m:e>
                          <m:r>
                            <a:rPr lang="es-EC" sz="900" i="1">
                              <a:effectLst/>
                              <a:latin typeface="Cambria Math" panose="02040503050406030204" pitchFamily="18" charset="0"/>
                              <a:ea typeface="Calibri" panose="020F0502020204030204" pitchFamily="34" charset="0"/>
                              <a:cs typeface="Arial" panose="020B0604020202020204" pitchFamily="34" charset="0"/>
                            </a:rPr>
                            <m:t>𝐾</m:t>
                          </m:r>
                        </m:e>
                        <m:sub>
                          <m:r>
                            <a:rPr lang="es-EC" sz="900" i="1">
                              <a:effectLst/>
                              <a:latin typeface="Cambria Math" panose="02040503050406030204" pitchFamily="18" charset="0"/>
                              <a:ea typeface="Calibri" panose="020F0502020204030204" pitchFamily="34" charset="0"/>
                              <a:cs typeface="Arial" panose="020B0604020202020204" pitchFamily="34" charset="0"/>
                            </a:rPr>
                            <m:t>𝑦𝑒𝑠𝑜</m:t>
                          </m:r>
                        </m:sub>
                      </m:sSub>
                    </m:oMath>
                  </m:oMathPara>
                </a14:m>
                <a:endParaRPr lang="es-ES" sz="900" i="1" dirty="0">
                  <a:effectLst/>
                  <a:latin typeface="Cambria Math" panose="02040503050406030204" pitchFamily="18" charset="0"/>
                  <a:ea typeface="Calibri" panose="020F0502020204030204" pitchFamily="34" charset="0"/>
                  <a:cs typeface="Arial" panose="020B0604020202020204" pitchFamily="34" charset="0"/>
                </a:endParaRPr>
              </a:p>
              <a:p>
                <a:pPr/>
                <a14:m>
                  <m:oMathPara xmlns:m="http://schemas.openxmlformats.org/officeDocument/2006/math">
                    <m:oMathParaPr>
                      <m:jc m:val="centerGroup"/>
                    </m:oMathParaPr>
                    <m:oMath xmlns:m="http://schemas.openxmlformats.org/officeDocument/2006/math">
                      <m:r>
                        <a:rPr lang="es-EC" sz="900" i="1">
                          <a:effectLst/>
                          <a:latin typeface="Cambria Math" panose="02040503050406030204" pitchFamily="18" charset="0"/>
                          <a:ea typeface="Calibri" panose="020F0502020204030204" pitchFamily="34" charset="0"/>
                          <a:cs typeface="Arial" panose="020B0604020202020204" pitchFamily="34" charset="0"/>
                        </a:rPr>
                        <m:t>0,149</m:t>
                      </m:r>
                      <m:d>
                        <m:dPr>
                          <m:begChr m:val="["/>
                          <m:endChr m:val="]"/>
                          <m:ctrlPr>
                            <a:rPr lang="es-EC" sz="900" b="0" i="1">
                              <a:effectLst/>
                              <a:latin typeface="Cambria Math" panose="02040503050406030204" pitchFamily="18" charset="0"/>
                              <a:cs typeface="Arial" panose="020B0604020202020204" pitchFamily="34" charset="0"/>
                            </a:rPr>
                          </m:ctrlPr>
                        </m:dPr>
                        <m:e>
                          <m:f>
                            <m:fPr>
                              <m:ctrlPr>
                                <a:rPr lang="es-419" sz="900" i="1">
                                  <a:latin typeface="Cambria Math" panose="02040503050406030204" pitchFamily="18" charset="0"/>
                                  <a:ea typeface="Calibri" panose="020F0502020204030204" pitchFamily="34" charset="0"/>
                                  <a:cs typeface="Arial" panose="020B0604020202020204" pitchFamily="34" charset="0"/>
                                </a:rPr>
                              </m:ctrlPr>
                            </m:fPr>
                            <m:num>
                              <m:r>
                                <a:rPr lang="es-EC" sz="900" i="1">
                                  <a:latin typeface="Cambria Math" panose="02040503050406030204" pitchFamily="18" charset="0"/>
                                  <a:ea typeface="Calibri" panose="020F0502020204030204" pitchFamily="34" charset="0"/>
                                  <a:cs typeface="Arial" panose="020B0604020202020204" pitchFamily="34" charset="0"/>
                                </a:rPr>
                                <m:t>𝑊</m:t>
                              </m:r>
                            </m:num>
                            <m:den>
                              <m:r>
                                <a:rPr lang="es-EC" sz="900" i="1">
                                  <a:latin typeface="Cambria Math" panose="02040503050406030204" pitchFamily="18" charset="0"/>
                                  <a:ea typeface="Calibri" panose="020F0502020204030204" pitchFamily="34" charset="0"/>
                                  <a:cs typeface="Arial" panose="020B0604020202020204" pitchFamily="34" charset="0"/>
                                </a:rPr>
                                <m:t>𝑚𝐾</m:t>
                              </m:r>
                            </m:den>
                          </m:f>
                        </m:e>
                      </m:d>
                    </m:oMath>
                  </m:oMathPara>
                </a14:m>
                <a:endParaRPr lang="es-419" sz="900" dirty="0">
                  <a:effectLst/>
                  <a:latin typeface="Arial" panose="020B0604020202020204" pitchFamily="34" charset="0"/>
                  <a:ea typeface="Calibri" panose="020F0502020204030204" pitchFamily="34" charset="0"/>
                  <a:cs typeface="Times New Roman" panose="02020603050405020304" pitchFamily="18" charset="0"/>
                </a:endParaRPr>
              </a:p>
              <a:p>
                <a:r>
                  <a:rPr lang="es-419" sz="900" dirty="0">
                    <a:latin typeface="Arial" panose="020B0604020202020204" pitchFamily="34" charset="0"/>
                    <a:ea typeface="Calibri" panose="020F0502020204030204" pitchFamily="34" charset="0"/>
                    <a:cs typeface="Times New Roman" panose="02020603050405020304" pitchFamily="18" charset="0"/>
                  </a:rPr>
                  <a:t>---------------------------------</a:t>
                </a:r>
                <a:endParaRPr lang="es-419" sz="900" dirty="0">
                  <a:effectLst/>
                  <a:latin typeface="Arial" panose="020B0604020202020204" pitchFamily="34" charset="0"/>
                  <a:ea typeface="Calibri" panose="020F0502020204030204" pitchFamily="34"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sSub>
                        <m:sSubPr>
                          <m:ctrlPr>
                            <a:rPr lang="es-419" sz="900" i="1" smtClean="0">
                              <a:effectLst/>
                              <a:latin typeface="Cambria Math" panose="02040503050406030204" pitchFamily="18" charset="0"/>
                              <a:ea typeface="Calibri" panose="020F0502020204030204" pitchFamily="34" charset="0"/>
                              <a:cs typeface="Arial" panose="020B0604020202020204" pitchFamily="34" charset="0"/>
                            </a:rPr>
                          </m:ctrlPr>
                        </m:sSubPr>
                        <m:e>
                          <m:r>
                            <a:rPr lang="es-EC" sz="900" i="1">
                              <a:effectLst/>
                              <a:latin typeface="Cambria Math" panose="02040503050406030204" pitchFamily="18" charset="0"/>
                              <a:ea typeface="Calibri" panose="020F0502020204030204" pitchFamily="34" charset="0"/>
                              <a:cs typeface="Arial" panose="020B0604020202020204" pitchFamily="34" charset="0"/>
                            </a:rPr>
                            <m:t>𝐾</m:t>
                          </m:r>
                        </m:e>
                        <m:sub>
                          <m:r>
                            <a:rPr lang="es-ES" sz="900" b="0" i="1" smtClean="0">
                              <a:effectLst/>
                              <a:latin typeface="Cambria Math" panose="02040503050406030204" pitchFamily="18" charset="0"/>
                              <a:ea typeface="Calibri" panose="020F0502020204030204" pitchFamily="34" charset="0"/>
                              <a:cs typeface="Arial" panose="020B0604020202020204" pitchFamily="34" charset="0"/>
                            </a:rPr>
                            <m:t>𝑙𝑎𝑛𝑎</m:t>
                          </m:r>
                          <m:r>
                            <a:rPr lang="es-ES" sz="900" b="0" i="1" smtClean="0">
                              <a:effectLst/>
                              <a:latin typeface="Cambria Math" panose="02040503050406030204" pitchFamily="18" charset="0"/>
                              <a:ea typeface="Calibri" panose="020F0502020204030204" pitchFamily="34" charset="0"/>
                              <a:cs typeface="Arial" panose="020B0604020202020204" pitchFamily="34" charset="0"/>
                            </a:rPr>
                            <m:t> </m:t>
                          </m:r>
                          <m:r>
                            <a:rPr lang="es-ES" sz="900" b="0" i="1" smtClean="0">
                              <a:effectLst/>
                              <a:latin typeface="Cambria Math" panose="02040503050406030204" pitchFamily="18" charset="0"/>
                              <a:ea typeface="Calibri" panose="020F0502020204030204" pitchFamily="34" charset="0"/>
                              <a:cs typeface="Arial" panose="020B0604020202020204" pitchFamily="34" charset="0"/>
                            </a:rPr>
                            <m:t>𝑑𝑒</m:t>
                          </m:r>
                          <m:r>
                            <a:rPr lang="es-ES" sz="900" b="0" i="1" smtClean="0">
                              <a:effectLst/>
                              <a:latin typeface="Cambria Math" panose="02040503050406030204" pitchFamily="18" charset="0"/>
                              <a:ea typeface="Calibri" panose="020F0502020204030204" pitchFamily="34" charset="0"/>
                              <a:cs typeface="Arial" panose="020B0604020202020204" pitchFamily="34" charset="0"/>
                            </a:rPr>
                            <m:t> </m:t>
                          </m:r>
                          <m:r>
                            <a:rPr lang="es-ES" sz="900" b="0" i="1" smtClean="0">
                              <a:effectLst/>
                              <a:latin typeface="Cambria Math" panose="02040503050406030204" pitchFamily="18" charset="0"/>
                              <a:ea typeface="Calibri" panose="020F0502020204030204" pitchFamily="34" charset="0"/>
                              <a:cs typeface="Arial" panose="020B0604020202020204" pitchFamily="34" charset="0"/>
                            </a:rPr>
                            <m:t>𝑟𝑜𝑐𝑎</m:t>
                          </m:r>
                        </m:sub>
                      </m:sSub>
                    </m:oMath>
                  </m:oMathPara>
                </a14:m>
                <a:endParaRPr lang="es-ES" sz="900" i="1" dirty="0">
                  <a:effectLst/>
                  <a:latin typeface="Cambria Math" panose="02040503050406030204" pitchFamily="18" charset="0"/>
                  <a:ea typeface="Calibri" panose="020F0502020204030204" pitchFamily="34" charset="0"/>
                  <a:cs typeface="Arial" panose="020B0604020202020204" pitchFamily="34" charset="0"/>
                </a:endParaRPr>
              </a:p>
              <a:p>
                <a:pPr/>
                <a14:m>
                  <m:oMathPara xmlns:m="http://schemas.openxmlformats.org/officeDocument/2006/math">
                    <m:oMathParaPr>
                      <m:jc m:val="centerGroup"/>
                    </m:oMathParaPr>
                    <m:oMath xmlns:m="http://schemas.openxmlformats.org/officeDocument/2006/math">
                      <m:r>
                        <a:rPr lang="es-EC" sz="900" i="1">
                          <a:effectLst/>
                          <a:latin typeface="Cambria Math" panose="02040503050406030204" pitchFamily="18" charset="0"/>
                          <a:ea typeface="Calibri" panose="020F0502020204030204" pitchFamily="34" charset="0"/>
                          <a:cs typeface="Arial" panose="020B0604020202020204" pitchFamily="34" charset="0"/>
                        </a:rPr>
                        <m:t>0,</m:t>
                      </m:r>
                      <m:r>
                        <a:rPr lang="es-ES" sz="900" b="0" i="1" smtClean="0">
                          <a:effectLst/>
                          <a:latin typeface="Cambria Math" panose="02040503050406030204" pitchFamily="18" charset="0"/>
                          <a:ea typeface="Calibri" panose="020F0502020204030204" pitchFamily="34" charset="0"/>
                          <a:cs typeface="Arial" panose="020B0604020202020204" pitchFamily="34" charset="0"/>
                        </a:rPr>
                        <m:t>05</m:t>
                      </m:r>
                      <m:d>
                        <m:dPr>
                          <m:begChr m:val="["/>
                          <m:endChr m:val="]"/>
                          <m:ctrlPr>
                            <a:rPr lang="es-EC" sz="900" b="0" i="1">
                              <a:effectLst/>
                              <a:latin typeface="Cambria Math" panose="02040503050406030204" pitchFamily="18" charset="0"/>
                              <a:cs typeface="Arial" panose="020B0604020202020204" pitchFamily="34" charset="0"/>
                            </a:rPr>
                          </m:ctrlPr>
                        </m:dPr>
                        <m:e>
                          <m:f>
                            <m:fPr>
                              <m:ctrlPr>
                                <a:rPr lang="es-419" sz="900" i="1">
                                  <a:latin typeface="Cambria Math" panose="02040503050406030204" pitchFamily="18" charset="0"/>
                                  <a:ea typeface="Calibri" panose="020F0502020204030204" pitchFamily="34" charset="0"/>
                                  <a:cs typeface="Arial" panose="020B0604020202020204" pitchFamily="34" charset="0"/>
                                </a:rPr>
                              </m:ctrlPr>
                            </m:fPr>
                            <m:num>
                              <m:r>
                                <a:rPr lang="es-EC" sz="900" i="1">
                                  <a:latin typeface="Cambria Math" panose="02040503050406030204" pitchFamily="18" charset="0"/>
                                  <a:ea typeface="Calibri" panose="020F0502020204030204" pitchFamily="34" charset="0"/>
                                  <a:cs typeface="Arial" panose="020B0604020202020204" pitchFamily="34" charset="0"/>
                                </a:rPr>
                                <m:t>𝑊</m:t>
                              </m:r>
                            </m:num>
                            <m:den>
                              <m:r>
                                <a:rPr lang="es-EC" sz="900" i="1">
                                  <a:latin typeface="Cambria Math" panose="02040503050406030204" pitchFamily="18" charset="0"/>
                                  <a:ea typeface="Calibri" panose="020F0502020204030204" pitchFamily="34" charset="0"/>
                                  <a:cs typeface="Arial" panose="020B0604020202020204" pitchFamily="34" charset="0"/>
                                </a:rPr>
                                <m:t>𝑚𝐾</m:t>
                              </m:r>
                            </m:den>
                          </m:f>
                        </m:e>
                      </m:d>
                    </m:oMath>
                  </m:oMathPara>
                </a14:m>
                <a:endParaRPr lang="es-419" sz="900" dirty="0">
                  <a:effectLst/>
                  <a:latin typeface="Arial" panose="020B0604020202020204" pitchFamily="34" charset="0"/>
                  <a:ea typeface="Calibri" panose="020F0502020204030204" pitchFamily="34" charset="0"/>
                  <a:cs typeface="Times New Roman" panose="02020603050405020304" pitchFamily="18" charset="0"/>
                </a:endParaRPr>
              </a:p>
              <a:p>
                <a:r>
                  <a:rPr lang="es-419" sz="900" dirty="0">
                    <a:latin typeface="Arial" panose="020B0604020202020204" pitchFamily="34" charset="0"/>
                    <a:ea typeface="Calibri" panose="020F0502020204030204" pitchFamily="34" charset="0"/>
                    <a:cs typeface="Times New Roman" panose="02020603050405020304" pitchFamily="18" charset="0"/>
                  </a:rPr>
                  <a:t>---------------------------------</a:t>
                </a:r>
                <a:endParaRPr lang="es-419" sz="900" dirty="0">
                  <a:effectLst/>
                  <a:latin typeface="Arial" panose="020B0604020202020204" pitchFamily="34" charset="0"/>
                  <a:ea typeface="Calibri" panose="020F0502020204030204" pitchFamily="34"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sSub>
                        <m:sSubPr>
                          <m:ctrlPr>
                            <a:rPr lang="es-419" sz="900" i="1">
                              <a:effectLst/>
                              <a:latin typeface="Cambria Math" panose="02040503050406030204" pitchFamily="18" charset="0"/>
                              <a:ea typeface="Calibri" panose="020F0502020204030204" pitchFamily="34" charset="0"/>
                              <a:cs typeface="Arial" panose="020B0604020202020204" pitchFamily="34" charset="0"/>
                            </a:rPr>
                          </m:ctrlPr>
                        </m:sSubPr>
                        <m:e>
                          <m:r>
                            <a:rPr lang="es-ES" sz="900" b="0" i="1" smtClean="0">
                              <a:effectLst/>
                              <a:latin typeface="Cambria Math" panose="02040503050406030204" pitchFamily="18" charset="0"/>
                              <a:ea typeface="Calibri" panose="020F0502020204030204" pitchFamily="34" charset="0"/>
                              <a:cs typeface="Arial" panose="020B0604020202020204" pitchFamily="34" charset="0"/>
                            </a:rPr>
                            <m:t>𝑉</m:t>
                          </m:r>
                        </m:e>
                        <m:sub>
                          <m:r>
                            <a:rPr lang="es-EC" sz="900" i="1">
                              <a:effectLst/>
                              <a:latin typeface="Cambria Math" panose="02040503050406030204" pitchFamily="18" charset="0"/>
                              <a:ea typeface="Calibri" panose="020F0502020204030204" pitchFamily="34" charset="0"/>
                              <a:cs typeface="Arial" panose="020B0604020202020204" pitchFamily="34" charset="0"/>
                            </a:rPr>
                            <m:t>𝑟𝑒𝑠𝑖𝑠𝑡𝑒𝑛𝑐𝑖𝑎</m:t>
                          </m:r>
                        </m:sub>
                      </m:sSub>
                      <m:r>
                        <a:rPr lang="es-ES" sz="900" b="0" i="1" smtClean="0">
                          <a:effectLst/>
                          <a:latin typeface="Cambria Math" panose="02040503050406030204" pitchFamily="18" charset="0"/>
                          <a:ea typeface="Calibri" panose="020F0502020204030204" pitchFamily="34" charset="0"/>
                          <a:cs typeface="Arial" panose="020B0604020202020204" pitchFamily="34" charset="0"/>
                        </a:rPr>
                        <m:t>   </m:t>
                      </m:r>
                    </m:oMath>
                  </m:oMathPara>
                </a14:m>
                <a:endParaRPr lang="es-ES" sz="900" b="0" i="1" dirty="0">
                  <a:effectLst/>
                  <a:latin typeface="Cambria Math" panose="02040503050406030204" pitchFamily="18" charset="0"/>
                  <a:ea typeface="Calibri" panose="020F0502020204030204" pitchFamily="34" charset="0"/>
                  <a:cs typeface="Arial" panose="020B0604020202020204" pitchFamily="34" charset="0"/>
                </a:endParaRPr>
              </a:p>
              <a:p>
                <a:pPr/>
                <a14:m>
                  <m:oMathPara xmlns:m="http://schemas.openxmlformats.org/officeDocument/2006/math">
                    <m:oMathParaPr>
                      <m:jc m:val="centerGroup"/>
                    </m:oMathParaPr>
                    <m:oMath xmlns:m="http://schemas.openxmlformats.org/officeDocument/2006/math">
                      <m:r>
                        <a:rPr lang="es-ES" sz="900" b="0" i="1" smtClean="0">
                          <a:effectLst/>
                          <a:latin typeface="Cambria Math" panose="02040503050406030204" pitchFamily="18" charset="0"/>
                          <a:ea typeface="Calibri" panose="020F0502020204030204" pitchFamily="34" charset="0"/>
                          <a:cs typeface="Arial" panose="020B0604020202020204" pitchFamily="34" charset="0"/>
                        </a:rPr>
                        <m:t> </m:t>
                      </m:r>
                      <m:d>
                        <m:dPr>
                          <m:ctrlPr>
                            <a:rPr lang="es-ES" sz="900" b="0" i="1" smtClean="0">
                              <a:effectLst/>
                              <a:latin typeface="Cambria Math" panose="02040503050406030204" pitchFamily="18" charset="0"/>
                              <a:ea typeface="Calibri" panose="020F0502020204030204" pitchFamily="34" charset="0"/>
                              <a:cs typeface="Arial" panose="020B0604020202020204" pitchFamily="34" charset="0"/>
                            </a:rPr>
                          </m:ctrlPr>
                        </m:dPr>
                        <m:e>
                          <m:r>
                            <a:rPr lang="es-EC" sz="900" i="1">
                              <a:effectLst/>
                              <a:latin typeface="Cambria Math" panose="02040503050406030204" pitchFamily="18" charset="0"/>
                              <a:ea typeface="Calibri" panose="020F0502020204030204" pitchFamily="34" charset="0"/>
                              <a:cs typeface="Arial" panose="020B0604020202020204" pitchFamily="34" charset="0"/>
                            </a:rPr>
                            <m:t>0,07</m:t>
                          </m:r>
                          <m:r>
                            <a:rPr lang="es-EC" sz="900" i="1" smtClean="0">
                              <a:effectLst/>
                              <a:latin typeface="Cambria Math" panose="02040503050406030204" pitchFamily="18" charset="0"/>
                              <a:ea typeface="Cambria Math" panose="02040503050406030204" pitchFamily="18" charset="0"/>
                              <a:cs typeface="Arial" panose="020B0604020202020204" pitchFamily="34" charset="0"/>
                            </a:rPr>
                            <m:t>×</m:t>
                          </m:r>
                          <m:r>
                            <a:rPr lang="es-EC" sz="900" i="1">
                              <a:effectLst/>
                              <a:latin typeface="Cambria Math" panose="02040503050406030204" pitchFamily="18" charset="0"/>
                              <a:ea typeface="Calibri" panose="020F0502020204030204" pitchFamily="34" charset="0"/>
                              <a:cs typeface="Arial" panose="020B0604020202020204" pitchFamily="34" charset="0"/>
                            </a:rPr>
                            <m:t>0,07</m:t>
                          </m:r>
                          <m:r>
                            <a:rPr lang="es-EC" sz="900" i="1" smtClean="0">
                              <a:effectLst/>
                              <a:latin typeface="Cambria Math" panose="02040503050406030204" pitchFamily="18" charset="0"/>
                              <a:ea typeface="Cambria Math" panose="02040503050406030204" pitchFamily="18" charset="0"/>
                              <a:cs typeface="Arial" panose="020B0604020202020204" pitchFamily="34" charset="0"/>
                            </a:rPr>
                            <m:t>×</m:t>
                          </m:r>
                          <m:r>
                            <a:rPr lang="es-ES" sz="900" b="0" i="1" smtClean="0">
                              <a:effectLst/>
                              <a:latin typeface="Cambria Math" panose="02040503050406030204" pitchFamily="18" charset="0"/>
                              <a:ea typeface="Cambria Math" panose="02040503050406030204" pitchFamily="18" charset="0"/>
                              <a:cs typeface="Arial" panose="020B0604020202020204" pitchFamily="34" charset="0"/>
                            </a:rPr>
                            <m:t>0,003</m:t>
                          </m:r>
                        </m:e>
                      </m:d>
                      <m:r>
                        <a:rPr lang="es-ES" sz="900" b="0" i="1" smtClean="0">
                          <a:effectLst/>
                          <a:latin typeface="Cambria Math" panose="02040503050406030204" pitchFamily="18" charset="0"/>
                          <a:ea typeface="Calibri" panose="020F0502020204030204" pitchFamily="34" charset="0"/>
                          <a:cs typeface="Arial" panose="020B0604020202020204" pitchFamily="34" charset="0"/>
                        </a:rPr>
                        <m:t>[</m:t>
                      </m:r>
                      <m:r>
                        <a:rPr lang="es-ES" sz="900" b="0" i="1" smtClean="0">
                          <a:effectLst/>
                          <a:latin typeface="Cambria Math" panose="02040503050406030204" pitchFamily="18" charset="0"/>
                          <a:ea typeface="Calibri" panose="020F0502020204030204" pitchFamily="34" charset="0"/>
                          <a:cs typeface="Arial" panose="020B0604020202020204" pitchFamily="34" charset="0"/>
                        </a:rPr>
                        <m:t>𝑚</m:t>
                      </m:r>
                      <m:r>
                        <a:rPr lang="es-ES" sz="900" b="0" i="1" smtClean="0">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s-419" sz="900"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12" name="CuadroTexto 11">
                <a:extLst>
                  <a:ext uri="{FF2B5EF4-FFF2-40B4-BE49-F238E27FC236}">
                    <a16:creationId xmlns:a16="http://schemas.microsoft.com/office/drawing/2014/main" id="{EE71C3AF-4304-4885-956B-97306B577570}"/>
                  </a:ext>
                </a:extLst>
              </p:cNvPr>
              <p:cNvSpPr txBox="1">
                <a:spLocks noRot="1" noChangeAspect="1" noMove="1" noResize="1" noEditPoints="1" noAdjustHandles="1" noChangeArrowheads="1" noChangeShapeType="1" noTextEdit="1"/>
              </p:cNvSpPr>
              <p:nvPr/>
            </p:nvSpPr>
            <p:spPr>
              <a:xfrm>
                <a:off x="6198507" y="1346053"/>
                <a:ext cx="1526126" cy="1460400"/>
              </a:xfrm>
              <a:prstGeom prst="rect">
                <a:avLst/>
              </a:prstGeom>
              <a:blipFill>
                <a:blip r:embed="rId5"/>
                <a:stretch>
                  <a:fillRect/>
                </a:stretch>
              </a:blipFill>
              <a:ln/>
            </p:spPr>
            <p:txBody>
              <a:bodyPr/>
              <a:lstStyle/>
              <a:p>
                <a:r>
                  <a:rPr lang="es-419">
                    <a:noFill/>
                  </a:rPr>
                  <a:t> </a:t>
                </a:r>
              </a:p>
            </p:txBody>
          </p:sp>
        </mc:Fallback>
      </mc:AlternateContent>
      <mc:AlternateContent xmlns:mc="http://schemas.openxmlformats.org/markup-compatibility/2006" xmlns:a14="http://schemas.microsoft.com/office/drawing/2010/main">
        <mc:Choice Requires="a14">
          <p:sp>
            <p:nvSpPr>
              <p:cNvPr id="14" name="CuadroTexto 13">
                <a:extLst>
                  <a:ext uri="{FF2B5EF4-FFF2-40B4-BE49-F238E27FC236}">
                    <a16:creationId xmlns:a16="http://schemas.microsoft.com/office/drawing/2014/main" id="{E0BD5971-8D89-4C05-A023-CEF5FF52F777}"/>
                  </a:ext>
                </a:extLst>
              </p:cNvPr>
              <p:cNvSpPr txBox="1"/>
              <p:nvPr/>
            </p:nvSpPr>
            <p:spPr>
              <a:xfrm>
                <a:off x="238584" y="4801331"/>
                <a:ext cx="3288632" cy="807657"/>
              </a:xfrm>
              <a:prstGeom prst="rect">
                <a:avLst/>
              </a:prstGeom>
              <a:noFill/>
            </p:spPr>
            <p:txBody>
              <a:bodyPr wrap="square">
                <a:spAutoFit/>
              </a:bodyPr>
              <a:lstStyle/>
              <a:p>
                <a:pPr indent="450215">
                  <a:lnSpc>
                    <a:spcPct val="150000"/>
                  </a:lnSpc>
                </a:pPr>
                <a14:m>
                  <m:oMathPara xmlns:m="http://schemas.openxmlformats.org/officeDocument/2006/math">
                    <m:oMathParaPr>
                      <m:jc m:val="centerGroup"/>
                    </m:oMathParaPr>
                    <m:oMath xmlns:m="http://schemas.openxmlformats.org/officeDocument/2006/math">
                      <m:sSub>
                        <m:sSubPr>
                          <m:ctrlPr>
                            <a:rPr lang="es-419" sz="1050" i="1" smtClean="0">
                              <a:effectLst/>
                              <a:latin typeface="Cambria Math" panose="02040503050406030204" pitchFamily="18" charset="0"/>
                              <a:ea typeface="Calibri" panose="020F0502020204030204" pitchFamily="34" charset="0"/>
                              <a:cs typeface="Arial" panose="020B0604020202020204" pitchFamily="34" charset="0"/>
                            </a:rPr>
                          </m:ctrlPr>
                        </m:sSubPr>
                        <m:e>
                          <m:r>
                            <a:rPr lang="es-EC" sz="1050" i="1">
                              <a:effectLst/>
                              <a:latin typeface="Cambria Math" panose="02040503050406030204" pitchFamily="18" charset="0"/>
                              <a:ea typeface="Calibri" panose="020F0502020204030204" pitchFamily="34" charset="0"/>
                              <a:cs typeface="Arial" panose="020B0604020202020204" pitchFamily="34" charset="0"/>
                            </a:rPr>
                            <m:t>𝑞</m:t>
                          </m:r>
                        </m:e>
                        <m:sub>
                          <m:r>
                            <a:rPr lang="es-EC" sz="1050" i="1">
                              <a:effectLst/>
                              <a:latin typeface="Cambria Math" panose="02040503050406030204" pitchFamily="18" charset="0"/>
                              <a:ea typeface="Calibri" panose="020F0502020204030204" pitchFamily="34" charset="0"/>
                              <a:cs typeface="Arial" panose="020B0604020202020204" pitchFamily="34" charset="0"/>
                            </a:rPr>
                            <m:t>𝑦𝑒𝑠𝑜</m:t>
                          </m:r>
                        </m:sub>
                      </m:sSub>
                      <m:r>
                        <a:rPr lang="es-EC" sz="1050" i="1">
                          <a:effectLst/>
                          <a:latin typeface="Cambria Math" panose="02040503050406030204" pitchFamily="18" charset="0"/>
                          <a:ea typeface="Calibri" panose="020F0502020204030204" pitchFamily="34" charset="0"/>
                          <a:cs typeface="Arial" panose="020B0604020202020204" pitchFamily="34" charset="0"/>
                        </a:rPr>
                        <m:t>=</m:t>
                      </m:r>
                      <m:f>
                        <m:fPr>
                          <m:ctrlPr>
                            <a:rPr lang="es-419" sz="1050" i="1">
                              <a:effectLst/>
                              <a:latin typeface="Cambria Math" panose="02040503050406030204" pitchFamily="18" charset="0"/>
                              <a:ea typeface="Calibri" panose="020F0502020204030204" pitchFamily="34" charset="0"/>
                              <a:cs typeface="Arial" panose="020B0604020202020204" pitchFamily="34" charset="0"/>
                            </a:rPr>
                          </m:ctrlPr>
                        </m:fPr>
                        <m:num>
                          <m:r>
                            <a:rPr lang="es-EC" sz="1050" i="1">
                              <a:effectLst/>
                              <a:latin typeface="Cambria Math" panose="02040503050406030204" pitchFamily="18" charset="0"/>
                              <a:ea typeface="Calibri" panose="020F0502020204030204" pitchFamily="34" charset="0"/>
                              <a:cs typeface="Arial" panose="020B0604020202020204" pitchFamily="34" charset="0"/>
                            </a:rPr>
                            <m:t>𝐾𝐴</m:t>
                          </m:r>
                        </m:num>
                        <m:den>
                          <m:r>
                            <a:rPr lang="es-EC" sz="1050" i="1">
                              <a:effectLst/>
                              <a:latin typeface="Cambria Math" panose="02040503050406030204" pitchFamily="18" charset="0"/>
                              <a:ea typeface="Calibri" panose="020F0502020204030204" pitchFamily="34" charset="0"/>
                              <a:cs typeface="Arial" panose="020B0604020202020204" pitchFamily="34" charset="0"/>
                            </a:rPr>
                            <m:t>𝐿</m:t>
                          </m:r>
                        </m:den>
                      </m:f>
                      <m:r>
                        <a:rPr lang="es-EC" sz="1050" i="1">
                          <a:effectLst/>
                          <a:latin typeface="Cambria Math" panose="02040503050406030204" pitchFamily="18" charset="0"/>
                          <a:ea typeface="Calibri" panose="020F0502020204030204" pitchFamily="34" charset="0"/>
                          <a:cs typeface="Arial" panose="020B0604020202020204" pitchFamily="34" charset="0"/>
                        </a:rPr>
                        <m:t>(</m:t>
                      </m:r>
                      <m:sSub>
                        <m:sSubPr>
                          <m:ctrlPr>
                            <a:rPr lang="es-419" sz="1050" i="1">
                              <a:effectLst/>
                              <a:latin typeface="Cambria Math" panose="02040503050406030204" pitchFamily="18" charset="0"/>
                              <a:ea typeface="Calibri" panose="020F0502020204030204" pitchFamily="34" charset="0"/>
                              <a:cs typeface="Arial" panose="020B0604020202020204" pitchFamily="34" charset="0"/>
                            </a:rPr>
                          </m:ctrlPr>
                        </m:sSubPr>
                        <m:e>
                          <m:r>
                            <a:rPr lang="es-EC" sz="1050" i="1">
                              <a:effectLst/>
                              <a:latin typeface="Cambria Math" panose="02040503050406030204" pitchFamily="18" charset="0"/>
                              <a:ea typeface="Calibri" panose="020F0502020204030204" pitchFamily="34" charset="0"/>
                              <a:cs typeface="Arial" panose="020B0604020202020204" pitchFamily="34" charset="0"/>
                            </a:rPr>
                            <m:t>𝑇</m:t>
                          </m:r>
                        </m:e>
                        <m:sub>
                          <m:r>
                            <a:rPr lang="es-EC" sz="1050" i="1">
                              <a:effectLst/>
                              <a:latin typeface="Cambria Math" panose="02040503050406030204" pitchFamily="18" charset="0"/>
                              <a:ea typeface="Calibri" panose="020F0502020204030204" pitchFamily="34" charset="0"/>
                              <a:cs typeface="Arial" panose="020B0604020202020204" pitchFamily="34" charset="0"/>
                            </a:rPr>
                            <m:t>𝑏</m:t>
                          </m:r>
                        </m:sub>
                      </m:sSub>
                      <m:r>
                        <a:rPr lang="es-EC" sz="1050" i="1">
                          <a:effectLst/>
                          <a:latin typeface="Cambria Math" panose="02040503050406030204" pitchFamily="18" charset="0"/>
                          <a:ea typeface="Calibri" panose="020F0502020204030204" pitchFamily="34" charset="0"/>
                          <a:cs typeface="Arial" panose="020B0604020202020204" pitchFamily="34" charset="0"/>
                        </a:rPr>
                        <m:t>−</m:t>
                      </m:r>
                      <m:sSub>
                        <m:sSubPr>
                          <m:ctrlPr>
                            <a:rPr lang="es-419" sz="1050" i="1">
                              <a:effectLst/>
                              <a:latin typeface="Cambria Math" panose="02040503050406030204" pitchFamily="18" charset="0"/>
                              <a:ea typeface="Calibri" panose="020F0502020204030204" pitchFamily="34" charset="0"/>
                              <a:cs typeface="Arial" panose="020B0604020202020204" pitchFamily="34" charset="0"/>
                            </a:rPr>
                          </m:ctrlPr>
                        </m:sSubPr>
                        <m:e>
                          <m:r>
                            <a:rPr lang="es-EC" sz="1050" i="1">
                              <a:effectLst/>
                              <a:latin typeface="Cambria Math" panose="02040503050406030204" pitchFamily="18" charset="0"/>
                              <a:ea typeface="Calibri" panose="020F0502020204030204" pitchFamily="34" charset="0"/>
                              <a:cs typeface="Arial" panose="020B0604020202020204" pitchFamily="34" charset="0"/>
                            </a:rPr>
                            <m:t>𝑇</m:t>
                          </m:r>
                        </m:e>
                        <m:sub>
                          <m:r>
                            <a:rPr lang="es-EC" sz="1050" i="1">
                              <a:effectLst/>
                              <a:latin typeface="Cambria Math" panose="02040503050406030204" pitchFamily="18" charset="0"/>
                              <a:ea typeface="Calibri" panose="020F0502020204030204" pitchFamily="34" charset="0"/>
                              <a:cs typeface="Arial" panose="020B0604020202020204" pitchFamily="34" charset="0"/>
                            </a:rPr>
                            <m:t>𝑎𝑚𝑏</m:t>
                          </m:r>
                        </m:sub>
                      </m:sSub>
                      <m:r>
                        <a:rPr lang="es-EC" sz="1050" i="1">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s-419" sz="1050" dirty="0">
                  <a:effectLst/>
                  <a:latin typeface="Arial" panose="020B0604020202020204" pitchFamily="34" charset="0"/>
                  <a:ea typeface="Calibri" panose="020F0502020204030204" pitchFamily="34" charset="0"/>
                  <a:cs typeface="Times New Roman" panose="02020603050405020304" pitchFamily="18" charset="0"/>
                </a:endParaRPr>
              </a:p>
              <a:p>
                <a:pPr indent="450215">
                  <a:lnSpc>
                    <a:spcPct val="150000"/>
                  </a:lnSpc>
                </a:pPr>
                <a14:m>
                  <m:oMathPara xmlns:m="http://schemas.openxmlformats.org/officeDocument/2006/math">
                    <m:oMathParaPr>
                      <m:jc m:val="centerGroup"/>
                    </m:oMathParaPr>
                    <m:oMath xmlns:m="http://schemas.openxmlformats.org/officeDocument/2006/math">
                      <m:sSub>
                        <m:sSubPr>
                          <m:ctrlPr>
                            <a:rPr lang="es-419" sz="1050" i="1">
                              <a:effectLst/>
                              <a:latin typeface="Cambria Math" panose="02040503050406030204" pitchFamily="18" charset="0"/>
                              <a:ea typeface="Calibri" panose="020F0502020204030204" pitchFamily="34" charset="0"/>
                              <a:cs typeface="Arial" panose="020B0604020202020204" pitchFamily="34" charset="0"/>
                            </a:rPr>
                          </m:ctrlPr>
                        </m:sSubPr>
                        <m:e>
                          <m:r>
                            <a:rPr lang="es-EC" sz="1050" i="1">
                              <a:effectLst/>
                              <a:latin typeface="Cambria Math" panose="02040503050406030204" pitchFamily="18" charset="0"/>
                              <a:ea typeface="Calibri" panose="020F0502020204030204" pitchFamily="34" charset="0"/>
                              <a:cs typeface="Arial" panose="020B0604020202020204" pitchFamily="34" charset="0"/>
                            </a:rPr>
                            <m:t>𝑞</m:t>
                          </m:r>
                        </m:e>
                        <m:sub>
                          <m:r>
                            <a:rPr lang="es-EC" sz="1050" i="1">
                              <a:effectLst/>
                              <a:latin typeface="Cambria Math" panose="02040503050406030204" pitchFamily="18" charset="0"/>
                              <a:ea typeface="Calibri" panose="020F0502020204030204" pitchFamily="34" charset="0"/>
                              <a:cs typeface="Arial" panose="020B0604020202020204" pitchFamily="34" charset="0"/>
                            </a:rPr>
                            <m:t>𝑦𝑒𝑠𝑜</m:t>
                          </m:r>
                        </m:sub>
                      </m:sSub>
                      <m:r>
                        <a:rPr lang="es-EC" sz="1050" i="1">
                          <a:effectLst/>
                          <a:latin typeface="Cambria Math" panose="02040503050406030204" pitchFamily="18" charset="0"/>
                          <a:ea typeface="Calibri" panose="020F0502020204030204" pitchFamily="34" charset="0"/>
                          <a:cs typeface="Arial" panose="020B0604020202020204" pitchFamily="34" charset="0"/>
                        </a:rPr>
                        <m:t>=0,66[</m:t>
                      </m:r>
                      <m:r>
                        <a:rPr lang="es-EC" sz="1050" i="1">
                          <a:effectLst/>
                          <a:latin typeface="Cambria Math" panose="02040503050406030204" pitchFamily="18" charset="0"/>
                          <a:ea typeface="Calibri" panose="020F0502020204030204" pitchFamily="34" charset="0"/>
                          <a:cs typeface="Arial" panose="020B0604020202020204" pitchFamily="34" charset="0"/>
                        </a:rPr>
                        <m:t>𝑊</m:t>
                      </m:r>
                      <m:r>
                        <a:rPr lang="es-EC" sz="1050" i="1">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s-419" sz="1050"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14" name="CuadroTexto 13">
                <a:extLst>
                  <a:ext uri="{FF2B5EF4-FFF2-40B4-BE49-F238E27FC236}">
                    <a16:creationId xmlns:a16="http://schemas.microsoft.com/office/drawing/2014/main" id="{E0BD5971-8D89-4C05-A023-CEF5FF52F777}"/>
                  </a:ext>
                </a:extLst>
              </p:cNvPr>
              <p:cNvSpPr txBox="1">
                <a:spLocks noRot="1" noChangeAspect="1" noMove="1" noResize="1" noEditPoints="1" noAdjustHandles="1" noChangeArrowheads="1" noChangeShapeType="1" noTextEdit="1"/>
              </p:cNvSpPr>
              <p:nvPr/>
            </p:nvSpPr>
            <p:spPr>
              <a:xfrm>
                <a:off x="238584" y="4801331"/>
                <a:ext cx="3288632" cy="807657"/>
              </a:xfrm>
              <a:prstGeom prst="rect">
                <a:avLst/>
              </a:prstGeom>
              <a:blipFill>
                <a:blip r:embed="rId6"/>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6" name="CuadroTexto 15">
                <a:extLst>
                  <a:ext uri="{FF2B5EF4-FFF2-40B4-BE49-F238E27FC236}">
                    <a16:creationId xmlns:a16="http://schemas.microsoft.com/office/drawing/2014/main" id="{068835F7-92A5-4A31-A033-63CF5CE11437}"/>
                  </a:ext>
                </a:extLst>
              </p:cNvPr>
              <p:cNvSpPr txBox="1"/>
              <p:nvPr/>
            </p:nvSpPr>
            <p:spPr>
              <a:xfrm>
                <a:off x="3466352" y="4802073"/>
                <a:ext cx="2809374" cy="807657"/>
              </a:xfrm>
              <a:prstGeom prst="rect">
                <a:avLst/>
              </a:prstGeom>
              <a:noFill/>
            </p:spPr>
            <p:txBody>
              <a:bodyPr wrap="square">
                <a:spAutoFit/>
              </a:bodyPr>
              <a:lstStyle/>
              <a:p>
                <a:pPr indent="450215">
                  <a:lnSpc>
                    <a:spcPct val="150000"/>
                  </a:lnSpc>
                </a:pPr>
                <a14:m>
                  <m:oMathPara xmlns:m="http://schemas.openxmlformats.org/officeDocument/2006/math">
                    <m:oMathParaPr>
                      <m:jc m:val="centerGroup"/>
                    </m:oMathParaPr>
                    <m:oMath xmlns:m="http://schemas.openxmlformats.org/officeDocument/2006/math">
                      <m:sSub>
                        <m:sSubPr>
                          <m:ctrlPr>
                            <a:rPr lang="es-419" sz="1050" i="1" smtClean="0">
                              <a:effectLst/>
                              <a:latin typeface="Cambria Math" panose="02040503050406030204" pitchFamily="18" charset="0"/>
                              <a:ea typeface="Calibri" panose="020F0502020204030204" pitchFamily="34" charset="0"/>
                              <a:cs typeface="Arial" panose="020B0604020202020204" pitchFamily="34" charset="0"/>
                            </a:rPr>
                          </m:ctrlPr>
                        </m:sSubPr>
                        <m:e>
                          <m:r>
                            <a:rPr lang="es-EC" sz="1050" i="1">
                              <a:effectLst/>
                              <a:latin typeface="Cambria Math" panose="02040503050406030204" pitchFamily="18" charset="0"/>
                              <a:ea typeface="Calibri" panose="020F0502020204030204" pitchFamily="34" charset="0"/>
                              <a:cs typeface="Arial" panose="020B0604020202020204" pitchFamily="34" charset="0"/>
                            </a:rPr>
                            <m:t>𝑞</m:t>
                          </m:r>
                        </m:e>
                        <m:sub>
                          <m:r>
                            <a:rPr lang="es-EC" sz="1050" i="1">
                              <a:effectLst/>
                              <a:latin typeface="Cambria Math" panose="02040503050406030204" pitchFamily="18" charset="0"/>
                              <a:ea typeface="Calibri" panose="020F0502020204030204" pitchFamily="34" charset="0"/>
                              <a:cs typeface="Arial" panose="020B0604020202020204" pitchFamily="34" charset="0"/>
                            </a:rPr>
                            <m:t>𝑦𝑒𝑠𝑜</m:t>
                          </m:r>
                        </m:sub>
                      </m:sSub>
                      <m:r>
                        <a:rPr lang="es-EC" sz="1050" i="1">
                          <a:effectLst/>
                          <a:latin typeface="Cambria Math" panose="02040503050406030204" pitchFamily="18" charset="0"/>
                          <a:ea typeface="Calibri" panose="020F0502020204030204" pitchFamily="34" charset="0"/>
                          <a:cs typeface="Arial" panose="020B0604020202020204" pitchFamily="34" charset="0"/>
                        </a:rPr>
                        <m:t>=</m:t>
                      </m:r>
                      <m:f>
                        <m:fPr>
                          <m:ctrlPr>
                            <a:rPr lang="es-419" sz="1050" i="1">
                              <a:effectLst/>
                              <a:latin typeface="Cambria Math" panose="02040503050406030204" pitchFamily="18" charset="0"/>
                              <a:ea typeface="Calibri" panose="020F0502020204030204" pitchFamily="34" charset="0"/>
                              <a:cs typeface="Arial" panose="020B0604020202020204" pitchFamily="34" charset="0"/>
                            </a:rPr>
                          </m:ctrlPr>
                        </m:fPr>
                        <m:num>
                          <m:r>
                            <a:rPr lang="es-EC" sz="1050" i="1">
                              <a:effectLst/>
                              <a:latin typeface="Cambria Math" panose="02040503050406030204" pitchFamily="18" charset="0"/>
                              <a:ea typeface="Calibri" panose="020F0502020204030204" pitchFamily="34" charset="0"/>
                              <a:cs typeface="Arial" panose="020B0604020202020204" pitchFamily="34" charset="0"/>
                            </a:rPr>
                            <m:t>𝐾𝐴</m:t>
                          </m:r>
                        </m:num>
                        <m:den>
                          <m:r>
                            <a:rPr lang="es-EC" sz="1050" i="1">
                              <a:effectLst/>
                              <a:latin typeface="Cambria Math" panose="02040503050406030204" pitchFamily="18" charset="0"/>
                              <a:ea typeface="Calibri" panose="020F0502020204030204" pitchFamily="34" charset="0"/>
                              <a:cs typeface="Arial" panose="020B0604020202020204" pitchFamily="34" charset="0"/>
                            </a:rPr>
                            <m:t>𝐿</m:t>
                          </m:r>
                        </m:den>
                      </m:f>
                      <m:r>
                        <a:rPr lang="es-EC" sz="1050" i="1">
                          <a:effectLst/>
                          <a:latin typeface="Cambria Math" panose="02040503050406030204" pitchFamily="18" charset="0"/>
                          <a:ea typeface="Calibri" panose="020F0502020204030204" pitchFamily="34" charset="0"/>
                          <a:cs typeface="Arial" panose="020B0604020202020204" pitchFamily="34" charset="0"/>
                        </a:rPr>
                        <m:t>(</m:t>
                      </m:r>
                      <m:sSub>
                        <m:sSubPr>
                          <m:ctrlPr>
                            <a:rPr lang="es-419" sz="1050" i="1">
                              <a:effectLst/>
                              <a:latin typeface="Cambria Math" panose="02040503050406030204" pitchFamily="18" charset="0"/>
                              <a:ea typeface="Calibri" panose="020F0502020204030204" pitchFamily="34" charset="0"/>
                              <a:cs typeface="Arial" panose="020B0604020202020204" pitchFamily="34" charset="0"/>
                            </a:rPr>
                          </m:ctrlPr>
                        </m:sSubPr>
                        <m:e>
                          <m:r>
                            <a:rPr lang="es-EC" sz="1050" i="1">
                              <a:effectLst/>
                              <a:latin typeface="Cambria Math" panose="02040503050406030204" pitchFamily="18" charset="0"/>
                              <a:ea typeface="Calibri" panose="020F0502020204030204" pitchFamily="34" charset="0"/>
                              <a:cs typeface="Arial" panose="020B0604020202020204" pitchFamily="34" charset="0"/>
                            </a:rPr>
                            <m:t>𝑇</m:t>
                          </m:r>
                        </m:e>
                        <m:sub>
                          <m:r>
                            <a:rPr lang="es-EC" sz="1050" i="1">
                              <a:effectLst/>
                              <a:latin typeface="Cambria Math" panose="02040503050406030204" pitchFamily="18" charset="0"/>
                              <a:ea typeface="Calibri" panose="020F0502020204030204" pitchFamily="34" charset="0"/>
                              <a:cs typeface="Arial" panose="020B0604020202020204" pitchFamily="34" charset="0"/>
                            </a:rPr>
                            <m:t>𝑏</m:t>
                          </m:r>
                        </m:sub>
                      </m:sSub>
                      <m:r>
                        <a:rPr lang="es-EC" sz="1050" i="1">
                          <a:effectLst/>
                          <a:latin typeface="Cambria Math" panose="02040503050406030204" pitchFamily="18" charset="0"/>
                          <a:ea typeface="Calibri" panose="020F0502020204030204" pitchFamily="34" charset="0"/>
                          <a:cs typeface="Arial" panose="020B0604020202020204" pitchFamily="34" charset="0"/>
                        </a:rPr>
                        <m:t>−</m:t>
                      </m:r>
                      <m:sSub>
                        <m:sSubPr>
                          <m:ctrlPr>
                            <a:rPr lang="es-419" sz="1050" i="1">
                              <a:effectLst/>
                              <a:latin typeface="Cambria Math" panose="02040503050406030204" pitchFamily="18" charset="0"/>
                              <a:ea typeface="Calibri" panose="020F0502020204030204" pitchFamily="34" charset="0"/>
                              <a:cs typeface="Arial" panose="020B0604020202020204" pitchFamily="34" charset="0"/>
                            </a:rPr>
                          </m:ctrlPr>
                        </m:sSubPr>
                        <m:e>
                          <m:r>
                            <a:rPr lang="es-EC" sz="1050" i="1">
                              <a:effectLst/>
                              <a:latin typeface="Cambria Math" panose="02040503050406030204" pitchFamily="18" charset="0"/>
                              <a:ea typeface="Calibri" panose="020F0502020204030204" pitchFamily="34" charset="0"/>
                              <a:cs typeface="Arial" panose="020B0604020202020204" pitchFamily="34" charset="0"/>
                            </a:rPr>
                            <m:t>𝑇</m:t>
                          </m:r>
                        </m:e>
                        <m:sub>
                          <m:r>
                            <a:rPr lang="es-EC" sz="1050" i="1">
                              <a:effectLst/>
                              <a:latin typeface="Cambria Math" panose="02040503050406030204" pitchFamily="18" charset="0"/>
                              <a:ea typeface="Calibri" panose="020F0502020204030204" pitchFamily="34" charset="0"/>
                              <a:cs typeface="Arial" panose="020B0604020202020204" pitchFamily="34" charset="0"/>
                            </a:rPr>
                            <m:t>𝑎𝑚𝑏</m:t>
                          </m:r>
                        </m:sub>
                      </m:sSub>
                      <m:r>
                        <a:rPr lang="es-EC" sz="1050" i="1">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s-419" sz="1050" dirty="0">
                  <a:effectLst/>
                  <a:latin typeface="Arial" panose="020B0604020202020204" pitchFamily="34" charset="0"/>
                  <a:ea typeface="Calibri" panose="020F0502020204030204" pitchFamily="34" charset="0"/>
                  <a:cs typeface="Times New Roman" panose="02020603050405020304" pitchFamily="18" charset="0"/>
                </a:endParaRPr>
              </a:p>
              <a:p>
                <a:pPr indent="450215">
                  <a:lnSpc>
                    <a:spcPct val="150000"/>
                  </a:lnSpc>
                </a:pPr>
                <a14:m>
                  <m:oMathPara xmlns:m="http://schemas.openxmlformats.org/officeDocument/2006/math">
                    <m:oMathParaPr>
                      <m:jc m:val="centerGroup"/>
                    </m:oMathParaPr>
                    <m:oMath xmlns:m="http://schemas.openxmlformats.org/officeDocument/2006/math">
                      <m:sSub>
                        <m:sSubPr>
                          <m:ctrlPr>
                            <a:rPr lang="es-419" sz="1050" i="1">
                              <a:effectLst/>
                              <a:latin typeface="Cambria Math" panose="02040503050406030204" pitchFamily="18" charset="0"/>
                              <a:ea typeface="Calibri" panose="020F0502020204030204" pitchFamily="34" charset="0"/>
                              <a:cs typeface="Arial" panose="020B0604020202020204" pitchFamily="34" charset="0"/>
                            </a:rPr>
                          </m:ctrlPr>
                        </m:sSubPr>
                        <m:e>
                          <m:r>
                            <a:rPr lang="es-EC" sz="1050" i="1">
                              <a:effectLst/>
                              <a:latin typeface="Cambria Math" panose="02040503050406030204" pitchFamily="18" charset="0"/>
                              <a:ea typeface="Calibri" panose="020F0502020204030204" pitchFamily="34" charset="0"/>
                              <a:cs typeface="Arial" panose="020B0604020202020204" pitchFamily="34" charset="0"/>
                            </a:rPr>
                            <m:t>𝑞</m:t>
                          </m:r>
                        </m:e>
                        <m:sub>
                          <m:r>
                            <a:rPr lang="es-EC" sz="1050" i="1">
                              <a:effectLst/>
                              <a:latin typeface="Cambria Math" panose="02040503050406030204" pitchFamily="18" charset="0"/>
                              <a:ea typeface="Calibri" panose="020F0502020204030204" pitchFamily="34" charset="0"/>
                              <a:cs typeface="Arial" panose="020B0604020202020204" pitchFamily="34" charset="0"/>
                            </a:rPr>
                            <m:t>𝑦𝑒𝑠𝑜</m:t>
                          </m:r>
                        </m:sub>
                      </m:sSub>
                      <m:r>
                        <a:rPr lang="es-EC" sz="1050" i="1">
                          <a:effectLst/>
                          <a:latin typeface="Cambria Math" panose="02040503050406030204" pitchFamily="18" charset="0"/>
                          <a:ea typeface="Calibri" panose="020F0502020204030204" pitchFamily="34" charset="0"/>
                          <a:cs typeface="Arial" panose="020B0604020202020204" pitchFamily="34" charset="0"/>
                        </a:rPr>
                        <m:t>=0,1[</m:t>
                      </m:r>
                      <m:r>
                        <a:rPr lang="es-EC" sz="1050" i="1">
                          <a:effectLst/>
                          <a:latin typeface="Cambria Math" panose="02040503050406030204" pitchFamily="18" charset="0"/>
                          <a:ea typeface="Calibri" panose="020F0502020204030204" pitchFamily="34" charset="0"/>
                          <a:cs typeface="Arial" panose="020B0604020202020204" pitchFamily="34" charset="0"/>
                        </a:rPr>
                        <m:t>𝑊</m:t>
                      </m:r>
                      <m:r>
                        <a:rPr lang="es-EC" sz="1050" i="1">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s-419" sz="1050"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16" name="CuadroTexto 15">
                <a:extLst>
                  <a:ext uri="{FF2B5EF4-FFF2-40B4-BE49-F238E27FC236}">
                    <a16:creationId xmlns:a16="http://schemas.microsoft.com/office/drawing/2014/main" id="{068835F7-92A5-4A31-A033-63CF5CE11437}"/>
                  </a:ext>
                </a:extLst>
              </p:cNvPr>
              <p:cNvSpPr txBox="1">
                <a:spLocks noRot="1" noChangeAspect="1" noMove="1" noResize="1" noEditPoints="1" noAdjustHandles="1" noChangeArrowheads="1" noChangeShapeType="1" noTextEdit="1"/>
              </p:cNvSpPr>
              <p:nvPr/>
            </p:nvSpPr>
            <p:spPr>
              <a:xfrm>
                <a:off x="3466352" y="4802073"/>
                <a:ext cx="2809374" cy="807657"/>
              </a:xfrm>
              <a:prstGeom prst="rect">
                <a:avLst/>
              </a:prstGeom>
              <a:blipFill>
                <a:blip r:embed="rId7"/>
                <a:stretch>
                  <a:fillRect/>
                </a:stretch>
              </a:blipFill>
            </p:spPr>
            <p:txBody>
              <a:bodyPr/>
              <a:lstStyle/>
              <a:p>
                <a:r>
                  <a:rPr lang="es-ES">
                    <a:noFill/>
                  </a:rPr>
                  <a:t> </a:t>
                </a:r>
              </a:p>
            </p:txBody>
          </p:sp>
        </mc:Fallback>
      </mc:AlternateContent>
      <p:sp>
        <p:nvSpPr>
          <p:cNvPr id="17" name="CuadroTexto 16">
            <a:extLst>
              <a:ext uri="{FF2B5EF4-FFF2-40B4-BE49-F238E27FC236}">
                <a16:creationId xmlns:a16="http://schemas.microsoft.com/office/drawing/2014/main" id="{D1584273-BEE3-4EE7-99CA-5F5920696B84}"/>
              </a:ext>
            </a:extLst>
          </p:cNvPr>
          <p:cNvSpPr txBox="1"/>
          <p:nvPr/>
        </p:nvSpPr>
        <p:spPr>
          <a:xfrm>
            <a:off x="445822" y="4512578"/>
            <a:ext cx="2654935" cy="307777"/>
          </a:xfrm>
          <a:prstGeom prst="rect">
            <a:avLst/>
          </a:prstGeom>
          <a:noFill/>
        </p:spPr>
        <p:txBody>
          <a:bodyPr wrap="square" rtlCol="0">
            <a:spAutoFit/>
          </a:bodyPr>
          <a:lstStyle/>
          <a:p>
            <a:pPr algn="ctr"/>
            <a:r>
              <a:rPr lang="es-ES" sz="1400" u="sng" dirty="0">
                <a:effectLst>
                  <a:outerShdw blurRad="38100" dist="38100" dir="2700000" algn="tl">
                    <a:srgbClr val="000000">
                      <a:alpha val="43137"/>
                    </a:srgbClr>
                  </a:outerShdw>
                </a:effectLst>
              </a:rPr>
              <a:t>Longitud</a:t>
            </a:r>
            <a:endParaRPr lang="es-419" sz="1400" u="sng" dirty="0">
              <a:effectLst>
                <a:outerShdw blurRad="38100" dist="38100" dir="2700000" algn="tl">
                  <a:srgbClr val="000000">
                    <a:alpha val="43137"/>
                  </a:srgbClr>
                </a:outerShdw>
              </a:effectLst>
            </a:endParaRPr>
          </a:p>
        </p:txBody>
      </p:sp>
      <p:sp>
        <p:nvSpPr>
          <p:cNvPr id="18" name="CuadroTexto 17">
            <a:extLst>
              <a:ext uri="{FF2B5EF4-FFF2-40B4-BE49-F238E27FC236}">
                <a16:creationId xmlns:a16="http://schemas.microsoft.com/office/drawing/2014/main" id="{78AA4B62-F929-4833-92EF-870563818C22}"/>
              </a:ext>
            </a:extLst>
          </p:cNvPr>
          <p:cNvSpPr txBox="1"/>
          <p:nvPr/>
        </p:nvSpPr>
        <p:spPr>
          <a:xfrm>
            <a:off x="3543572" y="4512578"/>
            <a:ext cx="2654935" cy="307777"/>
          </a:xfrm>
          <a:prstGeom prst="rect">
            <a:avLst/>
          </a:prstGeom>
          <a:noFill/>
        </p:spPr>
        <p:txBody>
          <a:bodyPr wrap="square" rtlCol="0">
            <a:spAutoFit/>
          </a:bodyPr>
          <a:lstStyle/>
          <a:p>
            <a:pPr algn="ctr"/>
            <a:r>
              <a:rPr lang="es-ES" sz="1400" u="sng" dirty="0">
                <a:effectLst>
                  <a:outerShdw blurRad="38100" dist="38100" dir="2700000" algn="tl">
                    <a:srgbClr val="000000">
                      <a:alpha val="43137"/>
                    </a:srgbClr>
                  </a:outerShdw>
                </a:effectLst>
              </a:rPr>
              <a:t>Ancho</a:t>
            </a:r>
            <a:endParaRPr lang="es-419" sz="1400" u="sng" dirty="0">
              <a:effectLst>
                <a:outerShdw blurRad="38100" dist="38100" dir="2700000" algn="tl">
                  <a:srgbClr val="000000">
                    <a:alpha val="43137"/>
                  </a:srgbClr>
                </a:outerShdw>
              </a:effectLst>
            </a:endParaRPr>
          </a:p>
        </p:txBody>
      </p:sp>
      <p:sp>
        <p:nvSpPr>
          <p:cNvPr id="19" name="Rectángulo 18">
            <a:extLst>
              <a:ext uri="{FF2B5EF4-FFF2-40B4-BE49-F238E27FC236}">
                <a16:creationId xmlns:a16="http://schemas.microsoft.com/office/drawing/2014/main" id="{45801EB9-046F-4E91-B397-C7E304F8B2BD}"/>
              </a:ext>
            </a:extLst>
          </p:cNvPr>
          <p:cNvSpPr/>
          <p:nvPr/>
        </p:nvSpPr>
        <p:spPr>
          <a:xfrm>
            <a:off x="2900663" y="1383444"/>
            <a:ext cx="571500" cy="3051325"/>
          </a:xfrm>
          <a:prstGeom prst="rect">
            <a:avLst/>
          </a:prstGeom>
          <a:noFill/>
          <a:ln w="28575" cmpd="dbl">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mc:AlternateContent xmlns:mc="http://schemas.openxmlformats.org/markup-compatibility/2006" xmlns:a14="http://schemas.microsoft.com/office/drawing/2010/main">
        <mc:Choice Requires="a14">
          <p:sp>
            <p:nvSpPr>
              <p:cNvPr id="21" name="CuadroTexto 20">
                <a:extLst>
                  <a:ext uri="{FF2B5EF4-FFF2-40B4-BE49-F238E27FC236}">
                    <a16:creationId xmlns:a16="http://schemas.microsoft.com/office/drawing/2014/main" id="{29993760-6635-4E21-89B0-3FE8572198D0}"/>
                  </a:ext>
                </a:extLst>
              </p:cNvPr>
              <p:cNvSpPr txBox="1"/>
              <p:nvPr/>
            </p:nvSpPr>
            <p:spPr>
              <a:xfrm>
                <a:off x="6527574" y="5205160"/>
                <a:ext cx="3580094" cy="61209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419" sz="1100" i="1" smtClean="0">
                              <a:solidFill>
                                <a:srgbClr val="836967"/>
                              </a:solidFill>
                              <a:latin typeface="Cambria Math" panose="02040503050406030204" pitchFamily="18" charset="0"/>
                            </a:rPr>
                          </m:ctrlPr>
                        </m:sSubPr>
                        <m:e>
                          <m:r>
                            <a:rPr lang="es-419" sz="1100" i="1">
                              <a:latin typeface="Cambria Math" panose="02040503050406030204" pitchFamily="18" charset="0"/>
                            </a:rPr>
                            <m:t>𝑞</m:t>
                          </m:r>
                        </m:e>
                        <m:sub>
                          <m:r>
                            <a:rPr lang="es-419" sz="1100" i="1">
                              <a:latin typeface="Cambria Math" panose="02040503050406030204" pitchFamily="18" charset="0"/>
                            </a:rPr>
                            <m:t>𝑐𝑎𝑗𝑎𝑠𝑜𝑝𝑜𝑟𝑡𝑒</m:t>
                          </m:r>
                        </m:sub>
                      </m:sSub>
                      <m:r>
                        <a:rPr lang="es-419" sz="1100" i="0">
                          <a:latin typeface="Cambria Math" panose="02040503050406030204" pitchFamily="18" charset="0"/>
                        </a:rPr>
                        <m:t>=</m:t>
                      </m:r>
                      <m:f>
                        <m:fPr>
                          <m:ctrlPr>
                            <a:rPr lang="es-419" sz="1100" i="1">
                              <a:solidFill>
                                <a:srgbClr val="836967"/>
                              </a:solidFill>
                              <a:latin typeface="Cambria Math" panose="02040503050406030204" pitchFamily="18" charset="0"/>
                            </a:rPr>
                          </m:ctrlPr>
                        </m:fPr>
                        <m:num>
                          <m:sSub>
                            <m:sSubPr>
                              <m:ctrlPr>
                                <a:rPr lang="es-419" sz="1100" i="1">
                                  <a:solidFill>
                                    <a:srgbClr val="836967"/>
                                  </a:solidFill>
                                  <a:latin typeface="Cambria Math" panose="02040503050406030204" pitchFamily="18" charset="0"/>
                                </a:rPr>
                              </m:ctrlPr>
                            </m:sSubPr>
                            <m:e>
                              <m:r>
                                <a:rPr lang="es-419" sz="1100" i="1">
                                  <a:latin typeface="Cambria Math" panose="02040503050406030204" pitchFamily="18" charset="0"/>
                                </a:rPr>
                                <m:t>𝑇</m:t>
                              </m:r>
                            </m:e>
                            <m:sub>
                              <m:r>
                                <a:rPr lang="es-419" sz="1100" i="1">
                                  <a:latin typeface="Cambria Math" panose="02040503050406030204" pitchFamily="18" charset="0"/>
                                </a:rPr>
                                <m:t>𝑏</m:t>
                              </m:r>
                            </m:sub>
                          </m:sSub>
                          <m:r>
                            <a:rPr lang="es-419" sz="1100" i="0">
                              <a:latin typeface="Cambria Math" panose="02040503050406030204" pitchFamily="18" charset="0"/>
                            </a:rPr>
                            <m:t>−</m:t>
                          </m:r>
                          <m:sSub>
                            <m:sSubPr>
                              <m:ctrlPr>
                                <a:rPr lang="es-419" sz="1100" i="1">
                                  <a:solidFill>
                                    <a:srgbClr val="836967"/>
                                  </a:solidFill>
                                  <a:latin typeface="Cambria Math" panose="02040503050406030204" pitchFamily="18" charset="0"/>
                                </a:rPr>
                              </m:ctrlPr>
                            </m:sSubPr>
                            <m:e>
                              <m:r>
                                <a:rPr lang="es-419" sz="1100" i="1">
                                  <a:latin typeface="Cambria Math" panose="02040503050406030204" pitchFamily="18" charset="0"/>
                                </a:rPr>
                                <m:t>𝑇</m:t>
                              </m:r>
                            </m:e>
                            <m:sub>
                              <m:r>
                                <a:rPr lang="es-419" sz="1100" i="1">
                                  <a:latin typeface="Cambria Math" panose="02040503050406030204" pitchFamily="18" charset="0"/>
                                </a:rPr>
                                <m:t>𝑎𝑚𝑏</m:t>
                              </m:r>
                            </m:sub>
                          </m:sSub>
                        </m:num>
                        <m:den>
                          <m:f>
                            <m:fPr>
                              <m:ctrlPr>
                                <a:rPr lang="es-419" sz="1100" i="1">
                                  <a:solidFill>
                                    <a:srgbClr val="836967"/>
                                  </a:solidFill>
                                  <a:latin typeface="Cambria Math" panose="02040503050406030204" pitchFamily="18" charset="0"/>
                                </a:rPr>
                              </m:ctrlPr>
                            </m:fPr>
                            <m:num>
                              <m:sSub>
                                <m:sSubPr>
                                  <m:ctrlPr>
                                    <a:rPr lang="es-419" sz="1100" i="1">
                                      <a:solidFill>
                                        <a:srgbClr val="836967"/>
                                      </a:solidFill>
                                      <a:latin typeface="Cambria Math" panose="02040503050406030204" pitchFamily="18" charset="0"/>
                                    </a:rPr>
                                  </m:ctrlPr>
                                </m:sSubPr>
                                <m:e>
                                  <m:r>
                                    <a:rPr lang="es-419" sz="1100" i="1">
                                      <a:latin typeface="Cambria Math" panose="02040503050406030204" pitchFamily="18" charset="0"/>
                                    </a:rPr>
                                    <m:t>𝐿</m:t>
                                  </m:r>
                                </m:e>
                                <m:sub>
                                  <m:r>
                                    <a:rPr lang="es-419" sz="1100" i="1">
                                      <a:latin typeface="Cambria Math" panose="02040503050406030204" pitchFamily="18" charset="0"/>
                                    </a:rPr>
                                    <m:t>𝑦𝑒𝑠𝑜</m:t>
                                  </m:r>
                                </m:sub>
                              </m:sSub>
                            </m:num>
                            <m:den>
                              <m:sSub>
                                <m:sSubPr>
                                  <m:ctrlPr>
                                    <a:rPr lang="es-419" sz="1100" i="1">
                                      <a:solidFill>
                                        <a:srgbClr val="836967"/>
                                      </a:solidFill>
                                      <a:latin typeface="Cambria Math" panose="02040503050406030204" pitchFamily="18" charset="0"/>
                                    </a:rPr>
                                  </m:ctrlPr>
                                </m:sSubPr>
                                <m:e>
                                  <m:r>
                                    <a:rPr lang="es-419" sz="1100" i="1">
                                      <a:latin typeface="Cambria Math" panose="02040503050406030204" pitchFamily="18" charset="0"/>
                                    </a:rPr>
                                    <m:t>𝐾</m:t>
                                  </m:r>
                                </m:e>
                                <m:sub>
                                  <m:r>
                                    <a:rPr lang="es-419" sz="1100" i="1">
                                      <a:latin typeface="Cambria Math" panose="02040503050406030204" pitchFamily="18" charset="0"/>
                                    </a:rPr>
                                    <m:t>𝑦𝑒𝑠𝑜</m:t>
                                  </m:r>
                                </m:sub>
                              </m:sSub>
                              <m:r>
                                <a:rPr lang="es-419" sz="1100" i="0">
                                  <a:latin typeface="Cambria Math" panose="02040503050406030204" pitchFamily="18" charset="0"/>
                                </a:rPr>
                                <m:t>∗</m:t>
                              </m:r>
                              <m:r>
                                <a:rPr lang="es-419" sz="1100" i="1">
                                  <a:latin typeface="Cambria Math" panose="02040503050406030204" pitchFamily="18" charset="0"/>
                                </a:rPr>
                                <m:t>𝐴</m:t>
                              </m:r>
                            </m:den>
                          </m:f>
                          <m:r>
                            <a:rPr lang="es-419" sz="1100" i="0">
                              <a:latin typeface="Cambria Math" panose="02040503050406030204" pitchFamily="18" charset="0"/>
                            </a:rPr>
                            <m:t>+</m:t>
                          </m:r>
                          <m:f>
                            <m:fPr>
                              <m:ctrlPr>
                                <a:rPr lang="es-419" sz="1100" i="1">
                                  <a:solidFill>
                                    <a:srgbClr val="836967"/>
                                  </a:solidFill>
                                  <a:latin typeface="Cambria Math" panose="02040503050406030204" pitchFamily="18" charset="0"/>
                                </a:rPr>
                              </m:ctrlPr>
                            </m:fPr>
                            <m:num>
                              <m:sSub>
                                <m:sSubPr>
                                  <m:ctrlPr>
                                    <a:rPr lang="es-419" sz="1100" i="1">
                                      <a:solidFill>
                                        <a:srgbClr val="836967"/>
                                      </a:solidFill>
                                      <a:latin typeface="Cambria Math" panose="02040503050406030204" pitchFamily="18" charset="0"/>
                                    </a:rPr>
                                  </m:ctrlPr>
                                </m:sSubPr>
                                <m:e>
                                  <m:r>
                                    <a:rPr lang="es-419" sz="1100" i="1">
                                      <a:latin typeface="Cambria Math" panose="02040503050406030204" pitchFamily="18" charset="0"/>
                                    </a:rPr>
                                    <m:t>𝐿</m:t>
                                  </m:r>
                                </m:e>
                                <m:sub>
                                  <m:r>
                                    <a:rPr lang="es-419" sz="1100" i="1">
                                      <a:latin typeface="Cambria Math" panose="02040503050406030204" pitchFamily="18" charset="0"/>
                                    </a:rPr>
                                    <m:t>𝑙𝑎𝑛𝑎𝐷𝑒𝑅𝑜𝑐𝑎</m:t>
                                  </m:r>
                                  <m:r>
                                    <a:rPr lang="es-419" sz="1100" i="0">
                                      <a:latin typeface="Cambria Math" panose="02040503050406030204" pitchFamily="18" charset="0"/>
                                    </a:rPr>
                                    <m:t> </m:t>
                                  </m:r>
                                </m:sub>
                              </m:sSub>
                            </m:num>
                            <m:den>
                              <m:sSub>
                                <m:sSubPr>
                                  <m:ctrlPr>
                                    <a:rPr lang="es-419" sz="1100" i="1">
                                      <a:solidFill>
                                        <a:srgbClr val="836967"/>
                                      </a:solidFill>
                                      <a:latin typeface="Cambria Math" panose="02040503050406030204" pitchFamily="18" charset="0"/>
                                    </a:rPr>
                                  </m:ctrlPr>
                                </m:sSubPr>
                                <m:e>
                                  <m:r>
                                    <a:rPr lang="es-419" sz="1100" i="1">
                                      <a:latin typeface="Cambria Math" panose="02040503050406030204" pitchFamily="18" charset="0"/>
                                    </a:rPr>
                                    <m:t>𝐾</m:t>
                                  </m:r>
                                </m:e>
                                <m:sub>
                                  <m:r>
                                    <a:rPr lang="es-419" sz="1100" i="1">
                                      <a:latin typeface="Cambria Math" panose="02040503050406030204" pitchFamily="18" charset="0"/>
                                    </a:rPr>
                                    <m:t>𝐿𝑎𝑛𝑎𝐷𝑒𝑅𝑜𝑐𝑎</m:t>
                                  </m:r>
                                </m:sub>
                              </m:sSub>
                              <m:r>
                                <a:rPr lang="es-419" sz="1100" i="0">
                                  <a:latin typeface="Cambria Math" panose="02040503050406030204" pitchFamily="18" charset="0"/>
                                </a:rPr>
                                <m:t>∗</m:t>
                              </m:r>
                              <m:r>
                                <a:rPr lang="es-419" sz="1100" i="1">
                                  <a:latin typeface="Cambria Math" panose="02040503050406030204" pitchFamily="18" charset="0"/>
                                </a:rPr>
                                <m:t>𝐴</m:t>
                              </m:r>
                            </m:den>
                          </m:f>
                          <m:r>
                            <a:rPr lang="es-419" sz="1100" i="0">
                              <a:latin typeface="Cambria Math" panose="02040503050406030204" pitchFamily="18" charset="0"/>
                            </a:rPr>
                            <m:t>+</m:t>
                          </m:r>
                          <m:f>
                            <m:fPr>
                              <m:ctrlPr>
                                <a:rPr lang="es-419" sz="1100" i="1">
                                  <a:solidFill>
                                    <a:srgbClr val="836967"/>
                                  </a:solidFill>
                                  <a:latin typeface="Cambria Math" panose="02040503050406030204" pitchFamily="18" charset="0"/>
                                </a:rPr>
                              </m:ctrlPr>
                            </m:fPr>
                            <m:num>
                              <m:sSub>
                                <m:sSubPr>
                                  <m:ctrlPr>
                                    <a:rPr lang="es-419" sz="1100" i="1">
                                      <a:solidFill>
                                        <a:srgbClr val="836967"/>
                                      </a:solidFill>
                                      <a:latin typeface="Cambria Math" panose="02040503050406030204" pitchFamily="18" charset="0"/>
                                    </a:rPr>
                                  </m:ctrlPr>
                                </m:sSubPr>
                                <m:e>
                                  <m:r>
                                    <a:rPr lang="es-419" sz="1100" i="1">
                                      <a:latin typeface="Cambria Math" panose="02040503050406030204" pitchFamily="18" charset="0"/>
                                    </a:rPr>
                                    <m:t>𝐿</m:t>
                                  </m:r>
                                </m:e>
                                <m:sub>
                                  <m:r>
                                    <a:rPr lang="es-419" sz="1100" i="1">
                                      <a:latin typeface="Cambria Math" panose="02040503050406030204" pitchFamily="18" charset="0"/>
                                    </a:rPr>
                                    <m:t>𝐴𝑐𝑒𝑟𝑜</m:t>
                                  </m:r>
                                  <m:r>
                                    <a:rPr lang="es-419" sz="1100" i="0">
                                      <a:latin typeface="Cambria Math" panose="02040503050406030204" pitchFamily="18" charset="0"/>
                                    </a:rPr>
                                    <m:t> </m:t>
                                  </m:r>
                                </m:sub>
                              </m:sSub>
                            </m:num>
                            <m:den>
                              <m:sSub>
                                <m:sSubPr>
                                  <m:ctrlPr>
                                    <a:rPr lang="es-419" sz="1100" i="1">
                                      <a:solidFill>
                                        <a:srgbClr val="836967"/>
                                      </a:solidFill>
                                      <a:latin typeface="Cambria Math" panose="02040503050406030204" pitchFamily="18" charset="0"/>
                                    </a:rPr>
                                  </m:ctrlPr>
                                </m:sSubPr>
                                <m:e>
                                  <m:r>
                                    <a:rPr lang="es-419" sz="1100" i="1">
                                      <a:latin typeface="Cambria Math" panose="02040503050406030204" pitchFamily="18" charset="0"/>
                                    </a:rPr>
                                    <m:t>𝐾</m:t>
                                  </m:r>
                                </m:e>
                                <m:sub>
                                  <m:r>
                                    <a:rPr lang="es-419" sz="1100" i="1">
                                      <a:latin typeface="Cambria Math" panose="02040503050406030204" pitchFamily="18" charset="0"/>
                                    </a:rPr>
                                    <m:t>𝐴𝑐𝑒𝑟𝑜</m:t>
                                  </m:r>
                                </m:sub>
                              </m:sSub>
                              <m:r>
                                <a:rPr lang="es-419" sz="1100" i="0">
                                  <a:latin typeface="Cambria Math" panose="02040503050406030204" pitchFamily="18" charset="0"/>
                                </a:rPr>
                                <m:t>∗</m:t>
                              </m:r>
                              <m:r>
                                <a:rPr lang="es-419" sz="1100" i="1">
                                  <a:latin typeface="Cambria Math" panose="02040503050406030204" pitchFamily="18" charset="0"/>
                                </a:rPr>
                                <m:t>𝐴</m:t>
                              </m:r>
                            </m:den>
                          </m:f>
                        </m:den>
                      </m:f>
                    </m:oMath>
                  </m:oMathPara>
                </a14:m>
                <a:endParaRPr lang="es-419" dirty="0"/>
              </a:p>
            </p:txBody>
          </p:sp>
        </mc:Choice>
        <mc:Fallback xmlns="">
          <p:sp>
            <p:nvSpPr>
              <p:cNvPr id="21" name="CuadroTexto 20">
                <a:extLst>
                  <a:ext uri="{FF2B5EF4-FFF2-40B4-BE49-F238E27FC236}">
                    <a16:creationId xmlns:a16="http://schemas.microsoft.com/office/drawing/2014/main" id="{29993760-6635-4E21-89B0-3FE8572198D0}"/>
                  </a:ext>
                </a:extLst>
              </p:cNvPr>
              <p:cNvSpPr txBox="1">
                <a:spLocks noRot="1" noChangeAspect="1" noMove="1" noResize="1" noEditPoints="1" noAdjustHandles="1" noChangeArrowheads="1" noChangeShapeType="1" noTextEdit="1"/>
              </p:cNvSpPr>
              <p:nvPr/>
            </p:nvSpPr>
            <p:spPr>
              <a:xfrm>
                <a:off x="6527574" y="5205160"/>
                <a:ext cx="3580094" cy="612091"/>
              </a:xfrm>
              <a:prstGeom prst="rect">
                <a:avLst/>
              </a:prstGeom>
              <a:blipFill>
                <a:blip r:embed="rId8"/>
                <a:stretch>
                  <a:fillRect/>
                </a:stretch>
              </a:blipFill>
            </p:spPr>
            <p:txBody>
              <a:bodyPr/>
              <a:lstStyle/>
              <a:p>
                <a:r>
                  <a:rPr lang="es-419">
                    <a:noFill/>
                  </a:rPr>
                  <a:t> </a:t>
                </a:r>
              </a:p>
            </p:txBody>
          </p:sp>
        </mc:Fallback>
      </mc:AlternateContent>
      <mc:AlternateContent xmlns:mc="http://schemas.openxmlformats.org/markup-compatibility/2006" xmlns:a14="http://schemas.microsoft.com/office/drawing/2010/main">
        <mc:Choice Requires="a14">
          <p:sp>
            <p:nvSpPr>
              <p:cNvPr id="23" name="CuadroTexto 22">
                <a:extLst>
                  <a:ext uri="{FF2B5EF4-FFF2-40B4-BE49-F238E27FC236}">
                    <a16:creationId xmlns:a16="http://schemas.microsoft.com/office/drawing/2014/main" id="{6127C422-3876-4D39-B3C2-CAB93D7F3AAE}"/>
                  </a:ext>
                </a:extLst>
              </p:cNvPr>
              <p:cNvSpPr txBox="1"/>
              <p:nvPr/>
            </p:nvSpPr>
            <p:spPr>
              <a:xfrm>
                <a:off x="10107668" y="5293808"/>
                <a:ext cx="1799374" cy="25859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419" sz="1000" i="1" smtClean="0">
                              <a:solidFill>
                                <a:srgbClr val="836967"/>
                              </a:solidFill>
                              <a:latin typeface="Cambria Math" panose="02040503050406030204" pitchFamily="18" charset="0"/>
                            </a:rPr>
                          </m:ctrlPr>
                        </m:sSubPr>
                        <m:e>
                          <m:r>
                            <a:rPr lang="es-419" sz="1000" i="1">
                              <a:latin typeface="Cambria Math" panose="02040503050406030204" pitchFamily="18" charset="0"/>
                            </a:rPr>
                            <m:t>𝑞</m:t>
                          </m:r>
                        </m:e>
                        <m:sub>
                          <m:r>
                            <a:rPr lang="es-419" sz="1000" i="1">
                              <a:latin typeface="Cambria Math" panose="02040503050406030204" pitchFamily="18" charset="0"/>
                            </a:rPr>
                            <m:t>𝑐𝑎𝑗𝑎𝑠𝑜𝑝𝑜𝑟𝑡𝑒</m:t>
                          </m:r>
                        </m:sub>
                      </m:sSub>
                      <m:r>
                        <a:rPr lang="es-419" sz="1000" i="0">
                          <a:latin typeface="Cambria Math" panose="02040503050406030204" pitchFamily="18" charset="0"/>
                        </a:rPr>
                        <m:t>=0,45</m:t>
                      </m:r>
                      <m:d>
                        <m:dPr>
                          <m:begChr m:val="["/>
                          <m:endChr m:val="]"/>
                          <m:ctrlPr>
                            <a:rPr lang="es-419" sz="1000" i="1">
                              <a:latin typeface="Cambria Math" panose="02040503050406030204" pitchFamily="18" charset="0"/>
                            </a:rPr>
                          </m:ctrlPr>
                        </m:dPr>
                        <m:e>
                          <m:r>
                            <a:rPr lang="es-419" sz="1000" i="1">
                              <a:latin typeface="Cambria Math" panose="02040503050406030204" pitchFamily="18" charset="0"/>
                            </a:rPr>
                            <m:t>𝑊</m:t>
                          </m:r>
                        </m:e>
                      </m:d>
                    </m:oMath>
                  </m:oMathPara>
                </a14:m>
                <a:endParaRPr lang="es-419" dirty="0"/>
              </a:p>
            </p:txBody>
          </p:sp>
        </mc:Choice>
        <mc:Fallback xmlns="">
          <p:sp>
            <p:nvSpPr>
              <p:cNvPr id="23" name="CuadroTexto 22">
                <a:extLst>
                  <a:ext uri="{FF2B5EF4-FFF2-40B4-BE49-F238E27FC236}">
                    <a16:creationId xmlns:a16="http://schemas.microsoft.com/office/drawing/2014/main" id="{6127C422-3876-4D39-B3C2-CAB93D7F3AAE}"/>
                  </a:ext>
                </a:extLst>
              </p:cNvPr>
              <p:cNvSpPr txBox="1">
                <a:spLocks noRot="1" noChangeAspect="1" noMove="1" noResize="1" noEditPoints="1" noAdjustHandles="1" noChangeArrowheads="1" noChangeShapeType="1" noTextEdit="1"/>
              </p:cNvSpPr>
              <p:nvPr/>
            </p:nvSpPr>
            <p:spPr>
              <a:xfrm>
                <a:off x="10107668" y="5293808"/>
                <a:ext cx="1799374" cy="258597"/>
              </a:xfrm>
              <a:prstGeom prst="rect">
                <a:avLst/>
              </a:prstGeom>
              <a:blipFill>
                <a:blip r:embed="rId9"/>
                <a:stretch>
                  <a:fillRect/>
                </a:stretch>
              </a:blipFill>
            </p:spPr>
            <p:txBody>
              <a:bodyPr/>
              <a:lstStyle/>
              <a:p>
                <a:r>
                  <a:rPr lang="es-419">
                    <a:noFill/>
                  </a:rPr>
                  <a:t> </a:t>
                </a:r>
              </a:p>
            </p:txBody>
          </p:sp>
        </mc:Fallback>
      </mc:AlternateContent>
    </p:spTree>
    <p:extLst>
      <p:ext uri="{BB962C8B-B14F-4D97-AF65-F5344CB8AC3E}">
        <p14:creationId xmlns:p14="http://schemas.microsoft.com/office/powerpoint/2010/main" val="4678987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11C3275-12ED-497B-9075-F68B8ED9CDFF}"/>
              </a:ext>
            </a:extLst>
          </p:cNvPr>
          <p:cNvSpPr txBox="1"/>
          <p:nvPr/>
        </p:nvSpPr>
        <p:spPr>
          <a:xfrm>
            <a:off x="2598442" y="-22224"/>
            <a:ext cx="6304547" cy="612412"/>
          </a:xfrm>
          <a:prstGeom prst="rect">
            <a:avLst/>
          </a:prstGeom>
          <a:noFill/>
        </p:spPr>
        <p:txBody>
          <a:bodyPr wrap="square">
            <a:spAutoFit/>
          </a:bodyPr>
          <a:lstStyle/>
          <a:p>
            <a:pPr marL="449580" indent="450215">
              <a:lnSpc>
                <a:spcPct val="200000"/>
              </a:lnSpc>
              <a:spcBef>
                <a:spcPts val="200"/>
              </a:spcBef>
            </a:pPr>
            <a:r>
              <a:rPr lang="es-EC" sz="2000" b="0" u="sng" dirty="0">
                <a:effectLst/>
                <a:latin typeface="Arial" panose="020B0604020202020204" pitchFamily="34" charset="0"/>
                <a:ea typeface="Times New Roman" panose="02020603050405020304" pitchFamily="18" charset="0"/>
                <a:cs typeface="Times New Roman" panose="02020603050405020304" pitchFamily="18" charset="0"/>
              </a:rPr>
              <a:t>Ecuaciones de las superficies extendidas</a:t>
            </a:r>
            <a:endParaRPr lang="es-419" sz="2000" b="1" u="sng"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6" name="CuadroTexto 5">
            <a:extLst>
              <a:ext uri="{FF2B5EF4-FFF2-40B4-BE49-F238E27FC236}">
                <a16:creationId xmlns:a16="http://schemas.microsoft.com/office/drawing/2014/main" id="{BC1BB68A-D831-4907-B05F-FC362A569F67}"/>
              </a:ext>
            </a:extLst>
          </p:cNvPr>
          <p:cNvSpPr txBox="1"/>
          <p:nvPr/>
        </p:nvSpPr>
        <p:spPr>
          <a:xfrm>
            <a:off x="630387" y="6332089"/>
            <a:ext cx="6093994" cy="276999"/>
          </a:xfrm>
          <a:prstGeom prst="rect">
            <a:avLst/>
          </a:prstGeom>
          <a:noFill/>
        </p:spPr>
        <p:txBody>
          <a:bodyPr wrap="square">
            <a:spAutoFit/>
          </a:bodyPr>
          <a:lstStyle/>
          <a:p>
            <a:r>
              <a:rPr lang="es-EC" sz="1200" dirty="0">
                <a:effectLst/>
                <a:latin typeface="Arial" panose="020B0604020202020204" pitchFamily="34" charset="0"/>
                <a:ea typeface="Calibri" panose="020F0502020204030204" pitchFamily="34" charset="0"/>
              </a:rPr>
              <a:t>(Incropera &amp; </a:t>
            </a:r>
            <a:r>
              <a:rPr lang="es-EC" sz="1200" dirty="0" err="1">
                <a:effectLst/>
                <a:latin typeface="Arial" panose="020B0604020202020204" pitchFamily="34" charset="0"/>
                <a:ea typeface="Calibri" panose="020F0502020204030204" pitchFamily="34" charset="0"/>
              </a:rPr>
              <a:t>Dewitt</a:t>
            </a:r>
            <a:r>
              <a:rPr lang="es-EC" sz="1200" dirty="0">
                <a:effectLst/>
                <a:latin typeface="Arial" panose="020B0604020202020204" pitchFamily="34" charset="0"/>
                <a:ea typeface="Calibri" panose="020F0502020204030204" pitchFamily="34" charset="0"/>
              </a:rPr>
              <a:t> p.140 y144, 2011)</a:t>
            </a:r>
            <a:endParaRPr lang="es-419" sz="1200" dirty="0"/>
          </a:p>
        </p:txBody>
      </p:sp>
      <mc:AlternateContent xmlns:mc="http://schemas.openxmlformats.org/markup-compatibility/2006" xmlns:a14="http://schemas.microsoft.com/office/drawing/2010/main">
        <mc:Choice Requires="a14">
          <p:sp>
            <p:nvSpPr>
              <p:cNvPr id="10" name="CuadroTexto 9">
                <a:extLst>
                  <a:ext uri="{FF2B5EF4-FFF2-40B4-BE49-F238E27FC236}">
                    <a16:creationId xmlns:a16="http://schemas.microsoft.com/office/drawing/2014/main" id="{649B1A84-6A95-45FB-B473-6FFE6651FBAA}"/>
                  </a:ext>
                </a:extLst>
              </p:cNvPr>
              <p:cNvSpPr txBox="1"/>
              <p:nvPr/>
            </p:nvSpPr>
            <p:spPr>
              <a:xfrm>
                <a:off x="1476572" y="816247"/>
                <a:ext cx="6093994" cy="58067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s-419" sz="1400" i="1" smtClean="0">
                              <a:solidFill>
                                <a:srgbClr val="836967"/>
                              </a:solidFill>
                              <a:latin typeface="Cambria Math" panose="02040503050406030204" pitchFamily="18" charset="0"/>
                            </a:rPr>
                          </m:ctrlPr>
                        </m:fPr>
                        <m:num>
                          <m:sSup>
                            <m:sSupPr>
                              <m:ctrlPr>
                                <a:rPr lang="es-419" sz="1400" i="1">
                                  <a:solidFill>
                                    <a:srgbClr val="836967"/>
                                  </a:solidFill>
                                  <a:latin typeface="Cambria Math" panose="02040503050406030204" pitchFamily="18" charset="0"/>
                                </a:rPr>
                              </m:ctrlPr>
                            </m:sSupPr>
                            <m:e>
                              <m:r>
                                <a:rPr lang="es-419" sz="1400" i="1">
                                  <a:latin typeface="Cambria Math" panose="02040503050406030204" pitchFamily="18" charset="0"/>
                                </a:rPr>
                                <m:t>𝑑</m:t>
                              </m:r>
                            </m:e>
                            <m:sup>
                              <m:r>
                                <a:rPr lang="es-419" sz="1400" i="0">
                                  <a:latin typeface="Cambria Math" panose="02040503050406030204" pitchFamily="18" charset="0"/>
                                </a:rPr>
                                <m:t>2</m:t>
                              </m:r>
                            </m:sup>
                          </m:sSup>
                          <m:r>
                            <a:rPr lang="es-419" sz="1400" i="1">
                              <a:latin typeface="Cambria Math" panose="02040503050406030204" pitchFamily="18" charset="0"/>
                            </a:rPr>
                            <m:t>𝑇</m:t>
                          </m:r>
                        </m:num>
                        <m:den>
                          <m:r>
                            <a:rPr lang="es-419" sz="1400" i="1">
                              <a:latin typeface="Cambria Math" panose="02040503050406030204" pitchFamily="18" charset="0"/>
                            </a:rPr>
                            <m:t>𝑑</m:t>
                          </m:r>
                          <m:sSup>
                            <m:sSupPr>
                              <m:ctrlPr>
                                <a:rPr lang="es-419" sz="1400" i="1">
                                  <a:solidFill>
                                    <a:srgbClr val="836967"/>
                                  </a:solidFill>
                                  <a:latin typeface="Cambria Math" panose="02040503050406030204" pitchFamily="18" charset="0"/>
                                </a:rPr>
                              </m:ctrlPr>
                            </m:sSupPr>
                            <m:e>
                              <m:r>
                                <a:rPr lang="es-419" sz="1400" i="1">
                                  <a:latin typeface="Cambria Math" panose="02040503050406030204" pitchFamily="18" charset="0"/>
                                </a:rPr>
                                <m:t>𝑥</m:t>
                              </m:r>
                            </m:e>
                            <m:sup>
                              <m:r>
                                <a:rPr lang="es-419" sz="1400" i="0">
                                  <a:latin typeface="Cambria Math" panose="02040503050406030204" pitchFamily="18" charset="0"/>
                                </a:rPr>
                                <m:t>2</m:t>
                              </m:r>
                            </m:sup>
                          </m:sSup>
                        </m:den>
                      </m:f>
                      <m:r>
                        <a:rPr lang="es-419" sz="1400" i="0">
                          <a:latin typeface="Cambria Math" panose="02040503050406030204" pitchFamily="18" charset="0"/>
                        </a:rPr>
                        <m:t>+</m:t>
                      </m:r>
                      <m:d>
                        <m:dPr>
                          <m:ctrlPr>
                            <a:rPr lang="es-419" sz="1400" i="1">
                              <a:solidFill>
                                <a:srgbClr val="836967"/>
                              </a:solidFill>
                              <a:latin typeface="Cambria Math" panose="02040503050406030204" pitchFamily="18" charset="0"/>
                            </a:rPr>
                          </m:ctrlPr>
                        </m:dPr>
                        <m:e>
                          <m:f>
                            <m:fPr>
                              <m:ctrlPr>
                                <a:rPr lang="es-419" sz="1400" i="1">
                                  <a:solidFill>
                                    <a:srgbClr val="836967"/>
                                  </a:solidFill>
                                  <a:latin typeface="Cambria Math" panose="02040503050406030204" pitchFamily="18" charset="0"/>
                                </a:rPr>
                              </m:ctrlPr>
                            </m:fPr>
                            <m:num>
                              <m:r>
                                <a:rPr lang="es-419" sz="1400" i="0">
                                  <a:latin typeface="Cambria Math" panose="02040503050406030204" pitchFamily="18" charset="0"/>
                                </a:rPr>
                                <m:t>1</m:t>
                              </m:r>
                            </m:num>
                            <m:den>
                              <m:sSub>
                                <m:sSubPr>
                                  <m:ctrlPr>
                                    <a:rPr lang="es-419" sz="1400" i="1">
                                      <a:solidFill>
                                        <a:srgbClr val="836967"/>
                                      </a:solidFill>
                                      <a:latin typeface="Cambria Math" panose="02040503050406030204" pitchFamily="18" charset="0"/>
                                    </a:rPr>
                                  </m:ctrlPr>
                                </m:sSubPr>
                                <m:e>
                                  <m:r>
                                    <a:rPr lang="es-419" sz="1400" i="1">
                                      <a:latin typeface="Cambria Math" panose="02040503050406030204" pitchFamily="18" charset="0"/>
                                    </a:rPr>
                                    <m:t>𝐴</m:t>
                                  </m:r>
                                </m:e>
                                <m:sub>
                                  <m:r>
                                    <a:rPr lang="es-419" sz="1400" i="1">
                                      <a:latin typeface="Cambria Math" panose="02040503050406030204" pitchFamily="18" charset="0"/>
                                    </a:rPr>
                                    <m:t>𝑐</m:t>
                                  </m:r>
                                </m:sub>
                              </m:sSub>
                            </m:den>
                          </m:f>
                          <m:f>
                            <m:fPr>
                              <m:ctrlPr>
                                <a:rPr lang="es-419" sz="1400" i="1">
                                  <a:solidFill>
                                    <a:srgbClr val="836967"/>
                                  </a:solidFill>
                                  <a:latin typeface="Cambria Math" panose="02040503050406030204" pitchFamily="18" charset="0"/>
                                </a:rPr>
                              </m:ctrlPr>
                            </m:fPr>
                            <m:num>
                              <m:r>
                                <a:rPr lang="es-419" sz="1400" i="1">
                                  <a:latin typeface="Cambria Math" panose="02040503050406030204" pitchFamily="18" charset="0"/>
                                </a:rPr>
                                <m:t>𝑑</m:t>
                              </m:r>
                              <m:sSub>
                                <m:sSubPr>
                                  <m:ctrlPr>
                                    <a:rPr lang="es-419" sz="1400" i="1">
                                      <a:solidFill>
                                        <a:srgbClr val="836967"/>
                                      </a:solidFill>
                                      <a:latin typeface="Cambria Math" panose="02040503050406030204" pitchFamily="18" charset="0"/>
                                    </a:rPr>
                                  </m:ctrlPr>
                                </m:sSubPr>
                                <m:e>
                                  <m:r>
                                    <a:rPr lang="es-419" sz="1400" i="1">
                                      <a:latin typeface="Cambria Math" panose="02040503050406030204" pitchFamily="18" charset="0"/>
                                    </a:rPr>
                                    <m:t>𝐴</m:t>
                                  </m:r>
                                </m:e>
                                <m:sub>
                                  <m:r>
                                    <a:rPr lang="es-419" sz="1400" i="1">
                                      <a:latin typeface="Cambria Math" panose="02040503050406030204" pitchFamily="18" charset="0"/>
                                    </a:rPr>
                                    <m:t>𝑐</m:t>
                                  </m:r>
                                </m:sub>
                              </m:sSub>
                            </m:num>
                            <m:den>
                              <m:r>
                                <a:rPr lang="es-419" sz="1400" i="1">
                                  <a:latin typeface="Cambria Math" panose="02040503050406030204" pitchFamily="18" charset="0"/>
                                </a:rPr>
                                <m:t>𝑑𝑥</m:t>
                              </m:r>
                            </m:den>
                          </m:f>
                          <m:r>
                            <a:rPr lang="es-419" sz="1400" i="0">
                              <a:latin typeface="Cambria Math" panose="02040503050406030204" pitchFamily="18" charset="0"/>
                            </a:rPr>
                            <m:t> </m:t>
                          </m:r>
                        </m:e>
                      </m:d>
                      <m:f>
                        <m:fPr>
                          <m:ctrlPr>
                            <a:rPr lang="es-419" sz="1400" i="1">
                              <a:solidFill>
                                <a:srgbClr val="836967"/>
                              </a:solidFill>
                              <a:latin typeface="Cambria Math" panose="02040503050406030204" pitchFamily="18" charset="0"/>
                            </a:rPr>
                          </m:ctrlPr>
                        </m:fPr>
                        <m:num>
                          <m:r>
                            <a:rPr lang="es-419" sz="1400" i="1">
                              <a:latin typeface="Cambria Math" panose="02040503050406030204" pitchFamily="18" charset="0"/>
                            </a:rPr>
                            <m:t>𝑑𝑇</m:t>
                          </m:r>
                        </m:num>
                        <m:den>
                          <m:r>
                            <a:rPr lang="es-419" sz="1400" i="1">
                              <a:latin typeface="Cambria Math" panose="02040503050406030204" pitchFamily="18" charset="0"/>
                            </a:rPr>
                            <m:t>𝑑𝑥</m:t>
                          </m:r>
                        </m:den>
                      </m:f>
                      <m:r>
                        <a:rPr lang="es-419" sz="1400" i="0">
                          <a:latin typeface="Cambria Math" panose="02040503050406030204" pitchFamily="18" charset="0"/>
                        </a:rPr>
                        <m:t>−</m:t>
                      </m:r>
                      <m:d>
                        <m:dPr>
                          <m:ctrlPr>
                            <a:rPr lang="es-419" sz="1400" i="1">
                              <a:solidFill>
                                <a:srgbClr val="836967"/>
                              </a:solidFill>
                              <a:latin typeface="Cambria Math" panose="02040503050406030204" pitchFamily="18" charset="0"/>
                            </a:rPr>
                          </m:ctrlPr>
                        </m:dPr>
                        <m:e>
                          <m:f>
                            <m:fPr>
                              <m:ctrlPr>
                                <a:rPr lang="es-419" sz="1400" i="1">
                                  <a:solidFill>
                                    <a:srgbClr val="836967"/>
                                  </a:solidFill>
                                  <a:latin typeface="Cambria Math" panose="02040503050406030204" pitchFamily="18" charset="0"/>
                                </a:rPr>
                              </m:ctrlPr>
                            </m:fPr>
                            <m:num>
                              <m:r>
                                <a:rPr lang="es-419" sz="1400" i="0">
                                  <a:latin typeface="Cambria Math" panose="02040503050406030204" pitchFamily="18" charset="0"/>
                                </a:rPr>
                                <m:t>1</m:t>
                              </m:r>
                            </m:num>
                            <m:den>
                              <m:sSub>
                                <m:sSubPr>
                                  <m:ctrlPr>
                                    <a:rPr lang="es-419" sz="1400" i="1">
                                      <a:solidFill>
                                        <a:srgbClr val="836967"/>
                                      </a:solidFill>
                                      <a:latin typeface="Cambria Math" panose="02040503050406030204" pitchFamily="18" charset="0"/>
                                    </a:rPr>
                                  </m:ctrlPr>
                                </m:sSubPr>
                                <m:e>
                                  <m:r>
                                    <a:rPr lang="es-419" sz="1400" i="1">
                                      <a:latin typeface="Cambria Math" panose="02040503050406030204" pitchFamily="18" charset="0"/>
                                    </a:rPr>
                                    <m:t>𝐴</m:t>
                                  </m:r>
                                </m:e>
                                <m:sub>
                                  <m:r>
                                    <a:rPr lang="es-419" sz="1400" i="1">
                                      <a:latin typeface="Cambria Math" panose="02040503050406030204" pitchFamily="18" charset="0"/>
                                    </a:rPr>
                                    <m:t>𝑐</m:t>
                                  </m:r>
                                </m:sub>
                              </m:sSub>
                            </m:den>
                          </m:f>
                          <m:f>
                            <m:fPr>
                              <m:ctrlPr>
                                <a:rPr lang="es-419" sz="1400" i="1">
                                  <a:solidFill>
                                    <a:srgbClr val="836967"/>
                                  </a:solidFill>
                                  <a:latin typeface="Cambria Math" panose="02040503050406030204" pitchFamily="18" charset="0"/>
                                </a:rPr>
                              </m:ctrlPr>
                            </m:fPr>
                            <m:num>
                              <m:r>
                                <a:rPr lang="es-419" sz="1400" i="1">
                                  <a:latin typeface="Cambria Math" panose="02040503050406030204" pitchFamily="18" charset="0"/>
                                </a:rPr>
                                <m:t>h</m:t>
                              </m:r>
                            </m:num>
                            <m:den>
                              <m:r>
                                <a:rPr lang="es-419" sz="1400" i="1">
                                  <a:latin typeface="Cambria Math" panose="02040503050406030204" pitchFamily="18" charset="0"/>
                                </a:rPr>
                                <m:t>𝑘</m:t>
                              </m:r>
                            </m:den>
                          </m:f>
                          <m:f>
                            <m:fPr>
                              <m:ctrlPr>
                                <a:rPr lang="es-419" sz="1400" i="1">
                                  <a:solidFill>
                                    <a:srgbClr val="836967"/>
                                  </a:solidFill>
                                  <a:latin typeface="Cambria Math" panose="02040503050406030204" pitchFamily="18" charset="0"/>
                                </a:rPr>
                              </m:ctrlPr>
                            </m:fPr>
                            <m:num>
                              <m:r>
                                <a:rPr lang="es-419" sz="1400" i="1">
                                  <a:latin typeface="Cambria Math" panose="02040503050406030204" pitchFamily="18" charset="0"/>
                                </a:rPr>
                                <m:t>𝑑</m:t>
                              </m:r>
                              <m:sSub>
                                <m:sSubPr>
                                  <m:ctrlPr>
                                    <a:rPr lang="es-419" sz="1400" i="1">
                                      <a:solidFill>
                                        <a:srgbClr val="836967"/>
                                      </a:solidFill>
                                      <a:latin typeface="Cambria Math" panose="02040503050406030204" pitchFamily="18" charset="0"/>
                                    </a:rPr>
                                  </m:ctrlPr>
                                </m:sSubPr>
                                <m:e>
                                  <m:r>
                                    <a:rPr lang="es-419" sz="1400" i="1">
                                      <a:latin typeface="Cambria Math" panose="02040503050406030204" pitchFamily="18" charset="0"/>
                                    </a:rPr>
                                    <m:t>𝐴</m:t>
                                  </m:r>
                                </m:e>
                                <m:sub>
                                  <m:r>
                                    <a:rPr lang="es-419" sz="1400" i="1">
                                      <a:latin typeface="Cambria Math" panose="02040503050406030204" pitchFamily="18" charset="0"/>
                                    </a:rPr>
                                    <m:t>𝑠</m:t>
                                  </m:r>
                                </m:sub>
                              </m:sSub>
                            </m:num>
                            <m:den>
                              <m:r>
                                <a:rPr lang="es-419" sz="1400" i="1">
                                  <a:latin typeface="Cambria Math" panose="02040503050406030204" pitchFamily="18" charset="0"/>
                                </a:rPr>
                                <m:t>𝑑𝑥</m:t>
                              </m:r>
                            </m:den>
                          </m:f>
                        </m:e>
                      </m:d>
                      <m:d>
                        <m:dPr>
                          <m:ctrlPr>
                            <a:rPr lang="es-419" sz="1400" i="1">
                              <a:solidFill>
                                <a:srgbClr val="836967"/>
                              </a:solidFill>
                              <a:latin typeface="Cambria Math" panose="02040503050406030204" pitchFamily="18" charset="0"/>
                            </a:rPr>
                          </m:ctrlPr>
                        </m:dPr>
                        <m:e>
                          <m:r>
                            <a:rPr lang="es-419" sz="1400" i="1">
                              <a:latin typeface="Cambria Math" panose="02040503050406030204" pitchFamily="18" charset="0"/>
                            </a:rPr>
                            <m:t>𝑇</m:t>
                          </m:r>
                          <m:r>
                            <a:rPr lang="es-419" sz="1400" i="0">
                              <a:latin typeface="Cambria Math" panose="02040503050406030204" pitchFamily="18" charset="0"/>
                            </a:rPr>
                            <m:t>−</m:t>
                          </m:r>
                          <m:sSub>
                            <m:sSubPr>
                              <m:ctrlPr>
                                <a:rPr lang="es-419" sz="1400" i="1">
                                  <a:solidFill>
                                    <a:srgbClr val="836967"/>
                                  </a:solidFill>
                                  <a:latin typeface="Cambria Math" panose="02040503050406030204" pitchFamily="18" charset="0"/>
                                </a:rPr>
                              </m:ctrlPr>
                            </m:sSubPr>
                            <m:e>
                              <m:r>
                                <a:rPr lang="es-419" sz="1400" i="1">
                                  <a:latin typeface="Cambria Math" panose="02040503050406030204" pitchFamily="18" charset="0"/>
                                </a:rPr>
                                <m:t>𝑇</m:t>
                              </m:r>
                            </m:e>
                            <m:sub>
                              <m:r>
                                <a:rPr lang="es-419" sz="1400" i="0">
                                  <a:latin typeface="Cambria Math" panose="02040503050406030204" pitchFamily="18" charset="0"/>
                                </a:rPr>
                                <m:t>∞</m:t>
                              </m:r>
                            </m:sub>
                          </m:sSub>
                        </m:e>
                      </m:d>
                      <m:r>
                        <a:rPr lang="es-419" sz="1400" i="0">
                          <a:latin typeface="Cambria Math" panose="02040503050406030204" pitchFamily="18" charset="0"/>
                        </a:rPr>
                        <m:t>=0 </m:t>
                      </m:r>
                    </m:oMath>
                  </m:oMathPara>
                </a14:m>
                <a:endParaRPr lang="es-419" dirty="0"/>
              </a:p>
            </p:txBody>
          </p:sp>
        </mc:Choice>
        <mc:Fallback xmlns="">
          <p:sp>
            <p:nvSpPr>
              <p:cNvPr id="10" name="CuadroTexto 9">
                <a:extLst>
                  <a:ext uri="{FF2B5EF4-FFF2-40B4-BE49-F238E27FC236}">
                    <a16:creationId xmlns:a16="http://schemas.microsoft.com/office/drawing/2014/main" id="{649B1A84-6A95-45FB-B473-6FFE6651FBAA}"/>
                  </a:ext>
                </a:extLst>
              </p:cNvPr>
              <p:cNvSpPr txBox="1">
                <a:spLocks noRot="1" noChangeAspect="1" noMove="1" noResize="1" noEditPoints="1" noAdjustHandles="1" noChangeArrowheads="1" noChangeShapeType="1" noTextEdit="1"/>
              </p:cNvSpPr>
              <p:nvPr/>
            </p:nvSpPr>
            <p:spPr>
              <a:xfrm>
                <a:off x="1476572" y="816247"/>
                <a:ext cx="6093994" cy="580672"/>
              </a:xfrm>
              <a:prstGeom prst="rect">
                <a:avLst/>
              </a:prstGeom>
              <a:blipFill>
                <a:blip r:embed="rId2"/>
                <a:stretch>
                  <a:fillRect/>
                </a:stretch>
              </a:blipFill>
            </p:spPr>
            <p:txBody>
              <a:bodyPr/>
              <a:lstStyle/>
              <a:p>
                <a:r>
                  <a:rPr lang="es-ES">
                    <a:noFill/>
                  </a:rPr>
                  <a:t> </a:t>
                </a:r>
              </a:p>
            </p:txBody>
          </p:sp>
        </mc:Fallback>
      </mc:AlternateContent>
      <p:pic>
        <p:nvPicPr>
          <p:cNvPr id="11" name="Imagen 10">
            <a:extLst>
              <a:ext uri="{FF2B5EF4-FFF2-40B4-BE49-F238E27FC236}">
                <a16:creationId xmlns:a16="http://schemas.microsoft.com/office/drawing/2014/main" id="{117052DA-8163-4670-9887-853444D77CEC}"/>
              </a:ext>
            </a:extLst>
          </p:cNvPr>
          <p:cNvPicPr/>
          <p:nvPr/>
        </p:nvPicPr>
        <p:blipFill rotWithShape="1">
          <a:blip r:embed="rId3">
            <a:extLst>
              <a:ext uri="{28A0092B-C50C-407E-A947-70E740481C1C}">
                <a14:useLocalDpi xmlns:a14="http://schemas.microsoft.com/office/drawing/2010/main" val="0"/>
              </a:ext>
            </a:extLst>
          </a:blip>
          <a:srcRect l="9111" t="10994"/>
          <a:stretch/>
        </p:blipFill>
        <p:spPr bwMode="auto">
          <a:xfrm>
            <a:off x="7570566" y="939162"/>
            <a:ext cx="4145686" cy="2666491"/>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17" name="CuadroTexto 16">
                <a:extLst>
                  <a:ext uri="{FF2B5EF4-FFF2-40B4-BE49-F238E27FC236}">
                    <a16:creationId xmlns:a16="http://schemas.microsoft.com/office/drawing/2014/main" id="{A9DFE773-6898-407C-96F2-79E47C264F63}"/>
                  </a:ext>
                </a:extLst>
              </p:cNvPr>
              <p:cNvSpPr txBox="1"/>
              <p:nvPr/>
            </p:nvSpPr>
            <p:spPr>
              <a:xfrm>
                <a:off x="1476572" y="1569009"/>
                <a:ext cx="6218179" cy="58067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s-419" sz="1400" i="1" smtClean="0">
                              <a:solidFill>
                                <a:srgbClr val="836967"/>
                              </a:solidFill>
                              <a:latin typeface="Cambria Math" panose="02040503050406030204" pitchFamily="18" charset="0"/>
                            </a:rPr>
                          </m:ctrlPr>
                        </m:fPr>
                        <m:num>
                          <m:sSup>
                            <m:sSupPr>
                              <m:ctrlPr>
                                <a:rPr lang="es-419" sz="1400" i="1">
                                  <a:solidFill>
                                    <a:srgbClr val="836967"/>
                                  </a:solidFill>
                                  <a:latin typeface="Cambria Math" panose="02040503050406030204" pitchFamily="18" charset="0"/>
                                </a:rPr>
                              </m:ctrlPr>
                            </m:sSupPr>
                            <m:e>
                              <m:r>
                                <a:rPr lang="es-419" sz="1400" i="1">
                                  <a:latin typeface="Cambria Math" panose="02040503050406030204" pitchFamily="18" charset="0"/>
                                </a:rPr>
                                <m:t>𝑑</m:t>
                              </m:r>
                            </m:e>
                            <m:sup>
                              <m:r>
                                <a:rPr lang="es-419" sz="1400" i="0">
                                  <a:latin typeface="Cambria Math" panose="02040503050406030204" pitchFamily="18" charset="0"/>
                                </a:rPr>
                                <m:t>2</m:t>
                              </m:r>
                            </m:sup>
                          </m:sSup>
                          <m:r>
                            <a:rPr lang="es-419" sz="1400" i="1">
                              <a:latin typeface="Cambria Math" panose="02040503050406030204" pitchFamily="18" charset="0"/>
                            </a:rPr>
                            <m:t>𝑇</m:t>
                          </m:r>
                        </m:num>
                        <m:den>
                          <m:r>
                            <a:rPr lang="es-419" sz="1400" i="1">
                              <a:latin typeface="Cambria Math" panose="02040503050406030204" pitchFamily="18" charset="0"/>
                            </a:rPr>
                            <m:t>𝑑</m:t>
                          </m:r>
                          <m:sSup>
                            <m:sSupPr>
                              <m:ctrlPr>
                                <a:rPr lang="es-419" sz="1400" i="1">
                                  <a:solidFill>
                                    <a:srgbClr val="836967"/>
                                  </a:solidFill>
                                  <a:latin typeface="Cambria Math" panose="02040503050406030204" pitchFamily="18" charset="0"/>
                                </a:rPr>
                              </m:ctrlPr>
                            </m:sSupPr>
                            <m:e>
                              <m:r>
                                <a:rPr lang="es-419" sz="1400" i="1">
                                  <a:latin typeface="Cambria Math" panose="02040503050406030204" pitchFamily="18" charset="0"/>
                                </a:rPr>
                                <m:t>𝑥</m:t>
                              </m:r>
                            </m:e>
                            <m:sup>
                              <m:r>
                                <a:rPr lang="es-419" sz="1400" i="0">
                                  <a:latin typeface="Cambria Math" panose="02040503050406030204" pitchFamily="18" charset="0"/>
                                </a:rPr>
                                <m:t>2</m:t>
                              </m:r>
                            </m:sup>
                          </m:sSup>
                        </m:den>
                      </m:f>
                      <m:r>
                        <a:rPr lang="es-419" sz="1400" i="0">
                          <a:latin typeface="Cambria Math" panose="02040503050406030204" pitchFamily="18" charset="0"/>
                        </a:rPr>
                        <m:t>+</m:t>
                      </m:r>
                      <m:d>
                        <m:dPr>
                          <m:ctrlPr>
                            <a:rPr lang="es-419" sz="1400" i="1">
                              <a:solidFill>
                                <a:srgbClr val="836967"/>
                              </a:solidFill>
                              <a:latin typeface="Cambria Math" panose="02040503050406030204" pitchFamily="18" charset="0"/>
                            </a:rPr>
                          </m:ctrlPr>
                        </m:dPr>
                        <m:e>
                          <m:f>
                            <m:fPr>
                              <m:ctrlPr>
                                <a:rPr lang="es-419" sz="1400" i="1">
                                  <a:solidFill>
                                    <a:srgbClr val="836967"/>
                                  </a:solidFill>
                                  <a:latin typeface="Cambria Math" panose="02040503050406030204" pitchFamily="18" charset="0"/>
                                </a:rPr>
                              </m:ctrlPr>
                            </m:fPr>
                            <m:num>
                              <m:r>
                                <a:rPr lang="es-419" sz="1400" i="0">
                                  <a:latin typeface="Cambria Math" panose="02040503050406030204" pitchFamily="18" charset="0"/>
                                </a:rPr>
                                <m:t>1</m:t>
                              </m:r>
                            </m:num>
                            <m:den>
                              <m:sSub>
                                <m:sSubPr>
                                  <m:ctrlPr>
                                    <a:rPr lang="es-419" sz="1400" i="1">
                                      <a:solidFill>
                                        <a:srgbClr val="836967"/>
                                      </a:solidFill>
                                      <a:latin typeface="Cambria Math" panose="02040503050406030204" pitchFamily="18" charset="0"/>
                                    </a:rPr>
                                  </m:ctrlPr>
                                </m:sSubPr>
                                <m:e>
                                  <m:r>
                                    <a:rPr lang="es-419" sz="1400" i="1">
                                      <a:latin typeface="Cambria Math" panose="02040503050406030204" pitchFamily="18" charset="0"/>
                                    </a:rPr>
                                    <m:t>𝐴</m:t>
                                  </m:r>
                                </m:e>
                                <m:sub>
                                  <m:r>
                                    <a:rPr lang="es-419" sz="1400" i="1">
                                      <a:latin typeface="Cambria Math" panose="02040503050406030204" pitchFamily="18" charset="0"/>
                                    </a:rPr>
                                    <m:t>𝑐</m:t>
                                  </m:r>
                                </m:sub>
                              </m:sSub>
                            </m:den>
                          </m:f>
                          <m:f>
                            <m:fPr>
                              <m:ctrlPr>
                                <a:rPr lang="es-419" sz="1400" i="1">
                                  <a:solidFill>
                                    <a:srgbClr val="836967"/>
                                  </a:solidFill>
                                  <a:latin typeface="Cambria Math" panose="02040503050406030204" pitchFamily="18" charset="0"/>
                                </a:rPr>
                              </m:ctrlPr>
                            </m:fPr>
                            <m:num>
                              <m:r>
                                <a:rPr lang="es-419" sz="1400" i="1">
                                  <a:latin typeface="Cambria Math" panose="02040503050406030204" pitchFamily="18" charset="0"/>
                                </a:rPr>
                                <m:t>𝑑</m:t>
                              </m:r>
                              <m:sSub>
                                <m:sSubPr>
                                  <m:ctrlPr>
                                    <a:rPr lang="es-419" sz="1400" i="1">
                                      <a:solidFill>
                                        <a:srgbClr val="836967"/>
                                      </a:solidFill>
                                      <a:latin typeface="Cambria Math" panose="02040503050406030204" pitchFamily="18" charset="0"/>
                                    </a:rPr>
                                  </m:ctrlPr>
                                </m:sSubPr>
                                <m:e>
                                  <m:r>
                                    <a:rPr lang="es-419" sz="1400" i="1">
                                      <a:latin typeface="Cambria Math" panose="02040503050406030204" pitchFamily="18" charset="0"/>
                                    </a:rPr>
                                    <m:t>𝐴</m:t>
                                  </m:r>
                                </m:e>
                                <m:sub>
                                  <m:r>
                                    <a:rPr lang="es-419" sz="1400" i="1">
                                      <a:latin typeface="Cambria Math" panose="02040503050406030204" pitchFamily="18" charset="0"/>
                                    </a:rPr>
                                    <m:t>𝑐</m:t>
                                  </m:r>
                                </m:sub>
                              </m:sSub>
                            </m:num>
                            <m:den>
                              <m:r>
                                <a:rPr lang="es-419" sz="1400" i="1">
                                  <a:latin typeface="Cambria Math" panose="02040503050406030204" pitchFamily="18" charset="0"/>
                                </a:rPr>
                                <m:t>𝑑𝑥</m:t>
                              </m:r>
                            </m:den>
                          </m:f>
                          <m:r>
                            <a:rPr lang="es-419" sz="1400" i="0">
                              <a:latin typeface="Cambria Math" panose="02040503050406030204" pitchFamily="18" charset="0"/>
                            </a:rPr>
                            <m:t> </m:t>
                          </m:r>
                        </m:e>
                      </m:d>
                      <m:f>
                        <m:fPr>
                          <m:ctrlPr>
                            <a:rPr lang="es-419" sz="1400" i="1">
                              <a:solidFill>
                                <a:srgbClr val="836967"/>
                              </a:solidFill>
                              <a:latin typeface="Cambria Math" panose="02040503050406030204" pitchFamily="18" charset="0"/>
                            </a:rPr>
                          </m:ctrlPr>
                        </m:fPr>
                        <m:num>
                          <m:r>
                            <a:rPr lang="es-419" sz="1400" i="1">
                              <a:latin typeface="Cambria Math" panose="02040503050406030204" pitchFamily="18" charset="0"/>
                            </a:rPr>
                            <m:t>𝑑𝑇</m:t>
                          </m:r>
                        </m:num>
                        <m:den>
                          <m:r>
                            <a:rPr lang="es-419" sz="1400" i="1">
                              <a:latin typeface="Cambria Math" panose="02040503050406030204" pitchFamily="18" charset="0"/>
                            </a:rPr>
                            <m:t>𝑑𝑥</m:t>
                          </m:r>
                        </m:den>
                      </m:f>
                      <m:r>
                        <a:rPr lang="es-419" sz="1400" i="0">
                          <a:latin typeface="Cambria Math" panose="02040503050406030204" pitchFamily="18" charset="0"/>
                        </a:rPr>
                        <m:t>−</m:t>
                      </m:r>
                      <m:d>
                        <m:dPr>
                          <m:ctrlPr>
                            <a:rPr lang="es-419" sz="1400" i="1">
                              <a:solidFill>
                                <a:srgbClr val="836967"/>
                              </a:solidFill>
                              <a:latin typeface="Cambria Math" panose="02040503050406030204" pitchFamily="18" charset="0"/>
                            </a:rPr>
                          </m:ctrlPr>
                        </m:dPr>
                        <m:e>
                          <m:f>
                            <m:fPr>
                              <m:ctrlPr>
                                <a:rPr lang="es-419" sz="1400" i="1">
                                  <a:solidFill>
                                    <a:srgbClr val="836967"/>
                                  </a:solidFill>
                                  <a:latin typeface="Cambria Math" panose="02040503050406030204" pitchFamily="18" charset="0"/>
                                </a:rPr>
                              </m:ctrlPr>
                            </m:fPr>
                            <m:num>
                              <m:r>
                                <a:rPr lang="es-419" sz="1400" i="0">
                                  <a:latin typeface="Cambria Math" panose="02040503050406030204" pitchFamily="18" charset="0"/>
                                </a:rPr>
                                <m:t>1</m:t>
                              </m:r>
                            </m:num>
                            <m:den>
                              <m:sSub>
                                <m:sSubPr>
                                  <m:ctrlPr>
                                    <a:rPr lang="es-419" sz="1400" i="1">
                                      <a:solidFill>
                                        <a:srgbClr val="836967"/>
                                      </a:solidFill>
                                      <a:latin typeface="Cambria Math" panose="02040503050406030204" pitchFamily="18" charset="0"/>
                                    </a:rPr>
                                  </m:ctrlPr>
                                </m:sSubPr>
                                <m:e>
                                  <m:r>
                                    <a:rPr lang="es-419" sz="1400" i="1">
                                      <a:latin typeface="Cambria Math" panose="02040503050406030204" pitchFamily="18" charset="0"/>
                                    </a:rPr>
                                    <m:t>𝐴</m:t>
                                  </m:r>
                                </m:e>
                                <m:sub>
                                  <m:r>
                                    <a:rPr lang="es-419" sz="1400" i="1">
                                      <a:latin typeface="Cambria Math" panose="02040503050406030204" pitchFamily="18" charset="0"/>
                                    </a:rPr>
                                    <m:t>𝑐</m:t>
                                  </m:r>
                                </m:sub>
                              </m:sSub>
                            </m:den>
                          </m:f>
                          <m:f>
                            <m:fPr>
                              <m:ctrlPr>
                                <a:rPr lang="es-419" sz="1400" i="1">
                                  <a:solidFill>
                                    <a:srgbClr val="836967"/>
                                  </a:solidFill>
                                  <a:latin typeface="Cambria Math" panose="02040503050406030204" pitchFamily="18" charset="0"/>
                                </a:rPr>
                              </m:ctrlPr>
                            </m:fPr>
                            <m:num>
                              <m:r>
                                <a:rPr lang="es-419" sz="1400" i="1">
                                  <a:latin typeface="Cambria Math" panose="02040503050406030204" pitchFamily="18" charset="0"/>
                                </a:rPr>
                                <m:t>h</m:t>
                              </m:r>
                            </m:num>
                            <m:den>
                              <m:r>
                                <a:rPr lang="es-419" sz="1400" i="1">
                                  <a:latin typeface="Cambria Math" panose="02040503050406030204" pitchFamily="18" charset="0"/>
                                </a:rPr>
                                <m:t>𝑘</m:t>
                              </m:r>
                            </m:den>
                          </m:f>
                          <m:f>
                            <m:fPr>
                              <m:ctrlPr>
                                <a:rPr lang="es-419" sz="1400" i="1">
                                  <a:solidFill>
                                    <a:srgbClr val="836967"/>
                                  </a:solidFill>
                                  <a:latin typeface="Cambria Math" panose="02040503050406030204" pitchFamily="18" charset="0"/>
                                </a:rPr>
                              </m:ctrlPr>
                            </m:fPr>
                            <m:num>
                              <m:r>
                                <a:rPr lang="es-419" sz="1400" i="1">
                                  <a:latin typeface="Cambria Math" panose="02040503050406030204" pitchFamily="18" charset="0"/>
                                </a:rPr>
                                <m:t>𝑑</m:t>
                              </m:r>
                              <m:sSub>
                                <m:sSubPr>
                                  <m:ctrlPr>
                                    <a:rPr lang="es-419" sz="1400" i="1">
                                      <a:solidFill>
                                        <a:srgbClr val="836967"/>
                                      </a:solidFill>
                                      <a:latin typeface="Cambria Math" panose="02040503050406030204" pitchFamily="18" charset="0"/>
                                    </a:rPr>
                                  </m:ctrlPr>
                                </m:sSubPr>
                                <m:e>
                                  <m:r>
                                    <a:rPr lang="es-419" sz="1400" i="1">
                                      <a:latin typeface="Cambria Math" panose="02040503050406030204" pitchFamily="18" charset="0"/>
                                    </a:rPr>
                                    <m:t>𝐴</m:t>
                                  </m:r>
                                </m:e>
                                <m:sub>
                                  <m:r>
                                    <a:rPr lang="es-419" sz="1400" i="1">
                                      <a:latin typeface="Cambria Math" panose="02040503050406030204" pitchFamily="18" charset="0"/>
                                    </a:rPr>
                                    <m:t>𝑐</m:t>
                                  </m:r>
                                </m:sub>
                              </m:sSub>
                            </m:num>
                            <m:den>
                              <m:r>
                                <a:rPr lang="es-419" sz="1400" i="1">
                                  <a:latin typeface="Cambria Math" panose="02040503050406030204" pitchFamily="18" charset="0"/>
                                </a:rPr>
                                <m:t>𝑑𝑥</m:t>
                              </m:r>
                            </m:den>
                          </m:f>
                        </m:e>
                      </m:d>
                      <m:d>
                        <m:dPr>
                          <m:ctrlPr>
                            <a:rPr lang="es-419" sz="1400" i="1">
                              <a:solidFill>
                                <a:srgbClr val="836967"/>
                              </a:solidFill>
                              <a:latin typeface="Cambria Math" panose="02040503050406030204" pitchFamily="18" charset="0"/>
                            </a:rPr>
                          </m:ctrlPr>
                        </m:dPr>
                        <m:e>
                          <m:r>
                            <a:rPr lang="es-419" sz="1400" i="1">
                              <a:latin typeface="Cambria Math" panose="02040503050406030204" pitchFamily="18" charset="0"/>
                            </a:rPr>
                            <m:t>𝑇</m:t>
                          </m:r>
                          <m:r>
                            <a:rPr lang="es-419" sz="1400" i="0">
                              <a:latin typeface="Cambria Math" panose="02040503050406030204" pitchFamily="18" charset="0"/>
                            </a:rPr>
                            <m:t>−</m:t>
                          </m:r>
                          <m:sSub>
                            <m:sSubPr>
                              <m:ctrlPr>
                                <a:rPr lang="es-419" sz="1400" i="1">
                                  <a:solidFill>
                                    <a:srgbClr val="836967"/>
                                  </a:solidFill>
                                  <a:latin typeface="Cambria Math" panose="02040503050406030204" pitchFamily="18" charset="0"/>
                                </a:rPr>
                              </m:ctrlPr>
                            </m:sSubPr>
                            <m:e>
                              <m:r>
                                <a:rPr lang="es-419" sz="1400" i="1">
                                  <a:latin typeface="Cambria Math" panose="02040503050406030204" pitchFamily="18" charset="0"/>
                                </a:rPr>
                                <m:t>𝑇</m:t>
                              </m:r>
                            </m:e>
                            <m:sub>
                              <m:r>
                                <a:rPr lang="es-419" sz="1400" i="0">
                                  <a:latin typeface="Cambria Math" panose="02040503050406030204" pitchFamily="18" charset="0"/>
                                </a:rPr>
                                <m:t>∞</m:t>
                              </m:r>
                            </m:sub>
                          </m:sSub>
                        </m:e>
                      </m:d>
                      <m:r>
                        <a:rPr lang="es-419" sz="1400" i="0">
                          <a:latin typeface="Cambria Math" panose="02040503050406030204" pitchFamily="18" charset="0"/>
                        </a:rPr>
                        <m:t>−</m:t>
                      </m:r>
                      <m:f>
                        <m:fPr>
                          <m:ctrlPr>
                            <a:rPr lang="es-419" sz="1400" i="1">
                              <a:solidFill>
                                <a:srgbClr val="836967"/>
                              </a:solidFill>
                              <a:latin typeface="Cambria Math" panose="02040503050406030204" pitchFamily="18" charset="0"/>
                            </a:rPr>
                          </m:ctrlPr>
                        </m:fPr>
                        <m:num>
                          <m:r>
                            <a:rPr lang="es-419" sz="1400" i="1">
                              <a:latin typeface="Cambria Math" panose="02040503050406030204" pitchFamily="18" charset="0"/>
                            </a:rPr>
                            <m:t>𝜀</m:t>
                          </m:r>
                          <m:r>
                            <a:rPr lang="es-419" sz="1400" i="0">
                              <a:latin typeface="Cambria Math" panose="02040503050406030204" pitchFamily="18" charset="0"/>
                            </a:rPr>
                            <m:t>∗</m:t>
                          </m:r>
                          <m:r>
                            <a:rPr lang="es-419" sz="1400" i="1">
                              <a:latin typeface="Cambria Math" panose="02040503050406030204" pitchFamily="18" charset="0"/>
                            </a:rPr>
                            <m:t>𝜎</m:t>
                          </m:r>
                        </m:num>
                        <m:den>
                          <m:r>
                            <a:rPr lang="es-419" sz="1400" i="1">
                              <a:latin typeface="Cambria Math" panose="02040503050406030204" pitchFamily="18" charset="0"/>
                            </a:rPr>
                            <m:t>𝑘</m:t>
                          </m:r>
                          <m:sSub>
                            <m:sSubPr>
                              <m:ctrlPr>
                                <a:rPr lang="es-419" sz="1400" i="1">
                                  <a:solidFill>
                                    <a:srgbClr val="836967"/>
                                  </a:solidFill>
                                  <a:latin typeface="Cambria Math" panose="02040503050406030204" pitchFamily="18" charset="0"/>
                                </a:rPr>
                              </m:ctrlPr>
                            </m:sSubPr>
                            <m:e>
                              <m:r>
                                <a:rPr lang="es-419" sz="1400" i="1">
                                  <a:latin typeface="Cambria Math" panose="02040503050406030204" pitchFamily="18" charset="0"/>
                                </a:rPr>
                                <m:t>𝐴</m:t>
                              </m:r>
                            </m:e>
                            <m:sub>
                              <m:r>
                                <a:rPr lang="es-419" sz="1400" i="1">
                                  <a:latin typeface="Cambria Math" panose="02040503050406030204" pitchFamily="18" charset="0"/>
                                </a:rPr>
                                <m:t>𝑐</m:t>
                              </m:r>
                            </m:sub>
                          </m:sSub>
                        </m:den>
                      </m:f>
                      <m:r>
                        <a:rPr lang="es-419" sz="1400" i="0">
                          <a:latin typeface="Cambria Math" panose="02040503050406030204" pitchFamily="18" charset="0"/>
                        </a:rPr>
                        <m:t>∗</m:t>
                      </m:r>
                      <m:f>
                        <m:fPr>
                          <m:ctrlPr>
                            <a:rPr lang="es-419" sz="1400" i="1">
                              <a:solidFill>
                                <a:srgbClr val="836967"/>
                              </a:solidFill>
                              <a:latin typeface="Cambria Math" panose="02040503050406030204" pitchFamily="18" charset="0"/>
                            </a:rPr>
                          </m:ctrlPr>
                        </m:fPr>
                        <m:num>
                          <m:r>
                            <a:rPr lang="es-419" sz="1400" i="1">
                              <a:latin typeface="Cambria Math" panose="02040503050406030204" pitchFamily="18" charset="0"/>
                            </a:rPr>
                            <m:t>𝑑</m:t>
                          </m:r>
                          <m:sSub>
                            <m:sSubPr>
                              <m:ctrlPr>
                                <a:rPr lang="es-419" sz="1400" i="1">
                                  <a:solidFill>
                                    <a:srgbClr val="836967"/>
                                  </a:solidFill>
                                  <a:latin typeface="Cambria Math" panose="02040503050406030204" pitchFamily="18" charset="0"/>
                                </a:rPr>
                              </m:ctrlPr>
                            </m:sSubPr>
                            <m:e>
                              <m:r>
                                <a:rPr lang="es-419" sz="1400" i="1">
                                  <a:latin typeface="Cambria Math" panose="02040503050406030204" pitchFamily="18" charset="0"/>
                                </a:rPr>
                                <m:t>𝐴</m:t>
                              </m:r>
                            </m:e>
                            <m:sub>
                              <m:r>
                                <a:rPr lang="es-419" sz="1400" i="1">
                                  <a:latin typeface="Cambria Math" panose="02040503050406030204" pitchFamily="18" charset="0"/>
                                </a:rPr>
                                <m:t>𝑠</m:t>
                              </m:r>
                            </m:sub>
                          </m:sSub>
                        </m:num>
                        <m:den>
                          <m:r>
                            <a:rPr lang="es-419" sz="1400" i="1">
                              <a:latin typeface="Cambria Math" panose="02040503050406030204" pitchFamily="18" charset="0"/>
                            </a:rPr>
                            <m:t>𝑑𝑥</m:t>
                          </m:r>
                        </m:den>
                      </m:f>
                      <m:d>
                        <m:dPr>
                          <m:ctrlPr>
                            <a:rPr lang="es-419" sz="1400" i="1">
                              <a:latin typeface="Cambria Math" panose="02040503050406030204" pitchFamily="18" charset="0"/>
                            </a:rPr>
                          </m:ctrlPr>
                        </m:dPr>
                        <m:e>
                          <m:sSup>
                            <m:sSupPr>
                              <m:ctrlPr>
                                <a:rPr lang="es-419" sz="1400" i="1">
                                  <a:solidFill>
                                    <a:srgbClr val="836967"/>
                                  </a:solidFill>
                                  <a:latin typeface="Cambria Math" panose="02040503050406030204" pitchFamily="18" charset="0"/>
                                </a:rPr>
                              </m:ctrlPr>
                            </m:sSupPr>
                            <m:e>
                              <m:r>
                                <a:rPr lang="es-419" sz="1400" i="1">
                                  <a:latin typeface="Cambria Math" panose="02040503050406030204" pitchFamily="18" charset="0"/>
                                </a:rPr>
                                <m:t>𝑇</m:t>
                              </m:r>
                            </m:e>
                            <m:sup>
                              <m:r>
                                <a:rPr lang="es-419" sz="1400" i="0">
                                  <a:latin typeface="Cambria Math" panose="02040503050406030204" pitchFamily="18" charset="0"/>
                                </a:rPr>
                                <m:t>4</m:t>
                              </m:r>
                            </m:sup>
                          </m:sSup>
                          <m:r>
                            <a:rPr lang="es-419" sz="1400" i="0">
                              <a:latin typeface="Cambria Math" panose="02040503050406030204" pitchFamily="18" charset="0"/>
                            </a:rPr>
                            <m:t>−</m:t>
                          </m:r>
                          <m:sSubSup>
                            <m:sSubSupPr>
                              <m:ctrlPr>
                                <a:rPr lang="es-419" sz="1400" i="1">
                                  <a:solidFill>
                                    <a:srgbClr val="836967"/>
                                  </a:solidFill>
                                  <a:latin typeface="Cambria Math" panose="02040503050406030204" pitchFamily="18" charset="0"/>
                                </a:rPr>
                              </m:ctrlPr>
                            </m:sSubSupPr>
                            <m:e>
                              <m:r>
                                <a:rPr lang="es-419" sz="1400" i="1">
                                  <a:latin typeface="Cambria Math" panose="02040503050406030204" pitchFamily="18" charset="0"/>
                                </a:rPr>
                                <m:t>𝑇</m:t>
                              </m:r>
                            </m:e>
                            <m:sub>
                              <m:r>
                                <a:rPr lang="es-419" sz="1400" i="0">
                                  <a:latin typeface="Cambria Math" panose="02040503050406030204" pitchFamily="18" charset="0"/>
                                </a:rPr>
                                <m:t>∞</m:t>
                              </m:r>
                            </m:sub>
                            <m:sup>
                              <m:r>
                                <a:rPr lang="es-419" sz="1400" i="0">
                                  <a:latin typeface="Cambria Math" panose="02040503050406030204" pitchFamily="18" charset="0"/>
                                </a:rPr>
                                <m:t>4</m:t>
                              </m:r>
                            </m:sup>
                          </m:sSubSup>
                        </m:e>
                      </m:d>
                      <m:r>
                        <a:rPr lang="es-419" sz="1400" i="0">
                          <a:latin typeface="Cambria Math" panose="02040503050406030204" pitchFamily="18" charset="0"/>
                        </a:rPr>
                        <m:t>=0 </m:t>
                      </m:r>
                    </m:oMath>
                  </m:oMathPara>
                </a14:m>
                <a:endParaRPr lang="es-419" dirty="0"/>
              </a:p>
            </p:txBody>
          </p:sp>
        </mc:Choice>
        <mc:Fallback xmlns="">
          <p:sp>
            <p:nvSpPr>
              <p:cNvPr id="17" name="CuadroTexto 16">
                <a:extLst>
                  <a:ext uri="{FF2B5EF4-FFF2-40B4-BE49-F238E27FC236}">
                    <a16:creationId xmlns:a16="http://schemas.microsoft.com/office/drawing/2014/main" id="{A9DFE773-6898-407C-96F2-79E47C264F63}"/>
                  </a:ext>
                </a:extLst>
              </p:cNvPr>
              <p:cNvSpPr txBox="1">
                <a:spLocks noRot="1" noChangeAspect="1" noMove="1" noResize="1" noEditPoints="1" noAdjustHandles="1" noChangeArrowheads="1" noChangeShapeType="1" noTextEdit="1"/>
              </p:cNvSpPr>
              <p:nvPr/>
            </p:nvSpPr>
            <p:spPr>
              <a:xfrm>
                <a:off x="1476572" y="1569009"/>
                <a:ext cx="6218179" cy="580672"/>
              </a:xfrm>
              <a:prstGeom prst="rect">
                <a:avLst/>
              </a:prstGeom>
              <a:blipFill>
                <a:blip r:embed="rId4"/>
                <a:stretch>
                  <a:fillRect/>
                </a:stretch>
              </a:blipFill>
            </p:spPr>
            <p:txBody>
              <a:bodyPr/>
              <a:lstStyle/>
              <a:p>
                <a:r>
                  <a:rPr lang="es-ES">
                    <a:noFill/>
                  </a:rPr>
                  <a:t> </a:t>
                </a:r>
              </a:p>
            </p:txBody>
          </p:sp>
        </mc:Fallback>
      </mc:AlternateContent>
      <p:sp>
        <p:nvSpPr>
          <p:cNvPr id="18" name="CuadroTexto 17">
            <a:extLst>
              <a:ext uri="{FF2B5EF4-FFF2-40B4-BE49-F238E27FC236}">
                <a16:creationId xmlns:a16="http://schemas.microsoft.com/office/drawing/2014/main" id="{B1ABEB02-4551-4FF5-8ECD-07538004D012}"/>
              </a:ext>
            </a:extLst>
          </p:cNvPr>
          <p:cNvSpPr txBox="1"/>
          <p:nvPr/>
        </p:nvSpPr>
        <p:spPr>
          <a:xfrm rot="20145456">
            <a:off x="498470" y="1573364"/>
            <a:ext cx="1204354" cy="369332"/>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s-ES" b="1" i="1" dirty="0">
                <a:ln/>
                <a:solidFill>
                  <a:schemeClr val="accent6">
                    <a:lumMod val="75000"/>
                  </a:schemeClr>
                </a:solidFill>
              </a:rPr>
              <a:t>radiación</a:t>
            </a:r>
            <a:endParaRPr lang="es-419" b="1" i="1" dirty="0">
              <a:ln/>
              <a:solidFill>
                <a:schemeClr val="accent6">
                  <a:lumMod val="75000"/>
                </a:schemeClr>
              </a:solidFill>
            </a:endParaRPr>
          </a:p>
        </p:txBody>
      </p:sp>
      <p:sp>
        <p:nvSpPr>
          <p:cNvPr id="20" name="CuadroTexto 19">
            <a:extLst>
              <a:ext uri="{FF2B5EF4-FFF2-40B4-BE49-F238E27FC236}">
                <a16:creationId xmlns:a16="http://schemas.microsoft.com/office/drawing/2014/main" id="{5D39B7B6-2118-45C8-8464-8DAB864E5FD5}"/>
              </a:ext>
            </a:extLst>
          </p:cNvPr>
          <p:cNvSpPr txBox="1"/>
          <p:nvPr/>
        </p:nvSpPr>
        <p:spPr>
          <a:xfrm>
            <a:off x="270332" y="2321771"/>
            <a:ext cx="4656221" cy="338554"/>
          </a:xfrm>
          <a:prstGeom prst="rect">
            <a:avLst/>
          </a:prstGeom>
          <a:noFill/>
        </p:spPr>
        <p:txBody>
          <a:bodyPr wrap="square" rtlCol="0">
            <a:spAutoFit/>
          </a:bodyPr>
          <a:lstStyle/>
          <a:p>
            <a:r>
              <a:rPr lang="es-419" sz="1600" dirty="0">
                <a:effectLst>
                  <a:outerShdw blurRad="38100" dist="38100" dir="2700000" algn="tl">
                    <a:srgbClr val="000000">
                      <a:alpha val="43137"/>
                    </a:srgbClr>
                  </a:outerShdw>
                </a:effectLst>
              </a:rPr>
              <a:t>Método general para aletas de sección constante </a:t>
            </a:r>
          </a:p>
        </p:txBody>
      </p:sp>
      <mc:AlternateContent xmlns:mc="http://schemas.openxmlformats.org/markup-compatibility/2006" xmlns:a14="http://schemas.microsoft.com/office/drawing/2010/main">
        <mc:Choice Requires="a14">
          <p:sp>
            <p:nvSpPr>
              <p:cNvPr id="22" name="CuadroTexto 21">
                <a:extLst>
                  <a:ext uri="{FF2B5EF4-FFF2-40B4-BE49-F238E27FC236}">
                    <a16:creationId xmlns:a16="http://schemas.microsoft.com/office/drawing/2014/main" id="{A952B554-F8A5-4B40-9B75-4D58E19EA2D9}"/>
                  </a:ext>
                </a:extLst>
              </p:cNvPr>
              <p:cNvSpPr txBox="1"/>
              <p:nvPr/>
            </p:nvSpPr>
            <p:spPr>
              <a:xfrm>
                <a:off x="-120423" y="2760051"/>
                <a:ext cx="609372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419" sz="1800" i="1" smtClean="0">
                          <a:latin typeface="Cambria Math" panose="02040503050406030204" pitchFamily="18" charset="0"/>
                        </a:rPr>
                        <m:t>h</m:t>
                      </m:r>
                      <m:r>
                        <a:rPr lang="es-419" sz="1800" i="0">
                          <a:latin typeface="Cambria Math" panose="02040503050406030204" pitchFamily="18" charset="0"/>
                        </a:rPr>
                        <m:t>=</m:t>
                      </m:r>
                      <m:sSub>
                        <m:sSubPr>
                          <m:ctrlPr>
                            <a:rPr lang="es-419" sz="1800" i="1">
                              <a:solidFill>
                                <a:srgbClr val="836967"/>
                              </a:solidFill>
                              <a:latin typeface="Cambria Math" panose="02040503050406030204" pitchFamily="18" charset="0"/>
                            </a:rPr>
                          </m:ctrlPr>
                        </m:sSubPr>
                        <m:e>
                          <m:r>
                            <a:rPr lang="es-419" sz="1800" i="1">
                              <a:latin typeface="Cambria Math" panose="02040503050406030204" pitchFamily="18" charset="0"/>
                            </a:rPr>
                            <m:t>h</m:t>
                          </m:r>
                        </m:e>
                        <m:sub>
                          <m:r>
                            <a:rPr lang="es-419" sz="1800" i="1">
                              <a:latin typeface="Cambria Math" panose="02040503050406030204" pitchFamily="18" charset="0"/>
                            </a:rPr>
                            <m:t>𝑐𝑜𝑛𝑣𝑒𝑐𝑐𝑖</m:t>
                          </m:r>
                          <m:r>
                            <a:rPr lang="es-419" sz="1800" i="0">
                              <a:latin typeface="Cambria Math" panose="02040503050406030204" pitchFamily="18" charset="0"/>
                            </a:rPr>
                            <m:t>ó</m:t>
                          </m:r>
                          <m:r>
                            <a:rPr lang="es-419" sz="1800" i="1">
                              <a:latin typeface="Cambria Math" panose="02040503050406030204" pitchFamily="18" charset="0"/>
                            </a:rPr>
                            <m:t>𝑛</m:t>
                          </m:r>
                        </m:sub>
                      </m:sSub>
                      <m:r>
                        <a:rPr lang="es-419" sz="1800" i="0">
                          <a:latin typeface="Cambria Math" panose="02040503050406030204" pitchFamily="18" charset="0"/>
                        </a:rPr>
                        <m:t>+</m:t>
                      </m:r>
                      <m:sSub>
                        <m:sSubPr>
                          <m:ctrlPr>
                            <a:rPr lang="es-419" sz="1800" i="1">
                              <a:solidFill>
                                <a:srgbClr val="836967"/>
                              </a:solidFill>
                              <a:latin typeface="Cambria Math" panose="02040503050406030204" pitchFamily="18" charset="0"/>
                            </a:rPr>
                          </m:ctrlPr>
                        </m:sSubPr>
                        <m:e>
                          <m:r>
                            <a:rPr lang="es-419" sz="1800" i="1">
                              <a:latin typeface="Cambria Math" panose="02040503050406030204" pitchFamily="18" charset="0"/>
                            </a:rPr>
                            <m:t>h</m:t>
                          </m:r>
                        </m:e>
                        <m:sub>
                          <m:r>
                            <a:rPr lang="es-419" sz="1800" i="1">
                              <a:latin typeface="Cambria Math" panose="02040503050406030204" pitchFamily="18" charset="0"/>
                            </a:rPr>
                            <m:t>𝑟𝑎𝑑𝑖𝑎𝑐𝑖</m:t>
                          </m:r>
                          <m:r>
                            <a:rPr lang="es-419" sz="1800" i="0">
                              <a:latin typeface="Cambria Math" panose="02040503050406030204" pitchFamily="18" charset="0"/>
                            </a:rPr>
                            <m:t>ó</m:t>
                          </m:r>
                          <m:r>
                            <a:rPr lang="es-419" sz="1800" i="1">
                              <a:latin typeface="Cambria Math" panose="02040503050406030204" pitchFamily="18" charset="0"/>
                            </a:rPr>
                            <m:t>𝑛</m:t>
                          </m:r>
                        </m:sub>
                      </m:sSub>
                    </m:oMath>
                  </m:oMathPara>
                </a14:m>
                <a:endParaRPr lang="es-419" sz="1800" dirty="0"/>
              </a:p>
            </p:txBody>
          </p:sp>
        </mc:Choice>
        <mc:Fallback xmlns="">
          <p:sp>
            <p:nvSpPr>
              <p:cNvPr id="22" name="CuadroTexto 21">
                <a:extLst>
                  <a:ext uri="{FF2B5EF4-FFF2-40B4-BE49-F238E27FC236}">
                    <a16:creationId xmlns:a16="http://schemas.microsoft.com/office/drawing/2014/main" id="{A952B554-F8A5-4B40-9B75-4D58E19EA2D9}"/>
                  </a:ext>
                </a:extLst>
              </p:cNvPr>
              <p:cNvSpPr txBox="1">
                <a:spLocks noRot="1" noChangeAspect="1" noMove="1" noResize="1" noEditPoints="1" noAdjustHandles="1" noChangeArrowheads="1" noChangeShapeType="1" noTextEdit="1"/>
              </p:cNvSpPr>
              <p:nvPr/>
            </p:nvSpPr>
            <p:spPr>
              <a:xfrm>
                <a:off x="-120423" y="2760051"/>
                <a:ext cx="6093724" cy="369332"/>
              </a:xfrm>
              <a:prstGeom prst="rect">
                <a:avLst/>
              </a:prstGeom>
              <a:blipFill>
                <a:blip r:embed="rId5"/>
                <a:stretch>
                  <a:fillRect b="-3333"/>
                </a:stretch>
              </a:blipFill>
            </p:spPr>
            <p:txBody>
              <a:bodyPr/>
              <a:lstStyle/>
              <a:p>
                <a:r>
                  <a:rPr lang="es-419">
                    <a:noFill/>
                  </a:rPr>
                  <a:t> </a:t>
                </a:r>
              </a:p>
            </p:txBody>
          </p:sp>
        </mc:Fallback>
      </mc:AlternateContent>
      <p:sp>
        <p:nvSpPr>
          <p:cNvPr id="23" name="CuadroTexto 22">
            <a:extLst>
              <a:ext uri="{FF2B5EF4-FFF2-40B4-BE49-F238E27FC236}">
                <a16:creationId xmlns:a16="http://schemas.microsoft.com/office/drawing/2014/main" id="{7C8444A5-6DF0-4F6E-A332-B86DB280D738}"/>
              </a:ext>
            </a:extLst>
          </p:cNvPr>
          <p:cNvSpPr txBox="1"/>
          <p:nvPr/>
        </p:nvSpPr>
        <p:spPr>
          <a:xfrm>
            <a:off x="7694751" y="3859993"/>
            <a:ext cx="2911641" cy="338554"/>
          </a:xfrm>
          <a:prstGeom prst="rect">
            <a:avLst/>
          </a:prstGeom>
          <a:noFill/>
        </p:spPr>
        <p:txBody>
          <a:bodyPr wrap="square" rtlCol="0">
            <a:spAutoFit/>
          </a:bodyPr>
          <a:lstStyle/>
          <a:p>
            <a:r>
              <a:rPr lang="es-419" sz="1600" dirty="0">
                <a:effectLst>
                  <a:outerShdw blurRad="38100" dist="38100" dir="2700000" algn="tl">
                    <a:srgbClr val="000000">
                      <a:alpha val="43137"/>
                    </a:srgbClr>
                  </a:outerShdw>
                </a:effectLst>
              </a:rPr>
              <a:t>Método por diferencias finitas </a:t>
            </a:r>
          </a:p>
        </p:txBody>
      </p:sp>
      <mc:AlternateContent xmlns:mc="http://schemas.openxmlformats.org/markup-compatibility/2006" xmlns:a14="http://schemas.microsoft.com/office/drawing/2010/main">
        <mc:Choice Requires="a14">
          <p:sp>
            <p:nvSpPr>
              <p:cNvPr id="30" name="CuadroTexto 29">
                <a:extLst>
                  <a:ext uri="{FF2B5EF4-FFF2-40B4-BE49-F238E27FC236}">
                    <a16:creationId xmlns:a16="http://schemas.microsoft.com/office/drawing/2014/main" id="{4F4C12B2-25C3-490F-85E5-A19528289974}"/>
                  </a:ext>
                </a:extLst>
              </p:cNvPr>
              <p:cNvSpPr txBox="1"/>
              <p:nvPr/>
            </p:nvSpPr>
            <p:spPr>
              <a:xfrm>
                <a:off x="5776162" y="4224632"/>
                <a:ext cx="6748818" cy="64812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s-419" sz="1800" i="1" smtClean="0">
                              <a:solidFill>
                                <a:srgbClr val="836967"/>
                              </a:solidFill>
                              <a:latin typeface="Cambria Math" panose="02040503050406030204" pitchFamily="18" charset="0"/>
                            </a:rPr>
                          </m:ctrlPr>
                        </m:fPr>
                        <m:num>
                          <m:sSup>
                            <m:sSupPr>
                              <m:ctrlPr>
                                <a:rPr lang="es-419" sz="1800" i="1">
                                  <a:solidFill>
                                    <a:srgbClr val="836967"/>
                                  </a:solidFill>
                                  <a:latin typeface="Cambria Math" panose="02040503050406030204" pitchFamily="18" charset="0"/>
                                </a:rPr>
                              </m:ctrlPr>
                            </m:sSupPr>
                            <m:e>
                              <m:r>
                                <a:rPr lang="es-419" sz="1800" i="1">
                                  <a:latin typeface="Cambria Math" panose="02040503050406030204" pitchFamily="18" charset="0"/>
                                </a:rPr>
                                <m:t>𝑑</m:t>
                              </m:r>
                            </m:e>
                            <m:sup>
                              <m:r>
                                <a:rPr lang="es-419" sz="1800" i="0">
                                  <a:latin typeface="Cambria Math" panose="02040503050406030204" pitchFamily="18" charset="0"/>
                                </a:rPr>
                                <m:t>2</m:t>
                              </m:r>
                            </m:sup>
                          </m:sSup>
                          <m:r>
                            <a:rPr lang="es-419" sz="1800" i="1">
                              <a:latin typeface="Cambria Math" panose="02040503050406030204" pitchFamily="18" charset="0"/>
                            </a:rPr>
                            <m:t>𝑇</m:t>
                          </m:r>
                          <m:r>
                            <a:rPr lang="es-419" sz="1800" i="0">
                              <a:latin typeface="Cambria Math" panose="02040503050406030204" pitchFamily="18" charset="0"/>
                            </a:rPr>
                            <m:t> </m:t>
                          </m:r>
                        </m:num>
                        <m:den>
                          <m:r>
                            <a:rPr lang="es-419" sz="1800" i="1">
                              <a:latin typeface="Cambria Math" panose="02040503050406030204" pitchFamily="18" charset="0"/>
                            </a:rPr>
                            <m:t>𝑑</m:t>
                          </m:r>
                          <m:sSup>
                            <m:sSupPr>
                              <m:ctrlPr>
                                <a:rPr lang="es-419" sz="1800" i="1">
                                  <a:solidFill>
                                    <a:srgbClr val="836967"/>
                                  </a:solidFill>
                                  <a:latin typeface="Cambria Math" panose="02040503050406030204" pitchFamily="18" charset="0"/>
                                </a:rPr>
                              </m:ctrlPr>
                            </m:sSupPr>
                            <m:e>
                              <m:r>
                                <a:rPr lang="es-419" sz="1800" i="1">
                                  <a:latin typeface="Cambria Math" panose="02040503050406030204" pitchFamily="18" charset="0"/>
                                </a:rPr>
                                <m:t>𝑥</m:t>
                              </m:r>
                            </m:e>
                            <m:sup>
                              <m:r>
                                <a:rPr lang="es-419" sz="1800" i="0">
                                  <a:latin typeface="Cambria Math" panose="02040503050406030204" pitchFamily="18" charset="0"/>
                                </a:rPr>
                                <m:t>2</m:t>
                              </m:r>
                            </m:sup>
                          </m:sSup>
                        </m:den>
                      </m:f>
                      <m:r>
                        <a:rPr lang="es-419" sz="1800" i="0">
                          <a:latin typeface="Cambria Math" panose="02040503050406030204" pitchFamily="18" charset="0"/>
                        </a:rPr>
                        <m:t>=</m:t>
                      </m:r>
                      <m:f>
                        <m:fPr>
                          <m:ctrlPr>
                            <a:rPr lang="es-419" sz="1800" i="1">
                              <a:solidFill>
                                <a:srgbClr val="836967"/>
                              </a:solidFill>
                              <a:latin typeface="Cambria Math" panose="02040503050406030204" pitchFamily="18" charset="0"/>
                            </a:rPr>
                          </m:ctrlPr>
                        </m:fPr>
                        <m:num>
                          <m:sSub>
                            <m:sSubPr>
                              <m:ctrlPr>
                                <a:rPr lang="es-419" sz="1800" i="1">
                                  <a:solidFill>
                                    <a:srgbClr val="836967"/>
                                  </a:solidFill>
                                  <a:latin typeface="Cambria Math" panose="02040503050406030204" pitchFamily="18" charset="0"/>
                                </a:rPr>
                              </m:ctrlPr>
                            </m:sSubPr>
                            <m:e>
                              <m:r>
                                <a:rPr lang="es-419" sz="1800" i="1">
                                  <a:latin typeface="Cambria Math" panose="02040503050406030204" pitchFamily="18" charset="0"/>
                                </a:rPr>
                                <m:t>𝑇</m:t>
                              </m:r>
                            </m:e>
                            <m:sub>
                              <m:r>
                                <a:rPr lang="es-419" sz="1800" i="1">
                                  <a:latin typeface="Cambria Math" panose="02040503050406030204" pitchFamily="18" charset="0"/>
                                </a:rPr>
                                <m:t>𝑚</m:t>
                              </m:r>
                              <m:r>
                                <a:rPr lang="es-419" sz="1800" i="0">
                                  <a:latin typeface="Cambria Math" panose="02040503050406030204" pitchFamily="18" charset="0"/>
                                </a:rPr>
                                <m:t>−1</m:t>
                              </m:r>
                            </m:sub>
                          </m:sSub>
                          <m:r>
                            <a:rPr lang="es-419" sz="1800" i="0">
                              <a:latin typeface="Cambria Math" panose="02040503050406030204" pitchFamily="18" charset="0"/>
                            </a:rPr>
                            <m:t>−2</m:t>
                          </m:r>
                          <m:sSub>
                            <m:sSubPr>
                              <m:ctrlPr>
                                <a:rPr lang="es-419" sz="1800" i="1">
                                  <a:solidFill>
                                    <a:srgbClr val="836967"/>
                                  </a:solidFill>
                                  <a:latin typeface="Cambria Math" panose="02040503050406030204" pitchFamily="18" charset="0"/>
                                </a:rPr>
                              </m:ctrlPr>
                            </m:sSubPr>
                            <m:e>
                              <m:r>
                                <a:rPr lang="es-419" sz="1800" i="1">
                                  <a:latin typeface="Cambria Math" panose="02040503050406030204" pitchFamily="18" charset="0"/>
                                </a:rPr>
                                <m:t>𝑇</m:t>
                              </m:r>
                            </m:e>
                            <m:sub>
                              <m:r>
                                <a:rPr lang="es-419" sz="1800" i="1">
                                  <a:latin typeface="Cambria Math" panose="02040503050406030204" pitchFamily="18" charset="0"/>
                                </a:rPr>
                                <m:t>𝑚</m:t>
                              </m:r>
                            </m:sub>
                          </m:sSub>
                          <m:r>
                            <a:rPr lang="es-419" sz="1800" i="0">
                              <a:latin typeface="Cambria Math" panose="02040503050406030204" pitchFamily="18" charset="0"/>
                            </a:rPr>
                            <m:t>+</m:t>
                          </m:r>
                          <m:sSub>
                            <m:sSubPr>
                              <m:ctrlPr>
                                <a:rPr lang="es-419" sz="1800" i="1">
                                  <a:solidFill>
                                    <a:srgbClr val="836967"/>
                                  </a:solidFill>
                                  <a:latin typeface="Cambria Math" panose="02040503050406030204" pitchFamily="18" charset="0"/>
                                </a:rPr>
                              </m:ctrlPr>
                            </m:sSubPr>
                            <m:e>
                              <m:r>
                                <a:rPr lang="es-419" sz="1800" i="1">
                                  <a:latin typeface="Cambria Math" panose="02040503050406030204" pitchFamily="18" charset="0"/>
                                </a:rPr>
                                <m:t>𝑇</m:t>
                              </m:r>
                            </m:e>
                            <m:sub>
                              <m:r>
                                <a:rPr lang="es-419" sz="1800" i="1">
                                  <a:latin typeface="Cambria Math" panose="02040503050406030204" pitchFamily="18" charset="0"/>
                                </a:rPr>
                                <m:t>𝑚</m:t>
                              </m:r>
                              <m:r>
                                <a:rPr lang="es-419" sz="1800" i="0">
                                  <a:latin typeface="Cambria Math" panose="02040503050406030204" pitchFamily="18" charset="0"/>
                                </a:rPr>
                                <m:t>+1</m:t>
                              </m:r>
                            </m:sub>
                          </m:sSub>
                        </m:num>
                        <m:den>
                          <m:r>
                            <a:rPr lang="es-419" sz="1800" i="0">
                              <a:latin typeface="Cambria Math" panose="02040503050406030204" pitchFamily="18" charset="0"/>
                            </a:rPr>
                            <m:t>∆</m:t>
                          </m:r>
                          <m:sSup>
                            <m:sSupPr>
                              <m:ctrlPr>
                                <a:rPr lang="es-419" sz="1800" i="1">
                                  <a:solidFill>
                                    <a:srgbClr val="836967"/>
                                  </a:solidFill>
                                  <a:latin typeface="Cambria Math" panose="02040503050406030204" pitchFamily="18" charset="0"/>
                                </a:rPr>
                              </m:ctrlPr>
                            </m:sSupPr>
                            <m:e>
                              <m:r>
                                <a:rPr lang="es-419" sz="1800" i="1">
                                  <a:latin typeface="Cambria Math" panose="02040503050406030204" pitchFamily="18" charset="0"/>
                                </a:rPr>
                                <m:t>𝑥</m:t>
                              </m:r>
                            </m:e>
                            <m:sup>
                              <m:r>
                                <a:rPr lang="es-419" sz="1800" i="0">
                                  <a:latin typeface="Cambria Math" panose="02040503050406030204" pitchFamily="18" charset="0"/>
                                </a:rPr>
                                <m:t>2</m:t>
                              </m:r>
                            </m:sup>
                          </m:sSup>
                        </m:den>
                      </m:f>
                    </m:oMath>
                  </m:oMathPara>
                </a14:m>
                <a:endParaRPr lang="es-ES" dirty="0"/>
              </a:p>
            </p:txBody>
          </p:sp>
        </mc:Choice>
        <mc:Fallback xmlns="">
          <p:sp>
            <p:nvSpPr>
              <p:cNvPr id="30" name="CuadroTexto 29">
                <a:extLst>
                  <a:ext uri="{FF2B5EF4-FFF2-40B4-BE49-F238E27FC236}">
                    <a16:creationId xmlns:a16="http://schemas.microsoft.com/office/drawing/2014/main" id="{4F4C12B2-25C3-490F-85E5-A19528289974}"/>
                  </a:ext>
                </a:extLst>
              </p:cNvPr>
              <p:cNvSpPr txBox="1">
                <a:spLocks noRot="1" noChangeAspect="1" noMove="1" noResize="1" noEditPoints="1" noAdjustHandles="1" noChangeArrowheads="1" noChangeShapeType="1" noTextEdit="1"/>
              </p:cNvSpPr>
              <p:nvPr/>
            </p:nvSpPr>
            <p:spPr>
              <a:xfrm>
                <a:off x="5776162" y="4224632"/>
                <a:ext cx="6748818" cy="648126"/>
              </a:xfrm>
              <a:prstGeom prst="rect">
                <a:avLst/>
              </a:prstGeom>
              <a:blipFill>
                <a:blip r:embed="rId6"/>
                <a:stretch>
                  <a:fillRect/>
                </a:stretch>
              </a:blipFill>
            </p:spPr>
            <p:txBody>
              <a:bodyPr/>
              <a:lstStyle/>
              <a:p>
                <a:r>
                  <a:rPr lang="es-419">
                    <a:noFill/>
                  </a:rPr>
                  <a:t> </a:t>
                </a:r>
              </a:p>
            </p:txBody>
          </p:sp>
        </mc:Fallback>
      </mc:AlternateContent>
      <p:pic>
        <p:nvPicPr>
          <p:cNvPr id="31" name="Imagen 30">
            <a:extLst>
              <a:ext uri="{FF2B5EF4-FFF2-40B4-BE49-F238E27FC236}">
                <a16:creationId xmlns:a16="http://schemas.microsoft.com/office/drawing/2014/main" id="{73547031-C693-4384-8790-AC1D72589D63}"/>
              </a:ext>
            </a:extLst>
          </p:cNvPr>
          <p:cNvPicPr/>
          <p:nvPr/>
        </p:nvPicPr>
        <p:blipFill>
          <a:blip r:embed="rId7">
            <a:grayscl/>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tretch>
            <a:fillRect/>
          </a:stretch>
        </p:blipFill>
        <p:spPr>
          <a:xfrm>
            <a:off x="1520130" y="3270695"/>
            <a:ext cx="5029200" cy="2379980"/>
          </a:xfrm>
          <a:prstGeom prst="rect">
            <a:avLst/>
          </a:prstGeom>
        </p:spPr>
      </p:pic>
      <p:sp>
        <p:nvSpPr>
          <p:cNvPr id="13" name="Rectángulo 12">
            <a:extLst>
              <a:ext uri="{FF2B5EF4-FFF2-40B4-BE49-F238E27FC236}">
                <a16:creationId xmlns:a16="http://schemas.microsoft.com/office/drawing/2014/main" id="{E8A8C0FE-B64B-4B64-B242-C3301E548570}"/>
              </a:ext>
            </a:extLst>
          </p:cNvPr>
          <p:cNvSpPr/>
          <p:nvPr/>
        </p:nvSpPr>
        <p:spPr>
          <a:xfrm>
            <a:off x="1520130" y="3650217"/>
            <a:ext cx="4888480" cy="43815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mc:AlternateContent xmlns:mc="http://schemas.openxmlformats.org/markup-compatibility/2006" xmlns:a14="http://schemas.microsoft.com/office/drawing/2010/main">
        <mc:Choice Requires="a14">
          <p:sp>
            <p:nvSpPr>
              <p:cNvPr id="32" name="CuadroTexto 31">
                <a:extLst>
                  <a:ext uri="{FF2B5EF4-FFF2-40B4-BE49-F238E27FC236}">
                    <a16:creationId xmlns:a16="http://schemas.microsoft.com/office/drawing/2014/main" id="{398C5223-B19D-44BD-8C75-6F90E50AE80A}"/>
                  </a:ext>
                </a:extLst>
              </p:cNvPr>
              <p:cNvSpPr txBox="1"/>
              <p:nvPr/>
            </p:nvSpPr>
            <p:spPr>
              <a:xfrm>
                <a:off x="762964" y="5601032"/>
                <a:ext cx="6105524" cy="40498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419" i="1" smtClean="0">
                              <a:solidFill>
                                <a:srgbClr val="836967"/>
                              </a:solidFill>
                              <a:latin typeface="Cambria Math" panose="02040503050406030204" pitchFamily="18" charset="0"/>
                            </a:rPr>
                          </m:ctrlPr>
                        </m:sSubPr>
                        <m:e>
                          <m:r>
                            <a:rPr lang="es-419" i="1">
                              <a:latin typeface="Cambria Math" panose="02040503050406030204" pitchFamily="18" charset="0"/>
                            </a:rPr>
                            <m:t>h</m:t>
                          </m:r>
                        </m:e>
                        <m:sub>
                          <m:r>
                            <a:rPr lang="es-419" i="1">
                              <a:latin typeface="Cambria Math" panose="02040503050406030204" pitchFamily="18" charset="0"/>
                            </a:rPr>
                            <m:t>𝑟𝑎𝑑</m:t>
                          </m:r>
                        </m:sub>
                      </m:sSub>
                      <m:r>
                        <a:rPr lang="es-419" i="0">
                          <a:latin typeface="Cambria Math" panose="02040503050406030204" pitchFamily="18" charset="0"/>
                        </a:rPr>
                        <m:t>=</m:t>
                      </m:r>
                      <m:r>
                        <a:rPr lang="es-419" i="1">
                          <a:latin typeface="Cambria Math" panose="02040503050406030204" pitchFamily="18" charset="0"/>
                        </a:rPr>
                        <m:t>𝜀</m:t>
                      </m:r>
                      <m:r>
                        <a:rPr lang="es-419" i="0">
                          <a:latin typeface="Cambria Math" panose="02040503050406030204" pitchFamily="18" charset="0"/>
                        </a:rPr>
                        <m:t>∗</m:t>
                      </m:r>
                      <m:r>
                        <a:rPr lang="es-419" i="1">
                          <a:latin typeface="Cambria Math" panose="02040503050406030204" pitchFamily="18" charset="0"/>
                        </a:rPr>
                        <m:t>𝜎</m:t>
                      </m:r>
                      <m:r>
                        <a:rPr lang="es-419" i="0">
                          <a:latin typeface="Cambria Math" panose="02040503050406030204" pitchFamily="18" charset="0"/>
                        </a:rPr>
                        <m:t>∗</m:t>
                      </m:r>
                      <m:d>
                        <m:dPr>
                          <m:ctrlPr>
                            <a:rPr lang="es-419" i="1">
                              <a:solidFill>
                                <a:srgbClr val="836967"/>
                              </a:solidFill>
                              <a:latin typeface="Cambria Math" panose="02040503050406030204" pitchFamily="18" charset="0"/>
                            </a:rPr>
                          </m:ctrlPr>
                        </m:dPr>
                        <m:e>
                          <m:sSub>
                            <m:sSubPr>
                              <m:ctrlPr>
                                <a:rPr lang="es-419" i="1">
                                  <a:solidFill>
                                    <a:srgbClr val="836967"/>
                                  </a:solidFill>
                                  <a:latin typeface="Cambria Math" panose="02040503050406030204" pitchFamily="18" charset="0"/>
                                </a:rPr>
                              </m:ctrlPr>
                            </m:sSubPr>
                            <m:e>
                              <m:r>
                                <a:rPr lang="es-419" i="1">
                                  <a:latin typeface="Cambria Math" panose="02040503050406030204" pitchFamily="18" charset="0"/>
                                </a:rPr>
                                <m:t>𝑇</m:t>
                              </m:r>
                            </m:e>
                            <m:sub>
                              <m:r>
                                <a:rPr lang="es-419" i="1">
                                  <a:latin typeface="Cambria Math" panose="02040503050406030204" pitchFamily="18" charset="0"/>
                                </a:rPr>
                                <m:t>𝑠</m:t>
                              </m:r>
                            </m:sub>
                          </m:sSub>
                          <m:r>
                            <a:rPr lang="es-419" i="0">
                              <a:latin typeface="Cambria Math" panose="02040503050406030204" pitchFamily="18" charset="0"/>
                            </a:rPr>
                            <m:t>+</m:t>
                          </m:r>
                          <m:sSub>
                            <m:sSubPr>
                              <m:ctrlPr>
                                <a:rPr lang="es-419" i="1">
                                  <a:solidFill>
                                    <a:srgbClr val="836967"/>
                                  </a:solidFill>
                                  <a:latin typeface="Cambria Math" panose="02040503050406030204" pitchFamily="18" charset="0"/>
                                </a:rPr>
                              </m:ctrlPr>
                            </m:sSubPr>
                            <m:e>
                              <m:r>
                                <a:rPr lang="es-419" i="1">
                                  <a:latin typeface="Cambria Math" panose="02040503050406030204" pitchFamily="18" charset="0"/>
                                </a:rPr>
                                <m:t>𝑇</m:t>
                              </m:r>
                            </m:e>
                            <m:sub>
                              <m:r>
                                <a:rPr lang="es-419" i="1">
                                  <a:latin typeface="Cambria Math" panose="02040503050406030204" pitchFamily="18" charset="0"/>
                                </a:rPr>
                                <m:t>𝑎𝑙𝑟</m:t>
                              </m:r>
                            </m:sub>
                          </m:sSub>
                        </m:e>
                      </m:d>
                      <m:r>
                        <a:rPr lang="es-419" i="0">
                          <a:latin typeface="Cambria Math" panose="02040503050406030204" pitchFamily="18" charset="0"/>
                        </a:rPr>
                        <m:t>∗</m:t>
                      </m:r>
                      <m:d>
                        <m:dPr>
                          <m:ctrlPr>
                            <a:rPr lang="es-419" i="1">
                              <a:latin typeface="Cambria Math" panose="02040503050406030204" pitchFamily="18" charset="0"/>
                            </a:rPr>
                          </m:ctrlPr>
                        </m:dPr>
                        <m:e>
                          <m:sSubSup>
                            <m:sSubSupPr>
                              <m:ctrlPr>
                                <a:rPr lang="es-419" i="1">
                                  <a:solidFill>
                                    <a:srgbClr val="836967"/>
                                  </a:solidFill>
                                  <a:latin typeface="Cambria Math" panose="02040503050406030204" pitchFamily="18" charset="0"/>
                                </a:rPr>
                              </m:ctrlPr>
                            </m:sSubSupPr>
                            <m:e>
                              <m:r>
                                <a:rPr lang="es-419" i="1">
                                  <a:latin typeface="Cambria Math" panose="02040503050406030204" pitchFamily="18" charset="0"/>
                                </a:rPr>
                                <m:t>𝑇</m:t>
                              </m:r>
                            </m:e>
                            <m:sub>
                              <m:r>
                                <a:rPr lang="es-419" i="1">
                                  <a:latin typeface="Cambria Math" panose="02040503050406030204" pitchFamily="18" charset="0"/>
                                </a:rPr>
                                <m:t>𝑠</m:t>
                              </m:r>
                            </m:sub>
                            <m:sup>
                              <m:r>
                                <a:rPr lang="es-419" i="0">
                                  <a:latin typeface="Cambria Math" panose="02040503050406030204" pitchFamily="18" charset="0"/>
                                </a:rPr>
                                <m:t>2</m:t>
                              </m:r>
                            </m:sup>
                          </m:sSubSup>
                          <m:r>
                            <a:rPr lang="es-419" i="0">
                              <a:latin typeface="Cambria Math" panose="02040503050406030204" pitchFamily="18" charset="0"/>
                            </a:rPr>
                            <m:t>+</m:t>
                          </m:r>
                          <m:sSubSup>
                            <m:sSubSupPr>
                              <m:ctrlPr>
                                <a:rPr lang="es-419" i="1">
                                  <a:solidFill>
                                    <a:srgbClr val="836967"/>
                                  </a:solidFill>
                                  <a:latin typeface="Cambria Math" panose="02040503050406030204" pitchFamily="18" charset="0"/>
                                </a:rPr>
                              </m:ctrlPr>
                            </m:sSubSupPr>
                            <m:e>
                              <m:r>
                                <a:rPr lang="es-419" i="1">
                                  <a:latin typeface="Cambria Math" panose="02040503050406030204" pitchFamily="18" charset="0"/>
                                </a:rPr>
                                <m:t>𝑇</m:t>
                              </m:r>
                            </m:e>
                            <m:sub>
                              <m:r>
                                <a:rPr lang="es-419" i="1">
                                  <a:latin typeface="Cambria Math" panose="02040503050406030204" pitchFamily="18" charset="0"/>
                                </a:rPr>
                                <m:t>𝑎𝑙𝑟</m:t>
                              </m:r>
                            </m:sub>
                            <m:sup>
                              <m:r>
                                <a:rPr lang="es-419" i="0">
                                  <a:latin typeface="Cambria Math" panose="02040503050406030204" pitchFamily="18" charset="0"/>
                                </a:rPr>
                                <m:t>2</m:t>
                              </m:r>
                            </m:sup>
                          </m:sSubSup>
                        </m:e>
                      </m:d>
                      <m:r>
                        <a:rPr lang="es-419" i="0">
                          <a:latin typeface="Cambria Math" panose="02040503050406030204" pitchFamily="18" charset="0"/>
                        </a:rPr>
                        <m:t> </m:t>
                      </m:r>
                    </m:oMath>
                  </m:oMathPara>
                </a14:m>
                <a:endParaRPr lang="es-419" dirty="0"/>
              </a:p>
            </p:txBody>
          </p:sp>
        </mc:Choice>
        <mc:Fallback xmlns="">
          <p:sp>
            <p:nvSpPr>
              <p:cNvPr id="32" name="CuadroTexto 31">
                <a:extLst>
                  <a:ext uri="{FF2B5EF4-FFF2-40B4-BE49-F238E27FC236}">
                    <a16:creationId xmlns:a16="http://schemas.microsoft.com/office/drawing/2014/main" id="{398C5223-B19D-44BD-8C75-6F90E50AE80A}"/>
                  </a:ext>
                </a:extLst>
              </p:cNvPr>
              <p:cNvSpPr txBox="1">
                <a:spLocks noRot="1" noChangeAspect="1" noMove="1" noResize="1" noEditPoints="1" noAdjustHandles="1" noChangeArrowheads="1" noChangeShapeType="1" noTextEdit="1"/>
              </p:cNvSpPr>
              <p:nvPr/>
            </p:nvSpPr>
            <p:spPr>
              <a:xfrm>
                <a:off x="762964" y="5601032"/>
                <a:ext cx="6105524" cy="404983"/>
              </a:xfrm>
              <a:prstGeom prst="rect">
                <a:avLst/>
              </a:prstGeom>
              <a:blipFill>
                <a:blip r:embed="rId9"/>
                <a:stretch>
                  <a:fillRect/>
                </a:stretch>
              </a:blipFill>
            </p:spPr>
            <p:txBody>
              <a:bodyPr/>
              <a:lstStyle/>
              <a:p>
                <a:r>
                  <a:rPr lang="es-419">
                    <a:noFill/>
                  </a:rPr>
                  <a:t> </a:t>
                </a:r>
              </a:p>
            </p:txBody>
          </p:sp>
        </mc:Fallback>
      </mc:AlternateContent>
    </p:spTree>
    <p:extLst>
      <p:ext uri="{BB962C8B-B14F-4D97-AF65-F5344CB8AC3E}">
        <p14:creationId xmlns:p14="http://schemas.microsoft.com/office/powerpoint/2010/main" val="4663377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80DAED9-A879-437C-B66D-59B4833BE5F5}"/>
              </a:ext>
            </a:extLst>
          </p:cNvPr>
          <p:cNvSpPr txBox="1"/>
          <p:nvPr/>
        </p:nvSpPr>
        <p:spPr>
          <a:xfrm>
            <a:off x="3201240" y="241633"/>
            <a:ext cx="5618747" cy="400110"/>
          </a:xfrm>
          <a:prstGeom prst="rect">
            <a:avLst/>
          </a:prstGeom>
          <a:noFill/>
        </p:spPr>
        <p:txBody>
          <a:bodyPr wrap="square">
            <a:spAutoFit/>
          </a:bodyPr>
          <a:lstStyle/>
          <a:p>
            <a:pPr lvl="1"/>
            <a:r>
              <a:rPr lang="es-419" sz="2000" b="1" dirty="0">
                <a:solidFill>
                  <a:srgbClr val="FF0000"/>
                </a:solidFill>
              </a:rPr>
              <a:t>DISTRIBUCIÓN DE TEMPERATURAS </a:t>
            </a:r>
          </a:p>
        </p:txBody>
      </p:sp>
      <p:sp>
        <p:nvSpPr>
          <p:cNvPr id="12" name="CuadroTexto 11">
            <a:extLst>
              <a:ext uri="{FF2B5EF4-FFF2-40B4-BE49-F238E27FC236}">
                <a16:creationId xmlns:a16="http://schemas.microsoft.com/office/drawing/2014/main" id="{DDEAC6A7-61BB-4AA8-949A-90CEE843DE86}"/>
              </a:ext>
            </a:extLst>
          </p:cNvPr>
          <p:cNvSpPr txBox="1"/>
          <p:nvPr/>
        </p:nvSpPr>
        <p:spPr>
          <a:xfrm>
            <a:off x="637703" y="2493667"/>
            <a:ext cx="3481640" cy="338554"/>
          </a:xfrm>
          <a:prstGeom prst="rect">
            <a:avLst/>
          </a:prstGeom>
          <a:noFill/>
        </p:spPr>
        <p:txBody>
          <a:bodyPr wrap="square" rtlCol="0">
            <a:spAutoFit/>
          </a:bodyPr>
          <a:lstStyle/>
          <a:p>
            <a:r>
              <a:rPr lang="es-ES" sz="1600" dirty="0">
                <a:effectLst>
                  <a:outerShdw blurRad="38100" dist="38100" dir="2700000" algn="tl">
                    <a:srgbClr val="000000">
                      <a:alpha val="43137"/>
                    </a:srgbClr>
                  </a:outerShdw>
                </a:effectLst>
                <a:latin typeface="Arial "/>
              </a:rPr>
              <a:t>Cilíndrica, Rectangular</a:t>
            </a:r>
            <a:endParaRPr lang="es-419" sz="1600" dirty="0">
              <a:effectLst>
                <a:outerShdw blurRad="38100" dist="38100" dir="2700000" algn="tl">
                  <a:srgbClr val="000000">
                    <a:alpha val="43137"/>
                  </a:srgbClr>
                </a:outerShdw>
              </a:effectLst>
              <a:latin typeface="Arial "/>
            </a:endParaRPr>
          </a:p>
        </p:txBody>
      </p:sp>
      <p:sp>
        <p:nvSpPr>
          <p:cNvPr id="13" name="CuadroTexto 12">
            <a:extLst>
              <a:ext uri="{FF2B5EF4-FFF2-40B4-BE49-F238E27FC236}">
                <a16:creationId xmlns:a16="http://schemas.microsoft.com/office/drawing/2014/main" id="{22E0E738-2D96-489F-9391-F59172114EE7}"/>
              </a:ext>
            </a:extLst>
          </p:cNvPr>
          <p:cNvSpPr txBox="1"/>
          <p:nvPr/>
        </p:nvSpPr>
        <p:spPr>
          <a:xfrm>
            <a:off x="648717" y="3441102"/>
            <a:ext cx="3671638" cy="338554"/>
          </a:xfrm>
          <a:prstGeom prst="rect">
            <a:avLst/>
          </a:prstGeom>
          <a:noFill/>
        </p:spPr>
        <p:txBody>
          <a:bodyPr wrap="square" rtlCol="0">
            <a:spAutoFit/>
          </a:bodyPr>
          <a:lstStyle/>
          <a:p>
            <a:r>
              <a:rPr lang="es-ES" sz="1600" dirty="0">
                <a:effectLst>
                  <a:outerShdw blurRad="38100" dist="38100" dir="2700000" algn="tl">
                    <a:srgbClr val="000000">
                      <a:alpha val="43137"/>
                    </a:srgbClr>
                  </a:outerShdw>
                </a:effectLst>
                <a:latin typeface="Arial "/>
              </a:rPr>
              <a:t>Triangular</a:t>
            </a:r>
            <a:endParaRPr lang="es-419" sz="1600" dirty="0">
              <a:effectLst>
                <a:outerShdw blurRad="38100" dist="38100" dir="2700000" algn="tl">
                  <a:srgbClr val="000000">
                    <a:alpha val="43137"/>
                  </a:srgbClr>
                </a:outerShdw>
              </a:effectLst>
              <a:latin typeface="Arial "/>
            </a:endParaRPr>
          </a:p>
        </p:txBody>
      </p:sp>
      <mc:AlternateContent xmlns:mc="http://schemas.openxmlformats.org/markup-compatibility/2006" xmlns:a14="http://schemas.microsoft.com/office/drawing/2010/main">
        <mc:Choice Requires="a14">
          <p:sp>
            <p:nvSpPr>
              <p:cNvPr id="14" name="CuadroTexto 13">
                <a:extLst>
                  <a:ext uri="{FF2B5EF4-FFF2-40B4-BE49-F238E27FC236}">
                    <a16:creationId xmlns:a16="http://schemas.microsoft.com/office/drawing/2014/main" id="{9FAF906A-1963-40FB-A31E-D7AB468077C7}"/>
                  </a:ext>
                </a:extLst>
              </p:cNvPr>
              <p:cNvSpPr txBox="1"/>
              <p:nvPr/>
            </p:nvSpPr>
            <p:spPr>
              <a:xfrm>
                <a:off x="2055227" y="2721869"/>
                <a:ext cx="7115277" cy="60138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419" sz="1600" i="1" smtClean="0">
                              <a:solidFill>
                                <a:srgbClr val="836967"/>
                              </a:solidFill>
                              <a:latin typeface="Cambria Math" panose="02040503050406030204" pitchFamily="18" charset="0"/>
                            </a:rPr>
                          </m:ctrlPr>
                        </m:sSubPr>
                        <m:e>
                          <m:r>
                            <a:rPr lang="es-419" sz="1600" i="1">
                              <a:latin typeface="Cambria Math" panose="02040503050406030204" pitchFamily="18" charset="0"/>
                            </a:rPr>
                            <m:t>𝑇</m:t>
                          </m:r>
                        </m:e>
                        <m:sub>
                          <m:r>
                            <a:rPr lang="es-419" sz="1600" i="1">
                              <a:latin typeface="Cambria Math" panose="02040503050406030204" pitchFamily="18" charset="0"/>
                            </a:rPr>
                            <m:t>𝑚</m:t>
                          </m:r>
                          <m:r>
                            <a:rPr lang="es-419" sz="1600" i="0">
                              <a:latin typeface="Cambria Math" panose="02040503050406030204" pitchFamily="18" charset="0"/>
                            </a:rPr>
                            <m:t>−1</m:t>
                          </m:r>
                        </m:sub>
                      </m:sSub>
                      <m:r>
                        <a:rPr lang="es-419" sz="1600" i="0">
                          <a:latin typeface="Cambria Math" panose="02040503050406030204" pitchFamily="18" charset="0"/>
                        </a:rPr>
                        <m:t>−2</m:t>
                      </m:r>
                      <m:sSub>
                        <m:sSubPr>
                          <m:ctrlPr>
                            <a:rPr lang="es-419" sz="1600" i="1">
                              <a:solidFill>
                                <a:srgbClr val="836967"/>
                              </a:solidFill>
                              <a:latin typeface="Cambria Math" panose="02040503050406030204" pitchFamily="18" charset="0"/>
                            </a:rPr>
                          </m:ctrlPr>
                        </m:sSubPr>
                        <m:e>
                          <m:r>
                            <a:rPr lang="es-419" sz="1600" i="1">
                              <a:latin typeface="Cambria Math" panose="02040503050406030204" pitchFamily="18" charset="0"/>
                            </a:rPr>
                            <m:t>𝑇</m:t>
                          </m:r>
                        </m:e>
                        <m:sub>
                          <m:r>
                            <a:rPr lang="es-419" sz="1600" i="1">
                              <a:latin typeface="Cambria Math" panose="02040503050406030204" pitchFamily="18" charset="0"/>
                            </a:rPr>
                            <m:t>𝑚</m:t>
                          </m:r>
                        </m:sub>
                      </m:sSub>
                      <m:r>
                        <a:rPr lang="es-419" sz="1600" i="0">
                          <a:latin typeface="Cambria Math" panose="02040503050406030204" pitchFamily="18" charset="0"/>
                        </a:rPr>
                        <m:t>+</m:t>
                      </m:r>
                      <m:sSub>
                        <m:sSubPr>
                          <m:ctrlPr>
                            <a:rPr lang="es-419" sz="1600" i="1">
                              <a:solidFill>
                                <a:srgbClr val="836967"/>
                              </a:solidFill>
                              <a:latin typeface="Cambria Math" panose="02040503050406030204" pitchFamily="18" charset="0"/>
                            </a:rPr>
                          </m:ctrlPr>
                        </m:sSubPr>
                        <m:e>
                          <m:r>
                            <a:rPr lang="es-419" sz="1600" i="1">
                              <a:latin typeface="Cambria Math" panose="02040503050406030204" pitchFamily="18" charset="0"/>
                            </a:rPr>
                            <m:t>𝑇</m:t>
                          </m:r>
                        </m:e>
                        <m:sub>
                          <m:r>
                            <a:rPr lang="es-419" sz="1600" i="1">
                              <a:latin typeface="Cambria Math" panose="02040503050406030204" pitchFamily="18" charset="0"/>
                            </a:rPr>
                            <m:t>𝑚</m:t>
                          </m:r>
                          <m:r>
                            <a:rPr lang="es-419" sz="1600" i="0">
                              <a:latin typeface="Cambria Math" panose="02040503050406030204" pitchFamily="18" charset="0"/>
                            </a:rPr>
                            <m:t>+1</m:t>
                          </m:r>
                        </m:sub>
                      </m:sSub>
                      <m:r>
                        <a:rPr lang="es-419" sz="1600" i="0">
                          <a:latin typeface="Cambria Math" panose="02040503050406030204" pitchFamily="18" charset="0"/>
                        </a:rPr>
                        <m:t>+</m:t>
                      </m:r>
                      <m:f>
                        <m:fPr>
                          <m:ctrlPr>
                            <a:rPr lang="es-419" sz="1600" i="1">
                              <a:solidFill>
                                <a:srgbClr val="836967"/>
                              </a:solidFill>
                              <a:latin typeface="Cambria Math" panose="02040503050406030204" pitchFamily="18" charset="0"/>
                            </a:rPr>
                          </m:ctrlPr>
                        </m:fPr>
                        <m:num>
                          <m:r>
                            <a:rPr lang="es-419" sz="1600" i="1">
                              <a:latin typeface="Cambria Math" panose="02040503050406030204" pitchFamily="18" charset="0"/>
                            </a:rPr>
                            <m:t>h</m:t>
                          </m:r>
                        </m:num>
                        <m:den>
                          <m:r>
                            <a:rPr lang="es-419" sz="1600" i="1">
                              <a:latin typeface="Cambria Math" panose="02040503050406030204" pitchFamily="18" charset="0"/>
                            </a:rPr>
                            <m:t>𝑘</m:t>
                          </m:r>
                          <m:sSub>
                            <m:sSubPr>
                              <m:ctrlPr>
                                <a:rPr lang="es-419" sz="1600" i="1">
                                  <a:solidFill>
                                    <a:srgbClr val="836967"/>
                                  </a:solidFill>
                                  <a:latin typeface="Cambria Math" panose="02040503050406030204" pitchFamily="18" charset="0"/>
                                </a:rPr>
                              </m:ctrlPr>
                            </m:sSubPr>
                            <m:e>
                              <m:r>
                                <a:rPr lang="es-419" sz="1600" i="1">
                                  <a:latin typeface="Cambria Math" panose="02040503050406030204" pitchFamily="18" charset="0"/>
                                </a:rPr>
                                <m:t>𝐴</m:t>
                              </m:r>
                            </m:e>
                            <m:sub>
                              <m:r>
                                <a:rPr lang="es-419" sz="1600" i="1">
                                  <a:latin typeface="Cambria Math" panose="02040503050406030204" pitchFamily="18" charset="0"/>
                                </a:rPr>
                                <m:t>𝑐</m:t>
                              </m:r>
                            </m:sub>
                          </m:sSub>
                        </m:den>
                      </m:f>
                      <m:r>
                        <a:rPr lang="es-419" sz="1600" i="1">
                          <a:latin typeface="Cambria Math" panose="02040503050406030204" pitchFamily="18" charset="0"/>
                        </a:rPr>
                        <m:t>𝑃</m:t>
                      </m:r>
                      <m:d>
                        <m:dPr>
                          <m:ctrlPr>
                            <a:rPr lang="es-419" sz="1600" i="1">
                              <a:solidFill>
                                <a:srgbClr val="836967"/>
                              </a:solidFill>
                              <a:latin typeface="Cambria Math" panose="02040503050406030204" pitchFamily="18" charset="0"/>
                            </a:rPr>
                          </m:ctrlPr>
                        </m:dPr>
                        <m:e>
                          <m:sSub>
                            <m:sSubPr>
                              <m:ctrlPr>
                                <a:rPr lang="es-419" sz="1600" i="1">
                                  <a:solidFill>
                                    <a:srgbClr val="836967"/>
                                  </a:solidFill>
                                  <a:latin typeface="Cambria Math" panose="02040503050406030204" pitchFamily="18" charset="0"/>
                                </a:rPr>
                              </m:ctrlPr>
                            </m:sSubPr>
                            <m:e>
                              <m:r>
                                <a:rPr lang="es-419" sz="1600" i="1">
                                  <a:latin typeface="Cambria Math" panose="02040503050406030204" pitchFamily="18" charset="0"/>
                                </a:rPr>
                                <m:t>𝑇</m:t>
                              </m:r>
                            </m:e>
                            <m:sub>
                              <m:r>
                                <a:rPr lang="es-419" sz="1600" i="0">
                                  <a:latin typeface="Cambria Math" panose="02040503050406030204" pitchFamily="18" charset="0"/>
                                </a:rPr>
                                <m:t>∞</m:t>
                              </m:r>
                            </m:sub>
                          </m:sSub>
                          <m:r>
                            <a:rPr lang="es-419" sz="1600" i="0">
                              <a:latin typeface="Cambria Math" panose="02040503050406030204" pitchFamily="18" charset="0"/>
                            </a:rPr>
                            <m:t>−</m:t>
                          </m:r>
                          <m:sSub>
                            <m:sSubPr>
                              <m:ctrlPr>
                                <a:rPr lang="es-419" sz="1600" i="1">
                                  <a:solidFill>
                                    <a:srgbClr val="836967"/>
                                  </a:solidFill>
                                  <a:latin typeface="Cambria Math" panose="02040503050406030204" pitchFamily="18" charset="0"/>
                                </a:rPr>
                              </m:ctrlPr>
                            </m:sSubPr>
                            <m:e>
                              <m:r>
                                <a:rPr lang="es-419" sz="1600" i="1">
                                  <a:latin typeface="Cambria Math" panose="02040503050406030204" pitchFamily="18" charset="0"/>
                                </a:rPr>
                                <m:t>𝑇</m:t>
                              </m:r>
                            </m:e>
                            <m:sub>
                              <m:r>
                                <a:rPr lang="es-419" sz="1600" i="1">
                                  <a:latin typeface="Cambria Math" panose="02040503050406030204" pitchFamily="18" charset="0"/>
                                </a:rPr>
                                <m:t>𝑚</m:t>
                              </m:r>
                            </m:sub>
                          </m:sSub>
                        </m:e>
                      </m:d>
                      <m:r>
                        <a:rPr lang="es-419" sz="1600" i="0">
                          <a:latin typeface="Cambria Math" panose="02040503050406030204" pitchFamily="18" charset="0"/>
                        </a:rPr>
                        <m:t>∆</m:t>
                      </m:r>
                      <m:sSup>
                        <m:sSupPr>
                          <m:ctrlPr>
                            <a:rPr lang="es-419" sz="1600" i="1">
                              <a:solidFill>
                                <a:srgbClr val="836967"/>
                              </a:solidFill>
                              <a:latin typeface="Cambria Math" panose="02040503050406030204" pitchFamily="18" charset="0"/>
                            </a:rPr>
                          </m:ctrlPr>
                        </m:sSupPr>
                        <m:e>
                          <m:r>
                            <a:rPr lang="es-419" sz="1600" i="1">
                              <a:latin typeface="Cambria Math" panose="02040503050406030204" pitchFamily="18" charset="0"/>
                            </a:rPr>
                            <m:t>𝑥</m:t>
                          </m:r>
                        </m:e>
                        <m:sup>
                          <m:r>
                            <a:rPr lang="es-419" sz="1600" i="0">
                              <a:latin typeface="Cambria Math" panose="02040503050406030204" pitchFamily="18" charset="0"/>
                            </a:rPr>
                            <m:t>2</m:t>
                          </m:r>
                        </m:sup>
                      </m:sSup>
                      <m:r>
                        <a:rPr lang="es-419" sz="1600" i="0">
                          <a:latin typeface="Cambria Math" panose="02040503050406030204" pitchFamily="18" charset="0"/>
                        </a:rPr>
                        <m:t>+</m:t>
                      </m:r>
                      <m:f>
                        <m:fPr>
                          <m:ctrlPr>
                            <a:rPr lang="es-419" sz="1600" i="1">
                              <a:solidFill>
                                <a:srgbClr val="836967"/>
                              </a:solidFill>
                              <a:latin typeface="Cambria Math" panose="02040503050406030204" pitchFamily="18" charset="0"/>
                            </a:rPr>
                          </m:ctrlPr>
                        </m:fPr>
                        <m:num>
                          <m:r>
                            <a:rPr lang="es-419" sz="1600" i="1">
                              <a:latin typeface="Cambria Math" panose="02040503050406030204" pitchFamily="18" charset="0"/>
                            </a:rPr>
                            <m:t>𝜀</m:t>
                          </m:r>
                          <m:r>
                            <a:rPr lang="es-419" sz="1600" i="0">
                              <a:latin typeface="Cambria Math" panose="02040503050406030204" pitchFamily="18" charset="0"/>
                            </a:rPr>
                            <m:t>∗</m:t>
                          </m:r>
                          <m:r>
                            <a:rPr lang="es-419" sz="1600" i="1">
                              <a:latin typeface="Cambria Math" panose="02040503050406030204" pitchFamily="18" charset="0"/>
                            </a:rPr>
                            <m:t>𝜎</m:t>
                          </m:r>
                        </m:num>
                        <m:den>
                          <m:sSub>
                            <m:sSubPr>
                              <m:ctrlPr>
                                <a:rPr lang="es-419" sz="1600" i="1">
                                  <a:solidFill>
                                    <a:srgbClr val="836967"/>
                                  </a:solidFill>
                                  <a:latin typeface="Cambria Math" panose="02040503050406030204" pitchFamily="18" charset="0"/>
                                </a:rPr>
                              </m:ctrlPr>
                            </m:sSubPr>
                            <m:e>
                              <m:r>
                                <a:rPr lang="es-419" sz="1600" i="1">
                                  <a:latin typeface="Cambria Math" panose="02040503050406030204" pitchFamily="18" charset="0"/>
                                </a:rPr>
                                <m:t>𝐴</m:t>
                              </m:r>
                            </m:e>
                            <m:sub>
                              <m:r>
                                <a:rPr lang="es-419" sz="1600" i="1">
                                  <a:latin typeface="Cambria Math" panose="02040503050406030204" pitchFamily="18" charset="0"/>
                                </a:rPr>
                                <m:t>𝑐</m:t>
                              </m:r>
                            </m:sub>
                          </m:sSub>
                          <m:r>
                            <a:rPr lang="es-419" sz="1600" i="0">
                              <a:latin typeface="Cambria Math" panose="02040503050406030204" pitchFamily="18" charset="0"/>
                            </a:rPr>
                            <m:t>∗</m:t>
                          </m:r>
                          <m:r>
                            <a:rPr lang="es-419" sz="1600" i="1">
                              <a:latin typeface="Cambria Math" panose="02040503050406030204" pitchFamily="18" charset="0"/>
                            </a:rPr>
                            <m:t>𝑘</m:t>
                          </m:r>
                        </m:den>
                      </m:f>
                      <m:r>
                        <a:rPr lang="es-419" sz="1600" i="1">
                          <a:latin typeface="Cambria Math" panose="02040503050406030204" pitchFamily="18" charset="0"/>
                        </a:rPr>
                        <m:t>𝑃</m:t>
                      </m:r>
                      <m:d>
                        <m:dPr>
                          <m:ctrlPr>
                            <a:rPr lang="es-419" sz="1600" i="1">
                              <a:latin typeface="Cambria Math" panose="02040503050406030204" pitchFamily="18" charset="0"/>
                            </a:rPr>
                          </m:ctrlPr>
                        </m:dPr>
                        <m:e>
                          <m:sSubSup>
                            <m:sSubSupPr>
                              <m:ctrlPr>
                                <a:rPr lang="es-419" sz="1600" i="1">
                                  <a:solidFill>
                                    <a:srgbClr val="836967"/>
                                  </a:solidFill>
                                  <a:latin typeface="Cambria Math" panose="02040503050406030204" pitchFamily="18" charset="0"/>
                                </a:rPr>
                              </m:ctrlPr>
                            </m:sSubSupPr>
                            <m:e>
                              <m:r>
                                <a:rPr lang="es-419" sz="1600" i="1">
                                  <a:latin typeface="Cambria Math" panose="02040503050406030204" pitchFamily="18" charset="0"/>
                                </a:rPr>
                                <m:t>𝑇</m:t>
                              </m:r>
                            </m:e>
                            <m:sub>
                              <m:r>
                                <a:rPr lang="es-419" sz="1600" i="1">
                                  <a:latin typeface="Cambria Math" panose="02040503050406030204" pitchFamily="18" charset="0"/>
                                </a:rPr>
                                <m:t>𝑎𝑚𝑏</m:t>
                              </m:r>
                            </m:sub>
                            <m:sup>
                              <m:r>
                                <a:rPr lang="es-419" sz="1600" i="0">
                                  <a:latin typeface="Cambria Math" panose="02040503050406030204" pitchFamily="18" charset="0"/>
                                </a:rPr>
                                <m:t>4</m:t>
                              </m:r>
                            </m:sup>
                          </m:sSubSup>
                          <m:r>
                            <a:rPr lang="es-419" sz="1600" i="0">
                              <a:latin typeface="Cambria Math" panose="02040503050406030204" pitchFamily="18" charset="0"/>
                            </a:rPr>
                            <m:t>−</m:t>
                          </m:r>
                          <m:sSubSup>
                            <m:sSubSupPr>
                              <m:ctrlPr>
                                <a:rPr lang="es-419" sz="1600" i="1">
                                  <a:solidFill>
                                    <a:srgbClr val="836967"/>
                                  </a:solidFill>
                                  <a:latin typeface="Cambria Math" panose="02040503050406030204" pitchFamily="18" charset="0"/>
                                </a:rPr>
                              </m:ctrlPr>
                            </m:sSubSupPr>
                            <m:e>
                              <m:r>
                                <a:rPr lang="es-419" sz="1600" i="1">
                                  <a:latin typeface="Cambria Math" panose="02040503050406030204" pitchFamily="18" charset="0"/>
                                </a:rPr>
                                <m:t>𝑇</m:t>
                              </m:r>
                            </m:e>
                            <m:sub>
                              <m:r>
                                <a:rPr lang="es-419" sz="1600" i="1">
                                  <a:latin typeface="Cambria Math" panose="02040503050406030204" pitchFamily="18" charset="0"/>
                                </a:rPr>
                                <m:t>𝑚</m:t>
                              </m:r>
                            </m:sub>
                            <m:sup>
                              <m:r>
                                <a:rPr lang="es-419" sz="1600" i="0">
                                  <a:latin typeface="Cambria Math" panose="02040503050406030204" pitchFamily="18" charset="0"/>
                                </a:rPr>
                                <m:t>4</m:t>
                              </m:r>
                            </m:sup>
                          </m:sSubSup>
                        </m:e>
                      </m:d>
                      <m:r>
                        <a:rPr lang="es-419" sz="1600" i="0">
                          <a:latin typeface="Cambria Math" panose="02040503050406030204" pitchFamily="18" charset="0"/>
                        </a:rPr>
                        <m:t>∆</m:t>
                      </m:r>
                      <m:sSup>
                        <m:sSupPr>
                          <m:ctrlPr>
                            <a:rPr lang="es-419" sz="1600" i="1">
                              <a:solidFill>
                                <a:srgbClr val="836967"/>
                              </a:solidFill>
                              <a:latin typeface="Cambria Math" panose="02040503050406030204" pitchFamily="18" charset="0"/>
                            </a:rPr>
                          </m:ctrlPr>
                        </m:sSupPr>
                        <m:e>
                          <m:r>
                            <a:rPr lang="es-419" sz="1600" i="1">
                              <a:latin typeface="Cambria Math" panose="02040503050406030204" pitchFamily="18" charset="0"/>
                            </a:rPr>
                            <m:t>𝑥</m:t>
                          </m:r>
                        </m:e>
                        <m:sup>
                          <m:r>
                            <a:rPr lang="es-419" sz="1600" i="0">
                              <a:latin typeface="Cambria Math" panose="02040503050406030204" pitchFamily="18" charset="0"/>
                            </a:rPr>
                            <m:t>2</m:t>
                          </m:r>
                        </m:sup>
                      </m:sSup>
                      <m:r>
                        <a:rPr lang="es-419" sz="1600" i="0">
                          <a:latin typeface="Cambria Math" panose="02040503050406030204" pitchFamily="18" charset="0"/>
                        </a:rPr>
                        <m:t>=0</m:t>
                      </m:r>
                    </m:oMath>
                  </m:oMathPara>
                </a14:m>
                <a:endParaRPr lang="es-419" sz="2000" dirty="0"/>
              </a:p>
            </p:txBody>
          </p:sp>
        </mc:Choice>
        <mc:Fallback xmlns="">
          <p:sp>
            <p:nvSpPr>
              <p:cNvPr id="14" name="CuadroTexto 13">
                <a:extLst>
                  <a:ext uri="{FF2B5EF4-FFF2-40B4-BE49-F238E27FC236}">
                    <a16:creationId xmlns:a16="http://schemas.microsoft.com/office/drawing/2014/main" id="{9FAF906A-1963-40FB-A31E-D7AB468077C7}"/>
                  </a:ext>
                </a:extLst>
              </p:cNvPr>
              <p:cNvSpPr txBox="1">
                <a:spLocks noRot="1" noChangeAspect="1" noMove="1" noResize="1" noEditPoints="1" noAdjustHandles="1" noChangeArrowheads="1" noChangeShapeType="1" noTextEdit="1"/>
              </p:cNvSpPr>
              <p:nvPr/>
            </p:nvSpPr>
            <p:spPr>
              <a:xfrm>
                <a:off x="2055227" y="2721869"/>
                <a:ext cx="7115277" cy="601383"/>
              </a:xfrm>
              <a:prstGeom prst="rect">
                <a:avLst/>
              </a:prstGeom>
              <a:blipFill>
                <a:blip r:embed="rId2"/>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5" name="CuadroTexto 14">
                <a:extLst>
                  <a:ext uri="{FF2B5EF4-FFF2-40B4-BE49-F238E27FC236}">
                    <a16:creationId xmlns:a16="http://schemas.microsoft.com/office/drawing/2014/main" id="{AFC832AF-1F6E-43DE-8969-C05C17DA696E}"/>
                  </a:ext>
                </a:extLst>
              </p:cNvPr>
              <p:cNvSpPr txBox="1"/>
              <p:nvPr/>
            </p:nvSpPr>
            <p:spPr>
              <a:xfrm>
                <a:off x="900401" y="3846359"/>
                <a:ext cx="10220426" cy="58067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s-419" sz="1400" i="1" smtClean="0">
                              <a:solidFill>
                                <a:srgbClr val="836967"/>
                              </a:solidFill>
                              <a:latin typeface="Cambria Math" panose="02040503050406030204" pitchFamily="18" charset="0"/>
                            </a:rPr>
                          </m:ctrlPr>
                        </m:dPr>
                        <m:e>
                          <m:r>
                            <a:rPr lang="es-419" sz="1400">
                              <a:latin typeface="Cambria Math" panose="02040503050406030204" pitchFamily="18" charset="0"/>
                            </a:rPr>
                            <m:t>1</m:t>
                          </m:r>
                          <m:r>
                            <a:rPr lang="es-419" sz="1400" i="0">
                              <a:latin typeface="Cambria Math" panose="02040503050406030204" pitchFamily="18" charset="0"/>
                            </a:rPr>
                            <m:t>−</m:t>
                          </m:r>
                          <m:d>
                            <m:dPr>
                              <m:ctrlPr>
                                <a:rPr lang="es-419" sz="1400" i="1">
                                  <a:solidFill>
                                    <a:srgbClr val="836967"/>
                                  </a:solidFill>
                                  <a:latin typeface="Cambria Math" panose="02040503050406030204" pitchFamily="18" charset="0"/>
                                </a:rPr>
                              </m:ctrlPr>
                            </m:dPr>
                            <m:e>
                              <m:r>
                                <a:rPr lang="es-419" sz="1400" i="1">
                                  <a:latin typeface="Cambria Math" panose="02040503050406030204" pitchFamily="18" charset="0"/>
                                </a:rPr>
                                <m:t>𝑚</m:t>
                              </m:r>
                              <m:r>
                                <a:rPr lang="es-419" sz="1400" i="0">
                                  <a:latin typeface="Cambria Math" panose="02040503050406030204" pitchFamily="18" charset="0"/>
                                </a:rPr>
                                <m:t>−</m:t>
                              </m:r>
                              <m:f>
                                <m:fPr>
                                  <m:ctrlPr>
                                    <a:rPr lang="es-419" sz="1400" i="1">
                                      <a:solidFill>
                                        <a:srgbClr val="836967"/>
                                      </a:solidFill>
                                      <a:latin typeface="Cambria Math" panose="02040503050406030204" pitchFamily="18" charset="0"/>
                                    </a:rPr>
                                  </m:ctrlPr>
                                </m:fPr>
                                <m:num>
                                  <m:r>
                                    <a:rPr lang="es-419" sz="1400" i="0">
                                      <a:latin typeface="Cambria Math" panose="02040503050406030204" pitchFamily="18" charset="0"/>
                                    </a:rPr>
                                    <m:t>1</m:t>
                                  </m:r>
                                </m:num>
                                <m:den>
                                  <m:r>
                                    <a:rPr lang="es-419" sz="1400" i="0">
                                      <a:latin typeface="Cambria Math" panose="02040503050406030204" pitchFamily="18" charset="0"/>
                                    </a:rPr>
                                    <m:t>2</m:t>
                                  </m:r>
                                </m:den>
                              </m:f>
                            </m:e>
                          </m:d>
                          <m:f>
                            <m:fPr>
                              <m:ctrlPr>
                                <a:rPr lang="es-419" sz="1400" i="1">
                                  <a:solidFill>
                                    <a:srgbClr val="836967"/>
                                  </a:solidFill>
                                  <a:latin typeface="Cambria Math" panose="02040503050406030204" pitchFamily="18" charset="0"/>
                                </a:rPr>
                              </m:ctrlPr>
                            </m:fPr>
                            <m:num>
                              <m:r>
                                <a:rPr lang="es-419" sz="1400" i="0">
                                  <a:latin typeface="Cambria Math" panose="02040503050406030204" pitchFamily="18" charset="0"/>
                                </a:rPr>
                                <m:t>∆</m:t>
                              </m:r>
                              <m:r>
                                <a:rPr lang="es-419" sz="1400" i="1">
                                  <a:latin typeface="Cambria Math" panose="02040503050406030204" pitchFamily="18" charset="0"/>
                                </a:rPr>
                                <m:t>𝑥</m:t>
                              </m:r>
                            </m:num>
                            <m:den>
                              <m:r>
                                <a:rPr lang="es-419" sz="1400" i="1">
                                  <a:latin typeface="Cambria Math" panose="02040503050406030204" pitchFamily="18" charset="0"/>
                                </a:rPr>
                                <m:t>𝐿</m:t>
                              </m:r>
                            </m:den>
                          </m:f>
                          <m:r>
                            <a:rPr lang="es-419" sz="1400" i="0">
                              <a:latin typeface="Cambria Math" panose="02040503050406030204" pitchFamily="18" charset="0"/>
                            </a:rPr>
                            <m:t> </m:t>
                          </m:r>
                        </m:e>
                      </m:d>
                      <m:d>
                        <m:dPr>
                          <m:ctrlPr>
                            <a:rPr lang="es-419" sz="1400" i="1">
                              <a:solidFill>
                                <a:srgbClr val="836967"/>
                              </a:solidFill>
                              <a:latin typeface="Cambria Math" panose="02040503050406030204" pitchFamily="18" charset="0"/>
                            </a:rPr>
                          </m:ctrlPr>
                        </m:dPr>
                        <m:e>
                          <m:sSub>
                            <m:sSubPr>
                              <m:ctrlPr>
                                <a:rPr lang="es-419" sz="1400" i="1">
                                  <a:solidFill>
                                    <a:srgbClr val="836967"/>
                                  </a:solidFill>
                                  <a:latin typeface="Cambria Math" panose="02040503050406030204" pitchFamily="18" charset="0"/>
                                </a:rPr>
                              </m:ctrlPr>
                            </m:sSubPr>
                            <m:e>
                              <m:r>
                                <a:rPr lang="es-419" sz="1400" i="1">
                                  <a:latin typeface="Cambria Math" panose="02040503050406030204" pitchFamily="18" charset="0"/>
                                </a:rPr>
                                <m:t>𝑇</m:t>
                              </m:r>
                            </m:e>
                            <m:sub>
                              <m:r>
                                <a:rPr lang="es-419" sz="1400" i="1">
                                  <a:latin typeface="Cambria Math" panose="02040503050406030204" pitchFamily="18" charset="0"/>
                                </a:rPr>
                                <m:t>𝑚</m:t>
                              </m:r>
                              <m:r>
                                <a:rPr lang="es-419" sz="1400" i="0">
                                  <a:latin typeface="Cambria Math" panose="02040503050406030204" pitchFamily="18" charset="0"/>
                                </a:rPr>
                                <m:t>−1</m:t>
                              </m:r>
                            </m:sub>
                          </m:sSub>
                          <m:r>
                            <a:rPr lang="es-419" sz="1400" i="0">
                              <a:latin typeface="Cambria Math" panose="02040503050406030204" pitchFamily="18" charset="0"/>
                            </a:rPr>
                            <m:t>−</m:t>
                          </m:r>
                          <m:sSub>
                            <m:sSubPr>
                              <m:ctrlPr>
                                <a:rPr lang="es-419" sz="1400" i="1">
                                  <a:solidFill>
                                    <a:srgbClr val="836967"/>
                                  </a:solidFill>
                                  <a:latin typeface="Cambria Math" panose="02040503050406030204" pitchFamily="18" charset="0"/>
                                </a:rPr>
                              </m:ctrlPr>
                            </m:sSubPr>
                            <m:e>
                              <m:r>
                                <a:rPr lang="es-419" sz="1400" i="1">
                                  <a:latin typeface="Cambria Math" panose="02040503050406030204" pitchFamily="18" charset="0"/>
                                </a:rPr>
                                <m:t>𝑇</m:t>
                              </m:r>
                            </m:e>
                            <m:sub>
                              <m:r>
                                <a:rPr lang="es-419" sz="1400" i="1">
                                  <a:latin typeface="Cambria Math" panose="02040503050406030204" pitchFamily="18" charset="0"/>
                                </a:rPr>
                                <m:t>𝑚</m:t>
                              </m:r>
                            </m:sub>
                          </m:sSub>
                        </m:e>
                      </m:d>
                      <m:r>
                        <a:rPr lang="es-419" sz="1400" i="0">
                          <a:latin typeface="Cambria Math" panose="02040503050406030204" pitchFamily="18" charset="0"/>
                        </a:rPr>
                        <m:t>+</m:t>
                      </m:r>
                      <m:d>
                        <m:dPr>
                          <m:begChr m:val="["/>
                          <m:endChr m:val="]"/>
                          <m:ctrlPr>
                            <a:rPr lang="es-419" sz="1400" i="1">
                              <a:solidFill>
                                <a:srgbClr val="836967"/>
                              </a:solidFill>
                              <a:latin typeface="Cambria Math" panose="02040503050406030204" pitchFamily="18" charset="0"/>
                            </a:rPr>
                          </m:ctrlPr>
                        </m:dPr>
                        <m:e>
                          <m:r>
                            <a:rPr lang="es-419" sz="1400" i="0">
                              <a:latin typeface="Cambria Math" panose="02040503050406030204" pitchFamily="18" charset="0"/>
                            </a:rPr>
                            <m:t>1−</m:t>
                          </m:r>
                          <m:d>
                            <m:dPr>
                              <m:ctrlPr>
                                <a:rPr lang="es-419" sz="1400" i="1">
                                  <a:solidFill>
                                    <a:srgbClr val="836967"/>
                                  </a:solidFill>
                                  <a:latin typeface="Cambria Math" panose="02040503050406030204" pitchFamily="18" charset="0"/>
                                </a:rPr>
                              </m:ctrlPr>
                            </m:dPr>
                            <m:e>
                              <m:r>
                                <a:rPr lang="es-419" sz="1400" i="1">
                                  <a:latin typeface="Cambria Math" panose="02040503050406030204" pitchFamily="18" charset="0"/>
                                </a:rPr>
                                <m:t>𝑚</m:t>
                              </m:r>
                              <m:r>
                                <a:rPr lang="es-419" sz="1400" i="0">
                                  <a:latin typeface="Cambria Math" panose="02040503050406030204" pitchFamily="18" charset="0"/>
                                </a:rPr>
                                <m:t>+</m:t>
                              </m:r>
                              <m:f>
                                <m:fPr>
                                  <m:ctrlPr>
                                    <a:rPr lang="es-419" sz="1400" i="1">
                                      <a:solidFill>
                                        <a:srgbClr val="836967"/>
                                      </a:solidFill>
                                      <a:latin typeface="Cambria Math" panose="02040503050406030204" pitchFamily="18" charset="0"/>
                                    </a:rPr>
                                  </m:ctrlPr>
                                </m:fPr>
                                <m:num>
                                  <m:r>
                                    <a:rPr lang="es-419" sz="1400" i="0">
                                      <a:latin typeface="Cambria Math" panose="02040503050406030204" pitchFamily="18" charset="0"/>
                                    </a:rPr>
                                    <m:t>1</m:t>
                                  </m:r>
                                </m:num>
                                <m:den>
                                  <m:r>
                                    <a:rPr lang="es-419" sz="1400" i="0">
                                      <a:latin typeface="Cambria Math" panose="02040503050406030204" pitchFamily="18" charset="0"/>
                                    </a:rPr>
                                    <m:t>2</m:t>
                                  </m:r>
                                </m:den>
                              </m:f>
                            </m:e>
                          </m:d>
                          <m:f>
                            <m:fPr>
                              <m:ctrlPr>
                                <a:rPr lang="es-419" sz="1400" i="1">
                                  <a:solidFill>
                                    <a:srgbClr val="836967"/>
                                  </a:solidFill>
                                  <a:latin typeface="Cambria Math" panose="02040503050406030204" pitchFamily="18" charset="0"/>
                                </a:rPr>
                              </m:ctrlPr>
                            </m:fPr>
                            <m:num>
                              <m:r>
                                <a:rPr lang="es-419" sz="1400" i="0">
                                  <a:latin typeface="Cambria Math" panose="02040503050406030204" pitchFamily="18" charset="0"/>
                                </a:rPr>
                                <m:t>∆</m:t>
                              </m:r>
                              <m:r>
                                <a:rPr lang="es-419" sz="1400" i="1">
                                  <a:latin typeface="Cambria Math" panose="02040503050406030204" pitchFamily="18" charset="0"/>
                                </a:rPr>
                                <m:t>𝑥</m:t>
                              </m:r>
                            </m:num>
                            <m:den>
                              <m:r>
                                <a:rPr lang="es-419" sz="1400" i="1">
                                  <a:latin typeface="Cambria Math" panose="02040503050406030204" pitchFamily="18" charset="0"/>
                                </a:rPr>
                                <m:t>𝐿</m:t>
                              </m:r>
                            </m:den>
                          </m:f>
                        </m:e>
                      </m:d>
                      <m:d>
                        <m:dPr>
                          <m:ctrlPr>
                            <a:rPr lang="es-419" sz="1400" i="1">
                              <a:solidFill>
                                <a:srgbClr val="836967"/>
                              </a:solidFill>
                              <a:latin typeface="Cambria Math" panose="02040503050406030204" pitchFamily="18" charset="0"/>
                            </a:rPr>
                          </m:ctrlPr>
                        </m:dPr>
                        <m:e>
                          <m:sSub>
                            <m:sSubPr>
                              <m:ctrlPr>
                                <a:rPr lang="es-419" sz="1400" i="1">
                                  <a:solidFill>
                                    <a:srgbClr val="836967"/>
                                  </a:solidFill>
                                  <a:latin typeface="Cambria Math" panose="02040503050406030204" pitchFamily="18" charset="0"/>
                                </a:rPr>
                              </m:ctrlPr>
                            </m:sSubPr>
                            <m:e>
                              <m:r>
                                <a:rPr lang="es-419" sz="1400" i="1">
                                  <a:latin typeface="Cambria Math" panose="02040503050406030204" pitchFamily="18" charset="0"/>
                                </a:rPr>
                                <m:t>𝑇</m:t>
                              </m:r>
                            </m:e>
                            <m:sub>
                              <m:r>
                                <a:rPr lang="es-419" sz="1400" i="1">
                                  <a:latin typeface="Cambria Math" panose="02040503050406030204" pitchFamily="18" charset="0"/>
                                </a:rPr>
                                <m:t>𝑚</m:t>
                              </m:r>
                              <m:r>
                                <a:rPr lang="es-419" sz="1400" i="0">
                                  <a:latin typeface="Cambria Math" panose="02040503050406030204" pitchFamily="18" charset="0"/>
                                </a:rPr>
                                <m:t>+1</m:t>
                              </m:r>
                            </m:sub>
                          </m:sSub>
                          <m:r>
                            <a:rPr lang="es-419" sz="1400" i="0">
                              <a:latin typeface="Cambria Math" panose="02040503050406030204" pitchFamily="18" charset="0"/>
                            </a:rPr>
                            <m:t>−</m:t>
                          </m:r>
                          <m:sSub>
                            <m:sSubPr>
                              <m:ctrlPr>
                                <a:rPr lang="es-419" sz="1400" i="1">
                                  <a:solidFill>
                                    <a:srgbClr val="836967"/>
                                  </a:solidFill>
                                  <a:latin typeface="Cambria Math" panose="02040503050406030204" pitchFamily="18" charset="0"/>
                                </a:rPr>
                              </m:ctrlPr>
                            </m:sSubPr>
                            <m:e>
                              <m:r>
                                <a:rPr lang="es-419" sz="1400" i="1">
                                  <a:latin typeface="Cambria Math" panose="02040503050406030204" pitchFamily="18" charset="0"/>
                                </a:rPr>
                                <m:t>𝑇</m:t>
                              </m:r>
                            </m:e>
                            <m:sub>
                              <m:r>
                                <a:rPr lang="es-419" sz="1400" i="1">
                                  <a:latin typeface="Cambria Math" panose="02040503050406030204" pitchFamily="18" charset="0"/>
                                </a:rPr>
                                <m:t>𝑚</m:t>
                              </m:r>
                            </m:sub>
                          </m:sSub>
                        </m:e>
                      </m:d>
                      <m:r>
                        <a:rPr lang="es-419" sz="1400" i="0">
                          <a:latin typeface="Cambria Math" panose="02040503050406030204" pitchFamily="18" charset="0"/>
                        </a:rPr>
                        <m:t>+</m:t>
                      </m:r>
                      <m:f>
                        <m:fPr>
                          <m:ctrlPr>
                            <a:rPr lang="es-419" sz="1400" i="1">
                              <a:solidFill>
                                <a:srgbClr val="836967"/>
                              </a:solidFill>
                              <a:latin typeface="Cambria Math" panose="02040503050406030204" pitchFamily="18" charset="0"/>
                            </a:rPr>
                          </m:ctrlPr>
                        </m:fPr>
                        <m:num>
                          <m:r>
                            <a:rPr lang="es-419" sz="1400" i="1">
                              <a:latin typeface="Cambria Math" panose="02040503050406030204" pitchFamily="18" charset="0"/>
                            </a:rPr>
                            <m:t>h</m:t>
                          </m:r>
                          <m:sSup>
                            <m:sSupPr>
                              <m:ctrlPr>
                                <a:rPr lang="es-419" sz="1400" i="1">
                                  <a:solidFill>
                                    <a:srgbClr val="836967"/>
                                  </a:solidFill>
                                  <a:latin typeface="Cambria Math" panose="02040503050406030204" pitchFamily="18" charset="0"/>
                                </a:rPr>
                              </m:ctrlPr>
                            </m:sSupPr>
                            <m:e>
                              <m:d>
                                <m:dPr>
                                  <m:ctrlPr>
                                    <a:rPr lang="es-419" sz="1400" i="1">
                                      <a:solidFill>
                                        <a:srgbClr val="836967"/>
                                      </a:solidFill>
                                      <a:latin typeface="Cambria Math" panose="02040503050406030204" pitchFamily="18" charset="0"/>
                                    </a:rPr>
                                  </m:ctrlPr>
                                </m:dPr>
                                <m:e>
                                  <m:r>
                                    <a:rPr lang="es-419" sz="1400" i="0">
                                      <a:latin typeface="Cambria Math" panose="02040503050406030204" pitchFamily="18" charset="0"/>
                                    </a:rPr>
                                    <m:t>∆</m:t>
                                  </m:r>
                                  <m:r>
                                    <a:rPr lang="es-419" sz="1400" i="1">
                                      <a:latin typeface="Cambria Math" panose="02040503050406030204" pitchFamily="18" charset="0"/>
                                    </a:rPr>
                                    <m:t>𝑥</m:t>
                                  </m:r>
                                </m:e>
                              </m:d>
                            </m:e>
                            <m:sup>
                              <m:r>
                                <a:rPr lang="es-419" sz="1400" i="0">
                                  <a:latin typeface="Cambria Math" panose="02040503050406030204" pitchFamily="18" charset="0"/>
                                </a:rPr>
                                <m:t>2</m:t>
                              </m:r>
                            </m:sup>
                          </m:sSup>
                        </m:num>
                        <m:den>
                          <m:r>
                            <a:rPr lang="es-419" sz="1400" i="1">
                              <a:latin typeface="Cambria Math" panose="02040503050406030204" pitchFamily="18" charset="0"/>
                            </a:rPr>
                            <m:t>𝑘𝐿</m:t>
                          </m:r>
                          <m:func>
                            <m:funcPr>
                              <m:ctrlPr>
                                <a:rPr lang="es-419" sz="1400" i="1">
                                  <a:latin typeface="Cambria Math" panose="02040503050406030204" pitchFamily="18" charset="0"/>
                                </a:rPr>
                              </m:ctrlPr>
                            </m:funcPr>
                            <m:fName>
                              <m:r>
                                <m:rPr>
                                  <m:sty m:val="p"/>
                                </m:rPr>
                                <a:rPr lang="es-419" sz="1400" i="0">
                                  <a:latin typeface="Cambria Math" panose="02040503050406030204" pitchFamily="18" charset="0"/>
                                </a:rPr>
                                <m:t>sen</m:t>
                              </m:r>
                            </m:fName>
                            <m:e>
                              <m:r>
                                <a:rPr lang="es-419" sz="1400" i="1">
                                  <a:latin typeface="Cambria Math" panose="02040503050406030204" pitchFamily="18" charset="0"/>
                                </a:rPr>
                                <m:t>𝜃</m:t>
                              </m:r>
                            </m:e>
                          </m:func>
                          <m:r>
                            <a:rPr lang="es-419" sz="1400" i="0">
                              <a:latin typeface="Cambria Math" panose="02040503050406030204" pitchFamily="18" charset="0"/>
                            </a:rPr>
                            <m:t> </m:t>
                          </m:r>
                        </m:den>
                      </m:f>
                      <m:d>
                        <m:dPr>
                          <m:ctrlPr>
                            <a:rPr lang="es-419" sz="1400" i="1">
                              <a:solidFill>
                                <a:srgbClr val="836967"/>
                              </a:solidFill>
                              <a:latin typeface="Cambria Math" panose="02040503050406030204" pitchFamily="18" charset="0"/>
                            </a:rPr>
                          </m:ctrlPr>
                        </m:dPr>
                        <m:e>
                          <m:sSub>
                            <m:sSubPr>
                              <m:ctrlPr>
                                <a:rPr lang="es-419" sz="1400" i="1">
                                  <a:solidFill>
                                    <a:srgbClr val="836967"/>
                                  </a:solidFill>
                                  <a:latin typeface="Cambria Math" panose="02040503050406030204" pitchFamily="18" charset="0"/>
                                </a:rPr>
                              </m:ctrlPr>
                            </m:sSubPr>
                            <m:e>
                              <m:r>
                                <a:rPr lang="es-419" sz="1400" i="1">
                                  <a:latin typeface="Cambria Math" panose="02040503050406030204" pitchFamily="18" charset="0"/>
                                </a:rPr>
                                <m:t>𝑇</m:t>
                              </m:r>
                            </m:e>
                            <m:sub>
                              <m:r>
                                <a:rPr lang="es-419" sz="1400" i="0">
                                  <a:latin typeface="Cambria Math" panose="02040503050406030204" pitchFamily="18" charset="0"/>
                                </a:rPr>
                                <m:t>∞</m:t>
                              </m:r>
                            </m:sub>
                          </m:sSub>
                          <m:r>
                            <a:rPr lang="es-419" sz="1400" i="0">
                              <a:latin typeface="Cambria Math" panose="02040503050406030204" pitchFamily="18" charset="0"/>
                            </a:rPr>
                            <m:t>−</m:t>
                          </m:r>
                          <m:sSub>
                            <m:sSubPr>
                              <m:ctrlPr>
                                <a:rPr lang="es-419" sz="1400" i="1">
                                  <a:solidFill>
                                    <a:srgbClr val="836967"/>
                                  </a:solidFill>
                                  <a:latin typeface="Cambria Math" panose="02040503050406030204" pitchFamily="18" charset="0"/>
                                </a:rPr>
                              </m:ctrlPr>
                            </m:sSubPr>
                            <m:e>
                              <m:r>
                                <a:rPr lang="es-419" sz="1400" i="1">
                                  <a:latin typeface="Cambria Math" panose="02040503050406030204" pitchFamily="18" charset="0"/>
                                </a:rPr>
                                <m:t>𝑇</m:t>
                              </m:r>
                            </m:e>
                            <m:sub>
                              <m:r>
                                <a:rPr lang="es-419" sz="1400" i="1">
                                  <a:latin typeface="Cambria Math" panose="02040503050406030204" pitchFamily="18" charset="0"/>
                                </a:rPr>
                                <m:t>𝑚</m:t>
                              </m:r>
                            </m:sub>
                          </m:sSub>
                        </m:e>
                      </m:d>
                      <m:r>
                        <a:rPr lang="es-419" sz="1400" i="0">
                          <a:latin typeface="Cambria Math" panose="02040503050406030204" pitchFamily="18" charset="0"/>
                        </a:rPr>
                        <m:t>+</m:t>
                      </m:r>
                      <m:f>
                        <m:fPr>
                          <m:ctrlPr>
                            <a:rPr lang="es-419" sz="1400" i="1">
                              <a:solidFill>
                                <a:srgbClr val="836967"/>
                              </a:solidFill>
                              <a:latin typeface="Cambria Math" panose="02040503050406030204" pitchFamily="18" charset="0"/>
                            </a:rPr>
                          </m:ctrlPr>
                        </m:fPr>
                        <m:num>
                          <m:r>
                            <a:rPr lang="es-419" sz="1400" i="1">
                              <a:latin typeface="Cambria Math" panose="02040503050406030204" pitchFamily="18" charset="0"/>
                            </a:rPr>
                            <m:t>𝜀</m:t>
                          </m:r>
                          <m:r>
                            <a:rPr lang="es-419" sz="1400" i="0">
                              <a:latin typeface="Cambria Math" panose="02040503050406030204" pitchFamily="18" charset="0"/>
                            </a:rPr>
                            <m:t>∗</m:t>
                          </m:r>
                          <m:r>
                            <a:rPr lang="es-419" sz="1400" i="1">
                              <a:latin typeface="Cambria Math" panose="02040503050406030204" pitchFamily="18" charset="0"/>
                            </a:rPr>
                            <m:t>𝜎</m:t>
                          </m:r>
                          <m:r>
                            <a:rPr lang="es-419" sz="1400" i="0">
                              <a:latin typeface="Cambria Math" panose="02040503050406030204" pitchFamily="18" charset="0"/>
                            </a:rPr>
                            <m:t>∗∆</m:t>
                          </m:r>
                          <m:sSup>
                            <m:sSupPr>
                              <m:ctrlPr>
                                <a:rPr lang="es-419" sz="1400" i="1">
                                  <a:solidFill>
                                    <a:srgbClr val="836967"/>
                                  </a:solidFill>
                                  <a:latin typeface="Cambria Math" panose="02040503050406030204" pitchFamily="18" charset="0"/>
                                </a:rPr>
                              </m:ctrlPr>
                            </m:sSupPr>
                            <m:e>
                              <m:r>
                                <a:rPr lang="es-419" sz="1400" i="1">
                                  <a:latin typeface="Cambria Math" panose="02040503050406030204" pitchFamily="18" charset="0"/>
                                </a:rPr>
                                <m:t>𝑥</m:t>
                              </m:r>
                            </m:e>
                            <m:sup>
                              <m:r>
                                <a:rPr lang="es-419" sz="1400" i="0">
                                  <a:latin typeface="Cambria Math" panose="02040503050406030204" pitchFamily="18" charset="0"/>
                                </a:rPr>
                                <m:t>2</m:t>
                              </m:r>
                            </m:sup>
                          </m:sSup>
                        </m:num>
                        <m:den>
                          <m:r>
                            <a:rPr lang="es-419" sz="1400" i="1">
                              <a:latin typeface="Cambria Math" panose="02040503050406030204" pitchFamily="18" charset="0"/>
                            </a:rPr>
                            <m:t>𝑘𝐿</m:t>
                          </m:r>
                          <m:func>
                            <m:funcPr>
                              <m:ctrlPr>
                                <a:rPr lang="es-419" sz="1400" i="1">
                                  <a:latin typeface="Cambria Math" panose="02040503050406030204" pitchFamily="18" charset="0"/>
                                </a:rPr>
                              </m:ctrlPr>
                            </m:funcPr>
                            <m:fName>
                              <m:r>
                                <m:rPr>
                                  <m:sty m:val="p"/>
                                </m:rPr>
                                <a:rPr lang="es-419" sz="1400" i="0">
                                  <a:latin typeface="Cambria Math" panose="02040503050406030204" pitchFamily="18" charset="0"/>
                                </a:rPr>
                                <m:t>sen</m:t>
                              </m:r>
                            </m:fName>
                            <m:e>
                              <m:r>
                                <a:rPr lang="es-419" sz="1400" i="1">
                                  <a:latin typeface="Cambria Math" panose="02040503050406030204" pitchFamily="18" charset="0"/>
                                </a:rPr>
                                <m:t>𝜃</m:t>
                              </m:r>
                            </m:e>
                          </m:func>
                          <m:r>
                            <a:rPr lang="es-419" sz="1400" i="0">
                              <a:latin typeface="Cambria Math" panose="02040503050406030204" pitchFamily="18" charset="0"/>
                            </a:rPr>
                            <m:t> </m:t>
                          </m:r>
                        </m:den>
                      </m:f>
                      <m:d>
                        <m:dPr>
                          <m:ctrlPr>
                            <a:rPr lang="es-419" sz="1400" i="1">
                              <a:solidFill>
                                <a:srgbClr val="836967"/>
                              </a:solidFill>
                              <a:latin typeface="Cambria Math" panose="02040503050406030204" pitchFamily="18" charset="0"/>
                            </a:rPr>
                          </m:ctrlPr>
                        </m:dPr>
                        <m:e>
                          <m:sSubSup>
                            <m:sSubSupPr>
                              <m:ctrlPr>
                                <a:rPr lang="es-419" sz="1400" i="1">
                                  <a:solidFill>
                                    <a:srgbClr val="836967"/>
                                  </a:solidFill>
                                  <a:latin typeface="Cambria Math" panose="02040503050406030204" pitchFamily="18" charset="0"/>
                                </a:rPr>
                              </m:ctrlPr>
                            </m:sSubSupPr>
                            <m:e>
                              <m:r>
                                <a:rPr lang="es-419" sz="1400" i="1">
                                  <a:latin typeface="Cambria Math" panose="02040503050406030204" pitchFamily="18" charset="0"/>
                                </a:rPr>
                                <m:t>𝑇</m:t>
                              </m:r>
                            </m:e>
                            <m:sub>
                              <m:r>
                                <a:rPr lang="es-419" sz="1400" i="1">
                                  <a:latin typeface="Cambria Math" panose="02040503050406030204" pitchFamily="18" charset="0"/>
                                </a:rPr>
                                <m:t>𝑎𝑚𝑏</m:t>
                              </m:r>
                            </m:sub>
                            <m:sup>
                              <m:r>
                                <a:rPr lang="es-419" sz="1400" i="0">
                                  <a:latin typeface="Cambria Math" panose="02040503050406030204" pitchFamily="18" charset="0"/>
                                </a:rPr>
                                <m:t>4</m:t>
                              </m:r>
                            </m:sup>
                          </m:sSubSup>
                          <m:r>
                            <a:rPr lang="es-419" sz="1400" i="0">
                              <a:latin typeface="Cambria Math" panose="02040503050406030204" pitchFamily="18" charset="0"/>
                            </a:rPr>
                            <m:t>−</m:t>
                          </m:r>
                          <m:sSubSup>
                            <m:sSubSupPr>
                              <m:ctrlPr>
                                <a:rPr lang="es-419" sz="1400" i="1">
                                  <a:solidFill>
                                    <a:srgbClr val="836967"/>
                                  </a:solidFill>
                                  <a:latin typeface="Cambria Math" panose="02040503050406030204" pitchFamily="18" charset="0"/>
                                </a:rPr>
                              </m:ctrlPr>
                            </m:sSubSupPr>
                            <m:e>
                              <m:r>
                                <a:rPr lang="es-419" sz="1400" i="1">
                                  <a:latin typeface="Cambria Math" panose="02040503050406030204" pitchFamily="18" charset="0"/>
                                </a:rPr>
                                <m:t>𝑇</m:t>
                              </m:r>
                            </m:e>
                            <m:sub>
                              <m:r>
                                <a:rPr lang="es-419" sz="1400" i="1">
                                  <a:latin typeface="Cambria Math" panose="02040503050406030204" pitchFamily="18" charset="0"/>
                                </a:rPr>
                                <m:t>𝑚</m:t>
                              </m:r>
                            </m:sub>
                            <m:sup>
                              <m:r>
                                <a:rPr lang="es-419" sz="1400" i="0">
                                  <a:latin typeface="Cambria Math" panose="02040503050406030204" pitchFamily="18" charset="0"/>
                                </a:rPr>
                                <m:t>4</m:t>
                              </m:r>
                            </m:sup>
                          </m:sSubSup>
                        </m:e>
                      </m:d>
                      <m:r>
                        <a:rPr lang="es-419" sz="1400" i="0">
                          <a:latin typeface="Cambria Math" panose="02040503050406030204" pitchFamily="18" charset="0"/>
                        </a:rPr>
                        <m:t>=0</m:t>
                      </m:r>
                    </m:oMath>
                  </m:oMathPara>
                </a14:m>
                <a:endParaRPr lang="es-419" sz="2000" dirty="0"/>
              </a:p>
            </p:txBody>
          </p:sp>
        </mc:Choice>
        <mc:Fallback xmlns="">
          <p:sp>
            <p:nvSpPr>
              <p:cNvPr id="15" name="CuadroTexto 14">
                <a:extLst>
                  <a:ext uri="{FF2B5EF4-FFF2-40B4-BE49-F238E27FC236}">
                    <a16:creationId xmlns:a16="http://schemas.microsoft.com/office/drawing/2014/main" id="{AFC832AF-1F6E-43DE-8969-C05C17DA696E}"/>
                  </a:ext>
                </a:extLst>
              </p:cNvPr>
              <p:cNvSpPr txBox="1">
                <a:spLocks noRot="1" noChangeAspect="1" noMove="1" noResize="1" noEditPoints="1" noAdjustHandles="1" noChangeArrowheads="1" noChangeShapeType="1" noTextEdit="1"/>
              </p:cNvSpPr>
              <p:nvPr/>
            </p:nvSpPr>
            <p:spPr>
              <a:xfrm>
                <a:off x="900401" y="3846359"/>
                <a:ext cx="10220426" cy="580672"/>
              </a:xfrm>
              <a:prstGeom prst="rect">
                <a:avLst/>
              </a:prstGeom>
              <a:blipFill>
                <a:blip r:embed="rId3"/>
                <a:stretch>
                  <a:fillRect/>
                </a:stretch>
              </a:blipFill>
            </p:spPr>
            <p:txBody>
              <a:bodyPr/>
              <a:lstStyle/>
              <a:p>
                <a:r>
                  <a:rPr lang="es-ES">
                    <a:noFill/>
                  </a:rPr>
                  <a:t> </a:t>
                </a:r>
              </a:p>
            </p:txBody>
          </p:sp>
        </mc:Fallback>
      </mc:AlternateContent>
      <p:sp>
        <p:nvSpPr>
          <p:cNvPr id="16" name="CuadroTexto 15">
            <a:extLst>
              <a:ext uri="{FF2B5EF4-FFF2-40B4-BE49-F238E27FC236}">
                <a16:creationId xmlns:a16="http://schemas.microsoft.com/office/drawing/2014/main" id="{63F33B52-EEEE-4111-8198-8C8A22BB406A}"/>
              </a:ext>
            </a:extLst>
          </p:cNvPr>
          <p:cNvSpPr txBox="1"/>
          <p:nvPr/>
        </p:nvSpPr>
        <p:spPr>
          <a:xfrm>
            <a:off x="648717" y="4543740"/>
            <a:ext cx="3671638" cy="338554"/>
          </a:xfrm>
          <a:prstGeom prst="rect">
            <a:avLst/>
          </a:prstGeom>
          <a:noFill/>
        </p:spPr>
        <p:txBody>
          <a:bodyPr wrap="square" rtlCol="0">
            <a:spAutoFit/>
          </a:bodyPr>
          <a:lstStyle/>
          <a:p>
            <a:r>
              <a:rPr lang="es-ES" sz="1600" dirty="0">
                <a:effectLst>
                  <a:outerShdw blurRad="38100" dist="38100" dir="2700000" algn="tl">
                    <a:srgbClr val="000000">
                      <a:alpha val="43137"/>
                    </a:srgbClr>
                  </a:outerShdw>
                </a:effectLst>
                <a:latin typeface="Arial "/>
              </a:rPr>
              <a:t>Cónica</a:t>
            </a:r>
            <a:endParaRPr lang="es-419" sz="1600" dirty="0">
              <a:effectLst>
                <a:outerShdw blurRad="38100" dist="38100" dir="2700000" algn="tl">
                  <a:srgbClr val="000000">
                    <a:alpha val="43137"/>
                  </a:srgbClr>
                </a:outerShdw>
              </a:effectLst>
              <a:latin typeface="Arial "/>
            </a:endParaRPr>
          </a:p>
        </p:txBody>
      </p:sp>
      <mc:AlternateContent xmlns:mc="http://schemas.openxmlformats.org/markup-compatibility/2006" xmlns:a14="http://schemas.microsoft.com/office/drawing/2010/main">
        <mc:Choice Requires="a14">
          <p:sp>
            <p:nvSpPr>
              <p:cNvPr id="17" name="CuadroTexto 16">
                <a:extLst>
                  <a:ext uri="{FF2B5EF4-FFF2-40B4-BE49-F238E27FC236}">
                    <a16:creationId xmlns:a16="http://schemas.microsoft.com/office/drawing/2014/main" id="{791E7FC3-913C-4936-BBB9-FD8BE0D8C4E2}"/>
                  </a:ext>
                </a:extLst>
              </p:cNvPr>
              <p:cNvSpPr txBox="1"/>
              <p:nvPr/>
            </p:nvSpPr>
            <p:spPr>
              <a:xfrm>
                <a:off x="841193" y="4875408"/>
                <a:ext cx="10509613" cy="6188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s-419" sz="1400" i="1" smtClean="0">
                              <a:solidFill>
                                <a:srgbClr val="836967"/>
                              </a:solidFill>
                              <a:latin typeface="Cambria Math" panose="02040503050406030204" pitchFamily="18" charset="0"/>
                            </a:rPr>
                          </m:ctrlPr>
                        </m:sSupPr>
                        <m:e>
                          <m:d>
                            <m:dPr>
                              <m:ctrlPr>
                                <a:rPr lang="es-419" sz="1400" i="1">
                                  <a:solidFill>
                                    <a:srgbClr val="836967"/>
                                  </a:solidFill>
                                  <a:latin typeface="Cambria Math" panose="02040503050406030204" pitchFamily="18" charset="0"/>
                                </a:rPr>
                              </m:ctrlPr>
                            </m:dPr>
                            <m:e>
                              <m:r>
                                <a:rPr lang="es-419" sz="1400" i="1">
                                  <a:latin typeface="Cambria Math" panose="02040503050406030204" pitchFamily="18" charset="0"/>
                                </a:rPr>
                                <m:t>𝐿</m:t>
                              </m:r>
                              <m:r>
                                <a:rPr lang="es-419" sz="1400" i="0">
                                  <a:latin typeface="Cambria Math" panose="02040503050406030204" pitchFamily="18" charset="0"/>
                                </a:rPr>
                                <m:t>−</m:t>
                              </m:r>
                              <m:d>
                                <m:dPr>
                                  <m:ctrlPr>
                                    <a:rPr lang="es-419" sz="1400" i="1">
                                      <a:solidFill>
                                        <a:srgbClr val="836967"/>
                                      </a:solidFill>
                                      <a:latin typeface="Cambria Math" panose="02040503050406030204" pitchFamily="18" charset="0"/>
                                    </a:rPr>
                                  </m:ctrlPr>
                                </m:dPr>
                                <m:e>
                                  <m:r>
                                    <a:rPr lang="es-419" sz="1400" i="1">
                                      <a:latin typeface="Cambria Math" panose="02040503050406030204" pitchFamily="18" charset="0"/>
                                    </a:rPr>
                                    <m:t>𝑚</m:t>
                                  </m:r>
                                  <m:r>
                                    <a:rPr lang="es-419" sz="1400" i="0">
                                      <a:latin typeface="Cambria Math" panose="02040503050406030204" pitchFamily="18" charset="0"/>
                                    </a:rPr>
                                    <m:t>−</m:t>
                                  </m:r>
                                  <m:f>
                                    <m:fPr>
                                      <m:ctrlPr>
                                        <a:rPr lang="es-419" sz="1400" i="1">
                                          <a:solidFill>
                                            <a:srgbClr val="836967"/>
                                          </a:solidFill>
                                          <a:latin typeface="Cambria Math" panose="02040503050406030204" pitchFamily="18" charset="0"/>
                                        </a:rPr>
                                      </m:ctrlPr>
                                    </m:fPr>
                                    <m:num>
                                      <m:r>
                                        <a:rPr lang="es-419" sz="1400" i="0">
                                          <a:latin typeface="Cambria Math" panose="02040503050406030204" pitchFamily="18" charset="0"/>
                                        </a:rPr>
                                        <m:t>1</m:t>
                                      </m:r>
                                    </m:num>
                                    <m:den>
                                      <m:r>
                                        <a:rPr lang="es-419" sz="1400" i="0">
                                          <a:latin typeface="Cambria Math" panose="02040503050406030204" pitchFamily="18" charset="0"/>
                                        </a:rPr>
                                        <m:t>2</m:t>
                                      </m:r>
                                    </m:den>
                                  </m:f>
                                </m:e>
                              </m:d>
                              <m:r>
                                <a:rPr lang="es-419" sz="1400" i="0">
                                  <a:latin typeface="Cambria Math" panose="02040503050406030204" pitchFamily="18" charset="0"/>
                                </a:rPr>
                                <m:t>∆</m:t>
                              </m:r>
                              <m:r>
                                <a:rPr lang="es-419" sz="1400" i="1">
                                  <a:latin typeface="Cambria Math" panose="02040503050406030204" pitchFamily="18" charset="0"/>
                                </a:rPr>
                                <m:t>𝑥</m:t>
                              </m:r>
                            </m:e>
                          </m:d>
                        </m:e>
                        <m:sup>
                          <m:r>
                            <a:rPr lang="es-419" sz="1400" i="0">
                              <a:latin typeface="Cambria Math" panose="02040503050406030204" pitchFamily="18" charset="0"/>
                            </a:rPr>
                            <m:t>2</m:t>
                          </m:r>
                        </m:sup>
                      </m:sSup>
                      <m:d>
                        <m:dPr>
                          <m:ctrlPr>
                            <a:rPr lang="es-419" sz="1400" i="1">
                              <a:solidFill>
                                <a:srgbClr val="836967"/>
                              </a:solidFill>
                              <a:latin typeface="Cambria Math" panose="02040503050406030204" pitchFamily="18" charset="0"/>
                            </a:rPr>
                          </m:ctrlPr>
                        </m:dPr>
                        <m:e>
                          <m:sSub>
                            <m:sSubPr>
                              <m:ctrlPr>
                                <a:rPr lang="es-419" sz="1400" i="1">
                                  <a:solidFill>
                                    <a:srgbClr val="836967"/>
                                  </a:solidFill>
                                  <a:latin typeface="Cambria Math" panose="02040503050406030204" pitchFamily="18" charset="0"/>
                                </a:rPr>
                              </m:ctrlPr>
                            </m:sSubPr>
                            <m:e>
                              <m:r>
                                <a:rPr lang="es-419" sz="1400" i="1">
                                  <a:latin typeface="Cambria Math" panose="02040503050406030204" pitchFamily="18" charset="0"/>
                                </a:rPr>
                                <m:t>𝑇</m:t>
                              </m:r>
                            </m:e>
                            <m:sub>
                              <m:r>
                                <a:rPr lang="es-419" sz="1400" i="1">
                                  <a:latin typeface="Cambria Math" panose="02040503050406030204" pitchFamily="18" charset="0"/>
                                </a:rPr>
                                <m:t>𝑚</m:t>
                              </m:r>
                              <m:r>
                                <a:rPr lang="es-419" sz="1400" i="0">
                                  <a:latin typeface="Cambria Math" panose="02040503050406030204" pitchFamily="18" charset="0"/>
                                </a:rPr>
                                <m:t>−1</m:t>
                              </m:r>
                            </m:sub>
                          </m:sSub>
                          <m:r>
                            <a:rPr lang="es-419" sz="1400" i="0">
                              <a:latin typeface="Cambria Math" panose="02040503050406030204" pitchFamily="18" charset="0"/>
                            </a:rPr>
                            <m:t>−</m:t>
                          </m:r>
                          <m:sSub>
                            <m:sSubPr>
                              <m:ctrlPr>
                                <a:rPr lang="es-419" sz="1400" i="1">
                                  <a:solidFill>
                                    <a:srgbClr val="836967"/>
                                  </a:solidFill>
                                  <a:latin typeface="Cambria Math" panose="02040503050406030204" pitchFamily="18" charset="0"/>
                                </a:rPr>
                              </m:ctrlPr>
                            </m:sSubPr>
                            <m:e>
                              <m:r>
                                <a:rPr lang="es-419" sz="1400" i="1">
                                  <a:latin typeface="Cambria Math" panose="02040503050406030204" pitchFamily="18" charset="0"/>
                                </a:rPr>
                                <m:t>𝑇</m:t>
                              </m:r>
                            </m:e>
                            <m:sub>
                              <m:r>
                                <a:rPr lang="es-419" sz="1400" i="1">
                                  <a:latin typeface="Cambria Math" panose="02040503050406030204" pitchFamily="18" charset="0"/>
                                </a:rPr>
                                <m:t>𝑚</m:t>
                              </m:r>
                            </m:sub>
                          </m:sSub>
                        </m:e>
                      </m:d>
                      <m:r>
                        <a:rPr lang="es-419" sz="1400" i="0">
                          <a:latin typeface="Cambria Math" panose="02040503050406030204" pitchFamily="18" charset="0"/>
                        </a:rPr>
                        <m:t>+</m:t>
                      </m:r>
                      <m:sSup>
                        <m:sSupPr>
                          <m:ctrlPr>
                            <a:rPr lang="es-419" sz="1400" i="1">
                              <a:solidFill>
                                <a:srgbClr val="836967"/>
                              </a:solidFill>
                              <a:latin typeface="Cambria Math" panose="02040503050406030204" pitchFamily="18" charset="0"/>
                            </a:rPr>
                          </m:ctrlPr>
                        </m:sSupPr>
                        <m:e>
                          <m:d>
                            <m:dPr>
                              <m:ctrlPr>
                                <a:rPr lang="es-419" sz="1400" i="1">
                                  <a:solidFill>
                                    <a:srgbClr val="836967"/>
                                  </a:solidFill>
                                  <a:latin typeface="Cambria Math" panose="02040503050406030204" pitchFamily="18" charset="0"/>
                                </a:rPr>
                              </m:ctrlPr>
                            </m:dPr>
                            <m:e>
                              <m:r>
                                <a:rPr lang="es-419" sz="1400" i="1">
                                  <a:latin typeface="Cambria Math" panose="02040503050406030204" pitchFamily="18" charset="0"/>
                                </a:rPr>
                                <m:t>𝐿</m:t>
                              </m:r>
                              <m:r>
                                <a:rPr lang="es-419" sz="1400" i="0">
                                  <a:latin typeface="Cambria Math" panose="02040503050406030204" pitchFamily="18" charset="0"/>
                                </a:rPr>
                                <m:t>−</m:t>
                              </m:r>
                              <m:d>
                                <m:dPr>
                                  <m:ctrlPr>
                                    <a:rPr lang="es-419" sz="1400" i="1">
                                      <a:solidFill>
                                        <a:srgbClr val="836967"/>
                                      </a:solidFill>
                                      <a:latin typeface="Cambria Math" panose="02040503050406030204" pitchFamily="18" charset="0"/>
                                    </a:rPr>
                                  </m:ctrlPr>
                                </m:dPr>
                                <m:e>
                                  <m:r>
                                    <a:rPr lang="es-419" sz="1400" i="1">
                                      <a:latin typeface="Cambria Math" panose="02040503050406030204" pitchFamily="18" charset="0"/>
                                    </a:rPr>
                                    <m:t>𝑚</m:t>
                                  </m:r>
                                  <m:r>
                                    <a:rPr lang="es-419" sz="1400" i="0">
                                      <a:latin typeface="Cambria Math" panose="02040503050406030204" pitchFamily="18" charset="0"/>
                                    </a:rPr>
                                    <m:t>+</m:t>
                                  </m:r>
                                  <m:f>
                                    <m:fPr>
                                      <m:ctrlPr>
                                        <a:rPr lang="es-419" sz="1400" i="1">
                                          <a:solidFill>
                                            <a:srgbClr val="836967"/>
                                          </a:solidFill>
                                          <a:latin typeface="Cambria Math" panose="02040503050406030204" pitchFamily="18" charset="0"/>
                                        </a:rPr>
                                      </m:ctrlPr>
                                    </m:fPr>
                                    <m:num>
                                      <m:r>
                                        <a:rPr lang="es-419" sz="1400" i="0">
                                          <a:latin typeface="Cambria Math" panose="02040503050406030204" pitchFamily="18" charset="0"/>
                                        </a:rPr>
                                        <m:t>1</m:t>
                                      </m:r>
                                    </m:num>
                                    <m:den>
                                      <m:r>
                                        <a:rPr lang="es-419" sz="1400" i="0">
                                          <a:latin typeface="Cambria Math" panose="02040503050406030204" pitchFamily="18" charset="0"/>
                                        </a:rPr>
                                        <m:t>2</m:t>
                                      </m:r>
                                    </m:den>
                                  </m:f>
                                </m:e>
                              </m:d>
                              <m:r>
                                <a:rPr lang="es-419" sz="1400" i="0">
                                  <a:latin typeface="Cambria Math" panose="02040503050406030204" pitchFamily="18" charset="0"/>
                                </a:rPr>
                                <m:t>∆</m:t>
                              </m:r>
                              <m:r>
                                <a:rPr lang="es-419" sz="1400" i="1">
                                  <a:latin typeface="Cambria Math" panose="02040503050406030204" pitchFamily="18" charset="0"/>
                                </a:rPr>
                                <m:t>𝑥</m:t>
                              </m:r>
                            </m:e>
                          </m:d>
                        </m:e>
                        <m:sup>
                          <m:r>
                            <a:rPr lang="es-419" sz="1400" i="0">
                              <a:latin typeface="Cambria Math" panose="02040503050406030204" pitchFamily="18" charset="0"/>
                            </a:rPr>
                            <m:t>2</m:t>
                          </m:r>
                        </m:sup>
                      </m:sSup>
                      <m:d>
                        <m:dPr>
                          <m:ctrlPr>
                            <a:rPr lang="es-419" sz="1400" i="1">
                              <a:solidFill>
                                <a:srgbClr val="836967"/>
                              </a:solidFill>
                              <a:latin typeface="Cambria Math" panose="02040503050406030204" pitchFamily="18" charset="0"/>
                            </a:rPr>
                          </m:ctrlPr>
                        </m:dPr>
                        <m:e>
                          <m:sSub>
                            <m:sSubPr>
                              <m:ctrlPr>
                                <a:rPr lang="es-419" sz="1400" i="1">
                                  <a:solidFill>
                                    <a:srgbClr val="836967"/>
                                  </a:solidFill>
                                  <a:latin typeface="Cambria Math" panose="02040503050406030204" pitchFamily="18" charset="0"/>
                                </a:rPr>
                              </m:ctrlPr>
                            </m:sSubPr>
                            <m:e>
                              <m:r>
                                <a:rPr lang="es-419" sz="1400" i="1">
                                  <a:latin typeface="Cambria Math" panose="02040503050406030204" pitchFamily="18" charset="0"/>
                                </a:rPr>
                                <m:t>𝑇</m:t>
                              </m:r>
                            </m:e>
                            <m:sub>
                              <m:r>
                                <a:rPr lang="es-419" sz="1400" i="1">
                                  <a:latin typeface="Cambria Math" panose="02040503050406030204" pitchFamily="18" charset="0"/>
                                </a:rPr>
                                <m:t>𝑚</m:t>
                              </m:r>
                              <m:r>
                                <a:rPr lang="es-419" sz="1400" i="0">
                                  <a:latin typeface="Cambria Math" panose="02040503050406030204" pitchFamily="18" charset="0"/>
                                </a:rPr>
                                <m:t>+1</m:t>
                              </m:r>
                            </m:sub>
                          </m:sSub>
                          <m:r>
                            <a:rPr lang="es-419" sz="1400" i="0">
                              <a:latin typeface="Cambria Math" panose="02040503050406030204" pitchFamily="18" charset="0"/>
                            </a:rPr>
                            <m:t>−</m:t>
                          </m:r>
                          <m:sSub>
                            <m:sSubPr>
                              <m:ctrlPr>
                                <a:rPr lang="es-419" sz="1400" i="1">
                                  <a:solidFill>
                                    <a:srgbClr val="836967"/>
                                  </a:solidFill>
                                  <a:latin typeface="Cambria Math" panose="02040503050406030204" pitchFamily="18" charset="0"/>
                                </a:rPr>
                              </m:ctrlPr>
                            </m:sSubPr>
                            <m:e>
                              <m:r>
                                <a:rPr lang="es-419" sz="1400" i="1">
                                  <a:latin typeface="Cambria Math" panose="02040503050406030204" pitchFamily="18" charset="0"/>
                                </a:rPr>
                                <m:t>𝑇</m:t>
                              </m:r>
                            </m:e>
                            <m:sub>
                              <m:r>
                                <a:rPr lang="es-419" sz="1400" i="1">
                                  <a:latin typeface="Cambria Math" panose="02040503050406030204" pitchFamily="18" charset="0"/>
                                </a:rPr>
                                <m:t>𝑚</m:t>
                              </m:r>
                            </m:sub>
                          </m:sSub>
                        </m:e>
                      </m:d>
                      <m:r>
                        <a:rPr lang="es-419" sz="1400" i="0">
                          <a:latin typeface="Cambria Math" panose="02040503050406030204" pitchFamily="18" charset="0"/>
                        </a:rPr>
                        <m:t>+</m:t>
                      </m:r>
                      <m:f>
                        <m:fPr>
                          <m:ctrlPr>
                            <a:rPr lang="es-419" sz="1400" i="1">
                              <a:solidFill>
                                <a:srgbClr val="836967"/>
                              </a:solidFill>
                              <a:latin typeface="Cambria Math" panose="02040503050406030204" pitchFamily="18" charset="0"/>
                            </a:rPr>
                          </m:ctrlPr>
                        </m:fPr>
                        <m:num>
                          <m:r>
                            <a:rPr lang="es-419" sz="1400" i="0">
                              <a:latin typeface="Cambria Math" panose="02040503050406030204" pitchFamily="18" charset="0"/>
                            </a:rPr>
                            <m:t>2∆</m:t>
                          </m:r>
                          <m:sSup>
                            <m:sSupPr>
                              <m:ctrlPr>
                                <a:rPr lang="es-419" sz="1400" i="1">
                                  <a:solidFill>
                                    <a:srgbClr val="836967"/>
                                  </a:solidFill>
                                  <a:latin typeface="Cambria Math" panose="02040503050406030204" pitchFamily="18" charset="0"/>
                                </a:rPr>
                              </m:ctrlPr>
                            </m:sSupPr>
                            <m:e>
                              <m:r>
                                <a:rPr lang="es-419" sz="1400" i="1">
                                  <a:latin typeface="Cambria Math" panose="02040503050406030204" pitchFamily="18" charset="0"/>
                                </a:rPr>
                                <m:t>𝑥</m:t>
                              </m:r>
                            </m:e>
                            <m:sup>
                              <m:r>
                                <a:rPr lang="es-419" sz="1400" i="0">
                                  <a:latin typeface="Cambria Math" panose="02040503050406030204" pitchFamily="18" charset="0"/>
                                </a:rPr>
                                <m:t>2</m:t>
                              </m:r>
                            </m:sup>
                          </m:sSup>
                          <m:r>
                            <a:rPr lang="es-419" sz="1400" i="1">
                              <a:latin typeface="Cambria Math" panose="02040503050406030204" pitchFamily="18" charset="0"/>
                            </a:rPr>
                            <m:t>h</m:t>
                          </m:r>
                          <m:d>
                            <m:dPr>
                              <m:ctrlPr>
                                <a:rPr lang="es-419" sz="1400" i="1">
                                  <a:solidFill>
                                    <a:srgbClr val="836967"/>
                                  </a:solidFill>
                                  <a:latin typeface="Cambria Math" panose="02040503050406030204" pitchFamily="18" charset="0"/>
                                </a:rPr>
                              </m:ctrlPr>
                            </m:dPr>
                            <m:e>
                              <m:r>
                                <a:rPr lang="es-419" sz="1400" i="1">
                                  <a:latin typeface="Cambria Math" panose="02040503050406030204" pitchFamily="18" charset="0"/>
                                </a:rPr>
                                <m:t>𝐿</m:t>
                              </m:r>
                              <m:r>
                                <a:rPr lang="es-419" sz="1400" i="0">
                                  <a:latin typeface="Cambria Math" panose="02040503050406030204" pitchFamily="18" charset="0"/>
                                </a:rPr>
                                <m:t>−</m:t>
                              </m:r>
                              <m:r>
                                <a:rPr lang="es-419" sz="1400" i="1">
                                  <a:latin typeface="Cambria Math" panose="02040503050406030204" pitchFamily="18" charset="0"/>
                                </a:rPr>
                                <m:t>𝑚</m:t>
                              </m:r>
                              <m:r>
                                <a:rPr lang="es-419" sz="1400" i="0">
                                  <a:latin typeface="Cambria Math" panose="02040503050406030204" pitchFamily="18" charset="0"/>
                                </a:rPr>
                                <m:t>∆</m:t>
                              </m:r>
                              <m:r>
                                <a:rPr lang="es-419" sz="1400" i="1">
                                  <a:latin typeface="Cambria Math" panose="02040503050406030204" pitchFamily="18" charset="0"/>
                                </a:rPr>
                                <m:t>𝑥</m:t>
                              </m:r>
                            </m:e>
                          </m:d>
                        </m:num>
                        <m:den>
                          <m:r>
                            <a:rPr lang="es-419" sz="1400" i="1">
                              <a:latin typeface="Cambria Math" panose="02040503050406030204" pitchFamily="18" charset="0"/>
                            </a:rPr>
                            <m:t>𝐾𝑡𝑎𝑛</m:t>
                          </m:r>
                          <m:r>
                            <a:rPr lang="es-419" sz="1400" i="1">
                              <a:latin typeface="Cambria Math" panose="02040503050406030204" pitchFamily="18" charset="0"/>
                            </a:rPr>
                            <m:t>𝜃</m:t>
                          </m:r>
                        </m:den>
                      </m:f>
                      <m:d>
                        <m:dPr>
                          <m:ctrlPr>
                            <a:rPr lang="es-419" sz="1400" i="1">
                              <a:solidFill>
                                <a:srgbClr val="836967"/>
                              </a:solidFill>
                              <a:latin typeface="Cambria Math" panose="02040503050406030204" pitchFamily="18" charset="0"/>
                            </a:rPr>
                          </m:ctrlPr>
                        </m:dPr>
                        <m:e>
                          <m:sSub>
                            <m:sSubPr>
                              <m:ctrlPr>
                                <a:rPr lang="es-419" sz="1400" i="1">
                                  <a:solidFill>
                                    <a:srgbClr val="836967"/>
                                  </a:solidFill>
                                  <a:latin typeface="Cambria Math" panose="02040503050406030204" pitchFamily="18" charset="0"/>
                                </a:rPr>
                              </m:ctrlPr>
                            </m:sSubPr>
                            <m:e>
                              <m:r>
                                <a:rPr lang="es-419" sz="1400" i="1">
                                  <a:latin typeface="Cambria Math" panose="02040503050406030204" pitchFamily="18" charset="0"/>
                                </a:rPr>
                                <m:t>𝑇</m:t>
                              </m:r>
                            </m:e>
                            <m:sub>
                              <m:r>
                                <a:rPr lang="es-419" sz="1400" i="0">
                                  <a:latin typeface="Cambria Math" panose="02040503050406030204" pitchFamily="18" charset="0"/>
                                </a:rPr>
                                <m:t>∞</m:t>
                              </m:r>
                            </m:sub>
                          </m:sSub>
                          <m:r>
                            <a:rPr lang="es-419" sz="1400" i="0">
                              <a:latin typeface="Cambria Math" panose="02040503050406030204" pitchFamily="18" charset="0"/>
                            </a:rPr>
                            <m:t>−</m:t>
                          </m:r>
                          <m:sSub>
                            <m:sSubPr>
                              <m:ctrlPr>
                                <a:rPr lang="es-419" sz="1400" i="1">
                                  <a:solidFill>
                                    <a:srgbClr val="836967"/>
                                  </a:solidFill>
                                  <a:latin typeface="Cambria Math" panose="02040503050406030204" pitchFamily="18" charset="0"/>
                                </a:rPr>
                              </m:ctrlPr>
                            </m:sSubPr>
                            <m:e>
                              <m:r>
                                <a:rPr lang="es-419" sz="1400" i="1">
                                  <a:latin typeface="Cambria Math" panose="02040503050406030204" pitchFamily="18" charset="0"/>
                                </a:rPr>
                                <m:t>𝑇</m:t>
                              </m:r>
                            </m:e>
                            <m:sub>
                              <m:r>
                                <a:rPr lang="es-419" sz="1400" i="1">
                                  <a:latin typeface="Cambria Math" panose="02040503050406030204" pitchFamily="18" charset="0"/>
                                </a:rPr>
                                <m:t>𝑚</m:t>
                              </m:r>
                            </m:sub>
                          </m:sSub>
                        </m:e>
                      </m:d>
                      <m:r>
                        <a:rPr lang="es-419" sz="1400" i="0">
                          <a:latin typeface="Cambria Math" panose="02040503050406030204" pitchFamily="18" charset="0"/>
                        </a:rPr>
                        <m:t>+</m:t>
                      </m:r>
                      <m:f>
                        <m:fPr>
                          <m:ctrlPr>
                            <a:rPr lang="es-419" sz="1400" i="1">
                              <a:solidFill>
                                <a:srgbClr val="836967"/>
                              </a:solidFill>
                              <a:latin typeface="Cambria Math" panose="02040503050406030204" pitchFamily="18" charset="0"/>
                            </a:rPr>
                          </m:ctrlPr>
                        </m:fPr>
                        <m:num>
                          <m:r>
                            <a:rPr lang="es-419" sz="1400" i="0">
                              <a:latin typeface="Cambria Math" panose="02040503050406030204" pitchFamily="18" charset="0"/>
                            </a:rPr>
                            <m:t>2∆</m:t>
                          </m:r>
                          <m:sSup>
                            <m:sSupPr>
                              <m:ctrlPr>
                                <a:rPr lang="es-419" sz="1400" i="1">
                                  <a:solidFill>
                                    <a:srgbClr val="836967"/>
                                  </a:solidFill>
                                  <a:latin typeface="Cambria Math" panose="02040503050406030204" pitchFamily="18" charset="0"/>
                                </a:rPr>
                              </m:ctrlPr>
                            </m:sSupPr>
                            <m:e>
                              <m:r>
                                <a:rPr lang="es-419" sz="1400" i="1">
                                  <a:latin typeface="Cambria Math" panose="02040503050406030204" pitchFamily="18" charset="0"/>
                                </a:rPr>
                                <m:t>𝑥</m:t>
                              </m:r>
                            </m:e>
                            <m:sup>
                              <m:r>
                                <a:rPr lang="es-419" sz="1400" i="0">
                                  <a:latin typeface="Cambria Math" panose="02040503050406030204" pitchFamily="18" charset="0"/>
                                </a:rPr>
                                <m:t>2</m:t>
                              </m:r>
                            </m:sup>
                          </m:sSup>
                          <m:r>
                            <a:rPr lang="es-419" sz="1400" i="1">
                              <a:latin typeface="Cambria Math" panose="02040503050406030204" pitchFamily="18" charset="0"/>
                            </a:rPr>
                            <m:t>𝜀𝜎</m:t>
                          </m:r>
                          <m:d>
                            <m:dPr>
                              <m:ctrlPr>
                                <a:rPr lang="es-419" sz="1400" i="1">
                                  <a:solidFill>
                                    <a:srgbClr val="836967"/>
                                  </a:solidFill>
                                  <a:latin typeface="Cambria Math" panose="02040503050406030204" pitchFamily="18" charset="0"/>
                                </a:rPr>
                              </m:ctrlPr>
                            </m:dPr>
                            <m:e>
                              <m:r>
                                <a:rPr lang="es-419" sz="1400" i="1">
                                  <a:latin typeface="Cambria Math" panose="02040503050406030204" pitchFamily="18" charset="0"/>
                                </a:rPr>
                                <m:t>𝐿</m:t>
                              </m:r>
                              <m:r>
                                <a:rPr lang="es-419" sz="1400" i="0">
                                  <a:latin typeface="Cambria Math" panose="02040503050406030204" pitchFamily="18" charset="0"/>
                                </a:rPr>
                                <m:t>−</m:t>
                              </m:r>
                              <m:r>
                                <a:rPr lang="es-419" sz="1400" i="1">
                                  <a:latin typeface="Cambria Math" panose="02040503050406030204" pitchFamily="18" charset="0"/>
                                </a:rPr>
                                <m:t>𝑚</m:t>
                              </m:r>
                              <m:r>
                                <a:rPr lang="es-419" sz="1400" i="0">
                                  <a:latin typeface="Cambria Math" panose="02040503050406030204" pitchFamily="18" charset="0"/>
                                </a:rPr>
                                <m:t>∆</m:t>
                              </m:r>
                              <m:r>
                                <a:rPr lang="es-419" sz="1400" i="1">
                                  <a:latin typeface="Cambria Math" panose="02040503050406030204" pitchFamily="18" charset="0"/>
                                </a:rPr>
                                <m:t>𝑥</m:t>
                              </m:r>
                            </m:e>
                          </m:d>
                        </m:num>
                        <m:den>
                          <m:r>
                            <a:rPr lang="es-419" sz="1400" i="1">
                              <a:latin typeface="Cambria Math" panose="02040503050406030204" pitchFamily="18" charset="0"/>
                            </a:rPr>
                            <m:t>𝐾𝑡𝑎𝑛</m:t>
                          </m:r>
                          <m:r>
                            <a:rPr lang="es-419" sz="1400" i="1">
                              <a:latin typeface="Cambria Math" panose="02040503050406030204" pitchFamily="18" charset="0"/>
                            </a:rPr>
                            <m:t>𝜃</m:t>
                          </m:r>
                        </m:den>
                      </m:f>
                      <m:d>
                        <m:dPr>
                          <m:ctrlPr>
                            <a:rPr lang="es-419" sz="1400" i="1">
                              <a:solidFill>
                                <a:srgbClr val="836967"/>
                              </a:solidFill>
                              <a:latin typeface="Cambria Math" panose="02040503050406030204" pitchFamily="18" charset="0"/>
                            </a:rPr>
                          </m:ctrlPr>
                        </m:dPr>
                        <m:e>
                          <m:sSubSup>
                            <m:sSubSupPr>
                              <m:ctrlPr>
                                <a:rPr lang="es-419" sz="1400" i="1">
                                  <a:solidFill>
                                    <a:srgbClr val="836967"/>
                                  </a:solidFill>
                                  <a:latin typeface="Cambria Math" panose="02040503050406030204" pitchFamily="18" charset="0"/>
                                </a:rPr>
                              </m:ctrlPr>
                            </m:sSubSupPr>
                            <m:e>
                              <m:r>
                                <a:rPr lang="es-419" sz="1400" i="1">
                                  <a:latin typeface="Cambria Math" panose="02040503050406030204" pitchFamily="18" charset="0"/>
                                </a:rPr>
                                <m:t>𝑇</m:t>
                              </m:r>
                            </m:e>
                            <m:sub>
                              <m:r>
                                <a:rPr lang="es-419" sz="1400" i="0">
                                  <a:latin typeface="Cambria Math" panose="02040503050406030204" pitchFamily="18" charset="0"/>
                                </a:rPr>
                                <m:t>∞</m:t>
                              </m:r>
                            </m:sub>
                            <m:sup>
                              <m:r>
                                <a:rPr lang="es-419" sz="1400" i="0">
                                  <a:latin typeface="Cambria Math" panose="02040503050406030204" pitchFamily="18" charset="0"/>
                                </a:rPr>
                                <m:t>4</m:t>
                              </m:r>
                            </m:sup>
                          </m:sSubSup>
                          <m:r>
                            <a:rPr lang="es-419" sz="1400" i="0">
                              <a:latin typeface="Cambria Math" panose="02040503050406030204" pitchFamily="18" charset="0"/>
                            </a:rPr>
                            <m:t>−</m:t>
                          </m:r>
                          <m:sSubSup>
                            <m:sSubSupPr>
                              <m:ctrlPr>
                                <a:rPr lang="es-419" sz="1400" i="1">
                                  <a:solidFill>
                                    <a:srgbClr val="836967"/>
                                  </a:solidFill>
                                  <a:latin typeface="Cambria Math" panose="02040503050406030204" pitchFamily="18" charset="0"/>
                                </a:rPr>
                              </m:ctrlPr>
                            </m:sSubSupPr>
                            <m:e>
                              <m:r>
                                <a:rPr lang="es-419" sz="1400" i="1">
                                  <a:latin typeface="Cambria Math" panose="02040503050406030204" pitchFamily="18" charset="0"/>
                                </a:rPr>
                                <m:t>𝑇</m:t>
                              </m:r>
                            </m:e>
                            <m:sub>
                              <m:r>
                                <a:rPr lang="es-419" sz="1400" i="1">
                                  <a:latin typeface="Cambria Math" panose="02040503050406030204" pitchFamily="18" charset="0"/>
                                </a:rPr>
                                <m:t>𝑚</m:t>
                              </m:r>
                            </m:sub>
                            <m:sup>
                              <m:r>
                                <a:rPr lang="es-419" sz="1400" i="0">
                                  <a:latin typeface="Cambria Math" panose="02040503050406030204" pitchFamily="18" charset="0"/>
                                </a:rPr>
                                <m:t>4</m:t>
                              </m:r>
                            </m:sup>
                          </m:sSubSup>
                        </m:e>
                      </m:d>
                      <m:r>
                        <a:rPr lang="es-419" sz="1400" i="0">
                          <a:latin typeface="Cambria Math" panose="02040503050406030204" pitchFamily="18" charset="0"/>
                        </a:rPr>
                        <m:t>=0</m:t>
                      </m:r>
                    </m:oMath>
                  </m:oMathPara>
                </a14:m>
                <a:endParaRPr lang="es-419" sz="2000" dirty="0"/>
              </a:p>
            </p:txBody>
          </p:sp>
        </mc:Choice>
        <mc:Fallback xmlns="">
          <p:sp>
            <p:nvSpPr>
              <p:cNvPr id="17" name="CuadroTexto 16">
                <a:extLst>
                  <a:ext uri="{FF2B5EF4-FFF2-40B4-BE49-F238E27FC236}">
                    <a16:creationId xmlns:a16="http://schemas.microsoft.com/office/drawing/2014/main" id="{791E7FC3-913C-4936-BBB9-FD8BE0D8C4E2}"/>
                  </a:ext>
                </a:extLst>
              </p:cNvPr>
              <p:cNvSpPr txBox="1">
                <a:spLocks noRot="1" noChangeAspect="1" noMove="1" noResize="1" noEditPoints="1" noAdjustHandles="1" noChangeArrowheads="1" noChangeShapeType="1" noTextEdit="1"/>
              </p:cNvSpPr>
              <p:nvPr/>
            </p:nvSpPr>
            <p:spPr>
              <a:xfrm>
                <a:off x="841193" y="4875408"/>
                <a:ext cx="10509613" cy="618887"/>
              </a:xfrm>
              <a:prstGeom prst="rect">
                <a:avLst/>
              </a:prstGeom>
              <a:blipFill>
                <a:blip r:embed="rId4"/>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9" name="CuadroTexto 18">
                <a:extLst>
                  <a:ext uri="{FF2B5EF4-FFF2-40B4-BE49-F238E27FC236}">
                    <a16:creationId xmlns:a16="http://schemas.microsoft.com/office/drawing/2014/main" id="{67D32503-54B3-4932-99C5-7DCB6C737D00}"/>
                  </a:ext>
                </a:extLst>
              </p:cNvPr>
              <p:cNvSpPr txBox="1"/>
              <p:nvPr/>
            </p:nvSpPr>
            <p:spPr>
              <a:xfrm>
                <a:off x="2564865" y="1578558"/>
                <a:ext cx="6096000" cy="69493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s-419" sz="1800" i="1" smtClean="0">
                              <a:solidFill>
                                <a:srgbClr val="836967"/>
                              </a:solidFill>
                              <a:latin typeface="Cambria Math" panose="02040503050406030204" pitchFamily="18" charset="0"/>
                            </a:rPr>
                          </m:ctrlPr>
                        </m:fPr>
                        <m:num>
                          <m:sSup>
                            <m:sSupPr>
                              <m:ctrlPr>
                                <a:rPr lang="es-419" sz="1800" i="1">
                                  <a:solidFill>
                                    <a:srgbClr val="836967"/>
                                  </a:solidFill>
                                  <a:latin typeface="Cambria Math" panose="02040503050406030204" pitchFamily="18" charset="0"/>
                                </a:rPr>
                              </m:ctrlPr>
                            </m:sSupPr>
                            <m:e>
                              <m:r>
                                <a:rPr lang="es-419" sz="1800" i="1">
                                  <a:latin typeface="Cambria Math" panose="02040503050406030204" pitchFamily="18" charset="0"/>
                                </a:rPr>
                                <m:t>𝑑</m:t>
                              </m:r>
                            </m:e>
                            <m:sup>
                              <m:r>
                                <a:rPr lang="es-419" sz="1800" i="0">
                                  <a:latin typeface="Cambria Math" panose="02040503050406030204" pitchFamily="18" charset="0"/>
                                </a:rPr>
                                <m:t>2</m:t>
                              </m:r>
                            </m:sup>
                          </m:sSup>
                          <m:r>
                            <a:rPr lang="es-419" sz="1800" i="1">
                              <a:latin typeface="Cambria Math" panose="02040503050406030204" pitchFamily="18" charset="0"/>
                            </a:rPr>
                            <m:t>𝑇</m:t>
                          </m:r>
                        </m:num>
                        <m:den>
                          <m:r>
                            <a:rPr lang="es-419" sz="1800" i="1">
                              <a:latin typeface="Cambria Math" panose="02040503050406030204" pitchFamily="18" charset="0"/>
                            </a:rPr>
                            <m:t>𝑑</m:t>
                          </m:r>
                          <m:sSup>
                            <m:sSupPr>
                              <m:ctrlPr>
                                <a:rPr lang="es-419" sz="1800" i="1">
                                  <a:solidFill>
                                    <a:srgbClr val="836967"/>
                                  </a:solidFill>
                                  <a:latin typeface="Cambria Math" panose="02040503050406030204" pitchFamily="18" charset="0"/>
                                </a:rPr>
                              </m:ctrlPr>
                            </m:sSupPr>
                            <m:e>
                              <m:r>
                                <a:rPr lang="es-419" sz="1800" i="1">
                                  <a:latin typeface="Cambria Math" panose="02040503050406030204" pitchFamily="18" charset="0"/>
                                </a:rPr>
                                <m:t>𝑥</m:t>
                              </m:r>
                            </m:e>
                            <m:sup>
                              <m:r>
                                <a:rPr lang="es-419" sz="1800" i="0">
                                  <a:latin typeface="Cambria Math" panose="02040503050406030204" pitchFamily="18" charset="0"/>
                                </a:rPr>
                                <m:t>2</m:t>
                              </m:r>
                            </m:sup>
                          </m:sSup>
                        </m:den>
                      </m:f>
                      <m:r>
                        <a:rPr lang="es-419" sz="1800" i="0">
                          <a:latin typeface="Cambria Math" panose="02040503050406030204" pitchFamily="18" charset="0"/>
                        </a:rPr>
                        <m:t>−</m:t>
                      </m:r>
                      <m:f>
                        <m:fPr>
                          <m:ctrlPr>
                            <a:rPr lang="es-419" sz="1800" i="1">
                              <a:solidFill>
                                <a:srgbClr val="836967"/>
                              </a:solidFill>
                              <a:latin typeface="Cambria Math" panose="02040503050406030204" pitchFamily="18" charset="0"/>
                            </a:rPr>
                          </m:ctrlPr>
                        </m:fPr>
                        <m:num>
                          <m:r>
                            <a:rPr lang="es-419" sz="1800" i="1">
                              <a:latin typeface="Cambria Math" panose="02040503050406030204" pitchFamily="18" charset="0"/>
                            </a:rPr>
                            <m:t>h</m:t>
                          </m:r>
                        </m:num>
                        <m:den>
                          <m:r>
                            <a:rPr lang="es-419" sz="1800" i="1">
                              <a:latin typeface="Cambria Math" panose="02040503050406030204" pitchFamily="18" charset="0"/>
                            </a:rPr>
                            <m:t>𝑘</m:t>
                          </m:r>
                          <m:sSub>
                            <m:sSubPr>
                              <m:ctrlPr>
                                <a:rPr lang="es-419" sz="1800" i="1">
                                  <a:solidFill>
                                    <a:srgbClr val="836967"/>
                                  </a:solidFill>
                                  <a:latin typeface="Cambria Math" panose="02040503050406030204" pitchFamily="18" charset="0"/>
                                </a:rPr>
                              </m:ctrlPr>
                            </m:sSubPr>
                            <m:e>
                              <m:r>
                                <a:rPr lang="es-419" sz="1800" i="1">
                                  <a:latin typeface="Cambria Math" panose="02040503050406030204" pitchFamily="18" charset="0"/>
                                </a:rPr>
                                <m:t>𝐴</m:t>
                              </m:r>
                            </m:e>
                            <m:sub>
                              <m:r>
                                <a:rPr lang="es-419" sz="1800" i="1">
                                  <a:latin typeface="Cambria Math" panose="02040503050406030204" pitchFamily="18" charset="0"/>
                                </a:rPr>
                                <m:t>𝑐</m:t>
                              </m:r>
                            </m:sub>
                          </m:sSub>
                        </m:den>
                      </m:f>
                      <m:r>
                        <a:rPr lang="es-419" sz="1800" i="1">
                          <a:latin typeface="Cambria Math" panose="02040503050406030204" pitchFamily="18" charset="0"/>
                        </a:rPr>
                        <m:t>𝑃</m:t>
                      </m:r>
                      <m:d>
                        <m:dPr>
                          <m:ctrlPr>
                            <a:rPr lang="es-419" sz="1800" i="1">
                              <a:solidFill>
                                <a:srgbClr val="836967"/>
                              </a:solidFill>
                              <a:latin typeface="Cambria Math" panose="02040503050406030204" pitchFamily="18" charset="0"/>
                            </a:rPr>
                          </m:ctrlPr>
                        </m:dPr>
                        <m:e>
                          <m:r>
                            <a:rPr lang="es-419" sz="1800" i="1">
                              <a:latin typeface="Cambria Math" panose="02040503050406030204" pitchFamily="18" charset="0"/>
                            </a:rPr>
                            <m:t>𝑇</m:t>
                          </m:r>
                          <m:r>
                            <a:rPr lang="es-419" sz="1800" i="0">
                              <a:latin typeface="Cambria Math" panose="02040503050406030204" pitchFamily="18" charset="0"/>
                            </a:rPr>
                            <m:t>−</m:t>
                          </m:r>
                          <m:sSub>
                            <m:sSubPr>
                              <m:ctrlPr>
                                <a:rPr lang="es-419" sz="1800" i="1">
                                  <a:solidFill>
                                    <a:srgbClr val="836967"/>
                                  </a:solidFill>
                                  <a:latin typeface="Cambria Math" panose="02040503050406030204" pitchFamily="18" charset="0"/>
                                </a:rPr>
                              </m:ctrlPr>
                            </m:sSubPr>
                            <m:e>
                              <m:r>
                                <a:rPr lang="es-419" sz="1800" i="1">
                                  <a:latin typeface="Cambria Math" panose="02040503050406030204" pitchFamily="18" charset="0"/>
                                </a:rPr>
                                <m:t>𝑇</m:t>
                              </m:r>
                            </m:e>
                            <m:sub>
                              <m:r>
                                <a:rPr lang="es-419" sz="1800" i="0">
                                  <a:latin typeface="Cambria Math" panose="02040503050406030204" pitchFamily="18" charset="0"/>
                                </a:rPr>
                                <m:t>∞</m:t>
                              </m:r>
                            </m:sub>
                          </m:sSub>
                        </m:e>
                      </m:d>
                      <m:r>
                        <a:rPr lang="es-419" sz="1800" i="0">
                          <a:latin typeface="Cambria Math" panose="02040503050406030204" pitchFamily="18" charset="0"/>
                        </a:rPr>
                        <m:t>−</m:t>
                      </m:r>
                      <m:f>
                        <m:fPr>
                          <m:ctrlPr>
                            <a:rPr lang="es-419" sz="1800" i="1">
                              <a:solidFill>
                                <a:srgbClr val="836967"/>
                              </a:solidFill>
                              <a:latin typeface="Cambria Math" panose="02040503050406030204" pitchFamily="18" charset="0"/>
                            </a:rPr>
                          </m:ctrlPr>
                        </m:fPr>
                        <m:num>
                          <m:r>
                            <a:rPr lang="es-419" sz="1800" i="1">
                              <a:latin typeface="Cambria Math" panose="02040503050406030204" pitchFamily="18" charset="0"/>
                            </a:rPr>
                            <m:t>𝜀</m:t>
                          </m:r>
                          <m:r>
                            <a:rPr lang="es-419" sz="1800" i="0">
                              <a:latin typeface="Cambria Math" panose="02040503050406030204" pitchFamily="18" charset="0"/>
                            </a:rPr>
                            <m:t>∗</m:t>
                          </m:r>
                          <m:r>
                            <a:rPr lang="es-419" sz="1800" i="1">
                              <a:latin typeface="Cambria Math" panose="02040503050406030204" pitchFamily="18" charset="0"/>
                            </a:rPr>
                            <m:t>𝜎</m:t>
                          </m:r>
                          <m:r>
                            <a:rPr lang="es-419" sz="1800" i="0">
                              <a:latin typeface="Cambria Math" panose="02040503050406030204" pitchFamily="18" charset="0"/>
                            </a:rPr>
                            <m:t>∗</m:t>
                          </m:r>
                          <m:r>
                            <a:rPr lang="es-419" sz="1800" i="1">
                              <a:latin typeface="Cambria Math" panose="02040503050406030204" pitchFamily="18" charset="0"/>
                            </a:rPr>
                            <m:t>𝑃</m:t>
                          </m:r>
                        </m:num>
                        <m:den>
                          <m:sSub>
                            <m:sSubPr>
                              <m:ctrlPr>
                                <a:rPr lang="es-419" sz="1800" i="1">
                                  <a:solidFill>
                                    <a:srgbClr val="836967"/>
                                  </a:solidFill>
                                  <a:latin typeface="Cambria Math" panose="02040503050406030204" pitchFamily="18" charset="0"/>
                                </a:rPr>
                              </m:ctrlPr>
                            </m:sSubPr>
                            <m:e>
                              <m:r>
                                <a:rPr lang="es-419" sz="1800" i="1">
                                  <a:latin typeface="Cambria Math" panose="02040503050406030204" pitchFamily="18" charset="0"/>
                                </a:rPr>
                                <m:t>𝐴</m:t>
                              </m:r>
                            </m:e>
                            <m:sub>
                              <m:r>
                                <a:rPr lang="es-419" sz="1800" i="1">
                                  <a:latin typeface="Cambria Math" panose="02040503050406030204" pitchFamily="18" charset="0"/>
                                </a:rPr>
                                <m:t>𝑐</m:t>
                              </m:r>
                            </m:sub>
                          </m:sSub>
                          <m:r>
                            <a:rPr lang="es-419" sz="1800" i="0">
                              <a:latin typeface="Cambria Math" panose="02040503050406030204" pitchFamily="18" charset="0"/>
                            </a:rPr>
                            <m:t>∗</m:t>
                          </m:r>
                          <m:r>
                            <a:rPr lang="es-419" sz="1800" i="1">
                              <a:latin typeface="Cambria Math" panose="02040503050406030204" pitchFamily="18" charset="0"/>
                            </a:rPr>
                            <m:t>𝑘</m:t>
                          </m:r>
                        </m:den>
                      </m:f>
                      <m:d>
                        <m:dPr>
                          <m:ctrlPr>
                            <a:rPr lang="es-419" sz="1800" i="1">
                              <a:latin typeface="Cambria Math" panose="02040503050406030204" pitchFamily="18" charset="0"/>
                            </a:rPr>
                          </m:ctrlPr>
                        </m:dPr>
                        <m:e>
                          <m:sSup>
                            <m:sSupPr>
                              <m:ctrlPr>
                                <a:rPr lang="es-419" sz="1800" i="1">
                                  <a:solidFill>
                                    <a:srgbClr val="836967"/>
                                  </a:solidFill>
                                  <a:latin typeface="Cambria Math" panose="02040503050406030204" pitchFamily="18" charset="0"/>
                                </a:rPr>
                              </m:ctrlPr>
                            </m:sSupPr>
                            <m:e>
                              <m:r>
                                <a:rPr lang="es-419" sz="1800" i="1">
                                  <a:latin typeface="Cambria Math" panose="02040503050406030204" pitchFamily="18" charset="0"/>
                                </a:rPr>
                                <m:t>𝑇</m:t>
                              </m:r>
                            </m:e>
                            <m:sup>
                              <m:r>
                                <a:rPr lang="es-419" sz="1800" i="0">
                                  <a:latin typeface="Cambria Math" panose="02040503050406030204" pitchFamily="18" charset="0"/>
                                </a:rPr>
                                <m:t>4</m:t>
                              </m:r>
                            </m:sup>
                          </m:sSup>
                          <m:r>
                            <a:rPr lang="es-419" sz="1800" i="0">
                              <a:latin typeface="Cambria Math" panose="02040503050406030204" pitchFamily="18" charset="0"/>
                            </a:rPr>
                            <m:t>−</m:t>
                          </m:r>
                          <m:sSubSup>
                            <m:sSubSupPr>
                              <m:ctrlPr>
                                <a:rPr lang="es-419" sz="1800" i="1">
                                  <a:solidFill>
                                    <a:srgbClr val="836967"/>
                                  </a:solidFill>
                                  <a:latin typeface="Cambria Math" panose="02040503050406030204" pitchFamily="18" charset="0"/>
                                </a:rPr>
                              </m:ctrlPr>
                            </m:sSubSupPr>
                            <m:e>
                              <m:r>
                                <a:rPr lang="es-419" sz="1800" i="1">
                                  <a:latin typeface="Cambria Math" panose="02040503050406030204" pitchFamily="18" charset="0"/>
                                </a:rPr>
                                <m:t>𝑇</m:t>
                              </m:r>
                            </m:e>
                            <m:sub>
                              <m:r>
                                <a:rPr lang="es-419" sz="1800" i="1">
                                  <a:latin typeface="Cambria Math" panose="02040503050406030204" pitchFamily="18" charset="0"/>
                                </a:rPr>
                                <m:t>𝑎𝑚𝑏</m:t>
                              </m:r>
                            </m:sub>
                            <m:sup>
                              <m:r>
                                <a:rPr lang="es-419" sz="1800" i="0">
                                  <a:latin typeface="Cambria Math" panose="02040503050406030204" pitchFamily="18" charset="0"/>
                                </a:rPr>
                                <m:t>4</m:t>
                              </m:r>
                            </m:sup>
                          </m:sSubSup>
                        </m:e>
                      </m:d>
                      <m:r>
                        <a:rPr lang="es-419" sz="1800" i="0">
                          <a:latin typeface="Cambria Math" panose="02040503050406030204" pitchFamily="18" charset="0"/>
                        </a:rPr>
                        <m:t>=0</m:t>
                      </m:r>
                    </m:oMath>
                  </m:oMathPara>
                </a14:m>
                <a:endParaRPr lang="es-ES" dirty="0"/>
              </a:p>
            </p:txBody>
          </p:sp>
        </mc:Choice>
        <mc:Fallback xmlns="">
          <p:sp>
            <p:nvSpPr>
              <p:cNvPr id="19" name="CuadroTexto 18">
                <a:extLst>
                  <a:ext uri="{FF2B5EF4-FFF2-40B4-BE49-F238E27FC236}">
                    <a16:creationId xmlns:a16="http://schemas.microsoft.com/office/drawing/2014/main" id="{67D32503-54B3-4932-99C5-7DCB6C737D00}"/>
                  </a:ext>
                </a:extLst>
              </p:cNvPr>
              <p:cNvSpPr txBox="1">
                <a:spLocks noRot="1" noChangeAspect="1" noMove="1" noResize="1" noEditPoints="1" noAdjustHandles="1" noChangeArrowheads="1" noChangeShapeType="1" noTextEdit="1"/>
              </p:cNvSpPr>
              <p:nvPr/>
            </p:nvSpPr>
            <p:spPr>
              <a:xfrm>
                <a:off x="2564865" y="1578558"/>
                <a:ext cx="6096000" cy="694934"/>
              </a:xfrm>
              <a:prstGeom prst="rect">
                <a:avLst/>
              </a:prstGeom>
              <a:blipFill>
                <a:blip r:embed="rId5"/>
                <a:stretch>
                  <a:fillRect/>
                </a:stretch>
              </a:blipFill>
            </p:spPr>
            <p:txBody>
              <a:bodyPr/>
              <a:lstStyle/>
              <a:p>
                <a:r>
                  <a:rPr lang="es-ES">
                    <a:noFill/>
                  </a:rPr>
                  <a:t> </a:t>
                </a:r>
              </a:p>
            </p:txBody>
          </p:sp>
        </mc:Fallback>
      </mc:AlternateContent>
      <p:sp>
        <p:nvSpPr>
          <p:cNvPr id="2" name="CuadroTexto 1">
            <a:extLst>
              <a:ext uri="{FF2B5EF4-FFF2-40B4-BE49-F238E27FC236}">
                <a16:creationId xmlns:a16="http://schemas.microsoft.com/office/drawing/2014/main" id="{3816B6CC-04A2-4F87-A01E-095610322848}"/>
              </a:ext>
            </a:extLst>
          </p:cNvPr>
          <p:cNvSpPr txBox="1"/>
          <p:nvPr/>
        </p:nvSpPr>
        <p:spPr>
          <a:xfrm>
            <a:off x="648717" y="870785"/>
            <a:ext cx="6972300" cy="369332"/>
          </a:xfrm>
          <a:prstGeom prst="rect">
            <a:avLst/>
          </a:prstGeom>
          <a:noFill/>
        </p:spPr>
        <p:txBody>
          <a:bodyPr wrap="square" rtlCol="0">
            <a:spAutoFit/>
          </a:bodyPr>
          <a:lstStyle/>
          <a:p>
            <a:r>
              <a:rPr lang="es-ES" b="1" u="sng" dirty="0"/>
              <a:t>Ecuaciones para el método de diferencias finitas </a:t>
            </a:r>
            <a:endParaRPr lang="es-419" b="1" u="sng" dirty="0"/>
          </a:p>
        </p:txBody>
      </p:sp>
      <p:sp>
        <p:nvSpPr>
          <p:cNvPr id="20" name="Nube 19">
            <a:extLst>
              <a:ext uri="{FF2B5EF4-FFF2-40B4-BE49-F238E27FC236}">
                <a16:creationId xmlns:a16="http://schemas.microsoft.com/office/drawing/2014/main" id="{6EBE7905-6F1F-4829-9061-8119CD9C739C}"/>
              </a:ext>
            </a:extLst>
          </p:cNvPr>
          <p:cNvSpPr/>
          <p:nvPr/>
        </p:nvSpPr>
        <p:spPr>
          <a:xfrm>
            <a:off x="8117140" y="637942"/>
            <a:ext cx="4039265" cy="1537266"/>
          </a:xfrm>
          <a:prstGeom prst="cloud">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S" dirty="0"/>
              <a:t>Se realiza la deducción de fórmulas para el método de diferencias finitas </a:t>
            </a:r>
          </a:p>
        </p:txBody>
      </p:sp>
    </p:spTree>
    <p:extLst>
      <p:ext uri="{BB962C8B-B14F-4D97-AF65-F5344CB8AC3E}">
        <p14:creationId xmlns:p14="http://schemas.microsoft.com/office/powerpoint/2010/main" val="35041764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618230F2-74FB-4FAE-A444-EAA77455811B}"/>
              </a:ext>
            </a:extLst>
          </p:cNvPr>
          <p:cNvPicPr>
            <a:picLocks noChangeAspect="1"/>
          </p:cNvPicPr>
          <p:nvPr/>
        </p:nvPicPr>
        <p:blipFill>
          <a:blip r:embed="rId2"/>
          <a:stretch>
            <a:fillRect/>
          </a:stretch>
        </p:blipFill>
        <p:spPr>
          <a:xfrm>
            <a:off x="0" y="134400"/>
            <a:ext cx="4429743" cy="1057423"/>
          </a:xfrm>
          <a:prstGeom prst="rect">
            <a:avLst/>
          </a:prstGeom>
        </p:spPr>
      </p:pic>
      <p:pic>
        <p:nvPicPr>
          <p:cNvPr id="11" name="Imagen 10">
            <a:extLst>
              <a:ext uri="{FF2B5EF4-FFF2-40B4-BE49-F238E27FC236}">
                <a16:creationId xmlns:a16="http://schemas.microsoft.com/office/drawing/2014/main" id="{83693756-3958-4D18-B094-10D9A67BA83F}"/>
              </a:ext>
            </a:extLst>
          </p:cNvPr>
          <p:cNvPicPr>
            <a:picLocks noChangeAspect="1"/>
          </p:cNvPicPr>
          <p:nvPr/>
        </p:nvPicPr>
        <p:blipFill rotWithShape="1">
          <a:blip r:embed="rId3"/>
          <a:srcRect t="861" b="6880"/>
          <a:stretch/>
        </p:blipFill>
        <p:spPr>
          <a:xfrm>
            <a:off x="2998106" y="1191823"/>
            <a:ext cx="7418103" cy="3909391"/>
          </a:xfrm>
          <a:prstGeom prst="rect">
            <a:avLst/>
          </a:prstGeom>
          <a:ln>
            <a:solidFill>
              <a:schemeClr val="tx1"/>
            </a:solidFill>
          </a:ln>
        </p:spPr>
      </p:pic>
      <p:sp>
        <p:nvSpPr>
          <p:cNvPr id="12" name="Rectángulo 11">
            <a:extLst>
              <a:ext uri="{FF2B5EF4-FFF2-40B4-BE49-F238E27FC236}">
                <a16:creationId xmlns:a16="http://schemas.microsoft.com/office/drawing/2014/main" id="{025B073F-D17F-4EEA-B332-1DBE7E59FF26}"/>
              </a:ext>
            </a:extLst>
          </p:cNvPr>
          <p:cNvSpPr/>
          <p:nvPr/>
        </p:nvSpPr>
        <p:spPr>
          <a:xfrm>
            <a:off x="477078" y="1363000"/>
            <a:ext cx="2398643" cy="268801"/>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s-ES" sz="1600" dirty="0"/>
              <a:t>Cilíndrica y Rectangular</a:t>
            </a:r>
          </a:p>
        </p:txBody>
      </p:sp>
      <mc:AlternateContent xmlns:mc="http://schemas.openxmlformats.org/markup-compatibility/2006" xmlns:a14="http://schemas.microsoft.com/office/drawing/2010/main">
        <mc:Choice Requires="a14">
          <p:graphicFrame>
            <p:nvGraphicFramePr>
              <p:cNvPr id="17" name="Tabla 17">
                <a:extLst>
                  <a:ext uri="{FF2B5EF4-FFF2-40B4-BE49-F238E27FC236}">
                    <a16:creationId xmlns:a16="http://schemas.microsoft.com/office/drawing/2014/main" id="{865AF1F4-14EA-42D2-A671-2D4911035B96}"/>
                  </a:ext>
                </a:extLst>
              </p:cNvPr>
              <p:cNvGraphicFramePr>
                <a:graphicFrameLocks noGrp="1"/>
              </p:cNvGraphicFramePr>
              <p:nvPr>
                <p:extLst>
                  <p:ext uri="{D42A27DB-BD31-4B8C-83A1-F6EECF244321}">
                    <p14:modId xmlns:p14="http://schemas.microsoft.com/office/powerpoint/2010/main" val="3186879351"/>
                  </p:ext>
                </p:extLst>
              </p:nvPr>
            </p:nvGraphicFramePr>
            <p:xfrm>
              <a:off x="4846982" y="5286180"/>
              <a:ext cx="4161184" cy="786678"/>
            </p:xfrm>
            <a:graphic>
              <a:graphicData uri="http://schemas.openxmlformats.org/drawingml/2006/table">
                <a:tbl>
                  <a:tblPr firstRow="1" bandRow="1">
                    <a:tableStyleId>{00A15C55-8517-42AA-B614-E9B94910E393}</a:tableStyleId>
                  </a:tblPr>
                  <a:tblGrid>
                    <a:gridCol w="2080592">
                      <a:extLst>
                        <a:ext uri="{9D8B030D-6E8A-4147-A177-3AD203B41FA5}">
                          <a16:colId xmlns:a16="http://schemas.microsoft.com/office/drawing/2014/main" val="3743994876"/>
                        </a:ext>
                      </a:extLst>
                    </a:gridCol>
                    <a:gridCol w="2080592">
                      <a:extLst>
                        <a:ext uri="{9D8B030D-6E8A-4147-A177-3AD203B41FA5}">
                          <a16:colId xmlns:a16="http://schemas.microsoft.com/office/drawing/2014/main" val="1834011891"/>
                        </a:ext>
                      </a:extLst>
                    </a:gridCol>
                  </a:tblGrid>
                  <a:tr h="393339">
                    <a:tc>
                      <a:txBody>
                        <a:bodyPr/>
                        <a:lstStyle/>
                        <a:p>
                          <a:r>
                            <a:rPr lang="es-ES" sz="1200" dirty="0"/>
                            <a:t>Número de nodos</a:t>
                          </a:r>
                        </a:p>
                      </a:txBody>
                      <a:tcPr/>
                    </a:tc>
                    <a:tc>
                      <a:txBody>
                        <a:bodyPr/>
                        <a:lstStyle/>
                        <a:p>
                          <a:pPr algn="ctr"/>
                          <a:r>
                            <a:rPr lang="es-ES" sz="1400" dirty="0"/>
                            <a:t>131</a:t>
                          </a:r>
                        </a:p>
                      </a:txBody>
                      <a:tcPr/>
                    </a:tc>
                    <a:extLst>
                      <a:ext uri="{0D108BD9-81ED-4DB2-BD59-A6C34878D82A}">
                        <a16:rowId xmlns:a16="http://schemas.microsoft.com/office/drawing/2014/main" val="1279716482"/>
                      </a:ext>
                    </a:extLst>
                  </a:tr>
                  <a:tr h="393339">
                    <a:tc>
                      <a:txBody>
                        <a:bodyPr/>
                        <a:lstStyle/>
                        <a:p>
                          <a:r>
                            <a:rPr lang="es-ES" sz="1200" dirty="0"/>
                            <a:t>Condición de frontera</a:t>
                          </a:r>
                        </a:p>
                      </a:txBody>
                      <a:tcPr/>
                    </a:tc>
                    <a:tc>
                      <a:txBody>
                        <a:bodyPr/>
                        <a:lstStyle/>
                        <a:p>
                          <a:pPr/>
                          <a14:m>
                            <m:oMathPara xmlns:m="http://schemas.openxmlformats.org/officeDocument/2006/math">
                              <m:oMathParaPr>
                                <m:jc m:val="centerGroup"/>
                              </m:oMathParaPr>
                              <m:oMath xmlns:m="http://schemas.openxmlformats.org/officeDocument/2006/math">
                                <m:r>
                                  <a:rPr lang="es-ES" sz="1400" b="0" i="1" smtClean="0">
                                    <a:latin typeface="Cambria Math" panose="02040503050406030204" pitchFamily="18" charset="0"/>
                                  </a:rPr>
                                  <m:t>𝐶𝑜𝑛𝑣𝑒𝑐𝑐𝑖</m:t>
                                </m:r>
                                <m:r>
                                  <a:rPr lang="es-ES" sz="1400" b="0" i="1" smtClean="0">
                                    <a:latin typeface="Cambria Math" panose="02040503050406030204" pitchFamily="18" charset="0"/>
                                  </a:rPr>
                                  <m:t>ó</m:t>
                                </m:r>
                                <m:r>
                                  <a:rPr lang="es-ES" sz="1400" b="0" i="1" smtClean="0">
                                    <a:latin typeface="Cambria Math" panose="02040503050406030204" pitchFamily="18" charset="0"/>
                                  </a:rPr>
                                  <m:t>𝑛</m:t>
                                </m:r>
                                <m:r>
                                  <a:rPr lang="es-ES" sz="1400" b="0" i="1" smtClean="0">
                                    <a:latin typeface="Cambria Math" panose="02040503050406030204" pitchFamily="18" charset="0"/>
                                  </a:rPr>
                                  <m:t> </m:t>
                                </m:r>
                                <m:r>
                                  <a:rPr lang="es-ES" sz="1400" b="0" i="1" smtClean="0">
                                    <a:latin typeface="Cambria Math" panose="02040503050406030204" pitchFamily="18" charset="0"/>
                                  </a:rPr>
                                  <m:t>𝑅𝑎𝑑𝑖𝑎𝑐𝑖</m:t>
                                </m:r>
                                <m:r>
                                  <a:rPr lang="es-ES" sz="1400" b="0" i="1" smtClean="0">
                                    <a:latin typeface="Cambria Math" panose="02040503050406030204" pitchFamily="18" charset="0"/>
                                  </a:rPr>
                                  <m:t>ó</m:t>
                                </m:r>
                                <m:r>
                                  <a:rPr lang="es-ES" sz="1400" b="0" i="1" smtClean="0">
                                    <a:latin typeface="Cambria Math" panose="02040503050406030204" pitchFamily="18" charset="0"/>
                                  </a:rPr>
                                  <m:t>𝑛</m:t>
                                </m:r>
                              </m:oMath>
                            </m:oMathPara>
                          </a14:m>
                          <a:endParaRPr lang="es-ES" sz="1400" dirty="0"/>
                        </a:p>
                      </a:txBody>
                      <a:tcPr/>
                    </a:tc>
                    <a:extLst>
                      <a:ext uri="{0D108BD9-81ED-4DB2-BD59-A6C34878D82A}">
                        <a16:rowId xmlns:a16="http://schemas.microsoft.com/office/drawing/2014/main" val="4156780447"/>
                      </a:ext>
                    </a:extLst>
                  </a:tr>
                </a:tbl>
              </a:graphicData>
            </a:graphic>
          </p:graphicFrame>
        </mc:Choice>
        <mc:Fallback xmlns="">
          <p:graphicFrame>
            <p:nvGraphicFramePr>
              <p:cNvPr id="17" name="Tabla 17">
                <a:extLst>
                  <a:ext uri="{FF2B5EF4-FFF2-40B4-BE49-F238E27FC236}">
                    <a16:creationId xmlns:a16="http://schemas.microsoft.com/office/drawing/2014/main" id="{865AF1F4-14EA-42D2-A671-2D4911035B96}"/>
                  </a:ext>
                </a:extLst>
              </p:cNvPr>
              <p:cNvGraphicFramePr>
                <a:graphicFrameLocks noGrp="1"/>
              </p:cNvGraphicFramePr>
              <p:nvPr>
                <p:extLst>
                  <p:ext uri="{D42A27DB-BD31-4B8C-83A1-F6EECF244321}">
                    <p14:modId xmlns:p14="http://schemas.microsoft.com/office/powerpoint/2010/main" val="3186879351"/>
                  </p:ext>
                </p:extLst>
              </p:nvPr>
            </p:nvGraphicFramePr>
            <p:xfrm>
              <a:off x="4846982" y="5286180"/>
              <a:ext cx="4161184" cy="786678"/>
            </p:xfrm>
            <a:graphic>
              <a:graphicData uri="http://schemas.openxmlformats.org/drawingml/2006/table">
                <a:tbl>
                  <a:tblPr firstRow="1" bandRow="1">
                    <a:tableStyleId>{00A15C55-8517-42AA-B614-E9B94910E393}</a:tableStyleId>
                  </a:tblPr>
                  <a:tblGrid>
                    <a:gridCol w="2080592">
                      <a:extLst>
                        <a:ext uri="{9D8B030D-6E8A-4147-A177-3AD203B41FA5}">
                          <a16:colId xmlns:a16="http://schemas.microsoft.com/office/drawing/2014/main" val="3743994876"/>
                        </a:ext>
                      </a:extLst>
                    </a:gridCol>
                    <a:gridCol w="2080592">
                      <a:extLst>
                        <a:ext uri="{9D8B030D-6E8A-4147-A177-3AD203B41FA5}">
                          <a16:colId xmlns:a16="http://schemas.microsoft.com/office/drawing/2014/main" val="1834011891"/>
                        </a:ext>
                      </a:extLst>
                    </a:gridCol>
                  </a:tblGrid>
                  <a:tr h="393339">
                    <a:tc>
                      <a:txBody>
                        <a:bodyPr/>
                        <a:lstStyle/>
                        <a:p>
                          <a:r>
                            <a:rPr lang="es-ES" sz="1200" dirty="0"/>
                            <a:t>Número de nodos</a:t>
                          </a:r>
                        </a:p>
                      </a:txBody>
                      <a:tcPr/>
                    </a:tc>
                    <a:tc>
                      <a:txBody>
                        <a:bodyPr/>
                        <a:lstStyle/>
                        <a:p>
                          <a:pPr algn="ctr"/>
                          <a:r>
                            <a:rPr lang="es-ES" sz="1400" dirty="0"/>
                            <a:t>131</a:t>
                          </a:r>
                        </a:p>
                      </a:txBody>
                      <a:tcPr/>
                    </a:tc>
                    <a:extLst>
                      <a:ext uri="{0D108BD9-81ED-4DB2-BD59-A6C34878D82A}">
                        <a16:rowId xmlns:a16="http://schemas.microsoft.com/office/drawing/2014/main" val="1279716482"/>
                      </a:ext>
                    </a:extLst>
                  </a:tr>
                  <a:tr h="393339">
                    <a:tc>
                      <a:txBody>
                        <a:bodyPr/>
                        <a:lstStyle/>
                        <a:p>
                          <a:r>
                            <a:rPr lang="es-ES" sz="1200" dirty="0"/>
                            <a:t>Condición de frontera</a:t>
                          </a:r>
                        </a:p>
                      </a:txBody>
                      <a:tcPr/>
                    </a:tc>
                    <a:tc>
                      <a:txBody>
                        <a:bodyPr/>
                        <a:lstStyle/>
                        <a:p>
                          <a:endParaRPr lang="es-419"/>
                        </a:p>
                      </a:txBody>
                      <a:tcPr>
                        <a:blipFill>
                          <a:blip r:embed="rId4"/>
                          <a:stretch>
                            <a:fillRect l="-100587" t="-103077" r="-1173" b="-3077"/>
                          </a:stretch>
                        </a:blipFill>
                      </a:tcPr>
                    </a:tc>
                    <a:extLst>
                      <a:ext uri="{0D108BD9-81ED-4DB2-BD59-A6C34878D82A}">
                        <a16:rowId xmlns:a16="http://schemas.microsoft.com/office/drawing/2014/main" val="4156780447"/>
                      </a:ext>
                    </a:extLst>
                  </a:tr>
                </a:tbl>
              </a:graphicData>
            </a:graphic>
          </p:graphicFrame>
        </mc:Fallback>
      </mc:AlternateContent>
    </p:spTree>
    <p:extLst>
      <p:ext uri="{BB962C8B-B14F-4D97-AF65-F5344CB8AC3E}">
        <p14:creationId xmlns:p14="http://schemas.microsoft.com/office/powerpoint/2010/main" val="14118921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Marcador de contenido 2">
            <a:extLst>
              <a:ext uri="{FF2B5EF4-FFF2-40B4-BE49-F238E27FC236}">
                <a16:creationId xmlns:a16="http://schemas.microsoft.com/office/drawing/2014/main" id="{03F85DEF-8DE1-430E-8DE4-C176072B6FAB}"/>
              </a:ext>
            </a:extLst>
          </p:cNvPr>
          <p:cNvSpPr>
            <a:spLocks noGrp="1"/>
          </p:cNvSpPr>
          <p:nvPr>
            <p:ph idx="1"/>
          </p:nvPr>
        </p:nvSpPr>
        <p:spPr>
          <a:xfrm>
            <a:off x="847443" y="1441967"/>
            <a:ext cx="9263269" cy="4233033"/>
          </a:xfrm>
        </p:spPr>
        <p:txBody>
          <a:bodyPr lIns="91440" tIns="45720" rIns="91440" bIns="45720" anchor="t">
            <a:normAutofit/>
          </a:bodyPr>
          <a:lstStyle/>
          <a:p>
            <a:pPr marL="0" indent="0">
              <a:buNone/>
            </a:pPr>
            <a:r>
              <a:rPr lang="es-EC" sz="2600" b="1" kern="0" dirty="0">
                <a:solidFill>
                  <a:srgbClr val="006666"/>
                </a:solidFill>
                <a:effectLst>
                  <a:outerShdw blurRad="38100" dist="38100" dir="2700000" algn="tl">
                    <a:srgbClr val="000000">
                      <a:alpha val="43137"/>
                    </a:srgbClr>
                  </a:outerShdw>
                </a:effectLst>
              </a:rPr>
              <a:t> </a:t>
            </a:r>
          </a:p>
          <a:p>
            <a:r>
              <a:rPr lang="es-EC" sz="2600" b="1" kern="0" dirty="0">
                <a:solidFill>
                  <a:srgbClr val="006666"/>
                </a:solidFill>
                <a:effectLst>
                  <a:outerShdw blurRad="38100" dist="38100" dir="2700000" algn="tl">
                    <a:srgbClr val="000000">
                      <a:alpha val="43137"/>
                    </a:srgbClr>
                  </a:outerShdw>
                </a:effectLst>
              </a:rPr>
              <a:t>Definición del problema</a:t>
            </a:r>
          </a:p>
          <a:p>
            <a:r>
              <a:rPr lang="es-EC" sz="2600" b="1" kern="0" dirty="0">
                <a:solidFill>
                  <a:srgbClr val="006666"/>
                </a:solidFill>
                <a:effectLst>
                  <a:outerShdw blurRad="38100" dist="38100" dir="2700000" algn="tl">
                    <a:srgbClr val="000000">
                      <a:alpha val="43137"/>
                    </a:srgbClr>
                  </a:outerShdw>
                </a:effectLst>
              </a:rPr>
              <a:t>Objetivos </a:t>
            </a:r>
          </a:p>
          <a:p>
            <a:r>
              <a:rPr lang="es-EC" sz="2600" b="1" dirty="0">
                <a:solidFill>
                  <a:srgbClr val="006666"/>
                </a:solidFill>
                <a:effectLst>
                  <a:outerShdw blurRad="38100" dist="38100" dir="2700000" algn="tl">
                    <a:srgbClr val="000000">
                      <a:alpha val="43137"/>
                    </a:srgbClr>
                  </a:outerShdw>
                </a:effectLst>
              </a:rPr>
              <a:t>Metodología</a:t>
            </a:r>
            <a:endParaRPr lang="es-EC" sz="2600" b="1" kern="0" dirty="0">
              <a:solidFill>
                <a:srgbClr val="006666"/>
              </a:solidFill>
              <a:effectLst>
                <a:outerShdw blurRad="38100" dist="38100" dir="2700000" algn="tl">
                  <a:srgbClr val="000000">
                    <a:alpha val="43137"/>
                  </a:srgbClr>
                </a:outerShdw>
              </a:effectLst>
            </a:endParaRPr>
          </a:p>
          <a:p>
            <a:r>
              <a:rPr lang="es-ES" sz="2600" b="1" kern="0" dirty="0">
                <a:solidFill>
                  <a:srgbClr val="006666"/>
                </a:solidFill>
                <a:effectLst>
                  <a:outerShdw blurRad="38100" dist="38100" dir="2700000" algn="tl">
                    <a:srgbClr val="000000">
                      <a:alpha val="43137"/>
                    </a:srgbClr>
                  </a:outerShdw>
                </a:effectLst>
              </a:rPr>
              <a:t>Diseño</a:t>
            </a:r>
            <a:r>
              <a:rPr lang="es-ES" sz="2600" b="1" dirty="0">
                <a:solidFill>
                  <a:srgbClr val="006666"/>
                </a:solidFill>
                <a:effectLst>
                  <a:outerShdw blurRad="38100" dist="38100" dir="2700000" algn="tl">
                    <a:srgbClr val="000000">
                      <a:alpha val="43137"/>
                    </a:srgbClr>
                  </a:outerShdw>
                </a:effectLst>
              </a:rPr>
              <a:t> térmico</a:t>
            </a:r>
          </a:p>
          <a:p>
            <a:r>
              <a:rPr lang="es-ES" sz="2600" b="1" kern="0" dirty="0">
                <a:solidFill>
                  <a:srgbClr val="006666"/>
                </a:solidFill>
                <a:effectLst>
                  <a:outerShdw blurRad="38100" dist="38100" dir="2700000" algn="tl">
                    <a:srgbClr val="000000">
                      <a:alpha val="43137"/>
                    </a:srgbClr>
                  </a:outerShdw>
                </a:effectLst>
                <a:cs typeface="Arial"/>
              </a:rPr>
              <a:t>D</a:t>
            </a:r>
            <a:r>
              <a:rPr lang="es-ES" sz="2600" b="1" dirty="0">
                <a:solidFill>
                  <a:srgbClr val="006666"/>
                </a:solidFill>
                <a:effectLst>
                  <a:outerShdw blurRad="38100" dist="38100" dir="2700000" algn="tl">
                    <a:srgbClr val="000000">
                      <a:alpha val="43137"/>
                    </a:srgbClr>
                  </a:outerShdw>
                </a:effectLst>
                <a:cs typeface="Arial"/>
              </a:rPr>
              <a:t>iseño eléctrico y electrónico</a:t>
            </a:r>
            <a:endParaRPr lang="es-ES" sz="2600" b="1" kern="0" dirty="0">
              <a:solidFill>
                <a:srgbClr val="006666"/>
              </a:solidFill>
              <a:effectLst>
                <a:outerShdw blurRad="38100" dist="38100" dir="2700000" algn="tl">
                  <a:srgbClr val="000000">
                    <a:alpha val="43137"/>
                  </a:srgbClr>
                </a:outerShdw>
              </a:effectLst>
              <a:cs typeface="Arial"/>
            </a:endParaRPr>
          </a:p>
          <a:p>
            <a:r>
              <a:rPr lang="es-ES" sz="2600" b="1" kern="0" dirty="0">
                <a:solidFill>
                  <a:srgbClr val="006666"/>
                </a:solidFill>
                <a:effectLst>
                  <a:outerShdw blurRad="38100" dist="38100" dir="2700000" algn="tl">
                    <a:srgbClr val="000000">
                      <a:alpha val="43137"/>
                    </a:srgbClr>
                  </a:outerShdw>
                </a:effectLst>
              </a:rPr>
              <a:t>Construcción</a:t>
            </a:r>
          </a:p>
          <a:p>
            <a:r>
              <a:rPr lang="es-ES" sz="2600" b="1" kern="0" dirty="0">
                <a:solidFill>
                  <a:srgbClr val="006666"/>
                </a:solidFill>
                <a:effectLst>
                  <a:outerShdw blurRad="38100" dist="38100" dir="2700000" algn="tl">
                    <a:srgbClr val="000000">
                      <a:alpha val="43137"/>
                    </a:srgbClr>
                  </a:outerShdw>
                </a:effectLst>
              </a:rPr>
              <a:t>Experimentación y análisis de resultados</a:t>
            </a:r>
            <a:endParaRPr lang="es-ES" sz="2600" b="1" kern="0" dirty="0">
              <a:solidFill>
                <a:srgbClr val="006666"/>
              </a:solidFill>
              <a:effectLst>
                <a:outerShdw blurRad="38100" dist="38100" dir="2700000" algn="tl">
                  <a:srgbClr val="000000">
                    <a:alpha val="43137"/>
                  </a:srgbClr>
                </a:outerShdw>
              </a:effectLst>
              <a:cs typeface="Arial"/>
            </a:endParaRPr>
          </a:p>
        </p:txBody>
      </p:sp>
      <p:sp>
        <p:nvSpPr>
          <p:cNvPr id="24" name="Título 1">
            <a:extLst>
              <a:ext uri="{FF2B5EF4-FFF2-40B4-BE49-F238E27FC236}">
                <a16:creationId xmlns:a16="http://schemas.microsoft.com/office/drawing/2014/main" id="{807F4C94-C998-45D6-B700-FF59EBAC65EC}"/>
              </a:ext>
            </a:extLst>
          </p:cNvPr>
          <p:cNvSpPr>
            <a:spLocks noGrp="1"/>
          </p:cNvSpPr>
          <p:nvPr>
            <p:ph type="title"/>
          </p:nvPr>
        </p:nvSpPr>
        <p:spPr>
          <a:xfrm>
            <a:off x="847443" y="994831"/>
            <a:ext cx="2792896" cy="893832"/>
          </a:xfrm>
          <a:ln>
            <a:noFill/>
          </a:ln>
        </p:spPr>
        <p:txBody>
          <a:bodyPr/>
          <a:lstStyle/>
          <a:p>
            <a:pPr algn="ctr"/>
            <a:r>
              <a:rPr lang="es-ES" b="1" dirty="0">
                <a:solidFill>
                  <a:srgbClr val="C00000"/>
                </a:solidFill>
              </a:rPr>
              <a:t>Contenido</a:t>
            </a:r>
            <a:r>
              <a:rPr lang="es-ES" dirty="0"/>
              <a:t> </a:t>
            </a:r>
          </a:p>
        </p:txBody>
      </p:sp>
    </p:spTree>
    <p:extLst>
      <p:ext uri="{BB962C8B-B14F-4D97-AF65-F5344CB8AC3E}">
        <p14:creationId xmlns:p14="http://schemas.microsoft.com/office/powerpoint/2010/main" val="10109010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618230F2-74FB-4FAE-A444-EAA77455811B}"/>
              </a:ext>
            </a:extLst>
          </p:cNvPr>
          <p:cNvPicPr>
            <a:picLocks noChangeAspect="1"/>
          </p:cNvPicPr>
          <p:nvPr/>
        </p:nvPicPr>
        <p:blipFill>
          <a:blip r:embed="rId2"/>
          <a:stretch>
            <a:fillRect/>
          </a:stretch>
        </p:blipFill>
        <p:spPr>
          <a:xfrm>
            <a:off x="0" y="134400"/>
            <a:ext cx="4429743" cy="1057423"/>
          </a:xfrm>
          <a:prstGeom prst="rect">
            <a:avLst/>
          </a:prstGeom>
        </p:spPr>
      </p:pic>
      <p:sp>
        <p:nvSpPr>
          <p:cNvPr id="13" name="Rectángulo 12">
            <a:extLst>
              <a:ext uri="{FF2B5EF4-FFF2-40B4-BE49-F238E27FC236}">
                <a16:creationId xmlns:a16="http://schemas.microsoft.com/office/drawing/2014/main" id="{4DC75BB0-5CF6-429C-A68B-CE5FD0DB53F2}"/>
              </a:ext>
            </a:extLst>
          </p:cNvPr>
          <p:cNvSpPr/>
          <p:nvPr/>
        </p:nvSpPr>
        <p:spPr>
          <a:xfrm>
            <a:off x="5498097" y="1057422"/>
            <a:ext cx="1755913" cy="268801"/>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ES" sz="1600" dirty="0"/>
              <a:t>Triangular</a:t>
            </a:r>
          </a:p>
        </p:txBody>
      </p:sp>
      <p:pic>
        <p:nvPicPr>
          <p:cNvPr id="15" name="Imagen 14">
            <a:extLst>
              <a:ext uri="{FF2B5EF4-FFF2-40B4-BE49-F238E27FC236}">
                <a16:creationId xmlns:a16="http://schemas.microsoft.com/office/drawing/2014/main" id="{3C9F07F5-83AD-493D-BBE7-52FC4ED63A08}"/>
              </a:ext>
            </a:extLst>
          </p:cNvPr>
          <p:cNvPicPr>
            <a:picLocks noChangeAspect="1"/>
          </p:cNvPicPr>
          <p:nvPr/>
        </p:nvPicPr>
        <p:blipFill>
          <a:blip r:embed="rId3"/>
          <a:stretch>
            <a:fillRect/>
          </a:stretch>
        </p:blipFill>
        <p:spPr>
          <a:xfrm>
            <a:off x="862090" y="1479697"/>
            <a:ext cx="10667302" cy="3530499"/>
          </a:xfrm>
          <a:prstGeom prst="rect">
            <a:avLst/>
          </a:prstGeom>
          <a:ln>
            <a:solidFill>
              <a:schemeClr val="tx1"/>
            </a:solidFill>
          </a:ln>
        </p:spPr>
      </p:pic>
      <mc:AlternateContent xmlns:mc="http://schemas.openxmlformats.org/markup-compatibility/2006" xmlns:a14="http://schemas.microsoft.com/office/drawing/2010/main">
        <mc:Choice Requires="a14">
          <p:graphicFrame>
            <p:nvGraphicFramePr>
              <p:cNvPr id="18" name="Tabla 17">
                <a:extLst>
                  <a:ext uri="{FF2B5EF4-FFF2-40B4-BE49-F238E27FC236}">
                    <a16:creationId xmlns:a16="http://schemas.microsoft.com/office/drawing/2014/main" id="{B8463906-2CE5-4627-8077-FC9C129E56E8}"/>
                  </a:ext>
                </a:extLst>
              </p:cNvPr>
              <p:cNvGraphicFramePr>
                <a:graphicFrameLocks noGrp="1"/>
              </p:cNvGraphicFramePr>
              <p:nvPr>
                <p:extLst>
                  <p:ext uri="{D42A27DB-BD31-4B8C-83A1-F6EECF244321}">
                    <p14:modId xmlns:p14="http://schemas.microsoft.com/office/powerpoint/2010/main" val="2255062333"/>
                  </p:ext>
                </p:extLst>
              </p:nvPr>
            </p:nvGraphicFramePr>
            <p:xfrm>
              <a:off x="2214871" y="5323903"/>
              <a:ext cx="4161184" cy="786678"/>
            </p:xfrm>
            <a:graphic>
              <a:graphicData uri="http://schemas.openxmlformats.org/drawingml/2006/table">
                <a:tbl>
                  <a:tblPr firstRow="1" bandRow="1">
                    <a:tableStyleId>{00A15C55-8517-42AA-B614-E9B94910E393}</a:tableStyleId>
                  </a:tblPr>
                  <a:tblGrid>
                    <a:gridCol w="2080592">
                      <a:extLst>
                        <a:ext uri="{9D8B030D-6E8A-4147-A177-3AD203B41FA5}">
                          <a16:colId xmlns:a16="http://schemas.microsoft.com/office/drawing/2014/main" val="3743994876"/>
                        </a:ext>
                      </a:extLst>
                    </a:gridCol>
                    <a:gridCol w="2080592">
                      <a:extLst>
                        <a:ext uri="{9D8B030D-6E8A-4147-A177-3AD203B41FA5}">
                          <a16:colId xmlns:a16="http://schemas.microsoft.com/office/drawing/2014/main" val="1834011891"/>
                        </a:ext>
                      </a:extLst>
                    </a:gridCol>
                  </a:tblGrid>
                  <a:tr h="393339">
                    <a:tc>
                      <a:txBody>
                        <a:bodyPr/>
                        <a:lstStyle/>
                        <a:p>
                          <a:r>
                            <a:rPr lang="es-ES" sz="1200" dirty="0"/>
                            <a:t>Número de nodos</a:t>
                          </a:r>
                        </a:p>
                      </a:txBody>
                      <a:tcPr/>
                    </a:tc>
                    <a:tc>
                      <a:txBody>
                        <a:bodyPr/>
                        <a:lstStyle/>
                        <a:p>
                          <a:pPr algn="ctr"/>
                          <a:r>
                            <a:rPr lang="es-ES" sz="1400" dirty="0"/>
                            <a:t>101</a:t>
                          </a:r>
                        </a:p>
                      </a:txBody>
                      <a:tcPr/>
                    </a:tc>
                    <a:extLst>
                      <a:ext uri="{0D108BD9-81ED-4DB2-BD59-A6C34878D82A}">
                        <a16:rowId xmlns:a16="http://schemas.microsoft.com/office/drawing/2014/main" val="1279716482"/>
                      </a:ext>
                    </a:extLst>
                  </a:tr>
                  <a:tr h="393339">
                    <a:tc>
                      <a:txBody>
                        <a:bodyPr/>
                        <a:lstStyle/>
                        <a:p>
                          <a:r>
                            <a:rPr lang="es-ES" sz="1200" dirty="0"/>
                            <a:t>Condición de frontera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s-ES" sz="1400" b="0" i="1" smtClean="0">
                                    <a:latin typeface="Cambria Math" panose="02040503050406030204" pitchFamily="18" charset="0"/>
                                  </a:rPr>
                                  <m:t>𝐶𝑜𝑛𝑣𝑒𝑐𝑐𝑖</m:t>
                                </m:r>
                                <m:r>
                                  <a:rPr lang="es-ES" sz="1400" b="0" i="1" smtClean="0">
                                    <a:latin typeface="Cambria Math" panose="02040503050406030204" pitchFamily="18" charset="0"/>
                                  </a:rPr>
                                  <m:t>ó</m:t>
                                </m:r>
                                <m:r>
                                  <a:rPr lang="es-ES" sz="1400" b="0" i="1" smtClean="0">
                                    <a:latin typeface="Cambria Math" panose="02040503050406030204" pitchFamily="18" charset="0"/>
                                  </a:rPr>
                                  <m:t>𝑛</m:t>
                                </m:r>
                                <m:r>
                                  <a:rPr lang="es-ES" sz="1400" b="0" i="1" smtClean="0">
                                    <a:latin typeface="Cambria Math" panose="02040503050406030204" pitchFamily="18" charset="0"/>
                                  </a:rPr>
                                  <m:t> </m:t>
                                </m:r>
                                <m:r>
                                  <a:rPr lang="es-ES" sz="1400" b="0" i="1" smtClean="0">
                                    <a:latin typeface="Cambria Math" panose="02040503050406030204" pitchFamily="18" charset="0"/>
                                  </a:rPr>
                                  <m:t>𝑅𝑎𝑑𝑖𝑎𝑐𝑖</m:t>
                                </m:r>
                                <m:r>
                                  <a:rPr lang="es-ES" sz="1400" b="0" i="1" smtClean="0">
                                    <a:latin typeface="Cambria Math" panose="02040503050406030204" pitchFamily="18" charset="0"/>
                                  </a:rPr>
                                  <m:t>ó</m:t>
                                </m:r>
                                <m:r>
                                  <a:rPr lang="es-ES" sz="1400" b="0" i="1" smtClean="0">
                                    <a:latin typeface="Cambria Math" panose="02040503050406030204" pitchFamily="18" charset="0"/>
                                  </a:rPr>
                                  <m:t>𝑛</m:t>
                                </m:r>
                              </m:oMath>
                            </m:oMathPara>
                          </a14:m>
                          <a:endParaRPr lang="es-ES" sz="1400" dirty="0"/>
                        </a:p>
                      </a:txBody>
                      <a:tcPr/>
                    </a:tc>
                    <a:extLst>
                      <a:ext uri="{0D108BD9-81ED-4DB2-BD59-A6C34878D82A}">
                        <a16:rowId xmlns:a16="http://schemas.microsoft.com/office/drawing/2014/main" val="4156780447"/>
                      </a:ext>
                    </a:extLst>
                  </a:tr>
                </a:tbl>
              </a:graphicData>
            </a:graphic>
          </p:graphicFrame>
        </mc:Choice>
        <mc:Fallback xmlns="">
          <p:graphicFrame>
            <p:nvGraphicFramePr>
              <p:cNvPr id="18" name="Tabla 17">
                <a:extLst>
                  <a:ext uri="{FF2B5EF4-FFF2-40B4-BE49-F238E27FC236}">
                    <a16:creationId xmlns:a16="http://schemas.microsoft.com/office/drawing/2014/main" id="{B8463906-2CE5-4627-8077-FC9C129E56E8}"/>
                  </a:ext>
                </a:extLst>
              </p:cNvPr>
              <p:cNvGraphicFramePr>
                <a:graphicFrameLocks noGrp="1"/>
              </p:cNvGraphicFramePr>
              <p:nvPr>
                <p:extLst>
                  <p:ext uri="{D42A27DB-BD31-4B8C-83A1-F6EECF244321}">
                    <p14:modId xmlns:p14="http://schemas.microsoft.com/office/powerpoint/2010/main" val="2255062333"/>
                  </p:ext>
                </p:extLst>
              </p:nvPr>
            </p:nvGraphicFramePr>
            <p:xfrm>
              <a:off x="2214871" y="5323903"/>
              <a:ext cx="4161184" cy="786678"/>
            </p:xfrm>
            <a:graphic>
              <a:graphicData uri="http://schemas.openxmlformats.org/drawingml/2006/table">
                <a:tbl>
                  <a:tblPr firstRow="1" bandRow="1">
                    <a:tableStyleId>{00A15C55-8517-42AA-B614-E9B94910E393}</a:tableStyleId>
                  </a:tblPr>
                  <a:tblGrid>
                    <a:gridCol w="2080592">
                      <a:extLst>
                        <a:ext uri="{9D8B030D-6E8A-4147-A177-3AD203B41FA5}">
                          <a16:colId xmlns:a16="http://schemas.microsoft.com/office/drawing/2014/main" val="3743994876"/>
                        </a:ext>
                      </a:extLst>
                    </a:gridCol>
                    <a:gridCol w="2080592">
                      <a:extLst>
                        <a:ext uri="{9D8B030D-6E8A-4147-A177-3AD203B41FA5}">
                          <a16:colId xmlns:a16="http://schemas.microsoft.com/office/drawing/2014/main" val="1834011891"/>
                        </a:ext>
                      </a:extLst>
                    </a:gridCol>
                  </a:tblGrid>
                  <a:tr h="393339">
                    <a:tc>
                      <a:txBody>
                        <a:bodyPr/>
                        <a:lstStyle/>
                        <a:p>
                          <a:r>
                            <a:rPr lang="es-ES" sz="1200" dirty="0"/>
                            <a:t>Número de nodos</a:t>
                          </a:r>
                        </a:p>
                      </a:txBody>
                      <a:tcPr/>
                    </a:tc>
                    <a:tc>
                      <a:txBody>
                        <a:bodyPr/>
                        <a:lstStyle/>
                        <a:p>
                          <a:pPr algn="ctr"/>
                          <a:r>
                            <a:rPr lang="es-ES" sz="1400" dirty="0"/>
                            <a:t>101</a:t>
                          </a:r>
                        </a:p>
                      </a:txBody>
                      <a:tcPr/>
                    </a:tc>
                    <a:extLst>
                      <a:ext uri="{0D108BD9-81ED-4DB2-BD59-A6C34878D82A}">
                        <a16:rowId xmlns:a16="http://schemas.microsoft.com/office/drawing/2014/main" val="1279716482"/>
                      </a:ext>
                    </a:extLst>
                  </a:tr>
                  <a:tr h="393339">
                    <a:tc>
                      <a:txBody>
                        <a:bodyPr/>
                        <a:lstStyle/>
                        <a:p>
                          <a:r>
                            <a:rPr lang="es-ES" sz="1200" dirty="0"/>
                            <a:t>Condición de frontera</a:t>
                          </a:r>
                        </a:p>
                      </a:txBody>
                      <a:tcPr/>
                    </a:tc>
                    <a:tc>
                      <a:txBody>
                        <a:bodyPr/>
                        <a:lstStyle/>
                        <a:p>
                          <a:endParaRPr lang="es-ES"/>
                        </a:p>
                      </a:txBody>
                      <a:tcPr>
                        <a:blipFill>
                          <a:blip r:embed="rId4"/>
                          <a:stretch>
                            <a:fillRect l="-100587" t="-101538" r="-1466" b="-3077"/>
                          </a:stretch>
                        </a:blipFill>
                      </a:tcPr>
                    </a:tc>
                    <a:extLst>
                      <a:ext uri="{0D108BD9-81ED-4DB2-BD59-A6C34878D82A}">
                        <a16:rowId xmlns:a16="http://schemas.microsoft.com/office/drawing/2014/main" val="4156780447"/>
                      </a:ext>
                    </a:extLst>
                  </a:tr>
                </a:tbl>
              </a:graphicData>
            </a:graphic>
          </p:graphicFrame>
        </mc:Fallback>
      </mc:AlternateContent>
      <p:pic>
        <p:nvPicPr>
          <p:cNvPr id="19" name="Imagen 18">
            <a:extLst>
              <a:ext uri="{FF2B5EF4-FFF2-40B4-BE49-F238E27FC236}">
                <a16:creationId xmlns:a16="http://schemas.microsoft.com/office/drawing/2014/main" id="{8D856D05-ED00-4508-A4CA-5FC5BFC3DBCC}"/>
              </a:ext>
            </a:extLst>
          </p:cNvPr>
          <p:cNvPicPr/>
          <p:nvPr/>
        </p:nvPicPr>
        <p:blipFill>
          <a:blip r:embed="rId5"/>
          <a:stretch>
            <a:fillRect/>
          </a:stretch>
        </p:blipFill>
        <p:spPr>
          <a:xfrm>
            <a:off x="6960004" y="5017923"/>
            <a:ext cx="1657445" cy="1100385"/>
          </a:xfrm>
          <a:prstGeom prst="rect">
            <a:avLst/>
          </a:prstGeom>
        </p:spPr>
      </p:pic>
    </p:spTree>
    <p:extLst>
      <p:ext uri="{BB962C8B-B14F-4D97-AF65-F5344CB8AC3E}">
        <p14:creationId xmlns:p14="http://schemas.microsoft.com/office/powerpoint/2010/main" val="30487010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9287F040-C422-4C11-A21A-80D5BD824C01}"/>
              </a:ext>
            </a:extLst>
          </p:cNvPr>
          <p:cNvSpPr/>
          <p:nvPr/>
        </p:nvSpPr>
        <p:spPr>
          <a:xfrm>
            <a:off x="493295" y="605017"/>
            <a:ext cx="1755913" cy="268801"/>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ES" sz="1600" dirty="0"/>
              <a:t>Cónica</a:t>
            </a:r>
          </a:p>
        </p:txBody>
      </p:sp>
      <p:pic>
        <p:nvPicPr>
          <p:cNvPr id="6" name="Imagen 5">
            <a:extLst>
              <a:ext uri="{FF2B5EF4-FFF2-40B4-BE49-F238E27FC236}">
                <a16:creationId xmlns:a16="http://schemas.microsoft.com/office/drawing/2014/main" id="{79205A9B-9725-43F4-B057-ED4C5C23A19A}"/>
              </a:ext>
            </a:extLst>
          </p:cNvPr>
          <p:cNvPicPr>
            <a:picLocks noChangeAspect="1"/>
          </p:cNvPicPr>
          <p:nvPr/>
        </p:nvPicPr>
        <p:blipFill>
          <a:blip r:embed="rId2"/>
          <a:stretch>
            <a:fillRect/>
          </a:stretch>
        </p:blipFill>
        <p:spPr>
          <a:xfrm>
            <a:off x="78929" y="1133039"/>
            <a:ext cx="12055721" cy="3319691"/>
          </a:xfrm>
          <a:prstGeom prst="rect">
            <a:avLst/>
          </a:prstGeom>
          <a:ln>
            <a:solidFill>
              <a:schemeClr val="tx1"/>
            </a:solidFill>
          </a:ln>
        </p:spPr>
      </p:pic>
      <mc:AlternateContent xmlns:mc="http://schemas.openxmlformats.org/markup-compatibility/2006" xmlns:a14="http://schemas.microsoft.com/office/drawing/2010/main">
        <mc:Choice Requires="a14">
          <p:graphicFrame>
            <p:nvGraphicFramePr>
              <p:cNvPr id="7" name="Tabla 17">
                <a:extLst>
                  <a:ext uri="{FF2B5EF4-FFF2-40B4-BE49-F238E27FC236}">
                    <a16:creationId xmlns:a16="http://schemas.microsoft.com/office/drawing/2014/main" id="{7FF0243A-BA11-4C7E-9816-3C0B81CFE2A6}"/>
                  </a:ext>
                </a:extLst>
              </p:cNvPr>
              <p:cNvGraphicFramePr>
                <a:graphicFrameLocks noGrp="1"/>
              </p:cNvGraphicFramePr>
              <p:nvPr>
                <p:extLst>
                  <p:ext uri="{D42A27DB-BD31-4B8C-83A1-F6EECF244321}">
                    <p14:modId xmlns:p14="http://schemas.microsoft.com/office/powerpoint/2010/main" val="14325911"/>
                  </p:ext>
                </p:extLst>
              </p:nvPr>
            </p:nvGraphicFramePr>
            <p:xfrm>
              <a:off x="4557526" y="4711951"/>
              <a:ext cx="4161184" cy="786678"/>
            </p:xfrm>
            <a:graphic>
              <a:graphicData uri="http://schemas.openxmlformats.org/drawingml/2006/table">
                <a:tbl>
                  <a:tblPr firstRow="1" bandRow="1">
                    <a:tableStyleId>{00A15C55-8517-42AA-B614-E9B94910E393}</a:tableStyleId>
                  </a:tblPr>
                  <a:tblGrid>
                    <a:gridCol w="2080592">
                      <a:extLst>
                        <a:ext uri="{9D8B030D-6E8A-4147-A177-3AD203B41FA5}">
                          <a16:colId xmlns:a16="http://schemas.microsoft.com/office/drawing/2014/main" val="3743994876"/>
                        </a:ext>
                      </a:extLst>
                    </a:gridCol>
                    <a:gridCol w="2080592">
                      <a:extLst>
                        <a:ext uri="{9D8B030D-6E8A-4147-A177-3AD203B41FA5}">
                          <a16:colId xmlns:a16="http://schemas.microsoft.com/office/drawing/2014/main" val="1834011891"/>
                        </a:ext>
                      </a:extLst>
                    </a:gridCol>
                  </a:tblGrid>
                  <a:tr h="393339">
                    <a:tc>
                      <a:txBody>
                        <a:bodyPr/>
                        <a:lstStyle/>
                        <a:p>
                          <a:r>
                            <a:rPr lang="es-ES" sz="1200" dirty="0"/>
                            <a:t>Número de nodos</a:t>
                          </a:r>
                        </a:p>
                      </a:txBody>
                      <a:tcPr/>
                    </a:tc>
                    <a:tc>
                      <a:txBody>
                        <a:bodyPr/>
                        <a:lstStyle/>
                        <a:p>
                          <a:pPr algn="ctr"/>
                          <a:r>
                            <a:rPr lang="es-ES" sz="1400" dirty="0"/>
                            <a:t>151</a:t>
                          </a:r>
                        </a:p>
                      </a:txBody>
                      <a:tcPr/>
                    </a:tc>
                    <a:extLst>
                      <a:ext uri="{0D108BD9-81ED-4DB2-BD59-A6C34878D82A}">
                        <a16:rowId xmlns:a16="http://schemas.microsoft.com/office/drawing/2014/main" val="1279716482"/>
                      </a:ext>
                    </a:extLst>
                  </a:tr>
                  <a:tr h="393339">
                    <a:tc>
                      <a:txBody>
                        <a:bodyPr/>
                        <a:lstStyle/>
                        <a:p>
                          <a:r>
                            <a:rPr lang="es-ES" sz="1200" dirty="0"/>
                            <a:t>Condición de frontera</a:t>
                          </a:r>
                        </a:p>
                      </a:txBody>
                      <a:tcPr/>
                    </a:tc>
                    <a:tc>
                      <a:txBody>
                        <a:bodyPr/>
                        <a:lstStyle/>
                        <a:p>
                          <a:pPr/>
                          <a14:m>
                            <m:oMathPara xmlns:m="http://schemas.openxmlformats.org/officeDocument/2006/math">
                              <m:oMathParaPr>
                                <m:jc m:val="centerGroup"/>
                              </m:oMathParaPr>
                              <m:oMath xmlns:m="http://schemas.openxmlformats.org/officeDocument/2006/math">
                                <m:r>
                                  <a:rPr lang="es-ES" sz="1400" b="0" i="1" smtClean="0">
                                    <a:latin typeface="Cambria Math" panose="02040503050406030204" pitchFamily="18" charset="0"/>
                                  </a:rPr>
                                  <m:t>𝐶𝑜𝑛𝑣𝑒𝑐𝑐𝑖</m:t>
                                </m:r>
                                <m:r>
                                  <a:rPr lang="es-ES" sz="1400" b="0" i="1" smtClean="0">
                                    <a:latin typeface="Cambria Math" panose="02040503050406030204" pitchFamily="18" charset="0"/>
                                  </a:rPr>
                                  <m:t>ó</m:t>
                                </m:r>
                                <m:r>
                                  <a:rPr lang="es-ES" sz="1400" b="0" i="1" smtClean="0">
                                    <a:latin typeface="Cambria Math" panose="02040503050406030204" pitchFamily="18" charset="0"/>
                                  </a:rPr>
                                  <m:t>𝑛</m:t>
                                </m:r>
                                <m:r>
                                  <a:rPr lang="es-ES" sz="1400" b="0" i="1" smtClean="0">
                                    <a:latin typeface="Cambria Math" panose="02040503050406030204" pitchFamily="18" charset="0"/>
                                  </a:rPr>
                                  <m:t> </m:t>
                                </m:r>
                                <m:r>
                                  <a:rPr lang="es-ES" sz="1400" b="0" i="1" smtClean="0">
                                    <a:latin typeface="Cambria Math" panose="02040503050406030204" pitchFamily="18" charset="0"/>
                                  </a:rPr>
                                  <m:t>𝑅𝑎𝑑𝑖𝑎𝑐𝑖</m:t>
                                </m:r>
                                <m:r>
                                  <a:rPr lang="es-ES" sz="1400" b="0" i="1" smtClean="0">
                                    <a:latin typeface="Cambria Math" panose="02040503050406030204" pitchFamily="18" charset="0"/>
                                  </a:rPr>
                                  <m:t>ó</m:t>
                                </m:r>
                                <m:r>
                                  <a:rPr lang="es-ES" sz="1400" b="0" i="1" smtClean="0">
                                    <a:latin typeface="Cambria Math" panose="02040503050406030204" pitchFamily="18" charset="0"/>
                                  </a:rPr>
                                  <m:t>𝑛</m:t>
                                </m:r>
                              </m:oMath>
                            </m:oMathPara>
                          </a14:m>
                          <a:endParaRPr lang="es-ES" sz="1400" dirty="0"/>
                        </a:p>
                      </a:txBody>
                      <a:tcPr/>
                    </a:tc>
                    <a:extLst>
                      <a:ext uri="{0D108BD9-81ED-4DB2-BD59-A6C34878D82A}">
                        <a16:rowId xmlns:a16="http://schemas.microsoft.com/office/drawing/2014/main" val="4156780447"/>
                      </a:ext>
                    </a:extLst>
                  </a:tr>
                </a:tbl>
              </a:graphicData>
            </a:graphic>
          </p:graphicFrame>
        </mc:Choice>
        <mc:Fallback xmlns="">
          <p:graphicFrame>
            <p:nvGraphicFramePr>
              <p:cNvPr id="7" name="Tabla 17">
                <a:extLst>
                  <a:ext uri="{FF2B5EF4-FFF2-40B4-BE49-F238E27FC236}">
                    <a16:creationId xmlns:a16="http://schemas.microsoft.com/office/drawing/2014/main" id="{7FF0243A-BA11-4C7E-9816-3C0B81CFE2A6}"/>
                  </a:ext>
                </a:extLst>
              </p:cNvPr>
              <p:cNvGraphicFramePr>
                <a:graphicFrameLocks noGrp="1"/>
              </p:cNvGraphicFramePr>
              <p:nvPr>
                <p:extLst>
                  <p:ext uri="{D42A27DB-BD31-4B8C-83A1-F6EECF244321}">
                    <p14:modId xmlns:p14="http://schemas.microsoft.com/office/powerpoint/2010/main" val="14325911"/>
                  </p:ext>
                </p:extLst>
              </p:nvPr>
            </p:nvGraphicFramePr>
            <p:xfrm>
              <a:off x="4557526" y="4711951"/>
              <a:ext cx="4161184" cy="786678"/>
            </p:xfrm>
            <a:graphic>
              <a:graphicData uri="http://schemas.openxmlformats.org/drawingml/2006/table">
                <a:tbl>
                  <a:tblPr firstRow="1" bandRow="1">
                    <a:tableStyleId>{00A15C55-8517-42AA-B614-E9B94910E393}</a:tableStyleId>
                  </a:tblPr>
                  <a:tblGrid>
                    <a:gridCol w="2080592">
                      <a:extLst>
                        <a:ext uri="{9D8B030D-6E8A-4147-A177-3AD203B41FA5}">
                          <a16:colId xmlns:a16="http://schemas.microsoft.com/office/drawing/2014/main" val="3743994876"/>
                        </a:ext>
                      </a:extLst>
                    </a:gridCol>
                    <a:gridCol w="2080592">
                      <a:extLst>
                        <a:ext uri="{9D8B030D-6E8A-4147-A177-3AD203B41FA5}">
                          <a16:colId xmlns:a16="http://schemas.microsoft.com/office/drawing/2014/main" val="1834011891"/>
                        </a:ext>
                      </a:extLst>
                    </a:gridCol>
                  </a:tblGrid>
                  <a:tr h="393339">
                    <a:tc>
                      <a:txBody>
                        <a:bodyPr/>
                        <a:lstStyle/>
                        <a:p>
                          <a:r>
                            <a:rPr lang="es-ES" sz="1200" dirty="0"/>
                            <a:t>Número de nodos</a:t>
                          </a:r>
                        </a:p>
                      </a:txBody>
                      <a:tcPr/>
                    </a:tc>
                    <a:tc>
                      <a:txBody>
                        <a:bodyPr/>
                        <a:lstStyle/>
                        <a:p>
                          <a:pPr algn="ctr"/>
                          <a:r>
                            <a:rPr lang="es-ES" sz="1400" dirty="0"/>
                            <a:t>151</a:t>
                          </a:r>
                        </a:p>
                      </a:txBody>
                      <a:tcPr/>
                    </a:tc>
                    <a:extLst>
                      <a:ext uri="{0D108BD9-81ED-4DB2-BD59-A6C34878D82A}">
                        <a16:rowId xmlns:a16="http://schemas.microsoft.com/office/drawing/2014/main" val="1279716482"/>
                      </a:ext>
                    </a:extLst>
                  </a:tr>
                  <a:tr h="393339">
                    <a:tc>
                      <a:txBody>
                        <a:bodyPr/>
                        <a:lstStyle/>
                        <a:p>
                          <a:r>
                            <a:rPr lang="es-ES" sz="1200" dirty="0"/>
                            <a:t>Condición de frontera</a:t>
                          </a:r>
                        </a:p>
                      </a:txBody>
                      <a:tcPr/>
                    </a:tc>
                    <a:tc>
                      <a:txBody>
                        <a:bodyPr/>
                        <a:lstStyle/>
                        <a:p>
                          <a:endParaRPr lang="es-419"/>
                        </a:p>
                      </a:txBody>
                      <a:tcPr>
                        <a:blipFill>
                          <a:blip r:embed="rId3"/>
                          <a:stretch>
                            <a:fillRect l="-100292" t="-103077" r="-1170" b="-3077"/>
                          </a:stretch>
                        </a:blipFill>
                      </a:tcPr>
                    </a:tc>
                    <a:extLst>
                      <a:ext uri="{0D108BD9-81ED-4DB2-BD59-A6C34878D82A}">
                        <a16:rowId xmlns:a16="http://schemas.microsoft.com/office/drawing/2014/main" val="4156780447"/>
                      </a:ext>
                    </a:extLst>
                  </a:tr>
                </a:tbl>
              </a:graphicData>
            </a:graphic>
          </p:graphicFrame>
        </mc:Fallback>
      </mc:AlternateContent>
    </p:spTree>
    <p:extLst>
      <p:ext uri="{BB962C8B-B14F-4D97-AF65-F5344CB8AC3E}">
        <p14:creationId xmlns:p14="http://schemas.microsoft.com/office/powerpoint/2010/main" val="10607562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Marcador de contenido 4">
            <a:extLst>
              <a:ext uri="{FF2B5EF4-FFF2-40B4-BE49-F238E27FC236}">
                <a16:creationId xmlns:a16="http://schemas.microsoft.com/office/drawing/2014/main" id="{370A06BD-432D-438C-896D-B23231341FE3}"/>
              </a:ext>
            </a:extLst>
          </p:cNvPr>
          <p:cNvGraphicFramePr>
            <a:graphicFrameLocks noGrp="1"/>
          </p:cNvGraphicFramePr>
          <p:nvPr>
            <p:ph idx="1"/>
            <p:extLst>
              <p:ext uri="{D42A27DB-BD31-4B8C-83A1-F6EECF244321}">
                <p14:modId xmlns:p14="http://schemas.microsoft.com/office/powerpoint/2010/main" val="2057922864"/>
              </p:ext>
            </p:extLst>
          </p:nvPr>
        </p:nvGraphicFramePr>
        <p:xfrm>
          <a:off x="698842" y="1488526"/>
          <a:ext cx="4612641" cy="2664000"/>
        </p:xfrm>
        <a:graphic>
          <a:graphicData uri="http://schemas.openxmlformats.org/drawingml/2006/table">
            <a:tbl>
              <a:tblPr firstRow="1" firstCol="1" bandRow="1">
                <a:tableStyleId>{9D7B26C5-4107-4FEC-AEDC-1716B250A1EF}</a:tableStyleId>
              </a:tblPr>
              <a:tblGrid>
                <a:gridCol w="1537547">
                  <a:extLst>
                    <a:ext uri="{9D8B030D-6E8A-4147-A177-3AD203B41FA5}">
                      <a16:colId xmlns:a16="http://schemas.microsoft.com/office/drawing/2014/main" val="796792080"/>
                    </a:ext>
                  </a:extLst>
                </a:gridCol>
                <a:gridCol w="1537547">
                  <a:extLst>
                    <a:ext uri="{9D8B030D-6E8A-4147-A177-3AD203B41FA5}">
                      <a16:colId xmlns:a16="http://schemas.microsoft.com/office/drawing/2014/main" val="2881773481"/>
                    </a:ext>
                  </a:extLst>
                </a:gridCol>
                <a:gridCol w="1537547">
                  <a:extLst>
                    <a:ext uri="{9D8B030D-6E8A-4147-A177-3AD203B41FA5}">
                      <a16:colId xmlns:a16="http://schemas.microsoft.com/office/drawing/2014/main" val="3670129773"/>
                    </a:ext>
                  </a:extLst>
                </a:gridCol>
              </a:tblGrid>
              <a:tr h="360000">
                <a:tc rowSpan="2">
                  <a:txBody>
                    <a:bodyPr/>
                    <a:lstStyle/>
                    <a:p>
                      <a:pPr marL="0" indent="0" algn="ctr">
                        <a:lnSpc>
                          <a:spcPct val="100000"/>
                        </a:lnSpc>
                        <a:buFont typeface="Arial" panose="020B0604020202020204" pitchFamily="34" charset="0"/>
                        <a:buNone/>
                      </a:pPr>
                      <a:r>
                        <a:rPr lang="es-EC" sz="1400" dirty="0">
                          <a:effectLst/>
                        </a:rPr>
                        <a:t>Distancia [m]</a:t>
                      </a:r>
                      <a:endParaRPr lang="es-419" sz="1400" dirty="0">
                        <a:effectLst/>
                        <a:latin typeface="Arial" panose="020B0604020202020204" pitchFamily="34" charset="0"/>
                        <a:cs typeface="Times New Roman" panose="02020603050405020304" pitchFamily="18" charset="0"/>
                      </a:endParaRPr>
                    </a:p>
                  </a:txBody>
                  <a:tcPr marL="68580" marR="68580" marT="0" marB="0" anchor="ctr"/>
                </a:tc>
                <a:tc>
                  <a:txBody>
                    <a:bodyPr/>
                    <a:lstStyle/>
                    <a:p>
                      <a:pPr marL="0" indent="0" algn="ctr">
                        <a:lnSpc>
                          <a:spcPct val="100000"/>
                        </a:lnSpc>
                        <a:buFont typeface="Arial" panose="020B0604020202020204" pitchFamily="34" charset="0"/>
                        <a:buNone/>
                      </a:pPr>
                      <a:r>
                        <a:rPr lang="es-ES" sz="14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CILÍNDRICA</a:t>
                      </a:r>
                      <a:endParaRPr lang="es-419" sz="14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0000"/>
                        </a:lnSpc>
                        <a:buFont typeface="Arial" panose="020B0604020202020204" pitchFamily="34" charset="0"/>
                        <a:buNone/>
                      </a:pPr>
                      <a:r>
                        <a:rPr lang="es-ES" sz="14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RECTANGULAR</a:t>
                      </a:r>
                      <a:endParaRPr lang="es-419" sz="14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03425268"/>
                  </a:ext>
                </a:extLst>
              </a:tr>
              <a:tr h="360000">
                <a:tc vMerge="1">
                  <a:txBody>
                    <a:bodyPr/>
                    <a:lstStyle/>
                    <a:p>
                      <a:pPr marL="0" indent="0" algn="ctr">
                        <a:lnSpc>
                          <a:spcPct val="100000"/>
                        </a:lnSpc>
                        <a:buFont typeface="Arial" panose="020B0604020202020204" pitchFamily="34" charset="0"/>
                        <a:buNone/>
                      </a:pPr>
                      <a:r>
                        <a:rPr lang="es-EC" sz="1200" dirty="0">
                          <a:effectLst/>
                        </a:rPr>
                        <a:t>Distancia [m]</a:t>
                      </a:r>
                      <a:endParaRPr lang="es-419"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marL="0" indent="0" algn="ctr">
                        <a:lnSpc>
                          <a:spcPct val="100000"/>
                        </a:lnSpc>
                        <a:buFont typeface="Arial" panose="020B0604020202020204" pitchFamily="34" charset="0"/>
                        <a:buNone/>
                      </a:pPr>
                      <a:r>
                        <a:rPr lang="es-EC" sz="1400" b="1" dirty="0">
                          <a:effectLst/>
                        </a:rPr>
                        <a:t>Temperatura °C</a:t>
                      </a:r>
                      <a:endParaRPr lang="es-419" sz="14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pPr marL="0" indent="0" algn="ctr">
                        <a:lnSpc>
                          <a:spcPct val="100000"/>
                        </a:lnSpc>
                        <a:buFont typeface="Arial" panose="020B0604020202020204" pitchFamily="34" charset="0"/>
                        <a:buNone/>
                      </a:pPr>
                      <a:endParaRPr lang="es-419" sz="12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218892933"/>
                  </a:ext>
                </a:extLst>
              </a:tr>
              <a:tr h="324000">
                <a:tc>
                  <a:txBody>
                    <a:bodyPr/>
                    <a:lstStyle/>
                    <a:p>
                      <a:pPr marL="0" indent="0" algn="ctr">
                        <a:lnSpc>
                          <a:spcPct val="100000"/>
                        </a:lnSpc>
                        <a:buFont typeface="Arial" panose="020B0604020202020204" pitchFamily="34" charset="0"/>
                        <a:buNone/>
                      </a:pPr>
                      <a:r>
                        <a:rPr lang="es-EC" sz="1400" b="0" dirty="0">
                          <a:effectLst/>
                          <a:latin typeface="Calibri  "/>
                        </a:rPr>
                        <a:t>0</a:t>
                      </a:r>
                      <a:endParaRPr lang="es-419" sz="1400" b="0" dirty="0">
                        <a:effectLst/>
                        <a:latin typeface="Calibri  "/>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0000"/>
                        </a:lnSpc>
                        <a:buFont typeface="Arial" panose="020B0604020202020204" pitchFamily="34" charset="0"/>
                        <a:buNone/>
                      </a:pPr>
                      <a:r>
                        <a:rPr lang="es-EC" sz="1400" b="0" dirty="0">
                          <a:effectLst/>
                          <a:latin typeface="Calibri  "/>
                        </a:rPr>
                        <a:t>120,00</a:t>
                      </a:r>
                      <a:endParaRPr lang="es-419" sz="1400" b="0" dirty="0">
                        <a:effectLst/>
                        <a:latin typeface="Calibri  "/>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0000"/>
                        </a:lnSpc>
                        <a:buFont typeface="Arial" panose="020B0604020202020204" pitchFamily="34" charset="0"/>
                        <a:buNone/>
                      </a:pPr>
                      <a:r>
                        <a:rPr lang="es-EC" sz="1400" dirty="0">
                          <a:solidFill>
                            <a:srgbClr val="000000"/>
                          </a:solidFill>
                          <a:effectLst/>
                          <a:latin typeface="Calibri  "/>
                          <a:ea typeface="Times New Roman" panose="02020603050405020304" pitchFamily="18" charset="0"/>
                          <a:cs typeface="Arial" panose="020B0604020202020204" pitchFamily="34" charset="0"/>
                        </a:rPr>
                        <a:t>120,00</a:t>
                      </a:r>
                      <a:endParaRPr lang="es-419" sz="1400" dirty="0">
                        <a:effectLst/>
                        <a:latin typeface="Calibri  "/>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16520778"/>
                  </a:ext>
                </a:extLst>
              </a:tr>
              <a:tr h="324000">
                <a:tc>
                  <a:txBody>
                    <a:bodyPr/>
                    <a:lstStyle/>
                    <a:p>
                      <a:pPr marL="0" indent="0" algn="ctr">
                        <a:lnSpc>
                          <a:spcPct val="100000"/>
                        </a:lnSpc>
                        <a:buFont typeface="Arial" panose="020B0604020202020204" pitchFamily="34" charset="0"/>
                        <a:buNone/>
                      </a:pPr>
                      <a:r>
                        <a:rPr lang="es-EC" sz="1400" b="0" dirty="0">
                          <a:effectLst/>
                          <a:latin typeface="Calibri  "/>
                        </a:rPr>
                        <a:t>0,058</a:t>
                      </a:r>
                      <a:endParaRPr lang="es-419" sz="1400" b="0" dirty="0">
                        <a:effectLst/>
                        <a:latin typeface="Calibri  "/>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0000"/>
                        </a:lnSpc>
                        <a:buFont typeface="Arial" panose="020B0604020202020204" pitchFamily="34" charset="0"/>
                        <a:buNone/>
                      </a:pPr>
                      <a:r>
                        <a:rPr lang="es-EC" sz="1400" b="0" dirty="0">
                          <a:effectLst/>
                          <a:latin typeface="Calibri  "/>
                        </a:rPr>
                        <a:t>72,84</a:t>
                      </a:r>
                      <a:endParaRPr lang="es-419" sz="1400" b="0" dirty="0">
                        <a:effectLst/>
                        <a:latin typeface="Calibri  "/>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0000"/>
                        </a:lnSpc>
                        <a:buFont typeface="Arial" panose="020B0604020202020204" pitchFamily="34" charset="0"/>
                        <a:buNone/>
                      </a:pPr>
                      <a:r>
                        <a:rPr lang="es-EC" sz="1400" dirty="0">
                          <a:solidFill>
                            <a:srgbClr val="000000"/>
                          </a:solidFill>
                          <a:effectLst/>
                          <a:latin typeface="Calibri  "/>
                          <a:ea typeface="Times New Roman" panose="02020603050405020304" pitchFamily="18" charset="0"/>
                          <a:cs typeface="Arial" panose="020B0604020202020204" pitchFamily="34" charset="0"/>
                        </a:rPr>
                        <a:t>75,00</a:t>
                      </a:r>
                      <a:endParaRPr lang="es-419" sz="1400" dirty="0">
                        <a:effectLst/>
                        <a:latin typeface="Calibri  "/>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00882933"/>
                  </a:ext>
                </a:extLst>
              </a:tr>
              <a:tr h="324000">
                <a:tc>
                  <a:txBody>
                    <a:bodyPr/>
                    <a:lstStyle/>
                    <a:p>
                      <a:pPr marL="0" indent="0" algn="ctr">
                        <a:lnSpc>
                          <a:spcPct val="100000"/>
                        </a:lnSpc>
                        <a:buFont typeface="Arial" panose="020B0604020202020204" pitchFamily="34" charset="0"/>
                        <a:buNone/>
                      </a:pPr>
                      <a:r>
                        <a:rPr lang="es-EC" sz="1400" b="0" dirty="0">
                          <a:effectLst/>
                          <a:latin typeface="Calibri  "/>
                        </a:rPr>
                        <a:t>0,116</a:t>
                      </a:r>
                      <a:endParaRPr lang="es-419" sz="1400" b="0" dirty="0">
                        <a:effectLst/>
                        <a:latin typeface="Calibri  "/>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0000"/>
                        </a:lnSpc>
                        <a:buFont typeface="Arial" panose="020B0604020202020204" pitchFamily="34" charset="0"/>
                        <a:buNone/>
                      </a:pPr>
                      <a:r>
                        <a:rPr lang="es-EC" sz="1400" b="0" dirty="0">
                          <a:effectLst/>
                          <a:latin typeface="Calibri  "/>
                        </a:rPr>
                        <a:t>48,00</a:t>
                      </a:r>
                      <a:endParaRPr lang="es-419" sz="1400" b="0" dirty="0">
                        <a:effectLst/>
                        <a:latin typeface="Calibri  "/>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0000"/>
                        </a:lnSpc>
                        <a:buFont typeface="Arial" panose="020B0604020202020204" pitchFamily="34" charset="0"/>
                        <a:buNone/>
                      </a:pPr>
                      <a:r>
                        <a:rPr lang="es-EC" sz="1400" dirty="0">
                          <a:solidFill>
                            <a:srgbClr val="000000"/>
                          </a:solidFill>
                          <a:effectLst/>
                          <a:latin typeface="Calibri  "/>
                          <a:ea typeface="Times New Roman" panose="02020603050405020304" pitchFamily="18" charset="0"/>
                          <a:cs typeface="Arial" panose="020B0604020202020204" pitchFamily="34" charset="0"/>
                        </a:rPr>
                        <a:t>50,36</a:t>
                      </a:r>
                      <a:endParaRPr lang="es-419" sz="1400" dirty="0">
                        <a:effectLst/>
                        <a:latin typeface="Calibri  "/>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31844528"/>
                  </a:ext>
                </a:extLst>
              </a:tr>
              <a:tr h="324000">
                <a:tc>
                  <a:txBody>
                    <a:bodyPr/>
                    <a:lstStyle/>
                    <a:p>
                      <a:pPr marL="0" indent="0" algn="ctr">
                        <a:lnSpc>
                          <a:spcPct val="100000"/>
                        </a:lnSpc>
                        <a:buFont typeface="Arial" panose="020B0604020202020204" pitchFamily="34" charset="0"/>
                        <a:buNone/>
                      </a:pPr>
                      <a:r>
                        <a:rPr lang="es-EC" sz="1400" b="0" dirty="0">
                          <a:effectLst/>
                          <a:latin typeface="Calibri  "/>
                        </a:rPr>
                        <a:t>0,175</a:t>
                      </a:r>
                      <a:endParaRPr lang="es-419" sz="1400" b="0" dirty="0">
                        <a:effectLst/>
                        <a:latin typeface="Calibri  "/>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0000"/>
                        </a:lnSpc>
                        <a:buFont typeface="Arial" panose="020B0604020202020204" pitchFamily="34" charset="0"/>
                        <a:buNone/>
                      </a:pPr>
                      <a:r>
                        <a:rPr lang="es-EC" sz="1400" b="0" dirty="0">
                          <a:effectLst/>
                          <a:latin typeface="Calibri  "/>
                        </a:rPr>
                        <a:t>34,83</a:t>
                      </a:r>
                      <a:endParaRPr lang="es-419" sz="1400" b="0" dirty="0">
                        <a:effectLst/>
                        <a:latin typeface="Calibri  "/>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0000"/>
                        </a:lnSpc>
                        <a:buFont typeface="Arial" panose="020B0604020202020204" pitchFamily="34" charset="0"/>
                        <a:buNone/>
                      </a:pPr>
                      <a:r>
                        <a:rPr lang="es-EC" sz="1400" dirty="0">
                          <a:solidFill>
                            <a:srgbClr val="000000"/>
                          </a:solidFill>
                          <a:effectLst/>
                          <a:latin typeface="Calibri  "/>
                          <a:ea typeface="Times New Roman" panose="02020603050405020304" pitchFamily="18" charset="0"/>
                          <a:cs typeface="Arial" panose="020B0604020202020204" pitchFamily="34" charset="0"/>
                        </a:rPr>
                        <a:t>36,79</a:t>
                      </a:r>
                      <a:endParaRPr lang="es-419" sz="1400" dirty="0">
                        <a:effectLst/>
                        <a:latin typeface="Calibri  "/>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44272833"/>
                  </a:ext>
                </a:extLst>
              </a:tr>
              <a:tr h="324000">
                <a:tc>
                  <a:txBody>
                    <a:bodyPr/>
                    <a:lstStyle/>
                    <a:p>
                      <a:pPr marL="0" indent="0" algn="ctr">
                        <a:lnSpc>
                          <a:spcPct val="100000"/>
                        </a:lnSpc>
                        <a:buFont typeface="Arial" panose="020B0604020202020204" pitchFamily="34" charset="0"/>
                        <a:buNone/>
                      </a:pPr>
                      <a:r>
                        <a:rPr lang="es-EC" sz="1400" b="0">
                          <a:effectLst/>
                          <a:latin typeface="Calibri  "/>
                        </a:rPr>
                        <a:t>0,262</a:t>
                      </a:r>
                      <a:endParaRPr lang="es-419" sz="1400" b="0">
                        <a:effectLst/>
                        <a:latin typeface="Calibri  "/>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0000"/>
                        </a:lnSpc>
                        <a:buFont typeface="Arial" panose="020B0604020202020204" pitchFamily="34" charset="0"/>
                        <a:buNone/>
                      </a:pPr>
                      <a:r>
                        <a:rPr lang="es-EC" sz="1400" b="0" dirty="0">
                          <a:effectLst/>
                          <a:latin typeface="Calibri  "/>
                        </a:rPr>
                        <a:t>26,33</a:t>
                      </a:r>
                      <a:endParaRPr lang="es-419" sz="1400" b="0" dirty="0">
                        <a:effectLst/>
                        <a:latin typeface="Calibri  "/>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0000"/>
                        </a:lnSpc>
                        <a:buFont typeface="Arial" panose="020B0604020202020204" pitchFamily="34" charset="0"/>
                        <a:buNone/>
                      </a:pPr>
                      <a:r>
                        <a:rPr lang="es-EC" sz="1400" dirty="0">
                          <a:solidFill>
                            <a:srgbClr val="000000"/>
                          </a:solidFill>
                          <a:effectLst/>
                          <a:latin typeface="Calibri  "/>
                          <a:ea typeface="Times New Roman" panose="02020603050405020304" pitchFamily="18" charset="0"/>
                          <a:cs typeface="Arial" panose="020B0604020202020204" pitchFamily="34" charset="0"/>
                        </a:rPr>
                        <a:t>27,69</a:t>
                      </a:r>
                      <a:endParaRPr lang="es-419" sz="1400" dirty="0">
                        <a:effectLst/>
                        <a:latin typeface="Calibri  "/>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00329988"/>
                  </a:ext>
                </a:extLst>
              </a:tr>
              <a:tr h="324000">
                <a:tc>
                  <a:txBody>
                    <a:bodyPr/>
                    <a:lstStyle/>
                    <a:p>
                      <a:pPr marL="0" indent="0" algn="ctr">
                        <a:lnSpc>
                          <a:spcPct val="100000"/>
                        </a:lnSpc>
                        <a:buFont typeface="Arial" panose="020B0604020202020204" pitchFamily="34" charset="0"/>
                        <a:buNone/>
                      </a:pPr>
                      <a:r>
                        <a:rPr lang="es-EC" sz="1400" b="0" dirty="0">
                          <a:effectLst/>
                          <a:latin typeface="Calibri  "/>
                        </a:rPr>
                        <a:t>0,350</a:t>
                      </a:r>
                      <a:endParaRPr lang="es-419" sz="1400" b="0" dirty="0">
                        <a:effectLst/>
                        <a:latin typeface="Calibri  "/>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0000"/>
                        </a:lnSpc>
                        <a:buFont typeface="Arial" panose="020B0604020202020204" pitchFamily="34" charset="0"/>
                        <a:buNone/>
                      </a:pPr>
                      <a:r>
                        <a:rPr lang="es-EC" sz="1400" b="0" dirty="0">
                          <a:effectLst/>
                          <a:latin typeface="Calibri  "/>
                        </a:rPr>
                        <a:t>24,11</a:t>
                      </a:r>
                      <a:endParaRPr lang="es-419" sz="1400" b="0" dirty="0">
                        <a:effectLst/>
                        <a:latin typeface="Calibri  "/>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0000"/>
                        </a:lnSpc>
                        <a:buFont typeface="Arial" panose="020B0604020202020204" pitchFamily="34" charset="0"/>
                        <a:buNone/>
                      </a:pPr>
                      <a:r>
                        <a:rPr lang="es-EC" sz="1400" dirty="0">
                          <a:solidFill>
                            <a:srgbClr val="000000"/>
                          </a:solidFill>
                          <a:effectLst/>
                          <a:latin typeface="Calibri  "/>
                          <a:ea typeface="Times New Roman" panose="02020603050405020304" pitchFamily="18" charset="0"/>
                          <a:cs typeface="Arial" panose="020B0604020202020204" pitchFamily="34" charset="0"/>
                        </a:rPr>
                        <a:t>25,23</a:t>
                      </a:r>
                      <a:endParaRPr lang="es-419" sz="1400" dirty="0">
                        <a:effectLst/>
                        <a:latin typeface="Calibri  "/>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76999901"/>
                  </a:ext>
                </a:extLst>
              </a:tr>
            </a:tbl>
          </a:graphicData>
        </a:graphic>
      </p:graphicFrame>
      <p:sp>
        <p:nvSpPr>
          <p:cNvPr id="4" name="CuadroTexto 3">
            <a:extLst>
              <a:ext uri="{FF2B5EF4-FFF2-40B4-BE49-F238E27FC236}">
                <a16:creationId xmlns:a16="http://schemas.microsoft.com/office/drawing/2014/main" id="{1F59046A-648E-42BD-BAE3-8379AEF6B8FC}"/>
              </a:ext>
            </a:extLst>
          </p:cNvPr>
          <p:cNvSpPr txBox="1"/>
          <p:nvPr/>
        </p:nvSpPr>
        <p:spPr>
          <a:xfrm>
            <a:off x="0" y="197733"/>
            <a:ext cx="9391650" cy="1169551"/>
          </a:xfrm>
          <a:prstGeom prst="rect">
            <a:avLst/>
          </a:prstGeom>
          <a:noFill/>
        </p:spPr>
        <p:txBody>
          <a:bodyPr wrap="square">
            <a:spAutoFit/>
          </a:bodyPr>
          <a:lstStyle/>
          <a:p>
            <a:pPr lvl="1"/>
            <a:r>
              <a:rPr lang="es-419" sz="1600" b="1" dirty="0"/>
              <a:t>ALETAS DE SECCIÓN CONSTANTE</a:t>
            </a:r>
          </a:p>
          <a:p>
            <a:pPr lvl="1"/>
            <a:endParaRPr lang="es-419" b="1" dirty="0"/>
          </a:p>
          <a:p>
            <a:pPr lvl="1"/>
            <a:endParaRPr lang="es-419" b="1" dirty="0"/>
          </a:p>
          <a:p>
            <a:pPr marL="742950" lvl="1" indent="-285750">
              <a:buFont typeface="Wingdings" panose="05000000000000000000" pitchFamily="2" charset="2"/>
              <a:buChar char="Ø"/>
            </a:pPr>
            <a:r>
              <a:rPr lang="es-419" b="1" dirty="0"/>
              <a:t>Método General </a:t>
            </a:r>
          </a:p>
        </p:txBody>
      </p:sp>
      <p:sp>
        <p:nvSpPr>
          <p:cNvPr id="10" name="CuadroTexto 9">
            <a:extLst>
              <a:ext uri="{FF2B5EF4-FFF2-40B4-BE49-F238E27FC236}">
                <a16:creationId xmlns:a16="http://schemas.microsoft.com/office/drawing/2014/main" id="{596D9456-8BE1-4D0E-894E-F3EE35163272}"/>
              </a:ext>
            </a:extLst>
          </p:cNvPr>
          <p:cNvSpPr txBox="1"/>
          <p:nvPr/>
        </p:nvSpPr>
        <p:spPr>
          <a:xfrm>
            <a:off x="6096000" y="796790"/>
            <a:ext cx="6096000" cy="369332"/>
          </a:xfrm>
          <a:prstGeom prst="rect">
            <a:avLst/>
          </a:prstGeom>
          <a:noFill/>
        </p:spPr>
        <p:txBody>
          <a:bodyPr wrap="square">
            <a:spAutoFit/>
          </a:bodyPr>
          <a:lstStyle/>
          <a:p>
            <a:pPr marL="742950" lvl="1" indent="-285750">
              <a:buFont typeface="Wingdings" panose="05000000000000000000" pitchFamily="2" charset="2"/>
              <a:buChar char="Ø"/>
            </a:pPr>
            <a:r>
              <a:rPr lang="es-419" b="1" dirty="0"/>
              <a:t>Método de Diferencia Finitas </a:t>
            </a:r>
          </a:p>
        </p:txBody>
      </p:sp>
      <p:graphicFrame>
        <p:nvGraphicFramePr>
          <p:cNvPr id="11" name="Tabla 10">
            <a:extLst>
              <a:ext uri="{FF2B5EF4-FFF2-40B4-BE49-F238E27FC236}">
                <a16:creationId xmlns:a16="http://schemas.microsoft.com/office/drawing/2014/main" id="{BA379636-67D7-4523-B996-6722EC6CDDA3}"/>
              </a:ext>
            </a:extLst>
          </p:cNvPr>
          <p:cNvGraphicFramePr>
            <a:graphicFrameLocks noGrp="1"/>
          </p:cNvGraphicFramePr>
          <p:nvPr>
            <p:extLst>
              <p:ext uri="{D42A27DB-BD31-4B8C-83A1-F6EECF244321}">
                <p14:modId xmlns:p14="http://schemas.microsoft.com/office/powerpoint/2010/main" val="1563265958"/>
              </p:ext>
            </p:extLst>
          </p:nvPr>
        </p:nvGraphicFramePr>
        <p:xfrm>
          <a:off x="6594900" y="1294391"/>
          <a:ext cx="3613625" cy="2134609"/>
        </p:xfrm>
        <a:graphic>
          <a:graphicData uri="http://schemas.openxmlformats.org/drawingml/2006/table">
            <a:tbl>
              <a:tblPr firstRow="1" firstCol="1" bandRow="1">
                <a:tableStyleId>{9D7B26C5-4107-4FEC-AEDC-1716B250A1EF}</a:tableStyleId>
              </a:tblPr>
              <a:tblGrid>
                <a:gridCol w="1073281">
                  <a:extLst>
                    <a:ext uri="{9D8B030D-6E8A-4147-A177-3AD203B41FA5}">
                      <a16:colId xmlns:a16="http://schemas.microsoft.com/office/drawing/2014/main" val="2784679947"/>
                    </a:ext>
                  </a:extLst>
                </a:gridCol>
                <a:gridCol w="1270172">
                  <a:extLst>
                    <a:ext uri="{9D8B030D-6E8A-4147-A177-3AD203B41FA5}">
                      <a16:colId xmlns:a16="http://schemas.microsoft.com/office/drawing/2014/main" val="2368084476"/>
                    </a:ext>
                  </a:extLst>
                </a:gridCol>
                <a:gridCol w="1270172">
                  <a:extLst>
                    <a:ext uri="{9D8B030D-6E8A-4147-A177-3AD203B41FA5}">
                      <a16:colId xmlns:a16="http://schemas.microsoft.com/office/drawing/2014/main" val="1895629581"/>
                    </a:ext>
                  </a:extLst>
                </a:gridCol>
              </a:tblGrid>
              <a:tr h="324000">
                <a:tc rowSpan="2">
                  <a:txBody>
                    <a:bodyPr/>
                    <a:lstStyle/>
                    <a:p>
                      <a:pPr marL="0" indent="0" algn="ctr">
                        <a:lnSpc>
                          <a:spcPct val="100000"/>
                        </a:lnSpc>
                        <a:buFont typeface="Arial" panose="020B0604020202020204" pitchFamily="34" charset="0"/>
                        <a:buNone/>
                      </a:pPr>
                      <a:r>
                        <a:rPr lang="es-EC" sz="1100" dirty="0">
                          <a:effectLst/>
                        </a:rPr>
                        <a:t>Distancia [m]</a:t>
                      </a:r>
                      <a:endParaRPr lang="es-419" sz="1100" dirty="0">
                        <a:effectLst/>
                        <a:latin typeface="Arial" panose="020B0604020202020204" pitchFamily="34" charset="0"/>
                        <a:cs typeface="Times New Roman" panose="02020603050405020304" pitchFamily="18" charset="0"/>
                      </a:endParaRPr>
                    </a:p>
                  </a:txBody>
                  <a:tcPr marL="68580" marR="68580" marT="0" marB="0" anchor="ctr"/>
                </a:tc>
                <a:tc>
                  <a:txBody>
                    <a:bodyPr/>
                    <a:lstStyle/>
                    <a:p>
                      <a:pPr marL="0" indent="0" algn="ctr">
                        <a:lnSpc>
                          <a:spcPct val="100000"/>
                        </a:lnSpc>
                        <a:buFont typeface="Arial" panose="020B0604020202020204" pitchFamily="34" charset="0"/>
                        <a:buNone/>
                      </a:pPr>
                      <a:r>
                        <a:rPr lang="es-ES" sz="1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CILÍNDRICA</a:t>
                      </a:r>
                      <a:endParaRPr lang="es-419" sz="1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0000"/>
                        </a:lnSpc>
                        <a:buFont typeface="Arial" panose="020B0604020202020204" pitchFamily="34" charset="0"/>
                        <a:buNone/>
                      </a:pPr>
                      <a:r>
                        <a:rPr lang="es-ES" sz="1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RECTANGULAR</a:t>
                      </a:r>
                      <a:endParaRPr lang="es-419" sz="1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62459167"/>
                  </a:ext>
                </a:extLst>
              </a:tr>
              <a:tr h="298609">
                <a:tc vMerge="1">
                  <a:txBody>
                    <a:bodyPr/>
                    <a:lstStyle/>
                    <a:p>
                      <a:pPr marL="0" indent="0" algn="ctr">
                        <a:lnSpc>
                          <a:spcPct val="100000"/>
                        </a:lnSpc>
                        <a:buFont typeface="Arial" panose="020B0604020202020204" pitchFamily="34" charset="0"/>
                        <a:buNone/>
                      </a:pPr>
                      <a:r>
                        <a:rPr lang="es-EC" sz="1200" dirty="0">
                          <a:effectLst/>
                        </a:rPr>
                        <a:t>Distancia [m]</a:t>
                      </a:r>
                      <a:endParaRPr lang="es-419"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marL="0" indent="0" algn="ctr">
                        <a:lnSpc>
                          <a:spcPct val="100000"/>
                        </a:lnSpc>
                        <a:buFont typeface="Arial" panose="020B0604020202020204" pitchFamily="34" charset="0"/>
                        <a:buNone/>
                      </a:pPr>
                      <a:r>
                        <a:rPr lang="es-EC" sz="1400" b="1" dirty="0">
                          <a:effectLst/>
                        </a:rPr>
                        <a:t>Temperatura °C</a:t>
                      </a:r>
                      <a:endParaRPr lang="es-419" sz="14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pPr marL="0" indent="0" algn="ctr">
                        <a:lnSpc>
                          <a:spcPct val="100000"/>
                        </a:lnSpc>
                        <a:buFont typeface="Arial" panose="020B0604020202020204" pitchFamily="34" charset="0"/>
                        <a:buNone/>
                      </a:pPr>
                      <a:endParaRPr lang="es-419" sz="12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243822894"/>
                  </a:ext>
                </a:extLst>
              </a:tr>
              <a:tr h="252000">
                <a:tc>
                  <a:txBody>
                    <a:bodyPr/>
                    <a:lstStyle/>
                    <a:p>
                      <a:pPr marL="0" indent="0" algn="ctr">
                        <a:lnSpc>
                          <a:spcPct val="100000"/>
                        </a:lnSpc>
                        <a:buFont typeface="Arial" panose="020B0604020202020204" pitchFamily="34" charset="0"/>
                        <a:buNone/>
                      </a:pPr>
                      <a:r>
                        <a:rPr lang="es-EC" sz="1400" b="0" dirty="0">
                          <a:effectLst/>
                          <a:latin typeface="Calibri "/>
                        </a:rPr>
                        <a:t>0</a:t>
                      </a:r>
                      <a:endParaRPr lang="es-419" sz="1400" b="0" dirty="0">
                        <a:effectLst/>
                        <a:latin typeface="Calibri "/>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0000"/>
                        </a:lnSpc>
                        <a:buFont typeface="Arial" panose="020B0604020202020204" pitchFamily="34" charset="0"/>
                        <a:buNone/>
                      </a:pPr>
                      <a:r>
                        <a:rPr lang="es-EC" sz="1400" dirty="0">
                          <a:solidFill>
                            <a:srgbClr val="000000"/>
                          </a:solidFill>
                          <a:effectLst/>
                          <a:latin typeface="Calibri "/>
                          <a:ea typeface="Times New Roman" panose="02020603050405020304" pitchFamily="18" charset="0"/>
                          <a:cs typeface="Arial" panose="020B0604020202020204" pitchFamily="34" charset="0"/>
                        </a:rPr>
                        <a:t>120,00</a:t>
                      </a:r>
                      <a:endParaRPr lang="es-419" sz="1400" dirty="0">
                        <a:effectLst/>
                        <a:latin typeface="Calibri "/>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0000"/>
                        </a:lnSpc>
                        <a:buFont typeface="Arial" panose="020B0604020202020204" pitchFamily="34" charset="0"/>
                        <a:buNone/>
                      </a:pPr>
                      <a:r>
                        <a:rPr lang="es-EC" sz="1400">
                          <a:solidFill>
                            <a:srgbClr val="000000"/>
                          </a:solidFill>
                          <a:effectLst/>
                          <a:latin typeface="Calibri "/>
                          <a:ea typeface="Calibri" panose="020F0502020204030204" pitchFamily="34" charset="0"/>
                          <a:cs typeface="Arial" panose="020B0604020202020204" pitchFamily="34" charset="0"/>
                        </a:rPr>
                        <a:t>119,78</a:t>
                      </a:r>
                      <a:endParaRPr lang="es-419" sz="1400">
                        <a:effectLst/>
                        <a:latin typeface="Calibri "/>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39983069"/>
                  </a:ext>
                </a:extLst>
              </a:tr>
              <a:tr h="252000">
                <a:tc>
                  <a:txBody>
                    <a:bodyPr/>
                    <a:lstStyle/>
                    <a:p>
                      <a:pPr marL="0" indent="0" algn="ctr">
                        <a:lnSpc>
                          <a:spcPct val="100000"/>
                        </a:lnSpc>
                        <a:buFont typeface="Arial" panose="020B0604020202020204" pitchFamily="34" charset="0"/>
                        <a:buNone/>
                      </a:pPr>
                      <a:r>
                        <a:rPr lang="es-EC" sz="1400" b="0" dirty="0">
                          <a:effectLst/>
                          <a:latin typeface="Calibri "/>
                        </a:rPr>
                        <a:t>0,058</a:t>
                      </a:r>
                      <a:endParaRPr lang="es-419" sz="1400" b="0" dirty="0">
                        <a:effectLst/>
                        <a:latin typeface="Calibri "/>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0000"/>
                        </a:lnSpc>
                        <a:buFont typeface="Arial" panose="020B0604020202020204" pitchFamily="34" charset="0"/>
                        <a:buNone/>
                      </a:pPr>
                      <a:r>
                        <a:rPr lang="es-EC" sz="1400" dirty="0">
                          <a:solidFill>
                            <a:srgbClr val="000000"/>
                          </a:solidFill>
                          <a:effectLst/>
                          <a:latin typeface="Calibri "/>
                          <a:ea typeface="Times New Roman" panose="02020603050405020304" pitchFamily="18" charset="0"/>
                          <a:cs typeface="Arial" panose="020B0604020202020204" pitchFamily="34" charset="0"/>
                        </a:rPr>
                        <a:t>73,90</a:t>
                      </a:r>
                      <a:endParaRPr lang="es-419" sz="1400" dirty="0">
                        <a:effectLst/>
                        <a:latin typeface="Calibri "/>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0000"/>
                        </a:lnSpc>
                        <a:buFont typeface="Arial" panose="020B0604020202020204" pitchFamily="34" charset="0"/>
                        <a:buNone/>
                      </a:pPr>
                      <a:r>
                        <a:rPr lang="es-EC" sz="1400" dirty="0">
                          <a:solidFill>
                            <a:srgbClr val="000000"/>
                          </a:solidFill>
                          <a:effectLst/>
                          <a:latin typeface="Calibri "/>
                          <a:ea typeface="Calibri" panose="020F0502020204030204" pitchFamily="34" charset="0"/>
                          <a:cs typeface="Arial" panose="020B0604020202020204" pitchFamily="34" charset="0"/>
                        </a:rPr>
                        <a:t>69,162</a:t>
                      </a:r>
                      <a:endParaRPr lang="es-419" sz="1400" dirty="0">
                        <a:effectLst/>
                        <a:latin typeface="Calibri "/>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30939674"/>
                  </a:ext>
                </a:extLst>
              </a:tr>
              <a:tr h="252000">
                <a:tc>
                  <a:txBody>
                    <a:bodyPr/>
                    <a:lstStyle/>
                    <a:p>
                      <a:pPr marL="0" indent="0" algn="ctr">
                        <a:lnSpc>
                          <a:spcPct val="100000"/>
                        </a:lnSpc>
                        <a:buFont typeface="Arial" panose="020B0604020202020204" pitchFamily="34" charset="0"/>
                        <a:buNone/>
                      </a:pPr>
                      <a:r>
                        <a:rPr lang="es-EC" sz="1400" b="0" dirty="0">
                          <a:effectLst/>
                          <a:latin typeface="Calibri "/>
                        </a:rPr>
                        <a:t>0,116</a:t>
                      </a:r>
                      <a:endParaRPr lang="es-419" sz="1400" b="0" dirty="0">
                        <a:effectLst/>
                        <a:latin typeface="Calibri "/>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0000"/>
                        </a:lnSpc>
                        <a:buFont typeface="Arial" panose="020B0604020202020204" pitchFamily="34" charset="0"/>
                        <a:buNone/>
                      </a:pPr>
                      <a:r>
                        <a:rPr lang="es-EC" sz="1400" dirty="0">
                          <a:solidFill>
                            <a:srgbClr val="000000"/>
                          </a:solidFill>
                          <a:effectLst/>
                          <a:latin typeface="Calibri "/>
                          <a:ea typeface="Times New Roman" panose="02020603050405020304" pitchFamily="18" charset="0"/>
                          <a:cs typeface="Arial" panose="020B0604020202020204" pitchFamily="34" charset="0"/>
                        </a:rPr>
                        <a:t>49,00</a:t>
                      </a:r>
                      <a:endParaRPr lang="es-419" sz="1400" dirty="0">
                        <a:effectLst/>
                        <a:latin typeface="Calibri "/>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0000"/>
                        </a:lnSpc>
                        <a:buFont typeface="Arial" panose="020B0604020202020204" pitchFamily="34" charset="0"/>
                        <a:buNone/>
                      </a:pPr>
                      <a:r>
                        <a:rPr lang="es-EC" sz="1400" dirty="0">
                          <a:solidFill>
                            <a:srgbClr val="000000"/>
                          </a:solidFill>
                          <a:effectLst/>
                          <a:latin typeface="Calibri "/>
                          <a:ea typeface="Calibri" panose="020F0502020204030204" pitchFamily="34" charset="0"/>
                          <a:cs typeface="Arial" panose="020B0604020202020204" pitchFamily="34" charset="0"/>
                        </a:rPr>
                        <a:t>44,507</a:t>
                      </a:r>
                      <a:endParaRPr lang="es-419" sz="1400" dirty="0">
                        <a:effectLst/>
                        <a:latin typeface="Calibri "/>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38863149"/>
                  </a:ext>
                </a:extLst>
              </a:tr>
              <a:tr h="252000">
                <a:tc>
                  <a:txBody>
                    <a:bodyPr/>
                    <a:lstStyle/>
                    <a:p>
                      <a:pPr marL="0" indent="0" algn="ctr">
                        <a:lnSpc>
                          <a:spcPct val="100000"/>
                        </a:lnSpc>
                        <a:buFont typeface="Arial" panose="020B0604020202020204" pitchFamily="34" charset="0"/>
                        <a:buNone/>
                      </a:pPr>
                      <a:r>
                        <a:rPr lang="es-EC" sz="1400" b="0" dirty="0">
                          <a:effectLst/>
                          <a:latin typeface="Calibri "/>
                        </a:rPr>
                        <a:t>0,175</a:t>
                      </a:r>
                      <a:endParaRPr lang="es-419" sz="1400" b="0" dirty="0">
                        <a:effectLst/>
                        <a:latin typeface="Calibri "/>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0000"/>
                        </a:lnSpc>
                        <a:buFont typeface="Arial" panose="020B0604020202020204" pitchFamily="34" charset="0"/>
                        <a:buNone/>
                      </a:pPr>
                      <a:r>
                        <a:rPr lang="es-EC" sz="1400" dirty="0">
                          <a:solidFill>
                            <a:srgbClr val="000000"/>
                          </a:solidFill>
                          <a:effectLst/>
                          <a:latin typeface="Calibri "/>
                          <a:ea typeface="Times New Roman" panose="02020603050405020304" pitchFamily="18" charset="0"/>
                          <a:cs typeface="Arial" panose="020B0604020202020204" pitchFamily="34" charset="0"/>
                        </a:rPr>
                        <a:t>36,00</a:t>
                      </a:r>
                      <a:endParaRPr lang="es-419" sz="1400" dirty="0">
                        <a:effectLst/>
                        <a:latin typeface="Calibri "/>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0000"/>
                        </a:lnSpc>
                        <a:buFont typeface="Arial" panose="020B0604020202020204" pitchFamily="34" charset="0"/>
                        <a:buNone/>
                      </a:pPr>
                      <a:r>
                        <a:rPr lang="es-EC" sz="1400" dirty="0">
                          <a:solidFill>
                            <a:srgbClr val="000000"/>
                          </a:solidFill>
                          <a:effectLst/>
                          <a:latin typeface="Calibri "/>
                          <a:ea typeface="Calibri" panose="020F0502020204030204" pitchFamily="34" charset="0"/>
                          <a:cs typeface="Arial" panose="020B0604020202020204" pitchFamily="34" charset="0"/>
                        </a:rPr>
                        <a:t>32,325</a:t>
                      </a:r>
                      <a:endParaRPr lang="es-419" sz="1400" dirty="0">
                        <a:effectLst/>
                        <a:latin typeface="Calibri "/>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4864631"/>
                  </a:ext>
                </a:extLst>
              </a:tr>
              <a:tr h="252000">
                <a:tc>
                  <a:txBody>
                    <a:bodyPr/>
                    <a:lstStyle/>
                    <a:p>
                      <a:pPr marL="0" indent="0" algn="ctr">
                        <a:lnSpc>
                          <a:spcPct val="100000"/>
                        </a:lnSpc>
                        <a:buFont typeface="Arial" panose="020B0604020202020204" pitchFamily="34" charset="0"/>
                        <a:buNone/>
                      </a:pPr>
                      <a:r>
                        <a:rPr lang="es-EC" sz="1400" b="0">
                          <a:effectLst/>
                          <a:latin typeface="Calibri "/>
                        </a:rPr>
                        <a:t>0,262</a:t>
                      </a:r>
                      <a:endParaRPr lang="es-419" sz="1400" b="0">
                        <a:effectLst/>
                        <a:latin typeface="Calibri "/>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0000"/>
                        </a:lnSpc>
                        <a:buFont typeface="Arial" panose="020B0604020202020204" pitchFamily="34" charset="0"/>
                        <a:buNone/>
                      </a:pPr>
                      <a:r>
                        <a:rPr lang="es-EC" sz="1400" dirty="0">
                          <a:solidFill>
                            <a:srgbClr val="000000"/>
                          </a:solidFill>
                          <a:effectLst/>
                          <a:latin typeface="Calibri "/>
                          <a:ea typeface="Times New Roman" panose="02020603050405020304" pitchFamily="18" charset="0"/>
                          <a:cs typeface="Arial" panose="020B0604020202020204" pitchFamily="34" charset="0"/>
                        </a:rPr>
                        <a:t>27,00</a:t>
                      </a:r>
                      <a:endParaRPr lang="es-419" sz="1400" dirty="0">
                        <a:effectLst/>
                        <a:latin typeface="Calibri "/>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0000"/>
                        </a:lnSpc>
                        <a:buFont typeface="Arial" panose="020B0604020202020204" pitchFamily="34" charset="0"/>
                        <a:buNone/>
                      </a:pPr>
                      <a:r>
                        <a:rPr lang="es-EC" sz="1400" dirty="0">
                          <a:solidFill>
                            <a:srgbClr val="000000"/>
                          </a:solidFill>
                          <a:effectLst/>
                          <a:latin typeface="Calibri "/>
                          <a:ea typeface="Calibri" panose="020F0502020204030204" pitchFamily="34" charset="0"/>
                          <a:cs typeface="Arial" panose="020B0604020202020204" pitchFamily="34" charset="0"/>
                        </a:rPr>
                        <a:t>24,761</a:t>
                      </a:r>
                      <a:endParaRPr lang="es-419" sz="1400" dirty="0">
                        <a:effectLst/>
                        <a:latin typeface="Calibri "/>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64548077"/>
                  </a:ext>
                </a:extLst>
              </a:tr>
              <a:tr h="252000">
                <a:tc>
                  <a:txBody>
                    <a:bodyPr/>
                    <a:lstStyle/>
                    <a:p>
                      <a:pPr marL="0" indent="0" algn="ctr">
                        <a:lnSpc>
                          <a:spcPct val="100000"/>
                        </a:lnSpc>
                        <a:buFont typeface="Arial" panose="020B0604020202020204" pitchFamily="34" charset="0"/>
                        <a:buNone/>
                      </a:pPr>
                      <a:r>
                        <a:rPr lang="es-EC" sz="1400" b="0" dirty="0">
                          <a:effectLst/>
                          <a:latin typeface="Calibri "/>
                        </a:rPr>
                        <a:t>0,350</a:t>
                      </a:r>
                      <a:endParaRPr lang="es-419" sz="1400" b="0" dirty="0">
                        <a:effectLst/>
                        <a:latin typeface="Calibri "/>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0000"/>
                        </a:lnSpc>
                        <a:buFont typeface="Arial" panose="020B0604020202020204" pitchFamily="34" charset="0"/>
                        <a:buNone/>
                      </a:pPr>
                      <a:r>
                        <a:rPr lang="es-EC" sz="1400" dirty="0">
                          <a:solidFill>
                            <a:srgbClr val="000000"/>
                          </a:solidFill>
                          <a:effectLst/>
                          <a:latin typeface="Calibri "/>
                          <a:ea typeface="Times New Roman" panose="02020603050405020304" pitchFamily="18" charset="0"/>
                          <a:cs typeface="Arial" panose="020B0604020202020204" pitchFamily="34" charset="0"/>
                        </a:rPr>
                        <a:t>25,00</a:t>
                      </a:r>
                      <a:endParaRPr lang="es-419" sz="1400" dirty="0">
                        <a:effectLst/>
                        <a:latin typeface="Calibri "/>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0000"/>
                        </a:lnSpc>
                        <a:buFont typeface="Arial" panose="020B0604020202020204" pitchFamily="34" charset="0"/>
                        <a:buNone/>
                      </a:pPr>
                      <a:r>
                        <a:rPr lang="es-EC" sz="1400" dirty="0">
                          <a:solidFill>
                            <a:srgbClr val="000000"/>
                          </a:solidFill>
                          <a:effectLst/>
                          <a:latin typeface="Calibri "/>
                          <a:ea typeface="Calibri" panose="020F0502020204030204" pitchFamily="34" charset="0"/>
                          <a:cs typeface="Arial" panose="020B0604020202020204" pitchFamily="34" charset="0"/>
                        </a:rPr>
                        <a:t>22,860</a:t>
                      </a:r>
                      <a:endParaRPr lang="es-419" sz="1400" dirty="0">
                        <a:effectLst/>
                        <a:latin typeface="Calibri "/>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09068193"/>
                  </a:ext>
                </a:extLst>
              </a:tr>
            </a:tbl>
          </a:graphicData>
        </a:graphic>
      </p:graphicFrame>
      <p:sp>
        <p:nvSpPr>
          <p:cNvPr id="3" name="Flecha: a la derecha 2">
            <a:extLst>
              <a:ext uri="{FF2B5EF4-FFF2-40B4-BE49-F238E27FC236}">
                <a16:creationId xmlns:a16="http://schemas.microsoft.com/office/drawing/2014/main" id="{FF5A3061-D351-46A3-ABA1-FA1A930BDD58}"/>
              </a:ext>
            </a:extLst>
          </p:cNvPr>
          <p:cNvSpPr/>
          <p:nvPr/>
        </p:nvSpPr>
        <p:spPr>
          <a:xfrm rot="8328420">
            <a:off x="10196691" y="406687"/>
            <a:ext cx="821502" cy="44532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Imagen 7">
            <a:extLst>
              <a:ext uri="{FF2B5EF4-FFF2-40B4-BE49-F238E27FC236}">
                <a16:creationId xmlns:a16="http://schemas.microsoft.com/office/drawing/2014/main" id="{7044E2A7-18F0-497B-A235-8AF71A470081}"/>
              </a:ext>
            </a:extLst>
          </p:cNvPr>
          <p:cNvPicPr>
            <a:picLocks noChangeAspect="1"/>
          </p:cNvPicPr>
          <p:nvPr/>
        </p:nvPicPr>
        <p:blipFill>
          <a:blip r:embed="rId2"/>
          <a:stretch>
            <a:fillRect/>
          </a:stretch>
        </p:blipFill>
        <p:spPr>
          <a:xfrm>
            <a:off x="6594900" y="3626399"/>
            <a:ext cx="3639982" cy="2310377"/>
          </a:xfrm>
          <a:prstGeom prst="rect">
            <a:avLst/>
          </a:prstGeom>
        </p:spPr>
      </p:pic>
    </p:spTree>
    <p:extLst>
      <p:ext uri="{BB962C8B-B14F-4D97-AF65-F5344CB8AC3E}">
        <p14:creationId xmlns:p14="http://schemas.microsoft.com/office/powerpoint/2010/main" val="8439338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42477222-322E-4DD7-BE45-C8C59F8E2D95}"/>
              </a:ext>
            </a:extLst>
          </p:cNvPr>
          <p:cNvSpPr txBox="1"/>
          <p:nvPr/>
        </p:nvSpPr>
        <p:spPr>
          <a:xfrm>
            <a:off x="144567" y="69136"/>
            <a:ext cx="11677650" cy="560410"/>
          </a:xfrm>
          <a:prstGeom prst="rect">
            <a:avLst/>
          </a:prstGeom>
          <a:noFill/>
        </p:spPr>
        <p:txBody>
          <a:bodyPr wrap="square">
            <a:spAutoFit/>
          </a:bodyPr>
          <a:lstStyle/>
          <a:p>
            <a:pPr indent="450215">
              <a:lnSpc>
                <a:spcPct val="200000"/>
              </a:lnSpc>
              <a:spcBef>
                <a:spcPts val="200"/>
              </a:spcBef>
            </a:pPr>
            <a:r>
              <a:rPr lang="es-EC" sz="1800" b="1" dirty="0">
                <a:effectLst/>
                <a:latin typeface="Arial" panose="020B0604020202020204" pitchFamily="34" charset="0"/>
                <a:ea typeface="Times New Roman" panose="02020603050405020304" pitchFamily="18" charset="0"/>
                <a:cs typeface="Times New Roman" panose="02020603050405020304" pitchFamily="18" charset="0"/>
              </a:rPr>
              <a:t>Tiempo de estabilización de las aletas </a:t>
            </a:r>
            <a:endParaRPr lang="es-419" sz="1800" b="1" dirty="0">
              <a:effectLst/>
              <a:latin typeface="Arial" panose="020B0604020202020204" pitchFamily="34" charset="0"/>
              <a:ea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 name="Marcador de contenido 7">
                <a:extLst>
                  <a:ext uri="{FF2B5EF4-FFF2-40B4-BE49-F238E27FC236}">
                    <a16:creationId xmlns:a16="http://schemas.microsoft.com/office/drawing/2014/main" id="{9733A3CA-1EE0-46A9-A683-4B1DBB01A039}"/>
                  </a:ext>
                </a:extLst>
              </p:cNvPr>
              <p:cNvSpPr>
                <a:spLocks noGrp="1"/>
              </p:cNvSpPr>
              <p:nvPr>
                <p:ph idx="1"/>
              </p:nvPr>
            </p:nvSpPr>
            <p:spPr>
              <a:xfrm>
                <a:off x="609600" y="629546"/>
                <a:ext cx="10972800" cy="4969640"/>
              </a:xfrm>
              <a:ln>
                <a:noFill/>
                <a:prstDash val="dash"/>
              </a:ln>
            </p:spPr>
            <p:txBody>
              <a:bodyPr/>
              <a:lstStyle/>
              <a:p>
                <a:pPr indent="0" algn="ctr">
                  <a:lnSpc>
                    <a:spcPct val="150000"/>
                  </a:lnSpc>
                  <a:buNone/>
                </a:pPr>
                <a14:m>
                  <m:oMathPara xmlns:m="http://schemas.openxmlformats.org/officeDocument/2006/math">
                    <m:oMathParaPr>
                      <m:jc m:val="centerGroup"/>
                    </m:oMathParaPr>
                    <m:oMath xmlns:m="http://schemas.openxmlformats.org/officeDocument/2006/math">
                      <m:acc>
                        <m:accPr>
                          <m:chr m:val="̇"/>
                          <m:ctrlPr>
                            <a:rPr lang="es-419" sz="18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accPr>
                        <m:e>
                          <m:sSub>
                            <m:sSubPr>
                              <m:ctrlPr>
                                <a:rPr lang="es-419"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es-EC"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𝐸</m:t>
                              </m:r>
                            </m:e>
                            <m:sub>
                              <m:r>
                                <a:rPr lang="es-EC"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𝑒𝑛𝑡𝑟𝑎</m:t>
                              </m:r>
                            </m:sub>
                          </m:sSub>
                        </m:e>
                      </m:acc>
                      <m:r>
                        <a:rPr lang="es-EC"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acc>
                        <m:accPr>
                          <m:chr m:val="̇"/>
                          <m:ctrlPr>
                            <a:rPr lang="es-419"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accPr>
                        <m:e>
                          <m:sSub>
                            <m:sSubPr>
                              <m:ctrlPr>
                                <a:rPr lang="es-419"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es-EC"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𝐸</m:t>
                              </m:r>
                            </m:e>
                            <m:sub>
                              <m:r>
                                <a:rPr lang="es-EC"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𝑠𝑎𝑙𝑒</m:t>
                              </m:r>
                            </m:sub>
                          </m:sSub>
                        </m:e>
                      </m:acc>
                      <m:r>
                        <a:rPr lang="es-EC"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acc>
                        <m:accPr>
                          <m:chr m:val="̇"/>
                          <m:ctrlPr>
                            <a:rPr lang="es-419"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accPr>
                        <m:e>
                          <m:sSub>
                            <m:sSubPr>
                              <m:ctrlPr>
                                <a:rPr lang="es-419"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es-EC"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𝐸</m:t>
                              </m:r>
                            </m:e>
                            <m:sub>
                              <m:r>
                                <a:rPr lang="es-EC"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𝑎𝑙𝑚𝑎𝑐𝑒𝑛𝑎𝑚𝑖𝑒𝑛𝑡𝑜</m:t>
                              </m:r>
                            </m:sub>
                          </m:sSub>
                        </m:e>
                      </m:acc>
                    </m:oMath>
                  </m:oMathPara>
                </a14:m>
                <a:endParaRPr lang="es-419" sz="1800" dirty="0">
                  <a:effectLst/>
                  <a:latin typeface="Arial" panose="020B0604020202020204" pitchFamily="34" charset="0"/>
                  <a:ea typeface="Calibri" panose="020F0502020204030204" pitchFamily="34" charset="0"/>
                  <a:cs typeface="Times New Roman" panose="02020603050405020304" pitchFamily="18" charset="0"/>
                </a:endParaRPr>
              </a:p>
              <a:p>
                <a:pPr indent="0" algn="ctr">
                  <a:buNone/>
                </a:pPr>
                <a14:m>
                  <m:oMathPara xmlns:m="http://schemas.openxmlformats.org/officeDocument/2006/math">
                    <m:oMathParaPr>
                      <m:jc m:val="centerGroup"/>
                    </m:oMathParaPr>
                    <m:oMath xmlns:m="http://schemas.openxmlformats.org/officeDocument/2006/math">
                      <m:r>
                        <a:rPr lang="es-EC"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acc>
                        <m:accPr>
                          <m:chr m:val="̇"/>
                          <m:ctrlPr>
                            <a:rPr lang="es-419" sz="18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accPr>
                        <m:e>
                          <m:sSub>
                            <m:sSubPr>
                              <m:ctrlPr>
                                <a:rPr lang="es-419" sz="18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sSubPr>
                            <m:e>
                              <m:r>
                                <a:rPr lang="es-ES" sz="1800" b="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𝑞</m:t>
                              </m:r>
                            </m:e>
                            <m:sub>
                              <m:r>
                                <a:rPr lang="es-EC" sz="18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𝑒𝑛𝑡𝑟𝑎</m:t>
                              </m:r>
                            </m:sub>
                          </m:sSub>
                        </m:e>
                      </m:acc>
                      <m:r>
                        <a:rPr lang="es-EC"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acc>
                        <m:accPr>
                          <m:chr m:val="̇"/>
                          <m:ctrlPr>
                            <a:rPr lang="es-419" sz="18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accPr>
                        <m:e>
                          <m:sSub>
                            <m:sSubPr>
                              <m:ctrlPr>
                                <a:rPr lang="es-419" sz="18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sSubPr>
                            <m:e>
                              <m:r>
                                <a:rPr lang="es-ES" sz="1800" b="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𝑞</m:t>
                              </m:r>
                            </m:e>
                            <m:sub>
                              <m:r>
                                <a:rPr lang="es-ES" sz="1800" b="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𝑠𝑎𝑙𝑒</m:t>
                              </m:r>
                            </m:sub>
                          </m:sSub>
                        </m:e>
                      </m:acc>
                      <m:r>
                        <a:rPr lang="es-EC"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acc>
                        <m:accPr>
                          <m:chr m:val="̇"/>
                          <m:ctrlPr>
                            <a:rPr lang="es-419" sz="18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accPr>
                        <m:e>
                          <m:sSub>
                            <m:sSubPr>
                              <m:ctrlPr>
                                <a:rPr lang="es-419" sz="18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sSubPr>
                            <m:e>
                              <m:r>
                                <a:rPr lang="es-ES" sz="1800" b="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𝑞</m:t>
                              </m:r>
                            </m:e>
                            <m:sub>
                              <m:r>
                                <a:rPr lang="es-ES" sz="1800" b="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𝑟𝑎𝑑𝑖𝑎𝑐𝑖</m:t>
                              </m:r>
                              <m:r>
                                <a:rPr lang="es-ES" sz="1800" b="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ó</m:t>
                              </m:r>
                              <m:r>
                                <a:rPr lang="es-ES" sz="1800" b="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𝑛</m:t>
                              </m:r>
                            </m:sub>
                          </m:sSub>
                        </m:e>
                      </m:acc>
                      <m:r>
                        <a:rPr lang="es-EC"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acc>
                        <m:accPr>
                          <m:chr m:val="̇"/>
                          <m:ctrlPr>
                            <a:rPr lang="es-419" sz="18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accPr>
                        <m:e>
                          <m:sSub>
                            <m:sSubPr>
                              <m:ctrlPr>
                                <a:rPr lang="es-419" sz="18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sSubPr>
                            <m:e>
                              <m:r>
                                <a:rPr lang="es-EC" sz="18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𝐸</m:t>
                              </m:r>
                            </m:e>
                            <m:sub>
                              <m:r>
                                <a:rPr lang="es-EC" sz="18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𝑎𝑙𝑚𝑎𝑐𝑒𝑛𝑎𝑚𝑖𝑒𝑛𝑡𝑜</m:t>
                              </m:r>
                            </m:sub>
                          </m:sSub>
                        </m:e>
                      </m:acc>
                    </m:oMath>
                  </m:oMathPara>
                </a14:m>
                <a:endParaRPr lang="es-419" sz="1800" dirty="0">
                  <a:effectLst/>
                  <a:latin typeface="Arial" panose="020B0604020202020204" pitchFamily="34" charset="0"/>
                  <a:ea typeface="Calibri" panose="020F0502020204030204" pitchFamily="34" charset="0"/>
                  <a:cs typeface="Times New Roman" panose="02020603050405020304" pitchFamily="18" charset="0"/>
                </a:endParaRPr>
              </a:p>
              <a:p>
                <a:pPr indent="0" algn="ctr">
                  <a:buNone/>
                </a:pPr>
                <a14:m>
                  <m:oMathPara xmlns:m="http://schemas.openxmlformats.org/officeDocument/2006/math">
                    <m:oMathParaPr>
                      <m:jc m:val="centerGroup"/>
                    </m:oMathParaPr>
                    <m:oMath xmlns:m="http://schemas.openxmlformats.org/officeDocument/2006/math">
                      <m:acc>
                        <m:accPr>
                          <m:chr m:val="̇"/>
                          <m:ctrlPr>
                            <a:rPr lang="es-419" sz="18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accPr>
                        <m:e>
                          <m:sSub>
                            <m:sSubPr>
                              <m:ctrlPr>
                                <a:rPr lang="es-419" sz="18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sSubPr>
                            <m:e>
                              <m:r>
                                <a:rPr lang="es-ES" sz="18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𝑞</m:t>
                              </m:r>
                            </m:e>
                            <m:sub>
                              <m:r>
                                <a:rPr lang="es-EC" sz="18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𝑒𝑛𝑡𝑟𝑎</m:t>
                              </m:r>
                            </m:sub>
                          </m:sSub>
                        </m:e>
                      </m:acc>
                      <m:r>
                        <a:rPr lang="es-EC"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s-419"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es-EC"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𝑛</m:t>
                          </m:r>
                        </m:e>
                        <m:sub>
                          <m:r>
                            <a:rPr lang="es-EC"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𝑓</m:t>
                          </m:r>
                        </m:sub>
                      </m:sSub>
                      <m:r>
                        <a:rPr lang="es-EC"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r>
                        <a:rPr lang="es-EC"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h</m:t>
                      </m:r>
                      <m:r>
                        <a:rPr lang="es-EC"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r>
                        <a:rPr lang="es-EC"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𝐴</m:t>
                      </m:r>
                      <m:r>
                        <a:rPr lang="es-EC"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d>
                        <m:dPr>
                          <m:ctrlPr>
                            <a:rPr lang="es-419"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es-EC"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𝑇</m:t>
                          </m:r>
                          <m:r>
                            <a:rPr lang="es-EC"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s-419"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es-EC"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𝑇</m:t>
                              </m:r>
                            </m:e>
                            <m:sub>
                              <m:r>
                                <a:rPr lang="es-EC"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𝑎𝑚𝑏</m:t>
                              </m:r>
                            </m:sub>
                          </m:sSub>
                        </m:e>
                      </m:d>
                      <m:r>
                        <a:rPr lang="es-EC"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s-419"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es-EC"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𝜀</m:t>
                          </m:r>
                        </m:e>
                        <m:sub>
                          <m:r>
                            <a:rPr lang="es-EC"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𝑎𝑐</m:t>
                          </m:r>
                        </m:sub>
                      </m:sSub>
                      <m:r>
                        <a:rPr lang="es-EC"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r>
                        <a:rPr lang="es-EC"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𝐴</m:t>
                      </m:r>
                      <m:r>
                        <a:rPr lang="es-EC"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s-419"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es-EC"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𝜎</m:t>
                          </m:r>
                        </m:e>
                        <m:sub>
                          <m:r>
                            <a:rPr lang="es-EC"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𝑟</m:t>
                          </m:r>
                        </m:sub>
                      </m:sSub>
                      <m:r>
                        <a:rPr lang="es-EC"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d>
                        <m:dPr>
                          <m:ctrlPr>
                            <a:rPr lang="es-419"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dPr>
                        <m:e>
                          <m:sSup>
                            <m:sSupPr>
                              <m:ctrlPr>
                                <a:rPr lang="es-419"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s-EC"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𝑇</m:t>
                              </m:r>
                            </m:e>
                            <m:sup>
                              <m:r>
                                <a:rPr lang="es-EC"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4</m:t>
                              </m:r>
                            </m:sup>
                          </m:sSup>
                          <m:r>
                            <a:rPr lang="es-EC"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sSubSup>
                            <m:sSubSupPr>
                              <m:ctrlPr>
                                <a:rPr lang="es-419"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bSupPr>
                            <m:e>
                              <m:r>
                                <a:rPr lang="es-EC"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𝑇</m:t>
                              </m:r>
                            </m:e>
                            <m:sub>
                              <m:r>
                                <a:rPr lang="es-EC"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𝑎𝑚𝑏</m:t>
                              </m:r>
                            </m:sub>
                            <m:sup>
                              <m:r>
                                <a:rPr lang="es-EC"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4</m:t>
                              </m:r>
                            </m:sup>
                          </m:sSubSup>
                        </m:e>
                      </m:d>
                      <m:r>
                        <a:rPr lang="es-EC"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r>
                        <a:rPr lang="es-EC"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𝜌</m:t>
                      </m:r>
                      <m:r>
                        <a:rPr lang="es-EC"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r>
                        <a:rPr lang="es-EC"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𝑉</m:t>
                      </m:r>
                      <m:r>
                        <a:rPr lang="es-EC"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s-419"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es-EC"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𝑐</m:t>
                          </m:r>
                        </m:e>
                        <m:sub>
                          <m:r>
                            <a:rPr lang="es-EC"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𝑝</m:t>
                          </m:r>
                        </m:sub>
                      </m:sSub>
                      <m:r>
                        <a:rPr lang="es-EC"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f>
                        <m:fPr>
                          <m:ctrlPr>
                            <a:rPr lang="es-419"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fPr>
                        <m:num>
                          <m:r>
                            <a:rPr lang="es-EC"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r>
                            <a:rPr lang="es-EC"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𝑇</m:t>
                          </m:r>
                        </m:num>
                        <m:den>
                          <m:r>
                            <a:rPr lang="es-EC"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r>
                            <a:rPr lang="es-EC"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𝑡</m:t>
                          </m:r>
                        </m:den>
                      </m:f>
                    </m:oMath>
                  </m:oMathPara>
                </a14:m>
                <a:endParaRPr lang="es-419" sz="1800" dirty="0">
                  <a:effectLst/>
                  <a:latin typeface="Arial" panose="020B0604020202020204" pitchFamily="34" charset="0"/>
                  <a:ea typeface="Calibri" panose="020F0502020204030204" pitchFamily="34" charset="0"/>
                  <a:cs typeface="Times New Roman" panose="02020603050405020304" pitchFamily="18" charset="0"/>
                </a:endParaRPr>
              </a:p>
              <a:p>
                <a:pPr marL="0" indent="0">
                  <a:buNone/>
                </a:pPr>
                <a:r>
                  <a:rPr lang="es-ES" sz="2000" b="0" dirty="0">
                    <a:solidFill>
                      <a:srgbClr val="000000"/>
                    </a:solidFill>
                    <a:effectLst/>
                    <a:ea typeface="Times New Roman" panose="02020603050405020304" pitchFamily="18" charset="0"/>
                    <a:cs typeface="Arial" panose="020B0604020202020204" pitchFamily="34" charset="0"/>
                  </a:rPr>
                  <a:t>               </a:t>
                </a:r>
                <a:endParaRPr lang="es-419" sz="2000" dirty="0"/>
              </a:p>
            </p:txBody>
          </p:sp>
        </mc:Choice>
        <mc:Fallback xmlns="">
          <p:sp>
            <p:nvSpPr>
              <p:cNvPr id="8" name="Marcador de contenido 7">
                <a:extLst>
                  <a:ext uri="{FF2B5EF4-FFF2-40B4-BE49-F238E27FC236}">
                    <a16:creationId xmlns:a16="http://schemas.microsoft.com/office/drawing/2014/main" id="{9733A3CA-1EE0-46A9-A683-4B1DBB01A039}"/>
                  </a:ext>
                </a:extLst>
              </p:cNvPr>
              <p:cNvSpPr>
                <a:spLocks noGrp="1" noRot="1" noChangeAspect="1" noMove="1" noResize="1" noEditPoints="1" noAdjustHandles="1" noChangeArrowheads="1" noChangeShapeType="1" noTextEdit="1"/>
              </p:cNvSpPr>
              <p:nvPr>
                <p:ph idx="1"/>
              </p:nvPr>
            </p:nvSpPr>
            <p:spPr>
              <a:xfrm>
                <a:off x="609600" y="629546"/>
                <a:ext cx="10972800" cy="4969640"/>
              </a:xfrm>
              <a:blipFill>
                <a:blip r:embed="rId2"/>
                <a:stretch>
                  <a:fillRect/>
                </a:stretch>
              </a:blipFill>
              <a:ln>
                <a:noFill/>
                <a:prstDash val="dash"/>
              </a:ln>
            </p:spPr>
            <p:txBody>
              <a:bodyPr/>
              <a:lstStyle/>
              <a:p>
                <a:r>
                  <a:rPr lang="es-419">
                    <a:noFill/>
                  </a:rPr>
                  <a:t> </a:t>
                </a:r>
              </a:p>
            </p:txBody>
          </p:sp>
        </mc:Fallback>
      </mc:AlternateContent>
      <p:graphicFrame>
        <p:nvGraphicFramePr>
          <p:cNvPr id="10" name="Tabla 9">
            <a:extLst>
              <a:ext uri="{FF2B5EF4-FFF2-40B4-BE49-F238E27FC236}">
                <a16:creationId xmlns:a16="http://schemas.microsoft.com/office/drawing/2014/main" id="{3E52320A-769F-45A8-87EF-2A8FAF6C8255}"/>
              </a:ext>
            </a:extLst>
          </p:cNvPr>
          <p:cNvGraphicFramePr>
            <a:graphicFrameLocks noGrp="1"/>
          </p:cNvGraphicFramePr>
          <p:nvPr>
            <p:extLst>
              <p:ext uri="{D42A27DB-BD31-4B8C-83A1-F6EECF244321}">
                <p14:modId xmlns:p14="http://schemas.microsoft.com/office/powerpoint/2010/main" val="1903510727"/>
              </p:ext>
            </p:extLst>
          </p:nvPr>
        </p:nvGraphicFramePr>
        <p:xfrm>
          <a:off x="6540785" y="2134828"/>
          <a:ext cx="4725944" cy="1622880"/>
        </p:xfrm>
        <a:graphic>
          <a:graphicData uri="http://schemas.openxmlformats.org/drawingml/2006/table">
            <a:tbl>
              <a:tblPr firstRow="1" firstCol="1" bandRow="1">
                <a:tableStyleId>{9D7B26C5-4107-4FEC-AEDC-1716B250A1EF}</a:tableStyleId>
              </a:tblPr>
              <a:tblGrid>
                <a:gridCol w="2249006">
                  <a:extLst>
                    <a:ext uri="{9D8B030D-6E8A-4147-A177-3AD203B41FA5}">
                      <a16:colId xmlns:a16="http://schemas.microsoft.com/office/drawing/2014/main" val="1374275182"/>
                    </a:ext>
                  </a:extLst>
                </a:gridCol>
                <a:gridCol w="2476938">
                  <a:extLst>
                    <a:ext uri="{9D8B030D-6E8A-4147-A177-3AD203B41FA5}">
                      <a16:colId xmlns:a16="http://schemas.microsoft.com/office/drawing/2014/main" val="3733407317"/>
                    </a:ext>
                  </a:extLst>
                </a:gridCol>
              </a:tblGrid>
              <a:tr h="0">
                <a:tc>
                  <a:txBody>
                    <a:bodyPr/>
                    <a:lstStyle/>
                    <a:p>
                      <a:pPr marL="0" indent="0" algn="ctr">
                        <a:lnSpc>
                          <a:spcPct val="100000"/>
                        </a:lnSpc>
                        <a:buFont typeface="Arial" panose="020B0604020202020204" pitchFamily="34" charset="0"/>
                        <a:buNone/>
                      </a:pPr>
                      <a:r>
                        <a:rPr lang="es-EC" sz="1200" dirty="0">
                          <a:effectLst>
                            <a:outerShdw blurRad="38100" dist="38100" dir="2700000" algn="tl">
                              <a:srgbClr val="000000">
                                <a:alpha val="43137"/>
                              </a:srgbClr>
                            </a:outerShdw>
                          </a:effectLst>
                        </a:rPr>
                        <a:t>SUPERFICIE EXTENDIDA</a:t>
                      </a:r>
                      <a:endParaRPr lang="es-419" sz="12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0000"/>
                        </a:lnSpc>
                        <a:buFont typeface="Arial" panose="020B0604020202020204" pitchFamily="34" charset="0"/>
                        <a:buNone/>
                      </a:pPr>
                      <a:r>
                        <a:rPr lang="es-EC" sz="1200" dirty="0">
                          <a:effectLst>
                            <a:outerShdw blurRad="38100" dist="38100" dir="2700000" algn="tl">
                              <a:srgbClr val="000000">
                                <a:alpha val="43137"/>
                              </a:srgbClr>
                            </a:outerShdw>
                          </a:effectLst>
                        </a:rPr>
                        <a:t>TIEMPO DE ESTABILIZACIÓN</a:t>
                      </a:r>
                      <a:endParaRPr lang="es-419" sz="12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18522640"/>
                  </a:ext>
                </a:extLst>
              </a:tr>
              <a:tr h="360000">
                <a:tc>
                  <a:txBody>
                    <a:bodyPr/>
                    <a:lstStyle/>
                    <a:p>
                      <a:pPr marL="0" indent="0" algn="ctr">
                        <a:lnSpc>
                          <a:spcPct val="100000"/>
                        </a:lnSpc>
                        <a:buFont typeface="Arial" panose="020B0604020202020204" pitchFamily="34" charset="0"/>
                        <a:buNone/>
                      </a:pPr>
                      <a:r>
                        <a:rPr lang="es-EC" sz="1200" dirty="0">
                          <a:effectLst/>
                        </a:rPr>
                        <a:t>CILINDRICA</a:t>
                      </a:r>
                      <a:endParaRPr lang="es-419"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0000"/>
                        </a:lnSpc>
                        <a:buFont typeface="Arial" panose="020B0604020202020204" pitchFamily="34" charset="0"/>
                        <a:buNone/>
                      </a:pPr>
                      <a:r>
                        <a:rPr lang="es-EC" sz="1200" dirty="0">
                          <a:effectLst/>
                        </a:rPr>
                        <a:t>1 hora y 15 min </a:t>
                      </a:r>
                      <a:endParaRPr lang="es-419"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29250089"/>
                  </a:ext>
                </a:extLst>
              </a:tr>
              <a:tr h="360000">
                <a:tc>
                  <a:txBody>
                    <a:bodyPr/>
                    <a:lstStyle/>
                    <a:p>
                      <a:pPr marL="0" indent="0" algn="ctr">
                        <a:lnSpc>
                          <a:spcPct val="100000"/>
                        </a:lnSpc>
                        <a:buFont typeface="Arial" panose="020B0604020202020204" pitchFamily="34" charset="0"/>
                        <a:buNone/>
                      </a:pPr>
                      <a:r>
                        <a:rPr lang="es-EC" sz="1200" dirty="0">
                          <a:effectLst/>
                        </a:rPr>
                        <a:t>RECTANCULAR</a:t>
                      </a:r>
                      <a:endParaRPr lang="es-419"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0000"/>
                        </a:lnSpc>
                        <a:buFont typeface="Arial" panose="020B0604020202020204" pitchFamily="34" charset="0"/>
                        <a:buNone/>
                      </a:pPr>
                      <a:r>
                        <a:rPr lang="es-EC" sz="1200" dirty="0">
                          <a:effectLst/>
                        </a:rPr>
                        <a:t>1 hora y 15 min</a:t>
                      </a:r>
                      <a:endParaRPr lang="es-419"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17984970"/>
                  </a:ext>
                </a:extLst>
              </a:tr>
              <a:tr h="360000">
                <a:tc>
                  <a:txBody>
                    <a:bodyPr/>
                    <a:lstStyle/>
                    <a:p>
                      <a:pPr marL="0" indent="0" algn="ctr">
                        <a:lnSpc>
                          <a:spcPct val="100000"/>
                        </a:lnSpc>
                        <a:buFont typeface="Arial" panose="020B0604020202020204" pitchFamily="34" charset="0"/>
                        <a:buNone/>
                      </a:pPr>
                      <a:r>
                        <a:rPr lang="es-EC" sz="1200" dirty="0">
                          <a:effectLst/>
                        </a:rPr>
                        <a:t>TRIANGULAR</a:t>
                      </a:r>
                      <a:endParaRPr lang="es-419"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0000"/>
                        </a:lnSpc>
                        <a:buFont typeface="Arial" panose="020B0604020202020204" pitchFamily="34" charset="0"/>
                        <a:buNone/>
                      </a:pPr>
                      <a:r>
                        <a:rPr lang="es-EC" sz="1200" dirty="0">
                          <a:effectLst/>
                        </a:rPr>
                        <a:t>43 minutos</a:t>
                      </a:r>
                      <a:endParaRPr lang="es-419"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83680927"/>
                  </a:ext>
                </a:extLst>
              </a:tr>
              <a:tr h="360000">
                <a:tc>
                  <a:txBody>
                    <a:bodyPr/>
                    <a:lstStyle/>
                    <a:p>
                      <a:pPr marL="0" indent="0" algn="ctr">
                        <a:lnSpc>
                          <a:spcPct val="100000"/>
                        </a:lnSpc>
                        <a:buFont typeface="Arial" panose="020B0604020202020204" pitchFamily="34" charset="0"/>
                        <a:buNone/>
                      </a:pPr>
                      <a:r>
                        <a:rPr lang="es-EC" sz="1200" dirty="0">
                          <a:effectLst/>
                        </a:rPr>
                        <a:t>CÓNICA</a:t>
                      </a:r>
                      <a:endParaRPr lang="es-419"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0000"/>
                        </a:lnSpc>
                        <a:buFont typeface="Arial" panose="020B0604020202020204" pitchFamily="34" charset="0"/>
                        <a:buNone/>
                      </a:pPr>
                      <a:r>
                        <a:rPr lang="es-EC" sz="1200" dirty="0">
                          <a:effectLst/>
                        </a:rPr>
                        <a:t>1 hora y 24 minutos</a:t>
                      </a:r>
                      <a:endParaRPr lang="es-419"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69934651"/>
                  </a:ext>
                </a:extLst>
              </a:tr>
            </a:tbl>
          </a:graphicData>
        </a:graphic>
      </p:graphicFrame>
      <p:cxnSp>
        <p:nvCxnSpPr>
          <p:cNvPr id="20" name="Conector recto 19">
            <a:extLst>
              <a:ext uri="{FF2B5EF4-FFF2-40B4-BE49-F238E27FC236}">
                <a16:creationId xmlns:a16="http://schemas.microsoft.com/office/drawing/2014/main" id="{1A305FE4-5A0C-4893-B354-A842CE494B6D}"/>
              </a:ext>
            </a:extLst>
          </p:cNvPr>
          <p:cNvCxnSpPr>
            <a:cxnSpLocks/>
          </p:cNvCxnSpPr>
          <p:nvPr/>
        </p:nvCxnSpPr>
        <p:spPr>
          <a:xfrm>
            <a:off x="3031116" y="2232783"/>
            <a:ext cx="0" cy="1486032"/>
          </a:xfrm>
          <a:prstGeom prst="line">
            <a:avLst/>
          </a:prstGeom>
          <a:ln>
            <a:prstDash val="dashDot"/>
          </a:ln>
        </p:spPr>
        <p:style>
          <a:lnRef idx="1">
            <a:schemeClr val="accent6"/>
          </a:lnRef>
          <a:fillRef idx="0">
            <a:schemeClr val="accent6"/>
          </a:fillRef>
          <a:effectRef idx="0">
            <a:schemeClr val="accent6"/>
          </a:effectRef>
          <a:fontRef idx="minor">
            <a:schemeClr val="tx1"/>
          </a:fontRef>
        </p:style>
      </p:cxnSp>
      <p:pic>
        <p:nvPicPr>
          <p:cNvPr id="36" name="Imagen 35">
            <a:extLst>
              <a:ext uri="{FF2B5EF4-FFF2-40B4-BE49-F238E27FC236}">
                <a16:creationId xmlns:a16="http://schemas.microsoft.com/office/drawing/2014/main" id="{45328E27-66D7-4F59-93D9-28918CBE88A1}"/>
              </a:ext>
            </a:extLst>
          </p:cNvPr>
          <p:cNvPicPr>
            <a:picLocks noChangeAspect="1"/>
          </p:cNvPicPr>
          <p:nvPr/>
        </p:nvPicPr>
        <p:blipFill>
          <a:blip r:embed="rId3"/>
          <a:stretch>
            <a:fillRect/>
          </a:stretch>
        </p:blipFill>
        <p:spPr>
          <a:xfrm>
            <a:off x="1510485" y="1964591"/>
            <a:ext cx="4585515" cy="1981200"/>
          </a:xfrm>
          <a:prstGeom prst="rect">
            <a:avLst/>
          </a:prstGeom>
          <a:ln w="3175">
            <a:solidFill>
              <a:schemeClr val="tx1"/>
            </a:solidFill>
          </a:ln>
        </p:spPr>
      </p:pic>
      <p:sp>
        <p:nvSpPr>
          <p:cNvPr id="38" name="CuadroTexto 37">
            <a:extLst>
              <a:ext uri="{FF2B5EF4-FFF2-40B4-BE49-F238E27FC236}">
                <a16:creationId xmlns:a16="http://schemas.microsoft.com/office/drawing/2014/main" id="{7EA14E53-D768-47BA-B0EF-4F3DCBC65718}"/>
              </a:ext>
            </a:extLst>
          </p:cNvPr>
          <p:cNvSpPr txBox="1"/>
          <p:nvPr/>
        </p:nvSpPr>
        <p:spPr>
          <a:xfrm>
            <a:off x="685351" y="2058880"/>
            <a:ext cx="586562" cy="369332"/>
          </a:xfrm>
          <a:prstGeom prst="rect">
            <a:avLst/>
          </a:prstGeom>
          <a:noFill/>
          <a:ln>
            <a:solidFill>
              <a:schemeClr val="tx1"/>
            </a:solidFill>
            <a:prstDash val="sysDot"/>
          </a:ln>
        </p:spPr>
        <p:txBody>
          <a:bodyPr wrap="square" rtlCol="0">
            <a:spAutoFit/>
          </a:bodyPr>
          <a:lstStyle/>
          <a:p>
            <a:r>
              <a:rPr lang="es-E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393</a:t>
            </a:r>
            <a:endParaRPr lang="es-419"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cxnSp>
        <p:nvCxnSpPr>
          <p:cNvPr id="39" name="Conector recto de flecha 38">
            <a:extLst>
              <a:ext uri="{FF2B5EF4-FFF2-40B4-BE49-F238E27FC236}">
                <a16:creationId xmlns:a16="http://schemas.microsoft.com/office/drawing/2014/main" id="{168EE00C-654C-49CB-B634-DF7B32A506D6}"/>
              </a:ext>
            </a:extLst>
          </p:cNvPr>
          <p:cNvCxnSpPr>
            <a:cxnSpLocks/>
          </p:cNvCxnSpPr>
          <p:nvPr/>
        </p:nvCxnSpPr>
        <p:spPr>
          <a:xfrm>
            <a:off x="1271913" y="2232783"/>
            <a:ext cx="133388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0" name="Conector recto 39">
            <a:extLst>
              <a:ext uri="{FF2B5EF4-FFF2-40B4-BE49-F238E27FC236}">
                <a16:creationId xmlns:a16="http://schemas.microsoft.com/office/drawing/2014/main" id="{5C12D0D9-D23A-4E8F-8BD4-764DBD9EF09F}"/>
              </a:ext>
            </a:extLst>
          </p:cNvPr>
          <p:cNvCxnSpPr>
            <a:cxnSpLocks/>
          </p:cNvCxnSpPr>
          <p:nvPr/>
        </p:nvCxnSpPr>
        <p:spPr>
          <a:xfrm>
            <a:off x="2593429" y="2276549"/>
            <a:ext cx="0" cy="1471763"/>
          </a:xfrm>
          <a:prstGeom prst="line">
            <a:avLst/>
          </a:prstGeom>
          <a:ln>
            <a:prstDash val="dashDot"/>
          </a:ln>
        </p:spPr>
        <p:style>
          <a:lnRef idx="1">
            <a:schemeClr val="accent3"/>
          </a:lnRef>
          <a:fillRef idx="0">
            <a:schemeClr val="accent3"/>
          </a:fillRef>
          <a:effectRef idx="0">
            <a:schemeClr val="accent3"/>
          </a:effectRef>
          <a:fontRef idx="minor">
            <a:schemeClr val="tx1"/>
          </a:fontRef>
        </p:style>
      </p:cxnSp>
      <p:cxnSp>
        <p:nvCxnSpPr>
          <p:cNvPr id="41" name="Conector recto 40">
            <a:extLst>
              <a:ext uri="{FF2B5EF4-FFF2-40B4-BE49-F238E27FC236}">
                <a16:creationId xmlns:a16="http://schemas.microsoft.com/office/drawing/2014/main" id="{25878F9B-30A6-4A24-94A0-D56278929B5B}"/>
              </a:ext>
            </a:extLst>
          </p:cNvPr>
          <p:cNvCxnSpPr>
            <a:cxnSpLocks/>
          </p:cNvCxnSpPr>
          <p:nvPr/>
        </p:nvCxnSpPr>
        <p:spPr>
          <a:xfrm>
            <a:off x="3154018" y="2232783"/>
            <a:ext cx="0" cy="1486032"/>
          </a:xfrm>
          <a:prstGeom prst="line">
            <a:avLst/>
          </a:prstGeom>
          <a:ln>
            <a:prstDash val="dashDot"/>
          </a:ln>
        </p:spPr>
        <p:style>
          <a:lnRef idx="1">
            <a:schemeClr val="accent2"/>
          </a:lnRef>
          <a:fillRef idx="0">
            <a:schemeClr val="accent2"/>
          </a:fillRef>
          <a:effectRef idx="0">
            <a:schemeClr val="accent2"/>
          </a:effectRef>
          <a:fontRef idx="minor">
            <a:schemeClr val="tx1"/>
          </a:fontRef>
        </p:style>
      </p:cxnSp>
      <p:cxnSp>
        <p:nvCxnSpPr>
          <p:cNvPr id="42" name="Conector recto 41">
            <a:extLst>
              <a:ext uri="{FF2B5EF4-FFF2-40B4-BE49-F238E27FC236}">
                <a16:creationId xmlns:a16="http://schemas.microsoft.com/office/drawing/2014/main" id="{95F41B6F-DFB4-4CF4-BFE2-ED9781F88237}"/>
              </a:ext>
            </a:extLst>
          </p:cNvPr>
          <p:cNvCxnSpPr>
            <a:cxnSpLocks/>
          </p:cNvCxnSpPr>
          <p:nvPr/>
        </p:nvCxnSpPr>
        <p:spPr>
          <a:xfrm>
            <a:off x="3031116" y="2232783"/>
            <a:ext cx="0" cy="1486032"/>
          </a:xfrm>
          <a:prstGeom prst="line">
            <a:avLst/>
          </a:prstGeom>
          <a:ln>
            <a:prstDash val="lgDashDot"/>
          </a:ln>
        </p:spPr>
        <p:style>
          <a:lnRef idx="1">
            <a:schemeClr val="accent1"/>
          </a:lnRef>
          <a:fillRef idx="0">
            <a:schemeClr val="accent1"/>
          </a:fillRef>
          <a:effectRef idx="0">
            <a:schemeClr val="accent1"/>
          </a:effectRef>
          <a:fontRef idx="minor">
            <a:schemeClr val="tx1"/>
          </a:fontRef>
        </p:style>
      </p:cxnSp>
      <p:pic>
        <p:nvPicPr>
          <p:cNvPr id="43" name="Picture 4" descr="Qué es Mathematica? – Pre-Cálculo con Tecnología">
            <a:extLst>
              <a:ext uri="{FF2B5EF4-FFF2-40B4-BE49-F238E27FC236}">
                <a16:creationId xmlns:a16="http://schemas.microsoft.com/office/drawing/2014/main" id="{A3A3774E-79F3-4715-864C-F72F9BB2BA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2781" y="1983547"/>
            <a:ext cx="606362" cy="44466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 name="Rectángulo: esquinas redondeadas 6">
                <a:extLst>
                  <a:ext uri="{FF2B5EF4-FFF2-40B4-BE49-F238E27FC236}">
                    <a16:creationId xmlns:a16="http://schemas.microsoft.com/office/drawing/2014/main" id="{22566E87-824F-41FB-8095-64DF2E8710D9}"/>
                  </a:ext>
                </a:extLst>
              </p:cNvPr>
              <p:cNvSpPr/>
              <p:nvPr/>
            </p:nvSpPr>
            <p:spPr>
              <a:xfrm>
                <a:off x="929956" y="4589273"/>
                <a:ext cx="4960225" cy="4074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s-419" sz="1200" smtClean="0">
                          <a:solidFill>
                            <a:schemeClr val="tx1"/>
                          </a:solidFill>
                          <a:effectLst>
                            <a:outerShdw blurRad="38100" dist="38100" dir="2700000" algn="tl">
                              <a:srgbClr val="000000">
                                <a:alpha val="43137"/>
                              </a:srgbClr>
                            </a:outerShdw>
                          </a:effectLst>
                          <a:latin typeface="Cambria Math" panose="02040503050406030204" pitchFamily="18" charset="0"/>
                        </a:rPr>
                        <m:t>8,401</m:t>
                      </m:r>
                      <m:r>
                        <a:rPr lang="es-419" sz="1200" i="0">
                          <a:solidFill>
                            <a:schemeClr val="tx1"/>
                          </a:solidFill>
                          <a:effectLst>
                            <a:outerShdw blurRad="38100" dist="38100" dir="2700000" algn="tl">
                              <a:srgbClr val="000000">
                                <a:alpha val="43137"/>
                              </a:srgbClr>
                            </a:outerShdw>
                          </a:effectLst>
                          <a:latin typeface="Cambria Math" panose="02040503050406030204" pitchFamily="18" charset="0"/>
                        </a:rPr>
                        <m:t>−0,031</m:t>
                      </m:r>
                      <m:d>
                        <m:dPr>
                          <m:ctrlPr>
                            <a:rPr lang="es-419" sz="1200" i="1">
                              <a:solidFill>
                                <a:schemeClr val="tx1"/>
                              </a:solidFill>
                              <a:effectLst>
                                <a:outerShdw blurRad="38100" dist="38100" dir="2700000" algn="tl">
                                  <a:srgbClr val="000000">
                                    <a:alpha val="43137"/>
                                  </a:srgbClr>
                                </a:outerShdw>
                              </a:effectLst>
                              <a:latin typeface="Cambria Math" panose="02040503050406030204" pitchFamily="18" charset="0"/>
                            </a:rPr>
                          </m:ctrlPr>
                        </m:dPr>
                        <m:e>
                          <m:r>
                            <a:rPr lang="es-419" sz="1200" i="1">
                              <a:solidFill>
                                <a:schemeClr val="tx1"/>
                              </a:solidFill>
                              <a:effectLst>
                                <a:outerShdw blurRad="38100" dist="38100" dir="2700000" algn="tl">
                                  <a:srgbClr val="000000">
                                    <a:alpha val="43137"/>
                                  </a:srgbClr>
                                </a:outerShdw>
                              </a:effectLst>
                              <a:latin typeface="Cambria Math" panose="02040503050406030204" pitchFamily="18" charset="0"/>
                            </a:rPr>
                            <m:t>𝑇</m:t>
                          </m:r>
                          <m:r>
                            <a:rPr lang="es-419" sz="1200" i="0">
                              <a:solidFill>
                                <a:schemeClr val="tx1"/>
                              </a:solidFill>
                              <a:effectLst>
                                <a:outerShdw blurRad="38100" dist="38100" dir="2700000" algn="tl">
                                  <a:srgbClr val="000000">
                                    <a:alpha val="43137"/>
                                  </a:srgbClr>
                                </a:outerShdw>
                              </a:effectLst>
                              <a:latin typeface="Cambria Math" panose="02040503050406030204" pitchFamily="18" charset="0"/>
                            </a:rPr>
                            <m:t>−293</m:t>
                          </m:r>
                        </m:e>
                      </m:d>
                      <m:r>
                        <a:rPr lang="es-419" sz="1200" i="0">
                          <a:solidFill>
                            <a:schemeClr val="tx1"/>
                          </a:solidFill>
                          <a:effectLst>
                            <a:outerShdw blurRad="38100" dist="38100" dir="2700000" algn="tl">
                              <a:srgbClr val="000000">
                                <a:alpha val="43137"/>
                              </a:srgbClr>
                            </a:outerShdw>
                          </a:effectLst>
                          <a:latin typeface="Cambria Math" panose="02040503050406030204" pitchFamily="18" charset="0"/>
                        </a:rPr>
                        <m:t>−3,242×</m:t>
                      </m:r>
                      <m:sSup>
                        <m:sSupPr>
                          <m:ctrlPr>
                            <a:rPr lang="es-419" sz="1200" i="1">
                              <a:solidFill>
                                <a:schemeClr val="tx1"/>
                              </a:solidFill>
                              <a:effectLst>
                                <a:outerShdw blurRad="38100" dist="38100" dir="2700000" algn="tl">
                                  <a:srgbClr val="000000">
                                    <a:alpha val="43137"/>
                                  </a:srgbClr>
                                </a:outerShdw>
                              </a:effectLst>
                              <a:latin typeface="Cambria Math" panose="02040503050406030204" pitchFamily="18" charset="0"/>
                            </a:rPr>
                          </m:ctrlPr>
                        </m:sSupPr>
                        <m:e>
                          <m:r>
                            <a:rPr lang="es-419" sz="1200" i="0">
                              <a:solidFill>
                                <a:schemeClr val="tx1"/>
                              </a:solidFill>
                              <a:effectLst>
                                <a:outerShdw blurRad="38100" dist="38100" dir="2700000" algn="tl">
                                  <a:srgbClr val="000000">
                                    <a:alpha val="43137"/>
                                  </a:srgbClr>
                                </a:outerShdw>
                              </a:effectLst>
                              <a:latin typeface="Cambria Math" panose="02040503050406030204" pitchFamily="18" charset="0"/>
                            </a:rPr>
                            <m:t>10</m:t>
                          </m:r>
                        </m:e>
                        <m:sup>
                          <m:r>
                            <a:rPr lang="es-419" sz="1200" i="0">
                              <a:solidFill>
                                <a:schemeClr val="tx1"/>
                              </a:solidFill>
                              <a:effectLst>
                                <a:outerShdw blurRad="38100" dist="38100" dir="2700000" algn="tl">
                                  <a:srgbClr val="000000">
                                    <a:alpha val="43137"/>
                                  </a:srgbClr>
                                </a:outerShdw>
                              </a:effectLst>
                              <a:latin typeface="Cambria Math" panose="02040503050406030204" pitchFamily="18" charset="0"/>
                            </a:rPr>
                            <m:t>−10</m:t>
                          </m:r>
                        </m:sup>
                      </m:sSup>
                      <m:d>
                        <m:dPr>
                          <m:ctrlPr>
                            <a:rPr lang="es-419" sz="1200" i="1">
                              <a:solidFill>
                                <a:schemeClr val="tx1"/>
                              </a:solidFill>
                              <a:effectLst>
                                <a:outerShdw blurRad="38100" dist="38100" dir="2700000" algn="tl">
                                  <a:srgbClr val="000000">
                                    <a:alpha val="43137"/>
                                  </a:srgbClr>
                                </a:outerShdw>
                              </a:effectLst>
                              <a:latin typeface="Cambria Math" panose="02040503050406030204" pitchFamily="18" charset="0"/>
                            </a:rPr>
                          </m:ctrlPr>
                        </m:dPr>
                        <m:e>
                          <m:sSup>
                            <m:sSupPr>
                              <m:ctrlPr>
                                <a:rPr lang="es-419" sz="1200" i="1">
                                  <a:solidFill>
                                    <a:schemeClr val="tx1"/>
                                  </a:solidFill>
                                  <a:effectLst>
                                    <a:outerShdw blurRad="38100" dist="38100" dir="2700000" algn="tl">
                                      <a:srgbClr val="000000">
                                        <a:alpha val="43137"/>
                                      </a:srgbClr>
                                    </a:outerShdw>
                                  </a:effectLst>
                                  <a:latin typeface="Cambria Math" panose="02040503050406030204" pitchFamily="18" charset="0"/>
                                </a:rPr>
                              </m:ctrlPr>
                            </m:sSupPr>
                            <m:e>
                              <m:r>
                                <a:rPr lang="es-419" sz="1200" i="1">
                                  <a:solidFill>
                                    <a:schemeClr val="tx1"/>
                                  </a:solidFill>
                                  <a:effectLst>
                                    <a:outerShdw blurRad="38100" dist="38100" dir="2700000" algn="tl">
                                      <a:srgbClr val="000000">
                                        <a:alpha val="43137"/>
                                      </a:srgbClr>
                                    </a:outerShdw>
                                  </a:effectLst>
                                  <a:latin typeface="Cambria Math" panose="02040503050406030204" pitchFamily="18" charset="0"/>
                                </a:rPr>
                                <m:t>𝑇</m:t>
                              </m:r>
                            </m:e>
                            <m:sup>
                              <m:r>
                                <a:rPr lang="es-419" sz="1200" i="0">
                                  <a:solidFill>
                                    <a:schemeClr val="tx1"/>
                                  </a:solidFill>
                                  <a:effectLst>
                                    <a:outerShdw blurRad="38100" dist="38100" dir="2700000" algn="tl">
                                      <a:srgbClr val="000000">
                                        <a:alpha val="43137"/>
                                      </a:srgbClr>
                                    </a:outerShdw>
                                  </a:effectLst>
                                  <a:latin typeface="Cambria Math" panose="02040503050406030204" pitchFamily="18" charset="0"/>
                                </a:rPr>
                                <m:t>4</m:t>
                              </m:r>
                            </m:sup>
                          </m:sSup>
                          <m:r>
                            <a:rPr lang="es-419" sz="1200" i="0">
                              <a:solidFill>
                                <a:schemeClr val="tx1"/>
                              </a:solidFill>
                              <a:effectLst>
                                <a:outerShdw blurRad="38100" dist="38100" dir="2700000" algn="tl">
                                  <a:srgbClr val="000000">
                                    <a:alpha val="43137"/>
                                  </a:srgbClr>
                                </a:outerShdw>
                              </a:effectLst>
                              <a:latin typeface="Cambria Math" panose="02040503050406030204" pitchFamily="18" charset="0"/>
                            </a:rPr>
                            <m:t>−</m:t>
                          </m:r>
                          <m:sSup>
                            <m:sSupPr>
                              <m:ctrlPr>
                                <a:rPr lang="es-419" sz="1200" i="1">
                                  <a:solidFill>
                                    <a:schemeClr val="tx1"/>
                                  </a:solidFill>
                                  <a:effectLst>
                                    <a:outerShdw blurRad="38100" dist="38100" dir="2700000" algn="tl">
                                      <a:srgbClr val="000000">
                                        <a:alpha val="43137"/>
                                      </a:srgbClr>
                                    </a:outerShdw>
                                  </a:effectLst>
                                  <a:latin typeface="Cambria Math" panose="02040503050406030204" pitchFamily="18" charset="0"/>
                                </a:rPr>
                              </m:ctrlPr>
                            </m:sSupPr>
                            <m:e>
                              <m:r>
                                <a:rPr lang="es-419" sz="1200" i="0">
                                  <a:solidFill>
                                    <a:schemeClr val="tx1"/>
                                  </a:solidFill>
                                  <a:effectLst>
                                    <a:outerShdw blurRad="38100" dist="38100" dir="2700000" algn="tl">
                                      <a:srgbClr val="000000">
                                        <a:alpha val="43137"/>
                                      </a:srgbClr>
                                    </a:outerShdw>
                                  </a:effectLst>
                                  <a:latin typeface="Cambria Math" panose="02040503050406030204" pitchFamily="18" charset="0"/>
                                </a:rPr>
                                <m:t>293</m:t>
                              </m:r>
                            </m:e>
                            <m:sup>
                              <m:r>
                                <a:rPr lang="es-419" sz="1200" i="0">
                                  <a:solidFill>
                                    <a:schemeClr val="tx1"/>
                                  </a:solidFill>
                                  <a:effectLst>
                                    <a:outerShdw blurRad="38100" dist="38100" dir="2700000" algn="tl">
                                      <a:srgbClr val="000000">
                                        <a:alpha val="43137"/>
                                      </a:srgbClr>
                                    </a:outerShdw>
                                  </a:effectLst>
                                  <a:latin typeface="Cambria Math" panose="02040503050406030204" pitchFamily="18" charset="0"/>
                                </a:rPr>
                                <m:t>4</m:t>
                              </m:r>
                            </m:sup>
                          </m:sSup>
                        </m:e>
                      </m:d>
                      <m:r>
                        <a:rPr lang="es-419" sz="1200" i="0">
                          <a:solidFill>
                            <a:schemeClr val="tx1"/>
                          </a:solidFill>
                          <a:effectLst>
                            <a:outerShdw blurRad="38100" dist="38100" dir="2700000" algn="tl">
                              <a:srgbClr val="000000">
                                <a:alpha val="43137"/>
                              </a:srgbClr>
                            </a:outerShdw>
                          </a:effectLst>
                          <a:latin typeface="Cambria Math" panose="02040503050406030204" pitchFamily="18" charset="0"/>
                        </a:rPr>
                        <m:t>=93,652 ∙</m:t>
                      </m:r>
                      <m:f>
                        <m:fPr>
                          <m:ctrlPr>
                            <a:rPr lang="es-419" sz="1200" i="1">
                              <a:solidFill>
                                <a:schemeClr val="tx1"/>
                              </a:solidFill>
                              <a:effectLst>
                                <a:outerShdw blurRad="38100" dist="38100" dir="2700000" algn="tl">
                                  <a:srgbClr val="000000">
                                    <a:alpha val="43137"/>
                                  </a:srgbClr>
                                </a:outerShdw>
                              </a:effectLst>
                              <a:latin typeface="Cambria Math" panose="02040503050406030204" pitchFamily="18" charset="0"/>
                            </a:rPr>
                          </m:ctrlPr>
                        </m:fPr>
                        <m:num>
                          <m:r>
                            <a:rPr lang="es-419" sz="1200" i="0">
                              <a:solidFill>
                                <a:schemeClr val="tx1"/>
                              </a:solidFill>
                              <a:effectLst>
                                <a:outerShdw blurRad="38100" dist="38100" dir="2700000" algn="tl">
                                  <a:srgbClr val="000000">
                                    <a:alpha val="43137"/>
                                  </a:srgbClr>
                                </a:outerShdw>
                              </a:effectLst>
                              <a:latin typeface="Cambria Math" panose="02040503050406030204" pitchFamily="18" charset="0"/>
                            </a:rPr>
                            <m:t>𝜕</m:t>
                          </m:r>
                          <m:r>
                            <a:rPr lang="es-419" sz="1200" i="1">
                              <a:solidFill>
                                <a:schemeClr val="tx1"/>
                              </a:solidFill>
                              <a:effectLst>
                                <a:outerShdw blurRad="38100" dist="38100" dir="2700000" algn="tl">
                                  <a:srgbClr val="000000">
                                    <a:alpha val="43137"/>
                                  </a:srgbClr>
                                </a:outerShdw>
                              </a:effectLst>
                              <a:latin typeface="Cambria Math" panose="02040503050406030204" pitchFamily="18" charset="0"/>
                            </a:rPr>
                            <m:t>𝑇</m:t>
                          </m:r>
                        </m:num>
                        <m:den>
                          <m:r>
                            <a:rPr lang="es-419" sz="1200" i="0">
                              <a:solidFill>
                                <a:schemeClr val="tx1"/>
                              </a:solidFill>
                              <a:effectLst>
                                <a:outerShdw blurRad="38100" dist="38100" dir="2700000" algn="tl">
                                  <a:srgbClr val="000000">
                                    <a:alpha val="43137"/>
                                  </a:srgbClr>
                                </a:outerShdw>
                              </a:effectLst>
                              <a:latin typeface="Cambria Math" panose="02040503050406030204" pitchFamily="18" charset="0"/>
                            </a:rPr>
                            <m:t>𝜕</m:t>
                          </m:r>
                          <m:r>
                            <a:rPr lang="es-419" sz="1200" i="1">
                              <a:solidFill>
                                <a:schemeClr val="tx1"/>
                              </a:solidFill>
                              <a:effectLst>
                                <a:outerShdw blurRad="38100" dist="38100" dir="2700000" algn="tl">
                                  <a:srgbClr val="000000">
                                    <a:alpha val="43137"/>
                                  </a:srgbClr>
                                </a:outerShdw>
                              </a:effectLst>
                              <a:latin typeface="Cambria Math" panose="02040503050406030204" pitchFamily="18" charset="0"/>
                            </a:rPr>
                            <m:t>𝑡</m:t>
                          </m:r>
                        </m:den>
                      </m:f>
                    </m:oMath>
                  </m:oMathPara>
                </a14:m>
                <a:endParaRPr lang="es-419" dirty="0">
                  <a:solidFill>
                    <a:schemeClr val="tx1"/>
                  </a:solidFill>
                  <a:effectLst>
                    <a:outerShdw blurRad="38100" dist="38100" dir="2700000" algn="tl">
                      <a:srgbClr val="000000">
                        <a:alpha val="43137"/>
                      </a:srgbClr>
                    </a:outerShdw>
                  </a:effectLst>
                </a:endParaRPr>
              </a:p>
            </p:txBody>
          </p:sp>
        </mc:Choice>
        <mc:Fallback xmlns="">
          <p:sp>
            <p:nvSpPr>
              <p:cNvPr id="7" name="Rectángulo: esquinas redondeadas 6">
                <a:extLst>
                  <a:ext uri="{FF2B5EF4-FFF2-40B4-BE49-F238E27FC236}">
                    <a16:creationId xmlns:a16="http://schemas.microsoft.com/office/drawing/2014/main" id="{22566E87-824F-41FB-8095-64DF2E8710D9}"/>
                  </a:ext>
                </a:extLst>
              </p:cNvPr>
              <p:cNvSpPr>
                <a:spLocks noRot="1" noChangeAspect="1" noMove="1" noResize="1" noEditPoints="1" noAdjustHandles="1" noChangeArrowheads="1" noChangeShapeType="1" noTextEdit="1"/>
              </p:cNvSpPr>
              <p:nvPr/>
            </p:nvSpPr>
            <p:spPr>
              <a:xfrm>
                <a:off x="929956" y="4589273"/>
                <a:ext cx="4960225" cy="407416"/>
              </a:xfrm>
              <a:prstGeom prst="roundRect">
                <a:avLst/>
              </a:prstGeom>
              <a:blipFill>
                <a:blip r:embed="rId5"/>
                <a:stretch>
                  <a:fillRect b="-11268"/>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22" name="Rectángulo: esquinas redondeadas 21">
                <a:extLst>
                  <a:ext uri="{FF2B5EF4-FFF2-40B4-BE49-F238E27FC236}">
                    <a16:creationId xmlns:a16="http://schemas.microsoft.com/office/drawing/2014/main" id="{44888EB4-AD8D-4E4C-97F1-C395C089CB72}"/>
                  </a:ext>
                </a:extLst>
              </p:cNvPr>
              <p:cNvSpPr/>
              <p:nvPr/>
            </p:nvSpPr>
            <p:spPr>
              <a:xfrm>
                <a:off x="6487724" y="4589273"/>
                <a:ext cx="4832067" cy="40741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14:m>
                  <m:oMathPara xmlns:m="http://schemas.openxmlformats.org/officeDocument/2006/math">
                    <m:oMathParaPr>
                      <m:jc m:val="centerGroup"/>
                    </m:oMathParaPr>
                    <m:oMath xmlns:m="http://schemas.openxmlformats.org/officeDocument/2006/math">
                      <m:r>
                        <a:rPr lang="es-419" sz="1200" smtClean="0">
                          <a:solidFill>
                            <a:schemeClr val="tx1"/>
                          </a:solidFill>
                          <a:effectLst>
                            <a:outerShdw blurRad="38100" dist="38100" dir="2700000" algn="tl">
                              <a:srgbClr val="000000">
                                <a:alpha val="43137"/>
                              </a:srgbClr>
                            </a:outerShdw>
                          </a:effectLst>
                          <a:latin typeface="Cambria Math" panose="02040503050406030204" pitchFamily="18" charset="0"/>
                        </a:rPr>
                        <m:t>5,501</m:t>
                      </m:r>
                      <m:r>
                        <a:rPr lang="es-419" sz="1200">
                          <a:solidFill>
                            <a:schemeClr val="tx1"/>
                          </a:solidFill>
                          <a:effectLst>
                            <a:outerShdw blurRad="38100" dist="38100" dir="2700000" algn="tl">
                              <a:srgbClr val="000000">
                                <a:alpha val="43137"/>
                              </a:srgbClr>
                            </a:outerShdw>
                          </a:effectLst>
                          <a:latin typeface="Cambria Math" panose="02040503050406030204" pitchFamily="18" charset="0"/>
                        </a:rPr>
                        <m:t>−0,021</m:t>
                      </m:r>
                      <m:d>
                        <m:dPr>
                          <m:ctrlPr>
                            <a:rPr lang="es-419" sz="1200" i="1">
                              <a:solidFill>
                                <a:schemeClr val="tx1"/>
                              </a:solidFill>
                              <a:effectLst>
                                <a:outerShdw blurRad="38100" dist="38100" dir="2700000" algn="tl">
                                  <a:srgbClr val="000000">
                                    <a:alpha val="43137"/>
                                  </a:srgbClr>
                                </a:outerShdw>
                              </a:effectLst>
                              <a:latin typeface="Cambria Math" panose="02040503050406030204" pitchFamily="18" charset="0"/>
                            </a:rPr>
                          </m:ctrlPr>
                        </m:dPr>
                        <m:e>
                          <m:r>
                            <a:rPr lang="es-419" sz="1200" i="1">
                              <a:solidFill>
                                <a:schemeClr val="tx1"/>
                              </a:solidFill>
                              <a:effectLst>
                                <a:outerShdw blurRad="38100" dist="38100" dir="2700000" algn="tl">
                                  <a:srgbClr val="000000">
                                    <a:alpha val="43137"/>
                                  </a:srgbClr>
                                </a:outerShdw>
                              </a:effectLst>
                              <a:latin typeface="Cambria Math" panose="02040503050406030204" pitchFamily="18" charset="0"/>
                            </a:rPr>
                            <m:t>𝑇</m:t>
                          </m:r>
                          <m:r>
                            <a:rPr lang="es-419" sz="1200">
                              <a:solidFill>
                                <a:schemeClr val="tx1"/>
                              </a:solidFill>
                              <a:effectLst>
                                <a:outerShdw blurRad="38100" dist="38100" dir="2700000" algn="tl">
                                  <a:srgbClr val="000000">
                                    <a:alpha val="43137"/>
                                  </a:srgbClr>
                                </a:outerShdw>
                              </a:effectLst>
                              <a:latin typeface="Cambria Math" panose="02040503050406030204" pitchFamily="18" charset="0"/>
                            </a:rPr>
                            <m:t>−293</m:t>
                          </m:r>
                        </m:e>
                      </m:d>
                      <m:r>
                        <a:rPr lang="es-419" sz="1200">
                          <a:solidFill>
                            <a:schemeClr val="tx1"/>
                          </a:solidFill>
                          <a:effectLst>
                            <a:outerShdw blurRad="38100" dist="38100" dir="2700000" algn="tl">
                              <a:srgbClr val="000000">
                                <a:alpha val="43137"/>
                              </a:srgbClr>
                            </a:outerShdw>
                          </a:effectLst>
                          <a:latin typeface="Cambria Math" panose="02040503050406030204" pitchFamily="18" charset="0"/>
                        </a:rPr>
                        <m:t>−2,079×</m:t>
                      </m:r>
                      <m:sSup>
                        <m:sSupPr>
                          <m:ctrlPr>
                            <a:rPr lang="es-419" sz="1200" i="1">
                              <a:solidFill>
                                <a:schemeClr val="tx1"/>
                              </a:solidFill>
                              <a:effectLst>
                                <a:outerShdw blurRad="38100" dist="38100" dir="2700000" algn="tl">
                                  <a:srgbClr val="000000">
                                    <a:alpha val="43137"/>
                                  </a:srgbClr>
                                </a:outerShdw>
                              </a:effectLst>
                              <a:latin typeface="Cambria Math" panose="02040503050406030204" pitchFamily="18" charset="0"/>
                            </a:rPr>
                          </m:ctrlPr>
                        </m:sSupPr>
                        <m:e>
                          <m:r>
                            <a:rPr lang="es-419" sz="1200">
                              <a:solidFill>
                                <a:schemeClr val="tx1"/>
                              </a:solidFill>
                              <a:effectLst>
                                <a:outerShdw blurRad="38100" dist="38100" dir="2700000" algn="tl">
                                  <a:srgbClr val="000000">
                                    <a:alpha val="43137"/>
                                  </a:srgbClr>
                                </a:outerShdw>
                              </a:effectLst>
                              <a:latin typeface="Cambria Math" panose="02040503050406030204" pitchFamily="18" charset="0"/>
                            </a:rPr>
                            <m:t>10</m:t>
                          </m:r>
                        </m:e>
                        <m:sup>
                          <m:r>
                            <a:rPr lang="es-419" sz="1200">
                              <a:solidFill>
                                <a:schemeClr val="tx1"/>
                              </a:solidFill>
                              <a:effectLst>
                                <a:outerShdw blurRad="38100" dist="38100" dir="2700000" algn="tl">
                                  <a:srgbClr val="000000">
                                    <a:alpha val="43137"/>
                                  </a:srgbClr>
                                </a:outerShdw>
                              </a:effectLst>
                              <a:latin typeface="Cambria Math" panose="02040503050406030204" pitchFamily="18" charset="0"/>
                            </a:rPr>
                            <m:t>−10</m:t>
                          </m:r>
                        </m:sup>
                      </m:sSup>
                      <m:d>
                        <m:dPr>
                          <m:ctrlPr>
                            <a:rPr lang="es-419" sz="1200" i="1">
                              <a:solidFill>
                                <a:schemeClr val="tx1"/>
                              </a:solidFill>
                              <a:effectLst>
                                <a:outerShdw blurRad="38100" dist="38100" dir="2700000" algn="tl">
                                  <a:srgbClr val="000000">
                                    <a:alpha val="43137"/>
                                  </a:srgbClr>
                                </a:outerShdw>
                              </a:effectLst>
                              <a:latin typeface="Cambria Math" panose="02040503050406030204" pitchFamily="18" charset="0"/>
                            </a:rPr>
                          </m:ctrlPr>
                        </m:dPr>
                        <m:e>
                          <m:sSup>
                            <m:sSupPr>
                              <m:ctrlPr>
                                <a:rPr lang="es-419" sz="1200" i="1">
                                  <a:solidFill>
                                    <a:schemeClr val="tx1"/>
                                  </a:solidFill>
                                  <a:effectLst>
                                    <a:outerShdw blurRad="38100" dist="38100" dir="2700000" algn="tl">
                                      <a:srgbClr val="000000">
                                        <a:alpha val="43137"/>
                                      </a:srgbClr>
                                    </a:outerShdw>
                                  </a:effectLst>
                                  <a:latin typeface="Cambria Math" panose="02040503050406030204" pitchFamily="18" charset="0"/>
                                </a:rPr>
                              </m:ctrlPr>
                            </m:sSupPr>
                            <m:e>
                              <m:r>
                                <a:rPr lang="es-419" sz="1200" i="1">
                                  <a:solidFill>
                                    <a:schemeClr val="tx1"/>
                                  </a:solidFill>
                                  <a:effectLst>
                                    <a:outerShdw blurRad="38100" dist="38100" dir="2700000" algn="tl">
                                      <a:srgbClr val="000000">
                                        <a:alpha val="43137"/>
                                      </a:srgbClr>
                                    </a:outerShdw>
                                  </a:effectLst>
                                  <a:latin typeface="Cambria Math" panose="02040503050406030204" pitchFamily="18" charset="0"/>
                                </a:rPr>
                                <m:t>𝑇</m:t>
                              </m:r>
                            </m:e>
                            <m:sup>
                              <m:r>
                                <a:rPr lang="es-419" sz="1200">
                                  <a:solidFill>
                                    <a:schemeClr val="tx1"/>
                                  </a:solidFill>
                                  <a:effectLst>
                                    <a:outerShdw blurRad="38100" dist="38100" dir="2700000" algn="tl">
                                      <a:srgbClr val="000000">
                                        <a:alpha val="43137"/>
                                      </a:srgbClr>
                                    </a:outerShdw>
                                  </a:effectLst>
                                  <a:latin typeface="Cambria Math" panose="02040503050406030204" pitchFamily="18" charset="0"/>
                                </a:rPr>
                                <m:t>4</m:t>
                              </m:r>
                            </m:sup>
                          </m:sSup>
                          <m:r>
                            <a:rPr lang="es-419" sz="1200">
                              <a:solidFill>
                                <a:schemeClr val="tx1"/>
                              </a:solidFill>
                              <a:effectLst>
                                <a:outerShdw blurRad="38100" dist="38100" dir="2700000" algn="tl">
                                  <a:srgbClr val="000000">
                                    <a:alpha val="43137"/>
                                  </a:srgbClr>
                                </a:outerShdw>
                              </a:effectLst>
                              <a:latin typeface="Cambria Math" panose="02040503050406030204" pitchFamily="18" charset="0"/>
                            </a:rPr>
                            <m:t>−</m:t>
                          </m:r>
                          <m:sSup>
                            <m:sSupPr>
                              <m:ctrlPr>
                                <a:rPr lang="es-419" sz="1200" i="1">
                                  <a:solidFill>
                                    <a:schemeClr val="tx1"/>
                                  </a:solidFill>
                                  <a:effectLst>
                                    <a:outerShdw blurRad="38100" dist="38100" dir="2700000" algn="tl">
                                      <a:srgbClr val="000000">
                                        <a:alpha val="43137"/>
                                      </a:srgbClr>
                                    </a:outerShdw>
                                  </a:effectLst>
                                  <a:latin typeface="Cambria Math" panose="02040503050406030204" pitchFamily="18" charset="0"/>
                                </a:rPr>
                              </m:ctrlPr>
                            </m:sSupPr>
                            <m:e>
                              <m:r>
                                <a:rPr lang="es-419" sz="1200">
                                  <a:solidFill>
                                    <a:schemeClr val="tx1"/>
                                  </a:solidFill>
                                  <a:effectLst>
                                    <a:outerShdw blurRad="38100" dist="38100" dir="2700000" algn="tl">
                                      <a:srgbClr val="000000">
                                        <a:alpha val="43137"/>
                                      </a:srgbClr>
                                    </a:outerShdw>
                                  </a:effectLst>
                                  <a:latin typeface="Cambria Math" panose="02040503050406030204" pitchFamily="18" charset="0"/>
                                </a:rPr>
                                <m:t>293</m:t>
                              </m:r>
                            </m:e>
                            <m:sup>
                              <m:r>
                                <a:rPr lang="es-419" sz="1200">
                                  <a:solidFill>
                                    <a:schemeClr val="tx1"/>
                                  </a:solidFill>
                                  <a:effectLst>
                                    <a:outerShdw blurRad="38100" dist="38100" dir="2700000" algn="tl">
                                      <a:srgbClr val="000000">
                                        <a:alpha val="43137"/>
                                      </a:srgbClr>
                                    </a:outerShdw>
                                  </a:effectLst>
                                  <a:latin typeface="Cambria Math" panose="02040503050406030204" pitchFamily="18" charset="0"/>
                                </a:rPr>
                                <m:t>4</m:t>
                              </m:r>
                            </m:sup>
                          </m:sSup>
                        </m:e>
                      </m:d>
                      <m:r>
                        <a:rPr lang="es-419" sz="1200">
                          <a:solidFill>
                            <a:schemeClr val="tx1"/>
                          </a:solidFill>
                          <a:effectLst>
                            <a:outerShdw blurRad="38100" dist="38100" dir="2700000" algn="tl">
                              <a:srgbClr val="000000">
                                <a:alpha val="43137"/>
                              </a:srgbClr>
                            </a:outerShdw>
                          </a:effectLst>
                          <a:latin typeface="Cambria Math" panose="02040503050406030204" pitchFamily="18" charset="0"/>
                        </a:rPr>
                        <m:t>=59,621 ∙</m:t>
                      </m:r>
                      <m:f>
                        <m:fPr>
                          <m:ctrlPr>
                            <a:rPr lang="es-419" sz="1200" i="1">
                              <a:solidFill>
                                <a:schemeClr val="tx1"/>
                              </a:solidFill>
                              <a:effectLst>
                                <a:outerShdw blurRad="38100" dist="38100" dir="2700000" algn="tl">
                                  <a:srgbClr val="000000">
                                    <a:alpha val="43137"/>
                                  </a:srgbClr>
                                </a:outerShdw>
                              </a:effectLst>
                              <a:latin typeface="Cambria Math" panose="02040503050406030204" pitchFamily="18" charset="0"/>
                            </a:rPr>
                          </m:ctrlPr>
                        </m:fPr>
                        <m:num>
                          <m:r>
                            <a:rPr lang="es-419" sz="1200">
                              <a:solidFill>
                                <a:schemeClr val="tx1"/>
                              </a:solidFill>
                              <a:effectLst>
                                <a:outerShdw blurRad="38100" dist="38100" dir="2700000" algn="tl">
                                  <a:srgbClr val="000000">
                                    <a:alpha val="43137"/>
                                  </a:srgbClr>
                                </a:outerShdw>
                              </a:effectLst>
                              <a:latin typeface="Cambria Math" panose="02040503050406030204" pitchFamily="18" charset="0"/>
                            </a:rPr>
                            <m:t>𝜕</m:t>
                          </m:r>
                          <m:r>
                            <a:rPr lang="es-419" sz="1200" i="1">
                              <a:solidFill>
                                <a:schemeClr val="tx1"/>
                              </a:solidFill>
                              <a:effectLst>
                                <a:outerShdw blurRad="38100" dist="38100" dir="2700000" algn="tl">
                                  <a:srgbClr val="000000">
                                    <a:alpha val="43137"/>
                                  </a:srgbClr>
                                </a:outerShdw>
                              </a:effectLst>
                              <a:latin typeface="Cambria Math" panose="02040503050406030204" pitchFamily="18" charset="0"/>
                            </a:rPr>
                            <m:t>𝑇</m:t>
                          </m:r>
                        </m:num>
                        <m:den>
                          <m:r>
                            <a:rPr lang="es-419" sz="1200">
                              <a:solidFill>
                                <a:schemeClr val="tx1"/>
                              </a:solidFill>
                              <a:effectLst>
                                <a:outerShdw blurRad="38100" dist="38100" dir="2700000" algn="tl">
                                  <a:srgbClr val="000000">
                                    <a:alpha val="43137"/>
                                  </a:srgbClr>
                                </a:outerShdw>
                              </a:effectLst>
                              <a:latin typeface="Cambria Math" panose="02040503050406030204" pitchFamily="18" charset="0"/>
                            </a:rPr>
                            <m:t>𝜕</m:t>
                          </m:r>
                          <m:r>
                            <a:rPr lang="es-419" sz="1200" i="1">
                              <a:solidFill>
                                <a:schemeClr val="tx1"/>
                              </a:solidFill>
                              <a:effectLst>
                                <a:outerShdw blurRad="38100" dist="38100" dir="2700000" algn="tl">
                                  <a:srgbClr val="000000">
                                    <a:alpha val="43137"/>
                                  </a:srgbClr>
                                </a:outerShdw>
                              </a:effectLst>
                              <a:latin typeface="Cambria Math" panose="02040503050406030204" pitchFamily="18" charset="0"/>
                            </a:rPr>
                            <m:t>𝑡</m:t>
                          </m:r>
                        </m:den>
                      </m:f>
                    </m:oMath>
                  </m:oMathPara>
                </a14:m>
                <a:endParaRPr lang="es-419" sz="1200" dirty="0">
                  <a:solidFill>
                    <a:schemeClr val="tx1"/>
                  </a:solidFill>
                  <a:effectLst>
                    <a:outerShdw blurRad="38100" dist="38100" dir="2700000" algn="tl">
                      <a:srgbClr val="000000">
                        <a:alpha val="43137"/>
                      </a:srgbClr>
                    </a:outerShdw>
                  </a:effectLst>
                </a:endParaRPr>
              </a:p>
            </p:txBody>
          </p:sp>
        </mc:Choice>
        <mc:Fallback xmlns="">
          <p:sp>
            <p:nvSpPr>
              <p:cNvPr id="22" name="Rectángulo: esquinas redondeadas 21">
                <a:extLst>
                  <a:ext uri="{FF2B5EF4-FFF2-40B4-BE49-F238E27FC236}">
                    <a16:creationId xmlns:a16="http://schemas.microsoft.com/office/drawing/2014/main" id="{44888EB4-AD8D-4E4C-97F1-C395C089CB72}"/>
                  </a:ext>
                </a:extLst>
              </p:cNvPr>
              <p:cNvSpPr>
                <a:spLocks noRot="1" noChangeAspect="1" noMove="1" noResize="1" noEditPoints="1" noAdjustHandles="1" noChangeArrowheads="1" noChangeShapeType="1" noTextEdit="1"/>
              </p:cNvSpPr>
              <p:nvPr/>
            </p:nvSpPr>
            <p:spPr>
              <a:xfrm>
                <a:off x="6487724" y="4589273"/>
                <a:ext cx="4832067" cy="407416"/>
              </a:xfrm>
              <a:prstGeom prst="roundRect">
                <a:avLst/>
              </a:prstGeom>
              <a:blipFill>
                <a:blip r:embed="rId6"/>
                <a:stretch>
                  <a:fillRect b="-11268"/>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23" name="Rectángulo: esquinas redondeadas 22">
                <a:extLst>
                  <a:ext uri="{FF2B5EF4-FFF2-40B4-BE49-F238E27FC236}">
                    <a16:creationId xmlns:a16="http://schemas.microsoft.com/office/drawing/2014/main" id="{35044C15-431A-4B9C-A925-62A2BB6CDF4E}"/>
                  </a:ext>
                </a:extLst>
              </p:cNvPr>
              <p:cNvSpPr/>
              <p:nvPr/>
            </p:nvSpPr>
            <p:spPr>
              <a:xfrm>
                <a:off x="874799" y="5442769"/>
                <a:ext cx="5015382" cy="40741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14:m>
                  <m:oMathPara xmlns:m="http://schemas.openxmlformats.org/officeDocument/2006/math">
                    <m:oMathParaPr>
                      <m:jc m:val="centerGroup"/>
                    </m:oMathParaPr>
                    <m:oMath xmlns:m="http://schemas.openxmlformats.org/officeDocument/2006/math">
                      <m:r>
                        <a:rPr lang="es-419" sz="1200" smtClean="0">
                          <a:solidFill>
                            <a:schemeClr val="tx1"/>
                          </a:solidFill>
                          <a:effectLst>
                            <a:outerShdw blurRad="38100" dist="38100" dir="2700000" algn="tl">
                              <a:srgbClr val="000000">
                                <a:alpha val="43137"/>
                              </a:srgbClr>
                            </a:outerShdw>
                          </a:effectLst>
                          <a:latin typeface="Cambria Math" panose="02040503050406030204" pitchFamily="18" charset="0"/>
                        </a:rPr>
                        <m:t>6,007</m:t>
                      </m:r>
                      <m:r>
                        <a:rPr lang="es-419" sz="1200">
                          <a:solidFill>
                            <a:schemeClr val="tx1"/>
                          </a:solidFill>
                          <a:effectLst>
                            <a:outerShdw blurRad="38100" dist="38100" dir="2700000" algn="tl">
                              <a:srgbClr val="000000">
                                <a:alpha val="43137"/>
                              </a:srgbClr>
                            </a:outerShdw>
                          </a:effectLst>
                          <a:latin typeface="Cambria Math" panose="02040503050406030204" pitchFamily="18" charset="0"/>
                        </a:rPr>
                        <m:t>−0,026</m:t>
                      </m:r>
                      <m:d>
                        <m:dPr>
                          <m:ctrlPr>
                            <a:rPr lang="es-419" sz="1200" i="1">
                              <a:solidFill>
                                <a:schemeClr val="tx1"/>
                              </a:solidFill>
                              <a:effectLst>
                                <a:outerShdw blurRad="38100" dist="38100" dir="2700000" algn="tl">
                                  <a:srgbClr val="000000">
                                    <a:alpha val="43137"/>
                                  </a:srgbClr>
                                </a:outerShdw>
                              </a:effectLst>
                              <a:latin typeface="Cambria Math" panose="02040503050406030204" pitchFamily="18" charset="0"/>
                            </a:rPr>
                          </m:ctrlPr>
                        </m:dPr>
                        <m:e>
                          <m:r>
                            <a:rPr lang="es-419" sz="1200" i="1">
                              <a:solidFill>
                                <a:schemeClr val="tx1"/>
                              </a:solidFill>
                              <a:effectLst>
                                <a:outerShdw blurRad="38100" dist="38100" dir="2700000" algn="tl">
                                  <a:srgbClr val="000000">
                                    <a:alpha val="43137"/>
                                  </a:srgbClr>
                                </a:outerShdw>
                              </a:effectLst>
                              <a:latin typeface="Cambria Math" panose="02040503050406030204" pitchFamily="18" charset="0"/>
                            </a:rPr>
                            <m:t>𝑇</m:t>
                          </m:r>
                          <m:r>
                            <a:rPr lang="es-419" sz="1200">
                              <a:solidFill>
                                <a:schemeClr val="tx1"/>
                              </a:solidFill>
                              <a:effectLst>
                                <a:outerShdw blurRad="38100" dist="38100" dir="2700000" algn="tl">
                                  <a:srgbClr val="000000">
                                    <a:alpha val="43137"/>
                                  </a:srgbClr>
                                </a:outerShdw>
                              </a:effectLst>
                              <a:latin typeface="Cambria Math" panose="02040503050406030204" pitchFamily="18" charset="0"/>
                            </a:rPr>
                            <m:t>−293</m:t>
                          </m:r>
                        </m:e>
                      </m:d>
                      <m:r>
                        <a:rPr lang="es-419" sz="1200">
                          <a:solidFill>
                            <a:schemeClr val="tx1"/>
                          </a:solidFill>
                          <a:effectLst>
                            <a:outerShdw blurRad="38100" dist="38100" dir="2700000" algn="tl">
                              <a:srgbClr val="000000">
                                <a:alpha val="43137"/>
                              </a:srgbClr>
                            </a:outerShdw>
                          </a:effectLst>
                          <a:latin typeface="Cambria Math" panose="02040503050406030204" pitchFamily="18" charset="0"/>
                        </a:rPr>
                        <m:t>−2,064×</m:t>
                      </m:r>
                      <m:sSup>
                        <m:sSupPr>
                          <m:ctrlPr>
                            <a:rPr lang="es-419" sz="1200" i="1">
                              <a:solidFill>
                                <a:schemeClr val="tx1"/>
                              </a:solidFill>
                              <a:effectLst>
                                <a:outerShdw blurRad="38100" dist="38100" dir="2700000" algn="tl">
                                  <a:srgbClr val="000000">
                                    <a:alpha val="43137"/>
                                  </a:srgbClr>
                                </a:outerShdw>
                              </a:effectLst>
                              <a:latin typeface="Cambria Math" panose="02040503050406030204" pitchFamily="18" charset="0"/>
                            </a:rPr>
                          </m:ctrlPr>
                        </m:sSupPr>
                        <m:e>
                          <m:r>
                            <a:rPr lang="es-419" sz="1200">
                              <a:solidFill>
                                <a:schemeClr val="tx1"/>
                              </a:solidFill>
                              <a:effectLst>
                                <a:outerShdw blurRad="38100" dist="38100" dir="2700000" algn="tl">
                                  <a:srgbClr val="000000">
                                    <a:alpha val="43137"/>
                                  </a:srgbClr>
                                </a:outerShdw>
                              </a:effectLst>
                              <a:latin typeface="Cambria Math" panose="02040503050406030204" pitchFamily="18" charset="0"/>
                            </a:rPr>
                            <m:t>10</m:t>
                          </m:r>
                        </m:e>
                        <m:sup>
                          <m:r>
                            <a:rPr lang="es-419" sz="1200">
                              <a:solidFill>
                                <a:schemeClr val="tx1"/>
                              </a:solidFill>
                              <a:effectLst>
                                <a:outerShdw blurRad="38100" dist="38100" dir="2700000" algn="tl">
                                  <a:srgbClr val="000000">
                                    <a:alpha val="43137"/>
                                  </a:srgbClr>
                                </a:outerShdw>
                              </a:effectLst>
                              <a:latin typeface="Cambria Math" panose="02040503050406030204" pitchFamily="18" charset="0"/>
                            </a:rPr>
                            <m:t>−10</m:t>
                          </m:r>
                        </m:sup>
                      </m:sSup>
                      <m:d>
                        <m:dPr>
                          <m:ctrlPr>
                            <a:rPr lang="es-419" sz="1200" i="1">
                              <a:solidFill>
                                <a:schemeClr val="tx1"/>
                              </a:solidFill>
                              <a:effectLst>
                                <a:outerShdw blurRad="38100" dist="38100" dir="2700000" algn="tl">
                                  <a:srgbClr val="000000">
                                    <a:alpha val="43137"/>
                                  </a:srgbClr>
                                </a:outerShdw>
                              </a:effectLst>
                              <a:latin typeface="Cambria Math" panose="02040503050406030204" pitchFamily="18" charset="0"/>
                            </a:rPr>
                          </m:ctrlPr>
                        </m:dPr>
                        <m:e>
                          <m:sSup>
                            <m:sSupPr>
                              <m:ctrlPr>
                                <a:rPr lang="es-419" sz="1200" i="1">
                                  <a:solidFill>
                                    <a:schemeClr val="tx1"/>
                                  </a:solidFill>
                                  <a:effectLst>
                                    <a:outerShdw blurRad="38100" dist="38100" dir="2700000" algn="tl">
                                      <a:srgbClr val="000000">
                                        <a:alpha val="43137"/>
                                      </a:srgbClr>
                                    </a:outerShdw>
                                  </a:effectLst>
                                  <a:latin typeface="Cambria Math" panose="02040503050406030204" pitchFamily="18" charset="0"/>
                                </a:rPr>
                              </m:ctrlPr>
                            </m:sSupPr>
                            <m:e>
                              <m:r>
                                <a:rPr lang="es-419" sz="1200" i="1">
                                  <a:solidFill>
                                    <a:schemeClr val="tx1"/>
                                  </a:solidFill>
                                  <a:effectLst>
                                    <a:outerShdw blurRad="38100" dist="38100" dir="2700000" algn="tl">
                                      <a:srgbClr val="000000">
                                        <a:alpha val="43137"/>
                                      </a:srgbClr>
                                    </a:outerShdw>
                                  </a:effectLst>
                                  <a:latin typeface="Cambria Math" panose="02040503050406030204" pitchFamily="18" charset="0"/>
                                </a:rPr>
                                <m:t>𝑇</m:t>
                              </m:r>
                            </m:e>
                            <m:sup>
                              <m:r>
                                <a:rPr lang="es-419" sz="1200">
                                  <a:solidFill>
                                    <a:schemeClr val="tx1"/>
                                  </a:solidFill>
                                  <a:effectLst>
                                    <a:outerShdw blurRad="38100" dist="38100" dir="2700000" algn="tl">
                                      <a:srgbClr val="000000">
                                        <a:alpha val="43137"/>
                                      </a:srgbClr>
                                    </a:outerShdw>
                                  </a:effectLst>
                                  <a:latin typeface="Cambria Math" panose="02040503050406030204" pitchFamily="18" charset="0"/>
                                </a:rPr>
                                <m:t>4</m:t>
                              </m:r>
                            </m:sup>
                          </m:sSup>
                          <m:r>
                            <a:rPr lang="es-419" sz="1200">
                              <a:solidFill>
                                <a:schemeClr val="tx1"/>
                              </a:solidFill>
                              <a:effectLst>
                                <a:outerShdw blurRad="38100" dist="38100" dir="2700000" algn="tl">
                                  <a:srgbClr val="000000">
                                    <a:alpha val="43137"/>
                                  </a:srgbClr>
                                </a:outerShdw>
                              </a:effectLst>
                              <a:latin typeface="Cambria Math" panose="02040503050406030204" pitchFamily="18" charset="0"/>
                            </a:rPr>
                            <m:t>−</m:t>
                          </m:r>
                          <m:sSup>
                            <m:sSupPr>
                              <m:ctrlPr>
                                <a:rPr lang="es-419" sz="1200" i="1">
                                  <a:solidFill>
                                    <a:schemeClr val="tx1"/>
                                  </a:solidFill>
                                  <a:effectLst>
                                    <a:outerShdw blurRad="38100" dist="38100" dir="2700000" algn="tl">
                                      <a:srgbClr val="000000">
                                        <a:alpha val="43137"/>
                                      </a:srgbClr>
                                    </a:outerShdw>
                                  </a:effectLst>
                                  <a:latin typeface="Cambria Math" panose="02040503050406030204" pitchFamily="18" charset="0"/>
                                </a:rPr>
                              </m:ctrlPr>
                            </m:sSupPr>
                            <m:e>
                              <m:r>
                                <a:rPr lang="es-419" sz="1200">
                                  <a:solidFill>
                                    <a:schemeClr val="tx1"/>
                                  </a:solidFill>
                                  <a:effectLst>
                                    <a:outerShdw blurRad="38100" dist="38100" dir="2700000" algn="tl">
                                      <a:srgbClr val="000000">
                                        <a:alpha val="43137"/>
                                      </a:srgbClr>
                                    </a:outerShdw>
                                  </a:effectLst>
                                  <a:latin typeface="Cambria Math" panose="02040503050406030204" pitchFamily="18" charset="0"/>
                                </a:rPr>
                                <m:t>293</m:t>
                              </m:r>
                            </m:e>
                            <m:sup>
                              <m:r>
                                <a:rPr lang="es-419" sz="1200">
                                  <a:solidFill>
                                    <a:schemeClr val="tx1"/>
                                  </a:solidFill>
                                  <a:effectLst>
                                    <a:outerShdw blurRad="38100" dist="38100" dir="2700000" algn="tl">
                                      <a:srgbClr val="000000">
                                        <a:alpha val="43137"/>
                                      </a:srgbClr>
                                    </a:outerShdw>
                                  </a:effectLst>
                                  <a:latin typeface="Cambria Math" panose="02040503050406030204" pitchFamily="18" charset="0"/>
                                </a:rPr>
                                <m:t>4</m:t>
                              </m:r>
                            </m:sup>
                          </m:sSup>
                        </m:e>
                      </m:d>
                      <m:r>
                        <a:rPr lang="es-419" sz="1200">
                          <a:solidFill>
                            <a:schemeClr val="tx1"/>
                          </a:solidFill>
                          <a:effectLst>
                            <a:outerShdw blurRad="38100" dist="38100" dir="2700000" algn="tl">
                              <a:srgbClr val="000000">
                                <a:alpha val="43137"/>
                              </a:srgbClr>
                            </a:outerShdw>
                          </a:effectLst>
                          <a:latin typeface="Cambria Math" panose="02040503050406030204" pitchFamily="18" charset="0"/>
                        </a:rPr>
                        <m:t>=39,747 ∙</m:t>
                      </m:r>
                      <m:f>
                        <m:fPr>
                          <m:ctrlPr>
                            <a:rPr lang="es-419" sz="1200" i="1">
                              <a:solidFill>
                                <a:schemeClr val="tx1"/>
                              </a:solidFill>
                              <a:effectLst>
                                <a:outerShdw blurRad="38100" dist="38100" dir="2700000" algn="tl">
                                  <a:srgbClr val="000000">
                                    <a:alpha val="43137"/>
                                  </a:srgbClr>
                                </a:outerShdw>
                              </a:effectLst>
                              <a:latin typeface="Cambria Math" panose="02040503050406030204" pitchFamily="18" charset="0"/>
                            </a:rPr>
                          </m:ctrlPr>
                        </m:fPr>
                        <m:num>
                          <m:r>
                            <a:rPr lang="es-419" sz="1200">
                              <a:solidFill>
                                <a:schemeClr val="tx1"/>
                              </a:solidFill>
                              <a:effectLst>
                                <a:outerShdw blurRad="38100" dist="38100" dir="2700000" algn="tl">
                                  <a:srgbClr val="000000">
                                    <a:alpha val="43137"/>
                                  </a:srgbClr>
                                </a:outerShdw>
                              </a:effectLst>
                              <a:latin typeface="Cambria Math" panose="02040503050406030204" pitchFamily="18" charset="0"/>
                            </a:rPr>
                            <m:t>𝜕</m:t>
                          </m:r>
                          <m:r>
                            <a:rPr lang="es-419" sz="1200" i="1">
                              <a:solidFill>
                                <a:schemeClr val="tx1"/>
                              </a:solidFill>
                              <a:effectLst>
                                <a:outerShdw blurRad="38100" dist="38100" dir="2700000" algn="tl">
                                  <a:srgbClr val="000000">
                                    <a:alpha val="43137"/>
                                  </a:srgbClr>
                                </a:outerShdw>
                              </a:effectLst>
                              <a:latin typeface="Cambria Math" panose="02040503050406030204" pitchFamily="18" charset="0"/>
                            </a:rPr>
                            <m:t>𝑇</m:t>
                          </m:r>
                        </m:num>
                        <m:den>
                          <m:r>
                            <a:rPr lang="es-419" sz="1200">
                              <a:solidFill>
                                <a:schemeClr val="tx1"/>
                              </a:solidFill>
                              <a:effectLst>
                                <a:outerShdw blurRad="38100" dist="38100" dir="2700000" algn="tl">
                                  <a:srgbClr val="000000">
                                    <a:alpha val="43137"/>
                                  </a:srgbClr>
                                </a:outerShdw>
                              </a:effectLst>
                              <a:latin typeface="Cambria Math" panose="02040503050406030204" pitchFamily="18" charset="0"/>
                            </a:rPr>
                            <m:t>𝜕</m:t>
                          </m:r>
                          <m:r>
                            <a:rPr lang="es-419" sz="1200" i="1">
                              <a:solidFill>
                                <a:schemeClr val="tx1"/>
                              </a:solidFill>
                              <a:effectLst>
                                <a:outerShdw blurRad="38100" dist="38100" dir="2700000" algn="tl">
                                  <a:srgbClr val="000000">
                                    <a:alpha val="43137"/>
                                  </a:srgbClr>
                                </a:outerShdw>
                              </a:effectLst>
                              <a:latin typeface="Cambria Math" panose="02040503050406030204" pitchFamily="18" charset="0"/>
                            </a:rPr>
                            <m:t>𝑡</m:t>
                          </m:r>
                        </m:den>
                      </m:f>
                    </m:oMath>
                  </m:oMathPara>
                </a14:m>
                <a:endParaRPr lang="es-419" sz="1200" dirty="0">
                  <a:solidFill>
                    <a:schemeClr val="tx1"/>
                  </a:solidFill>
                  <a:effectLst>
                    <a:outerShdw blurRad="38100" dist="38100" dir="2700000" algn="tl">
                      <a:srgbClr val="000000">
                        <a:alpha val="43137"/>
                      </a:srgbClr>
                    </a:outerShdw>
                  </a:effectLst>
                </a:endParaRPr>
              </a:p>
            </p:txBody>
          </p:sp>
        </mc:Choice>
        <mc:Fallback xmlns="">
          <p:sp>
            <p:nvSpPr>
              <p:cNvPr id="23" name="Rectángulo: esquinas redondeadas 22">
                <a:extLst>
                  <a:ext uri="{FF2B5EF4-FFF2-40B4-BE49-F238E27FC236}">
                    <a16:creationId xmlns:a16="http://schemas.microsoft.com/office/drawing/2014/main" id="{35044C15-431A-4B9C-A925-62A2BB6CDF4E}"/>
                  </a:ext>
                </a:extLst>
              </p:cNvPr>
              <p:cNvSpPr>
                <a:spLocks noRot="1" noChangeAspect="1" noMove="1" noResize="1" noEditPoints="1" noAdjustHandles="1" noChangeArrowheads="1" noChangeShapeType="1" noTextEdit="1"/>
              </p:cNvSpPr>
              <p:nvPr/>
            </p:nvSpPr>
            <p:spPr>
              <a:xfrm>
                <a:off x="874799" y="5442769"/>
                <a:ext cx="5015382" cy="407416"/>
              </a:xfrm>
              <a:prstGeom prst="roundRect">
                <a:avLst/>
              </a:prstGeom>
              <a:blipFill>
                <a:blip r:embed="rId7"/>
                <a:stretch>
                  <a:fillRect b="-11268"/>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24" name="Rectángulo: esquinas redondeadas 23">
                <a:extLst>
                  <a:ext uri="{FF2B5EF4-FFF2-40B4-BE49-F238E27FC236}">
                    <a16:creationId xmlns:a16="http://schemas.microsoft.com/office/drawing/2014/main" id="{64F0437D-C392-4F62-9237-891A1EBB1A2E}"/>
                  </a:ext>
                </a:extLst>
              </p:cNvPr>
              <p:cNvSpPr/>
              <p:nvPr/>
            </p:nvSpPr>
            <p:spPr>
              <a:xfrm>
                <a:off x="6487724" y="5442769"/>
                <a:ext cx="4832066" cy="40741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14:m>
                  <m:oMathPara xmlns:m="http://schemas.openxmlformats.org/officeDocument/2006/math">
                    <m:oMathParaPr>
                      <m:jc m:val="centerGroup"/>
                    </m:oMathParaPr>
                    <m:oMath xmlns:m="http://schemas.openxmlformats.org/officeDocument/2006/math">
                      <m:r>
                        <a:rPr lang="es-419" sz="1200" smtClean="0">
                          <a:solidFill>
                            <a:schemeClr val="tx1"/>
                          </a:solidFill>
                          <a:effectLst>
                            <a:outerShdw blurRad="38100" dist="38100" dir="2700000" algn="tl">
                              <a:srgbClr val="000000">
                                <a:alpha val="43137"/>
                              </a:srgbClr>
                            </a:outerShdw>
                          </a:effectLst>
                          <a:latin typeface="Cambria Math" panose="02040503050406030204" pitchFamily="18" charset="0"/>
                        </a:rPr>
                        <m:t>9,696</m:t>
                      </m:r>
                      <m:r>
                        <a:rPr lang="es-419" sz="1200">
                          <a:solidFill>
                            <a:schemeClr val="tx1"/>
                          </a:solidFill>
                          <a:effectLst>
                            <a:outerShdw blurRad="38100" dist="38100" dir="2700000" algn="tl">
                              <a:srgbClr val="000000">
                                <a:alpha val="43137"/>
                              </a:srgbClr>
                            </a:outerShdw>
                          </a:effectLst>
                          <a:latin typeface="Cambria Math" panose="02040503050406030204" pitchFamily="18" charset="0"/>
                        </a:rPr>
                        <m:t>−0,047</m:t>
                      </m:r>
                      <m:d>
                        <m:dPr>
                          <m:ctrlPr>
                            <a:rPr lang="es-419" sz="1200" i="1">
                              <a:solidFill>
                                <a:schemeClr val="tx1"/>
                              </a:solidFill>
                              <a:effectLst>
                                <a:outerShdw blurRad="38100" dist="38100" dir="2700000" algn="tl">
                                  <a:srgbClr val="000000">
                                    <a:alpha val="43137"/>
                                  </a:srgbClr>
                                </a:outerShdw>
                              </a:effectLst>
                              <a:latin typeface="Cambria Math" panose="02040503050406030204" pitchFamily="18" charset="0"/>
                            </a:rPr>
                          </m:ctrlPr>
                        </m:dPr>
                        <m:e>
                          <m:r>
                            <a:rPr lang="es-419" sz="1200" i="1">
                              <a:solidFill>
                                <a:schemeClr val="tx1"/>
                              </a:solidFill>
                              <a:effectLst>
                                <a:outerShdw blurRad="38100" dist="38100" dir="2700000" algn="tl">
                                  <a:srgbClr val="000000">
                                    <a:alpha val="43137"/>
                                  </a:srgbClr>
                                </a:outerShdw>
                              </a:effectLst>
                              <a:latin typeface="Cambria Math" panose="02040503050406030204" pitchFamily="18" charset="0"/>
                            </a:rPr>
                            <m:t>𝑇</m:t>
                          </m:r>
                          <m:r>
                            <a:rPr lang="es-419" sz="1200">
                              <a:solidFill>
                                <a:schemeClr val="tx1"/>
                              </a:solidFill>
                              <a:effectLst>
                                <a:outerShdw blurRad="38100" dist="38100" dir="2700000" algn="tl">
                                  <a:srgbClr val="000000">
                                    <a:alpha val="43137"/>
                                  </a:srgbClr>
                                </a:outerShdw>
                              </a:effectLst>
                              <a:latin typeface="Cambria Math" panose="02040503050406030204" pitchFamily="18" charset="0"/>
                            </a:rPr>
                            <m:t>−293</m:t>
                          </m:r>
                        </m:e>
                      </m:d>
                      <m:r>
                        <a:rPr lang="es-419" sz="1200">
                          <a:solidFill>
                            <a:schemeClr val="tx1"/>
                          </a:solidFill>
                          <a:effectLst>
                            <a:outerShdw blurRad="38100" dist="38100" dir="2700000" algn="tl">
                              <a:srgbClr val="000000">
                                <a:alpha val="43137"/>
                              </a:srgbClr>
                            </a:outerShdw>
                          </a:effectLst>
                          <a:latin typeface="Cambria Math" panose="02040503050406030204" pitchFamily="18" charset="0"/>
                        </a:rPr>
                        <m:t>−3,243×</m:t>
                      </m:r>
                      <m:sSup>
                        <m:sSupPr>
                          <m:ctrlPr>
                            <a:rPr lang="es-419" sz="1200" i="1">
                              <a:solidFill>
                                <a:schemeClr val="tx1"/>
                              </a:solidFill>
                              <a:effectLst>
                                <a:outerShdw blurRad="38100" dist="38100" dir="2700000" algn="tl">
                                  <a:srgbClr val="000000">
                                    <a:alpha val="43137"/>
                                  </a:srgbClr>
                                </a:outerShdw>
                              </a:effectLst>
                              <a:latin typeface="Cambria Math" panose="02040503050406030204" pitchFamily="18" charset="0"/>
                            </a:rPr>
                          </m:ctrlPr>
                        </m:sSupPr>
                        <m:e>
                          <m:r>
                            <a:rPr lang="es-419" sz="1200">
                              <a:solidFill>
                                <a:schemeClr val="tx1"/>
                              </a:solidFill>
                              <a:effectLst>
                                <a:outerShdw blurRad="38100" dist="38100" dir="2700000" algn="tl">
                                  <a:srgbClr val="000000">
                                    <a:alpha val="43137"/>
                                  </a:srgbClr>
                                </a:outerShdw>
                              </a:effectLst>
                              <a:latin typeface="Cambria Math" panose="02040503050406030204" pitchFamily="18" charset="0"/>
                            </a:rPr>
                            <m:t>10</m:t>
                          </m:r>
                        </m:e>
                        <m:sup>
                          <m:r>
                            <a:rPr lang="es-419" sz="1200">
                              <a:solidFill>
                                <a:schemeClr val="tx1"/>
                              </a:solidFill>
                              <a:effectLst>
                                <a:outerShdw blurRad="38100" dist="38100" dir="2700000" algn="tl">
                                  <a:srgbClr val="000000">
                                    <a:alpha val="43137"/>
                                  </a:srgbClr>
                                </a:outerShdw>
                              </a:effectLst>
                              <a:latin typeface="Cambria Math" panose="02040503050406030204" pitchFamily="18" charset="0"/>
                            </a:rPr>
                            <m:t>−10</m:t>
                          </m:r>
                        </m:sup>
                      </m:sSup>
                      <m:d>
                        <m:dPr>
                          <m:ctrlPr>
                            <a:rPr lang="es-419" sz="1200" i="1">
                              <a:solidFill>
                                <a:schemeClr val="tx1"/>
                              </a:solidFill>
                              <a:effectLst>
                                <a:outerShdw blurRad="38100" dist="38100" dir="2700000" algn="tl">
                                  <a:srgbClr val="000000">
                                    <a:alpha val="43137"/>
                                  </a:srgbClr>
                                </a:outerShdw>
                              </a:effectLst>
                              <a:latin typeface="Cambria Math" panose="02040503050406030204" pitchFamily="18" charset="0"/>
                            </a:rPr>
                          </m:ctrlPr>
                        </m:dPr>
                        <m:e>
                          <m:sSup>
                            <m:sSupPr>
                              <m:ctrlPr>
                                <a:rPr lang="es-419" sz="1200" i="1">
                                  <a:solidFill>
                                    <a:schemeClr val="tx1"/>
                                  </a:solidFill>
                                  <a:effectLst>
                                    <a:outerShdw blurRad="38100" dist="38100" dir="2700000" algn="tl">
                                      <a:srgbClr val="000000">
                                        <a:alpha val="43137"/>
                                      </a:srgbClr>
                                    </a:outerShdw>
                                  </a:effectLst>
                                  <a:latin typeface="Cambria Math" panose="02040503050406030204" pitchFamily="18" charset="0"/>
                                </a:rPr>
                              </m:ctrlPr>
                            </m:sSupPr>
                            <m:e>
                              <m:r>
                                <a:rPr lang="es-419" sz="1200" i="1">
                                  <a:solidFill>
                                    <a:schemeClr val="tx1"/>
                                  </a:solidFill>
                                  <a:effectLst>
                                    <a:outerShdw blurRad="38100" dist="38100" dir="2700000" algn="tl">
                                      <a:srgbClr val="000000">
                                        <a:alpha val="43137"/>
                                      </a:srgbClr>
                                    </a:outerShdw>
                                  </a:effectLst>
                                  <a:latin typeface="Cambria Math" panose="02040503050406030204" pitchFamily="18" charset="0"/>
                                </a:rPr>
                                <m:t>𝑇</m:t>
                              </m:r>
                            </m:e>
                            <m:sup>
                              <m:r>
                                <a:rPr lang="es-419" sz="1200">
                                  <a:solidFill>
                                    <a:schemeClr val="tx1"/>
                                  </a:solidFill>
                                  <a:effectLst>
                                    <a:outerShdw blurRad="38100" dist="38100" dir="2700000" algn="tl">
                                      <a:srgbClr val="000000">
                                        <a:alpha val="43137"/>
                                      </a:srgbClr>
                                    </a:outerShdw>
                                  </a:effectLst>
                                  <a:latin typeface="Cambria Math" panose="02040503050406030204" pitchFamily="18" charset="0"/>
                                </a:rPr>
                                <m:t>4</m:t>
                              </m:r>
                            </m:sup>
                          </m:sSup>
                          <m:r>
                            <a:rPr lang="es-419" sz="1200">
                              <a:solidFill>
                                <a:schemeClr val="tx1"/>
                              </a:solidFill>
                              <a:effectLst>
                                <a:outerShdw blurRad="38100" dist="38100" dir="2700000" algn="tl">
                                  <a:srgbClr val="000000">
                                    <a:alpha val="43137"/>
                                  </a:srgbClr>
                                </a:outerShdw>
                              </a:effectLst>
                              <a:latin typeface="Cambria Math" panose="02040503050406030204" pitchFamily="18" charset="0"/>
                            </a:rPr>
                            <m:t>−</m:t>
                          </m:r>
                          <m:sSup>
                            <m:sSupPr>
                              <m:ctrlPr>
                                <a:rPr lang="es-419" sz="1200" i="1">
                                  <a:solidFill>
                                    <a:schemeClr val="tx1"/>
                                  </a:solidFill>
                                  <a:effectLst>
                                    <a:outerShdw blurRad="38100" dist="38100" dir="2700000" algn="tl">
                                      <a:srgbClr val="000000">
                                        <a:alpha val="43137"/>
                                      </a:srgbClr>
                                    </a:outerShdw>
                                  </a:effectLst>
                                  <a:latin typeface="Cambria Math" panose="02040503050406030204" pitchFamily="18" charset="0"/>
                                </a:rPr>
                              </m:ctrlPr>
                            </m:sSupPr>
                            <m:e>
                              <m:r>
                                <a:rPr lang="es-419" sz="1200">
                                  <a:solidFill>
                                    <a:schemeClr val="tx1"/>
                                  </a:solidFill>
                                  <a:effectLst>
                                    <a:outerShdw blurRad="38100" dist="38100" dir="2700000" algn="tl">
                                      <a:srgbClr val="000000">
                                        <a:alpha val="43137"/>
                                      </a:srgbClr>
                                    </a:outerShdw>
                                  </a:effectLst>
                                  <a:latin typeface="Cambria Math" panose="02040503050406030204" pitchFamily="18" charset="0"/>
                                </a:rPr>
                                <m:t>293</m:t>
                              </m:r>
                            </m:e>
                            <m:sup>
                              <m:r>
                                <a:rPr lang="es-419" sz="1200">
                                  <a:solidFill>
                                    <a:schemeClr val="tx1"/>
                                  </a:solidFill>
                                  <a:effectLst>
                                    <a:outerShdw blurRad="38100" dist="38100" dir="2700000" algn="tl">
                                      <a:srgbClr val="000000">
                                        <a:alpha val="43137"/>
                                      </a:srgbClr>
                                    </a:outerShdw>
                                  </a:effectLst>
                                  <a:latin typeface="Cambria Math" panose="02040503050406030204" pitchFamily="18" charset="0"/>
                                </a:rPr>
                                <m:t>4</m:t>
                              </m:r>
                            </m:sup>
                          </m:sSup>
                        </m:e>
                      </m:d>
                      <m:r>
                        <a:rPr lang="es-419" sz="1200">
                          <a:solidFill>
                            <a:schemeClr val="tx1"/>
                          </a:solidFill>
                          <a:effectLst>
                            <a:outerShdw blurRad="38100" dist="38100" dir="2700000" algn="tl">
                              <a:srgbClr val="000000">
                                <a:alpha val="43137"/>
                              </a:srgbClr>
                            </a:outerShdw>
                          </a:effectLst>
                          <a:latin typeface="Cambria Math" panose="02040503050406030204" pitchFamily="18" charset="0"/>
                        </a:rPr>
                        <m:t>=124,869 ∙</m:t>
                      </m:r>
                      <m:f>
                        <m:fPr>
                          <m:ctrlPr>
                            <a:rPr lang="es-419" sz="1200" i="1">
                              <a:solidFill>
                                <a:schemeClr val="tx1"/>
                              </a:solidFill>
                              <a:effectLst>
                                <a:outerShdw blurRad="38100" dist="38100" dir="2700000" algn="tl">
                                  <a:srgbClr val="000000">
                                    <a:alpha val="43137"/>
                                  </a:srgbClr>
                                </a:outerShdw>
                              </a:effectLst>
                              <a:latin typeface="Cambria Math" panose="02040503050406030204" pitchFamily="18" charset="0"/>
                            </a:rPr>
                          </m:ctrlPr>
                        </m:fPr>
                        <m:num>
                          <m:r>
                            <a:rPr lang="es-419" sz="1200">
                              <a:solidFill>
                                <a:schemeClr val="tx1"/>
                              </a:solidFill>
                              <a:effectLst>
                                <a:outerShdw blurRad="38100" dist="38100" dir="2700000" algn="tl">
                                  <a:srgbClr val="000000">
                                    <a:alpha val="43137"/>
                                  </a:srgbClr>
                                </a:outerShdw>
                              </a:effectLst>
                              <a:latin typeface="Cambria Math" panose="02040503050406030204" pitchFamily="18" charset="0"/>
                            </a:rPr>
                            <m:t>𝜕</m:t>
                          </m:r>
                          <m:r>
                            <a:rPr lang="es-419" sz="1200" i="1">
                              <a:solidFill>
                                <a:schemeClr val="tx1"/>
                              </a:solidFill>
                              <a:effectLst>
                                <a:outerShdw blurRad="38100" dist="38100" dir="2700000" algn="tl">
                                  <a:srgbClr val="000000">
                                    <a:alpha val="43137"/>
                                  </a:srgbClr>
                                </a:outerShdw>
                              </a:effectLst>
                              <a:latin typeface="Cambria Math" panose="02040503050406030204" pitchFamily="18" charset="0"/>
                            </a:rPr>
                            <m:t>𝑇</m:t>
                          </m:r>
                        </m:num>
                        <m:den>
                          <m:r>
                            <a:rPr lang="es-419" sz="1200">
                              <a:solidFill>
                                <a:schemeClr val="tx1"/>
                              </a:solidFill>
                              <a:effectLst>
                                <a:outerShdw blurRad="38100" dist="38100" dir="2700000" algn="tl">
                                  <a:srgbClr val="000000">
                                    <a:alpha val="43137"/>
                                  </a:srgbClr>
                                </a:outerShdw>
                              </a:effectLst>
                              <a:latin typeface="Cambria Math" panose="02040503050406030204" pitchFamily="18" charset="0"/>
                            </a:rPr>
                            <m:t>𝜕</m:t>
                          </m:r>
                          <m:r>
                            <a:rPr lang="es-419" sz="1200" i="1">
                              <a:solidFill>
                                <a:schemeClr val="tx1"/>
                              </a:solidFill>
                              <a:effectLst>
                                <a:outerShdw blurRad="38100" dist="38100" dir="2700000" algn="tl">
                                  <a:srgbClr val="000000">
                                    <a:alpha val="43137"/>
                                  </a:srgbClr>
                                </a:outerShdw>
                              </a:effectLst>
                              <a:latin typeface="Cambria Math" panose="02040503050406030204" pitchFamily="18" charset="0"/>
                            </a:rPr>
                            <m:t>𝑡</m:t>
                          </m:r>
                        </m:den>
                      </m:f>
                    </m:oMath>
                  </m:oMathPara>
                </a14:m>
                <a:endParaRPr lang="es-419" sz="1200" dirty="0">
                  <a:solidFill>
                    <a:schemeClr val="tx1"/>
                  </a:solidFill>
                  <a:effectLst>
                    <a:outerShdw blurRad="38100" dist="38100" dir="2700000" algn="tl">
                      <a:srgbClr val="000000">
                        <a:alpha val="43137"/>
                      </a:srgbClr>
                    </a:outerShdw>
                  </a:effectLst>
                </a:endParaRPr>
              </a:p>
            </p:txBody>
          </p:sp>
        </mc:Choice>
        <mc:Fallback xmlns="">
          <p:sp>
            <p:nvSpPr>
              <p:cNvPr id="24" name="Rectángulo: esquinas redondeadas 23">
                <a:extLst>
                  <a:ext uri="{FF2B5EF4-FFF2-40B4-BE49-F238E27FC236}">
                    <a16:creationId xmlns:a16="http://schemas.microsoft.com/office/drawing/2014/main" id="{64F0437D-C392-4F62-9237-891A1EBB1A2E}"/>
                  </a:ext>
                </a:extLst>
              </p:cNvPr>
              <p:cNvSpPr>
                <a:spLocks noRot="1" noChangeAspect="1" noMove="1" noResize="1" noEditPoints="1" noAdjustHandles="1" noChangeArrowheads="1" noChangeShapeType="1" noTextEdit="1"/>
              </p:cNvSpPr>
              <p:nvPr/>
            </p:nvSpPr>
            <p:spPr>
              <a:xfrm>
                <a:off x="6487724" y="5442769"/>
                <a:ext cx="4832066" cy="407416"/>
              </a:xfrm>
              <a:prstGeom prst="roundRect">
                <a:avLst/>
              </a:prstGeom>
              <a:blipFill>
                <a:blip r:embed="rId8"/>
                <a:stretch>
                  <a:fillRect b="-11268"/>
                </a:stretch>
              </a:blipFill>
            </p:spPr>
            <p:txBody>
              <a:bodyPr/>
              <a:lstStyle/>
              <a:p>
                <a:r>
                  <a:rPr lang="es-ES">
                    <a:noFill/>
                  </a:rPr>
                  <a:t> </a:t>
                </a:r>
              </a:p>
            </p:txBody>
          </p:sp>
        </mc:Fallback>
      </mc:AlternateContent>
      <p:sp>
        <p:nvSpPr>
          <p:cNvPr id="9" name="CuadroTexto 8">
            <a:extLst>
              <a:ext uri="{FF2B5EF4-FFF2-40B4-BE49-F238E27FC236}">
                <a16:creationId xmlns:a16="http://schemas.microsoft.com/office/drawing/2014/main" id="{0B65FF4F-6D73-44B2-A148-202194D5580B}"/>
              </a:ext>
            </a:extLst>
          </p:cNvPr>
          <p:cNvSpPr txBox="1"/>
          <p:nvPr/>
        </p:nvSpPr>
        <p:spPr>
          <a:xfrm>
            <a:off x="2876550" y="4250719"/>
            <a:ext cx="1352550" cy="338554"/>
          </a:xfrm>
          <a:prstGeom prst="rect">
            <a:avLst/>
          </a:prstGeom>
          <a:noFill/>
        </p:spPr>
        <p:txBody>
          <a:bodyPr wrap="square" rtlCol="0">
            <a:spAutoFit/>
          </a:bodyPr>
          <a:lstStyle/>
          <a:p>
            <a:pPr algn="ctr"/>
            <a:r>
              <a:rPr lang="es-ES" sz="1600" dirty="0">
                <a:solidFill>
                  <a:schemeClr val="tx2">
                    <a:lumMod val="50000"/>
                  </a:schemeClr>
                </a:solidFill>
                <a:effectLst>
                  <a:outerShdw blurRad="38100" dist="38100" dir="2700000" algn="tl">
                    <a:srgbClr val="000000">
                      <a:alpha val="43137"/>
                    </a:srgbClr>
                  </a:outerShdw>
                </a:effectLst>
              </a:rPr>
              <a:t>CILÍNDRICA</a:t>
            </a:r>
            <a:endParaRPr lang="es-419" sz="1600" dirty="0">
              <a:solidFill>
                <a:schemeClr val="tx2">
                  <a:lumMod val="50000"/>
                </a:schemeClr>
              </a:solidFill>
              <a:effectLst>
                <a:outerShdw blurRad="38100" dist="38100" dir="2700000" algn="tl">
                  <a:srgbClr val="000000">
                    <a:alpha val="43137"/>
                  </a:srgbClr>
                </a:outerShdw>
              </a:effectLst>
            </a:endParaRPr>
          </a:p>
        </p:txBody>
      </p:sp>
      <p:sp>
        <p:nvSpPr>
          <p:cNvPr id="26" name="CuadroTexto 25">
            <a:extLst>
              <a:ext uri="{FF2B5EF4-FFF2-40B4-BE49-F238E27FC236}">
                <a16:creationId xmlns:a16="http://schemas.microsoft.com/office/drawing/2014/main" id="{3AE80A39-BD04-4F87-A8E9-55D76DD4D8DB}"/>
              </a:ext>
            </a:extLst>
          </p:cNvPr>
          <p:cNvSpPr txBox="1"/>
          <p:nvPr/>
        </p:nvSpPr>
        <p:spPr>
          <a:xfrm>
            <a:off x="8157131" y="4203788"/>
            <a:ext cx="1920319" cy="338554"/>
          </a:xfrm>
          <a:prstGeom prst="rect">
            <a:avLst/>
          </a:prstGeom>
          <a:noFill/>
        </p:spPr>
        <p:txBody>
          <a:bodyPr wrap="square" rtlCol="0">
            <a:spAutoFit/>
          </a:bodyPr>
          <a:lstStyle/>
          <a:p>
            <a:pPr algn="ctr"/>
            <a:r>
              <a:rPr lang="es-ES" sz="1600" dirty="0">
                <a:solidFill>
                  <a:schemeClr val="accent6">
                    <a:lumMod val="50000"/>
                  </a:schemeClr>
                </a:solidFill>
                <a:effectLst>
                  <a:outerShdw blurRad="38100" dist="38100" dir="2700000" algn="tl">
                    <a:srgbClr val="000000">
                      <a:alpha val="43137"/>
                    </a:srgbClr>
                  </a:outerShdw>
                </a:effectLst>
              </a:rPr>
              <a:t>RECTANGULAR</a:t>
            </a:r>
            <a:endParaRPr lang="es-419" sz="1600" dirty="0">
              <a:solidFill>
                <a:schemeClr val="accent6">
                  <a:lumMod val="50000"/>
                </a:schemeClr>
              </a:solidFill>
              <a:effectLst>
                <a:outerShdw blurRad="38100" dist="38100" dir="2700000" algn="tl">
                  <a:srgbClr val="000000">
                    <a:alpha val="43137"/>
                  </a:srgbClr>
                </a:outerShdw>
              </a:effectLst>
            </a:endParaRPr>
          </a:p>
        </p:txBody>
      </p:sp>
      <p:sp>
        <p:nvSpPr>
          <p:cNvPr id="27" name="CuadroTexto 26">
            <a:extLst>
              <a:ext uri="{FF2B5EF4-FFF2-40B4-BE49-F238E27FC236}">
                <a16:creationId xmlns:a16="http://schemas.microsoft.com/office/drawing/2014/main" id="{EBD0A738-21FA-4344-90DC-716EA021D9B3}"/>
              </a:ext>
            </a:extLst>
          </p:cNvPr>
          <p:cNvSpPr txBox="1"/>
          <p:nvPr/>
        </p:nvSpPr>
        <p:spPr>
          <a:xfrm>
            <a:off x="2592665" y="5104215"/>
            <a:ext cx="1920319" cy="338554"/>
          </a:xfrm>
          <a:prstGeom prst="rect">
            <a:avLst/>
          </a:prstGeom>
          <a:noFill/>
        </p:spPr>
        <p:txBody>
          <a:bodyPr wrap="square" rtlCol="0">
            <a:spAutoFit/>
          </a:bodyPr>
          <a:lstStyle/>
          <a:p>
            <a:pPr algn="ctr"/>
            <a:r>
              <a:rPr lang="es-ES" sz="1600" dirty="0">
                <a:solidFill>
                  <a:schemeClr val="accent3">
                    <a:lumMod val="50000"/>
                  </a:schemeClr>
                </a:solidFill>
                <a:effectLst>
                  <a:outerShdw blurRad="38100" dist="38100" dir="2700000" algn="tl">
                    <a:srgbClr val="000000">
                      <a:alpha val="43137"/>
                    </a:srgbClr>
                  </a:outerShdw>
                </a:effectLst>
              </a:rPr>
              <a:t>TRIANGULAR</a:t>
            </a:r>
            <a:endParaRPr lang="es-419" sz="1600" dirty="0">
              <a:solidFill>
                <a:schemeClr val="accent3">
                  <a:lumMod val="50000"/>
                </a:schemeClr>
              </a:solidFill>
              <a:effectLst>
                <a:outerShdw blurRad="38100" dist="38100" dir="2700000" algn="tl">
                  <a:srgbClr val="000000">
                    <a:alpha val="43137"/>
                  </a:srgbClr>
                </a:outerShdw>
              </a:effectLst>
            </a:endParaRPr>
          </a:p>
        </p:txBody>
      </p:sp>
      <p:sp>
        <p:nvSpPr>
          <p:cNvPr id="28" name="CuadroTexto 27">
            <a:extLst>
              <a:ext uri="{FF2B5EF4-FFF2-40B4-BE49-F238E27FC236}">
                <a16:creationId xmlns:a16="http://schemas.microsoft.com/office/drawing/2014/main" id="{8F715DD7-1489-4750-81E7-93846ABC6E88}"/>
              </a:ext>
            </a:extLst>
          </p:cNvPr>
          <p:cNvSpPr txBox="1"/>
          <p:nvPr/>
        </p:nvSpPr>
        <p:spPr>
          <a:xfrm>
            <a:off x="8157129" y="5067198"/>
            <a:ext cx="1920319" cy="338554"/>
          </a:xfrm>
          <a:prstGeom prst="rect">
            <a:avLst/>
          </a:prstGeom>
          <a:noFill/>
        </p:spPr>
        <p:txBody>
          <a:bodyPr wrap="square" rtlCol="0">
            <a:spAutoFit/>
          </a:bodyPr>
          <a:lstStyle/>
          <a:p>
            <a:pPr algn="ctr"/>
            <a:r>
              <a:rPr lang="es-ES" sz="1600" dirty="0">
                <a:solidFill>
                  <a:srgbClr val="C00000"/>
                </a:solidFill>
                <a:effectLst>
                  <a:outerShdw blurRad="38100" dist="38100" dir="2700000" algn="tl">
                    <a:srgbClr val="000000">
                      <a:alpha val="43137"/>
                    </a:srgbClr>
                  </a:outerShdw>
                </a:effectLst>
              </a:rPr>
              <a:t>CÓNICA</a:t>
            </a:r>
            <a:endParaRPr lang="es-419" sz="1600" dirty="0">
              <a:solidFill>
                <a:srgbClr val="C00000"/>
              </a:solidFill>
              <a:effectLst>
                <a:outerShdw blurRad="38100" dist="38100" dir="2700000" algn="tl">
                  <a:srgbClr val="000000">
                    <a:alpha val="43137"/>
                  </a:srgbClr>
                </a:outerShdw>
              </a:effectLst>
            </a:endParaRPr>
          </a:p>
        </p:txBody>
      </p:sp>
      <p:sp>
        <p:nvSpPr>
          <p:cNvPr id="11" name="CuadroTexto 10">
            <a:extLst>
              <a:ext uri="{FF2B5EF4-FFF2-40B4-BE49-F238E27FC236}">
                <a16:creationId xmlns:a16="http://schemas.microsoft.com/office/drawing/2014/main" id="{B1EEEF09-E63D-4941-A52B-4BBCD7F74CE9}"/>
              </a:ext>
            </a:extLst>
          </p:cNvPr>
          <p:cNvSpPr txBox="1"/>
          <p:nvPr/>
        </p:nvSpPr>
        <p:spPr>
          <a:xfrm>
            <a:off x="5547693" y="3933494"/>
            <a:ext cx="1572038" cy="369332"/>
          </a:xfrm>
          <a:prstGeom prst="rect">
            <a:avLst/>
          </a:prstGeom>
          <a:noFill/>
        </p:spPr>
        <p:txBody>
          <a:bodyPr wrap="square" rtlCol="0">
            <a:spAutoFit/>
          </a:bodyPr>
          <a:lstStyle/>
          <a:p>
            <a:pPr algn="ctr"/>
            <a:r>
              <a:rPr lang="es-ES" b="1" i="1" u="sng" dirty="0"/>
              <a:t>Ecuaciones</a:t>
            </a:r>
            <a:endParaRPr lang="es-419" b="1" i="1" u="sng" dirty="0"/>
          </a:p>
        </p:txBody>
      </p:sp>
    </p:spTree>
    <p:extLst>
      <p:ext uri="{BB962C8B-B14F-4D97-AF65-F5344CB8AC3E}">
        <p14:creationId xmlns:p14="http://schemas.microsoft.com/office/powerpoint/2010/main" val="41905357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A82D61F6-5DAB-4047-A848-9074CCA875E2}"/>
              </a:ext>
            </a:extLst>
          </p:cNvPr>
          <p:cNvSpPr txBox="1"/>
          <p:nvPr/>
        </p:nvSpPr>
        <p:spPr>
          <a:xfrm>
            <a:off x="184910" y="1581956"/>
            <a:ext cx="7196964" cy="307777"/>
          </a:xfrm>
          <a:prstGeom prst="rect">
            <a:avLst/>
          </a:prstGeom>
          <a:noFill/>
        </p:spPr>
        <p:txBody>
          <a:bodyPr wrap="square">
            <a:spAutoFit/>
          </a:bodyPr>
          <a:lstStyle/>
          <a:p>
            <a:pPr lvl="1"/>
            <a:r>
              <a:rPr lang="es-419" sz="1400" b="1" dirty="0"/>
              <a:t>Temperatura de la parte adiabática y placa base</a:t>
            </a:r>
          </a:p>
        </p:txBody>
      </p:sp>
      <p:pic>
        <p:nvPicPr>
          <p:cNvPr id="5" name="Marcador de contenido 4">
            <a:extLst>
              <a:ext uri="{FF2B5EF4-FFF2-40B4-BE49-F238E27FC236}">
                <a16:creationId xmlns:a16="http://schemas.microsoft.com/office/drawing/2014/main" id="{E2BF1A11-60F7-4D69-9F65-DD0B71BE3A47}"/>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24326" y="2369436"/>
            <a:ext cx="5490774" cy="2589785"/>
          </a:xfrm>
          <a:prstGeom prst="rect">
            <a:avLst/>
          </a:prstGeom>
          <a:noFill/>
          <a:ln>
            <a:noFill/>
          </a:ln>
        </p:spPr>
      </p:pic>
      <mc:AlternateContent xmlns:mc="http://schemas.openxmlformats.org/markup-compatibility/2006" xmlns:a14="http://schemas.microsoft.com/office/drawing/2010/main">
        <mc:Choice Requires="a14">
          <p:sp>
            <p:nvSpPr>
              <p:cNvPr id="7" name="CuadroTexto 6">
                <a:extLst>
                  <a:ext uri="{FF2B5EF4-FFF2-40B4-BE49-F238E27FC236}">
                    <a16:creationId xmlns:a16="http://schemas.microsoft.com/office/drawing/2014/main" id="{1A9B447F-4F25-4DEA-B712-7DA1CAC9A079}"/>
                  </a:ext>
                </a:extLst>
              </p:cNvPr>
              <p:cNvSpPr txBox="1"/>
              <p:nvPr/>
            </p:nvSpPr>
            <p:spPr>
              <a:xfrm>
                <a:off x="7381874" y="1387933"/>
                <a:ext cx="3314701" cy="49705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419" sz="1400" i="1" smtClean="0">
                              <a:solidFill>
                                <a:srgbClr val="836967"/>
                              </a:solidFill>
                              <a:latin typeface="Cambria Math" panose="02040503050406030204" pitchFamily="18" charset="0"/>
                            </a:rPr>
                          </m:ctrlPr>
                        </m:sSubPr>
                        <m:e>
                          <m:r>
                            <a:rPr lang="es-419" sz="1400" i="1">
                              <a:latin typeface="Cambria Math" panose="02040503050406030204" pitchFamily="18" charset="0"/>
                            </a:rPr>
                            <m:t>𝑞</m:t>
                          </m:r>
                        </m:e>
                        <m:sub>
                          <m:r>
                            <a:rPr lang="es-ES" sz="1400" b="0" i="1" smtClean="0">
                              <a:latin typeface="Cambria Math" panose="02040503050406030204" pitchFamily="18" charset="0"/>
                            </a:rPr>
                            <m:t>2</m:t>
                          </m:r>
                          <m:r>
                            <a:rPr lang="es-ES" sz="1400" b="0" i="1" smtClean="0">
                              <a:latin typeface="Cambria Math" panose="02040503050406030204" pitchFamily="18" charset="0"/>
                            </a:rPr>
                            <m:t>𝑐𝑚</m:t>
                          </m:r>
                          <m:r>
                            <a:rPr lang="es-ES" sz="1400" b="0" i="1" smtClean="0">
                              <a:latin typeface="Cambria Math" panose="02040503050406030204" pitchFamily="18" charset="0"/>
                            </a:rPr>
                            <m:t>−</m:t>
                          </m:r>
                          <m:r>
                            <a:rPr lang="es-419" sz="1400" i="1">
                              <a:latin typeface="Cambria Math" panose="02040503050406030204" pitchFamily="18" charset="0"/>
                            </a:rPr>
                            <m:t>𝑎</m:t>
                          </m:r>
                          <m:r>
                            <a:rPr lang="es-ES" sz="1400" b="0" i="1" smtClean="0">
                              <a:latin typeface="Cambria Math" panose="02040503050406030204" pitchFamily="18" charset="0"/>
                            </a:rPr>
                            <m:t>𝑑𝑖𝑎𝑏</m:t>
                          </m:r>
                          <m:r>
                            <a:rPr lang="es-ES" sz="1400" b="0" i="1" smtClean="0">
                              <a:latin typeface="Cambria Math" panose="02040503050406030204" pitchFamily="18" charset="0"/>
                            </a:rPr>
                            <m:t>á</m:t>
                          </m:r>
                          <m:r>
                            <a:rPr lang="es-ES" sz="1400" b="0" i="1" smtClean="0">
                              <a:latin typeface="Cambria Math" panose="02040503050406030204" pitchFamily="18" charset="0"/>
                            </a:rPr>
                            <m:t>𝑡𝑖𝑐𝑜</m:t>
                          </m:r>
                        </m:sub>
                      </m:sSub>
                      <m:r>
                        <a:rPr lang="es-419" sz="1400" i="0">
                          <a:latin typeface="Cambria Math" panose="02040503050406030204" pitchFamily="18" charset="0"/>
                        </a:rPr>
                        <m:t>=</m:t>
                      </m:r>
                      <m:r>
                        <a:rPr lang="es-419" sz="1400" i="1">
                          <a:latin typeface="Cambria Math" panose="02040503050406030204" pitchFamily="18" charset="0"/>
                        </a:rPr>
                        <m:t>𝐾</m:t>
                      </m:r>
                      <m:r>
                        <a:rPr lang="es-419" sz="1400" i="0">
                          <a:latin typeface="Cambria Math" panose="02040503050406030204" pitchFamily="18" charset="0"/>
                        </a:rPr>
                        <m:t>∗</m:t>
                      </m:r>
                      <m:f>
                        <m:fPr>
                          <m:ctrlPr>
                            <a:rPr lang="es-419" sz="1400" i="1">
                              <a:solidFill>
                                <a:srgbClr val="836967"/>
                              </a:solidFill>
                              <a:latin typeface="Cambria Math" panose="02040503050406030204" pitchFamily="18" charset="0"/>
                            </a:rPr>
                          </m:ctrlPr>
                        </m:fPr>
                        <m:num>
                          <m:r>
                            <a:rPr lang="es-419" sz="1400" i="1">
                              <a:latin typeface="Cambria Math" panose="02040503050406030204" pitchFamily="18" charset="0"/>
                            </a:rPr>
                            <m:t>𝐴</m:t>
                          </m:r>
                        </m:num>
                        <m:den>
                          <m:r>
                            <a:rPr lang="es-419" sz="1400" i="1">
                              <a:latin typeface="Cambria Math" panose="02040503050406030204" pitchFamily="18" charset="0"/>
                            </a:rPr>
                            <m:t>𝑙</m:t>
                          </m:r>
                        </m:den>
                      </m:f>
                      <m:r>
                        <a:rPr lang="es-419" sz="1400" i="0">
                          <a:latin typeface="Cambria Math" panose="02040503050406030204" pitchFamily="18" charset="0"/>
                        </a:rPr>
                        <m:t>∗</m:t>
                      </m:r>
                      <m:d>
                        <m:dPr>
                          <m:ctrlPr>
                            <a:rPr lang="es-419" sz="1400" i="1">
                              <a:latin typeface="Cambria Math" panose="02040503050406030204" pitchFamily="18" charset="0"/>
                            </a:rPr>
                          </m:ctrlPr>
                        </m:dPr>
                        <m:e>
                          <m:sSub>
                            <m:sSubPr>
                              <m:ctrlPr>
                                <a:rPr lang="es-419" sz="1400" i="1">
                                  <a:solidFill>
                                    <a:srgbClr val="836967"/>
                                  </a:solidFill>
                                  <a:latin typeface="Cambria Math" panose="02040503050406030204" pitchFamily="18" charset="0"/>
                                </a:rPr>
                              </m:ctrlPr>
                            </m:sSubPr>
                            <m:e>
                              <m:r>
                                <a:rPr lang="es-419" sz="1400" i="1">
                                  <a:latin typeface="Cambria Math" panose="02040503050406030204" pitchFamily="18" charset="0"/>
                                </a:rPr>
                                <m:t>𝑇</m:t>
                              </m:r>
                            </m:e>
                            <m:sub>
                              <m:r>
                                <a:rPr lang="es-419" sz="1400" i="0">
                                  <a:latin typeface="Cambria Math" panose="02040503050406030204" pitchFamily="18" charset="0"/>
                                </a:rPr>
                                <m:t>00</m:t>
                              </m:r>
                            </m:sub>
                          </m:sSub>
                          <m:r>
                            <a:rPr lang="es-419" sz="1400" i="0">
                              <a:latin typeface="Cambria Math" panose="02040503050406030204" pitchFamily="18" charset="0"/>
                            </a:rPr>
                            <m:t>−</m:t>
                          </m:r>
                          <m:r>
                            <a:rPr lang="es-419" sz="1400" i="1">
                              <a:latin typeface="Cambria Math" panose="02040503050406030204" pitchFamily="18" charset="0"/>
                            </a:rPr>
                            <m:t>𝑇</m:t>
                          </m:r>
                          <m:r>
                            <a:rPr lang="es-419" sz="1400" i="0">
                              <a:latin typeface="Cambria Math" panose="02040503050406030204" pitchFamily="18" charset="0"/>
                            </a:rPr>
                            <m:t>1</m:t>
                          </m:r>
                        </m:e>
                      </m:d>
                    </m:oMath>
                  </m:oMathPara>
                </a14:m>
                <a:endParaRPr lang="es-419" dirty="0"/>
              </a:p>
            </p:txBody>
          </p:sp>
        </mc:Choice>
        <mc:Fallback xmlns="">
          <p:sp>
            <p:nvSpPr>
              <p:cNvPr id="7" name="CuadroTexto 6">
                <a:extLst>
                  <a:ext uri="{FF2B5EF4-FFF2-40B4-BE49-F238E27FC236}">
                    <a16:creationId xmlns:a16="http://schemas.microsoft.com/office/drawing/2014/main" id="{1A9B447F-4F25-4DEA-B712-7DA1CAC9A079}"/>
                  </a:ext>
                </a:extLst>
              </p:cNvPr>
              <p:cNvSpPr txBox="1">
                <a:spLocks noRot="1" noChangeAspect="1" noMove="1" noResize="1" noEditPoints="1" noAdjustHandles="1" noChangeArrowheads="1" noChangeShapeType="1" noTextEdit="1"/>
              </p:cNvSpPr>
              <p:nvPr/>
            </p:nvSpPr>
            <p:spPr>
              <a:xfrm>
                <a:off x="7381874" y="1387933"/>
                <a:ext cx="3314701" cy="497059"/>
              </a:xfrm>
              <a:prstGeom prst="rect">
                <a:avLst/>
              </a:prstGeom>
              <a:blipFill>
                <a:blip r:embed="rId3"/>
                <a:stretch>
                  <a:fillRect b="-2469"/>
                </a:stretch>
              </a:blipFill>
            </p:spPr>
            <p:txBody>
              <a:bodyPr/>
              <a:lstStyle/>
              <a:p>
                <a:r>
                  <a:rPr lang="es-419">
                    <a:noFill/>
                  </a:rPr>
                  <a:t> </a:t>
                </a:r>
              </a:p>
            </p:txBody>
          </p:sp>
        </mc:Fallback>
      </mc:AlternateContent>
      <mc:AlternateContent xmlns:mc="http://schemas.openxmlformats.org/markup-compatibility/2006" xmlns:a14="http://schemas.microsoft.com/office/drawing/2010/main">
        <mc:Choice Requires="a14">
          <p:sp>
            <p:nvSpPr>
              <p:cNvPr id="9" name="CuadroTexto 8">
                <a:extLst>
                  <a:ext uri="{FF2B5EF4-FFF2-40B4-BE49-F238E27FC236}">
                    <a16:creationId xmlns:a16="http://schemas.microsoft.com/office/drawing/2014/main" id="{9EA0822A-6E46-4BDA-9947-5E9FBCF00170}"/>
                  </a:ext>
                </a:extLst>
              </p:cNvPr>
              <p:cNvSpPr txBox="1"/>
              <p:nvPr/>
            </p:nvSpPr>
            <p:spPr>
              <a:xfrm>
                <a:off x="6515100" y="2088623"/>
                <a:ext cx="5048250" cy="70602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419" sz="1400" i="1" smtClean="0">
                              <a:solidFill>
                                <a:srgbClr val="836967"/>
                              </a:solidFill>
                              <a:latin typeface="Cambria Math" panose="02040503050406030204" pitchFamily="18" charset="0"/>
                            </a:rPr>
                          </m:ctrlPr>
                        </m:sSubPr>
                        <m:e>
                          <m:r>
                            <a:rPr lang="es-419" sz="1400" i="1">
                              <a:latin typeface="Cambria Math" panose="02040503050406030204" pitchFamily="18" charset="0"/>
                            </a:rPr>
                            <m:t>𝑞</m:t>
                          </m:r>
                        </m:e>
                        <m:sub>
                          <m:r>
                            <a:rPr lang="es-419" sz="1400" i="1">
                              <a:latin typeface="Cambria Math" panose="02040503050406030204" pitchFamily="18" charset="0"/>
                            </a:rPr>
                            <m:t>𝑎𝑙𝑒𝑡𝑎𝑐𝑖𝑙𝑖𝑛𝑑𝑟𝑖𝑐𝑎</m:t>
                          </m:r>
                        </m:sub>
                      </m:sSub>
                      <m:r>
                        <a:rPr lang="es-419" sz="1400" i="0">
                          <a:latin typeface="Cambria Math" panose="02040503050406030204" pitchFamily="18" charset="0"/>
                        </a:rPr>
                        <m:t>=</m:t>
                      </m:r>
                      <m:f>
                        <m:fPr>
                          <m:ctrlPr>
                            <a:rPr lang="es-419" sz="1400" i="1">
                              <a:solidFill>
                                <a:srgbClr val="836967"/>
                              </a:solidFill>
                              <a:latin typeface="Cambria Math" panose="02040503050406030204" pitchFamily="18" charset="0"/>
                            </a:rPr>
                          </m:ctrlPr>
                        </m:fPr>
                        <m:num>
                          <m:sSub>
                            <m:sSubPr>
                              <m:ctrlPr>
                                <a:rPr lang="es-419" sz="1400" i="1">
                                  <a:solidFill>
                                    <a:srgbClr val="836967"/>
                                  </a:solidFill>
                                  <a:latin typeface="Cambria Math" panose="02040503050406030204" pitchFamily="18" charset="0"/>
                                </a:rPr>
                              </m:ctrlPr>
                            </m:sSubPr>
                            <m:e>
                              <m:r>
                                <a:rPr lang="es-419" sz="1400" i="1">
                                  <a:latin typeface="Cambria Math" panose="02040503050406030204" pitchFamily="18" charset="0"/>
                                </a:rPr>
                                <m:t>𝑇</m:t>
                              </m:r>
                            </m:e>
                            <m:sub>
                              <m:r>
                                <a:rPr lang="es-419" sz="1400" i="0">
                                  <a:latin typeface="Cambria Math" panose="02040503050406030204" pitchFamily="18" charset="0"/>
                                </a:rPr>
                                <m:t>00</m:t>
                              </m:r>
                            </m:sub>
                          </m:sSub>
                          <m:r>
                            <a:rPr lang="es-419" sz="1400" i="0">
                              <a:latin typeface="Cambria Math" panose="02040503050406030204" pitchFamily="18" charset="0"/>
                            </a:rPr>
                            <m:t>−</m:t>
                          </m:r>
                          <m:sSub>
                            <m:sSubPr>
                              <m:ctrlPr>
                                <a:rPr lang="es-419" sz="1400" i="1">
                                  <a:solidFill>
                                    <a:srgbClr val="836967"/>
                                  </a:solidFill>
                                  <a:latin typeface="Cambria Math" panose="02040503050406030204" pitchFamily="18" charset="0"/>
                                </a:rPr>
                              </m:ctrlPr>
                            </m:sSubPr>
                            <m:e>
                              <m:r>
                                <a:rPr lang="es-419" sz="1400" i="1">
                                  <a:latin typeface="Cambria Math" panose="02040503050406030204" pitchFamily="18" charset="0"/>
                                </a:rPr>
                                <m:t>𝑇</m:t>
                              </m:r>
                            </m:e>
                            <m:sub>
                              <m:r>
                                <a:rPr lang="es-419" sz="1400" i="0">
                                  <a:latin typeface="Cambria Math" panose="02040503050406030204" pitchFamily="18" charset="0"/>
                                </a:rPr>
                                <m:t>1</m:t>
                              </m:r>
                            </m:sub>
                          </m:sSub>
                        </m:num>
                        <m:den>
                          <m:sSub>
                            <m:sSubPr>
                              <m:ctrlPr>
                                <a:rPr lang="es-419" sz="1400" i="1">
                                  <a:solidFill>
                                    <a:srgbClr val="836967"/>
                                  </a:solidFill>
                                  <a:latin typeface="Cambria Math" panose="02040503050406030204" pitchFamily="18" charset="0"/>
                                </a:rPr>
                              </m:ctrlPr>
                            </m:sSubPr>
                            <m:e>
                              <m:r>
                                <a:rPr lang="es-419" sz="1400" i="1">
                                  <a:latin typeface="Cambria Math" panose="02040503050406030204" pitchFamily="18" charset="0"/>
                                </a:rPr>
                                <m:t>𝑅</m:t>
                              </m:r>
                            </m:e>
                            <m:sub>
                              <m:r>
                                <a:rPr lang="es-419" sz="1400" i="0">
                                  <a:latin typeface="Cambria Math" panose="02040503050406030204" pitchFamily="18" charset="0"/>
                                </a:rPr>
                                <m:t>1</m:t>
                              </m:r>
                            </m:sub>
                          </m:sSub>
                          <m:r>
                            <a:rPr lang="es-419" sz="1400" i="0">
                              <a:latin typeface="Cambria Math" panose="02040503050406030204" pitchFamily="18" charset="0"/>
                            </a:rPr>
                            <m:t>+</m:t>
                          </m:r>
                          <m:sSub>
                            <m:sSubPr>
                              <m:ctrlPr>
                                <a:rPr lang="es-419" sz="1400" i="1">
                                  <a:solidFill>
                                    <a:srgbClr val="836967"/>
                                  </a:solidFill>
                                  <a:latin typeface="Cambria Math" panose="02040503050406030204" pitchFamily="18" charset="0"/>
                                </a:rPr>
                              </m:ctrlPr>
                            </m:sSubPr>
                            <m:e>
                              <m:r>
                                <a:rPr lang="es-419" sz="1400" i="1">
                                  <a:latin typeface="Cambria Math" panose="02040503050406030204" pitchFamily="18" charset="0"/>
                                </a:rPr>
                                <m:t>𝑅</m:t>
                              </m:r>
                            </m:e>
                            <m:sub>
                              <m:r>
                                <a:rPr lang="es-419" sz="1400" i="0">
                                  <a:latin typeface="Cambria Math" panose="02040503050406030204" pitchFamily="18" charset="0"/>
                                </a:rPr>
                                <m:t>2</m:t>
                              </m:r>
                            </m:sub>
                          </m:sSub>
                        </m:den>
                      </m:f>
                      <m:r>
                        <a:rPr lang="es-ES" sz="1400" b="0" i="1" smtClean="0">
                          <a:latin typeface="Cambria Math" panose="02040503050406030204" pitchFamily="18" charset="0"/>
                        </a:rPr>
                        <m:t>=</m:t>
                      </m:r>
                      <m:f>
                        <m:fPr>
                          <m:ctrlPr>
                            <a:rPr lang="es-419" sz="1400" i="1">
                              <a:latin typeface="Cambria Math" panose="02040503050406030204" pitchFamily="18" charset="0"/>
                            </a:rPr>
                          </m:ctrlPr>
                        </m:fPr>
                        <m:num>
                          <m:sSub>
                            <m:sSubPr>
                              <m:ctrlPr>
                                <a:rPr lang="es-419" sz="1400" i="1">
                                  <a:latin typeface="Cambria Math" panose="02040503050406030204" pitchFamily="18" charset="0"/>
                                </a:rPr>
                              </m:ctrlPr>
                            </m:sSubPr>
                            <m:e>
                              <m:r>
                                <a:rPr lang="es-EC" sz="1400" i="1">
                                  <a:latin typeface="Cambria Math" panose="02040503050406030204" pitchFamily="18" charset="0"/>
                                </a:rPr>
                                <m:t>𝑇</m:t>
                              </m:r>
                            </m:e>
                            <m:sub>
                              <m:r>
                                <a:rPr lang="es-EC" sz="1400" i="1">
                                  <a:latin typeface="Cambria Math" panose="02040503050406030204" pitchFamily="18" charset="0"/>
                                </a:rPr>
                                <m:t>𝑜𝑜</m:t>
                              </m:r>
                            </m:sub>
                          </m:sSub>
                          <m:r>
                            <a:rPr lang="es-EC" sz="1400" i="1">
                              <a:latin typeface="Cambria Math" panose="02040503050406030204" pitchFamily="18" charset="0"/>
                            </a:rPr>
                            <m:t>−120</m:t>
                          </m:r>
                        </m:num>
                        <m:den>
                          <m:f>
                            <m:fPr>
                              <m:ctrlPr>
                                <a:rPr lang="es-419" sz="1400" i="1">
                                  <a:latin typeface="Cambria Math" panose="02040503050406030204" pitchFamily="18" charset="0"/>
                                </a:rPr>
                              </m:ctrlPr>
                            </m:fPr>
                            <m:num>
                              <m:r>
                                <a:rPr lang="es-EC" sz="1400" i="1">
                                  <a:latin typeface="Cambria Math" panose="02040503050406030204" pitchFamily="18" charset="0"/>
                                </a:rPr>
                                <m:t>𝐿</m:t>
                              </m:r>
                              <m:r>
                                <a:rPr lang="es-EC" sz="1400" i="1">
                                  <a:latin typeface="Cambria Math" panose="02040503050406030204" pitchFamily="18" charset="0"/>
                                </a:rPr>
                                <m:t>1</m:t>
                              </m:r>
                            </m:num>
                            <m:den>
                              <m:r>
                                <a:rPr lang="es-EC" sz="1400" i="1">
                                  <a:latin typeface="Cambria Math" panose="02040503050406030204" pitchFamily="18" charset="0"/>
                                </a:rPr>
                                <m:t>𝐾</m:t>
                              </m:r>
                              <m:r>
                                <a:rPr lang="es-EC" sz="1400" i="1">
                                  <a:latin typeface="Cambria Math" panose="02040503050406030204" pitchFamily="18" charset="0"/>
                                </a:rPr>
                                <m:t>∗</m:t>
                              </m:r>
                              <m:sSub>
                                <m:sSubPr>
                                  <m:ctrlPr>
                                    <a:rPr lang="es-419" sz="1400" i="1">
                                      <a:latin typeface="Cambria Math" panose="02040503050406030204" pitchFamily="18" charset="0"/>
                                    </a:rPr>
                                  </m:ctrlPr>
                                </m:sSubPr>
                                <m:e>
                                  <m:r>
                                    <a:rPr lang="es-EC" sz="1400" i="1">
                                      <a:latin typeface="Cambria Math" panose="02040503050406030204" pitchFamily="18" charset="0"/>
                                    </a:rPr>
                                    <m:t>𝐴</m:t>
                                  </m:r>
                                </m:e>
                                <m:sub>
                                  <m:r>
                                    <a:rPr lang="es-EC" sz="1400" i="1">
                                      <a:latin typeface="Cambria Math" panose="02040503050406030204" pitchFamily="18" charset="0"/>
                                    </a:rPr>
                                    <m:t>1</m:t>
                                  </m:r>
                                </m:sub>
                              </m:sSub>
                              <m:r>
                                <a:rPr lang="es-EC" sz="1400" i="1">
                                  <a:latin typeface="Cambria Math" panose="02040503050406030204" pitchFamily="18" charset="0"/>
                                </a:rPr>
                                <m:t>  </m:t>
                              </m:r>
                            </m:den>
                          </m:f>
                          <m:r>
                            <a:rPr lang="es-EC" sz="1400" i="1">
                              <a:latin typeface="Cambria Math" panose="02040503050406030204" pitchFamily="18" charset="0"/>
                            </a:rPr>
                            <m:t>+</m:t>
                          </m:r>
                          <m:f>
                            <m:fPr>
                              <m:ctrlPr>
                                <a:rPr lang="es-419" sz="1400" i="1">
                                  <a:latin typeface="Cambria Math" panose="02040503050406030204" pitchFamily="18" charset="0"/>
                                </a:rPr>
                              </m:ctrlPr>
                            </m:fPr>
                            <m:num>
                              <m:r>
                                <a:rPr lang="es-EC" sz="1400" i="1">
                                  <a:latin typeface="Cambria Math" panose="02040503050406030204" pitchFamily="18" charset="0"/>
                                </a:rPr>
                                <m:t>𝐿</m:t>
                              </m:r>
                              <m:r>
                                <a:rPr lang="es-EC" sz="1400" i="1">
                                  <a:latin typeface="Cambria Math" panose="02040503050406030204" pitchFamily="18" charset="0"/>
                                </a:rPr>
                                <m:t>2</m:t>
                              </m:r>
                            </m:num>
                            <m:den>
                              <m:r>
                                <a:rPr lang="es-EC" sz="1400" i="1">
                                  <a:latin typeface="Cambria Math" panose="02040503050406030204" pitchFamily="18" charset="0"/>
                                </a:rPr>
                                <m:t>𝐾</m:t>
                              </m:r>
                              <m:r>
                                <a:rPr lang="es-EC" sz="1400" i="1">
                                  <a:latin typeface="Cambria Math" panose="02040503050406030204" pitchFamily="18" charset="0"/>
                                </a:rPr>
                                <m:t>∗</m:t>
                              </m:r>
                              <m:sSub>
                                <m:sSubPr>
                                  <m:ctrlPr>
                                    <a:rPr lang="es-419" sz="1400" i="1">
                                      <a:latin typeface="Cambria Math" panose="02040503050406030204" pitchFamily="18" charset="0"/>
                                    </a:rPr>
                                  </m:ctrlPr>
                                </m:sSubPr>
                                <m:e>
                                  <m:r>
                                    <a:rPr lang="es-EC" sz="1400" i="1">
                                      <a:latin typeface="Cambria Math" panose="02040503050406030204" pitchFamily="18" charset="0"/>
                                    </a:rPr>
                                    <m:t>𝐴</m:t>
                                  </m:r>
                                </m:e>
                                <m:sub>
                                  <m:r>
                                    <a:rPr lang="es-EC" sz="1400" i="1">
                                      <a:latin typeface="Cambria Math" panose="02040503050406030204" pitchFamily="18" charset="0"/>
                                    </a:rPr>
                                    <m:t>2</m:t>
                                  </m:r>
                                </m:sub>
                              </m:sSub>
                            </m:den>
                          </m:f>
                        </m:den>
                      </m:f>
                    </m:oMath>
                  </m:oMathPara>
                </a14:m>
                <a:endParaRPr lang="es-419" sz="1400" dirty="0"/>
              </a:p>
            </p:txBody>
          </p:sp>
        </mc:Choice>
        <mc:Fallback xmlns="">
          <p:sp>
            <p:nvSpPr>
              <p:cNvPr id="9" name="CuadroTexto 8">
                <a:extLst>
                  <a:ext uri="{FF2B5EF4-FFF2-40B4-BE49-F238E27FC236}">
                    <a16:creationId xmlns:a16="http://schemas.microsoft.com/office/drawing/2014/main" id="{9EA0822A-6E46-4BDA-9947-5E9FBCF00170}"/>
                  </a:ext>
                </a:extLst>
              </p:cNvPr>
              <p:cNvSpPr txBox="1">
                <a:spLocks noRot="1" noChangeAspect="1" noMove="1" noResize="1" noEditPoints="1" noAdjustHandles="1" noChangeArrowheads="1" noChangeShapeType="1" noTextEdit="1"/>
              </p:cNvSpPr>
              <p:nvPr/>
            </p:nvSpPr>
            <p:spPr>
              <a:xfrm>
                <a:off x="6515100" y="2088623"/>
                <a:ext cx="5048250" cy="706027"/>
              </a:xfrm>
              <a:prstGeom prst="rect">
                <a:avLst/>
              </a:prstGeom>
              <a:blipFill>
                <a:blip r:embed="rId4"/>
                <a:stretch>
                  <a:fillRect b="-870"/>
                </a:stretch>
              </a:blipFill>
            </p:spPr>
            <p:txBody>
              <a:bodyPr/>
              <a:lstStyle/>
              <a:p>
                <a:r>
                  <a:rPr lang="es-419">
                    <a:noFill/>
                  </a:rPr>
                  <a:t> </a:t>
                </a:r>
              </a:p>
            </p:txBody>
          </p:sp>
        </mc:Fallback>
      </mc:AlternateContent>
      <mc:AlternateContent xmlns:mc="http://schemas.openxmlformats.org/markup-compatibility/2006" xmlns:a14="http://schemas.microsoft.com/office/drawing/2010/main">
        <mc:Choice Requires="a14">
          <p:graphicFrame>
            <p:nvGraphicFramePr>
              <p:cNvPr id="10" name="Diagrama 9">
                <a:extLst>
                  <a:ext uri="{FF2B5EF4-FFF2-40B4-BE49-F238E27FC236}">
                    <a16:creationId xmlns:a16="http://schemas.microsoft.com/office/drawing/2014/main" id="{9EDCD650-4169-46C3-9F3A-4E6D88F42106}"/>
                  </a:ext>
                </a:extLst>
              </p:cNvPr>
              <p:cNvGraphicFramePr/>
              <p:nvPr>
                <p:extLst>
                  <p:ext uri="{D42A27DB-BD31-4B8C-83A1-F6EECF244321}">
                    <p14:modId xmlns:p14="http://schemas.microsoft.com/office/powerpoint/2010/main" val="875061553"/>
                  </p:ext>
                </p:extLst>
              </p:nvPr>
            </p:nvGraphicFramePr>
            <p:xfrm>
              <a:off x="6981824" y="3093667"/>
              <a:ext cx="4152900" cy="201556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mc:Choice>
        <mc:Fallback xmlns="">
          <p:graphicFrame>
            <p:nvGraphicFramePr>
              <p:cNvPr id="10" name="Diagrama 9">
                <a:extLst>
                  <a:ext uri="{FF2B5EF4-FFF2-40B4-BE49-F238E27FC236}">
                    <a16:creationId xmlns:a16="http://schemas.microsoft.com/office/drawing/2014/main" id="{9EDCD650-4169-46C3-9F3A-4E6D88F42106}"/>
                  </a:ext>
                </a:extLst>
              </p:cNvPr>
              <p:cNvGraphicFramePr/>
              <p:nvPr>
                <p:extLst>
                  <p:ext uri="{D42A27DB-BD31-4B8C-83A1-F6EECF244321}">
                    <p14:modId xmlns:p14="http://schemas.microsoft.com/office/powerpoint/2010/main" val="875061553"/>
                  </p:ext>
                </p:extLst>
              </p:nvPr>
            </p:nvGraphicFramePr>
            <p:xfrm>
              <a:off x="6981824" y="3093667"/>
              <a:ext cx="4152900" cy="2015568"/>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mc:Fallback>
      </mc:AlternateContent>
      <p:sp>
        <p:nvSpPr>
          <p:cNvPr id="8" name="CuadroTexto 7">
            <a:extLst>
              <a:ext uri="{FF2B5EF4-FFF2-40B4-BE49-F238E27FC236}">
                <a16:creationId xmlns:a16="http://schemas.microsoft.com/office/drawing/2014/main" id="{3403A166-6D15-4FCB-BEA2-3C625B24CF32}"/>
              </a:ext>
            </a:extLst>
          </p:cNvPr>
          <p:cNvSpPr txBox="1"/>
          <p:nvPr/>
        </p:nvSpPr>
        <p:spPr>
          <a:xfrm>
            <a:off x="184910" y="1013734"/>
            <a:ext cx="6724650" cy="369332"/>
          </a:xfrm>
          <a:prstGeom prst="rect">
            <a:avLst/>
          </a:prstGeom>
          <a:noFill/>
        </p:spPr>
        <p:txBody>
          <a:bodyPr wrap="square">
            <a:spAutoFit/>
          </a:bodyPr>
          <a:lstStyle/>
          <a:p>
            <a:pPr lvl="1"/>
            <a:r>
              <a:rPr lang="es-419" b="1" dirty="0"/>
              <a:t>DIMENSIONAMIENTO DE LA RESISTENCIA ELÉCTRICA</a:t>
            </a:r>
          </a:p>
        </p:txBody>
      </p:sp>
      <p:sp>
        <p:nvSpPr>
          <p:cNvPr id="11" name="CuadroTexto 10">
            <a:extLst>
              <a:ext uri="{FF2B5EF4-FFF2-40B4-BE49-F238E27FC236}">
                <a16:creationId xmlns:a16="http://schemas.microsoft.com/office/drawing/2014/main" id="{EC32D432-0247-4A24-882D-DE1A5EF2A502}"/>
              </a:ext>
            </a:extLst>
          </p:cNvPr>
          <p:cNvSpPr txBox="1"/>
          <p:nvPr/>
        </p:nvSpPr>
        <p:spPr>
          <a:xfrm>
            <a:off x="2692262" y="152085"/>
            <a:ext cx="8004313" cy="73866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s-ES" sz="2800" b="1" dirty="0">
                <a:solidFill>
                  <a:srgbClr val="C00000"/>
                </a:solidFill>
              </a:rPr>
              <a:t>DISEÑO ELÉCTRICO Y ELECTRÓNICO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a:ea typeface="+mn-ea"/>
              <a:cs typeface="Times New Roman" panose="02020603050405020304" pitchFamily="18" charset="0"/>
            </a:endParaRPr>
          </a:p>
        </p:txBody>
      </p:sp>
    </p:spTree>
    <p:extLst>
      <p:ext uri="{BB962C8B-B14F-4D97-AF65-F5344CB8AC3E}">
        <p14:creationId xmlns:p14="http://schemas.microsoft.com/office/powerpoint/2010/main" val="33454532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a 8">
            <a:extLst>
              <a:ext uri="{FF2B5EF4-FFF2-40B4-BE49-F238E27FC236}">
                <a16:creationId xmlns:a16="http://schemas.microsoft.com/office/drawing/2014/main" id="{6E9A6F80-31FA-41AB-821A-896BD1A4ED05}"/>
              </a:ext>
            </a:extLst>
          </p:cNvPr>
          <p:cNvGraphicFramePr/>
          <p:nvPr>
            <p:extLst>
              <p:ext uri="{D42A27DB-BD31-4B8C-83A1-F6EECF244321}">
                <p14:modId xmlns:p14="http://schemas.microsoft.com/office/powerpoint/2010/main" val="1248007050"/>
              </p:ext>
            </p:extLst>
          </p:nvPr>
        </p:nvGraphicFramePr>
        <p:xfrm>
          <a:off x="144708" y="2745128"/>
          <a:ext cx="8244927" cy="22407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AlternateContent xmlns:mc="http://schemas.openxmlformats.org/markup-compatibility/2006" xmlns:a14="http://schemas.microsoft.com/office/drawing/2010/main">
        <mc:Choice Requires="a14">
          <p:sp>
            <p:nvSpPr>
              <p:cNvPr id="11" name="CuadroTexto 10">
                <a:extLst>
                  <a:ext uri="{FF2B5EF4-FFF2-40B4-BE49-F238E27FC236}">
                    <a16:creationId xmlns:a16="http://schemas.microsoft.com/office/drawing/2014/main" id="{839C04CB-D7D0-4E38-A1D2-070DDC306A5F}"/>
                  </a:ext>
                </a:extLst>
              </p:cNvPr>
              <p:cNvSpPr txBox="1"/>
              <p:nvPr/>
            </p:nvSpPr>
            <p:spPr>
              <a:xfrm>
                <a:off x="7126612" y="1265191"/>
                <a:ext cx="4167857"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419" sz="1400" i="1" smtClean="0">
                              <a:solidFill>
                                <a:srgbClr val="836967"/>
                              </a:solidFill>
                              <a:latin typeface="Cambria Math" panose="02040503050406030204" pitchFamily="18" charset="0"/>
                            </a:rPr>
                          </m:ctrlPr>
                        </m:sSubPr>
                        <m:e>
                          <m:r>
                            <a:rPr lang="es-419" sz="1400" i="1">
                              <a:latin typeface="Cambria Math" panose="02040503050406030204" pitchFamily="18" charset="0"/>
                            </a:rPr>
                            <m:t>𝑞</m:t>
                          </m:r>
                        </m:e>
                        <m:sub>
                          <m:r>
                            <a:rPr lang="es-419" sz="1400" i="1">
                              <a:latin typeface="Cambria Math" panose="02040503050406030204" pitchFamily="18" charset="0"/>
                            </a:rPr>
                            <m:t>𝑒𝑛𝑡𝑟𝑎</m:t>
                          </m:r>
                        </m:sub>
                      </m:sSub>
                      <m:r>
                        <a:rPr lang="es-419" sz="1400" i="0">
                          <a:latin typeface="Cambria Math" panose="02040503050406030204" pitchFamily="18" charset="0"/>
                        </a:rPr>
                        <m:t>=</m:t>
                      </m:r>
                      <m:sSub>
                        <m:sSubPr>
                          <m:ctrlPr>
                            <a:rPr lang="es-419" sz="1400" i="1">
                              <a:solidFill>
                                <a:srgbClr val="836967"/>
                              </a:solidFill>
                              <a:latin typeface="Cambria Math" panose="02040503050406030204" pitchFamily="18" charset="0"/>
                            </a:rPr>
                          </m:ctrlPr>
                        </m:sSubPr>
                        <m:e>
                          <m:r>
                            <a:rPr lang="es-419" sz="1400" i="1">
                              <a:latin typeface="Cambria Math" panose="02040503050406030204" pitchFamily="18" charset="0"/>
                            </a:rPr>
                            <m:t>𝑞</m:t>
                          </m:r>
                        </m:e>
                        <m:sub>
                          <m:r>
                            <a:rPr lang="es-419" sz="1400" i="1">
                              <a:latin typeface="Cambria Math" panose="02040503050406030204" pitchFamily="18" charset="0"/>
                            </a:rPr>
                            <m:t>𝑠𝑎𝑙𝑒</m:t>
                          </m:r>
                        </m:sub>
                      </m:sSub>
                    </m:oMath>
                  </m:oMathPara>
                </a14:m>
                <a:endParaRPr lang="es-419" dirty="0"/>
              </a:p>
            </p:txBody>
          </p:sp>
        </mc:Choice>
        <mc:Fallback xmlns="">
          <p:sp>
            <p:nvSpPr>
              <p:cNvPr id="11" name="CuadroTexto 10">
                <a:extLst>
                  <a:ext uri="{FF2B5EF4-FFF2-40B4-BE49-F238E27FC236}">
                    <a16:creationId xmlns:a16="http://schemas.microsoft.com/office/drawing/2014/main" id="{839C04CB-D7D0-4E38-A1D2-070DDC306A5F}"/>
                  </a:ext>
                </a:extLst>
              </p:cNvPr>
              <p:cNvSpPr txBox="1">
                <a:spLocks noRot="1" noChangeAspect="1" noMove="1" noResize="1" noEditPoints="1" noAdjustHandles="1" noChangeArrowheads="1" noChangeShapeType="1" noTextEdit="1"/>
              </p:cNvSpPr>
              <p:nvPr/>
            </p:nvSpPr>
            <p:spPr>
              <a:xfrm>
                <a:off x="7126612" y="1265191"/>
                <a:ext cx="4167857" cy="307777"/>
              </a:xfrm>
              <a:prstGeom prst="rect">
                <a:avLst/>
              </a:prstGeom>
              <a:blipFill>
                <a:blip r:embed="rId7"/>
                <a:stretch>
                  <a:fillRect b="-4000"/>
                </a:stretch>
              </a:blipFill>
            </p:spPr>
            <p:txBody>
              <a:bodyPr/>
              <a:lstStyle/>
              <a:p>
                <a:r>
                  <a:rPr lang="es-419">
                    <a:noFill/>
                  </a:rPr>
                  <a:t> </a:t>
                </a:r>
              </a:p>
            </p:txBody>
          </p:sp>
        </mc:Fallback>
      </mc:AlternateContent>
      <mc:AlternateContent xmlns:mc="http://schemas.openxmlformats.org/markup-compatibility/2006" xmlns:a14="http://schemas.microsoft.com/office/drawing/2010/main">
        <mc:Choice Requires="a14">
          <p:sp>
            <p:nvSpPr>
              <p:cNvPr id="13" name="CuadroTexto 12">
                <a:extLst>
                  <a:ext uri="{FF2B5EF4-FFF2-40B4-BE49-F238E27FC236}">
                    <a16:creationId xmlns:a16="http://schemas.microsoft.com/office/drawing/2014/main" id="{BB8E401A-80BC-404E-8E17-CDE4300236FD}"/>
                  </a:ext>
                </a:extLst>
              </p:cNvPr>
              <p:cNvSpPr txBox="1"/>
              <p:nvPr/>
            </p:nvSpPr>
            <p:spPr>
              <a:xfrm>
                <a:off x="6196123" y="1814452"/>
                <a:ext cx="6093724" cy="32528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419" sz="1400" i="1" smtClean="0">
                              <a:solidFill>
                                <a:srgbClr val="836967"/>
                              </a:solidFill>
                              <a:latin typeface="Cambria Math" panose="02040503050406030204" pitchFamily="18" charset="0"/>
                            </a:rPr>
                          </m:ctrlPr>
                        </m:sSubPr>
                        <m:e>
                          <m:r>
                            <a:rPr lang="es-419" sz="1400" i="1">
                              <a:latin typeface="Cambria Math" panose="02040503050406030204" pitchFamily="18" charset="0"/>
                            </a:rPr>
                            <m:t>𝑞</m:t>
                          </m:r>
                        </m:e>
                        <m:sub>
                          <m:r>
                            <a:rPr lang="es-419" sz="1400" i="1">
                              <a:latin typeface="Cambria Math" panose="02040503050406030204" pitchFamily="18" charset="0"/>
                            </a:rPr>
                            <m:t>𝑔𝑒𝑛𝑒𝑟𝑎𝑑𝑜</m:t>
                          </m:r>
                        </m:sub>
                      </m:sSub>
                      <m:r>
                        <a:rPr lang="es-419" sz="1400" i="0">
                          <a:latin typeface="Cambria Math" panose="02040503050406030204" pitchFamily="18" charset="0"/>
                        </a:rPr>
                        <m:t>=</m:t>
                      </m:r>
                      <m:sSub>
                        <m:sSubPr>
                          <m:ctrlPr>
                            <a:rPr lang="es-419" sz="1400" i="1">
                              <a:solidFill>
                                <a:srgbClr val="836967"/>
                              </a:solidFill>
                              <a:latin typeface="Cambria Math" panose="02040503050406030204" pitchFamily="18" charset="0"/>
                            </a:rPr>
                          </m:ctrlPr>
                        </m:sSubPr>
                        <m:e>
                          <m:r>
                            <a:rPr lang="es-419" sz="1400" i="1">
                              <a:latin typeface="Cambria Math" panose="02040503050406030204" pitchFamily="18" charset="0"/>
                            </a:rPr>
                            <m:t>𝑞</m:t>
                          </m:r>
                        </m:e>
                        <m:sub>
                          <m:r>
                            <a:rPr lang="es-419" sz="1400" i="1">
                              <a:latin typeface="Cambria Math" panose="02040503050406030204" pitchFamily="18" charset="0"/>
                            </a:rPr>
                            <m:t>𝑡𝑜𝑡𝑎𝑙</m:t>
                          </m:r>
                        </m:sub>
                      </m:sSub>
                      <m:r>
                        <a:rPr lang="es-419" sz="1400" i="0">
                          <a:latin typeface="Cambria Math" panose="02040503050406030204" pitchFamily="18" charset="0"/>
                        </a:rPr>
                        <m:t>=</m:t>
                      </m:r>
                      <m:sSub>
                        <m:sSubPr>
                          <m:ctrlPr>
                            <a:rPr lang="es-419" sz="1400" i="1">
                              <a:solidFill>
                                <a:srgbClr val="836967"/>
                              </a:solidFill>
                              <a:latin typeface="Cambria Math" panose="02040503050406030204" pitchFamily="18" charset="0"/>
                            </a:rPr>
                          </m:ctrlPr>
                        </m:sSubPr>
                        <m:e>
                          <m:r>
                            <a:rPr lang="es-419" sz="1400" i="1">
                              <a:latin typeface="Cambria Math" panose="02040503050406030204" pitchFamily="18" charset="0"/>
                            </a:rPr>
                            <m:t>𝑞</m:t>
                          </m:r>
                        </m:e>
                        <m:sub>
                          <m:r>
                            <a:rPr lang="es-419" sz="1400" i="1">
                              <a:latin typeface="Cambria Math" panose="02040503050406030204" pitchFamily="18" charset="0"/>
                            </a:rPr>
                            <m:t>𝑝𝑙𝑎𝑐𝑎𝑏𝑎𝑠𝑒</m:t>
                          </m:r>
                        </m:sub>
                      </m:sSub>
                      <m:r>
                        <a:rPr lang="es-419" sz="1400" i="0">
                          <a:latin typeface="Cambria Math" panose="02040503050406030204" pitchFamily="18" charset="0"/>
                        </a:rPr>
                        <m:t>+</m:t>
                      </m:r>
                      <m:sSub>
                        <m:sSubPr>
                          <m:ctrlPr>
                            <a:rPr lang="es-419" sz="1400" i="1">
                              <a:solidFill>
                                <a:srgbClr val="836967"/>
                              </a:solidFill>
                              <a:latin typeface="Cambria Math" panose="02040503050406030204" pitchFamily="18" charset="0"/>
                            </a:rPr>
                          </m:ctrlPr>
                        </m:sSubPr>
                        <m:e>
                          <m:r>
                            <a:rPr lang="es-419" sz="1400" i="1">
                              <a:latin typeface="Cambria Math" panose="02040503050406030204" pitchFamily="18" charset="0"/>
                            </a:rPr>
                            <m:t>𝑞</m:t>
                          </m:r>
                        </m:e>
                        <m:sub>
                          <m:r>
                            <a:rPr lang="es-419" sz="1400" i="1">
                              <a:latin typeface="Cambria Math" panose="02040503050406030204" pitchFamily="18" charset="0"/>
                            </a:rPr>
                            <m:t>𝑐𝑜𝑛𝑑𝑢𝑐𝑐𝑖</m:t>
                          </m:r>
                          <m:r>
                            <a:rPr lang="es-419" sz="1400" i="0">
                              <a:latin typeface="Cambria Math" panose="02040503050406030204" pitchFamily="18" charset="0"/>
                            </a:rPr>
                            <m:t>ó</m:t>
                          </m:r>
                          <m:r>
                            <a:rPr lang="es-419" sz="1400" i="1">
                              <a:latin typeface="Cambria Math" panose="02040503050406030204" pitchFamily="18" charset="0"/>
                            </a:rPr>
                            <m:t>𝑛</m:t>
                          </m:r>
                          <m:r>
                            <a:rPr lang="es-419" sz="1400" i="0">
                              <a:latin typeface="Cambria Math" panose="02040503050406030204" pitchFamily="18" charset="0"/>
                            </a:rPr>
                            <m:t>−</m:t>
                          </m:r>
                          <m:r>
                            <a:rPr lang="es-419" sz="1400" i="1">
                              <a:latin typeface="Cambria Math" panose="02040503050406030204" pitchFamily="18" charset="0"/>
                            </a:rPr>
                            <m:t>𝑎𝑑𝑖𝑏𝑎𝑡𝑖𝑐𝑜</m:t>
                          </m:r>
                        </m:sub>
                      </m:sSub>
                      <m:r>
                        <a:rPr lang="es-419" sz="1400" i="0">
                          <a:latin typeface="Cambria Math" panose="02040503050406030204" pitchFamily="18" charset="0"/>
                        </a:rPr>
                        <m:t>+</m:t>
                      </m:r>
                      <m:sSub>
                        <m:sSubPr>
                          <m:ctrlPr>
                            <a:rPr lang="es-419" sz="1400" i="1">
                              <a:solidFill>
                                <a:srgbClr val="836967"/>
                              </a:solidFill>
                              <a:latin typeface="Cambria Math" panose="02040503050406030204" pitchFamily="18" charset="0"/>
                            </a:rPr>
                          </m:ctrlPr>
                        </m:sSubPr>
                        <m:e>
                          <m:r>
                            <a:rPr lang="es-419" sz="1400" i="1">
                              <a:latin typeface="Cambria Math" panose="02040503050406030204" pitchFamily="18" charset="0"/>
                            </a:rPr>
                            <m:t>𝑞</m:t>
                          </m:r>
                        </m:e>
                        <m:sub>
                          <m:r>
                            <a:rPr lang="es-419" sz="1400" i="1">
                              <a:latin typeface="Cambria Math" panose="02040503050406030204" pitchFamily="18" charset="0"/>
                            </a:rPr>
                            <m:t>𝑎𝑙𝑒𝑡𝑎</m:t>
                          </m:r>
                        </m:sub>
                      </m:sSub>
                      <m:r>
                        <a:rPr lang="es-419" sz="1400" i="0">
                          <a:latin typeface="Cambria Math" panose="02040503050406030204" pitchFamily="18" charset="0"/>
                        </a:rPr>
                        <m:t>+</m:t>
                      </m:r>
                      <m:sSub>
                        <m:sSubPr>
                          <m:ctrlPr>
                            <a:rPr lang="es-419" sz="1400" i="1">
                              <a:solidFill>
                                <a:srgbClr val="836967"/>
                              </a:solidFill>
                              <a:latin typeface="Cambria Math" panose="02040503050406030204" pitchFamily="18" charset="0"/>
                            </a:rPr>
                          </m:ctrlPr>
                        </m:sSubPr>
                        <m:e>
                          <m:r>
                            <a:rPr lang="es-419" sz="1400" i="1">
                              <a:latin typeface="Cambria Math" panose="02040503050406030204" pitchFamily="18" charset="0"/>
                            </a:rPr>
                            <m:t>𝑞</m:t>
                          </m:r>
                        </m:e>
                        <m:sub>
                          <m:r>
                            <a:rPr lang="es-419" sz="1400" i="1">
                              <a:latin typeface="Cambria Math" panose="02040503050406030204" pitchFamily="18" charset="0"/>
                            </a:rPr>
                            <m:t>𝑟𝑎𝑑</m:t>
                          </m:r>
                        </m:sub>
                      </m:sSub>
                    </m:oMath>
                  </m:oMathPara>
                </a14:m>
                <a:endParaRPr lang="es-419" dirty="0"/>
              </a:p>
            </p:txBody>
          </p:sp>
        </mc:Choice>
        <mc:Fallback xmlns="">
          <p:sp>
            <p:nvSpPr>
              <p:cNvPr id="13" name="CuadroTexto 12">
                <a:extLst>
                  <a:ext uri="{FF2B5EF4-FFF2-40B4-BE49-F238E27FC236}">
                    <a16:creationId xmlns:a16="http://schemas.microsoft.com/office/drawing/2014/main" id="{BB8E401A-80BC-404E-8E17-CDE4300236FD}"/>
                  </a:ext>
                </a:extLst>
              </p:cNvPr>
              <p:cNvSpPr txBox="1">
                <a:spLocks noRot="1" noChangeAspect="1" noMove="1" noResize="1" noEditPoints="1" noAdjustHandles="1" noChangeArrowheads="1" noChangeShapeType="1" noTextEdit="1"/>
              </p:cNvSpPr>
              <p:nvPr/>
            </p:nvSpPr>
            <p:spPr>
              <a:xfrm>
                <a:off x="6196123" y="1814452"/>
                <a:ext cx="6093724" cy="325282"/>
              </a:xfrm>
              <a:prstGeom prst="rect">
                <a:avLst/>
              </a:prstGeom>
              <a:blipFill>
                <a:blip r:embed="rId8"/>
                <a:stretch>
                  <a:fillRect b="-3774"/>
                </a:stretch>
              </a:blipFill>
            </p:spPr>
            <p:txBody>
              <a:bodyPr/>
              <a:lstStyle/>
              <a:p>
                <a:r>
                  <a:rPr lang="es-419">
                    <a:noFill/>
                  </a:rPr>
                  <a:t> </a:t>
                </a:r>
              </a:p>
            </p:txBody>
          </p:sp>
        </mc:Fallback>
      </mc:AlternateContent>
      <mc:AlternateContent xmlns:mc="http://schemas.openxmlformats.org/markup-compatibility/2006" xmlns:a14="http://schemas.microsoft.com/office/drawing/2010/main">
        <mc:Choice Requires="a14">
          <p:sp>
            <p:nvSpPr>
              <p:cNvPr id="15" name="CuadroTexto 14">
                <a:extLst>
                  <a:ext uri="{FF2B5EF4-FFF2-40B4-BE49-F238E27FC236}">
                    <a16:creationId xmlns:a16="http://schemas.microsoft.com/office/drawing/2014/main" id="{143F9757-AB02-4296-91B8-B60D06B0818C}"/>
                  </a:ext>
                </a:extLst>
              </p:cNvPr>
              <p:cNvSpPr txBox="1"/>
              <p:nvPr/>
            </p:nvSpPr>
            <p:spPr>
              <a:xfrm>
                <a:off x="6344372" y="2453610"/>
                <a:ext cx="5732339" cy="5170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419" sz="1400" i="1" smtClean="0">
                              <a:solidFill>
                                <a:srgbClr val="836967"/>
                              </a:solidFill>
                              <a:latin typeface="Cambria Math" panose="02040503050406030204" pitchFamily="18" charset="0"/>
                            </a:rPr>
                          </m:ctrlPr>
                        </m:sSubPr>
                        <m:e>
                          <m:r>
                            <a:rPr lang="es-419" sz="1400" i="1">
                              <a:latin typeface="Cambria Math" panose="02040503050406030204" pitchFamily="18" charset="0"/>
                            </a:rPr>
                            <m:t>𝑞</m:t>
                          </m:r>
                        </m:e>
                        <m:sub>
                          <m:r>
                            <a:rPr lang="es-419" sz="1400" i="1">
                              <a:latin typeface="Cambria Math" panose="02040503050406030204" pitchFamily="18" charset="0"/>
                            </a:rPr>
                            <m:t>𝑡𝑜𝑡𝑎𝑙</m:t>
                          </m:r>
                        </m:sub>
                      </m:sSub>
                      <m:r>
                        <a:rPr lang="es-419" sz="1400" i="0">
                          <a:latin typeface="Cambria Math" panose="02040503050406030204" pitchFamily="18" charset="0"/>
                        </a:rPr>
                        <m:t>=</m:t>
                      </m:r>
                      <m:f>
                        <m:fPr>
                          <m:ctrlPr>
                            <a:rPr lang="es-419" sz="1400" i="1">
                              <a:solidFill>
                                <a:srgbClr val="836967"/>
                              </a:solidFill>
                              <a:latin typeface="Cambria Math" panose="02040503050406030204" pitchFamily="18" charset="0"/>
                            </a:rPr>
                          </m:ctrlPr>
                        </m:fPr>
                        <m:num>
                          <m:r>
                            <a:rPr lang="es-419" sz="1400" i="1">
                              <a:latin typeface="Cambria Math" panose="02040503050406030204" pitchFamily="18" charset="0"/>
                            </a:rPr>
                            <m:t>𝐾</m:t>
                          </m:r>
                          <m:r>
                            <a:rPr lang="es-419" sz="1400" i="0">
                              <a:latin typeface="Cambria Math" panose="02040503050406030204" pitchFamily="18" charset="0"/>
                            </a:rPr>
                            <m:t>∗</m:t>
                          </m:r>
                          <m:sSub>
                            <m:sSubPr>
                              <m:ctrlPr>
                                <a:rPr lang="es-419" sz="1400" i="1">
                                  <a:solidFill>
                                    <a:srgbClr val="836967"/>
                                  </a:solidFill>
                                  <a:latin typeface="Cambria Math" panose="02040503050406030204" pitchFamily="18" charset="0"/>
                                </a:rPr>
                              </m:ctrlPr>
                            </m:sSubPr>
                            <m:e>
                              <m:r>
                                <a:rPr lang="es-419" sz="1400" i="1">
                                  <a:latin typeface="Cambria Math" panose="02040503050406030204" pitchFamily="18" charset="0"/>
                                </a:rPr>
                                <m:t>𝐴</m:t>
                              </m:r>
                            </m:e>
                            <m:sub>
                              <m:r>
                                <m:rPr>
                                  <m:sty m:val="p"/>
                                </m:rPr>
                                <a:rPr lang="es-ES" sz="1400" b="0" i="0" smtClean="0">
                                  <a:latin typeface="Cambria Math" panose="02040503050406030204" pitchFamily="18" charset="0"/>
                                </a:rPr>
                                <m:t>pl</m:t>
                              </m:r>
                              <m:r>
                                <a:rPr lang="es-ES" sz="1400" b="0" i="0" smtClean="0">
                                  <a:latin typeface="Cambria Math" panose="02040503050406030204" pitchFamily="18" charset="0"/>
                                </a:rPr>
                                <m:t>.</m:t>
                              </m:r>
                              <m:r>
                                <m:rPr>
                                  <m:sty m:val="p"/>
                                </m:rPr>
                                <a:rPr lang="es-ES" sz="1400" b="0" i="0" smtClean="0">
                                  <a:latin typeface="Cambria Math" panose="02040503050406030204" pitchFamily="18" charset="0"/>
                                </a:rPr>
                                <m:t>base</m:t>
                              </m:r>
                            </m:sub>
                          </m:sSub>
                          <m:r>
                            <a:rPr lang="es-419" sz="1400" i="0">
                              <a:latin typeface="Cambria Math" panose="02040503050406030204" pitchFamily="18" charset="0"/>
                            </a:rPr>
                            <m:t>∗</m:t>
                          </m:r>
                          <m:d>
                            <m:dPr>
                              <m:ctrlPr>
                                <a:rPr lang="es-419" sz="1400" i="1">
                                  <a:latin typeface="Cambria Math" panose="02040503050406030204" pitchFamily="18" charset="0"/>
                                </a:rPr>
                              </m:ctrlPr>
                            </m:dPr>
                            <m:e>
                              <m:sSub>
                                <m:sSubPr>
                                  <m:ctrlPr>
                                    <a:rPr lang="es-419" sz="1400" i="1">
                                      <a:solidFill>
                                        <a:srgbClr val="836967"/>
                                      </a:solidFill>
                                      <a:latin typeface="Cambria Math" panose="02040503050406030204" pitchFamily="18" charset="0"/>
                                    </a:rPr>
                                  </m:ctrlPr>
                                </m:sSubPr>
                                <m:e>
                                  <m:r>
                                    <a:rPr lang="es-419" sz="1400" i="1">
                                      <a:latin typeface="Cambria Math" panose="02040503050406030204" pitchFamily="18" charset="0"/>
                                    </a:rPr>
                                    <m:t>𝑇</m:t>
                                  </m:r>
                                </m:e>
                                <m:sub>
                                  <m:r>
                                    <a:rPr lang="es-419" sz="1400" i="0">
                                      <a:latin typeface="Cambria Math" panose="02040503050406030204" pitchFamily="18" charset="0"/>
                                    </a:rPr>
                                    <m:t>00</m:t>
                                  </m:r>
                                </m:sub>
                              </m:sSub>
                              <m:r>
                                <a:rPr lang="es-419" sz="1400" i="0">
                                  <a:latin typeface="Cambria Math" panose="02040503050406030204" pitchFamily="18" charset="0"/>
                                </a:rPr>
                                <m:t>−</m:t>
                              </m:r>
                              <m:sSub>
                                <m:sSubPr>
                                  <m:ctrlPr>
                                    <a:rPr lang="es-419" sz="1400" i="1">
                                      <a:solidFill>
                                        <a:srgbClr val="836967"/>
                                      </a:solidFill>
                                      <a:latin typeface="Cambria Math" panose="02040503050406030204" pitchFamily="18" charset="0"/>
                                    </a:rPr>
                                  </m:ctrlPr>
                                </m:sSubPr>
                                <m:e>
                                  <m:r>
                                    <a:rPr lang="es-419" sz="1400" i="1">
                                      <a:latin typeface="Cambria Math" panose="02040503050406030204" pitchFamily="18" charset="0"/>
                                    </a:rPr>
                                    <m:t>𝑇</m:t>
                                  </m:r>
                                </m:e>
                                <m:sub>
                                  <m:r>
                                    <a:rPr lang="es-419" sz="1400" i="0">
                                      <a:latin typeface="Cambria Math" panose="02040503050406030204" pitchFamily="18" charset="0"/>
                                    </a:rPr>
                                    <m:t>0</m:t>
                                  </m:r>
                                </m:sub>
                              </m:sSub>
                            </m:e>
                          </m:d>
                        </m:num>
                        <m:den>
                          <m:r>
                            <a:rPr lang="es-419" sz="1400" i="1">
                              <a:latin typeface="Cambria Math" panose="02040503050406030204" pitchFamily="18" charset="0"/>
                            </a:rPr>
                            <m:t>𝐿</m:t>
                          </m:r>
                          <m:r>
                            <a:rPr lang="es-419" sz="1400" i="0">
                              <a:latin typeface="Cambria Math" panose="02040503050406030204" pitchFamily="18" charset="0"/>
                            </a:rPr>
                            <m:t>1</m:t>
                          </m:r>
                        </m:den>
                      </m:f>
                      <m:r>
                        <a:rPr lang="es-419" sz="1400" i="0">
                          <a:latin typeface="Cambria Math" panose="02040503050406030204" pitchFamily="18" charset="0"/>
                        </a:rPr>
                        <m:t>+</m:t>
                      </m:r>
                      <m:f>
                        <m:fPr>
                          <m:ctrlPr>
                            <a:rPr lang="es-419" sz="1400" i="1">
                              <a:solidFill>
                                <a:srgbClr val="836967"/>
                              </a:solidFill>
                              <a:latin typeface="Cambria Math" panose="02040503050406030204" pitchFamily="18" charset="0"/>
                            </a:rPr>
                          </m:ctrlPr>
                        </m:fPr>
                        <m:num>
                          <m:r>
                            <a:rPr lang="es-419" sz="1400" i="1">
                              <a:latin typeface="Cambria Math" panose="02040503050406030204" pitchFamily="18" charset="0"/>
                            </a:rPr>
                            <m:t>𝐾</m:t>
                          </m:r>
                          <m:r>
                            <a:rPr lang="es-419" sz="1400" i="0">
                              <a:latin typeface="Cambria Math" panose="02040503050406030204" pitchFamily="18" charset="0"/>
                            </a:rPr>
                            <m:t>∗</m:t>
                          </m:r>
                          <m:sSub>
                            <m:sSubPr>
                              <m:ctrlPr>
                                <a:rPr lang="es-419" sz="1400" i="1">
                                  <a:solidFill>
                                    <a:srgbClr val="836967"/>
                                  </a:solidFill>
                                  <a:latin typeface="Cambria Math" panose="02040503050406030204" pitchFamily="18" charset="0"/>
                                </a:rPr>
                              </m:ctrlPr>
                            </m:sSubPr>
                            <m:e>
                              <m:r>
                                <a:rPr lang="es-419" sz="1400" i="1">
                                  <a:latin typeface="Cambria Math" panose="02040503050406030204" pitchFamily="18" charset="0"/>
                                </a:rPr>
                                <m:t>𝐴</m:t>
                              </m:r>
                            </m:e>
                            <m:sub>
                              <m:r>
                                <m:rPr>
                                  <m:sty m:val="p"/>
                                </m:rPr>
                                <a:rPr lang="es-ES" sz="1400" b="0" i="0" smtClean="0">
                                  <a:latin typeface="Cambria Math" panose="02040503050406030204" pitchFamily="18" charset="0"/>
                                </a:rPr>
                                <m:t>adiab</m:t>
                              </m:r>
                            </m:sub>
                          </m:sSub>
                          <m:r>
                            <a:rPr lang="es-419" sz="1400" i="0">
                              <a:latin typeface="Cambria Math" panose="02040503050406030204" pitchFamily="18" charset="0"/>
                            </a:rPr>
                            <m:t>∗</m:t>
                          </m:r>
                          <m:d>
                            <m:dPr>
                              <m:ctrlPr>
                                <a:rPr lang="es-419" sz="1400" i="1">
                                  <a:latin typeface="Cambria Math" panose="02040503050406030204" pitchFamily="18" charset="0"/>
                                </a:rPr>
                              </m:ctrlPr>
                            </m:dPr>
                            <m:e>
                              <m:sSub>
                                <m:sSubPr>
                                  <m:ctrlPr>
                                    <a:rPr lang="es-419" sz="1400" i="1">
                                      <a:solidFill>
                                        <a:srgbClr val="836967"/>
                                      </a:solidFill>
                                      <a:latin typeface="Cambria Math" panose="02040503050406030204" pitchFamily="18" charset="0"/>
                                    </a:rPr>
                                  </m:ctrlPr>
                                </m:sSubPr>
                                <m:e>
                                  <m:r>
                                    <a:rPr lang="es-419" sz="1400" i="1">
                                      <a:latin typeface="Cambria Math" panose="02040503050406030204" pitchFamily="18" charset="0"/>
                                    </a:rPr>
                                    <m:t>𝑇</m:t>
                                  </m:r>
                                </m:e>
                                <m:sub>
                                  <m:r>
                                    <a:rPr lang="es-419" sz="1400" i="0">
                                      <a:latin typeface="Cambria Math" panose="02040503050406030204" pitchFamily="18" charset="0"/>
                                    </a:rPr>
                                    <m:t>0</m:t>
                                  </m:r>
                                </m:sub>
                              </m:sSub>
                              <m:r>
                                <a:rPr lang="es-419" sz="1400" i="0">
                                  <a:latin typeface="Cambria Math" panose="02040503050406030204" pitchFamily="18" charset="0"/>
                                </a:rPr>
                                <m:t>−</m:t>
                              </m:r>
                              <m:sSub>
                                <m:sSubPr>
                                  <m:ctrlPr>
                                    <a:rPr lang="es-419" sz="1400" i="1">
                                      <a:solidFill>
                                        <a:srgbClr val="836967"/>
                                      </a:solidFill>
                                      <a:latin typeface="Cambria Math" panose="02040503050406030204" pitchFamily="18" charset="0"/>
                                    </a:rPr>
                                  </m:ctrlPr>
                                </m:sSubPr>
                                <m:e>
                                  <m:r>
                                    <a:rPr lang="es-419" sz="1400" i="1">
                                      <a:latin typeface="Cambria Math" panose="02040503050406030204" pitchFamily="18" charset="0"/>
                                    </a:rPr>
                                    <m:t>𝑇</m:t>
                                  </m:r>
                                </m:e>
                                <m:sub>
                                  <m:r>
                                    <a:rPr lang="es-419" sz="1400" i="0">
                                      <a:latin typeface="Cambria Math" panose="02040503050406030204" pitchFamily="18" charset="0"/>
                                    </a:rPr>
                                    <m:t>1</m:t>
                                  </m:r>
                                </m:sub>
                              </m:sSub>
                            </m:e>
                          </m:d>
                        </m:num>
                        <m:den>
                          <m:r>
                            <a:rPr lang="es-419" sz="1400" i="1">
                              <a:latin typeface="Cambria Math" panose="02040503050406030204" pitchFamily="18" charset="0"/>
                            </a:rPr>
                            <m:t>𝐿</m:t>
                          </m:r>
                          <m:r>
                            <a:rPr lang="es-419" sz="1400" i="0">
                              <a:latin typeface="Cambria Math" panose="02040503050406030204" pitchFamily="18" charset="0"/>
                            </a:rPr>
                            <m:t>2</m:t>
                          </m:r>
                        </m:den>
                      </m:f>
                      <m:r>
                        <a:rPr lang="es-419" sz="1400" i="0">
                          <a:latin typeface="Cambria Math" panose="02040503050406030204" pitchFamily="18" charset="0"/>
                        </a:rPr>
                        <m:t>+</m:t>
                      </m:r>
                      <m:sSub>
                        <m:sSubPr>
                          <m:ctrlPr>
                            <a:rPr lang="es-419" sz="1400" i="1">
                              <a:solidFill>
                                <a:srgbClr val="836967"/>
                              </a:solidFill>
                              <a:latin typeface="Cambria Math" panose="02040503050406030204" pitchFamily="18" charset="0"/>
                            </a:rPr>
                          </m:ctrlPr>
                        </m:sSubPr>
                        <m:e>
                          <m:r>
                            <a:rPr lang="es-419" sz="1400" i="1">
                              <a:latin typeface="Cambria Math" panose="02040503050406030204" pitchFamily="18" charset="0"/>
                            </a:rPr>
                            <m:t>𝑞</m:t>
                          </m:r>
                        </m:e>
                        <m:sub>
                          <m:r>
                            <a:rPr lang="es-419" sz="1400" i="1">
                              <a:latin typeface="Cambria Math" panose="02040503050406030204" pitchFamily="18" charset="0"/>
                            </a:rPr>
                            <m:t>𝑎𝑙𝑒𝑡𝑎</m:t>
                          </m:r>
                        </m:sub>
                      </m:sSub>
                      <m:r>
                        <a:rPr lang="es-419" sz="1400" i="0">
                          <a:latin typeface="Cambria Math" panose="02040503050406030204" pitchFamily="18" charset="0"/>
                        </a:rPr>
                        <m:t>+</m:t>
                      </m:r>
                      <m:sSub>
                        <m:sSubPr>
                          <m:ctrlPr>
                            <a:rPr lang="es-419" sz="1400" i="1">
                              <a:solidFill>
                                <a:srgbClr val="836967"/>
                              </a:solidFill>
                              <a:latin typeface="Cambria Math" panose="02040503050406030204" pitchFamily="18" charset="0"/>
                            </a:rPr>
                          </m:ctrlPr>
                        </m:sSubPr>
                        <m:e>
                          <m:r>
                            <a:rPr lang="es-419" sz="1400" i="1">
                              <a:latin typeface="Cambria Math" panose="02040503050406030204" pitchFamily="18" charset="0"/>
                            </a:rPr>
                            <m:t>𝑞</m:t>
                          </m:r>
                        </m:e>
                        <m:sub>
                          <m:r>
                            <a:rPr lang="es-419" sz="1400" i="1">
                              <a:latin typeface="Cambria Math" panose="02040503050406030204" pitchFamily="18" charset="0"/>
                            </a:rPr>
                            <m:t>𝑟𝑎𝑑</m:t>
                          </m:r>
                        </m:sub>
                      </m:sSub>
                    </m:oMath>
                  </m:oMathPara>
                </a14:m>
                <a:endParaRPr lang="es-419" dirty="0"/>
              </a:p>
            </p:txBody>
          </p:sp>
        </mc:Choice>
        <mc:Fallback xmlns="">
          <p:sp>
            <p:nvSpPr>
              <p:cNvPr id="15" name="CuadroTexto 14">
                <a:extLst>
                  <a:ext uri="{FF2B5EF4-FFF2-40B4-BE49-F238E27FC236}">
                    <a16:creationId xmlns:a16="http://schemas.microsoft.com/office/drawing/2014/main" id="{143F9757-AB02-4296-91B8-B60D06B0818C}"/>
                  </a:ext>
                </a:extLst>
              </p:cNvPr>
              <p:cNvSpPr txBox="1">
                <a:spLocks noRot="1" noChangeAspect="1" noMove="1" noResize="1" noEditPoints="1" noAdjustHandles="1" noChangeArrowheads="1" noChangeShapeType="1" noTextEdit="1"/>
              </p:cNvSpPr>
              <p:nvPr/>
            </p:nvSpPr>
            <p:spPr>
              <a:xfrm>
                <a:off x="6344372" y="2453610"/>
                <a:ext cx="5732339" cy="517065"/>
              </a:xfrm>
              <a:prstGeom prst="rect">
                <a:avLst/>
              </a:prstGeom>
              <a:blipFill>
                <a:blip r:embed="rId9"/>
                <a:stretch>
                  <a:fillRect b="-1176"/>
                </a:stretch>
              </a:blipFill>
            </p:spPr>
            <p:txBody>
              <a:bodyPr/>
              <a:lstStyle/>
              <a:p>
                <a:r>
                  <a:rPr lang="es-419">
                    <a:noFill/>
                  </a:rPr>
                  <a:t> </a:t>
                </a:r>
              </a:p>
            </p:txBody>
          </p:sp>
        </mc:Fallback>
      </mc:AlternateContent>
      <p:sp>
        <p:nvSpPr>
          <p:cNvPr id="16" name="CuadroTexto 15">
            <a:extLst>
              <a:ext uri="{FF2B5EF4-FFF2-40B4-BE49-F238E27FC236}">
                <a16:creationId xmlns:a16="http://schemas.microsoft.com/office/drawing/2014/main" id="{293B9367-E7A0-45BA-90FE-85F8C1A49A7C}"/>
              </a:ext>
            </a:extLst>
          </p:cNvPr>
          <p:cNvSpPr txBox="1"/>
          <p:nvPr/>
        </p:nvSpPr>
        <p:spPr>
          <a:xfrm>
            <a:off x="859443" y="5312654"/>
            <a:ext cx="5467350" cy="369332"/>
          </a:xfrm>
          <a:prstGeom prst="rect">
            <a:avLst/>
          </a:prstGeom>
          <a:noFill/>
        </p:spPr>
        <p:txBody>
          <a:bodyPr wrap="square" rtlCol="0">
            <a:spAutoFit/>
          </a:bodyPr>
          <a:lstStyle/>
          <a:p>
            <a:r>
              <a:rPr lang="es-419" dirty="0">
                <a:solidFill>
                  <a:srgbClr val="C00000"/>
                </a:solidFill>
                <a:effectLst>
                  <a:outerShdw blurRad="38100" dist="38100" dir="2700000" algn="tl">
                    <a:srgbClr val="000000">
                      <a:alpha val="43137"/>
                    </a:srgbClr>
                  </a:outerShdw>
                </a:effectLst>
              </a:rPr>
              <a:t>Resistencia calefactora debe ser mayor a 19 [W]</a:t>
            </a:r>
          </a:p>
        </p:txBody>
      </p:sp>
      <p:pic>
        <p:nvPicPr>
          <p:cNvPr id="4" name="Imagen 3">
            <a:extLst>
              <a:ext uri="{FF2B5EF4-FFF2-40B4-BE49-F238E27FC236}">
                <a16:creationId xmlns:a16="http://schemas.microsoft.com/office/drawing/2014/main" id="{DFEDAACE-FE3A-4D81-9F56-D3437CBB1BBC}"/>
              </a:ext>
            </a:extLst>
          </p:cNvPr>
          <p:cNvPicPr>
            <a:picLocks noChangeAspect="1"/>
          </p:cNvPicPr>
          <p:nvPr/>
        </p:nvPicPr>
        <p:blipFill>
          <a:blip r:embed="rId10"/>
          <a:stretch>
            <a:fillRect/>
          </a:stretch>
        </p:blipFill>
        <p:spPr>
          <a:xfrm>
            <a:off x="817442" y="740704"/>
            <a:ext cx="5378681" cy="1753178"/>
          </a:xfrm>
          <a:prstGeom prst="rect">
            <a:avLst/>
          </a:prstGeom>
        </p:spPr>
      </p:pic>
      <p:graphicFrame>
        <p:nvGraphicFramePr>
          <p:cNvPr id="12" name="Tabla 11">
            <a:extLst>
              <a:ext uri="{FF2B5EF4-FFF2-40B4-BE49-F238E27FC236}">
                <a16:creationId xmlns:a16="http://schemas.microsoft.com/office/drawing/2014/main" id="{35E72F3D-CA81-46CE-8DF5-492CC343277E}"/>
              </a:ext>
            </a:extLst>
          </p:cNvPr>
          <p:cNvGraphicFramePr>
            <a:graphicFrameLocks noGrp="1"/>
          </p:cNvGraphicFramePr>
          <p:nvPr>
            <p:extLst>
              <p:ext uri="{D42A27DB-BD31-4B8C-83A1-F6EECF244321}">
                <p14:modId xmlns:p14="http://schemas.microsoft.com/office/powerpoint/2010/main" val="2969842410"/>
              </p:ext>
            </p:extLst>
          </p:nvPr>
        </p:nvGraphicFramePr>
        <p:xfrm>
          <a:off x="8530043" y="3727201"/>
          <a:ext cx="3328713" cy="1954785"/>
        </p:xfrm>
        <a:graphic>
          <a:graphicData uri="http://schemas.openxmlformats.org/drawingml/2006/table">
            <a:tbl>
              <a:tblPr firstRow="1" firstCol="1" bandRow="1">
                <a:tableStyleId>{5FD0F851-EC5A-4D38-B0AD-8093EC10F338}</a:tableStyleId>
              </a:tblPr>
              <a:tblGrid>
                <a:gridCol w="1528713">
                  <a:extLst>
                    <a:ext uri="{9D8B030D-6E8A-4147-A177-3AD203B41FA5}">
                      <a16:colId xmlns:a16="http://schemas.microsoft.com/office/drawing/2014/main" val="2143966524"/>
                    </a:ext>
                  </a:extLst>
                </a:gridCol>
                <a:gridCol w="1800000">
                  <a:extLst>
                    <a:ext uri="{9D8B030D-6E8A-4147-A177-3AD203B41FA5}">
                      <a16:colId xmlns:a16="http://schemas.microsoft.com/office/drawing/2014/main" val="1312240793"/>
                    </a:ext>
                  </a:extLst>
                </a:gridCol>
              </a:tblGrid>
              <a:tr h="360000">
                <a:tc rowSpan="4">
                  <a:txBody>
                    <a:bodyPr/>
                    <a:lstStyle/>
                    <a:p>
                      <a:pPr indent="450215" algn="ctr">
                        <a:lnSpc>
                          <a:spcPct val="150000"/>
                        </a:lnSpc>
                      </a:pP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indent="0">
                        <a:lnSpc>
                          <a:spcPct val="200000"/>
                        </a:lnSpc>
                        <a:buFont typeface="Arial" panose="020B0604020202020204" pitchFamily="34" charset="0"/>
                        <a:buNone/>
                      </a:pPr>
                      <a:r>
                        <a:rPr lang="es-EC" sz="1100" dirty="0">
                          <a:effectLst/>
                        </a:rPr>
                        <a:t>Resistencia eléctrica</a:t>
                      </a: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49907424"/>
                  </a:ext>
                </a:extLst>
              </a:tr>
              <a:tr h="612140">
                <a:tc vMerge="1">
                  <a:txBody>
                    <a:bodyPr/>
                    <a:lstStyle/>
                    <a:p>
                      <a:endParaRPr lang="es-419"/>
                    </a:p>
                  </a:txBody>
                  <a:tcPr/>
                </a:tc>
                <a:tc>
                  <a:txBody>
                    <a:bodyPr/>
                    <a:lstStyle/>
                    <a:p>
                      <a:pPr marL="0" indent="0">
                        <a:lnSpc>
                          <a:spcPct val="200000"/>
                        </a:lnSpc>
                        <a:buFont typeface="Arial" panose="020B0604020202020204" pitchFamily="34" charset="0"/>
                        <a:buNone/>
                      </a:pPr>
                      <a:r>
                        <a:rPr lang="es-EC" sz="1100" dirty="0">
                          <a:effectLst/>
                        </a:rPr>
                        <a:t>Potencia: 20 [W]</a:t>
                      </a: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19974612"/>
                  </a:ext>
                </a:extLst>
              </a:tr>
              <a:tr h="334645">
                <a:tc vMerge="1">
                  <a:txBody>
                    <a:bodyPr/>
                    <a:lstStyle/>
                    <a:p>
                      <a:endParaRPr lang="es-419"/>
                    </a:p>
                  </a:txBody>
                  <a:tcPr/>
                </a:tc>
                <a:tc>
                  <a:txBody>
                    <a:bodyPr/>
                    <a:lstStyle/>
                    <a:p>
                      <a:pPr marL="0" indent="0">
                        <a:lnSpc>
                          <a:spcPct val="200000"/>
                        </a:lnSpc>
                        <a:buFont typeface="Arial" panose="020B0604020202020204" pitchFamily="34" charset="0"/>
                        <a:buNone/>
                      </a:pPr>
                      <a:r>
                        <a:rPr lang="es-EC" sz="1100" dirty="0">
                          <a:effectLst/>
                        </a:rPr>
                        <a:t>Alimentación: 110 [V]</a:t>
                      </a: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14056843"/>
                  </a:ext>
                </a:extLst>
              </a:tr>
              <a:tr h="648000">
                <a:tc vMerge="1">
                  <a:txBody>
                    <a:bodyPr/>
                    <a:lstStyle/>
                    <a:p>
                      <a:endParaRPr lang="es-419"/>
                    </a:p>
                  </a:txBody>
                  <a:tcPr/>
                </a:tc>
                <a:tc>
                  <a:txBody>
                    <a:bodyPr/>
                    <a:lstStyle/>
                    <a:p>
                      <a:pPr marL="0" indent="0">
                        <a:lnSpc>
                          <a:spcPct val="200000"/>
                        </a:lnSpc>
                        <a:buFont typeface="Arial" panose="020B0604020202020204" pitchFamily="34" charset="0"/>
                        <a:buNone/>
                      </a:pPr>
                      <a:r>
                        <a:rPr lang="es-EC" sz="1100" dirty="0">
                          <a:effectLst/>
                        </a:rPr>
                        <a:t>Dimensiones: 7 X 7 [cm]</a:t>
                      </a: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94910135"/>
                  </a:ext>
                </a:extLst>
              </a:tr>
            </a:tbl>
          </a:graphicData>
        </a:graphic>
      </p:graphicFrame>
      <p:pic>
        <p:nvPicPr>
          <p:cNvPr id="14" name="Imagen 5">
            <a:extLst>
              <a:ext uri="{FF2B5EF4-FFF2-40B4-BE49-F238E27FC236}">
                <a16:creationId xmlns:a16="http://schemas.microsoft.com/office/drawing/2014/main" id="{324F93C2-DC95-4158-BA71-DDD575320C5F}"/>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8628210" y="4016996"/>
            <a:ext cx="1297060" cy="1391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93906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194807AC-99C3-4A46-84FC-A8701E15E257}"/>
              </a:ext>
            </a:extLst>
          </p:cNvPr>
          <p:cNvGraphicFramePr>
            <a:graphicFrameLocks noGrp="1"/>
          </p:cNvGraphicFramePr>
          <p:nvPr>
            <p:extLst>
              <p:ext uri="{D42A27DB-BD31-4B8C-83A1-F6EECF244321}">
                <p14:modId xmlns:p14="http://schemas.microsoft.com/office/powerpoint/2010/main" val="1572727208"/>
              </p:ext>
            </p:extLst>
          </p:nvPr>
        </p:nvGraphicFramePr>
        <p:xfrm>
          <a:off x="666226" y="878741"/>
          <a:ext cx="5310505" cy="2068833"/>
        </p:xfrm>
        <a:graphic>
          <a:graphicData uri="http://schemas.openxmlformats.org/drawingml/2006/table">
            <a:tbl>
              <a:tblPr firstRow="1" firstCol="1" bandRow="1">
                <a:tableStyleId>{9D7B26C5-4107-4FEC-AEDC-1716B250A1EF}</a:tableStyleId>
              </a:tblPr>
              <a:tblGrid>
                <a:gridCol w="1438791">
                  <a:extLst>
                    <a:ext uri="{9D8B030D-6E8A-4147-A177-3AD203B41FA5}">
                      <a16:colId xmlns:a16="http://schemas.microsoft.com/office/drawing/2014/main" val="2215825115"/>
                    </a:ext>
                  </a:extLst>
                </a:gridCol>
                <a:gridCol w="1260927">
                  <a:extLst>
                    <a:ext uri="{9D8B030D-6E8A-4147-A177-3AD203B41FA5}">
                      <a16:colId xmlns:a16="http://schemas.microsoft.com/office/drawing/2014/main" val="799199506"/>
                    </a:ext>
                  </a:extLst>
                </a:gridCol>
                <a:gridCol w="900118">
                  <a:extLst>
                    <a:ext uri="{9D8B030D-6E8A-4147-A177-3AD203B41FA5}">
                      <a16:colId xmlns:a16="http://schemas.microsoft.com/office/drawing/2014/main" val="2300840641"/>
                    </a:ext>
                  </a:extLst>
                </a:gridCol>
                <a:gridCol w="900118">
                  <a:extLst>
                    <a:ext uri="{9D8B030D-6E8A-4147-A177-3AD203B41FA5}">
                      <a16:colId xmlns:a16="http://schemas.microsoft.com/office/drawing/2014/main" val="1449792576"/>
                    </a:ext>
                  </a:extLst>
                </a:gridCol>
                <a:gridCol w="810551">
                  <a:extLst>
                    <a:ext uri="{9D8B030D-6E8A-4147-A177-3AD203B41FA5}">
                      <a16:colId xmlns:a16="http://schemas.microsoft.com/office/drawing/2014/main" val="1160759254"/>
                    </a:ext>
                  </a:extLst>
                </a:gridCol>
              </a:tblGrid>
              <a:tr h="0">
                <a:tc>
                  <a:txBody>
                    <a:bodyPr/>
                    <a:lstStyle/>
                    <a:p>
                      <a:pPr marL="0" indent="0" algn="ctr">
                        <a:lnSpc>
                          <a:spcPct val="115000"/>
                        </a:lnSpc>
                        <a:buFont typeface="Arial" panose="020B0604020202020204" pitchFamily="34" charset="0"/>
                        <a:buNone/>
                      </a:pPr>
                      <a:r>
                        <a:rPr lang="es-EC" sz="1100">
                          <a:effectLst/>
                        </a:rPr>
                        <a:t>Tipo</a:t>
                      </a:r>
                      <a:endParaRPr lang="es-419"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15000"/>
                        </a:lnSpc>
                        <a:buFont typeface="Arial" panose="020B0604020202020204" pitchFamily="34" charset="0"/>
                        <a:buNone/>
                      </a:pPr>
                      <a:r>
                        <a:rPr lang="es-EC" sz="1100">
                          <a:effectLst/>
                        </a:rPr>
                        <a:t>Ponderación</a:t>
                      </a:r>
                      <a:endParaRPr lang="es-419"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15000"/>
                        </a:lnSpc>
                        <a:buFont typeface="Arial" panose="020B0604020202020204" pitchFamily="34" charset="0"/>
                        <a:buNone/>
                      </a:pPr>
                      <a:r>
                        <a:rPr lang="es-EC" sz="1100">
                          <a:effectLst/>
                        </a:rPr>
                        <a:t>Arduino Uno</a:t>
                      </a:r>
                      <a:endParaRPr lang="es-419"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15000"/>
                        </a:lnSpc>
                        <a:buFont typeface="Arial" panose="020B0604020202020204" pitchFamily="34" charset="0"/>
                        <a:buNone/>
                      </a:pPr>
                      <a:r>
                        <a:rPr lang="es-EC" sz="1100" dirty="0">
                          <a:effectLst/>
                        </a:rPr>
                        <a:t>Arduino Mega 2560</a:t>
                      </a: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15000"/>
                        </a:lnSpc>
                        <a:buFont typeface="Arial" panose="020B0604020202020204" pitchFamily="34" charset="0"/>
                        <a:buNone/>
                      </a:pPr>
                      <a:r>
                        <a:rPr lang="es-EC" sz="1100">
                          <a:effectLst/>
                        </a:rPr>
                        <a:t>Arduino Nano</a:t>
                      </a:r>
                      <a:endParaRPr lang="es-419"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07375706"/>
                  </a:ext>
                </a:extLst>
              </a:tr>
              <a:tr h="252095">
                <a:tc>
                  <a:txBody>
                    <a:bodyPr/>
                    <a:lstStyle/>
                    <a:p>
                      <a:pPr marL="0" indent="0" algn="l">
                        <a:lnSpc>
                          <a:spcPct val="200000"/>
                        </a:lnSpc>
                        <a:buFont typeface="Arial" panose="020B0604020202020204" pitchFamily="34" charset="0"/>
                        <a:buNone/>
                      </a:pPr>
                      <a:r>
                        <a:rPr lang="es-EC" sz="1100">
                          <a:effectLst/>
                        </a:rPr>
                        <a:t>Costo</a:t>
                      </a:r>
                      <a:endParaRPr lang="es-419"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200000"/>
                        </a:lnSpc>
                        <a:buFont typeface="Arial" panose="020B0604020202020204" pitchFamily="34" charset="0"/>
                        <a:buNone/>
                      </a:pPr>
                      <a:r>
                        <a:rPr lang="es-EC" sz="1100">
                          <a:effectLst/>
                        </a:rPr>
                        <a:t>20</a:t>
                      </a:r>
                      <a:endParaRPr lang="es-419"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200000"/>
                        </a:lnSpc>
                        <a:buFont typeface="Arial" panose="020B0604020202020204" pitchFamily="34" charset="0"/>
                        <a:buNone/>
                      </a:pPr>
                      <a:r>
                        <a:rPr lang="es-EC" sz="1100">
                          <a:effectLst/>
                        </a:rPr>
                        <a:t>20</a:t>
                      </a:r>
                      <a:endParaRPr lang="es-419"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200000"/>
                        </a:lnSpc>
                        <a:buFont typeface="Arial" panose="020B0604020202020204" pitchFamily="34" charset="0"/>
                        <a:buNone/>
                      </a:pPr>
                      <a:r>
                        <a:rPr lang="es-EC" sz="1100">
                          <a:effectLst/>
                        </a:rPr>
                        <a:t>15</a:t>
                      </a:r>
                      <a:endParaRPr lang="es-419"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200000"/>
                        </a:lnSpc>
                        <a:buFont typeface="Arial" panose="020B0604020202020204" pitchFamily="34" charset="0"/>
                        <a:buNone/>
                      </a:pPr>
                      <a:r>
                        <a:rPr lang="es-EC" sz="1100">
                          <a:effectLst/>
                        </a:rPr>
                        <a:t>20</a:t>
                      </a:r>
                      <a:endParaRPr lang="es-419"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50759636"/>
                  </a:ext>
                </a:extLst>
              </a:tr>
              <a:tr h="252095">
                <a:tc>
                  <a:txBody>
                    <a:bodyPr/>
                    <a:lstStyle/>
                    <a:p>
                      <a:pPr marL="0" indent="0" algn="l">
                        <a:lnSpc>
                          <a:spcPct val="200000"/>
                        </a:lnSpc>
                        <a:buFont typeface="Arial" panose="020B0604020202020204" pitchFamily="34" charset="0"/>
                        <a:buNone/>
                      </a:pPr>
                      <a:r>
                        <a:rPr lang="es-EC" sz="1100">
                          <a:effectLst/>
                        </a:rPr>
                        <a:t>Número de Pines</a:t>
                      </a:r>
                      <a:endParaRPr lang="es-419"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200000"/>
                        </a:lnSpc>
                        <a:buFont typeface="Arial" panose="020B0604020202020204" pitchFamily="34" charset="0"/>
                        <a:buNone/>
                      </a:pPr>
                      <a:r>
                        <a:rPr lang="es-EC" sz="1100">
                          <a:effectLst/>
                        </a:rPr>
                        <a:t>30</a:t>
                      </a:r>
                      <a:endParaRPr lang="es-419"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200000"/>
                        </a:lnSpc>
                        <a:buFont typeface="Arial" panose="020B0604020202020204" pitchFamily="34" charset="0"/>
                        <a:buNone/>
                      </a:pPr>
                      <a:r>
                        <a:rPr lang="es-EC" sz="1100" dirty="0">
                          <a:effectLst/>
                        </a:rPr>
                        <a:t>10</a:t>
                      </a: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200000"/>
                        </a:lnSpc>
                        <a:buFont typeface="Arial" panose="020B0604020202020204" pitchFamily="34" charset="0"/>
                        <a:buNone/>
                      </a:pPr>
                      <a:r>
                        <a:rPr lang="es-EC" sz="1100">
                          <a:effectLst/>
                        </a:rPr>
                        <a:t>30</a:t>
                      </a:r>
                      <a:endParaRPr lang="es-419"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200000"/>
                        </a:lnSpc>
                        <a:buFont typeface="Arial" panose="020B0604020202020204" pitchFamily="34" charset="0"/>
                        <a:buNone/>
                      </a:pPr>
                      <a:r>
                        <a:rPr lang="es-EC" sz="1100">
                          <a:effectLst/>
                        </a:rPr>
                        <a:t>10</a:t>
                      </a:r>
                      <a:endParaRPr lang="es-419"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61040498"/>
                  </a:ext>
                </a:extLst>
              </a:tr>
              <a:tr h="252095">
                <a:tc>
                  <a:txBody>
                    <a:bodyPr/>
                    <a:lstStyle/>
                    <a:p>
                      <a:pPr marL="0" indent="0" algn="l">
                        <a:lnSpc>
                          <a:spcPct val="200000"/>
                        </a:lnSpc>
                        <a:buFont typeface="Arial" panose="020B0604020202020204" pitchFamily="34" charset="0"/>
                        <a:buNone/>
                      </a:pPr>
                      <a:r>
                        <a:rPr lang="es-EC" sz="1100">
                          <a:effectLst/>
                        </a:rPr>
                        <a:t>Memoria Flash</a:t>
                      </a:r>
                      <a:endParaRPr lang="es-419"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200000"/>
                        </a:lnSpc>
                        <a:buFont typeface="Arial" panose="020B0604020202020204" pitchFamily="34" charset="0"/>
                        <a:buNone/>
                      </a:pPr>
                      <a:r>
                        <a:rPr lang="es-EC" sz="1100">
                          <a:effectLst/>
                        </a:rPr>
                        <a:t>20</a:t>
                      </a:r>
                      <a:endParaRPr lang="es-419"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200000"/>
                        </a:lnSpc>
                        <a:buFont typeface="Arial" panose="020B0604020202020204" pitchFamily="34" charset="0"/>
                        <a:buNone/>
                      </a:pPr>
                      <a:r>
                        <a:rPr lang="es-EC" sz="1100">
                          <a:effectLst/>
                        </a:rPr>
                        <a:t>10</a:t>
                      </a:r>
                      <a:endParaRPr lang="es-419"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200000"/>
                        </a:lnSpc>
                        <a:buFont typeface="Arial" panose="020B0604020202020204" pitchFamily="34" charset="0"/>
                        <a:buNone/>
                      </a:pPr>
                      <a:r>
                        <a:rPr lang="es-EC" sz="1100">
                          <a:effectLst/>
                        </a:rPr>
                        <a:t>20</a:t>
                      </a:r>
                      <a:endParaRPr lang="es-419"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200000"/>
                        </a:lnSpc>
                        <a:buFont typeface="Arial" panose="020B0604020202020204" pitchFamily="34" charset="0"/>
                        <a:buNone/>
                      </a:pPr>
                      <a:r>
                        <a:rPr lang="es-EC" sz="1100">
                          <a:effectLst/>
                        </a:rPr>
                        <a:t>10</a:t>
                      </a:r>
                      <a:endParaRPr lang="es-419"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56743258"/>
                  </a:ext>
                </a:extLst>
              </a:tr>
              <a:tr h="252095">
                <a:tc>
                  <a:txBody>
                    <a:bodyPr/>
                    <a:lstStyle/>
                    <a:p>
                      <a:pPr marL="0" indent="0" algn="l">
                        <a:lnSpc>
                          <a:spcPct val="200000"/>
                        </a:lnSpc>
                        <a:buFont typeface="Arial" panose="020B0604020202020204" pitchFamily="34" charset="0"/>
                        <a:buNone/>
                      </a:pPr>
                      <a:r>
                        <a:rPr lang="es-EC" sz="1100">
                          <a:effectLst/>
                        </a:rPr>
                        <a:t>Memoria SRAM</a:t>
                      </a:r>
                      <a:endParaRPr lang="es-419"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200000"/>
                        </a:lnSpc>
                        <a:buFont typeface="Arial" panose="020B0604020202020204" pitchFamily="34" charset="0"/>
                        <a:buNone/>
                      </a:pPr>
                      <a:r>
                        <a:rPr lang="es-EC" sz="1100">
                          <a:effectLst/>
                        </a:rPr>
                        <a:t>20</a:t>
                      </a:r>
                      <a:endParaRPr lang="es-419"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200000"/>
                        </a:lnSpc>
                        <a:buFont typeface="Arial" panose="020B0604020202020204" pitchFamily="34" charset="0"/>
                        <a:buNone/>
                      </a:pPr>
                      <a:r>
                        <a:rPr lang="es-EC" sz="1100">
                          <a:effectLst/>
                        </a:rPr>
                        <a:t>10</a:t>
                      </a:r>
                      <a:endParaRPr lang="es-419"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200000"/>
                        </a:lnSpc>
                        <a:buFont typeface="Arial" panose="020B0604020202020204" pitchFamily="34" charset="0"/>
                        <a:buNone/>
                      </a:pPr>
                      <a:r>
                        <a:rPr lang="es-EC" sz="1100" dirty="0">
                          <a:effectLst/>
                        </a:rPr>
                        <a:t>20</a:t>
                      </a: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200000"/>
                        </a:lnSpc>
                        <a:buFont typeface="Arial" panose="020B0604020202020204" pitchFamily="34" charset="0"/>
                        <a:buNone/>
                      </a:pPr>
                      <a:r>
                        <a:rPr lang="es-EC" sz="1100" dirty="0">
                          <a:effectLst/>
                        </a:rPr>
                        <a:t>5</a:t>
                      </a: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04317494"/>
                  </a:ext>
                </a:extLst>
              </a:tr>
              <a:tr h="252095">
                <a:tc>
                  <a:txBody>
                    <a:bodyPr/>
                    <a:lstStyle/>
                    <a:p>
                      <a:pPr marL="0" indent="0" algn="l">
                        <a:lnSpc>
                          <a:spcPct val="200000"/>
                        </a:lnSpc>
                        <a:buFont typeface="Arial" panose="020B0604020202020204" pitchFamily="34" charset="0"/>
                        <a:buNone/>
                      </a:pPr>
                      <a:r>
                        <a:rPr lang="es-EC" sz="1100">
                          <a:effectLst/>
                        </a:rPr>
                        <a:t>Tamaño</a:t>
                      </a:r>
                      <a:endParaRPr lang="es-419"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200000"/>
                        </a:lnSpc>
                        <a:buFont typeface="Arial" panose="020B0604020202020204" pitchFamily="34" charset="0"/>
                        <a:buNone/>
                      </a:pPr>
                      <a:r>
                        <a:rPr lang="es-EC" sz="1100">
                          <a:effectLst/>
                        </a:rPr>
                        <a:t>10</a:t>
                      </a:r>
                      <a:endParaRPr lang="es-419"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200000"/>
                        </a:lnSpc>
                        <a:buFont typeface="Arial" panose="020B0604020202020204" pitchFamily="34" charset="0"/>
                        <a:buNone/>
                      </a:pPr>
                      <a:r>
                        <a:rPr lang="es-EC" sz="1100">
                          <a:effectLst/>
                        </a:rPr>
                        <a:t>10</a:t>
                      </a:r>
                      <a:endParaRPr lang="es-419"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200000"/>
                        </a:lnSpc>
                        <a:buFont typeface="Arial" panose="020B0604020202020204" pitchFamily="34" charset="0"/>
                        <a:buNone/>
                      </a:pPr>
                      <a:r>
                        <a:rPr lang="es-EC" sz="1100">
                          <a:effectLst/>
                        </a:rPr>
                        <a:t>5</a:t>
                      </a:r>
                      <a:endParaRPr lang="es-419"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200000"/>
                        </a:lnSpc>
                        <a:buFont typeface="Arial" panose="020B0604020202020204" pitchFamily="34" charset="0"/>
                        <a:buNone/>
                      </a:pPr>
                      <a:r>
                        <a:rPr lang="es-EC" sz="1100">
                          <a:effectLst/>
                        </a:rPr>
                        <a:t>10</a:t>
                      </a:r>
                      <a:endParaRPr lang="es-419"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54923202"/>
                  </a:ext>
                </a:extLst>
              </a:tr>
              <a:tr h="252095">
                <a:tc>
                  <a:txBody>
                    <a:bodyPr/>
                    <a:lstStyle/>
                    <a:p>
                      <a:pPr marL="0" indent="0" algn="l">
                        <a:lnSpc>
                          <a:spcPct val="200000"/>
                        </a:lnSpc>
                        <a:buFont typeface="Arial" panose="020B0604020202020204" pitchFamily="34" charset="0"/>
                        <a:buNone/>
                      </a:pPr>
                      <a:r>
                        <a:rPr lang="es-EC" sz="1100" dirty="0">
                          <a:effectLst/>
                        </a:rPr>
                        <a:t>Total</a:t>
                      </a: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200000"/>
                        </a:lnSpc>
                        <a:buFont typeface="Arial" panose="020B0604020202020204" pitchFamily="34" charset="0"/>
                        <a:buNone/>
                      </a:pPr>
                      <a:r>
                        <a:rPr lang="es-EC" sz="1100">
                          <a:effectLst/>
                        </a:rPr>
                        <a:t>100</a:t>
                      </a:r>
                      <a:endParaRPr lang="es-419"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200000"/>
                        </a:lnSpc>
                        <a:buFont typeface="Arial" panose="020B0604020202020204" pitchFamily="34" charset="0"/>
                        <a:buNone/>
                      </a:pPr>
                      <a:r>
                        <a:rPr lang="es-EC" sz="1100">
                          <a:effectLst/>
                        </a:rPr>
                        <a:t>60</a:t>
                      </a:r>
                      <a:endParaRPr lang="es-419"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200000"/>
                        </a:lnSpc>
                        <a:buFont typeface="Arial" panose="020B0604020202020204" pitchFamily="34" charset="0"/>
                        <a:buNone/>
                      </a:pPr>
                      <a:r>
                        <a:rPr lang="es-EC" sz="1100">
                          <a:effectLst/>
                        </a:rPr>
                        <a:t>90</a:t>
                      </a:r>
                      <a:endParaRPr lang="es-419"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200000"/>
                        </a:lnSpc>
                        <a:buFont typeface="Arial" panose="020B0604020202020204" pitchFamily="34" charset="0"/>
                        <a:buNone/>
                      </a:pPr>
                      <a:r>
                        <a:rPr lang="es-EC" sz="1100" dirty="0">
                          <a:effectLst/>
                        </a:rPr>
                        <a:t>55</a:t>
                      </a: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44846499"/>
                  </a:ext>
                </a:extLst>
              </a:tr>
            </a:tbl>
          </a:graphicData>
        </a:graphic>
      </p:graphicFrame>
      <p:graphicFrame>
        <p:nvGraphicFramePr>
          <p:cNvPr id="6" name="Tabla 5">
            <a:extLst>
              <a:ext uri="{FF2B5EF4-FFF2-40B4-BE49-F238E27FC236}">
                <a16:creationId xmlns:a16="http://schemas.microsoft.com/office/drawing/2014/main" id="{80AD56A4-9F46-424B-8A4B-9F6B4E196717}"/>
              </a:ext>
            </a:extLst>
          </p:cNvPr>
          <p:cNvGraphicFramePr>
            <a:graphicFrameLocks noGrp="1"/>
          </p:cNvGraphicFramePr>
          <p:nvPr>
            <p:extLst>
              <p:ext uri="{D42A27DB-BD31-4B8C-83A1-F6EECF244321}">
                <p14:modId xmlns:p14="http://schemas.microsoft.com/office/powerpoint/2010/main" val="4024163118"/>
              </p:ext>
            </p:extLst>
          </p:nvPr>
        </p:nvGraphicFramePr>
        <p:xfrm>
          <a:off x="421378" y="3429000"/>
          <a:ext cx="5400675" cy="2068342"/>
        </p:xfrm>
        <a:graphic>
          <a:graphicData uri="http://schemas.openxmlformats.org/drawingml/2006/table">
            <a:tbl>
              <a:tblPr firstRow="1" firstCol="1" bandRow="1">
                <a:tableStyleId>{5FD0F851-EC5A-4D38-B0AD-8093EC10F338}</a:tableStyleId>
              </a:tblPr>
              <a:tblGrid>
                <a:gridCol w="2973705">
                  <a:extLst>
                    <a:ext uri="{9D8B030D-6E8A-4147-A177-3AD203B41FA5}">
                      <a16:colId xmlns:a16="http://schemas.microsoft.com/office/drawing/2014/main" val="2143966524"/>
                    </a:ext>
                  </a:extLst>
                </a:gridCol>
                <a:gridCol w="2426970">
                  <a:extLst>
                    <a:ext uri="{9D8B030D-6E8A-4147-A177-3AD203B41FA5}">
                      <a16:colId xmlns:a16="http://schemas.microsoft.com/office/drawing/2014/main" val="1312240793"/>
                    </a:ext>
                  </a:extLst>
                </a:gridCol>
              </a:tblGrid>
              <a:tr h="360000">
                <a:tc rowSpan="5">
                  <a:txBody>
                    <a:bodyPr/>
                    <a:lstStyle/>
                    <a:p>
                      <a:pPr indent="450215" algn="ctr">
                        <a:lnSpc>
                          <a:spcPct val="150000"/>
                        </a:lnSpc>
                      </a:pPr>
                      <a:endParaRPr lang="es-419"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indent="0" algn="ctr">
                        <a:lnSpc>
                          <a:spcPct val="200000"/>
                        </a:lnSpc>
                        <a:buFont typeface="Arial" panose="020B0604020202020204" pitchFamily="34" charset="0"/>
                        <a:buNone/>
                      </a:pPr>
                      <a:r>
                        <a:rPr lang="es-EC" sz="1100" dirty="0">
                          <a:effectLst/>
                        </a:rPr>
                        <a:t>Microcontrolador: Mega 2560</a:t>
                      </a: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49907424"/>
                  </a:ext>
                </a:extLst>
              </a:tr>
              <a:tr h="612140">
                <a:tc vMerge="1">
                  <a:txBody>
                    <a:bodyPr/>
                    <a:lstStyle/>
                    <a:p>
                      <a:endParaRPr lang="es-419"/>
                    </a:p>
                  </a:txBody>
                  <a:tcPr/>
                </a:tc>
                <a:tc>
                  <a:txBody>
                    <a:bodyPr/>
                    <a:lstStyle/>
                    <a:p>
                      <a:pPr marL="0" indent="0">
                        <a:lnSpc>
                          <a:spcPct val="200000"/>
                        </a:lnSpc>
                        <a:buFont typeface="Arial" panose="020B0604020202020204" pitchFamily="34" charset="0"/>
                        <a:buNone/>
                      </a:pPr>
                      <a:r>
                        <a:rPr lang="es-EC" sz="1100" dirty="0">
                          <a:effectLst/>
                        </a:rPr>
                        <a:t>Número de Pines</a:t>
                      </a:r>
                      <a:endParaRPr lang="es-419" sz="1100" dirty="0">
                        <a:effectLst/>
                      </a:endParaRPr>
                    </a:p>
                    <a:p>
                      <a:pPr marL="342900" lvl="0" indent="-342900" algn="just">
                        <a:lnSpc>
                          <a:spcPct val="150000"/>
                        </a:lnSpc>
                        <a:buFont typeface="Symbol" panose="05050102010706020507" pitchFamily="18" charset="2"/>
                        <a:buChar char=""/>
                      </a:pPr>
                      <a:r>
                        <a:rPr lang="es-EC" sz="1100" dirty="0">
                          <a:effectLst/>
                        </a:rPr>
                        <a:t>Analógicos: 16</a:t>
                      </a:r>
                      <a:endParaRPr lang="es-419" sz="1100" dirty="0">
                        <a:effectLst/>
                      </a:endParaRPr>
                    </a:p>
                    <a:p>
                      <a:pPr marL="342900" lvl="0" indent="-342900" algn="just">
                        <a:lnSpc>
                          <a:spcPct val="150000"/>
                        </a:lnSpc>
                        <a:spcAft>
                          <a:spcPts val="800"/>
                        </a:spcAft>
                        <a:buFont typeface="Symbol" panose="05050102010706020507" pitchFamily="18" charset="2"/>
                        <a:buChar char=""/>
                      </a:pPr>
                      <a:r>
                        <a:rPr lang="es-EC" sz="1100" dirty="0">
                          <a:effectLst/>
                        </a:rPr>
                        <a:t>Digitales: 54</a:t>
                      </a: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19974612"/>
                  </a:ext>
                </a:extLst>
              </a:tr>
              <a:tr h="334645">
                <a:tc vMerge="1">
                  <a:txBody>
                    <a:bodyPr/>
                    <a:lstStyle/>
                    <a:p>
                      <a:endParaRPr lang="es-419"/>
                    </a:p>
                  </a:txBody>
                  <a:tcPr/>
                </a:tc>
                <a:tc>
                  <a:txBody>
                    <a:bodyPr/>
                    <a:lstStyle/>
                    <a:p>
                      <a:pPr marL="0" indent="0">
                        <a:lnSpc>
                          <a:spcPct val="200000"/>
                        </a:lnSpc>
                        <a:buFont typeface="Arial" panose="020B0604020202020204" pitchFamily="34" charset="0"/>
                        <a:buNone/>
                      </a:pPr>
                      <a:r>
                        <a:rPr lang="en-US" sz="1100" dirty="0">
                          <a:effectLst/>
                        </a:rPr>
                        <a:t>Memoria Flash: 1k byte</a:t>
                      </a: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14056843"/>
                  </a:ext>
                </a:extLst>
              </a:tr>
              <a:tr h="252095">
                <a:tc vMerge="1">
                  <a:txBody>
                    <a:bodyPr/>
                    <a:lstStyle/>
                    <a:p>
                      <a:endParaRPr lang="es-419"/>
                    </a:p>
                  </a:txBody>
                  <a:tcPr/>
                </a:tc>
                <a:tc>
                  <a:txBody>
                    <a:bodyPr/>
                    <a:lstStyle/>
                    <a:p>
                      <a:pPr marL="0" indent="0">
                        <a:lnSpc>
                          <a:spcPct val="200000"/>
                        </a:lnSpc>
                        <a:buFont typeface="Arial" panose="020B0604020202020204" pitchFamily="34" charset="0"/>
                        <a:buNone/>
                      </a:pPr>
                      <a:r>
                        <a:rPr lang="es-EC" sz="1100">
                          <a:effectLst/>
                        </a:rPr>
                        <a:t>Memoria SRAM: 2k bytes</a:t>
                      </a:r>
                      <a:endParaRPr lang="es-419"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78481757"/>
                  </a:ext>
                </a:extLst>
              </a:tr>
              <a:tr h="252095">
                <a:tc vMerge="1">
                  <a:txBody>
                    <a:bodyPr/>
                    <a:lstStyle/>
                    <a:p>
                      <a:endParaRPr lang="es-419"/>
                    </a:p>
                  </a:txBody>
                  <a:tcPr/>
                </a:tc>
                <a:tc>
                  <a:txBody>
                    <a:bodyPr/>
                    <a:lstStyle/>
                    <a:p>
                      <a:pPr marL="0" indent="0">
                        <a:lnSpc>
                          <a:spcPct val="200000"/>
                        </a:lnSpc>
                        <a:buFont typeface="Arial" panose="020B0604020202020204" pitchFamily="34" charset="0"/>
                        <a:buNone/>
                      </a:pPr>
                      <a:r>
                        <a:rPr lang="es-EC" sz="1100" dirty="0">
                          <a:effectLst/>
                        </a:rPr>
                        <a:t>Tamaño: 101.52 X 53.3 [mm]</a:t>
                      </a: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94910135"/>
                  </a:ext>
                </a:extLst>
              </a:tr>
            </a:tbl>
          </a:graphicData>
        </a:graphic>
      </p:graphicFrame>
      <p:pic>
        <p:nvPicPr>
          <p:cNvPr id="1025" name="Imagen 54" descr="Arduino Mega 2560 + Cable Usb Made In Italy | Mercado Libre">
            <a:extLst>
              <a:ext uri="{FF2B5EF4-FFF2-40B4-BE49-F238E27FC236}">
                <a16:creationId xmlns:a16="http://schemas.microsoft.com/office/drawing/2014/main" id="{097149FA-04E3-46D0-BCCE-9E9FE94151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883" b="5768"/>
          <a:stretch>
            <a:fillRect/>
          </a:stretch>
        </p:blipFill>
        <p:spPr bwMode="auto">
          <a:xfrm>
            <a:off x="788091" y="3601899"/>
            <a:ext cx="2333625" cy="1581150"/>
          </a:xfrm>
          <a:prstGeom prst="rect">
            <a:avLst/>
          </a:prstGeom>
          <a:noFill/>
          <a:extLst>
            <a:ext uri="{909E8E84-426E-40DD-AFC4-6F175D3DCCD1}">
              <a14:hiddenFill xmlns:a14="http://schemas.microsoft.com/office/drawing/2010/main">
                <a:solidFill>
                  <a:srgbClr val="FFFFFF"/>
                </a:solidFill>
              </a14:hiddenFill>
            </a:ext>
          </a:extLst>
        </p:spPr>
      </p:pic>
      <p:sp>
        <p:nvSpPr>
          <p:cNvPr id="13" name="Rectángulo 12">
            <a:extLst>
              <a:ext uri="{FF2B5EF4-FFF2-40B4-BE49-F238E27FC236}">
                <a16:creationId xmlns:a16="http://schemas.microsoft.com/office/drawing/2014/main" id="{EC3E7B2F-0E8D-43C6-874F-4DCDD2DB03AD}"/>
              </a:ext>
            </a:extLst>
          </p:cNvPr>
          <p:cNvSpPr/>
          <p:nvPr/>
        </p:nvSpPr>
        <p:spPr>
          <a:xfrm>
            <a:off x="4241450" y="878741"/>
            <a:ext cx="926898" cy="2068834"/>
          </a:xfrm>
          <a:prstGeom prst="rect">
            <a:avLst/>
          </a:prstGeom>
          <a:noFill/>
          <a:ln w="28575" cmpd="dbl">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5" name="CuadroTexto 14">
            <a:extLst>
              <a:ext uri="{FF2B5EF4-FFF2-40B4-BE49-F238E27FC236}">
                <a16:creationId xmlns:a16="http://schemas.microsoft.com/office/drawing/2014/main" id="{DCDE90D6-1FB1-44D8-B2B9-43EC4B016EAC}"/>
              </a:ext>
            </a:extLst>
          </p:cNvPr>
          <p:cNvSpPr txBox="1"/>
          <p:nvPr/>
        </p:nvSpPr>
        <p:spPr>
          <a:xfrm>
            <a:off x="0" y="254722"/>
            <a:ext cx="8496300" cy="369332"/>
          </a:xfrm>
          <a:prstGeom prst="rect">
            <a:avLst/>
          </a:prstGeom>
          <a:noFill/>
        </p:spPr>
        <p:txBody>
          <a:bodyPr wrap="square">
            <a:spAutoFit/>
          </a:bodyPr>
          <a:lstStyle/>
          <a:p>
            <a:pPr lvl="1"/>
            <a:r>
              <a:rPr lang="es-419" b="1" dirty="0"/>
              <a:t>Selección del Arduino y tipo de relé</a:t>
            </a:r>
          </a:p>
        </p:txBody>
      </p:sp>
      <p:graphicFrame>
        <p:nvGraphicFramePr>
          <p:cNvPr id="11" name="Tabla 10">
            <a:extLst>
              <a:ext uri="{FF2B5EF4-FFF2-40B4-BE49-F238E27FC236}">
                <a16:creationId xmlns:a16="http://schemas.microsoft.com/office/drawing/2014/main" id="{3BE5DD41-2028-4AED-A6E3-49EEE65B32F2}"/>
              </a:ext>
            </a:extLst>
          </p:cNvPr>
          <p:cNvGraphicFramePr>
            <a:graphicFrameLocks noGrp="1"/>
          </p:cNvGraphicFramePr>
          <p:nvPr>
            <p:extLst>
              <p:ext uri="{D42A27DB-BD31-4B8C-83A1-F6EECF244321}">
                <p14:modId xmlns:p14="http://schemas.microsoft.com/office/powerpoint/2010/main" val="683564056"/>
              </p:ext>
            </p:extLst>
          </p:nvPr>
        </p:nvGraphicFramePr>
        <p:xfrm>
          <a:off x="6856242" y="3561856"/>
          <a:ext cx="4500000" cy="1621193"/>
        </p:xfrm>
        <a:graphic>
          <a:graphicData uri="http://schemas.openxmlformats.org/drawingml/2006/table">
            <a:tbl>
              <a:tblPr firstRow="1" firstCol="1" bandRow="1">
                <a:tableStyleId>{5FD0F851-EC5A-4D38-B0AD-8093EC10F338}</a:tableStyleId>
              </a:tblPr>
              <a:tblGrid>
                <a:gridCol w="2160000">
                  <a:extLst>
                    <a:ext uri="{9D8B030D-6E8A-4147-A177-3AD203B41FA5}">
                      <a16:colId xmlns:a16="http://schemas.microsoft.com/office/drawing/2014/main" val="2143966524"/>
                    </a:ext>
                  </a:extLst>
                </a:gridCol>
                <a:gridCol w="2340000">
                  <a:extLst>
                    <a:ext uri="{9D8B030D-6E8A-4147-A177-3AD203B41FA5}">
                      <a16:colId xmlns:a16="http://schemas.microsoft.com/office/drawing/2014/main" val="1312240793"/>
                    </a:ext>
                  </a:extLst>
                </a:gridCol>
              </a:tblGrid>
              <a:tr h="360000">
                <a:tc rowSpan="5">
                  <a:txBody>
                    <a:bodyPr/>
                    <a:lstStyle/>
                    <a:p>
                      <a:pPr indent="450215" algn="ctr">
                        <a:lnSpc>
                          <a:spcPct val="150000"/>
                        </a:lnSpc>
                      </a:pP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indent="0" algn="ctr">
                        <a:lnSpc>
                          <a:spcPct val="200000"/>
                        </a:lnSpc>
                        <a:buFont typeface="Arial" panose="020B0604020202020204" pitchFamily="34" charset="0"/>
                        <a:buNone/>
                      </a:pPr>
                      <a:r>
                        <a:rPr lang="es-EC" sz="1100" dirty="0">
                          <a:effectLst/>
                        </a:rPr>
                        <a:t>Relé de estado sólido</a:t>
                      </a: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49907424"/>
                  </a:ext>
                </a:extLst>
              </a:tr>
              <a:tr h="360000">
                <a:tc vMerge="1">
                  <a:txBody>
                    <a:bodyPr/>
                    <a:lstStyle/>
                    <a:p>
                      <a:endParaRPr lang="es-419"/>
                    </a:p>
                  </a:txBody>
                  <a:tcPr/>
                </a:tc>
                <a:tc>
                  <a:txBody>
                    <a:bodyPr/>
                    <a:lstStyle/>
                    <a:p>
                      <a:pPr marL="0" indent="0">
                        <a:lnSpc>
                          <a:spcPct val="200000"/>
                        </a:lnSpc>
                        <a:buFont typeface="Arial" panose="020B0604020202020204" pitchFamily="34" charset="0"/>
                        <a:buNone/>
                      </a:pPr>
                      <a:r>
                        <a:rPr lang="es-EC" sz="1100" b="0" dirty="0">
                          <a:effectLst/>
                          <a:latin typeface="Arial" panose="020B0604020202020204" pitchFamily="34" charset="0"/>
                          <a:ea typeface="Calibri" panose="020F0502020204030204" pitchFamily="34" charset="0"/>
                          <a:cs typeface="Arial" panose="020B0604020202020204" pitchFamily="34" charset="0"/>
                        </a:rPr>
                        <a:t>Intensidad: 100A</a:t>
                      </a:r>
                      <a:endParaRPr lang="es-419" sz="1100" b="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19974612"/>
                  </a:ext>
                </a:extLst>
              </a:tr>
              <a:tr h="334645">
                <a:tc vMerge="1">
                  <a:txBody>
                    <a:bodyPr/>
                    <a:lstStyle/>
                    <a:p>
                      <a:endParaRPr lang="es-419"/>
                    </a:p>
                  </a:txBody>
                  <a:tcPr/>
                </a:tc>
                <a:tc>
                  <a:txBody>
                    <a:bodyPr/>
                    <a:lstStyle/>
                    <a:p>
                      <a:pPr marL="0" indent="0">
                        <a:lnSpc>
                          <a:spcPct val="200000"/>
                        </a:lnSpc>
                        <a:buFont typeface="Arial" panose="020B0604020202020204" pitchFamily="34" charset="0"/>
                        <a:buNone/>
                      </a:pPr>
                      <a:r>
                        <a:rPr lang="es-EC" sz="1100" b="0">
                          <a:effectLst/>
                          <a:latin typeface="Arial" panose="020B0604020202020204" pitchFamily="34" charset="0"/>
                          <a:ea typeface="Calibri" panose="020F0502020204030204" pitchFamily="34" charset="0"/>
                          <a:cs typeface="Arial" panose="020B0604020202020204" pitchFamily="34" charset="0"/>
                        </a:rPr>
                        <a:t>Velocidad de reacción: Alta</a:t>
                      </a:r>
                      <a:endParaRPr lang="es-419" sz="1100" b="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14056843"/>
                  </a:ext>
                </a:extLst>
              </a:tr>
              <a:tr h="252095">
                <a:tc vMerge="1">
                  <a:txBody>
                    <a:bodyPr/>
                    <a:lstStyle/>
                    <a:p>
                      <a:endParaRPr lang="es-419"/>
                    </a:p>
                  </a:txBody>
                  <a:tcPr/>
                </a:tc>
                <a:tc>
                  <a:txBody>
                    <a:bodyPr/>
                    <a:lstStyle/>
                    <a:p>
                      <a:pPr marL="0" indent="0">
                        <a:lnSpc>
                          <a:spcPct val="200000"/>
                        </a:lnSpc>
                        <a:buFont typeface="Arial" panose="020B0604020202020204" pitchFamily="34" charset="0"/>
                        <a:buNone/>
                      </a:pPr>
                      <a:r>
                        <a:rPr lang="es-EC" sz="1100" b="0">
                          <a:effectLst/>
                          <a:latin typeface="Arial" panose="020B0604020202020204" pitchFamily="34" charset="0"/>
                          <a:ea typeface="Calibri" panose="020F0502020204030204" pitchFamily="34" charset="0"/>
                          <a:cs typeface="Arial" panose="020B0604020202020204" pitchFamily="34" charset="0"/>
                        </a:rPr>
                        <a:t>Voltaje que soporta: 110 a 220V</a:t>
                      </a:r>
                      <a:endParaRPr lang="es-419" sz="1100" b="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78481757"/>
                  </a:ext>
                </a:extLst>
              </a:tr>
              <a:tr h="252095">
                <a:tc vMerge="1">
                  <a:txBody>
                    <a:bodyPr/>
                    <a:lstStyle/>
                    <a:p>
                      <a:endParaRPr lang="es-419"/>
                    </a:p>
                  </a:txBody>
                  <a:tcPr/>
                </a:tc>
                <a:tc>
                  <a:txBody>
                    <a:bodyPr/>
                    <a:lstStyle/>
                    <a:p>
                      <a:pPr marL="0" indent="0">
                        <a:lnSpc>
                          <a:spcPct val="200000"/>
                        </a:lnSpc>
                        <a:buFont typeface="Arial" panose="020B0604020202020204" pitchFamily="34" charset="0"/>
                        <a:buNone/>
                      </a:pPr>
                      <a:r>
                        <a:rPr lang="es-EC" sz="1100" b="0" dirty="0">
                          <a:effectLst/>
                          <a:latin typeface="Arial" panose="020B0604020202020204" pitchFamily="34" charset="0"/>
                          <a:ea typeface="Calibri" panose="020F0502020204030204" pitchFamily="34" charset="0"/>
                          <a:cs typeface="Arial" panose="020B0604020202020204" pitchFamily="34" charset="0"/>
                        </a:rPr>
                        <a:t>Tiempo de vida: Alto</a:t>
                      </a:r>
                      <a:endParaRPr lang="es-419" sz="1100" b="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94910135"/>
                  </a:ext>
                </a:extLst>
              </a:tr>
            </a:tbl>
          </a:graphicData>
        </a:graphic>
      </p:graphicFrame>
      <p:graphicFrame>
        <p:nvGraphicFramePr>
          <p:cNvPr id="16" name="Tabla 15">
            <a:extLst>
              <a:ext uri="{FF2B5EF4-FFF2-40B4-BE49-F238E27FC236}">
                <a16:creationId xmlns:a16="http://schemas.microsoft.com/office/drawing/2014/main" id="{94B5237B-B8E4-44F2-91FF-1BC83A7EB2BF}"/>
              </a:ext>
            </a:extLst>
          </p:cNvPr>
          <p:cNvGraphicFramePr>
            <a:graphicFrameLocks noGrp="1"/>
          </p:cNvGraphicFramePr>
          <p:nvPr>
            <p:extLst>
              <p:ext uri="{D42A27DB-BD31-4B8C-83A1-F6EECF244321}">
                <p14:modId xmlns:p14="http://schemas.microsoft.com/office/powerpoint/2010/main" val="1143074930"/>
              </p:ext>
            </p:extLst>
          </p:nvPr>
        </p:nvGraphicFramePr>
        <p:xfrm>
          <a:off x="6694497" y="887554"/>
          <a:ext cx="4831277" cy="2145350"/>
        </p:xfrm>
        <a:graphic>
          <a:graphicData uri="http://schemas.openxmlformats.org/drawingml/2006/table">
            <a:tbl>
              <a:tblPr firstRow="1" firstCol="1" bandRow="1">
                <a:tableStyleId>{9D7B26C5-4107-4FEC-AEDC-1716B250A1EF}</a:tableStyleId>
              </a:tblPr>
              <a:tblGrid>
                <a:gridCol w="1438791">
                  <a:extLst>
                    <a:ext uri="{9D8B030D-6E8A-4147-A177-3AD203B41FA5}">
                      <a16:colId xmlns:a16="http://schemas.microsoft.com/office/drawing/2014/main" val="38478836"/>
                    </a:ext>
                  </a:extLst>
                </a:gridCol>
                <a:gridCol w="1023477">
                  <a:extLst>
                    <a:ext uri="{9D8B030D-6E8A-4147-A177-3AD203B41FA5}">
                      <a16:colId xmlns:a16="http://schemas.microsoft.com/office/drawing/2014/main" val="2082639678"/>
                    </a:ext>
                  </a:extLst>
                </a:gridCol>
                <a:gridCol w="649357">
                  <a:extLst>
                    <a:ext uri="{9D8B030D-6E8A-4147-A177-3AD203B41FA5}">
                      <a16:colId xmlns:a16="http://schemas.microsoft.com/office/drawing/2014/main" val="4155142697"/>
                    </a:ext>
                  </a:extLst>
                </a:gridCol>
                <a:gridCol w="927652">
                  <a:extLst>
                    <a:ext uri="{9D8B030D-6E8A-4147-A177-3AD203B41FA5}">
                      <a16:colId xmlns:a16="http://schemas.microsoft.com/office/drawing/2014/main" val="2105743214"/>
                    </a:ext>
                  </a:extLst>
                </a:gridCol>
                <a:gridCol w="792000">
                  <a:extLst>
                    <a:ext uri="{9D8B030D-6E8A-4147-A177-3AD203B41FA5}">
                      <a16:colId xmlns:a16="http://schemas.microsoft.com/office/drawing/2014/main" val="2859031410"/>
                    </a:ext>
                  </a:extLst>
                </a:gridCol>
              </a:tblGrid>
              <a:tr h="0">
                <a:tc>
                  <a:txBody>
                    <a:bodyPr/>
                    <a:lstStyle/>
                    <a:p>
                      <a:pPr marL="0" indent="0">
                        <a:lnSpc>
                          <a:spcPct val="150000"/>
                        </a:lnSpc>
                        <a:buFont typeface="Arial" panose="020B0604020202020204" pitchFamily="34" charset="0"/>
                        <a:buNone/>
                      </a:pPr>
                      <a:r>
                        <a:rPr lang="es-EC" sz="1100" dirty="0">
                          <a:effectLst/>
                        </a:rPr>
                        <a:t>Tipo</a:t>
                      </a: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buFont typeface="Arial" panose="020B0604020202020204" pitchFamily="34" charset="0"/>
                        <a:buNone/>
                      </a:pPr>
                      <a:r>
                        <a:rPr lang="es-EC" sz="1100">
                          <a:effectLst/>
                        </a:rPr>
                        <a:t>Ponderación</a:t>
                      </a:r>
                      <a:endParaRPr lang="es-419"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buFont typeface="Arial" panose="020B0604020202020204" pitchFamily="34" charset="0"/>
                        <a:buNone/>
                      </a:pPr>
                      <a:r>
                        <a:rPr lang="es-EC" sz="1100">
                          <a:effectLst/>
                        </a:rPr>
                        <a:t> Sólido</a:t>
                      </a:r>
                      <a:endParaRPr lang="es-419"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buFont typeface="Arial" panose="020B0604020202020204" pitchFamily="34" charset="0"/>
                        <a:buNone/>
                      </a:pPr>
                      <a:r>
                        <a:rPr lang="es-EC" sz="1100" dirty="0">
                          <a:effectLst/>
                        </a:rPr>
                        <a:t>Electro-mecánico</a:t>
                      </a: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buFont typeface="Arial" panose="020B0604020202020204" pitchFamily="34" charset="0"/>
                        <a:buNone/>
                      </a:pPr>
                      <a:r>
                        <a:rPr lang="es-EC" sz="1100" dirty="0">
                          <a:effectLst/>
                        </a:rPr>
                        <a:t>Acción retardada</a:t>
                      </a: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50490463"/>
                  </a:ext>
                </a:extLst>
              </a:tr>
              <a:tr h="323850">
                <a:tc>
                  <a:txBody>
                    <a:bodyPr/>
                    <a:lstStyle/>
                    <a:p>
                      <a:pPr marL="0" indent="0">
                        <a:lnSpc>
                          <a:spcPct val="100000"/>
                        </a:lnSpc>
                        <a:buFont typeface="Arial" panose="020B0604020202020204" pitchFamily="34" charset="0"/>
                        <a:buNone/>
                      </a:pPr>
                      <a:r>
                        <a:rPr lang="es-EC" sz="1100" dirty="0">
                          <a:effectLst/>
                        </a:rPr>
                        <a:t>Costo</a:t>
                      </a: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buFont typeface="Arial" panose="020B0604020202020204" pitchFamily="34" charset="0"/>
                        <a:buNone/>
                      </a:pPr>
                      <a:r>
                        <a:rPr lang="es-EC" sz="1100" dirty="0">
                          <a:effectLst/>
                        </a:rPr>
                        <a:t>20</a:t>
                      </a: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buFont typeface="Arial" panose="020B0604020202020204" pitchFamily="34" charset="0"/>
                        <a:buNone/>
                      </a:pPr>
                      <a:r>
                        <a:rPr lang="es-EC" sz="1100">
                          <a:effectLst/>
                        </a:rPr>
                        <a:t>15</a:t>
                      </a:r>
                      <a:endParaRPr lang="es-419"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buFont typeface="Arial" panose="020B0604020202020204" pitchFamily="34" charset="0"/>
                        <a:buNone/>
                      </a:pPr>
                      <a:r>
                        <a:rPr lang="es-EC" sz="1100">
                          <a:effectLst/>
                        </a:rPr>
                        <a:t>20</a:t>
                      </a:r>
                      <a:endParaRPr lang="es-419"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buFont typeface="Arial" panose="020B0604020202020204" pitchFamily="34" charset="0"/>
                        <a:buNone/>
                      </a:pPr>
                      <a:r>
                        <a:rPr lang="es-EC" sz="1100" dirty="0">
                          <a:effectLst/>
                        </a:rPr>
                        <a:t>5</a:t>
                      </a: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03988922"/>
                  </a:ext>
                </a:extLst>
              </a:tr>
              <a:tr h="467995">
                <a:tc>
                  <a:txBody>
                    <a:bodyPr/>
                    <a:lstStyle/>
                    <a:p>
                      <a:pPr marL="0" indent="0">
                        <a:lnSpc>
                          <a:spcPct val="100000"/>
                        </a:lnSpc>
                        <a:buFont typeface="Arial" panose="020B0604020202020204" pitchFamily="34" charset="0"/>
                        <a:buNone/>
                      </a:pPr>
                      <a:r>
                        <a:rPr lang="es-EC" sz="1100" dirty="0">
                          <a:effectLst/>
                        </a:rPr>
                        <a:t>Velocidad de reacción</a:t>
                      </a: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buFont typeface="Arial" panose="020B0604020202020204" pitchFamily="34" charset="0"/>
                        <a:buNone/>
                      </a:pPr>
                      <a:r>
                        <a:rPr lang="es-EC" sz="1100" dirty="0">
                          <a:effectLst/>
                        </a:rPr>
                        <a:t>30</a:t>
                      </a: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buFont typeface="Arial" panose="020B0604020202020204" pitchFamily="34" charset="0"/>
                        <a:buNone/>
                      </a:pPr>
                      <a:r>
                        <a:rPr lang="es-EC" sz="1100">
                          <a:effectLst/>
                        </a:rPr>
                        <a:t>30</a:t>
                      </a:r>
                      <a:endParaRPr lang="es-419"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buFont typeface="Arial" panose="020B0604020202020204" pitchFamily="34" charset="0"/>
                        <a:buNone/>
                      </a:pPr>
                      <a:r>
                        <a:rPr lang="es-EC" sz="1100" b="1" dirty="0">
                          <a:effectLst/>
                        </a:rPr>
                        <a:t>15</a:t>
                      </a:r>
                      <a:endParaRPr lang="es-419" sz="11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buFont typeface="Arial" panose="020B0604020202020204" pitchFamily="34" charset="0"/>
                        <a:buNone/>
                      </a:pPr>
                      <a:r>
                        <a:rPr lang="es-EC" sz="1100" dirty="0">
                          <a:effectLst/>
                        </a:rPr>
                        <a:t>20</a:t>
                      </a: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40329739"/>
                  </a:ext>
                </a:extLst>
              </a:tr>
              <a:tr h="0">
                <a:tc>
                  <a:txBody>
                    <a:bodyPr/>
                    <a:lstStyle/>
                    <a:p>
                      <a:pPr marL="0" indent="0">
                        <a:lnSpc>
                          <a:spcPct val="100000"/>
                        </a:lnSpc>
                        <a:spcAft>
                          <a:spcPts val="1200"/>
                        </a:spcAft>
                        <a:buFont typeface="Arial" panose="020B0604020202020204" pitchFamily="34" charset="0"/>
                        <a:buNone/>
                      </a:pPr>
                      <a:r>
                        <a:rPr lang="es-EC" sz="1100" dirty="0">
                          <a:effectLst/>
                        </a:rPr>
                        <a:t>Voltaje que soporta</a:t>
                      </a: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buFont typeface="Arial" panose="020B0604020202020204" pitchFamily="34" charset="0"/>
                        <a:buNone/>
                      </a:pPr>
                      <a:r>
                        <a:rPr lang="es-EC" sz="1100">
                          <a:effectLst/>
                        </a:rPr>
                        <a:t>20</a:t>
                      </a:r>
                      <a:endParaRPr lang="es-419"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buFont typeface="Arial" panose="020B0604020202020204" pitchFamily="34" charset="0"/>
                        <a:buNone/>
                      </a:pPr>
                      <a:r>
                        <a:rPr lang="es-EC" sz="1100" dirty="0">
                          <a:effectLst/>
                        </a:rPr>
                        <a:t>20</a:t>
                      </a: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buFont typeface="Arial" panose="020B0604020202020204" pitchFamily="34" charset="0"/>
                        <a:buNone/>
                      </a:pPr>
                      <a:r>
                        <a:rPr lang="es-EC" sz="1100" dirty="0">
                          <a:effectLst/>
                        </a:rPr>
                        <a:t>20</a:t>
                      </a: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buFont typeface="Arial" panose="020B0604020202020204" pitchFamily="34" charset="0"/>
                        <a:buNone/>
                      </a:pPr>
                      <a:r>
                        <a:rPr lang="es-EC" sz="1100">
                          <a:effectLst/>
                        </a:rPr>
                        <a:t>20</a:t>
                      </a:r>
                      <a:endParaRPr lang="es-419"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16105449"/>
                  </a:ext>
                </a:extLst>
              </a:tr>
              <a:tr h="0">
                <a:tc>
                  <a:txBody>
                    <a:bodyPr/>
                    <a:lstStyle/>
                    <a:p>
                      <a:pPr marL="0" indent="0">
                        <a:lnSpc>
                          <a:spcPct val="100000"/>
                        </a:lnSpc>
                        <a:buFont typeface="Arial" panose="020B0604020202020204" pitchFamily="34" charset="0"/>
                        <a:buNone/>
                      </a:pPr>
                      <a:r>
                        <a:rPr lang="es-EC" sz="1100" dirty="0">
                          <a:effectLst/>
                        </a:rPr>
                        <a:t>Tiempo de vida</a:t>
                      </a: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buFont typeface="Arial" panose="020B0604020202020204" pitchFamily="34" charset="0"/>
                        <a:buNone/>
                      </a:pPr>
                      <a:r>
                        <a:rPr lang="es-EC" sz="1100">
                          <a:effectLst/>
                        </a:rPr>
                        <a:t>20</a:t>
                      </a:r>
                      <a:endParaRPr lang="es-419"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buFont typeface="Arial" panose="020B0604020202020204" pitchFamily="34" charset="0"/>
                        <a:buNone/>
                      </a:pPr>
                      <a:r>
                        <a:rPr lang="es-EC" sz="1100" dirty="0">
                          <a:effectLst/>
                        </a:rPr>
                        <a:t>20</a:t>
                      </a: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buFont typeface="Arial" panose="020B0604020202020204" pitchFamily="34" charset="0"/>
                        <a:buNone/>
                      </a:pPr>
                      <a:r>
                        <a:rPr lang="es-EC" sz="1100">
                          <a:effectLst/>
                        </a:rPr>
                        <a:t>15</a:t>
                      </a:r>
                      <a:endParaRPr lang="es-419"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buFont typeface="Arial" panose="020B0604020202020204" pitchFamily="34" charset="0"/>
                        <a:buNone/>
                      </a:pPr>
                      <a:r>
                        <a:rPr lang="es-EC" sz="1100">
                          <a:effectLst/>
                        </a:rPr>
                        <a:t>15</a:t>
                      </a:r>
                      <a:endParaRPr lang="es-419"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19143997"/>
                  </a:ext>
                </a:extLst>
              </a:tr>
              <a:tr h="0">
                <a:tc>
                  <a:txBody>
                    <a:bodyPr/>
                    <a:lstStyle/>
                    <a:p>
                      <a:pPr marL="0" indent="0">
                        <a:lnSpc>
                          <a:spcPct val="100000"/>
                        </a:lnSpc>
                        <a:buFont typeface="Arial" panose="020B0604020202020204" pitchFamily="34" charset="0"/>
                        <a:buNone/>
                      </a:pPr>
                      <a:r>
                        <a:rPr lang="es-EC" sz="1100" dirty="0">
                          <a:effectLst/>
                        </a:rPr>
                        <a:t>Uso en Arduino</a:t>
                      </a: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buFont typeface="Arial" panose="020B0604020202020204" pitchFamily="34" charset="0"/>
                        <a:buNone/>
                      </a:pPr>
                      <a:r>
                        <a:rPr lang="es-EC" sz="1100">
                          <a:effectLst/>
                        </a:rPr>
                        <a:t>10</a:t>
                      </a:r>
                      <a:endParaRPr lang="es-419"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buFont typeface="Arial" panose="020B0604020202020204" pitchFamily="34" charset="0"/>
                        <a:buNone/>
                      </a:pPr>
                      <a:r>
                        <a:rPr lang="es-EC" sz="1100">
                          <a:effectLst/>
                        </a:rPr>
                        <a:t>10</a:t>
                      </a:r>
                      <a:endParaRPr lang="es-419"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buFont typeface="Arial" panose="020B0604020202020204" pitchFamily="34" charset="0"/>
                        <a:buNone/>
                      </a:pPr>
                      <a:r>
                        <a:rPr lang="es-EC" sz="1100" dirty="0">
                          <a:effectLst/>
                        </a:rPr>
                        <a:t>10</a:t>
                      </a: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buFont typeface="Arial" panose="020B0604020202020204" pitchFamily="34" charset="0"/>
                        <a:buNone/>
                      </a:pPr>
                      <a:r>
                        <a:rPr lang="es-EC" sz="1100" dirty="0">
                          <a:effectLst/>
                        </a:rPr>
                        <a:t>5</a:t>
                      </a: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3933063"/>
                  </a:ext>
                </a:extLst>
              </a:tr>
              <a:tr h="0">
                <a:tc>
                  <a:txBody>
                    <a:bodyPr/>
                    <a:lstStyle/>
                    <a:p>
                      <a:pPr marL="0" indent="0">
                        <a:lnSpc>
                          <a:spcPct val="100000"/>
                        </a:lnSpc>
                        <a:spcBef>
                          <a:spcPts val="1200"/>
                        </a:spcBef>
                        <a:buFont typeface="Arial" panose="020B0604020202020204" pitchFamily="34" charset="0"/>
                        <a:buNone/>
                      </a:pPr>
                      <a:r>
                        <a:rPr lang="es-EC" sz="1100" dirty="0">
                          <a:effectLst/>
                        </a:rPr>
                        <a:t>Total</a:t>
                      </a: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spcBef>
                          <a:spcPts val="1200"/>
                        </a:spcBef>
                        <a:buFont typeface="Arial" panose="020B0604020202020204" pitchFamily="34" charset="0"/>
                        <a:buNone/>
                      </a:pPr>
                      <a:r>
                        <a:rPr lang="es-EC" sz="1100">
                          <a:effectLst/>
                        </a:rPr>
                        <a:t>100</a:t>
                      </a:r>
                      <a:endParaRPr lang="es-419"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spcBef>
                          <a:spcPts val="1200"/>
                        </a:spcBef>
                        <a:buFont typeface="Arial" panose="020B0604020202020204" pitchFamily="34" charset="0"/>
                        <a:buNone/>
                      </a:pPr>
                      <a:r>
                        <a:rPr lang="es-EC" sz="1100">
                          <a:effectLst/>
                        </a:rPr>
                        <a:t>95</a:t>
                      </a:r>
                      <a:endParaRPr lang="es-419"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spcBef>
                          <a:spcPts val="1200"/>
                        </a:spcBef>
                        <a:buFont typeface="Arial" panose="020B0604020202020204" pitchFamily="34" charset="0"/>
                        <a:buNone/>
                      </a:pPr>
                      <a:r>
                        <a:rPr lang="es-EC" sz="1100" dirty="0">
                          <a:effectLst/>
                        </a:rPr>
                        <a:t>80</a:t>
                      </a: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spcBef>
                          <a:spcPts val="1200"/>
                        </a:spcBef>
                        <a:buFont typeface="Arial" panose="020B0604020202020204" pitchFamily="34" charset="0"/>
                        <a:buNone/>
                      </a:pPr>
                      <a:r>
                        <a:rPr lang="es-EC" sz="1100" dirty="0">
                          <a:effectLst/>
                        </a:rPr>
                        <a:t>65</a:t>
                      </a: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61682646"/>
                  </a:ext>
                </a:extLst>
              </a:tr>
            </a:tbl>
          </a:graphicData>
        </a:graphic>
      </p:graphicFrame>
      <p:pic>
        <p:nvPicPr>
          <p:cNvPr id="17" name="Imagen 16" descr="Relé de estado sólido SSR-25DA - Guatemala">
            <a:extLst>
              <a:ext uri="{FF2B5EF4-FFF2-40B4-BE49-F238E27FC236}">
                <a16:creationId xmlns:a16="http://schemas.microsoft.com/office/drawing/2014/main" id="{2972BE46-522F-422F-9C4B-71FED39D9666}"/>
              </a:ext>
            </a:extLst>
          </p:cNvPr>
          <p:cNvPicPr/>
          <p:nvPr/>
        </p:nvPicPr>
        <p:blipFill rotWithShape="1">
          <a:blip r:embed="rId3" cstate="print">
            <a:extLst>
              <a:ext uri="{28A0092B-C50C-407E-A947-70E740481C1C}">
                <a14:useLocalDpi xmlns:a14="http://schemas.microsoft.com/office/drawing/2010/main" val="0"/>
              </a:ext>
            </a:extLst>
          </a:blip>
          <a:srcRect l="11556" t="10799" r="8297" b="10002"/>
          <a:stretch/>
        </p:blipFill>
        <p:spPr bwMode="auto">
          <a:xfrm>
            <a:off x="7206733" y="3561856"/>
            <a:ext cx="1525229" cy="1491082"/>
          </a:xfrm>
          <a:prstGeom prst="rect">
            <a:avLst/>
          </a:prstGeom>
          <a:noFill/>
          <a:ln>
            <a:noFill/>
          </a:ln>
          <a:extLst>
            <a:ext uri="{53640926-AAD7-44D8-BBD7-CCE9431645EC}">
              <a14:shadowObscured xmlns:a14="http://schemas.microsoft.com/office/drawing/2010/main"/>
            </a:ext>
          </a:extLst>
        </p:spPr>
      </p:pic>
      <p:sp>
        <p:nvSpPr>
          <p:cNvPr id="18" name="Rectángulo 17">
            <a:extLst>
              <a:ext uri="{FF2B5EF4-FFF2-40B4-BE49-F238E27FC236}">
                <a16:creationId xmlns:a16="http://schemas.microsoft.com/office/drawing/2014/main" id="{B564B1CB-38DD-46AD-8890-5631D59731AE}"/>
              </a:ext>
            </a:extLst>
          </p:cNvPr>
          <p:cNvSpPr/>
          <p:nvPr/>
        </p:nvSpPr>
        <p:spPr>
          <a:xfrm>
            <a:off x="9106242" y="887554"/>
            <a:ext cx="710339" cy="2145350"/>
          </a:xfrm>
          <a:prstGeom prst="rect">
            <a:avLst/>
          </a:prstGeom>
          <a:noFill/>
          <a:ln w="28575" cmpd="dbl">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Tree>
    <p:extLst>
      <p:ext uri="{BB962C8B-B14F-4D97-AF65-F5344CB8AC3E}">
        <p14:creationId xmlns:p14="http://schemas.microsoft.com/office/powerpoint/2010/main" val="38490241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uadroTexto 14">
            <a:extLst>
              <a:ext uri="{FF2B5EF4-FFF2-40B4-BE49-F238E27FC236}">
                <a16:creationId xmlns:a16="http://schemas.microsoft.com/office/drawing/2014/main" id="{CFE7F59D-8A93-4DB9-99D3-70923639B7F7}"/>
              </a:ext>
            </a:extLst>
          </p:cNvPr>
          <p:cNvSpPr txBox="1"/>
          <p:nvPr/>
        </p:nvSpPr>
        <p:spPr>
          <a:xfrm>
            <a:off x="565740" y="249319"/>
            <a:ext cx="6096000" cy="369332"/>
          </a:xfrm>
          <a:prstGeom prst="rect">
            <a:avLst/>
          </a:prstGeom>
          <a:noFill/>
        </p:spPr>
        <p:txBody>
          <a:bodyPr wrap="square">
            <a:spAutoFit/>
          </a:bodyPr>
          <a:lstStyle/>
          <a:p>
            <a:r>
              <a:rPr lang="es-419" b="1" dirty="0"/>
              <a:t>Selección del tipo de termocupla</a:t>
            </a:r>
            <a:endParaRPr lang="es-419" dirty="0"/>
          </a:p>
        </p:txBody>
      </p:sp>
      <p:graphicFrame>
        <p:nvGraphicFramePr>
          <p:cNvPr id="9" name="Tabla 8">
            <a:extLst>
              <a:ext uri="{FF2B5EF4-FFF2-40B4-BE49-F238E27FC236}">
                <a16:creationId xmlns:a16="http://schemas.microsoft.com/office/drawing/2014/main" id="{204AFF72-7B90-4308-9C8E-3CE8649CFD57}"/>
              </a:ext>
            </a:extLst>
          </p:cNvPr>
          <p:cNvGraphicFramePr>
            <a:graphicFrameLocks noGrp="1"/>
          </p:cNvGraphicFramePr>
          <p:nvPr>
            <p:extLst>
              <p:ext uri="{D42A27DB-BD31-4B8C-83A1-F6EECF244321}">
                <p14:modId xmlns:p14="http://schemas.microsoft.com/office/powerpoint/2010/main" val="4168275766"/>
              </p:ext>
            </p:extLst>
          </p:nvPr>
        </p:nvGraphicFramePr>
        <p:xfrm>
          <a:off x="763809" y="1036501"/>
          <a:ext cx="5332191" cy="2068830"/>
        </p:xfrm>
        <a:graphic>
          <a:graphicData uri="http://schemas.openxmlformats.org/drawingml/2006/table">
            <a:tbl>
              <a:tblPr firstRow="1" firstCol="1" bandRow="1">
                <a:tableStyleId>{9D7B26C5-4107-4FEC-AEDC-1716B250A1EF}</a:tableStyleId>
              </a:tblPr>
              <a:tblGrid>
                <a:gridCol w="1444666">
                  <a:extLst>
                    <a:ext uri="{9D8B030D-6E8A-4147-A177-3AD203B41FA5}">
                      <a16:colId xmlns:a16="http://schemas.microsoft.com/office/drawing/2014/main" val="3202136223"/>
                    </a:ext>
                  </a:extLst>
                </a:gridCol>
                <a:gridCol w="1266076">
                  <a:extLst>
                    <a:ext uri="{9D8B030D-6E8A-4147-A177-3AD203B41FA5}">
                      <a16:colId xmlns:a16="http://schemas.microsoft.com/office/drawing/2014/main" val="2783569540"/>
                    </a:ext>
                  </a:extLst>
                </a:gridCol>
                <a:gridCol w="903794">
                  <a:extLst>
                    <a:ext uri="{9D8B030D-6E8A-4147-A177-3AD203B41FA5}">
                      <a16:colId xmlns:a16="http://schemas.microsoft.com/office/drawing/2014/main" val="4038685912"/>
                    </a:ext>
                  </a:extLst>
                </a:gridCol>
                <a:gridCol w="903794">
                  <a:extLst>
                    <a:ext uri="{9D8B030D-6E8A-4147-A177-3AD203B41FA5}">
                      <a16:colId xmlns:a16="http://schemas.microsoft.com/office/drawing/2014/main" val="3870469590"/>
                    </a:ext>
                  </a:extLst>
                </a:gridCol>
                <a:gridCol w="813861">
                  <a:extLst>
                    <a:ext uri="{9D8B030D-6E8A-4147-A177-3AD203B41FA5}">
                      <a16:colId xmlns:a16="http://schemas.microsoft.com/office/drawing/2014/main" val="1975006372"/>
                    </a:ext>
                  </a:extLst>
                </a:gridCol>
              </a:tblGrid>
              <a:tr h="270084">
                <a:tc>
                  <a:txBody>
                    <a:bodyPr/>
                    <a:lstStyle/>
                    <a:p>
                      <a:pPr marL="0" indent="0" algn="ctr">
                        <a:lnSpc>
                          <a:spcPct val="100000"/>
                        </a:lnSpc>
                        <a:buFont typeface="Arial" panose="020B0604020202020204" pitchFamily="34" charset="0"/>
                        <a:buNone/>
                      </a:pPr>
                      <a:r>
                        <a:rPr lang="es-EC" sz="1100" dirty="0">
                          <a:effectLst/>
                        </a:rPr>
                        <a:t>Tipo</a:t>
                      </a: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0000"/>
                        </a:lnSpc>
                        <a:buFont typeface="Arial" panose="020B0604020202020204" pitchFamily="34" charset="0"/>
                        <a:buNone/>
                      </a:pPr>
                      <a:r>
                        <a:rPr lang="es-EC" sz="1100">
                          <a:effectLst/>
                        </a:rPr>
                        <a:t>Ponderación</a:t>
                      </a:r>
                      <a:endParaRPr lang="es-419"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0000"/>
                        </a:lnSpc>
                        <a:buFont typeface="Arial" panose="020B0604020202020204" pitchFamily="34" charset="0"/>
                        <a:buNone/>
                      </a:pPr>
                      <a:r>
                        <a:rPr lang="es-EC" sz="1100">
                          <a:effectLst/>
                        </a:rPr>
                        <a:t>Tipo K</a:t>
                      </a: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0000"/>
                        </a:lnSpc>
                        <a:buFont typeface="Arial" panose="020B0604020202020204" pitchFamily="34" charset="0"/>
                        <a:buNone/>
                      </a:pPr>
                      <a:r>
                        <a:rPr lang="es-EC" sz="1100">
                          <a:effectLst/>
                        </a:rPr>
                        <a:t>Tipo J</a:t>
                      </a: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0000"/>
                        </a:lnSpc>
                        <a:buFont typeface="Arial" panose="020B0604020202020204" pitchFamily="34" charset="0"/>
                        <a:buNone/>
                      </a:pPr>
                      <a:r>
                        <a:rPr lang="es-EC" sz="1100">
                          <a:effectLst/>
                        </a:rPr>
                        <a:t>Tipo T</a:t>
                      </a:r>
                      <a:endParaRPr lang="es-419"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85679535"/>
                  </a:ext>
                </a:extLst>
              </a:tr>
              <a:tr h="270084">
                <a:tc>
                  <a:txBody>
                    <a:bodyPr/>
                    <a:lstStyle/>
                    <a:p>
                      <a:pPr marL="0" indent="0" algn="l">
                        <a:lnSpc>
                          <a:spcPct val="100000"/>
                        </a:lnSpc>
                        <a:buFont typeface="Arial" panose="020B0604020202020204" pitchFamily="34" charset="0"/>
                        <a:buNone/>
                      </a:pPr>
                      <a:r>
                        <a:rPr lang="es-EC" sz="1100" dirty="0">
                          <a:effectLst/>
                        </a:rPr>
                        <a:t>Costo</a:t>
                      </a: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0000"/>
                        </a:lnSpc>
                        <a:buFont typeface="Arial" panose="020B0604020202020204" pitchFamily="34" charset="0"/>
                        <a:buNone/>
                      </a:pPr>
                      <a:r>
                        <a:rPr lang="es-EC" sz="1100">
                          <a:effectLst/>
                        </a:rPr>
                        <a:t>20</a:t>
                      </a:r>
                      <a:endParaRPr lang="es-419"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0000"/>
                        </a:lnSpc>
                        <a:buFont typeface="Arial" panose="020B0604020202020204" pitchFamily="34" charset="0"/>
                        <a:buNone/>
                      </a:pPr>
                      <a:r>
                        <a:rPr lang="es-EC" sz="1100">
                          <a:effectLst/>
                        </a:rPr>
                        <a:t>20</a:t>
                      </a:r>
                      <a:endParaRPr lang="es-419"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0000"/>
                        </a:lnSpc>
                        <a:buFont typeface="Arial" panose="020B0604020202020204" pitchFamily="34" charset="0"/>
                        <a:buNone/>
                      </a:pPr>
                      <a:r>
                        <a:rPr lang="es-EC" sz="1100">
                          <a:effectLst/>
                        </a:rPr>
                        <a:t>20</a:t>
                      </a:r>
                      <a:endParaRPr lang="es-419"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0000"/>
                        </a:lnSpc>
                        <a:buFont typeface="Arial" panose="020B0604020202020204" pitchFamily="34" charset="0"/>
                        <a:buNone/>
                      </a:pPr>
                      <a:r>
                        <a:rPr lang="es-EC" sz="1100">
                          <a:effectLst/>
                        </a:rPr>
                        <a:t>10</a:t>
                      </a:r>
                      <a:endParaRPr lang="es-419"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12739629"/>
                  </a:ext>
                </a:extLst>
              </a:tr>
              <a:tr h="359205">
                <a:tc>
                  <a:txBody>
                    <a:bodyPr/>
                    <a:lstStyle/>
                    <a:p>
                      <a:pPr marL="0" indent="0" algn="l">
                        <a:lnSpc>
                          <a:spcPct val="100000"/>
                        </a:lnSpc>
                        <a:buFont typeface="Arial" panose="020B0604020202020204" pitchFamily="34" charset="0"/>
                        <a:buNone/>
                      </a:pPr>
                      <a:r>
                        <a:rPr lang="es-EC" sz="1100">
                          <a:effectLst/>
                        </a:rPr>
                        <a:t>Rango de temperaturas</a:t>
                      </a:r>
                      <a:endParaRPr lang="es-419"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0000"/>
                        </a:lnSpc>
                        <a:buFont typeface="Arial" panose="020B0604020202020204" pitchFamily="34" charset="0"/>
                        <a:buNone/>
                      </a:pPr>
                      <a:r>
                        <a:rPr lang="es-EC" sz="1100" dirty="0">
                          <a:effectLst/>
                        </a:rPr>
                        <a:t>30</a:t>
                      </a: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0000"/>
                        </a:lnSpc>
                        <a:buFont typeface="Arial" panose="020B0604020202020204" pitchFamily="34" charset="0"/>
                        <a:buNone/>
                      </a:pPr>
                      <a:r>
                        <a:rPr lang="es-EC" sz="1100">
                          <a:effectLst/>
                        </a:rPr>
                        <a:t>30</a:t>
                      </a:r>
                      <a:endParaRPr lang="es-419"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0000"/>
                        </a:lnSpc>
                        <a:buFont typeface="Arial" panose="020B0604020202020204" pitchFamily="34" charset="0"/>
                        <a:buNone/>
                      </a:pPr>
                      <a:r>
                        <a:rPr lang="es-EC" sz="1100">
                          <a:effectLst/>
                        </a:rPr>
                        <a:t>20</a:t>
                      </a:r>
                      <a:endParaRPr lang="es-419"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0000"/>
                        </a:lnSpc>
                        <a:buFont typeface="Arial" panose="020B0604020202020204" pitchFamily="34" charset="0"/>
                        <a:buNone/>
                      </a:pPr>
                      <a:r>
                        <a:rPr lang="es-EC" sz="1100">
                          <a:effectLst/>
                        </a:rPr>
                        <a:t>10</a:t>
                      </a:r>
                      <a:endParaRPr lang="es-419"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74324967"/>
                  </a:ext>
                </a:extLst>
              </a:tr>
              <a:tr h="270084">
                <a:tc>
                  <a:txBody>
                    <a:bodyPr/>
                    <a:lstStyle/>
                    <a:p>
                      <a:pPr marL="0" indent="0" algn="l">
                        <a:lnSpc>
                          <a:spcPct val="100000"/>
                        </a:lnSpc>
                        <a:buFont typeface="Arial" panose="020B0604020202020204" pitchFamily="34" charset="0"/>
                        <a:buNone/>
                      </a:pPr>
                      <a:r>
                        <a:rPr lang="es-EC" sz="1100">
                          <a:effectLst/>
                        </a:rPr>
                        <a:t>Rango de error</a:t>
                      </a:r>
                      <a:endParaRPr lang="es-419"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0000"/>
                        </a:lnSpc>
                        <a:buFont typeface="Arial" panose="020B0604020202020204" pitchFamily="34" charset="0"/>
                        <a:buNone/>
                      </a:pPr>
                      <a:r>
                        <a:rPr lang="es-EC" sz="1100" dirty="0">
                          <a:effectLst/>
                        </a:rPr>
                        <a:t>20</a:t>
                      </a: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0000"/>
                        </a:lnSpc>
                        <a:buFont typeface="Arial" panose="020B0604020202020204" pitchFamily="34" charset="0"/>
                        <a:buNone/>
                      </a:pPr>
                      <a:r>
                        <a:rPr lang="es-EC" sz="1100" dirty="0">
                          <a:effectLst/>
                        </a:rPr>
                        <a:t>15</a:t>
                      </a: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0000"/>
                        </a:lnSpc>
                        <a:buFont typeface="Arial" panose="020B0604020202020204" pitchFamily="34" charset="0"/>
                        <a:buNone/>
                      </a:pPr>
                      <a:r>
                        <a:rPr lang="es-EC" sz="1100">
                          <a:effectLst/>
                        </a:rPr>
                        <a:t>15</a:t>
                      </a:r>
                      <a:endParaRPr lang="es-419"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0000"/>
                        </a:lnSpc>
                        <a:buFont typeface="Arial" panose="020B0604020202020204" pitchFamily="34" charset="0"/>
                        <a:buNone/>
                      </a:pPr>
                      <a:r>
                        <a:rPr lang="es-EC" sz="1100">
                          <a:effectLst/>
                        </a:rPr>
                        <a:t>20</a:t>
                      </a:r>
                      <a:endParaRPr lang="es-419"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10084268"/>
                  </a:ext>
                </a:extLst>
              </a:tr>
              <a:tr h="359205">
                <a:tc>
                  <a:txBody>
                    <a:bodyPr/>
                    <a:lstStyle/>
                    <a:p>
                      <a:pPr marL="0" indent="0" algn="l">
                        <a:lnSpc>
                          <a:spcPct val="100000"/>
                        </a:lnSpc>
                        <a:buFont typeface="Arial" panose="020B0604020202020204" pitchFamily="34" charset="0"/>
                        <a:buNone/>
                      </a:pPr>
                      <a:r>
                        <a:rPr lang="es-EC" sz="1100">
                          <a:effectLst/>
                        </a:rPr>
                        <a:t>Aplicaciones para Horno</a:t>
                      </a:r>
                      <a:endParaRPr lang="es-419"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0000"/>
                        </a:lnSpc>
                        <a:buFont typeface="Arial" panose="020B0604020202020204" pitchFamily="34" charset="0"/>
                        <a:buNone/>
                      </a:pPr>
                      <a:r>
                        <a:rPr lang="es-EC" sz="1100" dirty="0">
                          <a:effectLst/>
                        </a:rPr>
                        <a:t>20</a:t>
                      </a: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0000"/>
                        </a:lnSpc>
                        <a:buFont typeface="Arial" panose="020B0604020202020204" pitchFamily="34" charset="0"/>
                        <a:buNone/>
                      </a:pPr>
                      <a:r>
                        <a:rPr lang="es-EC" sz="1100" dirty="0">
                          <a:effectLst/>
                        </a:rPr>
                        <a:t>20</a:t>
                      </a: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0000"/>
                        </a:lnSpc>
                        <a:buFont typeface="Arial" panose="020B0604020202020204" pitchFamily="34" charset="0"/>
                        <a:buNone/>
                      </a:pPr>
                      <a:r>
                        <a:rPr lang="es-EC" sz="1100">
                          <a:effectLst/>
                        </a:rPr>
                        <a:t>20</a:t>
                      </a:r>
                      <a:endParaRPr lang="es-419"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0000"/>
                        </a:lnSpc>
                        <a:buFont typeface="Arial" panose="020B0604020202020204" pitchFamily="34" charset="0"/>
                        <a:buNone/>
                      </a:pPr>
                      <a:r>
                        <a:rPr lang="es-EC" sz="1100">
                          <a:effectLst/>
                        </a:rPr>
                        <a:t>5</a:t>
                      </a:r>
                      <a:endParaRPr lang="es-419"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51187935"/>
                  </a:ext>
                </a:extLst>
              </a:tr>
              <a:tr h="270084">
                <a:tc>
                  <a:txBody>
                    <a:bodyPr/>
                    <a:lstStyle/>
                    <a:p>
                      <a:pPr marL="0" indent="0" algn="l">
                        <a:lnSpc>
                          <a:spcPct val="100000"/>
                        </a:lnSpc>
                        <a:buFont typeface="Arial" panose="020B0604020202020204" pitchFamily="34" charset="0"/>
                        <a:buNone/>
                      </a:pPr>
                      <a:r>
                        <a:rPr lang="es-EC" sz="1100" dirty="0">
                          <a:effectLst/>
                        </a:rPr>
                        <a:t>Uso en Arduino</a:t>
                      </a: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0000"/>
                        </a:lnSpc>
                        <a:buFont typeface="Arial" panose="020B0604020202020204" pitchFamily="34" charset="0"/>
                        <a:buNone/>
                      </a:pPr>
                      <a:r>
                        <a:rPr lang="es-EC" sz="1100">
                          <a:effectLst/>
                        </a:rPr>
                        <a:t>10</a:t>
                      </a:r>
                      <a:endParaRPr lang="es-419"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0000"/>
                        </a:lnSpc>
                        <a:buFont typeface="Arial" panose="020B0604020202020204" pitchFamily="34" charset="0"/>
                        <a:buNone/>
                      </a:pPr>
                      <a:r>
                        <a:rPr lang="es-EC" sz="1100" dirty="0">
                          <a:effectLst/>
                        </a:rPr>
                        <a:t>10</a:t>
                      </a: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0000"/>
                        </a:lnSpc>
                        <a:buFont typeface="Arial" panose="020B0604020202020204" pitchFamily="34" charset="0"/>
                        <a:buNone/>
                      </a:pPr>
                      <a:r>
                        <a:rPr lang="es-EC" sz="1100" dirty="0">
                          <a:effectLst/>
                        </a:rPr>
                        <a:t>10</a:t>
                      </a: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0000"/>
                        </a:lnSpc>
                        <a:buFont typeface="Arial" panose="020B0604020202020204" pitchFamily="34" charset="0"/>
                        <a:buNone/>
                      </a:pPr>
                      <a:r>
                        <a:rPr lang="es-EC" sz="1100">
                          <a:effectLst/>
                        </a:rPr>
                        <a:t>5</a:t>
                      </a:r>
                      <a:endParaRPr lang="es-419"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72300649"/>
                  </a:ext>
                </a:extLst>
              </a:tr>
              <a:tr h="270084">
                <a:tc>
                  <a:txBody>
                    <a:bodyPr/>
                    <a:lstStyle/>
                    <a:p>
                      <a:pPr marL="0" indent="0" algn="ctr">
                        <a:lnSpc>
                          <a:spcPct val="100000"/>
                        </a:lnSpc>
                        <a:buFont typeface="Arial" panose="020B0604020202020204" pitchFamily="34" charset="0"/>
                        <a:buNone/>
                      </a:pPr>
                      <a:r>
                        <a:rPr lang="es-EC" sz="1100">
                          <a:effectLst/>
                        </a:rPr>
                        <a:t>Total</a:t>
                      </a:r>
                      <a:endParaRPr lang="es-419"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0000"/>
                        </a:lnSpc>
                        <a:buFont typeface="Arial" panose="020B0604020202020204" pitchFamily="34" charset="0"/>
                        <a:buNone/>
                      </a:pPr>
                      <a:r>
                        <a:rPr lang="es-EC" sz="1100">
                          <a:effectLst/>
                        </a:rPr>
                        <a:t>100</a:t>
                      </a:r>
                      <a:endParaRPr lang="es-419"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0000"/>
                        </a:lnSpc>
                        <a:buFont typeface="Arial" panose="020B0604020202020204" pitchFamily="34" charset="0"/>
                        <a:buNone/>
                      </a:pPr>
                      <a:r>
                        <a:rPr lang="es-EC" sz="1100">
                          <a:effectLst/>
                        </a:rPr>
                        <a:t>95</a:t>
                      </a:r>
                      <a:endParaRPr lang="es-419"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0000"/>
                        </a:lnSpc>
                        <a:buFont typeface="Arial" panose="020B0604020202020204" pitchFamily="34" charset="0"/>
                        <a:buNone/>
                      </a:pPr>
                      <a:r>
                        <a:rPr lang="es-EC" sz="1100" dirty="0">
                          <a:effectLst/>
                        </a:rPr>
                        <a:t>85</a:t>
                      </a: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0000"/>
                        </a:lnSpc>
                        <a:buFont typeface="Arial" panose="020B0604020202020204" pitchFamily="34" charset="0"/>
                        <a:buNone/>
                      </a:pPr>
                      <a:r>
                        <a:rPr lang="es-EC" sz="1100" dirty="0">
                          <a:effectLst/>
                        </a:rPr>
                        <a:t>50</a:t>
                      </a: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00269384"/>
                  </a:ext>
                </a:extLst>
              </a:tr>
            </a:tbl>
          </a:graphicData>
        </a:graphic>
      </p:graphicFrame>
      <p:graphicFrame>
        <p:nvGraphicFramePr>
          <p:cNvPr id="10" name="Tabla 9">
            <a:extLst>
              <a:ext uri="{FF2B5EF4-FFF2-40B4-BE49-F238E27FC236}">
                <a16:creationId xmlns:a16="http://schemas.microsoft.com/office/drawing/2014/main" id="{8B79C7E8-1841-4C68-9649-94E54C8CB288}"/>
              </a:ext>
            </a:extLst>
          </p:cNvPr>
          <p:cNvGraphicFramePr>
            <a:graphicFrameLocks noGrp="1"/>
          </p:cNvGraphicFramePr>
          <p:nvPr>
            <p:extLst>
              <p:ext uri="{D42A27DB-BD31-4B8C-83A1-F6EECF244321}">
                <p14:modId xmlns:p14="http://schemas.microsoft.com/office/powerpoint/2010/main" val="3931419752"/>
              </p:ext>
            </p:extLst>
          </p:nvPr>
        </p:nvGraphicFramePr>
        <p:xfrm>
          <a:off x="1072598" y="3575323"/>
          <a:ext cx="4453558" cy="1925339"/>
        </p:xfrm>
        <a:graphic>
          <a:graphicData uri="http://schemas.openxmlformats.org/drawingml/2006/table">
            <a:tbl>
              <a:tblPr firstRow="1" firstCol="1" bandRow="1">
                <a:tableStyleId>{5FD0F851-EC5A-4D38-B0AD-8093EC10F338}</a:tableStyleId>
              </a:tblPr>
              <a:tblGrid>
                <a:gridCol w="1835926">
                  <a:extLst>
                    <a:ext uri="{9D8B030D-6E8A-4147-A177-3AD203B41FA5}">
                      <a16:colId xmlns:a16="http://schemas.microsoft.com/office/drawing/2014/main" val="2143966524"/>
                    </a:ext>
                  </a:extLst>
                </a:gridCol>
                <a:gridCol w="2617632">
                  <a:extLst>
                    <a:ext uri="{9D8B030D-6E8A-4147-A177-3AD203B41FA5}">
                      <a16:colId xmlns:a16="http://schemas.microsoft.com/office/drawing/2014/main" val="1312240793"/>
                    </a:ext>
                  </a:extLst>
                </a:gridCol>
              </a:tblGrid>
              <a:tr h="360000">
                <a:tc rowSpan="4">
                  <a:txBody>
                    <a:bodyPr/>
                    <a:lstStyle/>
                    <a:p>
                      <a:pPr indent="450215" algn="ctr">
                        <a:lnSpc>
                          <a:spcPct val="150000"/>
                        </a:lnSpc>
                      </a:pP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ctr"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s-EC" sz="1100" dirty="0">
                          <a:solidFill>
                            <a:schemeClr val="tx1"/>
                          </a:solidFill>
                          <a:effectLst/>
                        </a:rPr>
                        <a:t>Termocupla tipo K</a:t>
                      </a:r>
                      <a:endParaRPr lang="es-419"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49907424"/>
                  </a:ext>
                </a:extLst>
              </a:tr>
              <a:tr h="612140">
                <a:tc vMerge="1">
                  <a:txBody>
                    <a:bodyPr/>
                    <a:lstStyle/>
                    <a:p>
                      <a:endParaRPr lang="es-419"/>
                    </a:p>
                  </a:txBody>
                  <a:tcPr/>
                </a:tc>
                <a:tc>
                  <a:txBody>
                    <a:bodyPr/>
                    <a:lstStyle/>
                    <a:p>
                      <a:pPr marL="0" marR="0" lvl="0" indent="0" algn="l" defTabSz="914400" rtl="0" eaLnBrk="1" fontAlgn="auto" latinLnBrk="0" hangingPunct="1">
                        <a:lnSpc>
                          <a:spcPct val="200000"/>
                        </a:lnSpc>
                        <a:spcBef>
                          <a:spcPts val="0"/>
                        </a:spcBef>
                        <a:spcAft>
                          <a:spcPts val="0"/>
                        </a:spcAft>
                        <a:buClrTx/>
                        <a:buSzTx/>
                        <a:buFont typeface="Arial" panose="020B0604020202020204" pitchFamily="34" charset="0"/>
                        <a:buNone/>
                        <a:tabLst/>
                        <a:defRPr/>
                      </a:pPr>
                      <a:r>
                        <a:rPr lang="es-EC" sz="1100" dirty="0">
                          <a:effectLst/>
                        </a:rPr>
                        <a:t>Rango de temperaturas: 0 – 400 [ºC]</a:t>
                      </a: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19974612"/>
                  </a:ext>
                </a:extLst>
              </a:tr>
              <a:tr h="334645">
                <a:tc vMerge="1">
                  <a:txBody>
                    <a:bodyPr/>
                    <a:lstStyle/>
                    <a:p>
                      <a:endParaRPr lang="es-419"/>
                    </a:p>
                  </a:txBody>
                  <a:tcPr/>
                </a:tc>
                <a:tc>
                  <a:txBody>
                    <a:bodyPr/>
                    <a:lstStyle/>
                    <a:p>
                      <a:pPr marL="0" indent="0">
                        <a:lnSpc>
                          <a:spcPct val="200000"/>
                        </a:lnSpc>
                        <a:buFont typeface="Arial" panose="020B0604020202020204" pitchFamily="34" charset="0"/>
                        <a:buNone/>
                      </a:pPr>
                      <a:r>
                        <a:rPr lang="es-EC" sz="1100">
                          <a:effectLst/>
                        </a:rPr>
                        <a:t>Rango de error: 2%</a:t>
                      </a: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14056843"/>
                  </a:ext>
                </a:extLst>
              </a:tr>
              <a:tr h="252095">
                <a:tc vMerge="1">
                  <a:txBody>
                    <a:bodyPr/>
                    <a:lstStyle/>
                    <a:p>
                      <a:endParaRPr lang="es-419"/>
                    </a:p>
                  </a:txBody>
                  <a:tcPr/>
                </a:tc>
                <a:tc>
                  <a:txBody>
                    <a:bodyPr/>
                    <a:lstStyle/>
                    <a:p>
                      <a:pPr marL="0" marR="0" lvl="0" indent="0" algn="l" defTabSz="914400" rtl="0" eaLnBrk="1" fontAlgn="auto" latinLnBrk="0" hangingPunct="1">
                        <a:lnSpc>
                          <a:spcPct val="200000"/>
                        </a:lnSpc>
                        <a:spcBef>
                          <a:spcPts val="0"/>
                        </a:spcBef>
                        <a:spcAft>
                          <a:spcPts val="0"/>
                        </a:spcAft>
                        <a:buClrTx/>
                        <a:buSzTx/>
                        <a:buFont typeface="Arial" panose="020B0604020202020204" pitchFamily="34" charset="0"/>
                        <a:buNone/>
                        <a:tabLst/>
                        <a:defRPr/>
                      </a:pPr>
                      <a:r>
                        <a:rPr lang="es-EC" sz="1100" dirty="0">
                          <a:effectLst/>
                        </a:rPr>
                        <a:t>Voltaje: 5 [V]</a:t>
                      </a: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p>
                      <a:pPr marL="0" indent="0">
                        <a:lnSpc>
                          <a:spcPct val="200000"/>
                        </a:lnSpc>
                        <a:buFont typeface="Arial" panose="020B0604020202020204" pitchFamily="34" charset="0"/>
                        <a:buNone/>
                      </a:pP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94910135"/>
                  </a:ext>
                </a:extLst>
              </a:tr>
            </a:tbl>
          </a:graphicData>
        </a:graphic>
      </p:graphicFrame>
      <p:sp>
        <p:nvSpPr>
          <p:cNvPr id="12" name="Rectángulo 11">
            <a:extLst>
              <a:ext uri="{FF2B5EF4-FFF2-40B4-BE49-F238E27FC236}">
                <a16:creationId xmlns:a16="http://schemas.microsoft.com/office/drawing/2014/main" id="{5BFAE1AF-B075-4205-AA79-28EED2F40A61}"/>
              </a:ext>
            </a:extLst>
          </p:cNvPr>
          <p:cNvSpPr/>
          <p:nvPr/>
        </p:nvSpPr>
        <p:spPr>
          <a:xfrm>
            <a:off x="3429904" y="1036497"/>
            <a:ext cx="926898" cy="2068834"/>
          </a:xfrm>
          <a:prstGeom prst="rect">
            <a:avLst/>
          </a:prstGeom>
          <a:noFill/>
          <a:ln w="28575" cmpd="dbl">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pic>
        <p:nvPicPr>
          <p:cNvPr id="14" name="Imagen 56" descr="Temperatura: Termocupla tipo K para multímetro">
            <a:extLst>
              <a:ext uri="{FF2B5EF4-FFF2-40B4-BE49-F238E27FC236}">
                <a16:creationId xmlns:a16="http://schemas.microsoft.com/office/drawing/2014/main" id="{F2B89F46-F77E-4E4A-BA26-C8FEA5A276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0001" b="9972"/>
          <a:stretch>
            <a:fillRect/>
          </a:stretch>
        </p:blipFill>
        <p:spPr bwMode="auto">
          <a:xfrm>
            <a:off x="1182692" y="3964212"/>
            <a:ext cx="1438274" cy="114755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6" name="Tabla 15">
            <a:extLst>
              <a:ext uri="{FF2B5EF4-FFF2-40B4-BE49-F238E27FC236}">
                <a16:creationId xmlns:a16="http://schemas.microsoft.com/office/drawing/2014/main" id="{709D941D-406D-4B89-92F3-692E1316256B}"/>
              </a:ext>
            </a:extLst>
          </p:cNvPr>
          <p:cNvGraphicFramePr>
            <a:graphicFrameLocks noGrp="1"/>
          </p:cNvGraphicFramePr>
          <p:nvPr>
            <p:extLst>
              <p:ext uri="{D42A27DB-BD31-4B8C-83A1-F6EECF244321}">
                <p14:modId xmlns:p14="http://schemas.microsoft.com/office/powerpoint/2010/main" val="2039759441"/>
              </p:ext>
            </p:extLst>
          </p:nvPr>
        </p:nvGraphicFramePr>
        <p:xfrm>
          <a:off x="7022897" y="2070914"/>
          <a:ext cx="4453558" cy="1899971"/>
        </p:xfrm>
        <a:graphic>
          <a:graphicData uri="http://schemas.openxmlformats.org/drawingml/2006/table">
            <a:tbl>
              <a:tblPr firstRow="1" firstCol="1" bandRow="1">
                <a:tableStyleId>{5FD0F851-EC5A-4D38-B0AD-8093EC10F338}</a:tableStyleId>
              </a:tblPr>
              <a:tblGrid>
                <a:gridCol w="1835926">
                  <a:extLst>
                    <a:ext uri="{9D8B030D-6E8A-4147-A177-3AD203B41FA5}">
                      <a16:colId xmlns:a16="http://schemas.microsoft.com/office/drawing/2014/main" val="2143966524"/>
                    </a:ext>
                  </a:extLst>
                </a:gridCol>
                <a:gridCol w="2617632">
                  <a:extLst>
                    <a:ext uri="{9D8B030D-6E8A-4147-A177-3AD203B41FA5}">
                      <a16:colId xmlns:a16="http://schemas.microsoft.com/office/drawing/2014/main" val="1312240793"/>
                    </a:ext>
                  </a:extLst>
                </a:gridCol>
              </a:tblGrid>
              <a:tr h="360000">
                <a:tc rowSpan="5">
                  <a:txBody>
                    <a:bodyPr/>
                    <a:lstStyle/>
                    <a:p>
                      <a:pPr indent="450215" algn="ctr">
                        <a:lnSpc>
                          <a:spcPct val="150000"/>
                        </a:lnSpc>
                      </a:pP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ctr"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s-EC" sz="1100" dirty="0">
                          <a:solidFill>
                            <a:schemeClr val="tx1"/>
                          </a:solidFill>
                          <a:effectLst/>
                        </a:rPr>
                        <a:t>Acondicionador MAX6675</a:t>
                      </a:r>
                      <a:endParaRPr lang="es-419"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49907424"/>
                  </a:ext>
                </a:extLst>
              </a:tr>
              <a:tr h="306070">
                <a:tc vMerge="1">
                  <a:txBody>
                    <a:bodyPr/>
                    <a:lstStyle/>
                    <a:p>
                      <a:endParaRPr lang="es-419"/>
                    </a:p>
                  </a:txBody>
                  <a:tcPr/>
                </a:tc>
                <a:tc>
                  <a:txBody>
                    <a:bodyPr/>
                    <a:lstStyle/>
                    <a:p>
                      <a:pPr marL="0" marR="0" lvl="0" indent="0" algn="l" defTabSz="914400" rtl="0" eaLnBrk="1" fontAlgn="auto" latinLnBrk="0" hangingPunct="1">
                        <a:lnSpc>
                          <a:spcPct val="200000"/>
                        </a:lnSpc>
                        <a:spcBef>
                          <a:spcPts val="0"/>
                        </a:spcBef>
                        <a:spcAft>
                          <a:spcPts val="0"/>
                        </a:spcAft>
                        <a:buClrTx/>
                        <a:buSzTx/>
                        <a:buFont typeface="Arial" panose="020B0604020202020204" pitchFamily="34" charset="0"/>
                        <a:buNone/>
                        <a:tabLst/>
                        <a:defRPr/>
                      </a:pPr>
                      <a:r>
                        <a:rPr lang="es-419" sz="1100" dirty="0">
                          <a:effectLst/>
                          <a:latin typeface="Arial" panose="020B0604020202020204" pitchFamily="34" charset="0"/>
                          <a:ea typeface="Calibri" panose="020F0502020204030204" pitchFamily="34" charset="0"/>
                          <a:cs typeface="Times New Roman" panose="02020603050405020304" pitchFamily="18" charset="0"/>
                        </a:rPr>
                        <a:t>Voltaje de Operación: 5V DC.</a:t>
                      </a:r>
                    </a:p>
                  </a:txBody>
                  <a:tcPr marL="68580" marR="68580" marT="0" marB="0" anchor="b"/>
                </a:tc>
                <a:extLst>
                  <a:ext uri="{0D108BD9-81ED-4DB2-BD59-A6C34878D82A}">
                    <a16:rowId xmlns:a16="http://schemas.microsoft.com/office/drawing/2014/main" val="1019974612"/>
                  </a:ext>
                </a:extLst>
              </a:tr>
              <a:tr h="306070">
                <a:tc vMerge="1">
                  <a:txBody>
                    <a:bodyPr/>
                    <a:lstStyle/>
                    <a:p>
                      <a:endParaRPr lang="es-419"/>
                    </a:p>
                  </a:txBody>
                  <a:tcPr/>
                </a:tc>
                <a:tc>
                  <a:txBody>
                    <a:bodyPr/>
                    <a:lstStyle/>
                    <a:p>
                      <a:pPr marL="0" marR="0" lvl="0" indent="0" algn="l" defTabSz="914400" rtl="0" eaLnBrk="1" fontAlgn="auto" latinLnBrk="0" hangingPunct="1">
                        <a:lnSpc>
                          <a:spcPct val="200000"/>
                        </a:lnSpc>
                        <a:spcBef>
                          <a:spcPts val="0"/>
                        </a:spcBef>
                        <a:spcAft>
                          <a:spcPts val="0"/>
                        </a:spcAft>
                        <a:buClrTx/>
                        <a:buSzTx/>
                        <a:buFont typeface="Arial" panose="020B0604020202020204" pitchFamily="34" charset="0"/>
                        <a:buNone/>
                        <a:tabLst/>
                        <a:defRPr/>
                      </a:pPr>
                      <a:r>
                        <a:rPr lang="es-419" sz="1100" dirty="0">
                          <a:effectLst/>
                          <a:latin typeface="Arial" panose="020B0604020202020204" pitchFamily="34" charset="0"/>
                          <a:ea typeface="Calibri" panose="020F0502020204030204" pitchFamily="34" charset="0"/>
                          <a:cs typeface="Times New Roman" panose="02020603050405020304" pitchFamily="18" charset="0"/>
                        </a:rPr>
                        <a:t>Corriente de trabajo: 50mA.</a:t>
                      </a:r>
                    </a:p>
                  </a:txBody>
                  <a:tcPr marL="68580" marR="68580" marT="0" marB="0" anchor="b"/>
                </a:tc>
                <a:extLst>
                  <a:ext uri="{0D108BD9-81ED-4DB2-BD59-A6C34878D82A}">
                    <a16:rowId xmlns:a16="http://schemas.microsoft.com/office/drawing/2014/main" val="4125579933"/>
                  </a:ext>
                </a:extLst>
              </a:tr>
              <a:tr h="309277">
                <a:tc vMerge="1">
                  <a:txBody>
                    <a:bodyPr/>
                    <a:lstStyle/>
                    <a:p>
                      <a:endParaRPr lang="es-419"/>
                    </a:p>
                  </a:txBody>
                  <a:tcPr/>
                </a:tc>
                <a:tc>
                  <a:txBody>
                    <a:bodyPr/>
                    <a:lstStyle/>
                    <a:p>
                      <a:pPr marL="0" marR="0" lvl="0" indent="0" algn="l" defTabSz="914400" rtl="0" eaLnBrk="1" fontAlgn="auto" latinLnBrk="0" hangingPunct="1">
                        <a:lnSpc>
                          <a:spcPct val="200000"/>
                        </a:lnSpc>
                        <a:spcBef>
                          <a:spcPts val="0"/>
                        </a:spcBef>
                        <a:spcAft>
                          <a:spcPts val="0"/>
                        </a:spcAft>
                        <a:buClrTx/>
                        <a:buSzTx/>
                        <a:buFont typeface="Arial" panose="020B0604020202020204" pitchFamily="34" charset="0"/>
                        <a:buNone/>
                        <a:tabLst/>
                        <a:defRPr/>
                      </a:pPr>
                      <a:r>
                        <a:rPr lang="es-419" sz="1100" dirty="0">
                          <a:effectLst/>
                          <a:latin typeface="Arial" panose="020B0604020202020204" pitchFamily="34" charset="0"/>
                          <a:ea typeface="Calibri" panose="020F0502020204030204" pitchFamily="34" charset="0"/>
                          <a:cs typeface="Times New Roman" panose="02020603050405020304" pitchFamily="18" charset="0"/>
                        </a:rPr>
                        <a:t>Resolución Transmisor MAX6675: 12 bits (0ºC - 1023ºC)</a:t>
                      </a:r>
                    </a:p>
                  </a:txBody>
                  <a:tcPr marL="68580" marR="68580" marT="0" marB="0" anchor="ctr"/>
                </a:tc>
                <a:extLst>
                  <a:ext uri="{0D108BD9-81ED-4DB2-BD59-A6C34878D82A}">
                    <a16:rowId xmlns:a16="http://schemas.microsoft.com/office/drawing/2014/main" val="1594910135"/>
                  </a:ext>
                </a:extLst>
              </a:tr>
              <a:tr h="309277">
                <a:tc vMerge="1">
                  <a:txBody>
                    <a:bodyPr/>
                    <a:lstStyle/>
                    <a:p>
                      <a:endParaRPr lang="es-419"/>
                    </a:p>
                  </a:txBody>
                  <a:tcPr/>
                </a:tc>
                <a:tc>
                  <a:txBody>
                    <a:bodyPr/>
                    <a:lstStyle/>
                    <a:p>
                      <a:pPr marL="0" marR="0" lvl="0" indent="0" algn="l" defTabSz="914400" rtl="0" eaLnBrk="1" fontAlgn="auto" latinLnBrk="0" hangingPunct="1">
                        <a:lnSpc>
                          <a:spcPct val="200000"/>
                        </a:lnSpc>
                        <a:spcBef>
                          <a:spcPts val="0"/>
                        </a:spcBef>
                        <a:spcAft>
                          <a:spcPts val="0"/>
                        </a:spcAft>
                        <a:buClrTx/>
                        <a:buSzTx/>
                        <a:buFont typeface="Arial" panose="020B0604020202020204" pitchFamily="34" charset="0"/>
                        <a:buNone/>
                        <a:tabLst/>
                        <a:defRPr/>
                      </a:pPr>
                      <a:r>
                        <a:rPr lang="es-419" sz="1100" dirty="0">
                          <a:effectLst/>
                          <a:latin typeface="Arial" panose="020B0604020202020204" pitchFamily="34" charset="0"/>
                          <a:ea typeface="Calibri" panose="020F0502020204030204" pitchFamily="34" charset="0"/>
                          <a:cs typeface="Times New Roman" panose="02020603050405020304" pitchFamily="18" charset="0"/>
                        </a:rPr>
                        <a:t>Resolución de temperatura: 0.25ºC.</a:t>
                      </a:r>
                    </a:p>
                  </a:txBody>
                  <a:tcPr marL="68580" marR="68580" marT="0" marB="0" anchor="ctr"/>
                </a:tc>
                <a:extLst>
                  <a:ext uri="{0D108BD9-81ED-4DB2-BD59-A6C34878D82A}">
                    <a16:rowId xmlns:a16="http://schemas.microsoft.com/office/drawing/2014/main" val="129537529"/>
                  </a:ext>
                </a:extLst>
              </a:tr>
            </a:tbl>
          </a:graphicData>
        </a:graphic>
      </p:graphicFrame>
      <p:pic>
        <p:nvPicPr>
          <p:cNvPr id="5" name="Imagen 4">
            <a:extLst>
              <a:ext uri="{FF2B5EF4-FFF2-40B4-BE49-F238E27FC236}">
                <a16:creationId xmlns:a16="http://schemas.microsoft.com/office/drawing/2014/main" id="{A5B0F951-BDDA-44C1-AC08-B4EA938E4F2D}"/>
              </a:ext>
            </a:extLst>
          </p:cNvPr>
          <p:cNvPicPr>
            <a:picLocks noChangeAspect="1"/>
          </p:cNvPicPr>
          <p:nvPr/>
        </p:nvPicPr>
        <p:blipFill rotWithShape="1">
          <a:blip r:embed="rId3"/>
          <a:srcRect l="8967" t="7282" r="6022" b="7741"/>
          <a:stretch/>
        </p:blipFill>
        <p:spPr>
          <a:xfrm>
            <a:off x="7078178" y="2264195"/>
            <a:ext cx="1514044" cy="1513408"/>
          </a:xfrm>
          <a:prstGeom prst="rect">
            <a:avLst/>
          </a:prstGeom>
        </p:spPr>
      </p:pic>
    </p:spTree>
    <p:extLst>
      <p:ext uri="{BB962C8B-B14F-4D97-AF65-F5344CB8AC3E}">
        <p14:creationId xmlns:p14="http://schemas.microsoft.com/office/powerpoint/2010/main" val="41968970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853D0D2E-78E2-413D-B1BC-27AC4469F031}"/>
              </a:ext>
            </a:extLst>
          </p:cNvPr>
          <p:cNvSpPr/>
          <p:nvPr/>
        </p:nvSpPr>
        <p:spPr>
          <a:xfrm>
            <a:off x="552344" y="638181"/>
            <a:ext cx="2605917" cy="645836"/>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ES" dirty="0"/>
              <a:t>Diagrama eléctrico </a:t>
            </a:r>
          </a:p>
        </p:txBody>
      </p:sp>
      <p:pic>
        <p:nvPicPr>
          <p:cNvPr id="6" name="Imagen 5">
            <a:extLst>
              <a:ext uri="{FF2B5EF4-FFF2-40B4-BE49-F238E27FC236}">
                <a16:creationId xmlns:a16="http://schemas.microsoft.com/office/drawing/2014/main" id="{ED31F6FD-D220-486C-8555-8D1423CCA332}"/>
              </a:ext>
            </a:extLst>
          </p:cNvPr>
          <p:cNvPicPr>
            <a:picLocks noChangeAspect="1"/>
          </p:cNvPicPr>
          <p:nvPr/>
        </p:nvPicPr>
        <p:blipFill>
          <a:blip r:embed="rId2"/>
          <a:stretch>
            <a:fillRect/>
          </a:stretch>
        </p:blipFill>
        <p:spPr>
          <a:xfrm>
            <a:off x="4525192" y="1391213"/>
            <a:ext cx="3492373" cy="4272016"/>
          </a:xfrm>
          <a:prstGeom prst="rect">
            <a:avLst/>
          </a:prstGeom>
        </p:spPr>
      </p:pic>
    </p:spTree>
    <p:extLst>
      <p:ext uri="{BB962C8B-B14F-4D97-AF65-F5344CB8AC3E}">
        <p14:creationId xmlns:p14="http://schemas.microsoft.com/office/powerpoint/2010/main" val="38203243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1903ADD-0445-4240-9545-DD168E247B81}"/>
              </a:ext>
            </a:extLst>
          </p:cNvPr>
          <p:cNvPicPr>
            <a:picLocks noChangeAspect="1"/>
          </p:cNvPicPr>
          <p:nvPr/>
        </p:nvPicPr>
        <p:blipFill>
          <a:blip r:embed="rId2"/>
          <a:stretch>
            <a:fillRect/>
          </a:stretch>
        </p:blipFill>
        <p:spPr>
          <a:xfrm>
            <a:off x="-204717" y="0"/>
            <a:ext cx="9244962" cy="6850252"/>
          </a:xfrm>
          <a:prstGeom prst="rect">
            <a:avLst/>
          </a:prstGeom>
        </p:spPr>
      </p:pic>
      <p:sp>
        <p:nvSpPr>
          <p:cNvPr id="6" name="Rectángulo 5">
            <a:extLst>
              <a:ext uri="{FF2B5EF4-FFF2-40B4-BE49-F238E27FC236}">
                <a16:creationId xmlns:a16="http://schemas.microsoft.com/office/drawing/2014/main" id="{D0C1F941-DEFF-4E22-B528-41BBF1CDC2A8}"/>
              </a:ext>
            </a:extLst>
          </p:cNvPr>
          <p:cNvSpPr/>
          <p:nvPr/>
        </p:nvSpPr>
        <p:spPr>
          <a:xfrm>
            <a:off x="9244962" y="0"/>
            <a:ext cx="2605917" cy="645836"/>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ES" dirty="0"/>
              <a:t>Diagrama electrónico</a:t>
            </a:r>
          </a:p>
        </p:txBody>
      </p:sp>
    </p:spTree>
    <p:extLst>
      <p:ext uri="{BB962C8B-B14F-4D97-AF65-F5344CB8AC3E}">
        <p14:creationId xmlns:p14="http://schemas.microsoft.com/office/powerpoint/2010/main" val="38669999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8EC5F9DD-30C9-4CF2-BBFF-A15F437E7D3C}"/>
              </a:ext>
            </a:extLst>
          </p:cNvPr>
          <p:cNvSpPr txBox="1"/>
          <p:nvPr/>
        </p:nvSpPr>
        <p:spPr>
          <a:xfrm>
            <a:off x="385009" y="504976"/>
            <a:ext cx="4800601" cy="800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3200" b="1" dirty="0">
                <a:solidFill>
                  <a:srgbClr val="C00000"/>
                </a:solidFill>
              </a:rPr>
              <a:t>Definición del problema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a:ea typeface="+mn-ea"/>
              <a:cs typeface="Times New Roman" panose="02020603050405020304" pitchFamily="18" charset="0"/>
            </a:endParaRPr>
          </a:p>
        </p:txBody>
      </p:sp>
      <p:sp>
        <p:nvSpPr>
          <p:cNvPr id="2" name="Rectángulo 1">
            <a:extLst>
              <a:ext uri="{FF2B5EF4-FFF2-40B4-BE49-F238E27FC236}">
                <a16:creationId xmlns:a16="http://schemas.microsoft.com/office/drawing/2014/main" id="{C7BFAD29-7AEF-4E04-B05D-C117E4DD0E6B}"/>
              </a:ext>
            </a:extLst>
          </p:cNvPr>
          <p:cNvSpPr/>
          <p:nvPr/>
        </p:nvSpPr>
        <p:spPr>
          <a:xfrm>
            <a:off x="570540" y="1305195"/>
            <a:ext cx="2609982" cy="61637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S" dirty="0"/>
              <a:t>Investigaciones </a:t>
            </a:r>
            <a:endParaRPr lang="es-ES"/>
          </a:p>
        </p:txBody>
      </p:sp>
      <p:sp>
        <p:nvSpPr>
          <p:cNvPr id="4" name="Rectángulo 3">
            <a:extLst>
              <a:ext uri="{FF2B5EF4-FFF2-40B4-BE49-F238E27FC236}">
                <a16:creationId xmlns:a16="http://schemas.microsoft.com/office/drawing/2014/main" id="{13A7BF49-74FE-4FF9-B601-FEFEF5CA470D}"/>
              </a:ext>
            </a:extLst>
          </p:cNvPr>
          <p:cNvSpPr/>
          <p:nvPr/>
        </p:nvSpPr>
        <p:spPr>
          <a:xfrm>
            <a:off x="4260311" y="1921565"/>
            <a:ext cx="2609982" cy="61637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S" dirty="0"/>
              <a:t>Variables  </a:t>
            </a:r>
          </a:p>
        </p:txBody>
      </p:sp>
      <p:sp>
        <p:nvSpPr>
          <p:cNvPr id="6" name="Rectángulo 5">
            <a:extLst>
              <a:ext uri="{FF2B5EF4-FFF2-40B4-BE49-F238E27FC236}">
                <a16:creationId xmlns:a16="http://schemas.microsoft.com/office/drawing/2014/main" id="{56085995-587E-4ABC-961D-D1A96C825B30}"/>
              </a:ext>
            </a:extLst>
          </p:cNvPr>
          <p:cNvSpPr/>
          <p:nvPr/>
        </p:nvSpPr>
        <p:spPr>
          <a:xfrm>
            <a:off x="8271275" y="2918433"/>
            <a:ext cx="2609982" cy="61637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S" dirty="0"/>
              <a:t>Geometría   </a:t>
            </a:r>
          </a:p>
        </p:txBody>
      </p:sp>
      <p:sp>
        <p:nvSpPr>
          <p:cNvPr id="3" name="Flecha: a la derecha 2">
            <a:extLst>
              <a:ext uri="{FF2B5EF4-FFF2-40B4-BE49-F238E27FC236}">
                <a16:creationId xmlns:a16="http://schemas.microsoft.com/office/drawing/2014/main" id="{447087AC-4499-4B59-8D57-672DA094F897}"/>
              </a:ext>
            </a:extLst>
          </p:cNvPr>
          <p:cNvSpPr/>
          <p:nvPr/>
        </p:nvSpPr>
        <p:spPr>
          <a:xfrm>
            <a:off x="3204758" y="1782273"/>
            <a:ext cx="978308" cy="6163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Flecha: a la derecha 6">
            <a:extLst>
              <a:ext uri="{FF2B5EF4-FFF2-40B4-BE49-F238E27FC236}">
                <a16:creationId xmlns:a16="http://schemas.microsoft.com/office/drawing/2014/main" id="{E6394AB6-5CE7-49A7-A4B2-212D406F0090}"/>
              </a:ext>
            </a:extLst>
          </p:cNvPr>
          <p:cNvSpPr/>
          <p:nvPr/>
        </p:nvSpPr>
        <p:spPr>
          <a:xfrm>
            <a:off x="7009663" y="2383843"/>
            <a:ext cx="978308" cy="6163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Flecha: hacia la izquierda 8">
            <a:extLst>
              <a:ext uri="{FF2B5EF4-FFF2-40B4-BE49-F238E27FC236}">
                <a16:creationId xmlns:a16="http://schemas.microsoft.com/office/drawing/2014/main" id="{F7F44934-3B24-4747-B165-BE92E761F2AF}"/>
              </a:ext>
            </a:extLst>
          </p:cNvPr>
          <p:cNvSpPr/>
          <p:nvPr/>
        </p:nvSpPr>
        <p:spPr>
          <a:xfrm>
            <a:off x="7084945" y="3534803"/>
            <a:ext cx="978308" cy="61637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ángulo 9">
            <a:extLst>
              <a:ext uri="{FF2B5EF4-FFF2-40B4-BE49-F238E27FC236}">
                <a16:creationId xmlns:a16="http://schemas.microsoft.com/office/drawing/2014/main" id="{B8068E97-937F-45E0-BC63-2690975C2AE6}"/>
              </a:ext>
            </a:extLst>
          </p:cNvPr>
          <p:cNvSpPr/>
          <p:nvPr/>
        </p:nvSpPr>
        <p:spPr>
          <a:xfrm>
            <a:off x="4429540" y="4092112"/>
            <a:ext cx="2609982" cy="770861"/>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S" dirty="0"/>
              <a:t>Laboratorio de conversión de la Energía </a:t>
            </a:r>
          </a:p>
        </p:txBody>
      </p:sp>
      <p:sp>
        <p:nvSpPr>
          <p:cNvPr id="11" name="Rectángulo 10">
            <a:extLst>
              <a:ext uri="{FF2B5EF4-FFF2-40B4-BE49-F238E27FC236}">
                <a16:creationId xmlns:a16="http://schemas.microsoft.com/office/drawing/2014/main" id="{F0D9B804-EC73-4DCE-A623-2633A502DC7A}"/>
              </a:ext>
            </a:extLst>
          </p:cNvPr>
          <p:cNvSpPr/>
          <p:nvPr/>
        </p:nvSpPr>
        <p:spPr>
          <a:xfrm>
            <a:off x="718582" y="4762066"/>
            <a:ext cx="2609982" cy="61637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S" dirty="0"/>
              <a:t>Transferencia de calor</a:t>
            </a:r>
          </a:p>
        </p:txBody>
      </p:sp>
      <p:sp>
        <p:nvSpPr>
          <p:cNvPr id="12" name="Flecha: hacia la izquierda 11">
            <a:extLst>
              <a:ext uri="{FF2B5EF4-FFF2-40B4-BE49-F238E27FC236}">
                <a16:creationId xmlns:a16="http://schemas.microsoft.com/office/drawing/2014/main" id="{4C6143D2-4562-4BF1-88A4-6318906C4693}"/>
              </a:ext>
            </a:extLst>
          </p:cNvPr>
          <p:cNvSpPr/>
          <p:nvPr/>
        </p:nvSpPr>
        <p:spPr>
          <a:xfrm>
            <a:off x="3405809" y="4453881"/>
            <a:ext cx="978308" cy="61637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2070332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id="{1290D16B-BC33-4908-8FA8-1F3601534001}"/>
              </a:ext>
            </a:extLst>
          </p:cNvPr>
          <p:cNvSpPr txBox="1">
            <a:spLocks noGrp="1"/>
          </p:cNvSpPr>
          <p:nvPr>
            <p:ph type="title"/>
          </p:nvPr>
        </p:nvSpPr>
        <p:spPr>
          <a:xfrm>
            <a:off x="3508604" y="72062"/>
            <a:ext cx="4284480"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i="0" dirty="0">
                <a:solidFill>
                  <a:srgbClr val="C00000"/>
                </a:solidFill>
                <a:effectLst/>
              </a:rPr>
              <a:t>CONSTRUCCIÓN</a:t>
            </a:r>
            <a:br>
              <a:rPr lang="es-ES" sz="2800" b="1" i="0" dirty="0">
                <a:solidFill>
                  <a:srgbClr val="C00000"/>
                </a:solidFill>
                <a:effectLst/>
              </a:rPr>
            </a:br>
            <a:endParaRPr kumimoji="0" lang="es-EC" sz="1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a:ea typeface="+mn-ea"/>
              <a:cs typeface="Times New Roman" panose="02020603050405020304" pitchFamily="18" charset="0"/>
            </a:endParaRPr>
          </a:p>
        </p:txBody>
      </p:sp>
      <p:graphicFrame>
        <p:nvGraphicFramePr>
          <p:cNvPr id="11" name="Marcador de contenido 10">
            <a:extLst>
              <a:ext uri="{FF2B5EF4-FFF2-40B4-BE49-F238E27FC236}">
                <a16:creationId xmlns:a16="http://schemas.microsoft.com/office/drawing/2014/main" id="{879E37F2-C5EE-4043-AAC4-F39AB0165BAA}"/>
              </a:ext>
            </a:extLst>
          </p:cNvPr>
          <p:cNvGraphicFramePr>
            <a:graphicFrameLocks noGrp="1"/>
          </p:cNvGraphicFramePr>
          <p:nvPr>
            <p:ph idx="1"/>
            <p:extLst>
              <p:ext uri="{D42A27DB-BD31-4B8C-83A1-F6EECF244321}">
                <p14:modId xmlns:p14="http://schemas.microsoft.com/office/powerpoint/2010/main" val="4048190297"/>
              </p:ext>
            </p:extLst>
          </p:nvPr>
        </p:nvGraphicFramePr>
        <p:xfrm>
          <a:off x="400050" y="2324102"/>
          <a:ext cx="8820150" cy="3390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 name="Imagen 11">
            <a:extLst>
              <a:ext uri="{FF2B5EF4-FFF2-40B4-BE49-F238E27FC236}">
                <a16:creationId xmlns:a16="http://schemas.microsoft.com/office/drawing/2014/main" id="{D3EF4F10-9FE7-4188-B60D-8CB4DC233F86}"/>
              </a:ext>
            </a:extLst>
          </p:cNvPr>
          <p:cNvPicPr/>
          <p:nvPr/>
        </p:nvPicPr>
        <p:blipFill rotWithShape="1">
          <a:blip r:embed="rId7"/>
          <a:srcRect l="1918" t="47276" r="1406" b="6032"/>
          <a:stretch/>
        </p:blipFill>
        <p:spPr>
          <a:xfrm>
            <a:off x="8378948" y="362565"/>
            <a:ext cx="3651926" cy="1982273"/>
          </a:xfrm>
          <a:prstGeom prst="rect">
            <a:avLst/>
          </a:prstGeom>
          <a:ln w="88900" cap="sq" cmpd="thickThin">
            <a:solidFill>
              <a:schemeClr val="accent2"/>
            </a:solidFill>
            <a:prstDash val="solid"/>
            <a:miter lim="800000"/>
          </a:ln>
          <a:effectLst>
            <a:innerShdw blurRad="76200">
              <a:srgbClr val="000000"/>
            </a:innerShdw>
          </a:effectLst>
        </p:spPr>
      </p:pic>
      <p:pic>
        <p:nvPicPr>
          <p:cNvPr id="13" name="Imagen 12">
            <a:extLst>
              <a:ext uri="{FF2B5EF4-FFF2-40B4-BE49-F238E27FC236}">
                <a16:creationId xmlns:a16="http://schemas.microsoft.com/office/drawing/2014/main" id="{B6E33CBF-1E25-42FD-86D5-7C8396D9E35D}"/>
              </a:ext>
            </a:extLst>
          </p:cNvPr>
          <p:cNvPicPr/>
          <p:nvPr/>
        </p:nvPicPr>
        <p:blipFill>
          <a:blip r:embed="rId8" cstate="print">
            <a:extLst>
              <a:ext uri="{BEBA8EAE-BF5A-486C-A8C5-ECC9F3942E4B}">
                <a14:imgProps xmlns:a14="http://schemas.microsoft.com/office/drawing/2010/main">
                  <a14:imgLayer r:embed="rId9">
                    <a14:imgEffect>
                      <a14:sharpenSoften amount="21000"/>
                    </a14:imgEffect>
                    <a14:imgEffect>
                      <a14:brightnessContrast bright="6000" contrast="17000"/>
                    </a14:imgEffect>
                  </a14:imgLayer>
                </a14:imgProps>
              </a:ext>
              <a:ext uri="{28A0092B-C50C-407E-A947-70E740481C1C}">
                <a14:useLocalDpi xmlns:a14="http://schemas.microsoft.com/office/drawing/2010/main" val="0"/>
              </a:ext>
            </a:extLst>
          </a:blip>
          <a:srcRect/>
          <a:stretch>
            <a:fillRect/>
          </a:stretch>
        </p:blipFill>
        <p:spPr bwMode="auto">
          <a:xfrm rot="10800000">
            <a:off x="4901119" y="924729"/>
            <a:ext cx="2647807" cy="1734413"/>
          </a:xfrm>
          <a:prstGeom prst="rect">
            <a:avLst/>
          </a:prstGeom>
          <a:noFill/>
          <a:ln w="12700">
            <a:solidFill>
              <a:schemeClr val="tx1"/>
            </a:solidFill>
          </a:ln>
        </p:spPr>
      </p:pic>
      <p:pic>
        <p:nvPicPr>
          <p:cNvPr id="14" name="Imagen 13">
            <a:extLst>
              <a:ext uri="{FF2B5EF4-FFF2-40B4-BE49-F238E27FC236}">
                <a16:creationId xmlns:a16="http://schemas.microsoft.com/office/drawing/2014/main" id="{CEE38501-E43C-4327-97B2-4250FA2ED7A9}"/>
              </a:ext>
            </a:extLst>
          </p:cNvPr>
          <p:cNvPicPr/>
          <p:nvPr/>
        </p:nvPicPr>
        <p:blipFill>
          <a:blip r:embed="rId10"/>
          <a:stretch>
            <a:fillRect/>
          </a:stretch>
        </p:blipFill>
        <p:spPr>
          <a:xfrm>
            <a:off x="4889893" y="4110964"/>
            <a:ext cx="3382359" cy="1934482"/>
          </a:xfrm>
          <a:prstGeom prst="rect">
            <a:avLst/>
          </a:prstGeom>
          <a:ln w="12700">
            <a:solidFill>
              <a:schemeClr val="tx1"/>
            </a:solidFill>
          </a:ln>
        </p:spPr>
      </p:pic>
      <p:pic>
        <p:nvPicPr>
          <p:cNvPr id="15" name="Imagen 14">
            <a:extLst>
              <a:ext uri="{FF2B5EF4-FFF2-40B4-BE49-F238E27FC236}">
                <a16:creationId xmlns:a16="http://schemas.microsoft.com/office/drawing/2014/main" id="{EFB15401-A4D2-47FE-9B30-E78F8F0968F1}"/>
              </a:ext>
            </a:extLst>
          </p:cNvPr>
          <p:cNvPicPr/>
          <p:nvPr/>
        </p:nvPicPr>
        <p:blipFill rotWithShape="1">
          <a:blip r:embed="rId11"/>
          <a:srcRect b="46034"/>
          <a:stretch/>
        </p:blipFill>
        <p:spPr bwMode="auto">
          <a:xfrm>
            <a:off x="2600140" y="943421"/>
            <a:ext cx="2012978" cy="2352074"/>
          </a:xfrm>
          <a:prstGeom prst="rect">
            <a:avLst/>
          </a:prstGeom>
          <a:ln>
            <a:solidFill>
              <a:schemeClr val="tx1"/>
            </a:solidFill>
          </a:ln>
          <a:extLst>
            <a:ext uri="{53640926-AAD7-44D8-BBD7-CCE9431645EC}">
              <a14:shadowObscured xmlns:a14="http://schemas.microsoft.com/office/drawing/2010/main"/>
            </a:ext>
          </a:extLst>
        </p:spPr>
      </p:pic>
      <p:pic>
        <p:nvPicPr>
          <p:cNvPr id="16" name="Imagen 15">
            <a:extLst>
              <a:ext uri="{FF2B5EF4-FFF2-40B4-BE49-F238E27FC236}">
                <a16:creationId xmlns:a16="http://schemas.microsoft.com/office/drawing/2014/main" id="{860FB725-7898-4A3F-A44E-1C1BE125BC8C}"/>
              </a:ext>
            </a:extLst>
          </p:cNvPr>
          <p:cNvPicPr/>
          <p:nvPr/>
        </p:nvPicPr>
        <p:blipFill>
          <a:blip r:embed="rId12"/>
          <a:stretch>
            <a:fillRect/>
          </a:stretch>
        </p:blipFill>
        <p:spPr>
          <a:xfrm>
            <a:off x="1160244" y="4864075"/>
            <a:ext cx="3452874" cy="1818389"/>
          </a:xfrm>
          <a:prstGeom prst="rect">
            <a:avLst/>
          </a:prstGeom>
          <a:ln w="12700">
            <a:solidFill>
              <a:schemeClr val="tx1"/>
            </a:solidFill>
          </a:ln>
        </p:spPr>
      </p:pic>
      <p:pic>
        <p:nvPicPr>
          <p:cNvPr id="17" name="Imagen 16">
            <a:extLst>
              <a:ext uri="{FF2B5EF4-FFF2-40B4-BE49-F238E27FC236}">
                <a16:creationId xmlns:a16="http://schemas.microsoft.com/office/drawing/2014/main" id="{FD750227-63CE-44C4-8551-D6822FC09F32}"/>
              </a:ext>
            </a:extLst>
          </p:cNvPr>
          <p:cNvPicPr/>
          <p:nvPr/>
        </p:nvPicPr>
        <p:blipFill rotWithShape="1">
          <a:blip r:embed="rId13"/>
          <a:srcRect r="7240"/>
          <a:stretch/>
        </p:blipFill>
        <p:spPr bwMode="auto">
          <a:xfrm>
            <a:off x="161126" y="708949"/>
            <a:ext cx="2158004" cy="3144593"/>
          </a:xfrm>
          <a:prstGeom prst="rect">
            <a:avLst/>
          </a:prstGeom>
          <a:ln>
            <a:solidFill>
              <a:schemeClr val="tx1"/>
            </a:solidFill>
          </a:ln>
          <a:extLst>
            <a:ext uri="{53640926-AAD7-44D8-BBD7-CCE9431645EC}">
              <a14:shadowObscured xmlns:a14="http://schemas.microsoft.com/office/drawing/2010/main"/>
            </a:ext>
          </a:extLst>
        </p:spPr>
      </p:pic>
      <p:pic>
        <p:nvPicPr>
          <p:cNvPr id="21" name="Imagen 20">
            <a:extLst>
              <a:ext uri="{FF2B5EF4-FFF2-40B4-BE49-F238E27FC236}">
                <a16:creationId xmlns:a16="http://schemas.microsoft.com/office/drawing/2014/main" id="{CD24D380-F5BB-44AD-8EE7-0C69E06D09A5}"/>
              </a:ext>
            </a:extLst>
          </p:cNvPr>
          <p:cNvPicPr>
            <a:picLocks noChangeAspect="1"/>
          </p:cNvPicPr>
          <p:nvPr/>
        </p:nvPicPr>
        <p:blipFill>
          <a:blip r:embed="rId14"/>
          <a:stretch>
            <a:fillRect/>
          </a:stretch>
        </p:blipFill>
        <p:spPr>
          <a:xfrm>
            <a:off x="8416797" y="3167477"/>
            <a:ext cx="1670273" cy="1913221"/>
          </a:xfrm>
          <a:prstGeom prst="rect">
            <a:avLst/>
          </a:prstGeom>
          <a:ln w="12700">
            <a:solidFill>
              <a:schemeClr val="tx1"/>
            </a:solidFill>
          </a:ln>
        </p:spPr>
      </p:pic>
      <p:sp>
        <p:nvSpPr>
          <p:cNvPr id="23" name="Flecha: curvada hacia abajo 22">
            <a:extLst>
              <a:ext uri="{FF2B5EF4-FFF2-40B4-BE49-F238E27FC236}">
                <a16:creationId xmlns:a16="http://schemas.microsoft.com/office/drawing/2014/main" id="{30046924-64F2-408A-BF39-688C50747A72}"/>
              </a:ext>
            </a:extLst>
          </p:cNvPr>
          <p:cNvSpPr/>
          <p:nvPr/>
        </p:nvSpPr>
        <p:spPr>
          <a:xfrm rot="16039531">
            <a:off x="-115234" y="3962441"/>
            <a:ext cx="791646" cy="202204"/>
          </a:xfrm>
          <a:prstGeom prst="curved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419">
              <a:solidFill>
                <a:schemeClr val="tx1"/>
              </a:solidFill>
            </a:endParaRPr>
          </a:p>
        </p:txBody>
      </p:sp>
      <p:sp>
        <p:nvSpPr>
          <p:cNvPr id="24" name="Flecha: curvada hacia arriba 23">
            <a:extLst>
              <a:ext uri="{FF2B5EF4-FFF2-40B4-BE49-F238E27FC236}">
                <a16:creationId xmlns:a16="http://schemas.microsoft.com/office/drawing/2014/main" id="{B62076D8-E563-4FA5-8E42-DC188FA94E3B}"/>
              </a:ext>
            </a:extLst>
          </p:cNvPr>
          <p:cNvSpPr/>
          <p:nvPr/>
        </p:nvSpPr>
        <p:spPr>
          <a:xfrm rot="3795246">
            <a:off x="1564218" y="4943420"/>
            <a:ext cx="845472" cy="229976"/>
          </a:xfrm>
          <a:prstGeom prst="curved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419">
              <a:solidFill>
                <a:schemeClr val="tx1"/>
              </a:solidFill>
            </a:endParaRPr>
          </a:p>
        </p:txBody>
      </p:sp>
      <p:sp>
        <p:nvSpPr>
          <p:cNvPr id="25" name="Flecha: curvada hacia abajo 24">
            <a:extLst>
              <a:ext uri="{FF2B5EF4-FFF2-40B4-BE49-F238E27FC236}">
                <a16:creationId xmlns:a16="http://schemas.microsoft.com/office/drawing/2014/main" id="{5D8C0AC7-0893-496F-B4A7-037F439A8663}"/>
              </a:ext>
            </a:extLst>
          </p:cNvPr>
          <p:cNvSpPr/>
          <p:nvPr/>
        </p:nvSpPr>
        <p:spPr>
          <a:xfrm rot="16200000">
            <a:off x="2869552" y="3164415"/>
            <a:ext cx="791646" cy="202204"/>
          </a:xfrm>
          <a:prstGeom prst="curved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419">
              <a:solidFill>
                <a:schemeClr val="tx1"/>
              </a:solidFill>
            </a:endParaRPr>
          </a:p>
        </p:txBody>
      </p:sp>
      <p:sp>
        <p:nvSpPr>
          <p:cNvPr id="26" name="Flecha: curvada hacia abajo 25">
            <a:extLst>
              <a:ext uri="{FF2B5EF4-FFF2-40B4-BE49-F238E27FC236}">
                <a16:creationId xmlns:a16="http://schemas.microsoft.com/office/drawing/2014/main" id="{A9BCDE0C-7A94-48A9-A1CF-E1A3A635D4CA}"/>
              </a:ext>
            </a:extLst>
          </p:cNvPr>
          <p:cNvSpPr/>
          <p:nvPr/>
        </p:nvSpPr>
        <p:spPr>
          <a:xfrm rot="15673037">
            <a:off x="5809793" y="2424975"/>
            <a:ext cx="791646" cy="202204"/>
          </a:xfrm>
          <a:prstGeom prst="curved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419">
              <a:solidFill>
                <a:schemeClr val="tx1"/>
              </a:solidFill>
            </a:endParaRPr>
          </a:p>
        </p:txBody>
      </p:sp>
      <p:sp>
        <p:nvSpPr>
          <p:cNvPr id="27" name="Flecha: curvada hacia arriba 26">
            <a:extLst>
              <a:ext uri="{FF2B5EF4-FFF2-40B4-BE49-F238E27FC236}">
                <a16:creationId xmlns:a16="http://schemas.microsoft.com/office/drawing/2014/main" id="{F8B0B0F1-F346-48A8-9E50-C3E3C6C03EF5}"/>
              </a:ext>
            </a:extLst>
          </p:cNvPr>
          <p:cNvSpPr/>
          <p:nvPr/>
        </p:nvSpPr>
        <p:spPr>
          <a:xfrm rot="3795246">
            <a:off x="7682790" y="3349982"/>
            <a:ext cx="806451" cy="249641"/>
          </a:xfrm>
          <a:prstGeom prst="curved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419">
              <a:solidFill>
                <a:schemeClr val="tx1"/>
              </a:solidFill>
            </a:endParaRPr>
          </a:p>
        </p:txBody>
      </p:sp>
      <p:sp>
        <p:nvSpPr>
          <p:cNvPr id="28" name="Flecha: curvada hacia arriba 27">
            <a:extLst>
              <a:ext uri="{FF2B5EF4-FFF2-40B4-BE49-F238E27FC236}">
                <a16:creationId xmlns:a16="http://schemas.microsoft.com/office/drawing/2014/main" id="{150BDAE9-06A0-44C5-BF31-0E34FBE42E56}"/>
              </a:ext>
            </a:extLst>
          </p:cNvPr>
          <p:cNvSpPr/>
          <p:nvPr/>
        </p:nvSpPr>
        <p:spPr>
          <a:xfrm rot="3795246">
            <a:off x="4521165" y="4237306"/>
            <a:ext cx="845472" cy="229976"/>
          </a:xfrm>
          <a:prstGeom prst="curved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419">
              <a:solidFill>
                <a:schemeClr val="tx1"/>
              </a:solidFill>
            </a:endParaRPr>
          </a:p>
        </p:txBody>
      </p:sp>
      <p:sp>
        <p:nvSpPr>
          <p:cNvPr id="6" name="AutoShape 2">
            <a:extLst>
              <a:ext uri="{FF2B5EF4-FFF2-40B4-BE49-F238E27FC236}">
                <a16:creationId xmlns:a16="http://schemas.microsoft.com/office/drawing/2014/main" id="{3BE3F2D9-30F9-4C54-B358-B247691A85C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419"/>
          </a:p>
        </p:txBody>
      </p:sp>
      <p:pic>
        <p:nvPicPr>
          <p:cNvPr id="9" name="Imagen 8">
            <a:extLst>
              <a:ext uri="{FF2B5EF4-FFF2-40B4-BE49-F238E27FC236}">
                <a16:creationId xmlns:a16="http://schemas.microsoft.com/office/drawing/2014/main" id="{5A18990E-8BFA-4F7B-9D28-560622DC14E7}"/>
              </a:ext>
            </a:extLst>
          </p:cNvPr>
          <p:cNvPicPr>
            <a:picLocks noChangeAspect="1"/>
          </p:cNvPicPr>
          <p:nvPr/>
        </p:nvPicPr>
        <p:blipFill rotWithShape="1">
          <a:blip r:embed="rId15"/>
          <a:srcRect t="4483"/>
          <a:stretch/>
        </p:blipFill>
        <p:spPr>
          <a:xfrm>
            <a:off x="8357164" y="350360"/>
            <a:ext cx="3695494" cy="1982273"/>
          </a:xfrm>
          <a:prstGeom prst="rect">
            <a:avLst/>
          </a:prstGeom>
        </p:spPr>
      </p:pic>
    </p:spTree>
    <p:extLst>
      <p:ext uri="{BB962C8B-B14F-4D97-AF65-F5344CB8AC3E}">
        <p14:creationId xmlns:p14="http://schemas.microsoft.com/office/powerpoint/2010/main" val="13161860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05EF76D-163E-4383-AE92-2B10DCC26A11}"/>
              </a:ext>
            </a:extLst>
          </p:cNvPr>
          <p:cNvPicPr>
            <a:picLocks noChangeAspect="1"/>
          </p:cNvPicPr>
          <p:nvPr/>
        </p:nvPicPr>
        <p:blipFill>
          <a:blip r:embed="rId2">
            <a:lum bright="-20000"/>
          </a:blip>
          <a:stretch>
            <a:fillRect/>
          </a:stretch>
        </p:blipFill>
        <p:spPr>
          <a:xfrm>
            <a:off x="275005" y="606825"/>
            <a:ext cx="3749774" cy="2757641"/>
          </a:xfrm>
          <a:prstGeom prst="rect">
            <a:avLst/>
          </a:prstGeom>
        </p:spPr>
      </p:pic>
      <p:pic>
        <p:nvPicPr>
          <p:cNvPr id="11" name="Imagen 10">
            <a:extLst>
              <a:ext uri="{FF2B5EF4-FFF2-40B4-BE49-F238E27FC236}">
                <a16:creationId xmlns:a16="http://schemas.microsoft.com/office/drawing/2014/main" id="{173C3FF4-E8FB-4283-B305-8B59EA35F5C6}"/>
              </a:ext>
            </a:extLst>
          </p:cNvPr>
          <p:cNvPicPr>
            <a:picLocks noChangeAspect="1"/>
          </p:cNvPicPr>
          <p:nvPr/>
        </p:nvPicPr>
        <p:blipFill>
          <a:blip r:embed="rId3"/>
          <a:stretch>
            <a:fillRect/>
          </a:stretch>
        </p:blipFill>
        <p:spPr>
          <a:xfrm>
            <a:off x="496397" y="3565593"/>
            <a:ext cx="2198345" cy="1234071"/>
          </a:xfrm>
          <a:prstGeom prst="rect">
            <a:avLst/>
          </a:prstGeom>
        </p:spPr>
      </p:pic>
      <p:pic>
        <p:nvPicPr>
          <p:cNvPr id="13" name="Imagen 12">
            <a:extLst>
              <a:ext uri="{FF2B5EF4-FFF2-40B4-BE49-F238E27FC236}">
                <a16:creationId xmlns:a16="http://schemas.microsoft.com/office/drawing/2014/main" id="{09EEE5E7-C10F-4FCB-9432-9D8E5BAA113E}"/>
              </a:ext>
            </a:extLst>
          </p:cNvPr>
          <p:cNvPicPr>
            <a:picLocks noChangeAspect="1"/>
          </p:cNvPicPr>
          <p:nvPr/>
        </p:nvPicPr>
        <p:blipFill>
          <a:blip r:embed="rId4"/>
          <a:stretch>
            <a:fillRect/>
          </a:stretch>
        </p:blipFill>
        <p:spPr>
          <a:xfrm>
            <a:off x="244526" y="4799664"/>
            <a:ext cx="2883344" cy="1234071"/>
          </a:xfrm>
          <a:prstGeom prst="rect">
            <a:avLst/>
          </a:prstGeom>
        </p:spPr>
      </p:pic>
      <p:pic>
        <p:nvPicPr>
          <p:cNvPr id="17" name="Imagen 16">
            <a:extLst>
              <a:ext uri="{FF2B5EF4-FFF2-40B4-BE49-F238E27FC236}">
                <a16:creationId xmlns:a16="http://schemas.microsoft.com/office/drawing/2014/main" id="{B13FEBFA-0518-47CD-BC9F-BE9832622718}"/>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Lst>
          </a:blip>
          <a:stretch>
            <a:fillRect/>
          </a:stretch>
        </p:blipFill>
        <p:spPr>
          <a:xfrm>
            <a:off x="3386283" y="3863938"/>
            <a:ext cx="5172075" cy="1952625"/>
          </a:xfrm>
          <a:prstGeom prst="rect">
            <a:avLst/>
          </a:prstGeom>
        </p:spPr>
      </p:pic>
      <p:pic>
        <p:nvPicPr>
          <p:cNvPr id="21" name="Imagen 20">
            <a:extLst>
              <a:ext uri="{FF2B5EF4-FFF2-40B4-BE49-F238E27FC236}">
                <a16:creationId xmlns:a16="http://schemas.microsoft.com/office/drawing/2014/main" id="{AF2B26EE-9854-49BE-81C9-DAC392A94B2F}"/>
              </a:ext>
            </a:extLst>
          </p:cNvPr>
          <p:cNvPicPr>
            <a:picLocks noChangeAspect="1"/>
          </p:cNvPicPr>
          <p:nvPr/>
        </p:nvPicPr>
        <p:blipFill rotWithShape="1">
          <a:blip r:embed="rId7"/>
          <a:srcRect l="12174" t="4637" r="10761"/>
          <a:stretch/>
        </p:blipFill>
        <p:spPr>
          <a:xfrm rot="10800000">
            <a:off x="8788579" y="3761075"/>
            <a:ext cx="3050259" cy="2138845"/>
          </a:xfrm>
          <a:prstGeom prst="rect">
            <a:avLst/>
          </a:prstGeom>
        </p:spPr>
      </p:pic>
      <p:pic>
        <p:nvPicPr>
          <p:cNvPr id="23" name="Imagen 22">
            <a:extLst>
              <a:ext uri="{FF2B5EF4-FFF2-40B4-BE49-F238E27FC236}">
                <a16:creationId xmlns:a16="http://schemas.microsoft.com/office/drawing/2014/main" id="{5DF1810B-A7CC-4DA5-BD1F-D699A56081F1}"/>
              </a:ext>
            </a:extLst>
          </p:cNvPr>
          <p:cNvPicPr>
            <a:picLocks noChangeAspect="1"/>
          </p:cNvPicPr>
          <p:nvPr/>
        </p:nvPicPr>
        <p:blipFill rotWithShape="1">
          <a:blip r:embed="rId8"/>
          <a:srcRect b="20193"/>
          <a:stretch/>
        </p:blipFill>
        <p:spPr>
          <a:xfrm rot="16200000">
            <a:off x="4100727" y="851909"/>
            <a:ext cx="2288590" cy="2435267"/>
          </a:xfrm>
          <a:prstGeom prst="rect">
            <a:avLst/>
          </a:prstGeom>
        </p:spPr>
      </p:pic>
      <p:pic>
        <p:nvPicPr>
          <p:cNvPr id="25" name="Imagen 24">
            <a:extLst>
              <a:ext uri="{FF2B5EF4-FFF2-40B4-BE49-F238E27FC236}">
                <a16:creationId xmlns:a16="http://schemas.microsoft.com/office/drawing/2014/main" id="{C69BC531-F97D-483F-AC64-3AE3CA1F9C8D}"/>
              </a:ext>
            </a:extLst>
          </p:cNvPr>
          <p:cNvPicPr>
            <a:picLocks noChangeAspect="1"/>
          </p:cNvPicPr>
          <p:nvPr/>
        </p:nvPicPr>
        <p:blipFill rotWithShape="1">
          <a:blip r:embed="rId9"/>
          <a:srcRect l="16874" t="11207" r="37172" b="31406"/>
          <a:stretch/>
        </p:blipFill>
        <p:spPr>
          <a:xfrm>
            <a:off x="6884467" y="190715"/>
            <a:ext cx="4811136" cy="3379645"/>
          </a:xfrm>
          <a:prstGeom prst="rect">
            <a:avLst/>
          </a:prstGeom>
        </p:spPr>
      </p:pic>
      <p:cxnSp>
        <p:nvCxnSpPr>
          <p:cNvPr id="28" name="Conector recto 27">
            <a:extLst>
              <a:ext uri="{FF2B5EF4-FFF2-40B4-BE49-F238E27FC236}">
                <a16:creationId xmlns:a16="http://schemas.microsoft.com/office/drawing/2014/main" id="{5FF5836A-F1B1-44A2-9E65-EAEC3329788C}"/>
              </a:ext>
            </a:extLst>
          </p:cNvPr>
          <p:cNvCxnSpPr>
            <a:cxnSpLocks/>
          </p:cNvCxnSpPr>
          <p:nvPr/>
        </p:nvCxnSpPr>
        <p:spPr>
          <a:xfrm>
            <a:off x="7856130" y="1380155"/>
            <a:ext cx="1864898" cy="205409"/>
          </a:xfrm>
          <a:prstGeom prst="line">
            <a:avLst/>
          </a:prstGeom>
          <a:ln w="28575">
            <a:solidFill>
              <a:schemeClr val="bg1"/>
            </a:solidFill>
          </a:ln>
        </p:spPr>
        <p:style>
          <a:lnRef idx="1">
            <a:schemeClr val="accent2"/>
          </a:lnRef>
          <a:fillRef idx="0">
            <a:schemeClr val="accent2"/>
          </a:fillRef>
          <a:effectRef idx="0">
            <a:schemeClr val="accent2"/>
          </a:effectRef>
          <a:fontRef idx="minor">
            <a:schemeClr val="tx1"/>
          </a:fontRef>
        </p:style>
      </p:cxnSp>
      <p:cxnSp>
        <p:nvCxnSpPr>
          <p:cNvPr id="30" name="Conector recto 29">
            <a:extLst>
              <a:ext uri="{FF2B5EF4-FFF2-40B4-BE49-F238E27FC236}">
                <a16:creationId xmlns:a16="http://schemas.microsoft.com/office/drawing/2014/main" id="{72E0BB16-6101-4A8C-8204-F7B2C3A2D8F0}"/>
              </a:ext>
            </a:extLst>
          </p:cNvPr>
          <p:cNvCxnSpPr>
            <a:cxnSpLocks/>
          </p:cNvCxnSpPr>
          <p:nvPr/>
        </p:nvCxnSpPr>
        <p:spPr>
          <a:xfrm flipV="1">
            <a:off x="8420994" y="1799552"/>
            <a:ext cx="1564792" cy="1336704"/>
          </a:xfrm>
          <a:prstGeom prst="line">
            <a:avLst/>
          </a:prstGeom>
          <a:ln w="28575">
            <a:solidFill>
              <a:schemeClr val="bg1"/>
            </a:solidFill>
          </a:ln>
        </p:spPr>
        <p:style>
          <a:lnRef idx="1">
            <a:schemeClr val="accent2"/>
          </a:lnRef>
          <a:fillRef idx="0">
            <a:schemeClr val="accent2"/>
          </a:fillRef>
          <a:effectRef idx="0">
            <a:schemeClr val="accent2"/>
          </a:effectRef>
          <a:fontRef idx="minor">
            <a:schemeClr val="tx1"/>
          </a:fontRef>
        </p:style>
      </p:cxnSp>
      <p:sp>
        <p:nvSpPr>
          <p:cNvPr id="34" name="Elipse 33">
            <a:extLst>
              <a:ext uri="{FF2B5EF4-FFF2-40B4-BE49-F238E27FC236}">
                <a16:creationId xmlns:a16="http://schemas.microsoft.com/office/drawing/2014/main" id="{23D55FA4-EC6A-40F3-BA3E-8B7DC4D0EE3F}"/>
              </a:ext>
            </a:extLst>
          </p:cNvPr>
          <p:cNvSpPr/>
          <p:nvPr/>
        </p:nvSpPr>
        <p:spPr>
          <a:xfrm>
            <a:off x="9721028" y="1498251"/>
            <a:ext cx="410817" cy="325851"/>
          </a:xfrm>
          <a:prstGeom prst="ellipse">
            <a:avLst/>
          </a:prstGeom>
          <a:noFill/>
          <a:ln>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s-419"/>
          </a:p>
        </p:txBody>
      </p:sp>
      <p:pic>
        <p:nvPicPr>
          <p:cNvPr id="37" name="Imagen 36">
            <a:extLst>
              <a:ext uri="{FF2B5EF4-FFF2-40B4-BE49-F238E27FC236}">
                <a16:creationId xmlns:a16="http://schemas.microsoft.com/office/drawing/2014/main" id="{FF869CF1-C264-4132-A4AB-AA5AA0B26893}"/>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20000"/>
                    </a14:imgEffect>
                  </a14:imgLayer>
                </a14:imgProps>
              </a:ext>
            </a:extLst>
          </a:blip>
          <a:srcRect r="62726"/>
          <a:stretch/>
        </p:blipFill>
        <p:spPr>
          <a:xfrm>
            <a:off x="7057292" y="1380155"/>
            <a:ext cx="1597676" cy="2057400"/>
          </a:xfrm>
          <a:prstGeom prst="ellipse">
            <a:avLst/>
          </a:prstGeom>
          <a:ln w="28575" cap="rnd">
            <a:solidFill>
              <a:schemeClr val="bg1"/>
            </a:solidFill>
          </a:ln>
          <a:effectLst>
            <a:outerShdw blurRad="381000" dist="292100" dir="5400000" sx="-80000" sy="-18000" rotWithShape="0">
              <a:srgbClr val="000000">
                <a:alpha val="22000"/>
              </a:srgbClr>
            </a:outerShdw>
          </a:effectLst>
        </p:spPr>
      </p:pic>
      <p:sp>
        <p:nvSpPr>
          <p:cNvPr id="4" name="Rectángulo 3">
            <a:extLst>
              <a:ext uri="{FF2B5EF4-FFF2-40B4-BE49-F238E27FC236}">
                <a16:creationId xmlns:a16="http://schemas.microsoft.com/office/drawing/2014/main" id="{2BD13C5C-F154-415A-815A-FAEB37F40CCB}"/>
              </a:ext>
            </a:extLst>
          </p:cNvPr>
          <p:cNvSpPr/>
          <p:nvPr/>
        </p:nvSpPr>
        <p:spPr>
          <a:xfrm>
            <a:off x="275005" y="606825"/>
            <a:ext cx="6196908" cy="2757641"/>
          </a:xfrm>
          <a:prstGeom prst="rect">
            <a:avLst/>
          </a:prstGeom>
          <a:no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0" name="Rectángulo 19">
            <a:extLst>
              <a:ext uri="{FF2B5EF4-FFF2-40B4-BE49-F238E27FC236}">
                <a16:creationId xmlns:a16="http://schemas.microsoft.com/office/drawing/2014/main" id="{5A6FBE72-74DB-4EB5-9263-85A001938FF6}"/>
              </a:ext>
            </a:extLst>
          </p:cNvPr>
          <p:cNvSpPr/>
          <p:nvPr/>
        </p:nvSpPr>
        <p:spPr>
          <a:xfrm>
            <a:off x="6875210" y="199010"/>
            <a:ext cx="4820393" cy="3379645"/>
          </a:xfrm>
          <a:prstGeom prst="rect">
            <a:avLst/>
          </a:prstGeom>
          <a:no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2" name="Rectángulo 21">
            <a:extLst>
              <a:ext uri="{FF2B5EF4-FFF2-40B4-BE49-F238E27FC236}">
                <a16:creationId xmlns:a16="http://schemas.microsoft.com/office/drawing/2014/main" id="{C7831ACE-014D-4FCD-BA6A-E74FDA1A5F07}"/>
              </a:ext>
            </a:extLst>
          </p:cNvPr>
          <p:cNvSpPr/>
          <p:nvPr/>
        </p:nvSpPr>
        <p:spPr>
          <a:xfrm>
            <a:off x="244526" y="3556382"/>
            <a:ext cx="2883344" cy="2477353"/>
          </a:xfrm>
          <a:prstGeom prst="rect">
            <a:avLst/>
          </a:prstGeom>
          <a:no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4" name="Elipse 23">
            <a:extLst>
              <a:ext uri="{FF2B5EF4-FFF2-40B4-BE49-F238E27FC236}">
                <a16:creationId xmlns:a16="http://schemas.microsoft.com/office/drawing/2014/main" id="{AD1FEBB8-C018-4A9B-9D43-9C6F91681BBE}"/>
              </a:ext>
            </a:extLst>
          </p:cNvPr>
          <p:cNvSpPr/>
          <p:nvPr/>
        </p:nvSpPr>
        <p:spPr>
          <a:xfrm>
            <a:off x="63269" y="3493535"/>
            <a:ext cx="854242" cy="783465"/>
          </a:xfrm>
          <a:prstGeom prst="ellipse">
            <a:avLst/>
          </a:prstGeom>
          <a:ln w="38100">
            <a:solidFill>
              <a:schemeClr val="accent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3600" dirty="0">
                <a:solidFill>
                  <a:schemeClr val="accent6">
                    <a:lumMod val="50000"/>
                  </a:schemeClr>
                </a:solidFill>
                <a:effectLst>
                  <a:outerShdw blurRad="38100" dist="38100" dir="2700000" algn="tl">
                    <a:srgbClr val="000000">
                      <a:alpha val="43137"/>
                    </a:srgbClr>
                  </a:outerShdw>
                </a:effectLst>
              </a:rPr>
              <a:t>2</a:t>
            </a:r>
            <a:endParaRPr lang="es-419" sz="3600" dirty="0">
              <a:solidFill>
                <a:schemeClr val="accent6">
                  <a:lumMod val="50000"/>
                </a:schemeClr>
              </a:solidFill>
              <a:effectLst>
                <a:outerShdw blurRad="38100" dist="38100" dir="2700000" algn="tl">
                  <a:srgbClr val="000000">
                    <a:alpha val="43137"/>
                  </a:srgbClr>
                </a:outerShdw>
              </a:effectLst>
            </a:endParaRPr>
          </a:p>
        </p:txBody>
      </p:sp>
      <p:sp>
        <p:nvSpPr>
          <p:cNvPr id="26" name="Elipse 25">
            <a:extLst>
              <a:ext uri="{FF2B5EF4-FFF2-40B4-BE49-F238E27FC236}">
                <a16:creationId xmlns:a16="http://schemas.microsoft.com/office/drawing/2014/main" id="{05E2B86D-07CB-4CF0-8617-7BA4FB1F9E85}"/>
              </a:ext>
            </a:extLst>
          </p:cNvPr>
          <p:cNvSpPr/>
          <p:nvPr/>
        </p:nvSpPr>
        <p:spPr>
          <a:xfrm>
            <a:off x="178102" y="455330"/>
            <a:ext cx="854242" cy="783465"/>
          </a:xfrm>
          <a:prstGeom prst="ellipse">
            <a:avLst/>
          </a:prstGeom>
          <a:ln w="38100">
            <a:solidFill>
              <a:schemeClr val="accent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3600" dirty="0">
                <a:solidFill>
                  <a:schemeClr val="accent6">
                    <a:lumMod val="50000"/>
                  </a:schemeClr>
                </a:solidFill>
                <a:effectLst>
                  <a:outerShdw blurRad="38100" dist="38100" dir="2700000" algn="tl">
                    <a:srgbClr val="000000">
                      <a:alpha val="43137"/>
                    </a:srgbClr>
                  </a:outerShdw>
                </a:effectLst>
              </a:rPr>
              <a:t>1</a:t>
            </a:r>
            <a:endParaRPr lang="es-419" sz="3600" dirty="0">
              <a:solidFill>
                <a:schemeClr val="accent6">
                  <a:lumMod val="50000"/>
                </a:schemeClr>
              </a:solidFill>
              <a:effectLst>
                <a:outerShdw blurRad="38100" dist="38100" dir="2700000" algn="tl">
                  <a:srgbClr val="000000">
                    <a:alpha val="43137"/>
                  </a:srgbClr>
                </a:outerShdw>
              </a:effectLst>
            </a:endParaRPr>
          </a:p>
        </p:txBody>
      </p:sp>
      <p:sp>
        <p:nvSpPr>
          <p:cNvPr id="27" name="Elipse 26">
            <a:extLst>
              <a:ext uri="{FF2B5EF4-FFF2-40B4-BE49-F238E27FC236}">
                <a16:creationId xmlns:a16="http://schemas.microsoft.com/office/drawing/2014/main" id="{CF5B0C51-E354-4EAB-9E93-EEE986614C3B}"/>
              </a:ext>
            </a:extLst>
          </p:cNvPr>
          <p:cNvSpPr/>
          <p:nvPr/>
        </p:nvSpPr>
        <p:spPr>
          <a:xfrm>
            <a:off x="6630171" y="0"/>
            <a:ext cx="854242" cy="783465"/>
          </a:xfrm>
          <a:prstGeom prst="ellipse">
            <a:avLst/>
          </a:prstGeom>
          <a:ln w="38100">
            <a:solidFill>
              <a:schemeClr val="accent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3600" dirty="0">
                <a:solidFill>
                  <a:schemeClr val="accent6">
                    <a:lumMod val="50000"/>
                  </a:schemeClr>
                </a:solidFill>
                <a:effectLst>
                  <a:outerShdw blurRad="38100" dist="38100" dir="2700000" algn="tl">
                    <a:srgbClr val="000000">
                      <a:alpha val="43137"/>
                    </a:srgbClr>
                  </a:outerShdw>
                </a:effectLst>
              </a:rPr>
              <a:t>3</a:t>
            </a:r>
            <a:endParaRPr lang="es-419" sz="3600" dirty="0">
              <a:solidFill>
                <a:schemeClr val="accent6">
                  <a:lumMod val="50000"/>
                </a:schemeClr>
              </a:solidFill>
              <a:effectLst>
                <a:outerShdw blurRad="38100" dist="38100" dir="2700000" algn="tl">
                  <a:srgbClr val="000000">
                    <a:alpha val="43137"/>
                  </a:srgbClr>
                </a:outerShdw>
              </a:effectLst>
            </a:endParaRPr>
          </a:p>
        </p:txBody>
      </p:sp>
      <p:sp>
        <p:nvSpPr>
          <p:cNvPr id="29" name="Rectángulo 28">
            <a:extLst>
              <a:ext uri="{FF2B5EF4-FFF2-40B4-BE49-F238E27FC236}">
                <a16:creationId xmlns:a16="http://schemas.microsoft.com/office/drawing/2014/main" id="{82C18F60-749A-4188-956E-45A2D1946D28}"/>
              </a:ext>
            </a:extLst>
          </p:cNvPr>
          <p:cNvSpPr/>
          <p:nvPr/>
        </p:nvSpPr>
        <p:spPr>
          <a:xfrm>
            <a:off x="3386282" y="3890167"/>
            <a:ext cx="5172075" cy="1952626"/>
          </a:xfrm>
          <a:prstGeom prst="rect">
            <a:avLst/>
          </a:prstGeom>
          <a:no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31" name="Elipse 30">
            <a:extLst>
              <a:ext uri="{FF2B5EF4-FFF2-40B4-BE49-F238E27FC236}">
                <a16:creationId xmlns:a16="http://schemas.microsoft.com/office/drawing/2014/main" id="{EDA434FF-006F-4766-909A-B01B7EADBDC6}"/>
              </a:ext>
            </a:extLst>
          </p:cNvPr>
          <p:cNvSpPr/>
          <p:nvPr/>
        </p:nvSpPr>
        <p:spPr>
          <a:xfrm>
            <a:off x="3191004" y="3578655"/>
            <a:ext cx="854242" cy="783465"/>
          </a:xfrm>
          <a:prstGeom prst="ellipse">
            <a:avLst/>
          </a:prstGeom>
          <a:ln w="38100">
            <a:solidFill>
              <a:schemeClr val="accent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3600" dirty="0">
                <a:solidFill>
                  <a:schemeClr val="accent6">
                    <a:lumMod val="50000"/>
                  </a:schemeClr>
                </a:solidFill>
                <a:effectLst>
                  <a:outerShdw blurRad="38100" dist="38100" dir="2700000" algn="tl">
                    <a:srgbClr val="000000">
                      <a:alpha val="43137"/>
                    </a:srgbClr>
                  </a:outerShdw>
                </a:effectLst>
              </a:rPr>
              <a:t>4</a:t>
            </a:r>
            <a:endParaRPr lang="es-419" sz="3600" dirty="0">
              <a:solidFill>
                <a:schemeClr val="accent6">
                  <a:lumMod val="50000"/>
                </a:schemeClr>
              </a:solidFill>
              <a:effectLst>
                <a:outerShdw blurRad="38100" dist="38100" dir="2700000" algn="tl">
                  <a:srgbClr val="000000">
                    <a:alpha val="43137"/>
                  </a:srgbClr>
                </a:outerShdw>
              </a:effectLst>
            </a:endParaRPr>
          </a:p>
        </p:txBody>
      </p:sp>
      <p:sp>
        <p:nvSpPr>
          <p:cNvPr id="32" name="Rectángulo 31">
            <a:extLst>
              <a:ext uri="{FF2B5EF4-FFF2-40B4-BE49-F238E27FC236}">
                <a16:creationId xmlns:a16="http://schemas.microsoft.com/office/drawing/2014/main" id="{30210CA1-16BB-435F-A5A9-3CAF99B213A2}"/>
              </a:ext>
            </a:extLst>
          </p:cNvPr>
          <p:cNvSpPr/>
          <p:nvPr/>
        </p:nvSpPr>
        <p:spPr>
          <a:xfrm>
            <a:off x="8806464" y="3737692"/>
            <a:ext cx="3014488" cy="2123135"/>
          </a:xfrm>
          <a:prstGeom prst="rect">
            <a:avLst/>
          </a:prstGeom>
          <a:no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33" name="Elipse 32">
            <a:extLst>
              <a:ext uri="{FF2B5EF4-FFF2-40B4-BE49-F238E27FC236}">
                <a16:creationId xmlns:a16="http://schemas.microsoft.com/office/drawing/2014/main" id="{4724E43A-D22E-475D-9C0C-0F2629184C7C}"/>
              </a:ext>
            </a:extLst>
          </p:cNvPr>
          <p:cNvSpPr/>
          <p:nvPr/>
        </p:nvSpPr>
        <p:spPr>
          <a:xfrm>
            <a:off x="8642169" y="3651543"/>
            <a:ext cx="854242" cy="783465"/>
          </a:xfrm>
          <a:prstGeom prst="ellipse">
            <a:avLst/>
          </a:prstGeom>
          <a:ln w="38100">
            <a:solidFill>
              <a:schemeClr val="accent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3600" dirty="0">
                <a:solidFill>
                  <a:schemeClr val="accent6">
                    <a:lumMod val="50000"/>
                  </a:schemeClr>
                </a:solidFill>
                <a:effectLst>
                  <a:outerShdw blurRad="38100" dist="38100" dir="2700000" algn="tl">
                    <a:srgbClr val="000000">
                      <a:alpha val="43137"/>
                    </a:srgbClr>
                  </a:outerShdw>
                </a:effectLst>
              </a:rPr>
              <a:t>5</a:t>
            </a:r>
            <a:endParaRPr lang="es-419" sz="3600" dirty="0">
              <a:solidFill>
                <a:schemeClr val="accent6">
                  <a:lumMod val="5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061704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33B5CA6A-C6EC-4C1F-BBB3-345DD2D65735}"/>
              </a:ext>
            </a:extLst>
          </p:cNvPr>
          <p:cNvPicPr>
            <a:picLocks noChangeAspect="1"/>
          </p:cNvPicPr>
          <p:nvPr/>
        </p:nvPicPr>
        <p:blipFill>
          <a:blip r:embed="rId2">
            <a:lum bright="-20000"/>
          </a:blip>
          <a:stretch>
            <a:fillRect/>
          </a:stretch>
        </p:blipFill>
        <p:spPr>
          <a:xfrm>
            <a:off x="208381" y="1038315"/>
            <a:ext cx="7903029" cy="4498521"/>
          </a:xfrm>
          <a:prstGeom prst="rect">
            <a:avLst/>
          </a:prstGeom>
        </p:spPr>
      </p:pic>
      <p:pic>
        <p:nvPicPr>
          <p:cNvPr id="7" name="Imagen 6">
            <a:extLst>
              <a:ext uri="{FF2B5EF4-FFF2-40B4-BE49-F238E27FC236}">
                <a16:creationId xmlns:a16="http://schemas.microsoft.com/office/drawing/2014/main" id="{1BBEF6DA-091B-47EF-B00A-9E9DA952F58B}"/>
              </a:ext>
            </a:extLst>
          </p:cNvPr>
          <p:cNvPicPr>
            <a:picLocks noChangeAspect="1"/>
          </p:cNvPicPr>
          <p:nvPr/>
        </p:nvPicPr>
        <p:blipFill>
          <a:blip r:embed="rId3"/>
          <a:stretch>
            <a:fillRect/>
          </a:stretch>
        </p:blipFill>
        <p:spPr>
          <a:xfrm>
            <a:off x="8111410" y="2029935"/>
            <a:ext cx="3965185" cy="2798127"/>
          </a:xfrm>
          <a:prstGeom prst="rect">
            <a:avLst/>
          </a:prstGeom>
        </p:spPr>
      </p:pic>
    </p:spTree>
    <p:extLst>
      <p:ext uri="{BB962C8B-B14F-4D97-AF65-F5344CB8AC3E}">
        <p14:creationId xmlns:p14="http://schemas.microsoft.com/office/powerpoint/2010/main" val="23781437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6">
            <a:extLst>
              <a:ext uri="{FF2B5EF4-FFF2-40B4-BE49-F238E27FC236}">
                <a16:creationId xmlns:a16="http://schemas.microsoft.com/office/drawing/2014/main" id="{988157F8-E21A-475A-85DB-5AD184871D95}"/>
              </a:ext>
            </a:extLst>
          </p:cNvPr>
          <p:cNvSpPr txBox="1">
            <a:spLocks noGrp="1"/>
          </p:cNvSpPr>
          <p:nvPr>
            <p:ph type="title"/>
          </p:nvPr>
        </p:nvSpPr>
        <p:spPr>
          <a:xfrm>
            <a:off x="385545" y="125235"/>
            <a:ext cx="10972800"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800" dirty="0">
                <a:solidFill>
                  <a:srgbClr val="C00000"/>
                </a:solidFill>
              </a:rPr>
              <a:t>Experimentación y Análisis de resultados</a:t>
            </a:r>
            <a:endParaRPr lang="es-ES" sz="2800" b="1" dirty="0">
              <a:solidFill>
                <a:srgbClr val="C00000"/>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a:ea typeface="+mn-ea"/>
              <a:cs typeface="Times New Roman" panose="02020603050405020304" pitchFamily="18" charset="0"/>
            </a:endParaRPr>
          </a:p>
        </p:txBody>
      </p:sp>
      <p:sp>
        <p:nvSpPr>
          <p:cNvPr id="9" name="Rectángulo 8">
            <a:extLst>
              <a:ext uri="{FF2B5EF4-FFF2-40B4-BE49-F238E27FC236}">
                <a16:creationId xmlns:a16="http://schemas.microsoft.com/office/drawing/2014/main" id="{A96A91B7-D271-484C-946D-B3F57E47A403}"/>
              </a:ext>
            </a:extLst>
          </p:cNvPr>
          <p:cNvSpPr/>
          <p:nvPr/>
        </p:nvSpPr>
        <p:spPr>
          <a:xfrm>
            <a:off x="951340" y="958967"/>
            <a:ext cx="3603010" cy="528637"/>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es-ES" b="1" dirty="0">
                <a:solidFill>
                  <a:schemeClr val="tx2">
                    <a:lumMod val="75000"/>
                  </a:schemeClr>
                </a:solidFill>
              </a:rPr>
              <a:t>Método general</a:t>
            </a:r>
          </a:p>
        </p:txBody>
      </p:sp>
      <p:graphicFrame>
        <p:nvGraphicFramePr>
          <p:cNvPr id="3" name="Tabla 3">
            <a:extLst>
              <a:ext uri="{FF2B5EF4-FFF2-40B4-BE49-F238E27FC236}">
                <a16:creationId xmlns:a16="http://schemas.microsoft.com/office/drawing/2014/main" id="{65E2326D-22AD-48D0-97AD-14022E44B7FA}"/>
              </a:ext>
            </a:extLst>
          </p:cNvPr>
          <p:cNvGraphicFramePr>
            <a:graphicFrameLocks noGrp="1"/>
          </p:cNvGraphicFramePr>
          <p:nvPr>
            <p:extLst>
              <p:ext uri="{D42A27DB-BD31-4B8C-83A1-F6EECF244321}">
                <p14:modId xmlns:p14="http://schemas.microsoft.com/office/powerpoint/2010/main" val="4101649715"/>
              </p:ext>
            </p:extLst>
          </p:nvPr>
        </p:nvGraphicFramePr>
        <p:xfrm>
          <a:off x="385545" y="1701729"/>
          <a:ext cx="4734600" cy="3434655"/>
        </p:xfrm>
        <a:graphic>
          <a:graphicData uri="http://schemas.openxmlformats.org/drawingml/2006/table">
            <a:tbl>
              <a:tblPr firstRow="1" bandRow="1">
                <a:tableStyleId>{5C22544A-7EE6-4342-B048-85BDC9FD1C3A}</a:tableStyleId>
              </a:tblPr>
              <a:tblGrid>
                <a:gridCol w="1578200">
                  <a:extLst>
                    <a:ext uri="{9D8B030D-6E8A-4147-A177-3AD203B41FA5}">
                      <a16:colId xmlns:a16="http://schemas.microsoft.com/office/drawing/2014/main" val="2551789840"/>
                    </a:ext>
                  </a:extLst>
                </a:gridCol>
                <a:gridCol w="1578200">
                  <a:extLst>
                    <a:ext uri="{9D8B030D-6E8A-4147-A177-3AD203B41FA5}">
                      <a16:colId xmlns:a16="http://schemas.microsoft.com/office/drawing/2014/main" val="26759834"/>
                    </a:ext>
                  </a:extLst>
                </a:gridCol>
                <a:gridCol w="1578200">
                  <a:extLst>
                    <a:ext uri="{9D8B030D-6E8A-4147-A177-3AD203B41FA5}">
                      <a16:colId xmlns:a16="http://schemas.microsoft.com/office/drawing/2014/main" val="681184307"/>
                    </a:ext>
                  </a:extLst>
                </a:gridCol>
              </a:tblGrid>
              <a:tr h="490665">
                <a:tc>
                  <a:txBody>
                    <a:bodyPr/>
                    <a:lstStyle/>
                    <a:p>
                      <a:pPr algn="ctr"/>
                      <a:r>
                        <a:rPr lang="es-ES" sz="1400" dirty="0"/>
                        <a:t>Termocupla</a:t>
                      </a:r>
                    </a:p>
                  </a:txBody>
                  <a:tcPr anchor="ctr"/>
                </a:tc>
                <a:tc>
                  <a:txBody>
                    <a:bodyPr/>
                    <a:lstStyle/>
                    <a:p>
                      <a:pPr algn="ctr"/>
                      <a:r>
                        <a:rPr lang="es-ES" sz="1400" dirty="0"/>
                        <a:t>Cilíndrica</a:t>
                      </a:r>
                    </a:p>
                  </a:txBody>
                  <a:tcPr anchor="ctr"/>
                </a:tc>
                <a:tc>
                  <a:txBody>
                    <a:bodyPr/>
                    <a:lstStyle/>
                    <a:p>
                      <a:pPr algn="ctr"/>
                      <a:r>
                        <a:rPr lang="es-ES" sz="1400" dirty="0"/>
                        <a:t>Rectangular</a:t>
                      </a:r>
                    </a:p>
                  </a:txBody>
                  <a:tcPr anchor="ctr"/>
                </a:tc>
                <a:extLst>
                  <a:ext uri="{0D108BD9-81ED-4DB2-BD59-A6C34878D82A}">
                    <a16:rowId xmlns:a16="http://schemas.microsoft.com/office/drawing/2014/main" val="2234945729"/>
                  </a:ext>
                </a:extLst>
              </a:tr>
              <a:tr h="490665">
                <a:tc>
                  <a:txBody>
                    <a:bodyPr/>
                    <a:lstStyle/>
                    <a:p>
                      <a:pPr algn="ctr"/>
                      <a:r>
                        <a:rPr lang="es-ES" dirty="0"/>
                        <a:t>T1</a:t>
                      </a:r>
                    </a:p>
                  </a:txBody>
                  <a:tcPr anchor="ctr"/>
                </a:tc>
                <a:tc>
                  <a:txBody>
                    <a:bodyPr/>
                    <a:lstStyle/>
                    <a:p>
                      <a:pPr algn="ctr"/>
                      <a:r>
                        <a:rPr lang="es-ES" dirty="0"/>
                        <a:t>1%</a:t>
                      </a:r>
                    </a:p>
                  </a:txBody>
                  <a:tcPr anchor="ctr"/>
                </a:tc>
                <a:tc>
                  <a:txBody>
                    <a:bodyPr/>
                    <a:lstStyle/>
                    <a:p>
                      <a:pPr algn="ctr"/>
                      <a:r>
                        <a:rPr lang="es-ES" dirty="0"/>
                        <a:t>1%</a:t>
                      </a:r>
                    </a:p>
                  </a:txBody>
                  <a:tcPr anchor="ctr"/>
                </a:tc>
                <a:extLst>
                  <a:ext uri="{0D108BD9-81ED-4DB2-BD59-A6C34878D82A}">
                    <a16:rowId xmlns:a16="http://schemas.microsoft.com/office/drawing/2014/main" val="831523821"/>
                  </a:ext>
                </a:extLst>
              </a:tr>
              <a:tr h="490665">
                <a:tc>
                  <a:txBody>
                    <a:bodyPr/>
                    <a:lstStyle/>
                    <a:p>
                      <a:pPr algn="ctr"/>
                      <a:r>
                        <a:rPr lang="es-ES" dirty="0"/>
                        <a:t>T2</a:t>
                      </a:r>
                    </a:p>
                  </a:txBody>
                  <a:tcPr anchor="ctr"/>
                </a:tc>
                <a:tc>
                  <a:txBody>
                    <a:bodyPr/>
                    <a:lstStyle/>
                    <a:p>
                      <a:pPr algn="ctr"/>
                      <a:r>
                        <a:rPr lang="es-ES" dirty="0"/>
                        <a:t>2%</a:t>
                      </a:r>
                    </a:p>
                  </a:txBody>
                  <a:tcPr anchor="ctr"/>
                </a:tc>
                <a:tc>
                  <a:txBody>
                    <a:bodyPr/>
                    <a:lstStyle/>
                    <a:p>
                      <a:pPr algn="ctr"/>
                      <a:r>
                        <a:rPr lang="es-ES" dirty="0"/>
                        <a:t>4%</a:t>
                      </a:r>
                    </a:p>
                  </a:txBody>
                  <a:tcPr anchor="ctr"/>
                </a:tc>
                <a:extLst>
                  <a:ext uri="{0D108BD9-81ED-4DB2-BD59-A6C34878D82A}">
                    <a16:rowId xmlns:a16="http://schemas.microsoft.com/office/drawing/2014/main" val="2828819572"/>
                  </a:ext>
                </a:extLst>
              </a:tr>
              <a:tr h="490665">
                <a:tc>
                  <a:txBody>
                    <a:bodyPr/>
                    <a:lstStyle/>
                    <a:p>
                      <a:pPr algn="ctr"/>
                      <a:r>
                        <a:rPr lang="es-ES" dirty="0"/>
                        <a:t>T3</a:t>
                      </a:r>
                    </a:p>
                  </a:txBody>
                  <a:tcPr anchor="ctr"/>
                </a:tc>
                <a:tc>
                  <a:txBody>
                    <a:bodyPr/>
                    <a:lstStyle/>
                    <a:p>
                      <a:pPr algn="ctr"/>
                      <a:r>
                        <a:rPr lang="es-ES" dirty="0"/>
                        <a:t>1%</a:t>
                      </a:r>
                    </a:p>
                  </a:txBody>
                  <a:tcPr anchor="ctr"/>
                </a:tc>
                <a:tc>
                  <a:txBody>
                    <a:bodyPr/>
                    <a:lstStyle/>
                    <a:p>
                      <a:pPr algn="ctr"/>
                      <a:r>
                        <a:rPr lang="es-ES" dirty="0"/>
                        <a:t>7%</a:t>
                      </a:r>
                    </a:p>
                  </a:txBody>
                  <a:tcPr anchor="ctr"/>
                </a:tc>
                <a:extLst>
                  <a:ext uri="{0D108BD9-81ED-4DB2-BD59-A6C34878D82A}">
                    <a16:rowId xmlns:a16="http://schemas.microsoft.com/office/drawing/2014/main" val="1889478707"/>
                  </a:ext>
                </a:extLst>
              </a:tr>
              <a:tr h="490665">
                <a:tc>
                  <a:txBody>
                    <a:bodyPr/>
                    <a:lstStyle/>
                    <a:p>
                      <a:pPr algn="ctr"/>
                      <a:r>
                        <a:rPr lang="es-ES" dirty="0"/>
                        <a:t>T4</a:t>
                      </a:r>
                    </a:p>
                  </a:txBody>
                  <a:tcPr anchor="ctr"/>
                </a:tc>
                <a:tc>
                  <a:txBody>
                    <a:bodyPr/>
                    <a:lstStyle/>
                    <a:p>
                      <a:pPr algn="ctr"/>
                      <a:r>
                        <a:rPr lang="es-ES" dirty="0"/>
                        <a:t>6%</a:t>
                      </a:r>
                    </a:p>
                  </a:txBody>
                  <a:tcPr anchor="ctr"/>
                </a:tc>
                <a:tc>
                  <a:txBody>
                    <a:bodyPr/>
                    <a:lstStyle/>
                    <a:p>
                      <a:pPr algn="ctr"/>
                      <a:r>
                        <a:rPr lang="es-ES" dirty="0"/>
                        <a:t>5%</a:t>
                      </a:r>
                    </a:p>
                  </a:txBody>
                  <a:tcPr anchor="ctr"/>
                </a:tc>
                <a:extLst>
                  <a:ext uri="{0D108BD9-81ED-4DB2-BD59-A6C34878D82A}">
                    <a16:rowId xmlns:a16="http://schemas.microsoft.com/office/drawing/2014/main" val="810868662"/>
                  </a:ext>
                </a:extLst>
              </a:tr>
              <a:tr h="490665">
                <a:tc>
                  <a:txBody>
                    <a:bodyPr/>
                    <a:lstStyle/>
                    <a:p>
                      <a:pPr algn="ctr"/>
                      <a:r>
                        <a:rPr lang="es-ES" dirty="0"/>
                        <a:t>T5</a:t>
                      </a:r>
                    </a:p>
                  </a:txBody>
                  <a:tcPr anchor="ctr"/>
                </a:tc>
                <a:tc>
                  <a:txBody>
                    <a:bodyPr/>
                    <a:lstStyle/>
                    <a:p>
                      <a:pPr algn="ctr"/>
                      <a:r>
                        <a:rPr lang="es-ES" dirty="0"/>
                        <a:t>11%</a:t>
                      </a:r>
                    </a:p>
                  </a:txBody>
                  <a:tcPr anchor="ctr"/>
                </a:tc>
                <a:tc>
                  <a:txBody>
                    <a:bodyPr/>
                    <a:lstStyle/>
                    <a:p>
                      <a:pPr algn="ctr"/>
                      <a:r>
                        <a:rPr lang="es-ES" dirty="0"/>
                        <a:t>2%</a:t>
                      </a:r>
                    </a:p>
                  </a:txBody>
                  <a:tcPr anchor="ctr"/>
                </a:tc>
                <a:extLst>
                  <a:ext uri="{0D108BD9-81ED-4DB2-BD59-A6C34878D82A}">
                    <a16:rowId xmlns:a16="http://schemas.microsoft.com/office/drawing/2014/main" val="1137156066"/>
                  </a:ext>
                </a:extLst>
              </a:tr>
              <a:tr h="490665">
                <a:tc>
                  <a:txBody>
                    <a:bodyPr/>
                    <a:lstStyle/>
                    <a:p>
                      <a:pPr algn="ctr"/>
                      <a:r>
                        <a:rPr lang="es-ES" dirty="0"/>
                        <a:t>T6</a:t>
                      </a:r>
                    </a:p>
                  </a:txBody>
                  <a:tcPr anchor="ctr"/>
                </a:tc>
                <a:tc>
                  <a:txBody>
                    <a:bodyPr/>
                    <a:lstStyle/>
                    <a:p>
                      <a:pPr algn="ctr"/>
                      <a:r>
                        <a:rPr lang="es-ES" dirty="0"/>
                        <a:t>8%</a:t>
                      </a:r>
                    </a:p>
                  </a:txBody>
                  <a:tcPr anchor="ctr"/>
                </a:tc>
                <a:tc>
                  <a:txBody>
                    <a:bodyPr/>
                    <a:lstStyle/>
                    <a:p>
                      <a:pPr algn="ctr"/>
                      <a:r>
                        <a:rPr lang="es-ES" dirty="0"/>
                        <a:t>1%</a:t>
                      </a:r>
                    </a:p>
                  </a:txBody>
                  <a:tcPr anchor="ctr"/>
                </a:tc>
                <a:extLst>
                  <a:ext uri="{0D108BD9-81ED-4DB2-BD59-A6C34878D82A}">
                    <a16:rowId xmlns:a16="http://schemas.microsoft.com/office/drawing/2014/main" val="1814230471"/>
                  </a:ext>
                </a:extLst>
              </a:tr>
            </a:tbl>
          </a:graphicData>
        </a:graphic>
      </p:graphicFrame>
      <p:sp>
        <p:nvSpPr>
          <p:cNvPr id="4" name="Rectángulo 3">
            <a:extLst>
              <a:ext uri="{FF2B5EF4-FFF2-40B4-BE49-F238E27FC236}">
                <a16:creationId xmlns:a16="http://schemas.microsoft.com/office/drawing/2014/main" id="{DFF1C7A0-D987-4572-B2D9-0B9A185401E9}"/>
              </a:ext>
            </a:extLst>
          </p:cNvPr>
          <p:cNvSpPr/>
          <p:nvPr/>
        </p:nvSpPr>
        <p:spPr>
          <a:xfrm>
            <a:off x="206367" y="5499848"/>
            <a:ext cx="2181726" cy="552068"/>
          </a:xfrm>
          <a:prstGeom prst="rect">
            <a:avLst/>
          </a:prstGeom>
          <a:ln>
            <a:solidFill>
              <a:schemeClr val="tx2">
                <a:lumMod val="20000"/>
                <a:lumOff val="80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es-ES" dirty="0"/>
              <a:t>Número de ensayos 5</a:t>
            </a:r>
          </a:p>
        </p:txBody>
      </p:sp>
      <p:sp>
        <p:nvSpPr>
          <p:cNvPr id="12" name="Rectángulo 11">
            <a:extLst>
              <a:ext uri="{FF2B5EF4-FFF2-40B4-BE49-F238E27FC236}">
                <a16:creationId xmlns:a16="http://schemas.microsoft.com/office/drawing/2014/main" id="{799B3D17-2565-413F-BC0F-DA11F2293D8A}"/>
              </a:ext>
            </a:extLst>
          </p:cNvPr>
          <p:cNvSpPr/>
          <p:nvPr/>
        </p:nvSpPr>
        <p:spPr>
          <a:xfrm>
            <a:off x="6846546" y="958967"/>
            <a:ext cx="3603010" cy="528637"/>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es-ES" b="1" dirty="0">
                <a:solidFill>
                  <a:schemeClr val="tx2">
                    <a:lumMod val="75000"/>
                  </a:schemeClr>
                </a:solidFill>
              </a:rPr>
              <a:t>Método diferencias finitas</a:t>
            </a:r>
          </a:p>
        </p:txBody>
      </p:sp>
      <p:graphicFrame>
        <p:nvGraphicFramePr>
          <p:cNvPr id="13" name="Tabla 3">
            <a:extLst>
              <a:ext uri="{FF2B5EF4-FFF2-40B4-BE49-F238E27FC236}">
                <a16:creationId xmlns:a16="http://schemas.microsoft.com/office/drawing/2014/main" id="{B3D452EB-F8C0-4479-AC17-D7E174D1C552}"/>
              </a:ext>
            </a:extLst>
          </p:cNvPr>
          <p:cNvGraphicFramePr>
            <a:graphicFrameLocks noGrp="1"/>
          </p:cNvGraphicFramePr>
          <p:nvPr>
            <p:extLst>
              <p:ext uri="{D42A27DB-BD31-4B8C-83A1-F6EECF244321}">
                <p14:modId xmlns:p14="http://schemas.microsoft.com/office/powerpoint/2010/main" val="4059878029"/>
              </p:ext>
            </p:extLst>
          </p:nvPr>
        </p:nvGraphicFramePr>
        <p:xfrm>
          <a:off x="5567143" y="1701729"/>
          <a:ext cx="6418490" cy="3454542"/>
        </p:xfrm>
        <a:graphic>
          <a:graphicData uri="http://schemas.openxmlformats.org/drawingml/2006/table">
            <a:tbl>
              <a:tblPr firstRow="1" bandRow="1">
                <a:tableStyleId>{5C22544A-7EE6-4342-B048-85BDC9FD1C3A}</a:tableStyleId>
              </a:tblPr>
              <a:tblGrid>
                <a:gridCol w="1283698">
                  <a:extLst>
                    <a:ext uri="{9D8B030D-6E8A-4147-A177-3AD203B41FA5}">
                      <a16:colId xmlns:a16="http://schemas.microsoft.com/office/drawing/2014/main" val="2551789840"/>
                    </a:ext>
                  </a:extLst>
                </a:gridCol>
                <a:gridCol w="1283698">
                  <a:extLst>
                    <a:ext uri="{9D8B030D-6E8A-4147-A177-3AD203B41FA5}">
                      <a16:colId xmlns:a16="http://schemas.microsoft.com/office/drawing/2014/main" val="26759834"/>
                    </a:ext>
                  </a:extLst>
                </a:gridCol>
                <a:gridCol w="1283698">
                  <a:extLst>
                    <a:ext uri="{9D8B030D-6E8A-4147-A177-3AD203B41FA5}">
                      <a16:colId xmlns:a16="http://schemas.microsoft.com/office/drawing/2014/main" val="681184307"/>
                    </a:ext>
                  </a:extLst>
                </a:gridCol>
                <a:gridCol w="1283698">
                  <a:extLst>
                    <a:ext uri="{9D8B030D-6E8A-4147-A177-3AD203B41FA5}">
                      <a16:colId xmlns:a16="http://schemas.microsoft.com/office/drawing/2014/main" val="3058747368"/>
                    </a:ext>
                  </a:extLst>
                </a:gridCol>
                <a:gridCol w="1283698">
                  <a:extLst>
                    <a:ext uri="{9D8B030D-6E8A-4147-A177-3AD203B41FA5}">
                      <a16:colId xmlns:a16="http://schemas.microsoft.com/office/drawing/2014/main" val="1301357804"/>
                    </a:ext>
                  </a:extLst>
                </a:gridCol>
              </a:tblGrid>
              <a:tr h="493506">
                <a:tc>
                  <a:txBody>
                    <a:bodyPr/>
                    <a:lstStyle/>
                    <a:p>
                      <a:pPr algn="ctr"/>
                      <a:r>
                        <a:rPr lang="es-ES" sz="1400" dirty="0"/>
                        <a:t>Termocupla</a:t>
                      </a:r>
                    </a:p>
                  </a:txBody>
                  <a:tcPr anchor="ctr"/>
                </a:tc>
                <a:tc>
                  <a:txBody>
                    <a:bodyPr/>
                    <a:lstStyle/>
                    <a:p>
                      <a:pPr algn="ctr"/>
                      <a:r>
                        <a:rPr lang="es-ES" sz="1400" dirty="0"/>
                        <a:t>Cilíndrica</a:t>
                      </a:r>
                    </a:p>
                  </a:txBody>
                  <a:tcPr anchor="ctr"/>
                </a:tc>
                <a:tc>
                  <a:txBody>
                    <a:bodyPr/>
                    <a:lstStyle/>
                    <a:p>
                      <a:pPr algn="ctr"/>
                      <a:r>
                        <a:rPr lang="es-ES" sz="1400" dirty="0"/>
                        <a:t>Rectangular</a:t>
                      </a:r>
                    </a:p>
                  </a:txBody>
                  <a:tcPr anchor="ctr"/>
                </a:tc>
                <a:tc>
                  <a:txBody>
                    <a:bodyPr/>
                    <a:lstStyle/>
                    <a:p>
                      <a:pPr algn="ctr"/>
                      <a:r>
                        <a:rPr lang="es-ES" sz="1400" dirty="0"/>
                        <a:t>Triangular</a:t>
                      </a:r>
                    </a:p>
                  </a:txBody>
                  <a:tcPr anchor="ctr"/>
                </a:tc>
                <a:tc>
                  <a:txBody>
                    <a:bodyPr/>
                    <a:lstStyle/>
                    <a:p>
                      <a:pPr algn="ctr"/>
                      <a:r>
                        <a:rPr lang="es-ES" sz="1400" dirty="0"/>
                        <a:t>Cónica</a:t>
                      </a:r>
                    </a:p>
                  </a:txBody>
                  <a:tcPr anchor="ctr"/>
                </a:tc>
                <a:extLst>
                  <a:ext uri="{0D108BD9-81ED-4DB2-BD59-A6C34878D82A}">
                    <a16:rowId xmlns:a16="http://schemas.microsoft.com/office/drawing/2014/main" val="2234945729"/>
                  </a:ext>
                </a:extLst>
              </a:tr>
              <a:tr h="493506">
                <a:tc>
                  <a:txBody>
                    <a:bodyPr/>
                    <a:lstStyle/>
                    <a:p>
                      <a:pPr algn="ctr"/>
                      <a:r>
                        <a:rPr lang="es-ES" dirty="0"/>
                        <a:t>T1</a:t>
                      </a:r>
                    </a:p>
                  </a:txBody>
                  <a:tcPr anchor="ctr"/>
                </a:tc>
                <a:tc>
                  <a:txBody>
                    <a:bodyPr/>
                    <a:lstStyle/>
                    <a:p>
                      <a:pPr algn="ctr"/>
                      <a:r>
                        <a:rPr lang="es-ES" dirty="0"/>
                        <a:t>1%</a:t>
                      </a:r>
                    </a:p>
                  </a:txBody>
                  <a:tcPr anchor="ctr"/>
                </a:tc>
                <a:tc>
                  <a:txBody>
                    <a:bodyPr/>
                    <a:lstStyle/>
                    <a:p>
                      <a:pPr algn="ctr"/>
                      <a:r>
                        <a:rPr lang="es-ES" dirty="0"/>
                        <a:t>1%</a:t>
                      </a:r>
                    </a:p>
                  </a:txBody>
                  <a:tcPr anchor="ctr"/>
                </a:tc>
                <a:tc>
                  <a:txBody>
                    <a:bodyPr/>
                    <a:lstStyle/>
                    <a:p>
                      <a:pPr algn="ctr"/>
                      <a:r>
                        <a:rPr lang="es-ES" dirty="0"/>
                        <a:t>0%</a:t>
                      </a:r>
                    </a:p>
                  </a:txBody>
                  <a:tcPr anchor="ctr"/>
                </a:tc>
                <a:tc>
                  <a:txBody>
                    <a:bodyPr/>
                    <a:lstStyle/>
                    <a:p>
                      <a:pPr algn="ctr"/>
                      <a:r>
                        <a:rPr lang="es-ES" dirty="0"/>
                        <a:t>0%</a:t>
                      </a:r>
                    </a:p>
                  </a:txBody>
                  <a:tcPr anchor="ctr"/>
                </a:tc>
                <a:extLst>
                  <a:ext uri="{0D108BD9-81ED-4DB2-BD59-A6C34878D82A}">
                    <a16:rowId xmlns:a16="http://schemas.microsoft.com/office/drawing/2014/main" val="831523821"/>
                  </a:ext>
                </a:extLst>
              </a:tr>
              <a:tr h="493506">
                <a:tc>
                  <a:txBody>
                    <a:bodyPr/>
                    <a:lstStyle/>
                    <a:p>
                      <a:pPr algn="ctr"/>
                      <a:r>
                        <a:rPr lang="es-ES" dirty="0"/>
                        <a:t>T2</a:t>
                      </a:r>
                    </a:p>
                  </a:txBody>
                  <a:tcPr anchor="ctr"/>
                </a:tc>
                <a:tc>
                  <a:txBody>
                    <a:bodyPr/>
                    <a:lstStyle/>
                    <a:p>
                      <a:pPr algn="ctr"/>
                      <a:r>
                        <a:rPr lang="es-ES" dirty="0"/>
                        <a:t>1%</a:t>
                      </a:r>
                    </a:p>
                  </a:txBody>
                  <a:tcPr anchor="ctr"/>
                </a:tc>
                <a:tc>
                  <a:txBody>
                    <a:bodyPr/>
                    <a:lstStyle/>
                    <a:p>
                      <a:pPr algn="ctr"/>
                      <a:r>
                        <a:rPr lang="es-ES" dirty="0"/>
                        <a:t>0%</a:t>
                      </a:r>
                    </a:p>
                  </a:txBody>
                  <a:tcPr anchor="ctr"/>
                </a:tc>
                <a:tc>
                  <a:txBody>
                    <a:bodyPr/>
                    <a:lstStyle/>
                    <a:p>
                      <a:pPr algn="ctr"/>
                      <a:r>
                        <a:rPr lang="es-ES" dirty="0"/>
                        <a:t>0%</a:t>
                      </a:r>
                    </a:p>
                  </a:txBody>
                  <a:tcPr anchor="ctr"/>
                </a:tc>
                <a:tc>
                  <a:txBody>
                    <a:bodyPr/>
                    <a:lstStyle/>
                    <a:p>
                      <a:pPr algn="ctr"/>
                      <a:r>
                        <a:rPr lang="es-ES" dirty="0"/>
                        <a:t>0%</a:t>
                      </a:r>
                    </a:p>
                  </a:txBody>
                  <a:tcPr anchor="ctr"/>
                </a:tc>
                <a:extLst>
                  <a:ext uri="{0D108BD9-81ED-4DB2-BD59-A6C34878D82A}">
                    <a16:rowId xmlns:a16="http://schemas.microsoft.com/office/drawing/2014/main" val="2828819572"/>
                  </a:ext>
                </a:extLst>
              </a:tr>
              <a:tr h="493506">
                <a:tc>
                  <a:txBody>
                    <a:bodyPr/>
                    <a:lstStyle/>
                    <a:p>
                      <a:pPr algn="ctr"/>
                      <a:r>
                        <a:rPr lang="es-ES" dirty="0"/>
                        <a:t>T3</a:t>
                      </a:r>
                    </a:p>
                  </a:txBody>
                  <a:tcPr anchor="ctr"/>
                </a:tc>
                <a:tc>
                  <a:txBody>
                    <a:bodyPr/>
                    <a:lstStyle/>
                    <a:p>
                      <a:pPr algn="ctr"/>
                      <a:r>
                        <a:rPr lang="es-ES" dirty="0"/>
                        <a:t>4%</a:t>
                      </a:r>
                    </a:p>
                  </a:txBody>
                  <a:tcPr anchor="ctr"/>
                </a:tc>
                <a:tc>
                  <a:txBody>
                    <a:bodyPr/>
                    <a:lstStyle/>
                    <a:p>
                      <a:pPr algn="ctr"/>
                      <a:r>
                        <a:rPr lang="es-ES" dirty="0"/>
                        <a:t>3%</a:t>
                      </a:r>
                    </a:p>
                  </a:txBody>
                  <a:tcPr anchor="ctr"/>
                </a:tc>
                <a:tc>
                  <a:txBody>
                    <a:bodyPr/>
                    <a:lstStyle/>
                    <a:p>
                      <a:pPr algn="ctr"/>
                      <a:r>
                        <a:rPr lang="es-ES" dirty="0"/>
                        <a:t>0%</a:t>
                      </a:r>
                    </a:p>
                  </a:txBody>
                  <a:tcPr anchor="ctr"/>
                </a:tc>
                <a:tc>
                  <a:txBody>
                    <a:bodyPr/>
                    <a:lstStyle/>
                    <a:p>
                      <a:pPr algn="ctr"/>
                      <a:r>
                        <a:rPr lang="es-ES" dirty="0"/>
                        <a:t>1%</a:t>
                      </a:r>
                    </a:p>
                  </a:txBody>
                  <a:tcPr anchor="ctr"/>
                </a:tc>
                <a:extLst>
                  <a:ext uri="{0D108BD9-81ED-4DB2-BD59-A6C34878D82A}">
                    <a16:rowId xmlns:a16="http://schemas.microsoft.com/office/drawing/2014/main" val="1889478707"/>
                  </a:ext>
                </a:extLst>
              </a:tr>
              <a:tr h="493506">
                <a:tc>
                  <a:txBody>
                    <a:bodyPr/>
                    <a:lstStyle/>
                    <a:p>
                      <a:pPr algn="ctr"/>
                      <a:r>
                        <a:rPr lang="es-ES" dirty="0"/>
                        <a:t>T4</a:t>
                      </a:r>
                    </a:p>
                  </a:txBody>
                  <a:tcPr anchor="ctr"/>
                </a:tc>
                <a:tc>
                  <a:txBody>
                    <a:bodyPr/>
                    <a:lstStyle/>
                    <a:p>
                      <a:pPr algn="ctr"/>
                      <a:r>
                        <a:rPr lang="es-ES" dirty="0"/>
                        <a:t>1%</a:t>
                      </a:r>
                    </a:p>
                  </a:txBody>
                  <a:tcPr anchor="ctr"/>
                </a:tc>
                <a:tc>
                  <a:txBody>
                    <a:bodyPr/>
                    <a:lstStyle/>
                    <a:p>
                      <a:pPr algn="ctr"/>
                      <a:r>
                        <a:rPr lang="es-ES" dirty="0"/>
                        <a:t>1%</a:t>
                      </a:r>
                    </a:p>
                  </a:txBody>
                  <a:tcPr anchor="ctr"/>
                </a:tc>
                <a:tc>
                  <a:txBody>
                    <a:bodyPr/>
                    <a:lstStyle/>
                    <a:p>
                      <a:pPr algn="ctr"/>
                      <a:r>
                        <a:rPr lang="es-ES" dirty="0"/>
                        <a:t>2%</a:t>
                      </a:r>
                    </a:p>
                  </a:txBody>
                  <a:tcPr anchor="ctr"/>
                </a:tc>
                <a:tc>
                  <a:txBody>
                    <a:bodyPr/>
                    <a:lstStyle/>
                    <a:p>
                      <a:pPr algn="ctr"/>
                      <a:r>
                        <a:rPr lang="es-ES" dirty="0"/>
                        <a:t>2%</a:t>
                      </a:r>
                    </a:p>
                  </a:txBody>
                  <a:tcPr anchor="ctr"/>
                </a:tc>
                <a:extLst>
                  <a:ext uri="{0D108BD9-81ED-4DB2-BD59-A6C34878D82A}">
                    <a16:rowId xmlns:a16="http://schemas.microsoft.com/office/drawing/2014/main" val="810868662"/>
                  </a:ext>
                </a:extLst>
              </a:tr>
              <a:tr h="493506">
                <a:tc>
                  <a:txBody>
                    <a:bodyPr/>
                    <a:lstStyle/>
                    <a:p>
                      <a:pPr algn="ctr"/>
                      <a:r>
                        <a:rPr lang="es-ES" dirty="0"/>
                        <a:t>T5</a:t>
                      </a:r>
                    </a:p>
                  </a:txBody>
                  <a:tcPr anchor="ctr"/>
                </a:tc>
                <a:tc>
                  <a:txBody>
                    <a:bodyPr/>
                    <a:lstStyle/>
                    <a:p>
                      <a:pPr algn="ctr"/>
                      <a:r>
                        <a:rPr lang="es-ES" dirty="0"/>
                        <a:t>5%</a:t>
                      </a:r>
                    </a:p>
                  </a:txBody>
                  <a:tcPr anchor="ctr"/>
                </a:tc>
                <a:tc>
                  <a:txBody>
                    <a:bodyPr/>
                    <a:lstStyle/>
                    <a:p>
                      <a:pPr algn="ctr"/>
                      <a:r>
                        <a:rPr lang="es-ES" dirty="0"/>
                        <a:t>0%</a:t>
                      </a:r>
                    </a:p>
                  </a:txBody>
                  <a:tcPr anchor="ctr"/>
                </a:tc>
                <a:tc>
                  <a:txBody>
                    <a:bodyPr/>
                    <a:lstStyle/>
                    <a:p>
                      <a:pPr algn="ctr"/>
                      <a:r>
                        <a:rPr lang="es-ES" dirty="0"/>
                        <a:t>4%</a:t>
                      </a:r>
                    </a:p>
                  </a:txBody>
                  <a:tcPr anchor="ctr"/>
                </a:tc>
                <a:tc>
                  <a:txBody>
                    <a:bodyPr/>
                    <a:lstStyle/>
                    <a:p>
                      <a:pPr algn="ctr"/>
                      <a:r>
                        <a:rPr lang="es-ES" dirty="0"/>
                        <a:t>5%</a:t>
                      </a:r>
                    </a:p>
                  </a:txBody>
                  <a:tcPr anchor="ctr"/>
                </a:tc>
                <a:extLst>
                  <a:ext uri="{0D108BD9-81ED-4DB2-BD59-A6C34878D82A}">
                    <a16:rowId xmlns:a16="http://schemas.microsoft.com/office/drawing/2014/main" val="1137156066"/>
                  </a:ext>
                </a:extLst>
              </a:tr>
              <a:tr h="493506">
                <a:tc>
                  <a:txBody>
                    <a:bodyPr/>
                    <a:lstStyle/>
                    <a:p>
                      <a:pPr algn="ctr"/>
                      <a:r>
                        <a:rPr lang="es-ES" dirty="0"/>
                        <a:t>T6</a:t>
                      </a:r>
                    </a:p>
                  </a:txBody>
                  <a:tcPr anchor="ctr"/>
                </a:tc>
                <a:tc>
                  <a:txBody>
                    <a:bodyPr/>
                    <a:lstStyle/>
                    <a:p>
                      <a:pPr algn="ctr"/>
                      <a:r>
                        <a:rPr lang="es-ES" dirty="0"/>
                        <a:t>2%</a:t>
                      </a:r>
                    </a:p>
                  </a:txBody>
                  <a:tcPr anchor="ctr"/>
                </a:tc>
                <a:tc>
                  <a:txBody>
                    <a:bodyPr/>
                    <a:lstStyle/>
                    <a:p>
                      <a:pPr algn="ctr"/>
                      <a:r>
                        <a:rPr lang="es-ES" dirty="0"/>
                        <a:t>1%</a:t>
                      </a:r>
                    </a:p>
                  </a:txBody>
                  <a:tcPr anchor="ctr"/>
                </a:tc>
                <a:tc>
                  <a:txBody>
                    <a:bodyPr/>
                    <a:lstStyle/>
                    <a:p>
                      <a:pPr algn="ctr"/>
                      <a:r>
                        <a:rPr lang="es-ES" dirty="0"/>
                        <a:t>3%</a:t>
                      </a:r>
                    </a:p>
                  </a:txBody>
                  <a:tcPr anchor="ctr"/>
                </a:tc>
                <a:tc>
                  <a:txBody>
                    <a:bodyPr/>
                    <a:lstStyle/>
                    <a:p>
                      <a:pPr algn="ctr"/>
                      <a:r>
                        <a:rPr lang="es-ES" dirty="0"/>
                        <a:t>0%</a:t>
                      </a:r>
                    </a:p>
                  </a:txBody>
                  <a:tcPr anchor="ctr"/>
                </a:tc>
                <a:extLst>
                  <a:ext uri="{0D108BD9-81ED-4DB2-BD59-A6C34878D82A}">
                    <a16:rowId xmlns:a16="http://schemas.microsoft.com/office/drawing/2014/main" val="1814230471"/>
                  </a:ext>
                </a:extLst>
              </a:tr>
            </a:tbl>
          </a:graphicData>
        </a:graphic>
      </p:graphicFrame>
    </p:spTree>
    <p:extLst>
      <p:ext uri="{BB962C8B-B14F-4D97-AF65-F5344CB8AC3E}">
        <p14:creationId xmlns:p14="http://schemas.microsoft.com/office/powerpoint/2010/main" val="965837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81D2B2B-A128-42C9-96CA-363A593F8A37}"/>
              </a:ext>
            </a:extLst>
          </p:cNvPr>
          <p:cNvPicPr>
            <a:picLocks noChangeAspect="1"/>
          </p:cNvPicPr>
          <p:nvPr/>
        </p:nvPicPr>
        <p:blipFill>
          <a:blip r:embed="rId2"/>
          <a:stretch>
            <a:fillRect/>
          </a:stretch>
        </p:blipFill>
        <p:spPr>
          <a:xfrm>
            <a:off x="778638" y="660297"/>
            <a:ext cx="10634724" cy="4729849"/>
          </a:xfrm>
          <a:prstGeom prst="rect">
            <a:avLst/>
          </a:prstGeom>
        </p:spPr>
      </p:pic>
    </p:spTree>
    <p:extLst>
      <p:ext uri="{BB962C8B-B14F-4D97-AF65-F5344CB8AC3E}">
        <p14:creationId xmlns:p14="http://schemas.microsoft.com/office/powerpoint/2010/main" val="22030957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939E22F-5A5E-4ECD-90EC-22755DF306E8}"/>
              </a:ext>
            </a:extLst>
          </p:cNvPr>
          <p:cNvPicPr>
            <a:picLocks noChangeAspect="1"/>
          </p:cNvPicPr>
          <p:nvPr/>
        </p:nvPicPr>
        <p:blipFill>
          <a:blip r:embed="rId2"/>
          <a:stretch>
            <a:fillRect/>
          </a:stretch>
        </p:blipFill>
        <p:spPr>
          <a:xfrm>
            <a:off x="740641" y="621440"/>
            <a:ext cx="11063645" cy="3505579"/>
          </a:xfrm>
          <a:prstGeom prst="rect">
            <a:avLst/>
          </a:prstGeom>
        </p:spPr>
      </p:pic>
      <p:pic>
        <p:nvPicPr>
          <p:cNvPr id="4098" name="Picture 2" descr="EL RAZONAMIENTOY SUS TIPOS - Konseptkart">
            <a:extLst>
              <a:ext uri="{FF2B5EF4-FFF2-40B4-BE49-F238E27FC236}">
                <a16:creationId xmlns:a16="http://schemas.microsoft.com/office/drawing/2014/main" id="{5104B252-212C-4324-83C3-3ED8828658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177" y="3685672"/>
            <a:ext cx="3399588" cy="2403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85865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6">
            <a:extLst>
              <a:ext uri="{FF2B5EF4-FFF2-40B4-BE49-F238E27FC236}">
                <a16:creationId xmlns:a16="http://schemas.microsoft.com/office/drawing/2014/main" id="{43F7EF0A-D7B3-4A19-8C82-4DEB2561E3DA}"/>
              </a:ext>
            </a:extLst>
          </p:cNvPr>
          <p:cNvSpPr txBox="1">
            <a:spLocks noGrp="1"/>
          </p:cNvSpPr>
          <p:nvPr>
            <p:ph type="title"/>
          </p:nvPr>
        </p:nvSpPr>
        <p:spPr>
          <a:xfrm>
            <a:off x="443911" y="335141"/>
            <a:ext cx="10835778"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800" i="0" dirty="0">
                <a:solidFill>
                  <a:srgbClr val="C00000"/>
                </a:solidFill>
                <a:effectLst/>
              </a:rPr>
              <a:t>Conclusiones </a:t>
            </a:r>
            <a:endParaRPr lang="es-ES" sz="2800" b="1" i="0" dirty="0">
              <a:solidFill>
                <a:srgbClr val="C00000"/>
              </a:solidFill>
              <a:effectLs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CuadroTexto 4">
                <a:extLst>
                  <a:ext uri="{FF2B5EF4-FFF2-40B4-BE49-F238E27FC236}">
                    <a16:creationId xmlns:a16="http://schemas.microsoft.com/office/drawing/2014/main" id="{DD41196E-5175-4176-A89C-98DE2583327E}"/>
                  </a:ext>
                </a:extLst>
              </p:cNvPr>
              <p:cNvSpPr txBox="1"/>
              <p:nvPr/>
            </p:nvSpPr>
            <p:spPr>
              <a:xfrm>
                <a:off x="443911" y="835341"/>
                <a:ext cx="10400552" cy="4817986"/>
              </a:xfrm>
              <a:prstGeom prst="rect">
                <a:avLst/>
              </a:prstGeom>
              <a:noFill/>
            </p:spPr>
            <p:txBody>
              <a:bodyPr wrap="square">
                <a:spAutoFit/>
              </a:bodyPr>
              <a:lstStyle/>
              <a:p>
                <a:pPr marL="342900" lvl="0" indent="-342900">
                  <a:lnSpc>
                    <a:spcPct val="200000"/>
                  </a:lnSpc>
                  <a:buFont typeface="Symbol" panose="05050102010706020507" pitchFamily="18" charset="2"/>
                  <a:buChar char=""/>
                </a:pPr>
                <a:r>
                  <a:rPr lang="es-EC" sz="1200" dirty="0">
                    <a:effectLst/>
                    <a:latin typeface="Arial" panose="020B0604020202020204" pitchFamily="34" charset="0"/>
                    <a:ea typeface="Calibri" panose="020F0502020204030204" pitchFamily="34" charset="0"/>
                    <a:cs typeface="Arial" panose="020B0604020202020204" pitchFamily="34" charset="0"/>
                  </a:rPr>
                  <a:t>En el análisis de las superficies extendidas de sección no constante por el método de diferencias finitas las soluciones de las ecuaciones diferenciales serán más exactas mientras más nodos se analice, por tanto, el número de nodos para que la temperatura converja en las superficies extendidas (cilíndrica, rectangular, triangular y cónica) varía entre 101 y 151 nodos.</a:t>
                </a:r>
                <a:endParaRPr lang="es-ES" sz="12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200000"/>
                  </a:lnSpc>
                  <a:spcBef>
                    <a:spcPts val="1200"/>
                  </a:spcBef>
                  <a:spcAft>
                    <a:spcPts val="800"/>
                  </a:spcAft>
                  <a:buFont typeface="Symbol" panose="05050102010706020507" pitchFamily="18" charset="2"/>
                  <a:buChar char=""/>
                </a:pPr>
                <a:r>
                  <a:rPr lang="es-EC" sz="1200" dirty="0">
                    <a:effectLst/>
                    <a:latin typeface="Arial" panose="020B0604020202020204" pitchFamily="34" charset="0"/>
                    <a:ea typeface="Calibri" panose="020F0502020204030204" pitchFamily="34" charset="0"/>
                    <a:cs typeface="Arial" panose="020B0604020202020204" pitchFamily="34" charset="0"/>
                  </a:rPr>
                  <a:t>En la determinación del coeficiente de convección para las superficies extendidas de sección variable son: para la aleta triangular que varía entre 5,37 y 15,67 </a:t>
                </a:r>
                <a14:m>
                  <m:oMath xmlns:m="http://schemas.openxmlformats.org/officeDocument/2006/math">
                    <m:r>
                      <a:rPr lang="es-EC" sz="1200" i="1">
                        <a:effectLst/>
                        <a:latin typeface="Cambria Math" panose="02040503050406030204" pitchFamily="18" charset="0"/>
                        <a:ea typeface="Calibri" panose="020F0502020204030204" pitchFamily="34" charset="0"/>
                        <a:cs typeface="Arial" panose="020B0604020202020204" pitchFamily="34" charset="0"/>
                      </a:rPr>
                      <m:t>𝑊</m:t>
                    </m:r>
                    <m:r>
                      <a:rPr lang="es-EC" sz="1200" i="1">
                        <a:effectLst/>
                        <a:latin typeface="Cambria Math" panose="02040503050406030204" pitchFamily="18" charset="0"/>
                        <a:ea typeface="Calibri" panose="020F0502020204030204" pitchFamily="34" charset="0"/>
                        <a:cs typeface="Arial" panose="020B0604020202020204" pitchFamily="34" charset="0"/>
                      </a:rPr>
                      <m:t>/</m:t>
                    </m:r>
                    <m:sSup>
                      <m:sSupPr>
                        <m:ctrlPr>
                          <a:rPr lang="es-ES" sz="1200" i="1">
                            <a:effectLst/>
                            <a:latin typeface="Cambria Math" panose="02040503050406030204" pitchFamily="18" charset="0"/>
                            <a:ea typeface="Calibri" panose="020F0502020204030204" pitchFamily="34" charset="0"/>
                            <a:cs typeface="Arial" panose="020B0604020202020204" pitchFamily="34" charset="0"/>
                          </a:rPr>
                        </m:ctrlPr>
                      </m:sSupPr>
                      <m:e>
                        <m:r>
                          <a:rPr lang="es-EC" sz="1200" i="1">
                            <a:effectLst/>
                            <a:latin typeface="Cambria Math" panose="02040503050406030204" pitchFamily="18" charset="0"/>
                            <a:ea typeface="Calibri" panose="020F0502020204030204" pitchFamily="34" charset="0"/>
                            <a:cs typeface="Arial" panose="020B0604020202020204" pitchFamily="34" charset="0"/>
                          </a:rPr>
                          <m:t>𝑚</m:t>
                        </m:r>
                      </m:e>
                      <m:sup>
                        <m:r>
                          <a:rPr lang="es-EC" sz="1200" i="1">
                            <a:effectLst/>
                            <a:latin typeface="Cambria Math" panose="02040503050406030204" pitchFamily="18" charset="0"/>
                            <a:ea typeface="Calibri" panose="020F0502020204030204" pitchFamily="34" charset="0"/>
                            <a:cs typeface="Arial" panose="020B0604020202020204" pitchFamily="34" charset="0"/>
                          </a:rPr>
                          <m:t>2</m:t>
                        </m:r>
                      </m:sup>
                    </m:sSup>
                    <m:r>
                      <a:rPr lang="es-EC" sz="1200" i="1">
                        <a:effectLst/>
                        <a:latin typeface="Cambria Math" panose="02040503050406030204" pitchFamily="18" charset="0"/>
                        <a:ea typeface="Calibri" panose="020F0502020204030204" pitchFamily="34" charset="0"/>
                        <a:cs typeface="Arial" panose="020B0604020202020204" pitchFamily="34" charset="0"/>
                      </a:rPr>
                      <m:t>𝐾</m:t>
                    </m:r>
                  </m:oMath>
                </a14:m>
                <a:r>
                  <a:rPr lang="es-EC" sz="1200" dirty="0">
                    <a:effectLst/>
                    <a:latin typeface="Arial" panose="020B0604020202020204" pitchFamily="34" charset="0"/>
                    <a:ea typeface="Times New Roman" panose="02020603050405020304" pitchFamily="18" charset="0"/>
                    <a:cs typeface="Arial" panose="020B0604020202020204" pitchFamily="34" charset="0"/>
                  </a:rPr>
                  <a:t> </a:t>
                </a:r>
                <a:r>
                  <a:rPr lang="es-EC" sz="1200" dirty="0">
                    <a:effectLst/>
                    <a:latin typeface="Arial" panose="020B0604020202020204" pitchFamily="34" charset="0"/>
                    <a:ea typeface="Calibri" panose="020F0502020204030204" pitchFamily="34" charset="0"/>
                    <a:cs typeface="Arial" panose="020B0604020202020204" pitchFamily="34" charset="0"/>
                  </a:rPr>
                  <a:t>y para la aleta cónica entre 5,13 y 10,9 </a:t>
                </a:r>
                <a14:m>
                  <m:oMath xmlns:m="http://schemas.openxmlformats.org/officeDocument/2006/math">
                    <m:r>
                      <a:rPr lang="es-EC" sz="1200" i="1">
                        <a:effectLst/>
                        <a:latin typeface="Cambria Math" panose="02040503050406030204" pitchFamily="18" charset="0"/>
                        <a:ea typeface="Calibri" panose="020F0502020204030204" pitchFamily="34" charset="0"/>
                        <a:cs typeface="Arial" panose="020B0604020202020204" pitchFamily="34" charset="0"/>
                      </a:rPr>
                      <m:t>𝑊</m:t>
                    </m:r>
                    <m:r>
                      <a:rPr lang="es-EC" sz="1200" i="1">
                        <a:effectLst/>
                        <a:latin typeface="Cambria Math" panose="02040503050406030204" pitchFamily="18" charset="0"/>
                        <a:ea typeface="Calibri" panose="020F0502020204030204" pitchFamily="34" charset="0"/>
                        <a:cs typeface="Arial" panose="020B0604020202020204" pitchFamily="34" charset="0"/>
                      </a:rPr>
                      <m:t>/</m:t>
                    </m:r>
                    <m:sSup>
                      <m:sSupPr>
                        <m:ctrlPr>
                          <a:rPr lang="es-ES" sz="1200" i="1">
                            <a:effectLst/>
                            <a:latin typeface="Cambria Math" panose="02040503050406030204" pitchFamily="18" charset="0"/>
                            <a:ea typeface="Calibri" panose="020F0502020204030204" pitchFamily="34" charset="0"/>
                            <a:cs typeface="Arial" panose="020B0604020202020204" pitchFamily="34" charset="0"/>
                          </a:rPr>
                        </m:ctrlPr>
                      </m:sSupPr>
                      <m:e>
                        <m:r>
                          <a:rPr lang="es-EC" sz="1200" i="1">
                            <a:effectLst/>
                            <a:latin typeface="Cambria Math" panose="02040503050406030204" pitchFamily="18" charset="0"/>
                            <a:ea typeface="Calibri" panose="020F0502020204030204" pitchFamily="34" charset="0"/>
                            <a:cs typeface="Arial" panose="020B0604020202020204" pitchFamily="34" charset="0"/>
                          </a:rPr>
                          <m:t>𝑚</m:t>
                        </m:r>
                      </m:e>
                      <m:sup>
                        <m:r>
                          <a:rPr lang="es-EC" sz="1200" i="1">
                            <a:effectLst/>
                            <a:latin typeface="Cambria Math" panose="02040503050406030204" pitchFamily="18" charset="0"/>
                            <a:ea typeface="Calibri" panose="020F0502020204030204" pitchFamily="34" charset="0"/>
                            <a:cs typeface="Arial" panose="020B0604020202020204" pitchFamily="34" charset="0"/>
                          </a:rPr>
                          <m:t>2</m:t>
                        </m:r>
                      </m:sup>
                    </m:sSup>
                    <m:r>
                      <a:rPr lang="es-EC" sz="1200" i="1">
                        <a:effectLst/>
                        <a:latin typeface="Cambria Math" panose="02040503050406030204" pitchFamily="18" charset="0"/>
                        <a:ea typeface="Calibri" panose="020F0502020204030204" pitchFamily="34" charset="0"/>
                        <a:cs typeface="Arial" panose="020B0604020202020204" pitchFamily="34" charset="0"/>
                      </a:rPr>
                      <m:t>𝐾</m:t>
                    </m:r>
                  </m:oMath>
                </a14:m>
                <a:r>
                  <a:rPr lang="es-EC" sz="1200" dirty="0">
                    <a:effectLst/>
                    <a:latin typeface="Arial" panose="020B0604020202020204" pitchFamily="34" charset="0"/>
                    <a:ea typeface="Calibri" panose="020F0502020204030204" pitchFamily="34" charset="0"/>
                    <a:cs typeface="Arial" panose="020B0604020202020204" pitchFamily="34" charset="0"/>
                  </a:rPr>
                  <a:t>, por lo tanto, el coeficiente de convección más apropiado para el análisis de este banco de pruebas que se debe utilizar es de 14,5 y de 8,5 </a:t>
                </a:r>
                <a14:m>
                  <m:oMath xmlns:m="http://schemas.openxmlformats.org/officeDocument/2006/math">
                    <m:r>
                      <a:rPr lang="es-EC" sz="1200" i="1">
                        <a:effectLst/>
                        <a:latin typeface="Cambria Math" panose="02040503050406030204" pitchFamily="18" charset="0"/>
                        <a:ea typeface="Calibri" panose="020F0502020204030204" pitchFamily="34" charset="0"/>
                        <a:cs typeface="Arial" panose="020B0604020202020204" pitchFamily="34" charset="0"/>
                      </a:rPr>
                      <m:t>𝑊</m:t>
                    </m:r>
                    <m:r>
                      <a:rPr lang="es-EC" sz="1200" i="1">
                        <a:effectLst/>
                        <a:latin typeface="Cambria Math" panose="02040503050406030204" pitchFamily="18" charset="0"/>
                        <a:ea typeface="Calibri" panose="020F0502020204030204" pitchFamily="34" charset="0"/>
                        <a:cs typeface="Arial" panose="020B0604020202020204" pitchFamily="34" charset="0"/>
                      </a:rPr>
                      <m:t>/</m:t>
                    </m:r>
                    <m:sSup>
                      <m:sSupPr>
                        <m:ctrlPr>
                          <a:rPr lang="es-ES" sz="1200" i="1">
                            <a:effectLst/>
                            <a:latin typeface="Cambria Math" panose="02040503050406030204" pitchFamily="18" charset="0"/>
                            <a:ea typeface="Calibri" panose="020F0502020204030204" pitchFamily="34" charset="0"/>
                            <a:cs typeface="Arial" panose="020B0604020202020204" pitchFamily="34" charset="0"/>
                          </a:rPr>
                        </m:ctrlPr>
                      </m:sSupPr>
                      <m:e>
                        <m:r>
                          <a:rPr lang="es-EC" sz="1200" i="1">
                            <a:effectLst/>
                            <a:latin typeface="Cambria Math" panose="02040503050406030204" pitchFamily="18" charset="0"/>
                            <a:ea typeface="Calibri" panose="020F0502020204030204" pitchFamily="34" charset="0"/>
                            <a:cs typeface="Arial" panose="020B0604020202020204" pitchFamily="34" charset="0"/>
                          </a:rPr>
                          <m:t>𝑚</m:t>
                        </m:r>
                      </m:e>
                      <m:sup>
                        <m:r>
                          <a:rPr lang="es-EC" sz="1200" i="1">
                            <a:effectLst/>
                            <a:latin typeface="Cambria Math" panose="02040503050406030204" pitchFamily="18" charset="0"/>
                            <a:ea typeface="Calibri" panose="020F0502020204030204" pitchFamily="34" charset="0"/>
                            <a:cs typeface="Arial" panose="020B0604020202020204" pitchFamily="34" charset="0"/>
                          </a:rPr>
                          <m:t>2</m:t>
                        </m:r>
                      </m:sup>
                    </m:sSup>
                    <m:r>
                      <a:rPr lang="es-EC" sz="1200" i="1">
                        <a:effectLst/>
                        <a:latin typeface="Cambria Math" panose="02040503050406030204" pitchFamily="18" charset="0"/>
                        <a:ea typeface="Calibri" panose="020F0502020204030204" pitchFamily="34" charset="0"/>
                        <a:cs typeface="Arial" panose="020B0604020202020204" pitchFamily="34" charset="0"/>
                      </a:rPr>
                      <m:t>𝐾</m:t>
                    </m:r>
                  </m:oMath>
                </a14:m>
                <a:r>
                  <a:rPr lang="es-EC" sz="1200" dirty="0">
                    <a:effectLst/>
                    <a:latin typeface="Arial" panose="020B0604020202020204" pitchFamily="34" charset="0"/>
                    <a:ea typeface="Calibri" panose="020F0502020204030204" pitchFamily="34" charset="0"/>
                    <a:cs typeface="Arial" panose="020B0604020202020204" pitchFamily="34" charset="0"/>
                  </a:rPr>
                  <a:t> respectivamente.</a:t>
                </a:r>
                <a:endParaRPr lang="es-ES" sz="12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200000"/>
                  </a:lnSpc>
                  <a:spcBef>
                    <a:spcPts val="1200"/>
                  </a:spcBef>
                  <a:buFont typeface="Symbol" panose="05050102010706020507" pitchFamily="18" charset="2"/>
                  <a:buChar char=""/>
                </a:pPr>
                <a:r>
                  <a:rPr lang="es-EC" sz="1200" dirty="0">
                    <a:effectLst/>
                    <a:latin typeface="Arial" panose="020B0604020202020204" pitchFamily="34" charset="0"/>
                    <a:ea typeface="Calibri" panose="020F0502020204030204" pitchFamily="34" charset="0"/>
                    <a:cs typeface="Arial" panose="020B0604020202020204" pitchFamily="34" charset="0"/>
                  </a:rPr>
                  <a:t> El cir</a:t>
                </a:r>
                <a:r>
                  <a:rPr lang="es-EC" sz="1200" dirty="0">
                    <a:latin typeface="Arial" panose="020B0604020202020204" pitchFamily="34" charset="0"/>
                    <a:ea typeface="Calibri" panose="020F0502020204030204" pitchFamily="34" charset="0"/>
                    <a:cs typeface="Arial" panose="020B0604020202020204" pitchFamily="34" charset="0"/>
                  </a:rPr>
                  <a:t>cuito electrónico en conjunto con la tarjeta Arduino mega 2560 tienen un diseño adecuado ya que los valores obtenidos de error son bajos.</a:t>
                </a:r>
                <a:endParaRPr lang="es-ES" sz="12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200000"/>
                  </a:lnSpc>
                  <a:spcBef>
                    <a:spcPts val="1200"/>
                  </a:spcBef>
                  <a:buFont typeface="Symbol" panose="05050102010706020507" pitchFamily="18" charset="2"/>
                  <a:buChar char=""/>
                </a:pPr>
                <a:r>
                  <a:rPr lang="es-EC" sz="1200" dirty="0">
                    <a:effectLst/>
                    <a:latin typeface="Arial" panose="020B0604020202020204" pitchFamily="34" charset="0"/>
                    <a:ea typeface="Calibri" panose="020F0502020204030204" pitchFamily="34" charset="0"/>
                    <a:cs typeface="Arial" panose="020B0604020202020204" pitchFamily="34" charset="0"/>
                  </a:rPr>
                  <a:t>La superficie extendida cónica logra estabilizarse en 1 hora y 24 minutos siendo la que se demora más tiempo para llegar al estado estable, mientras que la triangular es la de menor tiempo de estabilización con 43 minutos, además las superficies extendidas de sección constante (cilíndrica y rectangular) logran estabilizarse al mismo tiempo que es de 1 hora con 15 minutos, por tanto, se puede decir que los tiempos de estabilización están directamente relacionados con el volumen que posee cada superficie extendida</a:t>
                </a:r>
                <a:r>
                  <a:rPr lang="es-EC" sz="1800" dirty="0">
                    <a:effectLst/>
                    <a:latin typeface="Arial" panose="020B0604020202020204" pitchFamily="34" charset="0"/>
                    <a:ea typeface="Calibri" panose="020F0502020204030204" pitchFamily="34" charset="0"/>
                    <a:cs typeface="Arial" panose="020B0604020202020204" pitchFamily="34" charset="0"/>
                  </a:rPr>
                  <a:t>.</a:t>
                </a:r>
                <a:endParaRPr lang="es-ES" sz="1800"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5" name="CuadroTexto 4">
                <a:extLst>
                  <a:ext uri="{FF2B5EF4-FFF2-40B4-BE49-F238E27FC236}">
                    <a16:creationId xmlns:a16="http://schemas.microsoft.com/office/drawing/2014/main" id="{DD41196E-5175-4176-A89C-98DE2583327E}"/>
                  </a:ext>
                </a:extLst>
              </p:cNvPr>
              <p:cNvSpPr txBox="1">
                <a:spLocks noRot="1" noChangeAspect="1" noMove="1" noResize="1" noEditPoints="1" noAdjustHandles="1" noChangeArrowheads="1" noChangeShapeType="1" noTextEdit="1"/>
              </p:cNvSpPr>
              <p:nvPr/>
            </p:nvSpPr>
            <p:spPr>
              <a:xfrm>
                <a:off x="443911" y="835341"/>
                <a:ext cx="10400552" cy="4817986"/>
              </a:xfrm>
              <a:prstGeom prst="rect">
                <a:avLst/>
              </a:prstGeom>
              <a:blipFill>
                <a:blip r:embed="rId2"/>
                <a:stretch>
                  <a:fillRect l="-59" b="-1139"/>
                </a:stretch>
              </a:blipFill>
            </p:spPr>
            <p:txBody>
              <a:bodyPr/>
              <a:lstStyle/>
              <a:p>
                <a:r>
                  <a:rPr lang="es-ES">
                    <a:noFill/>
                  </a:rPr>
                  <a:t> </a:t>
                </a:r>
              </a:p>
            </p:txBody>
          </p:sp>
        </mc:Fallback>
      </mc:AlternateContent>
    </p:spTree>
    <p:extLst>
      <p:ext uri="{BB962C8B-B14F-4D97-AF65-F5344CB8AC3E}">
        <p14:creationId xmlns:p14="http://schemas.microsoft.com/office/powerpoint/2010/main" val="26511027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6">
            <a:extLst>
              <a:ext uri="{FF2B5EF4-FFF2-40B4-BE49-F238E27FC236}">
                <a16:creationId xmlns:a16="http://schemas.microsoft.com/office/drawing/2014/main" id="{43F7EF0A-D7B3-4A19-8C82-4DEB2561E3DA}"/>
              </a:ext>
            </a:extLst>
          </p:cNvPr>
          <p:cNvSpPr txBox="1">
            <a:spLocks noGrp="1"/>
          </p:cNvSpPr>
          <p:nvPr>
            <p:ph type="title"/>
          </p:nvPr>
        </p:nvSpPr>
        <p:spPr>
          <a:xfrm>
            <a:off x="436729" y="327546"/>
            <a:ext cx="10835778"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800" i="0" dirty="0">
                <a:solidFill>
                  <a:srgbClr val="C00000"/>
                </a:solidFill>
                <a:effectLst/>
              </a:rPr>
              <a:t>Conclusiones </a:t>
            </a:r>
            <a:endParaRPr lang="es-ES" sz="2800" b="1" i="0" dirty="0">
              <a:solidFill>
                <a:srgbClr val="C00000"/>
              </a:solidFill>
              <a:effectLs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a:ea typeface="+mn-ea"/>
              <a:cs typeface="Times New Roman" panose="02020603050405020304" pitchFamily="18" charset="0"/>
            </a:endParaRPr>
          </a:p>
        </p:txBody>
      </p:sp>
      <p:sp>
        <p:nvSpPr>
          <p:cNvPr id="5" name="CuadroTexto 4">
            <a:extLst>
              <a:ext uri="{FF2B5EF4-FFF2-40B4-BE49-F238E27FC236}">
                <a16:creationId xmlns:a16="http://schemas.microsoft.com/office/drawing/2014/main" id="{449DFF51-213D-4C15-BF56-462F34C5CFD2}"/>
              </a:ext>
            </a:extLst>
          </p:cNvPr>
          <p:cNvSpPr txBox="1"/>
          <p:nvPr/>
        </p:nvSpPr>
        <p:spPr>
          <a:xfrm>
            <a:off x="436730" y="1396730"/>
            <a:ext cx="10835777" cy="3056029"/>
          </a:xfrm>
          <a:prstGeom prst="rect">
            <a:avLst/>
          </a:prstGeom>
          <a:noFill/>
        </p:spPr>
        <p:txBody>
          <a:bodyPr wrap="square">
            <a:spAutoFit/>
          </a:bodyPr>
          <a:lstStyle/>
          <a:p>
            <a:pPr marL="342900" lvl="0" indent="-342900">
              <a:lnSpc>
                <a:spcPct val="200000"/>
              </a:lnSpc>
              <a:spcBef>
                <a:spcPts val="1200"/>
              </a:spcBef>
              <a:buFont typeface="Symbol" panose="05050102010706020507" pitchFamily="18" charset="2"/>
              <a:buChar char=""/>
            </a:pPr>
            <a:r>
              <a:rPr lang="es-EC" sz="1100" dirty="0">
                <a:effectLst/>
                <a:latin typeface="Arial" panose="020B0604020202020204" pitchFamily="34" charset="0"/>
                <a:ea typeface="Calibri" panose="020F0502020204030204" pitchFamily="34" charset="0"/>
                <a:cs typeface="Arial" panose="020B0604020202020204" pitchFamily="34" charset="0"/>
              </a:rPr>
              <a:t>La aleta de tipo cónica tiene una disipación de calor de 6,4W este valor es alto, por tanto, le permite disipar más calor al ambiente en comparación a las otras geometrías, por el contrario, la aleta de tipo rectangular obtuvo una disipación de calor de 2,14W, siendo la geometría de menor disipación de calor, esto se da debido a la influencia de los ángulos rectos que posee su geometría.</a:t>
            </a:r>
            <a:endParaRPr lang="es-ES" sz="11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200000"/>
              </a:lnSpc>
              <a:spcBef>
                <a:spcPts val="1200"/>
              </a:spcBef>
              <a:buFont typeface="Symbol" panose="05050102010706020507" pitchFamily="18" charset="2"/>
              <a:buChar char=""/>
            </a:pPr>
            <a:r>
              <a:rPr lang="es-EC" sz="1100" dirty="0">
                <a:effectLst/>
                <a:latin typeface="Arial" panose="020B0604020202020204" pitchFamily="34" charset="0"/>
                <a:ea typeface="Calibri" panose="020F0502020204030204" pitchFamily="34" charset="0"/>
                <a:cs typeface="Arial" panose="020B0604020202020204" pitchFamily="34" charset="0"/>
              </a:rPr>
              <a:t>Al comparar los resultados experimentales con el método general, la distribución de temperaturas tiene un porcentaje de error menor o igual al 11%, como consecuencia, los errores son altos, debido a que se utiliza el coeficiente radiación linealizado, por ende, no es un método aproximado a la realidad. </a:t>
            </a:r>
            <a:endParaRPr lang="es-ES" sz="11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200000"/>
              </a:lnSpc>
              <a:spcBef>
                <a:spcPts val="1200"/>
              </a:spcBef>
              <a:buFont typeface="Symbol" panose="05050102010706020507" pitchFamily="18" charset="2"/>
              <a:buChar char=""/>
            </a:pPr>
            <a:r>
              <a:rPr lang="es-EC" sz="1100" dirty="0">
                <a:effectLst/>
                <a:latin typeface="Arial" panose="020B0604020202020204" pitchFamily="34" charset="0"/>
                <a:ea typeface="Calibri" panose="020F0502020204030204" pitchFamily="34" charset="0"/>
                <a:cs typeface="Arial" panose="020B0604020202020204" pitchFamily="34" charset="0"/>
              </a:rPr>
              <a:t>Todos los errores que se obtuvieron de manera experimental comparadas con el método de diferencias finitas en el equipo, fueron menores o iguales al 5%, por tanto, los valores son bajos, debido a que se resolvió la ecuación diferencial describiendo de mejor manera el fenómeno, teniendo una mejor aproximación en comparación a un coeficiente linealizado, por tanto, el banco de pruebas se encuentra correctamente validado.</a:t>
            </a:r>
            <a:endParaRPr lang="es-ES" sz="1100"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416359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or qué estudiar Ingeniería Mecánica?">
            <a:extLst>
              <a:ext uri="{FF2B5EF4-FFF2-40B4-BE49-F238E27FC236}">
                <a16:creationId xmlns:a16="http://schemas.microsoft.com/office/drawing/2014/main" id="{7D65240E-FA78-4B10-A3E3-90E99B473EF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742221"/>
            <a:ext cx="12192000" cy="5154995"/>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a:extLst>
              <a:ext uri="{FF2B5EF4-FFF2-40B4-BE49-F238E27FC236}">
                <a16:creationId xmlns:a16="http://schemas.microsoft.com/office/drawing/2014/main" id="{E0D701A8-1959-4322-A352-B2898B66F2ED}"/>
              </a:ext>
            </a:extLst>
          </p:cNvPr>
          <p:cNvSpPr/>
          <p:nvPr/>
        </p:nvSpPr>
        <p:spPr>
          <a:xfrm rot="20031764">
            <a:off x="337579" y="2185456"/>
            <a:ext cx="6984604" cy="1862048"/>
          </a:xfrm>
          <a:prstGeom prst="rect">
            <a:avLst/>
          </a:prstGeom>
          <a:noFill/>
        </p:spPr>
        <p:txBody>
          <a:bodyPr wrap="none" lIns="91440" tIns="45720" rIns="91440" bIns="45720">
            <a:spAutoFit/>
          </a:bodyPr>
          <a:lstStyle/>
          <a:p>
            <a:pPr algn="ctr"/>
            <a:r>
              <a:rPr lang="es-ES" sz="11500" b="1" dirty="0">
                <a:ln w="6600">
                  <a:solidFill>
                    <a:schemeClr val="accent2"/>
                  </a:solidFill>
                  <a:prstDash val="solid"/>
                </a:ln>
                <a:solidFill>
                  <a:srgbClr val="FFFFFF"/>
                </a:solidFill>
                <a:effectLst>
                  <a:outerShdw dist="38100" dir="2700000" algn="tl" rotWithShape="0">
                    <a:schemeClr val="accent2"/>
                  </a:outerShdw>
                </a:effectLst>
              </a:rPr>
              <a:t>GRACIAS</a:t>
            </a:r>
          </a:p>
        </p:txBody>
      </p:sp>
    </p:spTree>
    <p:extLst>
      <p:ext uri="{BB962C8B-B14F-4D97-AF65-F5344CB8AC3E}">
        <p14:creationId xmlns:p14="http://schemas.microsoft.com/office/powerpoint/2010/main" val="7242827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D63E2090-BB67-429B-9B6C-A6DEAA2DC9B6}"/>
              </a:ext>
            </a:extLst>
          </p:cNvPr>
          <p:cNvSpPr txBox="1">
            <a:spLocks noGrp="1"/>
          </p:cNvSpPr>
          <p:nvPr>
            <p:ph type="title"/>
          </p:nvPr>
        </p:nvSpPr>
        <p:spPr>
          <a:xfrm>
            <a:off x="609600" y="274638"/>
            <a:ext cx="268605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3200" b="1" dirty="0">
                <a:solidFill>
                  <a:srgbClr val="C00000"/>
                </a:solidFill>
              </a:rPr>
              <a:t>OBJETIVOS</a:t>
            </a:r>
            <a:endParaRPr kumimoji="0" lang="es-EC" sz="1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a:ea typeface="+mn-ea"/>
              <a:cs typeface="Times New Roman" panose="02020603050405020304" pitchFamily="18" charset="0"/>
            </a:endParaRPr>
          </a:p>
        </p:txBody>
      </p:sp>
      <p:sp>
        <p:nvSpPr>
          <p:cNvPr id="9" name="CuadroTexto 8">
            <a:extLst>
              <a:ext uri="{FF2B5EF4-FFF2-40B4-BE49-F238E27FC236}">
                <a16:creationId xmlns:a16="http://schemas.microsoft.com/office/drawing/2014/main" id="{22AE9BE3-1FB0-4220-B2E9-77891F4F5096}"/>
              </a:ext>
            </a:extLst>
          </p:cNvPr>
          <p:cNvSpPr txBox="1"/>
          <p:nvPr/>
        </p:nvSpPr>
        <p:spPr>
          <a:xfrm>
            <a:off x="609600" y="900679"/>
            <a:ext cx="3081020"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5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a:ea typeface="+mn-ea"/>
                <a:cs typeface="Times New Roman" panose="02020603050405020304" pitchFamily="18" charset="0"/>
              </a:rPr>
              <a:t>Objetivo General:</a:t>
            </a:r>
          </a:p>
        </p:txBody>
      </p:sp>
      <p:sp>
        <p:nvSpPr>
          <p:cNvPr id="10" name="CuadroTexto 9">
            <a:extLst>
              <a:ext uri="{FF2B5EF4-FFF2-40B4-BE49-F238E27FC236}">
                <a16:creationId xmlns:a16="http://schemas.microsoft.com/office/drawing/2014/main" id="{4C61CA80-B5DC-41EE-B583-DF1F91E497F9}"/>
              </a:ext>
            </a:extLst>
          </p:cNvPr>
          <p:cNvSpPr txBox="1"/>
          <p:nvPr/>
        </p:nvSpPr>
        <p:spPr>
          <a:xfrm>
            <a:off x="2998035" y="1377733"/>
            <a:ext cx="5760955" cy="1328023"/>
          </a:xfrm>
          <a:prstGeom prst="round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419" sz="1800" b="0" i="0" u="none" strike="noStrike" kern="1200" cap="none" spc="0" normalizeH="0" baseline="0" noProof="0" dirty="0">
                <a:ln w="0"/>
                <a:solidFill>
                  <a:prstClr val="black"/>
                </a:solidFill>
                <a:effectLst/>
                <a:uLnTx/>
                <a:uFillTx/>
                <a:latin typeface="Arial"/>
                <a:ea typeface="+mn-ea"/>
                <a:cs typeface="Times New Roman" panose="02020603050405020304" pitchFamily="18" charset="0"/>
              </a:rPr>
              <a:t>Realizar el diseño, construcción e implementación de un banco de pruebas en estado estable, para superficies extendidas intercambiables, a utilizarse en el laboratorio de conversión de la energía.</a:t>
            </a:r>
            <a:endParaRPr kumimoji="0" lang="es-EC" sz="1800" b="0" i="0" u="none" strike="noStrike" kern="1200" cap="none" spc="0" normalizeH="0" baseline="0" noProof="0" dirty="0">
              <a:ln w="0"/>
              <a:solidFill>
                <a:prstClr val="black"/>
              </a:solidFill>
              <a:effectLst/>
              <a:uLnTx/>
              <a:uFillTx/>
              <a:latin typeface="Arial"/>
              <a:ea typeface="+mn-ea"/>
              <a:cs typeface="Times New Roman" panose="02020603050405020304" pitchFamily="18" charset="0"/>
            </a:endParaRPr>
          </a:p>
        </p:txBody>
      </p:sp>
      <p:pic>
        <p:nvPicPr>
          <p:cNvPr id="11" name="Imagen 10">
            <a:extLst>
              <a:ext uri="{FF2B5EF4-FFF2-40B4-BE49-F238E27FC236}">
                <a16:creationId xmlns:a16="http://schemas.microsoft.com/office/drawing/2014/main" id="{D24093C7-D644-40DF-908E-3440AE0F9316}"/>
              </a:ext>
            </a:extLst>
          </p:cNvPr>
          <p:cNvPicPr>
            <a:picLocks noChangeAspect="1"/>
          </p:cNvPicPr>
          <p:nvPr/>
        </p:nvPicPr>
        <p:blipFill>
          <a:blip r:embed="rId2"/>
          <a:stretch>
            <a:fillRect/>
          </a:stretch>
        </p:blipFill>
        <p:spPr>
          <a:xfrm>
            <a:off x="9193965" y="1377733"/>
            <a:ext cx="1781052" cy="1166070"/>
          </a:xfrm>
          <a:prstGeom prst="rect">
            <a:avLst/>
          </a:prstGeom>
          <a:ln>
            <a:noFill/>
          </a:ln>
          <a:effectLst>
            <a:outerShdw blurRad="190500" algn="tl" rotWithShape="0">
              <a:srgbClr val="000000">
                <a:alpha val="70000"/>
              </a:srgbClr>
            </a:outerShdw>
          </a:effectLst>
        </p:spPr>
      </p:pic>
      <p:grpSp>
        <p:nvGrpSpPr>
          <p:cNvPr id="13" name="Grupo 12">
            <a:extLst>
              <a:ext uri="{FF2B5EF4-FFF2-40B4-BE49-F238E27FC236}">
                <a16:creationId xmlns:a16="http://schemas.microsoft.com/office/drawing/2014/main" id="{26E656C0-E6FF-4C28-8D67-ADA0614E7FBD}"/>
              </a:ext>
            </a:extLst>
          </p:cNvPr>
          <p:cNvGrpSpPr/>
          <p:nvPr/>
        </p:nvGrpSpPr>
        <p:grpSpPr>
          <a:xfrm>
            <a:off x="4248461" y="5046476"/>
            <a:ext cx="4729093" cy="1166070"/>
            <a:chOff x="1392983" y="1436413"/>
            <a:chExt cx="7627545" cy="2784686"/>
          </a:xfrm>
        </p:grpSpPr>
        <p:sp>
          <p:nvSpPr>
            <p:cNvPr id="14" name="Flecha: pentágono 13">
              <a:extLst>
                <a:ext uri="{FF2B5EF4-FFF2-40B4-BE49-F238E27FC236}">
                  <a16:creationId xmlns:a16="http://schemas.microsoft.com/office/drawing/2014/main" id="{4401B233-0221-448B-8324-EEBC17C218FD}"/>
                </a:ext>
              </a:extLst>
            </p:cNvPr>
            <p:cNvSpPr/>
            <p:nvPr/>
          </p:nvSpPr>
          <p:spPr>
            <a:xfrm rot="10800000">
              <a:off x="2158164" y="1436413"/>
              <a:ext cx="6862364" cy="2784686"/>
            </a:xfrm>
            <a:prstGeom prst="homePlate">
              <a:avLst/>
            </a:prstGeom>
            <a:ln>
              <a:solidFill>
                <a:schemeClr val="accent6">
                  <a:lumMod val="75000"/>
                </a:schemeClr>
              </a:solidFill>
            </a:ln>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5" name="Flecha: pentágono 4">
              <a:extLst>
                <a:ext uri="{FF2B5EF4-FFF2-40B4-BE49-F238E27FC236}">
                  <a16:creationId xmlns:a16="http://schemas.microsoft.com/office/drawing/2014/main" id="{747B77BB-C91C-4560-B0DB-1ADACB450835}"/>
                </a:ext>
              </a:extLst>
            </p:cNvPr>
            <p:cNvSpPr txBox="1"/>
            <p:nvPr/>
          </p:nvSpPr>
          <p:spPr>
            <a:xfrm>
              <a:off x="1392983" y="1867366"/>
              <a:ext cx="7481375" cy="1988758"/>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23812" tIns="57150" rIns="106680" bIns="57150" numCol="1" spcCol="1270" anchor="ctr" anchorCtr="0">
              <a:noAutofit/>
            </a:bodyPr>
            <a:lstStyle/>
            <a:p>
              <a:pPr marL="0" marR="0" lvl="0" indent="0" algn="just" defTabSz="666750" rtl="0" eaLnBrk="1" fontAlgn="auto" latinLnBrk="0" hangingPunct="1">
                <a:lnSpc>
                  <a:spcPct val="90000"/>
                </a:lnSpc>
                <a:spcBef>
                  <a:spcPct val="0"/>
                </a:spcBef>
                <a:spcAft>
                  <a:spcPct val="35000"/>
                </a:spcAft>
                <a:buClrTx/>
                <a:buSzTx/>
                <a:buFontTx/>
                <a:buNone/>
                <a:tabLst/>
                <a:defRPr/>
              </a:pPr>
              <a:r>
                <a:rPr kumimoji="0" lang="es-419" sz="1600" b="0" i="0" u="none" strike="noStrike" kern="1200" cap="none" spc="0" normalizeH="0" baseline="0" noProof="0" dirty="0">
                  <a:ln>
                    <a:noFill/>
                  </a:ln>
                  <a:solidFill>
                    <a:prstClr val="black">
                      <a:hueOff val="0"/>
                      <a:satOff val="0"/>
                      <a:lumOff val="0"/>
                      <a:alphaOff val="0"/>
                    </a:prstClr>
                  </a:solidFill>
                  <a:effectLst/>
                  <a:uLnTx/>
                  <a:uFillTx/>
                  <a:latin typeface="Arial"/>
                  <a:ea typeface="+mn-ea"/>
                  <a:cs typeface="+mn-cs"/>
                </a:rPr>
                <a:t>Analizar los resultados obtenidos experimentalmente de cada una de las superficies extendidas.</a:t>
              </a:r>
              <a:endParaRPr kumimoji="0" lang="es-EC" sz="1600" b="0" i="0" u="none" strike="noStrike" kern="1200" cap="none" spc="0" normalizeH="0" baseline="0" noProof="0" dirty="0">
                <a:ln>
                  <a:noFill/>
                </a:ln>
                <a:solidFill>
                  <a:prstClr val="black">
                    <a:hueOff val="0"/>
                    <a:satOff val="0"/>
                    <a:lumOff val="0"/>
                    <a:alphaOff val="0"/>
                  </a:prstClr>
                </a:solidFill>
                <a:effectLst/>
                <a:uLnTx/>
                <a:uFillTx/>
                <a:latin typeface="Arial"/>
                <a:ea typeface="+mn-ea"/>
                <a:cs typeface="+mn-cs"/>
              </a:endParaRPr>
            </a:p>
          </p:txBody>
        </p:sp>
      </p:grpSp>
      <p:grpSp>
        <p:nvGrpSpPr>
          <p:cNvPr id="16" name="Grupo 15">
            <a:extLst>
              <a:ext uri="{FF2B5EF4-FFF2-40B4-BE49-F238E27FC236}">
                <a16:creationId xmlns:a16="http://schemas.microsoft.com/office/drawing/2014/main" id="{0C667F89-B2D9-4A05-9E97-DAC287C5C2E8}"/>
              </a:ext>
            </a:extLst>
          </p:cNvPr>
          <p:cNvGrpSpPr/>
          <p:nvPr/>
        </p:nvGrpSpPr>
        <p:grpSpPr>
          <a:xfrm>
            <a:off x="975845" y="3277487"/>
            <a:ext cx="4729093" cy="1166070"/>
            <a:chOff x="1392983" y="1436413"/>
            <a:chExt cx="7627545" cy="2784686"/>
          </a:xfrm>
        </p:grpSpPr>
        <p:sp>
          <p:nvSpPr>
            <p:cNvPr id="17" name="Flecha: pentágono 16">
              <a:extLst>
                <a:ext uri="{FF2B5EF4-FFF2-40B4-BE49-F238E27FC236}">
                  <a16:creationId xmlns:a16="http://schemas.microsoft.com/office/drawing/2014/main" id="{DC6C98D9-1748-40BA-8B03-1E9F4AC4C926}"/>
                </a:ext>
              </a:extLst>
            </p:cNvPr>
            <p:cNvSpPr/>
            <p:nvPr/>
          </p:nvSpPr>
          <p:spPr>
            <a:xfrm rot="10800000">
              <a:off x="2158164" y="1436413"/>
              <a:ext cx="6862364" cy="2784686"/>
            </a:xfrm>
            <a:prstGeom prst="homePlate">
              <a:avLst/>
            </a:prstGeom>
            <a:ln>
              <a:solidFill>
                <a:schemeClr val="accent6">
                  <a:lumMod val="75000"/>
                </a:schemeClr>
              </a:solidFill>
            </a:ln>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8" name="Flecha: pentágono 4">
              <a:extLst>
                <a:ext uri="{FF2B5EF4-FFF2-40B4-BE49-F238E27FC236}">
                  <a16:creationId xmlns:a16="http://schemas.microsoft.com/office/drawing/2014/main" id="{D51FA649-67C1-4F2B-A5A9-01276F6D8C1C}"/>
                </a:ext>
              </a:extLst>
            </p:cNvPr>
            <p:cNvSpPr txBox="1"/>
            <p:nvPr/>
          </p:nvSpPr>
          <p:spPr>
            <a:xfrm>
              <a:off x="1392983" y="1867366"/>
              <a:ext cx="7481375" cy="1988758"/>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23812" tIns="57150" rIns="106680" bIns="57150" numCol="1" spcCol="1270" anchor="ctr" anchorCtr="0">
              <a:noAutofit/>
            </a:bodyPr>
            <a:lstStyle/>
            <a:p>
              <a:pPr marL="0" marR="0" lvl="0" indent="0" algn="just" defTabSz="666750" rtl="0" eaLnBrk="1" fontAlgn="auto" latinLnBrk="0" hangingPunct="1">
                <a:lnSpc>
                  <a:spcPct val="90000"/>
                </a:lnSpc>
                <a:spcBef>
                  <a:spcPct val="0"/>
                </a:spcBef>
                <a:spcAft>
                  <a:spcPct val="35000"/>
                </a:spcAft>
                <a:buClrTx/>
                <a:buSzTx/>
                <a:buFontTx/>
                <a:buNone/>
                <a:tabLst/>
                <a:defRPr/>
              </a:pPr>
              <a:r>
                <a:rPr kumimoji="0" lang="es-419" sz="1600" b="0" i="0" u="none" strike="noStrike" kern="1200" cap="none" spc="0" normalizeH="0" baseline="0" noProof="0" dirty="0">
                  <a:ln>
                    <a:noFill/>
                  </a:ln>
                  <a:solidFill>
                    <a:prstClr val="black">
                      <a:hueOff val="0"/>
                      <a:satOff val="0"/>
                      <a:lumOff val="0"/>
                      <a:alphaOff val="0"/>
                    </a:prstClr>
                  </a:solidFill>
                  <a:effectLst/>
                  <a:uLnTx/>
                  <a:uFillTx/>
                  <a:latin typeface="Arial"/>
                  <a:ea typeface="+mn-ea"/>
                  <a:cs typeface="+mn-cs"/>
                </a:rPr>
                <a:t>Realizar la descripción y selección de las superficies extendidas. </a:t>
              </a:r>
              <a:endParaRPr kumimoji="0" lang="es-EC" sz="1600" b="0" i="0" u="none" strike="noStrike" kern="1200" cap="none" spc="0" normalizeH="0" baseline="0" noProof="0" dirty="0">
                <a:ln>
                  <a:noFill/>
                </a:ln>
                <a:solidFill>
                  <a:prstClr val="black">
                    <a:hueOff val="0"/>
                    <a:satOff val="0"/>
                    <a:lumOff val="0"/>
                    <a:alphaOff val="0"/>
                  </a:prstClr>
                </a:solidFill>
                <a:effectLst/>
                <a:uLnTx/>
                <a:uFillTx/>
                <a:latin typeface="Arial"/>
                <a:ea typeface="+mn-ea"/>
                <a:cs typeface="+mn-cs"/>
              </a:endParaRPr>
            </a:p>
          </p:txBody>
        </p:sp>
      </p:grpSp>
      <p:grpSp>
        <p:nvGrpSpPr>
          <p:cNvPr id="19" name="Grupo 18">
            <a:extLst>
              <a:ext uri="{FF2B5EF4-FFF2-40B4-BE49-F238E27FC236}">
                <a16:creationId xmlns:a16="http://schemas.microsoft.com/office/drawing/2014/main" id="{F6CC57D9-66A2-425B-A692-ED6D8B3C18B4}"/>
              </a:ext>
            </a:extLst>
          </p:cNvPr>
          <p:cNvGrpSpPr/>
          <p:nvPr/>
        </p:nvGrpSpPr>
        <p:grpSpPr>
          <a:xfrm>
            <a:off x="6245924" y="3277487"/>
            <a:ext cx="4729093" cy="1166070"/>
            <a:chOff x="1392983" y="1436413"/>
            <a:chExt cx="7627545" cy="2784686"/>
          </a:xfrm>
        </p:grpSpPr>
        <p:sp>
          <p:nvSpPr>
            <p:cNvPr id="20" name="Flecha: pentágono 19">
              <a:extLst>
                <a:ext uri="{FF2B5EF4-FFF2-40B4-BE49-F238E27FC236}">
                  <a16:creationId xmlns:a16="http://schemas.microsoft.com/office/drawing/2014/main" id="{21F7FDF6-A815-4254-8992-75B2D2904F13}"/>
                </a:ext>
              </a:extLst>
            </p:cNvPr>
            <p:cNvSpPr/>
            <p:nvPr/>
          </p:nvSpPr>
          <p:spPr>
            <a:xfrm rot="10800000">
              <a:off x="2158164" y="1436413"/>
              <a:ext cx="6862364" cy="2784686"/>
            </a:xfrm>
            <a:prstGeom prst="homePlate">
              <a:avLst/>
            </a:prstGeom>
            <a:ln>
              <a:solidFill>
                <a:schemeClr val="accent6">
                  <a:lumMod val="75000"/>
                </a:schemeClr>
              </a:solidFill>
            </a:ln>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1" name="Flecha: pentágono 4">
              <a:extLst>
                <a:ext uri="{FF2B5EF4-FFF2-40B4-BE49-F238E27FC236}">
                  <a16:creationId xmlns:a16="http://schemas.microsoft.com/office/drawing/2014/main" id="{170EA3CE-E71E-4D05-A76B-775E6A934DDB}"/>
                </a:ext>
              </a:extLst>
            </p:cNvPr>
            <p:cNvSpPr txBox="1"/>
            <p:nvPr/>
          </p:nvSpPr>
          <p:spPr>
            <a:xfrm>
              <a:off x="1392983" y="1867366"/>
              <a:ext cx="7481375" cy="1988758"/>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23812" tIns="57150" rIns="106680" bIns="57150" numCol="1" spcCol="1270" anchor="ctr" anchorCtr="0">
              <a:noAutofit/>
            </a:bodyPr>
            <a:lstStyle/>
            <a:p>
              <a:pPr marL="0" marR="0" lvl="0" indent="0" algn="just" defTabSz="666750" rtl="0" eaLnBrk="1" fontAlgn="auto" latinLnBrk="0" hangingPunct="1">
                <a:lnSpc>
                  <a:spcPct val="90000"/>
                </a:lnSpc>
                <a:spcBef>
                  <a:spcPct val="0"/>
                </a:spcBef>
                <a:spcAft>
                  <a:spcPct val="35000"/>
                </a:spcAft>
                <a:buClrTx/>
                <a:buSzTx/>
                <a:buFontTx/>
                <a:buNone/>
                <a:tabLst/>
                <a:defRPr/>
              </a:pPr>
              <a:r>
                <a:rPr kumimoji="0" lang="es-419" sz="1600" b="0" i="0" u="none" strike="noStrike" kern="1200" cap="none" spc="0" normalizeH="0" baseline="0" noProof="0" dirty="0">
                  <a:ln>
                    <a:noFill/>
                  </a:ln>
                  <a:solidFill>
                    <a:prstClr val="black">
                      <a:hueOff val="0"/>
                      <a:satOff val="0"/>
                      <a:lumOff val="0"/>
                      <a:alphaOff val="0"/>
                    </a:prstClr>
                  </a:solidFill>
                  <a:effectLst/>
                  <a:uLnTx/>
                  <a:uFillTx/>
                  <a:latin typeface="Arial"/>
                  <a:ea typeface="+mn-ea"/>
                  <a:cs typeface="+mn-cs"/>
                </a:rPr>
                <a:t>Desarrollar el diseño térmico, eléctrico y electrónico para las superficies extendidas.</a:t>
              </a:r>
              <a:endParaRPr kumimoji="0" lang="es-EC" sz="1600" b="0" i="0" u="none" strike="noStrike" kern="1200" cap="none" spc="0" normalizeH="0" baseline="0" noProof="0" dirty="0">
                <a:ln>
                  <a:noFill/>
                </a:ln>
                <a:solidFill>
                  <a:prstClr val="black">
                    <a:hueOff val="0"/>
                    <a:satOff val="0"/>
                    <a:lumOff val="0"/>
                    <a:alphaOff val="0"/>
                  </a:prstClr>
                </a:solidFill>
                <a:effectLst/>
                <a:uLnTx/>
                <a:uFillTx/>
                <a:latin typeface="Arial"/>
                <a:ea typeface="+mn-ea"/>
                <a:cs typeface="+mn-cs"/>
              </a:endParaRPr>
            </a:p>
          </p:txBody>
        </p:sp>
      </p:grpSp>
      <p:pic>
        <p:nvPicPr>
          <p:cNvPr id="22" name="Picture 2" descr="Elección opción icono de color selección de - vector de stock | Crushpixel">
            <a:extLst>
              <a:ext uri="{FF2B5EF4-FFF2-40B4-BE49-F238E27FC236}">
                <a16:creationId xmlns:a16="http://schemas.microsoft.com/office/drawing/2014/main" id="{C96D7A81-5C81-4D96-8B55-DC9EFAFB99C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728" t="-10712" r="-8276" b="5776"/>
          <a:stretch/>
        </p:blipFill>
        <p:spPr bwMode="auto">
          <a:xfrm>
            <a:off x="760527" y="3297956"/>
            <a:ext cx="1069137" cy="992770"/>
          </a:xfrm>
          <a:prstGeom prst="ellipse">
            <a:avLst/>
          </a:prstGeom>
          <a:ln w="28575" cap="rnd">
            <a:solidFill>
              <a:schemeClr val="accent6">
                <a:lumMod val="5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3" name="Imagen 22">
            <a:extLst>
              <a:ext uri="{FF2B5EF4-FFF2-40B4-BE49-F238E27FC236}">
                <a16:creationId xmlns:a16="http://schemas.microsoft.com/office/drawing/2014/main" id="{3533BD95-D65C-4204-9891-70B9078598DC}"/>
              </a:ext>
            </a:extLst>
          </p:cNvPr>
          <p:cNvPicPr>
            <a:picLocks noChangeAspect="1"/>
          </p:cNvPicPr>
          <p:nvPr/>
        </p:nvPicPr>
        <p:blipFill>
          <a:blip r:embed="rId4"/>
          <a:stretch>
            <a:fillRect/>
          </a:stretch>
        </p:blipFill>
        <p:spPr>
          <a:xfrm>
            <a:off x="6173742" y="3380874"/>
            <a:ext cx="1069200" cy="1027879"/>
          </a:xfrm>
          <a:prstGeom prst="ellipse">
            <a:avLst/>
          </a:prstGeom>
          <a:ln w="28575" cap="rnd">
            <a:solidFill>
              <a:schemeClr val="accent6">
                <a:lumMod val="5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4" name="Picture 6" descr="Imágenes de Icono Analisis | Vectores, fotos de stock y PSD gratuitos">
            <a:extLst>
              <a:ext uri="{FF2B5EF4-FFF2-40B4-BE49-F238E27FC236}">
                <a16:creationId xmlns:a16="http://schemas.microsoft.com/office/drawing/2014/main" id="{B9F0AE23-D4DD-423C-8F0F-F4562207365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957" t="8636" r="6444" b="9738"/>
          <a:stretch/>
        </p:blipFill>
        <p:spPr bwMode="auto">
          <a:xfrm>
            <a:off x="4016852" y="5129054"/>
            <a:ext cx="1136236" cy="1083493"/>
          </a:xfrm>
          <a:prstGeom prst="ellipse">
            <a:avLst/>
          </a:prstGeom>
          <a:ln w="28575" cap="rnd">
            <a:solidFill>
              <a:schemeClr val="accent6">
                <a:lumMod val="5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5" name="CuadroTexto 24">
            <a:extLst>
              <a:ext uri="{FF2B5EF4-FFF2-40B4-BE49-F238E27FC236}">
                <a16:creationId xmlns:a16="http://schemas.microsoft.com/office/drawing/2014/main" id="{661BD15B-2702-45C3-9564-BDDBE7C79A63}"/>
              </a:ext>
            </a:extLst>
          </p:cNvPr>
          <p:cNvSpPr txBox="1"/>
          <p:nvPr/>
        </p:nvSpPr>
        <p:spPr>
          <a:xfrm>
            <a:off x="609599" y="2753094"/>
            <a:ext cx="3638861"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5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a:ea typeface="+mn-ea"/>
                <a:cs typeface="Times New Roman" panose="02020603050405020304" pitchFamily="18" charset="0"/>
              </a:rPr>
              <a:t>Objetivos Específicos:</a:t>
            </a:r>
          </a:p>
        </p:txBody>
      </p:sp>
    </p:spTree>
    <p:extLst>
      <p:ext uri="{BB962C8B-B14F-4D97-AF65-F5344CB8AC3E}">
        <p14:creationId xmlns:p14="http://schemas.microsoft.com/office/powerpoint/2010/main" val="27980864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Marcador de contenido 6">
            <a:extLst>
              <a:ext uri="{FF2B5EF4-FFF2-40B4-BE49-F238E27FC236}">
                <a16:creationId xmlns:a16="http://schemas.microsoft.com/office/drawing/2014/main" id="{7421FBE1-7E20-4B60-9933-0563F479C170}"/>
              </a:ext>
            </a:extLst>
          </p:cNvPr>
          <p:cNvGraphicFramePr>
            <a:graphicFrameLocks noGrp="1"/>
          </p:cNvGraphicFramePr>
          <p:nvPr>
            <p:ph idx="1"/>
            <p:extLst>
              <p:ext uri="{D42A27DB-BD31-4B8C-83A1-F6EECF244321}">
                <p14:modId xmlns:p14="http://schemas.microsoft.com/office/powerpoint/2010/main" val="3502616096"/>
              </p:ext>
            </p:extLst>
          </p:nvPr>
        </p:nvGraphicFramePr>
        <p:xfrm>
          <a:off x="2514602" y="1466850"/>
          <a:ext cx="10972800" cy="46168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ítulo 3">
            <a:extLst>
              <a:ext uri="{FF2B5EF4-FFF2-40B4-BE49-F238E27FC236}">
                <a16:creationId xmlns:a16="http://schemas.microsoft.com/office/drawing/2014/main" id="{46723FDF-E7EF-43DF-BB98-D3C2C6C2A96A}"/>
              </a:ext>
            </a:extLst>
          </p:cNvPr>
          <p:cNvSpPr txBox="1">
            <a:spLocks noGrp="1"/>
          </p:cNvSpPr>
          <p:nvPr>
            <p:ph type="title"/>
          </p:nvPr>
        </p:nvSpPr>
        <p:spPr>
          <a:xfrm>
            <a:off x="609600" y="147062"/>
            <a:ext cx="35814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3200" b="1" dirty="0">
                <a:solidFill>
                  <a:srgbClr val="C00000"/>
                </a:solidFill>
              </a:rPr>
              <a:t>METODOLOGÍA</a:t>
            </a:r>
            <a:endParaRPr kumimoji="0" lang="es-EC" sz="1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a:ea typeface="+mn-ea"/>
              <a:cs typeface="Times New Roman" panose="02020603050405020304" pitchFamily="18" charset="0"/>
            </a:endParaRPr>
          </a:p>
        </p:txBody>
      </p:sp>
      <p:sp>
        <p:nvSpPr>
          <p:cNvPr id="9" name="Elipse 8">
            <a:extLst>
              <a:ext uri="{FF2B5EF4-FFF2-40B4-BE49-F238E27FC236}">
                <a16:creationId xmlns:a16="http://schemas.microsoft.com/office/drawing/2014/main" id="{0DE70B26-98A5-4B64-983F-DCE84499EE33}"/>
              </a:ext>
            </a:extLst>
          </p:cNvPr>
          <p:cNvSpPr/>
          <p:nvPr/>
        </p:nvSpPr>
        <p:spPr>
          <a:xfrm>
            <a:off x="6991355" y="731837"/>
            <a:ext cx="2095500" cy="681771"/>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S" dirty="0"/>
              <a:t>Análisis teórico</a:t>
            </a:r>
            <a:endParaRPr lang="es-419" dirty="0"/>
          </a:p>
        </p:txBody>
      </p:sp>
      <p:sp>
        <p:nvSpPr>
          <p:cNvPr id="10" name="CuadroTexto 9">
            <a:extLst>
              <a:ext uri="{FF2B5EF4-FFF2-40B4-BE49-F238E27FC236}">
                <a16:creationId xmlns:a16="http://schemas.microsoft.com/office/drawing/2014/main" id="{7D7C04DA-4222-4DB5-AD3B-C5C828CC549F}"/>
              </a:ext>
            </a:extLst>
          </p:cNvPr>
          <p:cNvSpPr txBox="1"/>
          <p:nvPr/>
        </p:nvSpPr>
        <p:spPr>
          <a:xfrm>
            <a:off x="5553077" y="1795996"/>
            <a:ext cx="361950" cy="2246769"/>
          </a:xfrm>
          <a:prstGeom prst="rect">
            <a:avLst/>
          </a:prstGeom>
          <a:noFill/>
        </p:spPr>
        <p:txBody>
          <a:bodyPr wrap="square" rtlCol="0">
            <a:spAutoFit/>
          </a:bodyPr>
          <a:lstStyle/>
          <a:p>
            <a:r>
              <a:rPr lang="es-ES" sz="2000" b="1" dirty="0">
                <a:solidFill>
                  <a:schemeClr val="accent6">
                    <a:lumMod val="50000"/>
                  </a:schemeClr>
                </a:solidFill>
                <a:effectLst>
                  <a:outerShdw blurRad="38100" dist="38100" dir="2700000" algn="tl">
                    <a:srgbClr val="000000">
                      <a:alpha val="43137"/>
                    </a:srgbClr>
                  </a:outerShdw>
                </a:effectLst>
              </a:rPr>
              <a:t>P</a:t>
            </a:r>
          </a:p>
          <a:p>
            <a:r>
              <a:rPr lang="es-ES" sz="2000" b="1" dirty="0">
                <a:solidFill>
                  <a:schemeClr val="accent6">
                    <a:lumMod val="50000"/>
                  </a:schemeClr>
                </a:solidFill>
                <a:effectLst>
                  <a:outerShdw blurRad="38100" dist="38100" dir="2700000" algn="tl">
                    <a:srgbClr val="000000">
                      <a:alpha val="43137"/>
                    </a:srgbClr>
                  </a:outerShdw>
                </a:effectLst>
              </a:rPr>
              <a:t>R</a:t>
            </a:r>
          </a:p>
          <a:p>
            <a:r>
              <a:rPr lang="es-ES" sz="2000" b="1" dirty="0">
                <a:solidFill>
                  <a:schemeClr val="accent6">
                    <a:lumMod val="50000"/>
                  </a:schemeClr>
                </a:solidFill>
                <a:effectLst>
                  <a:outerShdw blurRad="38100" dist="38100" dir="2700000" algn="tl">
                    <a:srgbClr val="000000">
                      <a:alpha val="43137"/>
                    </a:srgbClr>
                  </a:outerShdw>
                </a:effectLst>
              </a:rPr>
              <a:t>O</a:t>
            </a:r>
          </a:p>
          <a:p>
            <a:r>
              <a:rPr lang="es-ES" sz="2000" b="1" dirty="0">
                <a:solidFill>
                  <a:schemeClr val="accent6">
                    <a:lumMod val="50000"/>
                  </a:schemeClr>
                </a:solidFill>
                <a:effectLst>
                  <a:outerShdw blurRad="38100" dist="38100" dir="2700000" algn="tl">
                    <a:srgbClr val="000000">
                      <a:alpha val="43137"/>
                    </a:srgbClr>
                  </a:outerShdw>
                </a:effectLst>
              </a:rPr>
              <a:t>C</a:t>
            </a:r>
          </a:p>
          <a:p>
            <a:r>
              <a:rPr lang="es-ES" sz="2000" b="1" dirty="0">
                <a:solidFill>
                  <a:schemeClr val="accent6">
                    <a:lumMod val="50000"/>
                  </a:schemeClr>
                </a:solidFill>
                <a:effectLst>
                  <a:outerShdw blurRad="38100" dist="38100" dir="2700000" algn="tl">
                    <a:srgbClr val="000000">
                      <a:alpha val="43137"/>
                    </a:srgbClr>
                  </a:outerShdw>
                </a:effectLst>
              </a:rPr>
              <a:t>E</a:t>
            </a:r>
          </a:p>
          <a:p>
            <a:r>
              <a:rPr lang="es-ES" sz="2000" b="1" dirty="0">
                <a:solidFill>
                  <a:schemeClr val="accent6">
                    <a:lumMod val="50000"/>
                  </a:schemeClr>
                </a:solidFill>
                <a:effectLst>
                  <a:outerShdw blurRad="38100" dist="38100" dir="2700000" algn="tl">
                    <a:srgbClr val="000000">
                      <a:alpha val="43137"/>
                    </a:srgbClr>
                  </a:outerShdw>
                </a:effectLst>
              </a:rPr>
              <a:t>S</a:t>
            </a:r>
          </a:p>
          <a:p>
            <a:r>
              <a:rPr lang="es-ES" sz="2000" b="1" dirty="0">
                <a:solidFill>
                  <a:schemeClr val="accent6">
                    <a:lumMod val="50000"/>
                  </a:schemeClr>
                </a:solidFill>
                <a:effectLst>
                  <a:outerShdw blurRad="38100" dist="38100" dir="2700000" algn="tl">
                    <a:srgbClr val="000000">
                      <a:alpha val="43137"/>
                    </a:srgbClr>
                  </a:outerShdw>
                </a:effectLst>
              </a:rPr>
              <a:t>O</a:t>
            </a:r>
            <a:endParaRPr lang="es-419" b="1" dirty="0">
              <a:solidFill>
                <a:schemeClr val="accent6">
                  <a:lumMod val="50000"/>
                </a:schemeClr>
              </a:solidFill>
              <a:effectLst>
                <a:outerShdw blurRad="38100" dist="38100" dir="2700000" algn="tl">
                  <a:srgbClr val="000000">
                    <a:alpha val="43137"/>
                  </a:srgbClr>
                </a:outerShdw>
              </a:effectLst>
            </a:endParaRPr>
          </a:p>
        </p:txBody>
      </p:sp>
      <p:sp>
        <p:nvSpPr>
          <p:cNvPr id="11" name="CuadroTexto 10">
            <a:extLst>
              <a:ext uri="{FF2B5EF4-FFF2-40B4-BE49-F238E27FC236}">
                <a16:creationId xmlns:a16="http://schemas.microsoft.com/office/drawing/2014/main" id="{BA4529E5-4385-4390-9F6F-A49B50ACCE00}"/>
              </a:ext>
            </a:extLst>
          </p:cNvPr>
          <p:cNvSpPr txBox="1"/>
          <p:nvPr/>
        </p:nvSpPr>
        <p:spPr>
          <a:xfrm>
            <a:off x="10153655" y="1413608"/>
            <a:ext cx="361950" cy="3693319"/>
          </a:xfrm>
          <a:prstGeom prst="rect">
            <a:avLst/>
          </a:prstGeom>
          <a:noFill/>
        </p:spPr>
        <p:txBody>
          <a:bodyPr wrap="square" rtlCol="0">
            <a:spAutoFit/>
          </a:bodyPr>
          <a:lstStyle/>
          <a:p>
            <a:pPr algn="ctr"/>
            <a:r>
              <a:rPr lang="es-ES" b="1" dirty="0">
                <a:solidFill>
                  <a:schemeClr val="accent6">
                    <a:lumMod val="50000"/>
                  </a:schemeClr>
                </a:solidFill>
                <a:effectLst>
                  <a:outerShdw blurRad="38100" dist="38100" dir="2700000" algn="tl">
                    <a:srgbClr val="000000">
                      <a:alpha val="43137"/>
                    </a:srgbClr>
                  </a:outerShdw>
                </a:effectLst>
              </a:rPr>
              <a:t>INVESTIGA</a:t>
            </a:r>
          </a:p>
          <a:p>
            <a:pPr algn="ctr"/>
            <a:r>
              <a:rPr lang="es-ES" b="1" dirty="0">
                <a:solidFill>
                  <a:schemeClr val="accent6">
                    <a:lumMod val="50000"/>
                  </a:schemeClr>
                </a:solidFill>
                <a:effectLst>
                  <a:outerShdw blurRad="38100" dist="38100" dir="2700000" algn="tl">
                    <a:srgbClr val="000000">
                      <a:alpha val="43137"/>
                    </a:srgbClr>
                  </a:outerShdw>
                </a:effectLst>
              </a:rPr>
              <a:t>T</a:t>
            </a:r>
          </a:p>
          <a:p>
            <a:pPr algn="ctr"/>
            <a:r>
              <a:rPr lang="es-ES" b="1" dirty="0">
                <a:solidFill>
                  <a:schemeClr val="accent6">
                    <a:lumMod val="50000"/>
                  </a:schemeClr>
                </a:solidFill>
                <a:effectLst>
                  <a:outerShdw blurRad="38100" dist="38100" dir="2700000" algn="tl">
                    <a:srgbClr val="000000">
                      <a:alpha val="43137"/>
                    </a:srgbClr>
                  </a:outerShdw>
                </a:effectLst>
              </a:rPr>
              <a:t>I</a:t>
            </a:r>
          </a:p>
          <a:p>
            <a:pPr algn="ctr"/>
            <a:r>
              <a:rPr lang="es-ES" b="1" dirty="0">
                <a:solidFill>
                  <a:schemeClr val="accent6">
                    <a:lumMod val="50000"/>
                  </a:schemeClr>
                </a:solidFill>
                <a:effectLst>
                  <a:outerShdw blurRad="38100" dist="38100" dir="2700000" algn="tl">
                    <a:srgbClr val="000000">
                      <a:alpha val="43137"/>
                    </a:srgbClr>
                  </a:outerShdw>
                </a:effectLst>
              </a:rPr>
              <a:t>V</a:t>
            </a:r>
          </a:p>
          <a:p>
            <a:pPr algn="ctr"/>
            <a:r>
              <a:rPr lang="es-ES" b="1" dirty="0">
                <a:solidFill>
                  <a:schemeClr val="accent6">
                    <a:lumMod val="50000"/>
                  </a:schemeClr>
                </a:solidFill>
                <a:effectLst>
                  <a:outerShdw blurRad="38100" dist="38100" dir="2700000" algn="tl">
                    <a:srgbClr val="000000">
                      <a:alpha val="43137"/>
                    </a:srgbClr>
                  </a:outerShdw>
                </a:effectLst>
              </a:rPr>
              <a:t>O</a:t>
            </a:r>
            <a:endParaRPr lang="es-419" b="1" dirty="0">
              <a:solidFill>
                <a:schemeClr val="accent6">
                  <a:lumMod val="50000"/>
                </a:schemeClr>
              </a:solidFill>
              <a:effectLst>
                <a:outerShdw blurRad="38100" dist="38100" dir="2700000" algn="tl">
                  <a:srgbClr val="000000">
                    <a:alpha val="43137"/>
                  </a:srgbClr>
                </a:outerShdw>
              </a:effectLst>
            </a:endParaRPr>
          </a:p>
        </p:txBody>
      </p:sp>
      <p:sp>
        <p:nvSpPr>
          <p:cNvPr id="12" name="Doble onda 11">
            <a:extLst>
              <a:ext uri="{FF2B5EF4-FFF2-40B4-BE49-F238E27FC236}">
                <a16:creationId xmlns:a16="http://schemas.microsoft.com/office/drawing/2014/main" id="{1B41DD47-6B45-40C6-B182-AFF6E3F81DFD}"/>
              </a:ext>
            </a:extLst>
          </p:cNvPr>
          <p:cNvSpPr/>
          <p:nvPr/>
        </p:nvSpPr>
        <p:spPr>
          <a:xfrm>
            <a:off x="380996" y="2167115"/>
            <a:ext cx="3581400" cy="2246770"/>
          </a:xfrm>
          <a:prstGeom prst="doubleWav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lnSpc>
                <a:spcPct val="150000"/>
              </a:lnSpc>
            </a:pPr>
            <a:r>
              <a:rPr lang="es-ES" sz="2800" b="1" dirty="0">
                <a:effectLst>
                  <a:outerShdw blurRad="38100" dist="38100" dir="2700000" algn="tl">
                    <a:srgbClr val="000000">
                      <a:alpha val="43137"/>
                    </a:srgbClr>
                  </a:outerShdw>
                </a:effectLst>
              </a:rPr>
              <a:t>METODOLOGÍA </a:t>
            </a:r>
          </a:p>
          <a:p>
            <a:pPr algn="ctr">
              <a:lnSpc>
                <a:spcPct val="150000"/>
              </a:lnSpc>
            </a:pPr>
            <a:r>
              <a:rPr lang="es-ES" sz="2800" b="1" dirty="0">
                <a:effectLst>
                  <a:outerShdw blurRad="38100" dist="38100" dir="2700000" algn="tl">
                    <a:srgbClr val="000000">
                      <a:alpha val="43137"/>
                    </a:srgbClr>
                  </a:outerShdw>
                </a:effectLst>
              </a:rPr>
              <a:t>CIENTÍFICA</a:t>
            </a:r>
            <a:endParaRPr lang="es-419" sz="2800" b="1" dirty="0">
              <a:effectLst>
                <a:outerShdw blurRad="38100" dist="38100" dir="2700000" algn="tl">
                  <a:srgbClr val="000000">
                    <a:alpha val="43137"/>
                  </a:srgbClr>
                </a:outerShdw>
              </a:effectLst>
            </a:endParaRPr>
          </a:p>
        </p:txBody>
      </p:sp>
      <p:sp>
        <p:nvSpPr>
          <p:cNvPr id="13" name="Flecha: curvada hacia la derecha 12">
            <a:extLst>
              <a:ext uri="{FF2B5EF4-FFF2-40B4-BE49-F238E27FC236}">
                <a16:creationId xmlns:a16="http://schemas.microsoft.com/office/drawing/2014/main" id="{26CEF9EC-9001-414D-BE76-B2AEC57EECDF}"/>
              </a:ext>
            </a:extLst>
          </p:cNvPr>
          <p:cNvSpPr/>
          <p:nvPr/>
        </p:nvSpPr>
        <p:spPr>
          <a:xfrm>
            <a:off x="4914900" y="1009650"/>
            <a:ext cx="1181100" cy="4838700"/>
          </a:xfrm>
          <a:prstGeom prst="curvedRightArrow">
            <a:avLst>
              <a:gd name="adj1" fmla="val 19486"/>
              <a:gd name="adj2" fmla="val 66495"/>
              <a:gd name="adj3" fmla="val 25000"/>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419">
              <a:solidFill>
                <a:schemeClr val="tx1"/>
              </a:solidFill>
            </a:endParaRPr>
          </a:p>
        </p:txBody>
      </p:sp>
      <p:sp>
        <p:nvSpPr>
          <p:cNvPr id="14" name="Flecha: curvada hacia la derecha 13">
            <a:extLst>
              <a:ext uri="{FF2B5EF4-FFF2-40B4-BE49-F238E27FC236}">
                <a16:creationId xmlns:a16="http://schemas.microsoft.com/office/drawing/2014/main" id="{C0C985C4-EFE8-48B9-9074-F52BEB9EB9C2}"/>
              </a:ext>
            </a:extLst>
          </p:cNvPr>
          <p:cNvSpPr/>
          <p:nvPr/>
        </p:nvSpPr>
        <p:spPr>
          <a:xfrm flipH="1">
            <a:off x="10134610" y="1072722"/>
            <a:ext cx="1181100" cy="4838700"/>
          </a:xfrm>
          <a:prstGeom prst="curvedRightArrow">
            <a:avLst>
              <a:gd name="adj1" fmla="val 19486"/>
              <a:gd name="adj2" fmla="val 66495"/>
              <a:gd name="adj3" fmla="val 25000"/>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419">
              <a:solidFill>
                <a:schemeClr val="tx1"/>
              </a:solidFill>
            </a:endParaRPr>
          </a:p>
        </p:txBody>
      </p:sp>
      <p:sp>
        <p:nvSpPr>
          <p:cNvPr id="15" name="CuadroTexto 14">
            <a:extLst>
              <a:ext uri="{FF2B5EF4-FFF2-40B4-BE49-F238E27FC236}">
                <a16:creationId xmlns:a16="http://schemas.microsoft.com/office/drawing/2014/main" id="{F1662FA3-90FB-49F3-A283-444B327972B7}"/>
              </a:ext>
            </a:extLst>
          </p:cNvPr>
          <p:cNvSpPr txBox="1"/>
          <p:nvPr/>
        </p:nvSpPr>
        <p:spPr>
          <a:xfrm>
            <a:off x="4448171" y="3152001"/>
            <a:ext cx="1000131" cy="27699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s-ES" sz="1200" b="1" dirty="0"/>
              <a:t>ANALIZAR</a:t>
            </a:r>
            <a:endParaRPr lang="es-419" sz="1200" b="1" dirty="0"/>
          </a:p>
        </p:txBody>
      </p:sp>
      <p:sp>
        <p:nvSpPr>
          <p:cNvPr id="16" name="CuadroTexto 15">
            <a:extLst>
              <a:ext uri="{FF2B5EF4-FFF2-40B4-BE49-F238E27FC236}">
                <a16:creationId xmlns:a16="http://schemas.microsoft.com/office/drawing/2014/main" id="{F1EA6F6B-39B6-428D-8B4E-7538E6217B7E}"/>
              </a:ext>
            </a:extLst>
          </p:cNvPr>
          <p:cNvSpPr txBox="1"/>
          <p:nvPr/>
        </p:nvSpPr>
        <p:spPr>
          <a:xfrm>
            <a:off x="10629908" y="3152001"/>
            <a:ext cx="1371591" cy="27699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s-ES" sz="1200" b="1" dirty="0"/>
              <a:t>INTERPRETAR</a:t>
            </a:r>
            <a:endParaRPr lang="es-419" sz="1200" b="1" dirty="0"/>
          </a:p>
        </p:txBody>
      </p:sp>
    </p:spTree>
    <p:extLst>
      <p:ext uri="{BB962C8B-B14F-4D97-AF65-F5344CB8AC3E}">
        <p14:creationId xmlns:p14="http://schemas.microsoft.com/office/powerpoint/2010/main" val="37185017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9" name="Marcador de contenido 8">
                <a:extLst>
                  <a:ext uri="{FF2B5EF4-FFF2-40B4-BE49-F238E27FC236}">
                    <a16:creationId xmlns:a16="http://schemas.microsoft.com/office/drawing/2014/main" id="{F8D911C9-2844-4EBC-9619-78FACB9556EF}"/>
                  </a:ext>
                </a:extLst>
              </p:cNvPr>
              <p:cNvGraphicFramePr>
                <a:graphicFrameLocks noGrp="1"/>
              </p:cNvGraphicFramePr>
              <p:nvPr>
                <p:ph idx="1"/>
                <p:extLst>
                  <p:ext uri="{D42A27DB-BD31-4B8C-83A1-F6EECF244321}">
                    <p14:modId xmlns:p14="http://schemas.microsoft.com/office/powerpoint/2010/main" val="3791178215"/>
                  </p:ext>
                </p:extLst>
              </p:nvPr>
            </p:nvGraphicFramePr>
            <p:xfrm>
              <a:off x="7006392" y="1761600"/>
              <a:ext cx="4961022" cy="1133096"/>
            </p:xfrm>
            <a:graphic>
              <a:graphicData uri="http://schemas.openxmlformats.org/drawingml/2006/table">
                <a:tbl>
                  <a:tblPr firstRow="1" firstCol="1" bandRow="1">
                    <a:tableStyleId>{0E3FDE45-AF77-4B5C-9715-49D594BDF05E}</a:tableStyleId>
                  </a:tblPr>
                  <a:tblGrid>
                    <a:gridCol w="3709738">
                      <a:extLst>
                        <a:ext uri="{9D8B030D-6E8A-4147-A177-3AD203B41FA5}">
                          <a16:colId xmlns:a16="http://schemas.microsoft.com/office/drawing/2014/main" val="2778950713"/>
                        </a:ext>
                      </a:extLst>
                    </a:gridCol>
                    <a:gridCol w="1251284">
                      <a:extLst>
                        <a:ext uri="{9D8B030D-6E8A-4147-A177-3AD203B41FA5}">
                          <a16:colId xmlns:a16="http://schemas.microsoft.com/office/drawing/2014/main" val="572052045"/>
                        </a:ext>
                      </a:extLst>
                    </a:gridCol>
                  </a:tblGrid>
                  <a:tr h="252095">
                    <a:tc gridSpan="2">
                      <a:txBody>
                        <a:bodyPr/>
                        <a:lstStyle/>
                        <a:p>
                          <a:pPr indent="450215" algn="ctr">
                            <a:lnSpc>
                              <a:spcPct val="200000"/>
                            </a:lnSpc>
                          </a:pPr>
                          <a:r>
                            <a:rPr lang="es-EC" sz="1100" dirty="0">
                              <a:effectLst/>
                            </a:rPr>
                            <a:t>Propiedades a 300 K</a:t>
                          </a: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419"/>
                        </a:p>
                      </a:txBody>
                      <a:tcPr/>
                    </a:tc>
                    <a:extLst>
                      <a:ext uri="{0D108BD9-81ED-4DB2-BD59-A6C34878D82A}">
                        <a16:rowId xmlns:a16="http://schemas.microsoft.com/office/drawing/2014/main" val="855727559"/>
                      </a:ext>
                    </a:extLst>
                  </a:tr>
                  <a:tr h="252095">
                    <a:tc>
                      <a:txBody>
                        <a:bodyPr/>
                        <a:lstStyle/>
                        <a:p>
                          <a:pPr indent="450215">
                            <a:lnSpc>
                              <a:spcPct val="200000"/>
                            </a:lnSpc>
                          </a:pPr>
                          <a:r>
                            <a:rPr lang="es-EC" sz="1100" dirty="0">
                              <a:effectLst/>
                            </a:rPr>
                            <a:t>Densidad </a:t>
                          </a:r>
                          <a14:m>
                            <m:oMath xmlns:m="http://schemas.openxmlformats.org/officeDocument/2006/math">
                              <m:d>
                                <m:dPr>
                                  <m:begChr m:val="["/>
                                  <m:endChr m:val="]"/>
                                  <m:ctrlPr>
                                    <a:rPr lang="es-419" sz="1100" i="1">
                                      <a:effectLst/>
                                      <a:latin typeface="Cambria Math" panose="02040503050406030204" pitchFamily="18" charset="0"/>
                                    </a:rPr>
                                  </m:ctrlPr>
                                </m:dPr>
                                <m:e>
                                  <m:r>
                                    <a:rPr lang="es-EC" sz="1100">
                                      <a:effectLst/>
                                      <a:latin typeface="Cambria Math" panose="02040503050406030204" pitchFamily="18" charset="0"/>
                                    </a:rPr>
                                    <m:t>𝑘𝑔</m:t>
                                  </m:r>
                                  <m:r>
                                    <a:rPr lang="es-EC" sz="1100">
                                      <a:effectLst/>
                                      <a:latin typeface="Cambria Math" panose="02040503050406030204" pitchFamily="18" charset="0"/>
                                    </a:rPr>
                                    <m:t>/</m:t>
                                  </m:r>
                                  <m:sSup>
                                    <m:sSupPr>
                                      <m:ctrlPr>
                                        <a:rPr lang="es-419" sz="1100" i="1">
                                          <a:effectLst/>
                                          <a:latin typeface="Cambria Math" panose="02040503050406030204" pitchFamily="18" charset="0"/>
                                        </a:rPr>
                                      </m:ctrlPr>
                                    </m:sSupPr>
                                    <m:e>
                                      <m:r>
                                        <a:rPr lang="es-EC" sz="1100">
                                          <a:effectLst/>
                                          <a:latin typeface="Cambria Math" panose="02040503050406030204" pitchFamily="18" charset="0"/>
                                        </a:rPr>
                                        <m:t>𝑚</m:t>
                                      </m:r>
                                    </m:e>
                                    <m:sup>
                                      <m:r>
                                        <a:rPr lang="es-EC" sz="1100">
                                          <a:effectLst/>
                                          <a:latin typeface="Cambria Math" panose="02040503050406030204" pitchFamily="18" charset="0"/>
                                        </a:rPr>
                                        <m:t>3</m:t>
                                      </m:r>
                                    </m:sup>
                                  </m:sSup>
                                </m:e>
                              </m:d>
                            </m:oMath>
                          </a14:m>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0215" algn="l">
                            <a:lnSpc>
                              <a:spcPct val="200000"/>
                            </a:lnSpc>
                          </a:pPr>
                          <a:r>
                            <a:rPr lang="es-EC" sz="1100" dirty="0">
                              <a:effectLst/>
                            </a:rPr>
                            <a:t>7 817</a:t>
                          </a: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48634397"/>
                      </a:ext>
                    </a:extLst>
                  </a:tr>
                  <a:tr h="252095">
                    <a:tc>
                      <a:txBody>
                        <a:bodyPr/>
                        <a:lstStyle/>
                        <a:p>
                          <a:pPr indent="450215">
                            <a:lnSpc>
                              <a:spcPct val="200000"/>
                            </a:lnSpc>
                          </a:pPr>
                          <a:r>
                            <a:rPr lang="es-EC" sz="1100">
                              <a:effectLst/>
                            </a:rPr>
                            <a:t>Calor específico  </a:t>
                          </a:r>
                          <a14:m>
                            <m:oMath xmlns:m="http://schemas.openxmlformats.org/officeDocument/2006/math">
                              <m:d>
                                <m:dPr>
                                  <m:begChr m:val="["/>
                                  <m:endChr m:val="]"/>
                                  <m:ctrlPr>
                                    <a:rPr lang="es-419" sz="1100" i="1">
                                      <a:effectLst/>
                                      <a:latin typeface="Cambria Math" panose="02040503050406030204" pitchFamily="18" charset="0"/>
                                    </a:rPr>
                                  </m:ctrlPr>
                                </m:dPr>
                                <m:e>
                                  <m:r>
                                    <a:rPr lang="es-EC" sz="1100">
                                      <a:effectLst/>
                                      <a:latin typeface="Cambria Math" panose="02040503050406030204" pitchFamily="18" charset="0"/>
                                    </a:rPr>
                                    <m:t>𝐽</m:t>
                                  </m:r>
                                  <m:r>
                                    <a:rPr lang="es-EC" sz="1100">
                                      <a:effectLst/>
                                      <a:latin typeface="Cambria Math" panose="02040503050406030204" pitchFamily="18" charset="0"/>
                                    </a:rPr>
                                    <m:t>/</m:t>
                                  </m:r>
                                  <m:r>
                                    <a:rPr lang="es-EC" sz="1100">
                                      <a:effectLst/>
                                      <a:latin typeface="Cambria Math" panose="02040503050406030204" pitchFamily="18" charset="0"/>
                                    </a:rPr>
                                    <m:t>𝐾𝑔</m:t>
                                  </m:r>
                                  <m:r>
                                    <a:rPr lang="es-EC" sz="1100">
                                      <a:effectLst/>
                                      <a:latin typeface="Cambria Math" panose="02040503050406030204" pitchFamily="18" charset="0"/>
                                    </a:rPr>
                                    <m:t>.</m:t>
                                  </m:r>
                                  <m:r>
                                    <a:rPr lang="es-EC" sz="1100">
                                      <a:effectLst/>
                                      <a:latin typeface="Cambria Math" panose="02040503050406030204" pitchFamily="18" charset="0"/>
                                    </a:rPr>
                                    <m:t>𝐾</m:t>
                                  </m:r>
                                </m:e>
                              </m:d>
                            </m:oMath>
                          </a14:m>
                          <a:endParaRPr lang="es-419"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0215" algn="l">
                            <a:lnSpc>
                              <a:spcPct val="200000"/>
                            </a:lnSpc>
                          </a:pPr>
                          <a:r>
                            <a:rPr lang="es-EC" sz="1100" dirty="0">
                              <a:effectLst/>
                            </a:rPr>
                            <a:t>446</a:t>
                          </a: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80251383"/>
                      </a:ext>
                    </a:extLst>
                  </a:tr>
                  <a:tr h="252095">
                    <a:tc>
                      <a:txBody>
                        <a:bodyPr/>
                        <a:lstStyle/>
                        <a:p>
                          <a:pPr indent="450215">
                            <a:lnSpc>
                              <a:spcPct val="200000"/>
                            </a:lnSpc>
                          </a:pPr>
                          <a:r>
                            <a:rPr lang="es-EC" sz="1100">
                              <a:effectLst/>
                            </a:rPr>
                            <a:t>Constante de conductividad térmica </a:t>
                          </a:r>
                          <a14:m>
                            <m:oMath xmlns:m="http://schemas.openxmlformats.org/officeDocument/2006/math">
                              <m:d>
                                <m:dPr>
                                  <m:begChr m:val="["/>
                                  <m:endChr m:val="]"/>
                                  <m:ctrlPr>
                                    <a:rPr lang="es-419" sz="1100" i="1">
                                      <a:effectLst/>
                                      <a:latin typeface="Cambria Math" panose="02040503050406030204" pitchFamily="18" charset="0"/>
                                    </a:rPr>
                                  </m:ctrlPr>
                                </m:dPr>
                                <m:e>
                                  <m:r>
                                    <a:rPr lang="es-EC" sz="1100">
                                      <a:effectLst/>
                                      <a:latin typeface="Cambria Math" panose="02040503050406030204" pitchFamily="18" charset="0"/>
                                    </a:rPr>
                                    <m:t>𝑊</m:t>
                                  </m:r>
                                  <m:r>
                                    <a:rPr lang="es-EC" sz="1100">
                                      <a:effectLst/>
                                      <a:latin typeface="Cambria Math" panose="02040503050406030204" pitchFamily="18" charset="0"/>
                                    </a:rPr>
                                    <m:t>/</m:t>
                                  </m:r>
                                  <m:sSup>
                                    <m:sSupPr>
                                      <m:ctrlPr>
                                        <a:rPr lang="es-419" sz="1100" i="1">
                                          <a:effectLst/>
                                          <a:latin typeface="Cambria Math" panose="02040503050406030204" pitchFamily="18" charset="0"/>
                                        </a:rPr>
                                      </m:ctrlPr>
                                    </m:sSupPr>
                                    <m:e>
                                      <m:r>
                                        <a:rPr lang="es-EC" sz="1100">
                                          <a:effectLst/>
                                          <a:latin typeface="Cambria Math" panose="02040503050406030204" pitchFamily="18" charset="0"/>
                                        </a:rPr>
                                        <m:t>𝑚</m:t>
                                      </m:r>
                                    </m:e>
                                    <m:sup>
                                      <m:r>
                                        <a:rPr lang="es-EC" sz="1100">
                                          <a:effectLst/>
                                          <a:latin typeface="Cambria Math" panose="02040503050406030204" pitchFamily="18" charset="0"/>
                                        </a:rPr>
                                        <m:t>2</m:t>
                                      </m:r>
                                    </m:sup>
                                  </m:sSup>
                                  <m:r>
                                    <a:rPr lang="es-EC" sz="1100">
                                      <a:effectLst/>
                                      <a:latin typeface="Cambria Math" panose="02040503050406030204" pitchFamily="18" charset="0"/>
                                    </a:rPr>
                                    <m:t>.</m:t>
                                  </m:r>
                                  <m:r>
                                    <a:rPr lang="es-EC" sz="1100">
                                      <a:effectLst/>
                                      <a:latin typeface="Cambria Math" panose="02040503050406030204" pitchFamily="18" charset="0"/>
                                    </a:rPr>
                                    <m:t>𝐾</m:t>
                                  </m:r>
                                </m:e>
                              </m:d>
                            </m:oMath>
                          </a14:m>
                          <a:endParaRPr lang="es-419"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0215" algn="l">
                            <a:lnSpc>
                              <a:spcPct val="200000"/>
                            </a:lnSpc>
                          </a:pPr>
                          <a:r>
                            <a:rPr lang="es-EC" sz="1100" dirty="0">
                              <a:effectLst/>
                            </a:rPr>
                            <a:t>51,9</a:t>
                          </a: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95205012"/>
                      </a:ext>
                    </a:extLst>
                  </a:tr>
                </a:tbl>
              </a:graphicData>
            </a:graphic>
          </p:graphicFrame>
        </mc:Choice>
        <mc:Fallback xmlns="">
          <p:graphicFrame>
            <p:nvGraphicFramePr>
              <p:cNvPr id="9" name="Marcador de contenido 8">
                <a:extLst>
                  <a:ext uri="{FF2B5EF4-FFF2-40B4-BE49-F238E27FC236}">
                    <a16:creationId xmlns:a16="http://schemas.microsoft.com/office/drawing/2014/main" id="{F8D911C9-2844-4EBC-9619-78FACB9556EF}"/>
                  </a:ext>
                </a:extLst>
              </p:cNvPr>
              <p:cNvGraphicFramePr>
                <a:graphicFrameLocks noGrp="1"/>
              </p:cNvGraphicFramePr>
              <p:nvPr>
                <p:ph idx="1"/>
                <p:extLst>
                  <p:ext uri="{D42A27DB-BD31-4B8C-83A1-F6EECF244321}">
                    <p14:modId xmlns:p14="http://schemas.microsoft.com/office/powerpoint/2010/main" val="3791178215"/>
                  </p:ext>
                </p:extLst>
              </p:nvPr>
            </p:nvGraphicFramePr>
            <p:xfrm>
              <a:off x="7006392" y="1761600"/>
              <a:ext cx="4961022" cy="1223266"/>
            </p:xfrm>
            <a:graphic>
              <a:graphicData uri="http://schemas.openxmlformats.org/drawingml/2006/table">
                <a:tbl>
                  <a:tblPr firstRow="1" firstCol="1" bandRow="1">
                    <a:tableStyleId>{0E3FDE45-AF77-4B5C-9715-49D594BDF05E}</a:tableStyleId>
                  </a:tblPr>
                  <a:tblGrid>
                    <a:gridCol w="3709738">
                      <a:extLst>
                        <a:ext uri="{9D8B030D-6E8A-4147-A177-3AD203B41FA5}">
                          <a16:colId xmlns:a16="http://schemas.microsoft.com/office/drawing/2014/main" val="2778950713"/>
                        </a:ext>
                      </a:extLst>
                    </a:gridCol>
                    <a:gridCol w="1251284">
                      <a:extLst>
                        <a:ext uri="{9D8B030D-6E8A-4147-A177-3AD203B41FA5}">
                          <a16:colId xmlns:a16="http://schemas.microsoft.com/office/drawing/2014/main" val="572052045"/>
                        </a:ext>
                      </a:extLst>
                    </a:gridCol>
                  </a:tblGrid>
                  <a:tr h="283274">
                    <a:tc gridSpan="2">
                      <a:txBody>
                        <a:bodyPr/>
                        <a:lstStyle/>
                        <a:p>
                          <a:pPr indent="450215" algn="ctr">
                            <a:lnSpc>
                              <a:spcPct val="200000"/>
                            </a:lnSpc>
                          </a:pPr>
                          <a:r>
                            <a:rPr lang="es-EC" sz="1100" dirty="0">
                              <a:effectLst/>
                            </a:rPr>
                            <a:t>Propiedades a 300 K</a:t>
                          </a: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419"/>
                        </a:p>
                      </a:txBody>
                      <a:tcPr/>
                    </a:tc>
                    <a:extLst>
                      <a:ext uri="{0D108BD9-81ED-4DB2-BD59-A6C34878D82A}">
                        <a16:rowId xmlns:a16="http://schemas.microsoft.com/office/drawing/2014/main" val="855727559"/>
                      </a:ext>
                    </a:extLst>
                  </a:tr>
                  <a:tr h="328359">
                    <a:tc>
                      <a:txBody>
                        <a:bodyPr/>
                        <a:lstStyle/>
                        <a:p>
                          <a:endParaRPr lang="es-419"/>
                        </a:p>
                      </a:txBody>
                      <a:tcPr marL="68580" marR="68580" marT="0" marB="0" anchor="ctr">
                        <a:blipFill>
                          <a:blip r:embed="rId2"/>
                          <a:stretch>
                            <a:fillRect t="-88889" r="-33990" b="-209259"/>
                          </a:stretch>
                        </a:blipFill>
                      </a:tcPr>
                    </a:tc>
                    <a:tc>
                      <a:txBody>
                        <a:bodyPr/>
                        <a:lstStyle/>
                        <a:p>
                          <a:pPr indent="450215" algn="l">
                            <a:lnSpc>
                              <a:spcPct val="200000"/>
                            </a:lnSpc>
                          </a:pPr>
                          <a:r>
                            <a:rPr lang="es-EC" sz="1100" dirty="0">
                              <a:effectLst/>
                            </a:rPr>
                            <a:t>7 817</a:t>
                          </a: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48634397"/>
                      </a:ext>
                    </a:extLst>
                  </a:tr>
                  <a:tr h="283274">
                    <a:tc>
                      <a:txBody>
                        <a:bodyPr/>
                        <a:lstStyle/>
                        <a:p>
                          <a:endParaRPr lang="es-419"/>
                        </a:p>
                      </a:txBody>
                      <a:tcPr marL="68580" marR="68580" marT="0" marB="0" anchor="ctr">
                        <a:blipFill>
                          <a:blip r:embed="rId2"/>
                          <a:stretch>
                            <a:fillRect t="-217021" r="-33990" b="-140426"/>
                          </a:stretch>
                        </a:blipFill>
                      </a:tcPr>
                    </a:tc>
                    <a:tc>
                      <a:txBody>
                        <a:bodyPr/>
                        <a:lstStyle/>
                        <a:p>
                          <a:pPr indent="450215" algn="l">
                            <a:lnSpc>
                              <a:spcPct val="200000"/>
                            </a:lnSpc>
                          </a:pPr>
                          <a:r>
                            <a:rPr lang="es-EC" sz="1100" dirty="0">
                              <a:effectLst/>
                            </a:rPr>
                            <a:t>446</a:t>
                          </a: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80251383"/>
                      </a:ext>
                    </a:extLst>
                  </a:tr>
                  <a:tr h="328359">
                    <a:tc>
                      <a:txBody>
                        <a:bodyPr/>
                        <a:lstStyle/>
                        <a:p>
                          <a:endParaRPr lang="es-419"/>
                        </a:p>
                      </a:txBody>
                      <a:tcPr marL="68580" marR="68580" marT="0" marB="0" anchor="ctr">
                        <a:blipFill>
                          <a:blip r:embed="rId2"/>
                          <a:stretch>
                            <a:fillRect t="-275926" r="-33990" b="-22222"/>
                          </a:stretch>
                        </a:blipFill>
                      </a:tcPr>
                    </a:tc>
                    <a:tc>
                      <a:txBody>
                        <a:bodyPr/>
                        <a:lstStyle/>
                        <a:p>
                          <a:pPr indent="450215" algn="l">
                            <a:lnSpc>
                              <a:spcPct val="200000"/>
                            </a:lnSpc>
                          </a:pPr>
                          <a:r>
                            <a:rPr lang="es-EC" sz="1100" dirty="0">
                              <a:effectLst/>
                            </a:rPr>
                            <a:t>51,9</a:t>
                          </a: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95205012"/>
                      </a:ext>
                    </a:extLst>
                  </a:tr>
                </a:tbl>
              </a:graphicData>
            </a:graphic>
          </p:graphicFrame>
        </mc:Fallback>
      </mc:AlternateContent>
      <p:sp>
        <p:nvSpPr>
          <p:cNvPr id="4" name="CuadroTexto 3">
            <a:extLst>
              <a:ext uri="{FF2B5EF4-FFF2-40B4-BE49-F238E27FC236}">
                <a16:creationId xmlns:a16="http://schemas.microsoft.com/office/drawing/2014/main" id="{1E9D987E-F464-470D-83CF-8A6B9C9CEE0E}"/>
              </a:ext>
            </a:extLst>
          </p:cNvPr>
          <p:cNvSpPr txBox="1"/>
          <p:nvPr/>
        </p:nvSpPr>
        <p:spPr>
          <a:xfrm>
            <a:off x="4183754" y="507746"/>
            <a:ext cx="4576010" cy="80021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s-ES" sz="3200" b="1" dirty="0">
                <a:solidFill>
                  <a:srgbClr val="C00000"/>
                </a:solidFill>
              </a:rPr>
              <a:t>DISEÑO TÉRMICO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a:ea typeface="+mn-ea"/>
              <a:cs typeface="Times New Roman" panose="02020603050405020304" pitchFamily="18" charset="0"/>
            </a:endParaRPr>
          </a:p>
        </p:txBody>
      </p:sp>
      <p:sp>
        <p:nvSpPr>
          <p:cNvPr id="6" name="CuadroTexto 5">
            <a:extLst>
              <a:ext uri="{FF2B5EF4-FFF2-40B4-BE49-F238E27FC236}">
                <a16:creationId xmlns:a16="http://schemas.microsoft.com/office/drawing/2014/main" id="{FD15CF4C-5505-45E7-A1F5-BB991B34F4B9}"/>
              </a:ext>
            </a:extLst>
          </p:cNvPr>
          <p:cNvSpPr txBox="1"/>
          <p:nvPr/>
        </p:nvSpPr>
        <p:spPr>
          <a:xfrm>
            <a:off x="7006392" y="1089471"/>
            <a:ext cx="6093994" cy="338554"/>
          </a:xfrm>
          <a:prstGeom prst="rect">
            <a:avLst/>
          </a:prstGeom>
          <a:noFill/>
        </p:spPr>
        <p:txBody>
          <a:bodyPr wrap="square">
            <a:spAutoFit/>
          </a:bodyPr>
          <a:lstStyle/>
          <a:p>
            <a:r>
              <a:rPr lang="es-ES" sz="1600" dirty="0"/>
              <a:t>M</a:t>
            </a:r>
            <a:r>
              <a:rPr lang="es-419" sz="1600" dirty="0"/>
              <a:t>ATERIAL: ACERO A36</a:t>
            </a:r>
          </a:p>
        </p:txBody>
      </p:sp>
      <p:sp>
        <p:nvSpPr>
          <p:cNvPr id="8" name="CuadroTexto 7">
            <a:extLst>
              <a:ext uri="{FF2B5EF4-FFF2-40B4-BE49-F238E27FC236}">
                <a16:creationId xmlns:a16="http://schemas.microsoft.com/office/drawing/2014/main" id="{A7E883B7-C16C-43F8-B1F4-B7270603BAE2}"/>
              </a:ext>
            </a:extLst>
          </p:cNvPr>
          <p:cNvSpPr txBox="1"/>
          <p:nvPr/>
        </p:nvSpPr>
        <p:spPr>
          <a:xfrm>
            <a:off x="7006392" y="1413137"/>
            <a:ext cx="6093994" cy="307777"/>
          </a:xfrm>
          <a:prstGeom prst="rect">
            <a:avLst/>
          </a:prstGeom>
          <a:noFill/>
        </p:spPr>
        <p:txBody>
          <a:bodyPr wrap="square">
            <a:spAutoFit/>
          </a:bodyPr>
          <a:lstStyle/>
          <a:p>
            <a:r>
              <a:rPr lang="es-EC" sz="1400" dirty="0">
                <a:effectLst/>
                <a:latin typeface="Arial" panose="020B0604020202020204" pitchFamily="34" charset="0"/>
                <a:ea typeface="Calibri" panose="020F0502020204030204" pitchFamily="34" charset="0"/>
                <a:cs typeface="Times New Roman" panose="02020603050405020304" pitchFamily="18" charset="0"/>
              </a:rPr>
              <a:t>CARACTERÍSTICAS DEL MATERIAL </a:t>
            </a:r>
            <a:endParaRPr lang="es-419" sz="1400" dirty="0"/>
          </a:p>
        </p:txBody>
      </p:sp>
      <p:pic>
        <p:nvPicPr>
          <p:cNvPr id="11" name="Imagen 10">
            <a:extLst>
              <a:ext uri="{FF2B5EF4-FFF2-40B4-BE49-F238E27FC236}">
                <a16:creationId xmlns:a16="http://schemas.microsoft.com/office/drawing/2014/main" id="{CA84E960-F874-494B-935E-259086FA0FA3}"/>
              </a:ext>
            </a:extLst>
          </p:cNvPr>
          <p:cNvPicPr>
            <a:picLocks noChangeAspect="1"/>
          </p:cNvPicPr>
          <p:nvPr/>
        </p:nvPicPr>
        <p:blipFill>
          <a:blip r:embed="rId3"/>
          <a:stretch>
            <a:fillRect/>
          </a:stretch>
        </p:blipFill>
        <p:spPr>
          <a:xfrm>
            <a:off x="7432049" y="3123210"/>
            <a:ext cx="3620250" cy="2697164"/>
          </a:xfrm>
          <a:prstGeom prst="rect">
            <a:avLst/>
          </a:prstGeom>
        </p:spPr>
      </p:pic>
      <p:sp>
        <p:nvSpPr>
          <p:cNvPr id="12" name="Rectángulo 11">
            <a:extLst>
              <a:ext uri="{FF2B5EF4-FFF2-40B4-BE49-F238E27FC236}">
                <a16:creationId xmlns:a16="http://schemas.microsoft.com/office/drawing/2014/main" id="{9FF2FC6C-5F81-4FB4-896B-2A3E3AC010B2}"/>
              </a:ext>
            </a:extLst>
          </p:cNvPr>
          <p:cNvSpPr/>
          <p:nvPr/>
        </p:nvSpPr>
        <p:spPr>
          <a:xfrm>
            <a:off x="7571689" y="5184772"/>
            <a:ext cx="3354573" cy="144379"/>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graphicFrame>
        <p:nvGraphicFramePr>
          <p:cNvPr id="13" name="Tabla 12">
            <a:extLst>
              <a:ext uri="{FF2B5EF4-FFF2-40B4-BE49-F238E27FC236}">
                <a16:creationId xmlns:a16="http://schemas.microsoft.com/office/drawing/2014/main" id="{0E9B8B91-07CE-4375-94FB-91B77482C054}"/>
              </a:ext>
            </a:extLst>
          </p:cNvPr>
          <p:cNvGraphicFramePr>
            <a:graphicFrameLocks noGrp="1"/>
          </p:cNvGraphicFramePr>
          <p:nvPr>
            <p:extLst>
              <p:ext uri="{D42A27DB-BD31-4B8C-83A1-F6EECF244321}">
                <p14:modId xmlns:p14="http://schemas.microsoft.com/office/powerpoint/2010/main" val="10154854"/>
              </p:ext>
            </p:extLst>
          </p:nvPr>
        </p:nvGraphicFramePr>
        <p:xfrm>
          <a:off x="804000" y="1845211"/>
          <a:ext cx="5292000" cy="2555998"/>
        </p:xfrm>
        <a:graphic>
          <a:graphicData uri="http://schemas.openxmlformats.org/drawingml/2006/table">
            <a:tbl>
              <a:tblPr firstRow="1" firstCol="1" bandRow="1">
                <a:tableStyleId>{9D7B26C5-4107-4FEC-AEDC-1716B250A1EF}</a:tableStyleId>
              </a:tblPr>
              <a:tblGrid>
                <a:gridCol w="1178133">
                  <a:extLst>
                    <a:ext uri="{9D8B030D-6E8A-4147-A177-3AD203B41FA5}">
                      <a16:colId xmlns:a16="http://schemas.microsoft.com/office/drawing/2014/main" val="1131250914"/>
                    </a:ext>
                  </a:extLst>
                </a:gridCol>
                <a:gridCol w="882221">
                  <a:extLst>
                    <a:ext uri="{9D8B030D-6E8A-4147-A177-3AD203B41FA5}">
                      <a16:colId xmlns:a16="http://schemas.microsoft.com/office/drawing/2014/main" val="1881473575"/>
                    </a:ext>
                  </a:extLst>
                </a:gridCol>
                <a:gridCol w="567582">
                  <a:extLst>
                    <a:ext uri="{9D8B030D-6E8A-4147-A177-3AD203B41FA5}">
                      <a16:colId xmlns:a16="http://schemas.microsoft.com/office/drawing/2014/main" val="1358877408"/>
                    </a:ext>
                  </a:extLst>
                </a:gridCol>
                <a:gridCol w="750121">
                  <a:extLst>
                    <a:ext uri="{9D8B030D-6E8A-4147-A177-3AD203B41FA5}">
                      <a16:colId xmlns:a16="http://schemas.microsoft.com/office/drawing/2014/main" val="701737881"/>
                    </a:ext>
                  </a:extLst>
                </a:gridCol>
                <a:gridCol w="801824">
                  <a:extLst>
                    <a:ext uri="{9D8B030D-6E8A-4147-A177-3AD203B41FA5}">
                      <a16:colId xmlns:a16="http://schemas.microsoft.com/office/drawing/2014/main" val="3437376956"/>
                    </a:ext>
                  </a:extLst>
                </a:gridCol>
                <a:gridCol w="567582">
                  <a:extLst>
                    <a:ext uri="{9D8B030D-6E8A-4147-A177-3AD203B41FA5}">
                      <a16:colId xmlns:a16="http://schemas.microsoft.com/office/drawing/2014/main" val="1257873327"/>
                    </a:ext>
                  </a:extLst>
                </a:gridCol>
                <a:gridCol w="544537">
                  <a:extLst>
                    <a:ext uri="{9D8B030D-6E8A-4147-A177-3AD203B41FA5}">
                      <a16:colId xmlns:a16="http://schemas.microsoft.com/office/drawing/2014/main" val="3054062387"/>
                    </a:ext>
                  </a:extLst>
                </a:gridCol>
              </a:tblGrid>
              <a:tr h="617530">
                <a:tc>
                  <a:txBody>
                    <a:bodyPr/>
                    <a:lstStyle/>
                    <a:p>
                      <a:pPr marL="0" indent="0" algn="ctr">
                        <a:lnSpc>
                          <a:spcPct val="100000"/>
                        </a:lnSpc>
                        <a:buFont typeface="Arial" panose="020B0604020202020204" pitchFamily="34" charset="0"/>
                        <a:buNone/>
                      </a:pPr>
                      <a:r>
                        <a:rPr lang="es-EC" sz="900" dirty="0">
                          <a:effectLst/>
                        </a:rPr>
                        <a:t>Material</a:t>
                      </a:r>
                      <a:endParaRPr lang="es-419" sz="900" dirty="0">
                        <a:effectLst/>
                        <a:latin typeface="Arial" panose="020B0604020202020204" pitchFamily="34" charset="0"/>
                        <a:ea typeface="Calibri" panose="020F0502020204030204" pitchFamily="34" charset="0"/>
                        <a:cs typeface="Times New Roman" panose="02020603050405020304" pitchFamily="18" charset="0"/>
                      </a:endParaRPr>
                    </a:p>
                  </a:txBody>
                  <a:tcPr marL="55928" marR="55928" marT="0" marB="0" anchor="ctr"/>
                </a:tc>
                <a:tc>
                  <a:txBody>
                    <a:bodyPr/>
                    <a:lstStyle/>
                    <a:p>
                      <a:pPr marL="0" indent="0" algn="ctr">
                        <a:lnSpc>
                          <a:spcPct val="100000"/>
                        </a:lnSpc>
                        <a:buFont typeface="Arial" panose="020B0604020202020204" pitchFamily="34" charset="0"/>
                        <a:buNone/>
                      </a:pPr>
                      <a:r>
                        <a:rPr lang="es-EC" sz="900" dirty="0">
                          <a:effectLst/>
                        </a:rPr>
                        <a:t>Ponderación</a:t>
                      </a:r>
                      <a:endParaRPr lang="es-419" sz="900" dirty="0">
                        <a:effectLst/>
                        <a:latin typeface="Arial" panose="020B0604020202020204" pitchFamily="34" charset="0"/>
                        <a:ea typeface="Calibri" panose="020F0502020204030204" pitchFamily="34" charset="0"/>
                        <a:cs typeface="Times New Roman" panose="02020603050405020304" pitchFamily="18" charset="0"/>
                      </a:endParaRPr>
                    </a:p>
                  </a:txBody>
                  <a:tcPr marL="55928" marR="55928" marT="0" marB="0" anchor="ctr"/>
                </a:tc>
                <a:tc>
                  <a:txBody>
                    <a:bodyPr/>
                    <a:lstStyle/>
                    <a:p>
                      <a:pPr marL="0" indent="0" algn="ctr">
                        <a:lnSpc>
                          <a:spcPct val="100000"/>
                        </a:lnSpc>
                        <a:buFont typeface="Arial" panose="020B0604020202020204" pitchFamily="34" charset="0"/>
                        <a:buNone/>
                      </a:pPr>
                      <a:r>
                        <a:rPr lang="es-EC" sz="900" dirty="0">
                          <a:effectLst/>
                        </a:rPr>
                        <a:t>Acero A36</a:t>
                      </a:r>
                      <a:endParaRPr lang="es-419" sz="900" dirty="0">
                        <a:effectLst/>
                        <a:latin typeface="Arial" panose="020B0604020202020204" pitchFamily="34" charset="0"/>
                        <a:ea typeface="Calibri" panose="020F0502020204030204" pitchFamily="34" charset="0"/>
                        <a:cs typeface="Times New Roman" panose="02020603050405020304" pitchFamily="18" charset="0"/>
                      </a:endParaRPr>
                    </a:p>
                  </a:txBody>
                  <a:tcPr marL="55928" marR="55928" marT="0" marB="0" anchor="ctr"/>
                </a:tc>
                <a:tc>
                  <a:txBody>
                    <a:bodyPr/>
                    <a:lstStyle/>
                    <a:p>
                      <a:pPr marL="0" lvl="0" indent="0" algn="ctr">
                        <a:lnSpc>
                          <a:spcPct val="100000"/>
                        </a:lnSpc>
                        <a:buFont typeface="Arial" panose="020B0604020202020204" pitchFamily="34" charset="0"/>
                        <a:buNone/>
                      </a:pPr>
                      <a:r>
                        <a:rPr lang="es-EC" sz="900" dirty="0">
                          <a:effectLst/>
                        </a:rPr>
                        <a:t>Acero de fundición</a:t>
                      </a:r>
                      <a:endParaRPr lang="es-419" sz="900" dirty="0">
                        <a:effectLst/>
                        <a:latin typeface="Arial" panose="020B0604020202020204" pitchFamily="34" charset="0"/>
                        <a:ea typeface="Calibri" panose="020F0502020204030204" pitchFamily="34" charset="0"/>
                        <a:cs typeface="Times New Roman" panose="02020603050405020304" pitchFamily="18" charset="0"/>
                      </a:endParaRPr>
                    </a:p>
                  </a:txBody>
                  <a:tcPr marL="55928" marR="55928" marT="0" marB="0" anchor="ctr"/>
                </a:tc>
                <a:tc>
                  <a:txBody>
                    <a:bodyPr/>
                    <a:lstStyle/>
                    <a:p>
                      <a:pPr marL="0" indent="0" algn="ctr">
                        <a:lnSpc>
                          <a:spcPct val="100000"/>
                        </a:lnSpc>
                        <a:buFont typeface="Arial" panose="020B0604020202020204" pitchFamily="34" charset="0"/>
                        <a:buNone/>
                      </a:pPr>
                      <a:r>
                        <a:rPr lang="es-EC" sz="900" dirty="0">
                          <a:effectLst/>
                        </a:rPr>
                        <a:t>Acero inoxidable</a:t>
                      </a:r>
                      <a:endParaRPr lang="es-419" sz="900" dirty="0">
                        <a:effectLst/>
                        <a:latin typeface="Arial" panose="020B0604020202020204" pitchFamily="34" charset="0"/>
                        <a:ea typeface="Calibri" panose="020F0502020204030204" pitchFamily="34" charset="0"/>
                        <a:cs typeface="Times New Roman" panose="02020603050405020304" pitchFamily="18" charset="0"/>
                      </a:endParaRPr>
                    </a:p>
                  </a:txBody>
                  <a:tcPr marL="55928" marR="55928" marT="0" marB="0" anchor="ctr"/>
                </a:tc>
                <a:tc>
                  <a:txBody>
                    <a:bodyPr/>
                    <a:lstStyle/>
                    <a:p>
                      <a:pPr marL="0" indent="0" algn="ctr">
                        <a:lnSpc>
                          <a:spcPct val="100000"/>
                        </a:lnSpc>
                        <a:buFont typeface="Arial" panose="020B0604020202020204" pitchFamily="34" charset="0"/>
                        <a:buNone/>
                      </a:pPr>
                      <a:r>
                        <a:rPr lang="es-EC" sz="900">
                          <a:effectLst/>
                        </a:rPr>
                        <a:t>Acero AISI 1020</a:t>
                      </a:r>
                      <a:endParaRPr lang="es-419" sz="900">
                        <a:effectLst/>
                        <a:latin typeface="Arial" panose="020B0604020202020204" pitchFamily="34" charset="0"/>
                        <a:ea typeface="Calibri" panose="020F0502020204030204" pitchFamily="34" charset="0"/>
                        <a:cs typeface="Times New Roman" panose="02020603050405020304" pitchFamily="18" charset="0"/>
                      </a:endParaRPr>
                    </a:p>
                  </a:txBody>
                  <a:tcPr marL="55928" marR="55928" marT="0" marB="0" anchor="ctr"/>
                </a:tc>
                <a:tc>
                  <a:txBody>
                    <a:bodyPr/>
                    <a:lstStyle/>
                    <a:p>
                      <a:pPr marL="0" indent="0" algn="ctr">
                        <a:lnSpc>
                          <a:spcPct val="100000"/>
                        </a:lnSpc>
                        <a:buFont typeface="Arial" panose="020B0604020202020204" pitchFamily="34" charset="0"/>
                        <a:buNone/>
                      </a:pPr>
                      <a:r>
                        <a:rPr lang="es-EC" sz="900">
                          <a:effectLst/>
                        </a:rPr>
                        <a:t>Cobre</a:t>
                      </a:r>
                      <a:endParaRPr lang="es-419" sz="900">
                        <a:effectLst/>
                        <a:latin typeface="Arial" panose="020B0604020202020204" pitchFamily="34" charset="0"/>
                        <a:ea typeface="Calibri" panose="020F0502020204030204" pitchFamily="34" charset="0"/>
                        <a:cs typeface="Times New Roman" panose="02020603050405020304" pitchFamily="18" charset="0"/>
                      </a:endParaRPr>
                    </a:p>
                  </a:txBody>
                  <a:tcPr marL="55928" marR="55928" marT="0" marB="0" anchor="ctr"/>
                </a:tc>
                <a:extLst>
                  <a:ext uri="{0D108BD9-81ED-4DB2-BD59-A6C34878D82A}">
                    <a16:rowId xmlns:a16="http://schemas.microsoft.com/office/drawing/2014/main" val="2181944602"/>
                  </a:ext>
                </a:extLst>
              </a:tr>
              <a:tr h="296310">
                <a:tc>
                  <a:txBody>
                    <a:bodyPr/>
                    <a:lstStyle/>
                    <a:p>
                      <a:pPr marL="0" indent="0" algn="ctr">
                        <a:lnSpc>
                          <a:spcPct val="100000"/>
                        </a:lnSpc>
                        <a:buFont typeface="Arial" panose="020B0604020202020204" pitchFamily="34" charset="0"/>
                        <a:buNone/>
                      </a:pPr>
                      <a:r>
                        <a:rPr lang="es-EC" sz="900">
                          <a:effectLst/>
                        </a:rPr>
                        <a:t>Costo</a:t>
                      </a:r>
                      <a:endParaRPr lang="es-419" sz="900">
                        <a:effectLst/>
                        <a:latin typeface="Arial" panose="020B0604020202020204" pitchFamily="34" charset="0"/>
                        <a:ea typeface="Calibri" panose="020F0502020204030204" pitchFamily="34" charset="0"/>
                        <a:cs typeface="Times New Roman" panose="02020603050405020304" pitchFamily="18" charset="0"/>
                      </a:endParaRPr>
                    </a:p>
                  </a:txBody>
                  <a:tcPr marL="55928" marR="55928" marT="0" marB="0" anchor="ctr"/>
                </a:tc>
                <a:tc>
                  <a:txBody>
                    <a:bodyPr/>
                    <a:lstStyle/>
                    <a:p>
                      <a:pPr marL="0" indent="0" algn="ctr">
                        <a:lnSpc>
                          <a:spcPct val="100000"/>
                        </a:lnSpc>
                        <a:buFont typeface="Arial" panose="020B0604020202020204" pitchFamily="34" charset="0"/>
                        <a:buNone/>
                      </a:pPr>
                      <a:r>
                        <a:rPr lang="es-EC" sz="900">
                          <a:effectLst/>
                        </a:rPr>
                        <a:t>30</a:t>
                      </a:r>
                      <a:endParaRPr lang="es-419" sz="900">
                        <a:effectLst/>
                        <a:latin typeface="Arial" panose="020B0604020202020204" pitchFamily="34" charset="0"/>
                        <a:ea typeface="Calibri" panose="020F0502020204030204" pitchFamily="34" charset="0"/>
                        <a:cs typeface="Times New Roman" panose="02020603050405020304" pitchFamily="18" charset="0"/>
                      </a:endParaRPr>
                    </a:p>
                  </a:txBody>
                  <a:tcPr marL="55928" marR="55928" marT="0" marB="0" anchor="ctr"/>
                </a:tc>
                <a:tc>
                  <a:txBody>
                    <a:bodyPr/>
                    <a:lstStyle/>
                    <a:p>
                      <a:pPr marL="0" indent="0" algn="ctr">
                        <a:lnSpc>
                          <a:spcPct val="100000"/>
                        </a:lnSpc>
                        <a:buFont typeface="Arial" panose="020B0604020202020204" pitchFamily="34" charset="0"/>
                        <a:buNone/>
                      </a:pPr>
                      <a:r>
                        <a:rPr lang="es-EC" sz="900" dirty="0">
                          <a:effectLst/>
                        </a:rPr>
                        <a:t>30</a:t>
                      </a:r>
                      <a:endParaRPr lang="es-419" sz="900" dirty="0">
                        <a:effectLst/>
                        <a:latin typeface="Arial" panose="020B0604020202020204" pitchFamily="34" charset="0"/>
                        <a:ea typeface="Calibri" panose="020F0502020204030204" pitchFamily="34" charset="0"/>
                        <a:cs typeface="Times New Roman" panose="02020603050405020304" pitchFamily="18" charset="0"/>
                      </a:endParaRPr>
                    </a:p>
                  </a:txBody>
                  <a:tcPr marL="55928" marR="55928" marT="0" marB="0" anchor="ctr"/>
                </a:tc>
                <a:tc>
                  <a:txBody>
                    <a:bodyPr/>
                    <a:lstStyle/>
                    <a:p>
                      <a:pPr marL="0" indent="0" algn="ctr">
                        <a:lnSpc>
                          <a:spcPct val="100000"/>
                        </a:lnSpc>
                        <a:buFont typeface="Arial" panose="020B0604020202020204" pitchFamily="34" charset="0"/>
                        <a:buNone/>
                      </a:pPr>
                      <a:r>
                        <a:rPr lang="es-EC" sz="900" dirty="0">
                          <a:effectLst/>
                        </a:rPr>
                        <a:t>10</a:t>
                      </a:r>
                      <a:endParaRPr lang="es-419" sz="900" dirty="0">
                        <a:effectLst/>
                        <a:latin typeface="Arial" panose="020B0604020202020204" pitchFamily="34" charset="0"/>
                        <a:ea typeface="Calibri" panose="020F0502020204030204" pitchFamily="34" charset="0"/>
                        <a:cs typeface="Times New Roman" panose="02020603050405020304" pitchFamily="18" charset="0"/>
                      </a:endParaRPr>
                    </a:p>
                  </a:txBody>
                  <a:tcPr marL="55928" marR="55928" marT="0" marB="0" anchor="ctr"/>
                </a:tc>
                <a:tc>
                  <a:txBody>
                    <a:bodyPr/>
                    <a:lstStyle/>
                    <a:p>
                      <a:pPr marL="0" indent="0" algn="ctr">
                        <a:lnSpc>
                          <a:spcPct val="100000"/>
                        </a:lnSpc>
                        <a:buFont typeface="Arial" panose="020B0604020202020204" pitchFamily="34" charset="0"/>
                        <a:buNone/>
                      </a:pPr>
                      <a:r>
                        <a:rPr lang="es-EC" sz="900" dirty="0">
                          <a:effectLst/>
                        </a:rPr>
                        <a:t>15</a:t>
                      </a:r>
                      <a:endParaRPr lang="es-419" sz="900" dirty="0">
                        <a:effectLst/>
                        <a:latin typeface="Arial" panose="020B0604020202020204" pitchFamily="34" charset="0"/>
                        <a:ea typeface="Calibri" panose="020F0502020204030204" pitchFamily="34" charset="0"/>
                        <a:cs typeface="Times New Roman" panose="02020603050405020304" pitchFamily="18" charset="0"/>
                      </a:endParaRPr>
                    </a:p>
                  </a:txBody>
                  <a:tcPr marL="55928" marR="55928" marT="0" marB="0" anchor="ctr"/>
                </a:tc>
                <a:tc>
                  <a:txBody>
                    <a:bodyPr/>
                    <a:lstStyle/>
                    <a:p>
                      <a:pPr marL="0" indent="0" algn="ctr">
                        <a:lnSpc>
                          <a:spcPct val="100000"/>
                        </a:lnSpc>
                        <a:buFont typeface="Arial" panose="020B0604020202020204" pitchFamily="34" charset="0"/>
                        <a:buNone/>
                      </a:pPr>
                      <a:r>
                        <a:rPr lang="es-EC" sz="900">
                          <a:effectLst/>
                        </a:rPr>
                        <a:t>10</a:t>
                      </a:r>
                      <a:endParaRPr lang="es-419" sz="900">
                        <a:effectLst/>
                        <a:latin typeface="Arial" panose="020B0604020202020204" pitchFamily="34" charset="0"/>
                        <a:ea typeface="Calibri" panose="020F0502020204030204" pitchFamily="34" charset="0"/>
                        <a:cs typeface="Times New Roman" panose="02020603050405020304" pitchFamily="18" charset="0"/>
                      </a:endParaRPr>
                    </a:p>
                  </a:txBody>
                  <a:tcPr marL="55928" marR="55928" marT="0" marB="0" anchor="ctr"/>
                </a:tc>
                <a:tc>
                  <a:txBody>
                    <a:bodyPr/>
                    <a:lstStyle/>
                    <a:p>
                      <a:pPr marL="0" indent="0" algn="ctr">
                        <a:lnSpc>
                          <a:spcPct val="100000"/>
                        </a:lnSpc>
                        <a:buFont typeface="Arial" panose="020B0604020202020204" pitchFamily="34" charset="0"/>
                        <a:buNone/>
                      </a:pPr>
                      <a:r>
                        <a:rPr lang="es-EC" sz="900">
                          <a:effectLst/>
                        </a:rPr>
                        <a:t>5</a:t>
                      </a:r>
                      <a:endParaRPr lang="es-419" sz="900">
                        <a:effectLst/>
                        <a:latin typeface="Arial" panose="020B0604020202020204" pitchFamily="34" charset="0"/>
                        <a:ea typeface="Calibri" panose="020F0502020204030204" pitchFamily="34" charset="0"/>
                        <a:cs typeface="Times New Roman" panose="02020603050405020304" pitchFamily="18" charset="0"/>
                      </a:endParaRPr>
                    </a:p>
                  </a:txBody>
                  <a:tcPr marL="55928" marR="55928" marT="0" marB="0" anchor="ctr"/>
                </a:tc>
                <a:extLst>
                  <a:ext uri="{0D108BD9-81ED-4DB2-BD59-A6C34878D82A}">
                    <a16:rowId xmlns:a16="http://schemas.microsoft.com/office/drawing/2014/main" val="3471068855"/>
                  </a:ext>
                </a:extLst>
              </a:tr>
              <a:tr h="296310">
                <a:tc>
                  <a:txBody>
                    <a:bodyPr/>
                    <a:lstStyle/>
                    <a:p>
                      <a:pPr marL="0" indent="0" algn="ctr">
                        <a:lnSpc>
                          <a:spcPct val="100000"/>
                        </a:lnSpc>
                        <a:buFont typeface="Arial" panose="020B0604020202020204" pitchFamily="34" charset="0"/>
                        <a:buNone/>
                      </a:pPr>
                      <a:r>
                        <a:rPr lang="es-EC" sz="900">
                          <a:effectLst/>
                        </a:rPr>
                        <a:t>Conductividad</a:t>
                      </a:r>
                      <a:endParaRPr lang="es-419" sz="900">
                        <a:effectLst/>
                        <a:latin typeface="Arial" panose="020B0604020202020204" pitchFamily="34" charset="0"/>
                        <a:ea typeface="Calibri" panose="020F0502020204030204" pitchFamily="34" charset="0"/>
                        <a:cs typeface="Times New Roman" panose="02020603050405020304" pitchFamily="18" charset="0"/>
                      </a:endParaRPr>
                    </a:p>
                  </a:txBody>
                  <a:tcPr marL="55928" marR="55928" marT="0" marB="0" anchor="ctr"/>
                </a:tc>
                <a:tc>
                  <a:txBody>
                    <a:bodyPr/>
                    <a:lstStyle/>
                    <a:p>
                      <a:pPr marL="0" indent="0" algn="ctr">
                        <a:lnSpc>
                          <a:spcPct val="100000"/>
                        </a:lnSpc>
                        <a:buFont typeface="Arial" panose="020B0604020202020204" pitchFamily="34" charset="0"/>
                        <a:buNone/>
                      </a:pPr>
                      <a:r>
                        <a:rPr lang="es-EC" sz="900">
                          <a:effectLst/>
                        </a:rPr>
                        <a:t>20</a:t>
                      </a:r>
                      <a:endParaRPr lang="es-419" sz="900">
                        <a:effectLst/>
                        <a:latin typeface="Arial" panose="020B0604020202020204" pitchFamily="34" charset="0"/>
                        <a:ea typeface="Calibri" panose="020F0502020204030204" pitchFamily="34" charset="0"/>
                        <a:cs typeface="Times New Roman" panose="02020603050405020304" pitchFamily="18" charset="0"/>
                      </a:endParaRPr>
                    </a:p>
                  </a:txBody>
                  <a:tcPr marL="55928" marR="55928" marT="0" marB="0" anchor="ctr"/>
                </a:tc>
                <a:tc>
                  <a:txBody>
                    <a:bodyPr/>
                    <a:lstStyle/>
                    <a:p>
                      <a:pPr marL="0" indent="0" algn="ctr">
                        <a:lnSpc>
                          <a:spcPct val="100000"/>
                        </a:lnSpc>
                        <a:buFont typeface="Arial" panose="020B0604020202020204" pitchFamily="34" charset="0"/>
                        <a:buNone/>
                      </a:pPr>
                      <a:r>
                        <a:rPr lang="es-EC" sz="900" dirty="0">
                          <a:effectLst/>
                        </a:rPr>
                        <a:t>15</a:t>
                      </a:r>
                      <a:endParaRPr lang="es-419" sz="900" dirty="0">
                        <a:effectLst/>
                        <a:latin typeface="Arial" panose="020B0604020202020204" pitchFamily="34" charset="0"/>
                        <a:ea typeface="Calibri" panose="020F0502020204030204" pitchFamily="34" charset="0"/>
                        <a:cs typeface="Times New Roman" panose="02020603050405020304" pitchFamily="18" charset="0"/>
                      </a:endParaRPr>
                    </a:p>
                  </a:txBody>
                  <a:tcPr marL="55928" marR="55928" marT="0" marB="0" anchor="ctr"/>
                </a:tc>
                <a:tc>
                  <a:txBody>
                    <a:bodyPr/>
                    <a:lstStyle/>
                    <a:p>
                      <a:pPr marL="0" indent="0" algn="ctr">
                        <a:lnSpc>
                          <a:spcPct val="100000"/>
                        </a:lnSpc>
                        <a:buFont typeface="Arial" panose="020B0604020202020204" pitchFamily="34" charset="0"/>
                        <a:buNone/>
                      </a:pPr>
                      <a:r>
                        <a:rPr lang="es-EC" sz="900">
                          <a:effectLst/>
                        </a:rPr>
                        <a:t>15</a:t>
                      </a:r>
                      <a:endParaRPr lang="es-419" sz="900">
                        <a:effectLst/>
                        <a:latin typeface="Arial" panose="020B0604020202020204" pitchFamily="34" charset="0"/>
                        <a:ea typeface="Calibri" panose="020F0502020204030204" pitchFamily="34" charset="0"/>
                        <a:cs typeface="Times New Roman" panose="02020603050405020304" pitchFamily="18" charset="0"/>
                      </a:endParaRPr>
                    </a:p>
                  </a:txBody>
                  <a:tcPr marL="55928" marR="55928" marT="0" marB="0" anchor="ctr"/>
                </a:tc>
                <a:tc>
                  <a:txBody>
                    <a:bodyPr/>
                    <a:lstStyle/>
                    <a:p>
                      <a:pPr marL="0" indent="0" algn="ctr">
                        <a:lnSpc>
                          <a:spcPct val="100000"/>
                        </a:lnSpc>
                        <a:buFont typeface="Arial" panose="020B0604020202020204" pitchFamily="34" charset="0"/>
                        <a:buNone/>
                      </a:pPr>
                      <a:r>
                        <a:rPr lang="es-EC" sz="900" dirty="0">
                          <a:effectLst/>
                        </a:rPr>
                        <a:t>10</a:t>
                      </a:r>
                      <a:endParaRPr lang="es-419" sz="900" dirty="0">
                        <a:effectLst/>
                        <a:latin typeface="Arial" panose="020B0604020202020204" pitchFamily="34" charset="0"/>
                        <a:ea typeface="Calibri" panose="020F0502020204030204" pitchFamily="34" charset="0"/>
                        <a:cs typeface="Times New Roman" panose="02020603050405020304" pitchFamily="18" charset="0"/>
                      </a:endParaRPr>
                    </a:p>
                  </a:txBody>
                  <a:tcPr marL="55928" marR="55928" marT="0" marB="0" anchor="ctr"/>
                </a:tc>
                <a:tc>
                  <a:txBody>
                    <a:bodyPr/>
                    <a:lstStyle/>
                    <a:p>
                      <a:pPr marL="0" indent="0" algn="ctr">
                        <a:lnSpc>
                          <a:spcPct val="100000"/>
                        </a:lnSpc>
                        <a:buFont typeface="Arial" panose="020B0604020202020204" pitchFamily="34" charset="0"/>
                        <a:buNone/>
                      </a:pPr>
                      <a:r>
                        <a:rPr lang="es-EC" sz="900">
                          <a:effectLst/>
                        </a:rPr>
                        <a:t>15</a:t>
                      </a:r>
                      <a:endParaRPr lang="es-419" sz="900">
                        <a:effectLst/>
                        <a:latin typeface="Arial" panose="020B0604020202020204" pitchFamily="34" charset="0"/>
                        <a:ea typeface="Calibri" panose="020F0502020204030204" pitchFamily="34" charset="0"/>
                        <a:cs typeface="Times New Roman" panose="02020603050405020304" pitchFamily="18" charset="0"/>
                      </a:endParaRPr>
                    </a:p>
                  </a:txBody>
                  <a:tcPr marL="55928" marR="55928" marT="0" marB="0" anchor="ctr"/>
                </a:tc>
                <a:tc>
                  <a:txBody>
                    <a:bodyPr/>
                    <a:lstStyle/>
                    <a:p>
                      <a:pPr marL="0" indent="0" algn="ctr">
                        <a:lnSpc>
                          <a:spcPct val="100000"/>
                        </a:lnSpc>
                        <a:buFont typeface="Arial" panose="020B0604020202020204" pitchFamily="34" charset="0"/>
                        <a:buNone/>
                      </a:pPr>
                      <a:r>
                        <a:rPr lang="es-EC" sz="900">
                          <a:effectLst/>
                        </a:rPr>
                        <a:t>20</a:t>
                      </a:r>
                      <a:endParaRPr lang="es-419" sz="900">
                        <a:effectLst/>
                        <a:latin typeface="Arial" panose="020B0604020202020204" pitchFamily="34" charset="0"/>
                        <a:ea typeface="Calibri" panose="020F0502020204030204" pitchFamily="34" charset="0"/>
                        <a:cs typeface="Times New Roman" panose="02020603050405020304" pitchFamily="18" charset="0"/>
                      </a:endParaRPr>
                    </a:p>
                  </a:txBody>
                  <a:tcPr marL="55928" marR="55928" marT="0" marB="0" anchor="ctr"/>
                </a:tc>
                <a:extLst>
                  <a:ext uri="{0D108BD9-81ED-4DB2-BD59-A6C34878D82A}">
                    <a16:rowId xmlns:a16="http://schemas.microsoft.com/office/drawing/2014/main" val="2797501007"/>
                  </a:ext>
                </a:extLst>
              </a:tr>
              <a:tr h="456918">
                <a:tc>
                  <a:txBody>
                    <a:bodyPr/>
                    <a:lstStyle/>
                    <a:p>
                      <a:pPr marL="0" indent="0" algn="ctr">
                        <a:lnSpc>
                          <a:spcPct val="100000"/>
                        </a:lnSpc>
                        <a:buFont typeface="Arial" panose="020B0604020202020204" pitchFamily="34" charset="0"/>
                        <a:buNone/>
                      </a:pPr>
                      <a:r>
                        <a:rPr lang="es-EC" sz="900">
                          <a:effectLst/>
                        </a:rPr>
                        <a:t>Disponibilidad en el mercado</a:t>
                      </a:r>
                      <a:endParaRPr lang="es-419" sz="900">
                        <a:effectLst/>
                        <a:latin typeface="Arial" panose="020B0604020202020204" pitchFamily="34" charset="0"/>
                        <a:ea typeface="Calibri" panose="020F0502020204030204" pitchFamily="34" charset="0"/>
                        <a:cs typeface="Times New Roman" panose="02020603050405020304" pitchFamily="18" charset="0"/>
                      </a:endParaRPr>
                    </a:p>
                  </a:txBody>
                  <a:tcPr marL="55928" marR="55928" marT="0" marB="0" anchor="ctr"/>
                </a:tc>
                <a:tc>
                  <a:txBody>
                    <a:bodyPr/>
                    <a:lstStyle/>
                    <a:p>
                      <a:pPr marL="0" indent="0" algn="ctr">
                        <a:lnSpc>
                          <a:spcPct val="100000"/>
                        </a:lnSpc>
                        <a:buFont typeface="Arial" panose="020B0604020202020204" pitchFamily="34" charset="0"/>
                        <a:buNone/>
                      </a:pPr>
                      <a:r>
                        <a:rPr lang="es-EC" sz="900">
                          <a:effectLst/>
                        </a:rPr>
                        <a:t>20</a:t>
                      </a:r>
                      <a:endParaRPr lang="es-419" sz="900">
                        <a:effectLst/>
                        <a:latin typeface="Arial" panose="020B0604020202020204" pitchFamily="34" charset="0"/>
                        <a:ea typeface="Calibri" panose="020F0502020204030204" pitchFamily="34" charset="0"/>
                        <a:cs typeface="Times New Roman" panose="02020603050405020304" pitchFamily="18" charset="0"/>
                      </a:endParaRPr>
                    </a:p>
                  </a:txBody>
                  <a:tcPr marL="55928" marR="55928" marT="0" marB="0" anchor="ctr"/>
                </a:tc>
                <a:tc>
                  <a:txBody>
                    <a:bodyPr/>
                    <a:lstStyle/>
                    <a:p>
                      <a:pPr marL="0" indent="0" algn="ctr">
                        <a:lnSpc>
                          <a:spcPct val="100000"/>
                        </a:lnSpc>
                        <a:buFont typeface="Arial" panose="020B0604020202020204" pitchFamily="34" charset="0"/>
                        <a:buNone/>
                      </a:pPr>
                      <a:r>
                        <a:rPr lang="es-EC" sz="900" dirty="0">
                          <a:effectLst/>
                        </a:rPr>
                        <a:t>20</a:t>
                      </a:r>
                      <a:endParaRPr lang="es-419" sz="900" dirty="0">
                        <a:effectLst/>
                        <a:latin typeface="Arial" panose="020B0604020202020204" pitchFamily="34" charset="0"/>
                        <a:ea typeface="Calibri" panose="020F0502020204030204" pitchFamily="34" charset="0"/>
                        <a:cs typeface="Times New Roman" panose="02020603050405020304" pitchFamily="18" charset="0"/>
                      </a:endParaRPr>
                    </a:p>
                  </a:txBody>
                  <a:tcPr marL="55928" marR="55928" marT="0" marB="0" anchor="ctr"/>
                </a:tc>
                <a:tc>
                  <a:txBody>
                    <a:bodyPr/>
                    <a:lstStyle/>
                    <a:p>
                      <a:pPr marL="0" indent="0" algn="ctr">
                        <a:lnSpc>
                          <a:spcPct val="100000"/>
                        </a:lnSpc>
                        <a:buFont typeface="Arial" panose="020B0604020202020204" pitchFamily="34" charset="0"/>
                        <a:buNone/>
                      </a:pPr>
                      <a:r>
                        <a:rPr lang="es-EC" sz="900" dirty="0">
                          <a:effectLst/>
                        </a:rPr>
                        <a:t>5</a:t>
                      </a:r>
                      <a:endParaRPr lang="es-419" sz="900" dirty="0">
                        <a:effectLst/>
                        <a:latin typeface="Arial" panose="020B0604020202020204" pitchFamily="34" charset="0"/>
                        <a:ea typeface="Calibri" panose="020F0502020204030204" pitchFamily="34" charset="0"/>
                        <a:cs typeface="Times New Roman" panose="02020603050405020304" pitchFamily="18" charset="0"/>
                      </a:endParaRPr>
                    </a:p>
                  </a:txBody>
                  <a:tcPr marL="55928" marR="55928" marT="0" marB="0" anchor="ctr"/>
                </a:tc>
                <a:tc>
                  <a:txBody>
                    <a:bodyPr/>
                    <a:lstStyle/>
                    <a:p>
                      <a:pPr marL="0" indent="0" algn="ctr">
                        <a:lnSpc>
                          <a:spcPct val="100000"/>
                        </a:lnSpc>
                        <a:buFont typeface="Arial" panose="020B0604020202020204" pitchFamily="34" charset="0"/>
                        <a:buNone/>
                      </a:pPr>
                      <a:r>
                        <a:rPr lang="es-EC" sz="900" dirty="0">
                          <a:effectLst/>
                        </a:rPr>
                        <a:t>15</a:t>
                      </a:r>
                      <a:endParaRPr lang="es-419" sz="900" dirty="0">
                        <a:effectLst/>
                        <a:latin typeface="Arial" panose="020B0604020202020204" pitchFamily="34" charset="0"/>
                        <a:ea typeface="Calibri" panose="020F0502020204030204" pitchFamily="34" charset="0"/>
                        <a:cs typeface="Times New Roman" panose="02020603050405020304" pitchFamily="18" charset="0"/>
                      </a:endParaRPr>
                    </a:p>
                  </a:txBody>
                  <a:tcPr marL="55928" marR="55928" marT="0" marB="0" anchor="ctr"/>
                </a:tc>
                <a:tc>
                  <a:txBody>
                    <a:bodyPr/>
                    <a:lstStyle/>
                    <a:p>
                      <a:pPr marL="0" indent="0" algn="ctr">
                        <a:lnSpc>
                          <a:spcPct val="100000"/>
                        </a:lnSpc>
                        <a:buFont typeface="Arial" panose="020B0604020202020204" pitchFamily="34" charset="0"/>
                        <a:buNone/>
                      </a:pPr>
                      <a:r>
                        <a:rPr lang="es-EC" sz="900" dirty="0">
                          <a:effectLst/>
                        </a:rPr>
                        <a:t>5</a:t>
                      </a:r>
                      <a:endParaRPr lang="es-419" sz="900" dirty="0">
                        <a:effectLst/>
                        <a:latin typeface="Arial" panose="020B0604020202020204" pitchFamily="34" charset="0"/>
                        <a:ea typeface="Calibri" panose="020F0502020204030204" pitchFamily="34" charset="0"/>
                        <a:cs typeface="Times New Roman" panose="02020603050405020304" pitchFamily="18" charset="0"/>
                      </a:endParaRPr>
                    </a:p>
                  </a:txBody>
                  <a:tcPr marL="55928" marR="55928" marT="0" marB="0" anchor="ctr"/>
                </a:tc>
                <a:tc>
                  <a:txBody>
                    <a:bodyPr/>
                    <a:lstStyle/>
                    <a:p>
                      <a:pPr marL="0" indent="0" algn="ctr">
                        <a:lnSpc>
                          <a:spcPct val="100000"/>
                        </a:lnSpc>
                        <a:buFont typeface="Arial" panose="020B0604020202020204" pitchFamily="34" charset="0"/>
                        <a:buNone/>
                      </a:pPr>
                      <a:r>
                        <a:rPr lang="es-EC" sz="900">
                          <a:effectLst/>
                        </a:rPr>
                        <a:t>10</a:t>
                      </a:r>
                      <a:endParaRPr lang="es-419" sz="900">
                        <a:effectLst/>
                        <a:latin typeface="Arial" panose="020B0604020202020204" pitchFamily="34" charset="0"/>
                        <a:ea typeface="Calibri" panose="020F0502020204030204" pitchFamily="34" charset="0"/>
                        <a:cs typeface="Times New Roman" panose="02020603050405020304" pitchFamily="18" charset="0"/>
                      </a:endParaRPr>
                    </a:p>
                  </a:txBody>
                  <a:tcPr marL="55928" marR="55928" marT="0" marB="0" anchor="ctr"/>
                </a:tc>
                <a:extLst>
                  <a:ext uri="{0D108BD9-81ED-4DB2-BD59-A6C34878D82A}">
                    <a16:rowId xmlns:a16="http://schemas.microsoft.com/office/drawing/2014/main" val="1961530391"/>
                  </a:ext>
                </a:extLst>
              </a:tr>
              <a:tr h="296310">
                <a:tc>
                  <a:txBody>
                    <a:bodyPr/>
                    <a:lstStyle/>
                    <a:p>
                      <a:pPr marL="0" indent="0" algn="ctr">
                        <a:lnSpc>
                          <a:spcPct val="100000"/>
                        </a:lnSpc>
                        <a:buFont typeface="Arial" panose="020B0604020202020204" pitchFamily="34" charset="0"/>
                        <a:buNone/>
                      </a:pPr>
                      <a:r>
                        <a:rPr lang="es-EC" sz="900">
                          <a:effectLst/>
                        </a:rPr>
                        <a:t>Maquinabilidad</a:t>
                      </a:r>
                      <a:endParaRPr lang="es-419" sz="900">
                        <a:effectLst/>
                        <a:latin typeface="Arial" panose="020B0604020202020204" pitchFamily="34" charset="0"/>
                        <a:ea typeface="Calibri" panose="020F0502020204030204" pitchFamily="34" charset="0"/>
                        <a:cs typeface="Times New Roman" panose="02020603050405020304" pitchFamily="18" charset="0"/>
                      </a:endParaRPr>
                    </a:p>
                  </a:txBody>
                  <a:tcPr marL="55928" marR="55928" marT="0" marB="0" anchor="ctr"/>
                </a:tc>
                <a:tc>
                  <a:txBody>
                    <a:bodyPr/>
                    <a:lstStyle/>
                    <a:p>
                      <a:pPr marL="0" indent="0" algn="ctr">
                        <a:lnSpc>
                          <a:spcPct val="100000"/>
                        </a:lnSpc>
                        <a:buFont typeface="Arial" panose="020B0604020202020204" pitchFamily="34" charset="0"/>
                        <a:buNone/>
                      </a:pPr>
                      <a:r>
                        <a:rPr lang="es-EC" sz="900" dirty="0">
                          <a:effectLst/>
                        </a:rPr>
                        <a:t>20</a:t>
                      </a:r>
                      <a:endParaRPr lang="es-419" sz="900" dirty="0">
                        <a:effectLst/>
                        <a:latin typeface="Arial" panose="020B0604020202020204" pitchFamily="34" charset="0"/>
                        <a:ea typeface="Calibri" panose="020F0502020204030204" pitchFamily="34" charset="0"/>
                        <a:cs typeface="Times New Roman" panose="02020603050405020304" pitchFamily="18" charset="0"/>
                      </a:endParaRPr>
                    </a:p>
                  </a:txBody>
                  <a:tcPr marL="55928" marR="55928" marT="0" marB="0" anchor="ctr"/>
                </a:tc>
                <a:tc>
                  <a:txBody>
                    <a:bodyPr/>
                    <a:lstStyle/>
                    <a:p>
                      <a:pPr marL="0" indent="0" algn="ctr">
                        <a:lnSpc>
                          <a:spcPct val="100000"/>
                        </a:lnSpc>
                        <a:buFont typeface="Arial" panose="020B0604020202020204" pitchFamily="34" charset="0"/>
                        <a:buNone/>
                      </a:pPr>
                      <a:r>
                        <a:rPr lang="es-EC" sz="900">
                          <a:effectLst/>
                        </a:rPr>
                        <a:t>20</a:t>
                      </a:r>
                      <a:endParaRPr lang="es-419" sz="900">
                        <a:effectLst/>
                        <a:latin typeface="Arial" panose="020B0604020202020204" pitchFamily="34" charset="0"/>
                        <a:ea typeface="Calibri" panose="020F0502020204030204" pitchFamily="34" charset="0"/>
                        <a:cs typeface="Times New Roman" panose="02020603050405020304" pitchFamily="18" charset="0"/>
                      </a:endParaRPr>
                    </a:p>
                  </a:txBody>
                  <a:tcPr marL="55928" marR="55928" marT="0" marB="0" anchor="ctr"/>
                </a:tc>
                <a:tc>
                  <a:txBody>
                    <a:bodyPr/>
                    <a:lstStyle/>
                    <a:p>
                      <a:pPr marL="0" indent="0" algn="ctr">
                        <a:lnSpc>
                          <a:spcPct val="100000"/>
                        </a:lnSpc>
                        <a:buFont typeface="Arial" panose="020B0604020202020204" pitchFamily="34" charset="0"/>
                        <a:buNone/>
                      </a:pPr>
                      <a:r>
                        <a:rPr lang="es-EC" sz="900">
                          <a:effectLst/>
                        </a:rPr>
                        <a:t>20</a:t>
                      </a:r>
                      <a:endParaRPr lang="es-419" sz="900">
                        <a:effectLst/>
                        <a:latin typeface="Arial" panose="020B0604020202020204" pitchFamily="34" charset="0"/>
                        <a:ea typeface="Calibri" panose="020F0502020204030204" pitchFamily="34" charset="0"/>
                        <a:cs typeface="Times New Roman" panose="02020603050405020304" pitchFamily="18" charset="0"/>
                      </a:endParaRPr>
                    </a:p>
                  </a:txBody>
                  <a:tcPr marL="55928" marR="55928" marT="0" marB="0" anchor="ctr"/>
                </a:tc>
                <a:tc>
                  <a:txBody>
                    <a:bodyPr/>
                    <a:lstStyle/>
                    <a:p>
                      <a:pPr marL="0" indent="0" algn="ctr">
                        <a:lnSpc>
                          <a:spcPct val="100000"/>
                        </a:lnSpc>
                        <a:buFont typeface="Arial" panose="020B0604020202020204" pitchFamily="34" charset="0"/>
                        <a:buNone/>
                      </a:pPr>
                      <a:r>
                        <a:rPr lang="es-EC" sz="900">
                          <a:effectLst/>
                        </a:rPr>
                        <a:t>10</a:t>
                      </a:r>
                      <a:endParaRPr lang="es-419" sz="900">
                        <a:effectLst/>
                        <a:latin typeface="Arial" panose="020B0604020202020204" pitchFamily="34" charset="0"/>
                        <a:ea typeface="Calibri" panose="020F0502020204030204" pitchFamily="34" charset="0"/>
                        <a:cs typeface="Times New Roman" panose="02020603050405020304" pitchFamily="18" charset="0"/>
                      </a:endParaRPr>
                    </a:p>
                  </a:txBody>
                  <a:tcPr marL="55928" marR="55928" marT="0" marB="0" anchor="ctr"/>
                </a:tc>
                <a:tc>
                  <a:txBody>
                    <a:bodyPr/>
                    <a:lstStyle/>
                    <a:p>
                      <a:pPr marL="0" indent="0" algn="ctr">
                        <a:lnSpc>
                          <a:spcPct val="100000"/>
                        </a:lnSpc>
                        <a:buFont typeface="Arial" panose="020B0604020202020204" pitchFamily="34" charset="0"/>
                        <a:buNone/>
                      </a:pPr>
                      <a:r>
                        <a:rPr lang="es-EC" sz="900" dirty="0">
                          <a:effectLst/>
                        </a:rPr>
                        <a:t>10</a:t>
                      </a:r>
                      <a:endParaRPr lang="es-419" sz="900" dirty="0">
                        <a:effectLst/>
                        <a:latin typeface="Arial" panose="020B0604020202020204" pitchFamily="34" charset="0"/>
                        <a:ea typeface="Calibri" panose="020F0502020204030204" pitchFamily="34" charset="0"/>
                        <a:cs typeface="Times New Roman" panose="02020603050405020304" pitchFamily="18" charset="0"/>
                      </a:endParaRPr>
                    </a:p>
                  </a:txBody>
                  <a:tcPr marL="55928" marR="55928" marT="0" marB="0" anchor="ctr"/>
                </a:tc>
                <a:tc>
                  <a:txBody>
                    <a:bodyPr/>
                    <a:lstStyle/>
                    <a:p>
                      <a:pPr marL="0" indent="0" algn="ctr">
                        <a:lnSpc>
                          <a:spcPct val="100000"/>
                        </a:lnSpc>
                        <a:buFont typeface="Arial" panose="020B0604020202020204" pitchFamily="34" charset="0"/>
                        <a:buNone/>
                      </a:pPr>
                      <a:r>
                        <a:rPr lang="es-EC" sz="900">
                          <a:effectLst/>
                        </a:rPr>
                        <a:t>20</a:t>
                      </a:r>
                      <a:endParaRPr lang="es-419" sz="900">
                        <a:effectLst/>
                        <a:latin typeface="Arial" panose="020B0604020202020204" pitchFamily="34" charset="0"/>
                        <a:ea typeface="Calibri" panose="020F0502020204030204" pitchFamily="34" charset="0"/>
                        <a:cs typeface="Times New Roman" panose="02020603050405020304" pitchFamily="18" charset="0"/>
                      </a:endParaRPr>
                    </a:p>
                  </a:txBody>
                  <a:tcPr marL="55928" marR="55928" marT="0" marB="0" anchor="ctr"/>
                </a:tc>
                <a:extLst>
                  <a:ext uri="{0D108BD9-81ED-4DB2-BD59-A6C34878D82A}">
                    <a16:rowId xmlns:a16="http://schemas.microsoft.com/office/drawing/2014/main" val="222250959"/>
                  </a:ext>
                </a:extLst>
              </a:tr>
              <a:tr h="296310">
                <a:tc>
                  <a:txBody>
                    <a:bodyPr/>
                    <a:lstStyle/>
                    <a:p>
                      <a:pPr marL="0" indent="0" algn="ctr">
                        <a:lnSpc>
                          <a:spcPct val="100000"/>
                        </a:lnSpc>
                        <a:buFont typeface="Arial" panose="020B0604020202020204" pitchFamily="34" charset="0"/>
                        <a:buNone/>
                      </a:pPr>
                      <a:r>
                        <a:rPr lang="es-EC" sz="900">
                          <a:effectLst/>
                        </a:rPr>
                        <a:t>Soldabilidad</a:t>
                      </a:r>
                      <a:endParaRPr lang="es-419" sz="900">
                        <a:effectLst/>
                        <a:latin typeface="Arial" panose="020B0604020202020204" pitchFamily="34" charset="0"/>
                        <a:ea typeface="Calibri" panose="020F0502020204030204" pitchFamily="34" charset="0"/>
                        <a:cs typeface="Times New Roman" panose="02020603050405020304" pitchFamily="18" charset="0"/>
                      </a:endParaRPr>
                    </a:p>
                  </a:txBody>
                  <a:tcPr marL="55928" marR="55928" marT="0" marB="0" anchor="ctr"/>
                </a:tc>
                <a:tc>
                  <a:txBody>
                    <a:bodyPr/>
                    <a:lstStyle/>
                    <a:p>
                      <a:pPr marL="0" indent="0" algn="ctr">
                        <a:lnSpc>
                          <a:spcPct val="100000"/>
                        </a:lnSpc>
                        <a:buFont typeface="Arial" panose="020B0604020202020204" pitchFamily="34" charset="0"/>
                        <a:buNone/>
                      </a:pPr>
                      <a:r>
                        <a:rPr lang="es-EC" sz="900" dirty="0">
                          <a:effectLst/>
                        </a:rPr>
                        <a:t>10</a:t>
                      </a:r>
                      <a:endParaRPr lang="es-419" sz="900" dirty="0">
                        <a:effectLst/>
                        <a:latin typeface="Arial" panose="020B0604020202020204" pitchFamily="34" charset="0"/>
                        <a:ea typeface="Calibri" panose="020F0502020204030204" pitchFamily="34" charset="0"/>
                        <a:cs typeface="Times New Roman" panose="02020603050405020304" pitchFamily="18" charset="0"/>
                      </a:endParaRPr>
                    </a:p>
                  </a:txBody>
                  <a:tcPr marL="55928" marR="55928" marT="0" marB="0" anchor="ctr"/>
                </a:tc>
                <a:tc>
                  <a:txBody>
                    <a:bodyPr/>
                    <a:lstStyle/>
                    <a:p>
                      <a:pPr marL="0" indent="0" algn="ctr">
                        <a:lnSpc>
                          <a:spcPct val="100000"/>
                        </a:lnSpc>
                        <a:buFont typeface="Arial" panose="020B0604020202020204" pitchFamily="34" charset="0"/>
                        <a:buNone/>
                      </a:pPr>
                      <a:r>
                        <a:rPr lang="es-EC" sz="900">
                          <a:effectLst/>
                        </a:rPr>
                        <a:t>10</a:t>
                      </a:r>
                      <a:endParaRPr lang="es-419" sz="900">
                        <a:effectLst/>
                        <a:latin typeface="Arial" panose="020B0604020202020204" pitchFamily="34" charset="0"/>
                        <a:ea typeface="Calibri" panose="020F0502020204030204" pitchFamily="34" charset="0"/>
                        <a:cs typeface="Times New Roman" panose="02020603050405020304" pitchFamily="18" charset="0"/>
                      </a:endParaRPr>
                    </a:p>
                  </a:txBody>
                  <a:tcPr marL="55928" marR="55928" marT="0" marB="0" anchor="ctr"/>
                </a:tc>
                <a:tc>
                  <a:txBody>
                    <a:bodyPr/>
                    <a:lstStyle/>
                    <a:p>
                      <a:pPr marL="0" indent="0" algn="ctr">
                        <a:lnSpc>
                          <a:spcPct val="100000"/>
                        </a:lnSpc>
                        <a:buFont typeface="Arial" panose="020B0604020202020204" pitchFamily="34" charset="0"/>
                        <a:buNone/>
                      </a:pPr>
                      <a:r>
                        <a:rPr lang="es-EC" sz="900">
                          <a:effectLst/>
                        </a:rPr>
                        <a:t>2</a:t>
                      </a:r>
                      <a:endParaRPr lang="es-419" sz="900">
                        <a:effectLst/>
                        <a:latin typeface="Arial" panose="020B0604020202020204" pitchFamily="34" charset="0"/>
                        <a:ea typeface="Calibri" panose="020F0502020204030204" pitchFamily="34" charset="0"/>
                        <a:cs typeface="Times New Roman" panose="02020603050405020304" pitchFamily="18" charset="0"/>
                      </a:endParaRPr>
                    </a:p>
                  </a:txBody>
                  <a:tcPr marL="55928" marR="55928" marT="0" marB="0" anchor="ctr"/>
                </a:tc>
                <a:tc>
                  <a:txBody>
                    <a:bodyPr/>
                    <a:lstStyle/>
                    <a:p>
                      <a:pPr marL="0" indent="0" algn="ctr">
                        <a:lnSpc>
                          <a:spcPct val="100000"/>
                        </a:lnSpc>
                        <a:buFont typeface="Arial" panose="020B0604020202020204" pitchFamily="34" charset="0"/>
                        <a:buNone/>
                      </a:pPr>
                      <a:r>
                        <a:rPr lang="es-EC" sz="900">
                          <a:effectLst/>
                        </a:rPr>
                        <a:t>5</a:t>
                      </a:r>
                      <a:endParaRPr lang="es-419" sz="900">
                        <a:effectLst/>
                        <a:latin typeface="Arial" panose="020B0604020202020204" pitchFamily="34" charset="0"/>
                        <a:ea typeface="Calibri" panose="020F0502020204030204" pitchFamily="34" charset="0"/>
                        <a:cs typeface="Times New Roman" panose="02020603050405020304" pitchFamily="18" charset="0"/>
                      </a:endParaRPr>
                    </a:p>
                  </a:txBody>
                  <a:tcPr marL="55928" marR="55928" marT="0" marB="0" anchor="ctr"/>
                </a:tc>
                <a:tc>
                  <a:txBody>
                    <a:bodyPr/>
                    <a:lstStyle/>
                    <a:p>
                      <a:pPr marL="0" indent="0" algn="ctr">
                        <a:lnSpc>
                          <a:spcPct val="100000"/>
                        </a:lnSpc>
                        <a:buFont typeface="Arial" panose="020B0604020202020204" pitchFamily="34" charset="0"/>
                        <a:buNone/>
                      </a:pPr>
                      <a:r>
                        <a:rPr lang="es-EC" sz="900" dirty="0">
                          <a:effectLst/>
                        </a:rPr>
                        <a:t>5</a:t>
                      </a:r>
                      <a:endParaRPr lang="es-419" sz="900" dirty="0">
                        <a:effectLst/>
                        <a:latin typeface="Arial" panose="020B0604020202020204" pitchFamily="34" charset="0"/>
                        <a:ea typeface="Calibri" panose="020F0502020204030204" pitchFamily="34" charset="0"/>
                        <a:cs typeface="Times New Roman" panose="02020603050405020304" pitchFamily="18" charset="0"/>
                      </a:endParaRPr>
                    </a:p>
                  </a:txBody>
                  <a:tcPr marL="55928" marR="55928" marT="0" marB="0" anchor="ctr"/>
                </a:tc>
                <a:tc>
                  <a:txBody>
                    <a:bodyPr/>
                    <a:lstStyle/>
                    <a:p>
                      <a:pPr marL="0" indent="0" algn="ctr">
                        <a:lnSpc>
                          <a:spcPct val="100000"/>
                        </a:lnSpc>
                        <a:buFont typeface="Arial" panose="020B0604020202020204" pitchFamily="34" charset="0"/>
                        <a:buNone/>
                      </a:pPr>
                      <a:r>
                        <a:rPr lang="es-EC" sz="900">
                          <a:effectLst/>
                        </a:rPr>
                        <a:t>3</a:t>
                      </a:r>
                      <a:endParaRPr lang="es-419" sz="900">
                        <a:effectLst/>
                        <a:latin typeface="Arial" panose="020B0604020202020204" pitchFamily="34" charset="0"/>
                        <a:ea typeface="Calibri" panose="020F0502020204030204" pitchFamily="34" charset="0"/>
                        <a:cs typeface="Times New Roman" panose="02020603050405020304" pitchFamily="18" charset="0"/>
                      </a:endParaRPr>
                    </a:p>
                  </a:txBody>
                  <a:tcPr marL="55928" marR="55928" marT="0" marB="0" anchor="ctr"/>
                </a:tc>
                <a:extLst>
                  <a:ext uri="{0D108BD9-81ED-4DB2-BD59-A6C34878D82A}">
                    <a16:rowId xmlns:a16="http://schemas.microsoft.com/office/drawing/2014/main" val="4243514926"/>
                  </a:ext>
                </a:extLst>
              </a:tr>
              <a:tr h="296310">
                <a:tc>
                  <a:txBody>
                    <a:bodyPr/>
                    <a:lstStyle/>
                    <a:p>
                      <a:pPr marL="0" indent="0" algn="ctr">
                        <a:lnSpc>
                          <a:spcPct val="100000"/>
                        </a:lnSpc>
                        <a:buFont typeface="Arial" panose="020B0604020202020204" pitchFamily="34" charset="0"/>
                        <a:buNone/>
                      </a:pPr>
                      <a:r>
                        <a:rPr lang="es-EC" sz="900" dirty="0">
                          <a:effectLst/>
                        </a:rPr>
                        <a:t>Total</a:t>
                      </a:r>
                      <a:endParaRPr lang="es-419" sz="900" dirty="0">
                        <a:effectLst/>
                        <a:latin typeface="Arial" panose="020B0604020202020204" pitchFamily="34" charset="0"/>
                        <a:ea typeface="Calibri" panose="020F0502020204030204" pitchFamily="34" charset="0"/>
                        <a:cs typeface="Times New Roman" panose="02020603050405020304" pitchFamily="18" charset="0"/>
                      </a:endParaRPr>
                    </a:p>
                  </a:txBody>
                  <a:tcPr marL="55928" marR="55928" marT="0" marB="0" anchor="ctr"/>
                </a:tc>
                <a:tc>
                  <a:txBody>
                    <a:bodyPr/>
                    <a:lstStyle/>
                    <a:p>
                      <a:pPr marL="0" indent="0" algn="ctr">
                        <a:lnSpc>
                          <a:spcPct val="100000"/>
                        </a:lnSpc>
                        <a:buFont typeface="Arial" panose="020B0604020202020204" pitchFamily="34" charset="0"/>
                        <a:buNone/>
                      </a:pPr>
                      <a:r>
                        <a:rPr lang="es-EC" sz="900" dirty="0">
                          <a:effectLst/>
                        </a:rPr>
                        <a:t>100</a:t>
                      </a:r>
                      <a:endParaRPr lang="es-419" sz="900" dirty="0">
                        <a:effectLst/>
                        <a:latin typeface="Arial" panose="020B0604020202020204" pitchFamily="34" charset="0"/>
                        <a:ea typeface="Calibri" panose="020F0502020204030204" pitchFamily="34" charset="0"/>
                        <a:cs typeface="Times New Roman" panose="02020603050405020304" pitchFamily="18" charset="0"/>
                      </a:endParaRPr>
                    </a:p>
                  </a:txBody>
                  <a:tcPr marL="55928" marR="55928" marT="0" marB="0" anchor="ctr"/>
                </a:tc>
                <a:tc>
                  <a:txBody>
                    <a:bodyPr/>
                    <a:lstStyle/>
                    <a:p>
                      <a:pPr marL="0" indent="0" algn="ctr">
                        <a:lnSpc>
                          <a:spcPct val="100000"/>
                        </a:lnSpc>
                        <a:buFont typeface="Arial" panose="020B0604020202020204" pitchFamily="34" charset="0"/>
                        <a:buNone/>
                      </a:pPr>
                      <a:r>
                        <a:rPr lang="es-EC" sz="900" dirty="0">
                          <a:effectLst/>
                        </a:rPr>
                        <a:t>95</a:t>
                      </a:r>
                      <a:endParaRPr lang="es-419" sz="900" dirty="0">
                        <a:effectLst/>
                        <a:latin typeface="Arial" panose="020B0604020202020204" pitchFamily="34" charset="0"/>
                        <a:ea typeface="Calibri" panose="020F0502020204030204" pitchFamily="34" charset="0"/>
                        <a:cs typeface="Times New Roman" panose="02020603050405020304" pitchFamily="18" charset="0"/>
                      </a:endParaRPr>
                    </a:p>
                  </a:txBody>
                  <a:tcPr marL="55928" marR="55928" marT="0" marB="0" anchor="ctr"/>
                </a:tc>
                <a:tc>
                  <a:txBody>
                    <a:bodyPr/>
                    <a:lstStyle/>
                    <a:p>
                      <a:pPr marL="0" indent="0" algn="ctr">
                        <a:lnSpc>
                          <a:spcPct val="100000"/>
                        </a:lnSpc>
                        <a:buFont typeface="Arial" panose="020B0604020202020204" pitchFamily="34" charset="0"/>
                        <a:buNone/>
                      </a:pPr>
                      <a:r>
                        <a:rPr lang="es-EC" sz="900">
                          <a:effectLst/>
                        </a:rPr>
                        <a:t>52</a:t>
                      </a:r>
                      <a:endParaRPr lang="es-419" sz="900">
                        <a:effectLst/>
                        <a:latin typeface="Arial" panose="020B0604020202020204" pitchFamily="34" charset="0"/>
                        <a:ea typeface="Calibri" panose="020F0502020204030204" pitchFamily="34" charset="0"/>
                        <a:cs typeface="Times New Roman" panose="02020603050405020304" pitchFamily="18" charset="0"/>
                      </a:endParaRPr>
                    </a:p>
                  </a:txBody>
                  <a:tcPr marL="55928" marR="55928" marT="0" marB="0" anchor="ctr"/>
                </a:tc>
                <a:tc>
                  <a:txBody>
                    <a:bodyPr/>
                    <a:lstStyle/>
                    <a:p>
                      <a:pPr marL="0" indent="0" algn="ctr">
                        <a:lnSpc>
                          <a:spcPct val="100000"/>
                        </a:lnSpc>
                        <a:buFont typeface="Arial" panose="020B0604020202020204" pitchFamily="34" charset="0"/>
                        <a:buNone/>
                      </a:pPr>
                      <a:r>
                        <a:rPr lang="es-EC" sz="900">
                          <a:effectLst/>
                        </a:rPr>
                        <a:t>55</a:t>
                      </a:r>
                      <a:endParaRPr lang="es-419" sz="900">
                        <a:effectLst/>
                        <a:latin typeface="Arial" panose="020B0604020202020204" pitchFamily="34" charset="0"/>
                        <a:ea typeface="Calibri" panose="020F0502020204030204" pitchFamily="34" charset="0"/>
                        <a:cs typeface="Times New Roman" panose="02020603050405020304" pitchFamily="18" charset="0"/>
                      </a:endParaRPr>
                    </a:p>
                  </a:txBody>
                  <a:tcPr marL="55928" marR="55928" marT="0" marB="0" anchor="ctr"/>
                </a:tc>
                <a:tc>
                  <a:txBody>
                    <a:bodyPr/>
                    <a:lstStyle/>
                    <a:p>
                      <a:pPr marL="0" indent="0" algn="ctr">
                        <a:lnSpc>
                          <a:spcPct val="100000"/>
                        </a:lnSpc>
                        <a:buFont typeface="Arial" panose="020B0604020202020204" pitchFamily="34" charset="0"/>
                        <a:buNone/>
                      </a:pPr>
                      <a:r>
                        <a:rPr lang="es-EC" sz="900">
                          <a:effectLst/>
                        </a:rPr>
                        <a:t>45</a:t>
                      </a:r>
                      <a:endParaRPr lang="es-419" sz="900">
                        <a:effectLst/>
                        <a:latin typeface="Arial" panose="020B0604020202020204" pitchFamily="34" charset="0"/>
                        <a:ea typeface="Calibri" panose="020F0502020204030204" pitchFamily="34" charset="0"/>
                        <a:cs typeface="Times New Roman" panose="02020603050405020304" pitchFamily="18" charset="0"/>
                      </a:endParaRPr>
                    </a:p>
                  </a:txBody>
                  <a:tcPr marL="55928" marR="55928" marT="0" marB="0" anchor="ctr"/>
                </a:tc>
                <a:tc>
                  <a:txBody>
                    <a:bodyPr/>
                    <a:lstStyle/>
                    <a:p>
                      <a:pPr marL="0" indent="0" algn="ctr">
                        <a:lnSpc>
                          <a:spcPct val="100000"/>
                        </a:lnSpc>
                        <a:buFont typeface="Arial" panose="020B0604020202020204" pitchFamily="34" charset="0"/>
                        <a:buNone/>
                      </a:pPr>
                      <a:r>
                        <a:rPr lang="es-EC" sz="900" dirty="0">
                          <a:effectLst/>
                        </a:rPr>
                        <a:t>58</a:t>
                      </a:r>
                      <a:endParaRPr lang="es-419" sz="900" dirty="0">
                        <a:effectLst/>
                        <a:latin typeface="Arial" panose="020B0604020202020204" pitchFamily="34" charset="0"/>
                        <a:ea typeface="Calibri" panose="020F0502020204030204" pitchFamily="34" charset="0"/>
                        <a:cs typeface="Times New Roman" panose="02020603050405020304" pitchFamily="18" charset="0"/>
                      </a:endParaRPr>
                    </a:p>
                  </a:txBody>
                  <a:tcPr marL="55928" marR="55928" marT="0" marB="0" anchor="ctr"/>
                </a:tc>
                <a:extLst>
                  <a:ext uri="{0D108BD9-81ED-4DB2-BD59-A6C34878D82A}">
                    <a16:rowId xmlns:a16="http://schemas.microsoft.com/office/drawing/2014/main" val="3216033301"/>
                  </a:ext>
                </a:extLst>
              </a:tr>
            </a:tbl>
          </a:graphicData>
        </a:graphic>
      </p:graphicFrame>
      <p:sp>
        <p:nvSpPr>
          <p:cNvPr id="16" name="CuadroTexto 15">
            <a:extLst>
              <a:ext uri="{FF2B5EF4-FFF2-40B4-BE49-F238E27FC236}">
                <a16:creationId xmlns:a16="http://schemas.microsoft.com/office/drawing/2014/main" id="{8B19D75C-925B-4D1C-9598-2B23464E8624}"/>
              </a:ext>
            </a:extLst>
          </p:cNvPr>
          <p:cNvSpPr txBox="1"/>
          <p:nvPr/>
        </p:nvSpPr>
        <p:spPr>
          <a:xfrm>
            <a:off x="1606160" y="1206663"/>
            <a:ext cx="3683779" cy="307777"/>
          </a:xfrm>
          <a:prstGeom prst="rect">
            <a:avLst/>
          </a:prstGeom>
          <a:noFill/>
        </p:spPr>
        <p:txBody>
          <a:bodyPr wrap="square">
            <a:spAutoFit/>
          </a:bodyPr>
          <a:lstStyle/>
          <a:p>
            <a:pPr lvl="1"/>
            <a:r>
              <a:rPr lang="es-EC" sz="1400" b="1" dirty="0">
                <a:effectLst/>
                <a:latin typeface="Arial" panose="020B0604020202020204" pitchFamily="34" charset="0"/>
                <a:ea typeface="Calibri" panose="020F0502020204030204" pitchFamily="34" charset="0"/>
                <a:cs typeface="Times New Roman" panose="02020603050405020304" pitchFamily="18" charset="0"/>
              </a:rPr>
              <a:t>SELECCIÓN DEL MATERIAL </a:t>
            </a:r>
            <a:endParaRPr lang="es-419" sz="1400" b="1" dirty="0"/>
          </a:p>
        </p:txBody>
      </p:sp>
      <p:sp>
        <p:nvSpPr>
          <p:cNvPr id="2" name="Rectángulo 1">
            <a:extLst>
              <a:ext uri="{FF2B5EF4-FFF2-40B4-BE49-F238E27FC236}">
                <a16:creationId xmlns:a16="http://schemas.microsoft.com/office/drawing/2014/main" id="{CFC3DC82-86FB-4DAE-92EF-441EA9AB1AC8}"/>
              </a:ext>
            </a:extLst>
          </p:cNvPr>
          <p:cNvSpPr/>
          <p:nvPr/>
        </p:nvSpPr>
        <p:spPr>
          <a:xfrm>
            <a:off x="2876549" y="1845211"/>
            <a:ext cx="571500" cy="2555998"/>
          </a:xfrm>
          <a:prstGeom prst="rect">
            <a:avLst/>
          </a:prstGeom>
          <a:noFill/>
          <a:ln w="28575" cmpd="dbl">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4" name="CuadroTexto 13">
            <a:extLst>
              <a:ext uri="{FF2B5EF4-FFF2-40B4-BE49-F238E27FC236}">
                <a16:creationId xmlns:a16="http://schemas.microsoft.com/office/drawing/2014/main" id="{B622C24B-177F-4286-AD9E-CFB1C8139F98}"/>
              </a:ext>
            </a:extLst>
          </p:cNvPr>
          <p:cNvSpPr txBox="1"/>
          <p:nvPr/>
        </p:nvSpPr>
        <p:spPr>
          <a:xfrm>
            <a:off x="7571689" y="6350254"/>
            <a:ext cx="6096000" cy="307777"/>
          </a:xfrm>
          <a:prstGeom prst="rect">
            <a:avLst/>
          </a:prstGeom>
          <a:noFill/>
        </p:spPr>
        <p:txBody>
          <a:bodyPr wrap="square">
            <a:spAutoFit/>
          </a:bodyPr>
          <a:lstStyle/>
          <a:p>
            <a:r>
              <a:rPr lang="es-419" sz="1400" dirty="0">
                <a:effectLst/>
                <a:latin typeface="Arial" panose="020B0604020202020204" pitchFamily="34" charset="0"/>
                <a:ea typeface="Calibri" panose="020F0502020204030204" pitchFamily="34" charset="0"/>
              </a:rPr>
              <a:t>(Testo, 2010)</a:t>
            </a:r>
            <a:endParaRPr lang="es-419" sz="1400" dirty="0"/>
          </a:p>
        </p:txBody>
      </p:sp>
    </p:spTree>
    <p:extLst>
      <p:ext uri="{BB962C8B-B14F-4D97-AF65-F5344CB8AC3E}">
        <p14:creationId xmlns:p14="http://schemas.microsoft.com/office/powerpoint/2010/main" val="7453088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D0E2E829-8DBC-4271-B456-54014DD005B1}"/>
              </a:ext>
            </a:extLst>
          </p:cNvPr>
          <p:cNvSpPr txBox="1"/>
          <p:nvPr/>
        </p:nvSpPr>
        <p:spPr>
          <a:xfrm>
            <a:off x="-1" y="664170"/>
            <a:ext cx="4033117" cy="307777"/>
          </a:xfrm>
          <a:prstGeom prst="rect">
            <a:avLst/>
          </a:prstGeom>
          <a:noFill/>
        </p:spPr>
        <p:txBody>
          <a:bodyPr wrap="square">
            <a:spAutoFit/>
          </a:bodyPr>
          <a:lstStyle/>
          <a:p>
            <a:pPr lvl="1"/>
            <a:r>
              <a:rPr lang="es-EC" sz="1400" b="1" dirty="0">
                <a:latin typeface="Arial" panose="020B0604020202020204" pitchFamily="34" charset="0"/>
                <a:cs typeface="Times New Roman" panose="02020603050405020304" pitchFamily="18" charset="0"/>
              </a:rPr>
              <a:t>CONDICIONES DE LABORATORIO</a:t>
            </a:r>
            <a:endParaRPr lang="es-419" sz="1400" b="1" dirty="0"/>
          </a:p>
        </p:txBody>
      </p:sp>
      <p:graphicFrame>
        <p:nvGraphicFramePr>
          <p:cNvPr id="6" name="Tabla 6">
            <a:extLst>
              <a:ext uri="{FF2B5EF4-FFF2-40B4-BE49-F238E27FC236}">
                <a16:creationId xmlns:a16="http://schemas.microsoft.com/office/drawing/2014/main" id="{AD629FD0-D931-4CDE-B6D0-33600BC37C35}"/>
              </a:ext>
            </a:extLst>
          </p:cNvPr>
          <p:cNvGraphicFramePr>
            <a:graphicFrameLocks noGrp="1"/>
          </p:cNvGraphicFramePr>
          <p:nvPr>
            <p:extLst>
              <p:ext uri="{D42A27DB-BD31-4B8C-83A1-F6EECF244321}">
                <p14:modId xmlns:p14="http://schemas.microsoft.com/office/powerpoint/2010/main" val="976094219"/>
              </p:ext>
            </p:extLst>
          </p:nvPr>
        </p:nvGraphicFramePr>
        <p:xfrm>
          <a:off x="322469" y="1311069"/>
          <a:ext cx="3744000" cy="1097280"/>
        </p:xfrm>
        <a:graphic>
          <a:graphicData uri="http://schemas.openxmlformats.org/drawingml/2006/table">
            <a:tbl>
              <a:tblPr firstRow="1" bandRow="1">
                <a:tableStyleId>{3B4B98B0-60AC-42C2-AFA5-B58CD77FA1E5}</a:tableStyleId>
              </a:tblPr>
              <a:tblGrid>
                <a:gridCol w="2304000">
                  <a:extLst>
                    <a:ext uri="{9D8B030D-6E8A-4147-A177-3AD203B41FA5}">
                      <a16:colId xmlns:a16="http://schemas.microsoft.com/office/drawing/2014/main" val="4179197672"/>
                    </a:ext>
                  </a:extLst>
                </a:gridCol>
                <a:gridCol w="1440000">
                  <a:extLst>
                    <a:ext uri="{9D8B030D-6E8A-4147-A177-3AD203B41FA5}">
                      <a16:colId xmlns:a16="http://schemas.microsoft.com/office/drawing/2014/main" val="3372450541"/>
                    </a:ext>
                  </a:extLst>
                </a:gridCol>
              </a:tblGrid>
              <a:tr h="310962">
                <a:tc>
                  <a:txBody>
                    <a:bodyPr/>
                    <a:lstStyle/>
                    <a:p>
                      <a:pPr algn="ctr"/>
                      <a:r>
                        <a:rPr lang="es-ES" dirty="0"/>
                        <a:t>Variable</a:t>
                      </a:r>
                    </a:p>
                  </a:txBody>
                  <a:tcPr/>
                </a:tc>
                <a:tc>
                  <a:txBody>
                    <a:bodyPr/>
                    <a:lstStyle/>
                    <a:p>
                      <a:pPr algn="ctr"/>
                      <a:r>
                        <a:rPr lang="es-ES" dirty="0"/>
                        <a:t>Medida</a:t>
                      </a:r>
                    </a:p>
                  </a:txBody>
                  <a:tcPr/>
                </a:tc>
                <a:extLst>
                  <a:ext uri="{0D108BD9-81ED-4DB2-BD59-A6C34878D82A}">
                    <a16:rowId xmlns:a16="http://schemas.microsoft.com/office/drawing/2014/main" val="2131649805"/>
                  </a:ext>
                </a:extLst>
              </a:tr>
              <a:tr h="310962">
                <a:tc>
                  <a:txBody>
                    <a:bodyPr/>
                    <a:lstStyle/>
                    <a:p>
                      <a:pPr algn="ctr"/>
                      <a:r>
                        <a:rPr lang="es-ES" dirty="0"/>
                        <a:t>Temperatura</a:t>
                      </a:r>
                    </a:p>
                  </a:txBody>
                  <a:tcPr/>
                </a:tc>
                <a:tc>
                  <a:txBody>
                    <a:bodyPr/>
                    <a:lstStyle/>
                    <a:p>
                      <a:pPr algn="ctr"/>
                      <a:r>
                        <a:rPr lang="es-ES" dirty="0"/>
                        <a:t>20°C</a:t>
                      </a:r>
                    </a:p>
                  </a:txBody>
                  <a:tcPr/>
                </a:tc>
                <a:extLst>
                  <a:ext uri="{0D108BD9-81ED-4DB2-BD59-A6C34878D82A}">
                    <a16:rowId xmlns:a16="http://schemas.microsoft.com/office/drawing/2014/main" val="2873186629"/>
                  </a:ext>
                </a:extLst>
              </a:tr>
              <a:tr h="310962">
                <a:tc>
                  <a:txBody>
                    <a:bodyPr/>
                    <a:lstStyle/>
                    <a:p>
                      <a:pPr algn="ctr"/>
                      <a:r>
                        <a:rPr lang="es-ES" dirty="0"/>
                        <a:t>Presión absoluta</a:t>
                      </a:r>
                    </a:p>
                  </a:txBody>
                  <a:tcPr/>
                </a:tc>
                <a:tc>
                  <a:txBody>
                    <a:bodyPr/>
                    <a:lstStyle/>
                    <a:p>
                      <a:pPr algn="ctr"/>
                      <a:r>
                        <a:rPr lang="es-ES" dirty="0"/>
                        <a:t>1 atm</a:t>
                      </a:r>
                    </a:p>
                  </a:txBody>
                  <a:tcPr/>
                </a:tc>
                <a:extLst>
                  <a:ext uri="{0D108BD9-81ED-4DB2-BD59-A6C34878D82A}">
                    <a16:rowId xmlns:a16="http://schemas.microsoft.com/office/drawing/2014/main" val="2189426620"/>
                  </a:ext>
                </a:extLst>
              </a:tr>
            </a:tbl>
          </a:graphicData>
        </a:graphic>
      </p:graphicFrame>
      <p:sp>
        <p:nvSpPr>
          <p:cNvPr id="8" name="CuadroTexto 7">
            <a:extLst>
              <a:ext uri="{FF2B5EF4-FFF2-40B4-BE49-F238E27FC236}">
                <a16:creationId xmlns:a16="http://schemas.microsoft.com/office/drawing/2014/main" id="{B28CDB38-0DB1-46CA-8CBB-BCB1BB75169D}"/>
              </a:ext>
            </a:extLst>
          </p:cNvPr>
          <p:cNvSpPr txBox="1"/>
          <p:nvPr/>
        </p:nvSpPr>
        <p:spPr>
          <a:xfrm>
            <a:off x="4923035" y="500281"/>
            <a:ext cx="6096000" cy="872034"/>
          </a:xfrm>
          <a:prstGeom prst="rect">
            <a:avLst/>
          </a:prstGeom>
          <a:noFill/>
        </p:spPr>
        <p:txBody>
          <a:bodyPr wrap="square">
            <a:spAutoFit/>
          </a:bodyPr>
          <a:lstStyle/>
          <a:p>
            <a:pPr marL="449580" algn="ctr">
              <a:lnSpc>
                <a:spcPct val="150000"/>
              </a:lnSpc>
              <a:spcBef>
                <a:spcPts val="200"/>
              </a:spcBef>
            </a:pPr>
            <a:r>
              <a:rPr lang="es-EC" sz="1800" b="1" dirty="0">
                <a:effectLst/>
                <a:latin typeface="Arial" panose="020B0604020202020204" pitchFamily="34" charset="0"/>
                <a:ea typeface="Times New Roman" panose="02020603050405020304" pitchFamily="18" charset="0"/>
                <a:cs typeface="Times New Roman" panose="02020603050405020304" pitchFamily="18" charset="0"/>
              </a:rPr>
              <a:t>Análisis de diámetro y longitud óptima para la superficie extendida de sección circular</a:t>
            </a:r>
            <a:endParaRPr lang="es-ES" sz="1800" b="1" dirty="0">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10" name="Imagen 9">
            <a:extLst>
              <a:ext uri="{FF2B5EF4-FFF2-40B4-BE49-F238E27FC236}">
                <a16:creationId xmlns:a16="http://schemas.microsoft.com/office/drawing/2014/main" id="{6A3142B3-672E-40D4-B885-45BB95BAA5DD}"/>
              </a:ext>
            </a:extLst>
          </p:cNvPr>
          <p:cNvPicPr/>
          <p:nvPr/>
        </p:nvPicPr>
        <p:blipFill rotWithShape="1">
          <a:blip r:embed="rId2" cstate="print">
            <a:extLst>
              <a:ext uri="{28A0092B-C50C-407E-A947-70E740481C1C}">
                <a14:useLocalDpi xmlns:a14="http://schemas.microsoft.com/office/drawing/2010/main" val="0"/>
              </a:ext>
            </a:extLst>
          </a:blip>
          <a:srcRect t="9713"/>
          <a:stretch/>
        </p:blipFill>
        <p:spPr>
          <a:xfrm>
            <a:off x="4793335" y="1441732"/>
            <a:ext cx="3572442" cy="1933234"/>
          </a:xfrm>
          <a:prstGeom prst="rect">
            <a:avLst/>
          </a:prstGeom>
          <a:ln w="12700">
            <a:solidFill>
              <a:schemeClr val="tx1"/>
            </a:solidFill>
          </a:ln>
        </p:spPr>
      </p:pic>
      <p:sp>
        <p:nvSpPr>
          <p:cNvPr id="11" name="Rectángulo 10">
            <a:extLst>
              <a:ext uri="{FF2B5EF4-FFF2-40B4-BE49-F238E27FC236}">
                <a16:creationId xmlns:a16="http://schemas.microsoft.com/office/drawing/2014/main" id="{42001D7E-6CF5-456C-807F-F08904D502A9}"/>
              </a:ext>
            </a:extLst>
          </p:cNvPr>
          <p:cNvSpPr/>
          <p:nvPr/>
        </p:nvSpPr>
        <p:spPr>
          <a:xfrm>
            <a:off x="6324940" y="2094077"/>
            <a:ext cx="1489891" cy="577253"/>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s-ES" dirty="0"/>
              <a:t>D=2cm, L=74cm</a:t>
            </a:r>
          </a:p>
        </p:txBody>
      </p:sp>
      <p:pic>
        <p:nvPicPr>
          <p:cNvPr id="12" name="Imagen 11">
            <a:extLst>
              <a:ext uri="{FF2B5EF4-FFF2-40B4-BE49-F238E27FC236}">
                <a16:creationId xmlns:a16="http://schemas.microsoft.com/office/drawing/2014/main" id="{5E6118F9-466A-4DF6-BD43-7C77AAD003C5}"/>
              </a:ext>
            </a:extLst>
          </p:cNvPr>
          <p:cNvPicPr/>
          <p:nvPr/>
        </p:nvPicPr>
        <p:blipFill rotWithShape="1">
          <a:blip r:embed="rId3"/>
          <a:srcRect t="9587"/>
          <a:stretch/>
        </p:blipFill>
        <p:spPr>
          <a:xfrm>
            <a:off x="4793335" y="3766840"/>
            <a:ext cx="3572442" cy="2073522"/>
          </a:xfrm>
          <a:prstGeom prst="rect">
            <a:avLst/>
          </a:prstGeom>
          <a:ln w="12700">
            <a:solidFill>
              <a:schemeClr val="tx1"/>
            </a:solidFill>
          </a:ln>
        </p:spPr>
      </p:pic>
      <p:sp>
        <p:nvSpPr>
          <p:cNvPr id="13" name="Rectángulo 12">
            <a:extLst>
              <a:ext uri="{FF2B5EF4-FFF2-40B4-BE49-F238E27FC236}">
                <a16:creationId xmlns:a16="http://schemas.microsoft.com/office/drawing/2014/main" id="{F2BD9186-B17A-4F30-9375-2212C42F9F98}"/>
              </a:ext>
            </a:extLst>
          </p:cNvPr>
          <p:cNvSpPr/>
          <p:nvPr/>
        </p:nvSpPr>
        <p:spPr>
          <a:xfrm>
            <a:off x="6481144" y="4711797"/>
            <a:ext cx="1489891" cy="577253"/>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s-ES" dirty="0"/>
              <a:t>D=1cm, L=35cm</a:t>
            </a:r>
          </a:p>
        </p:txBody>
      </p:sp>
      <p:sp>
        <p:nvSpPr>
          <p:cNvPr id="18" name="CuadroTexto 17">
            <a:extLst>
              <a:ext uri="{FF2B5EF4-FFF2-40B4-BE49-F238E27FC236}">
                <a16:creationId xmlns:a16="http://schemas.microsoft.com/office/drawing/2014/main" id="{82F4B05F-6FCD-4034-9F59-2F42F29B2BFE}"/>
              </a:ext>
            </a:extLst>
          </p:cNvPr>
          <p:cNvSpPr txBox="1"/>
          <p:nvPr/>
        </p:nvSpPr>
        <p:spPr>
          <a:xfrm>
            <a:off x="0" y="3275111"/>
            <a:ext cx="4624712" cy="307777"/>
          </a:xfrm>
          <a:prstGeom prst="rect">
            <a:avLst/>
          </a:prstGeom>
          <a:noFill/>
        </p:spPr>
        <p:txBody>
          <a:bodyPr wrap="square">
            <a:spAutoFit/>
          </a:bodyPr>
          <a:lstStyle/>
          <a:p>
            <a:pPr lvl="1"/>
            <a:r>
              <a:rPr lang="es-EC" sz="1400" b="1" dirty="0">
                <a:latin typeface="Arial" panose="020B0604020202020204" pitchFamily="34" charset="0"/>
                <a:cs typeface="Times New Roman" panose="02020603050405020304" pitchFamily="18" charset="0"/>
              </a:rPr>
              <a:t>CONDICIÓN DE TRABAJO DE LAS ALETAS</a:t>
            </a:r>
            <a:endParaRPr lang="es-419" sz="1400" b="1" dirty="0"/>
          </a:p>
        </p:txBody>
      </p:sp>
      <p:graphicFrame>
        <p:nvGraphicFramePr>
          <p:cNvPr id="19" name="Tabla 6">
            <a:extLst>
              <a:ext uri="{FF2B5EF4-FFF2-40B4-BE49-F238E27FC236}">
                <a16:creationId xmlns:a16="http://schemas.microsoft.com/office/drawing/2014/main" id="{B2795641-651A-4FC0-8077-6FA4D063D910}"/>
              </a:ext>
            </a:extLst>
          </p:cNvPr>
          <p:cNvGraphicFramePr>
            <a:graphicFrameLocks noGrp="1"/>
          </p:cNvGraphicFramePr>
          <p:nvPr>
            <p:extLst>
              <p:ext uri="{D42A27DB-BD31-4B8C-83A1-F6EECF244321}">
                <p14:modId xmlns:p14="http://schemas.microsoft.com/office/powerpoint/2010/main" val="2467474530"/>
              </p:ext>
            </p:extLst>
          </p:nvPr>
        </p:nvGraphicFramePr>
        <p:xfrm>
          <a:off x="322469" y="4005683"/>
          <a:ext cx="3708000" cy="1005840"/>
        </p:xfrm>
        <a:graphic>
          <a:graphicData uri="http://schemas.openxmlformats.org/drawingml/2006/table">
            <a:tbl>
              <a:tblPr firstRow="1" bandRow="1">
                <a:tableStyleId>{3B4B98B0-60AC-42C2-AFA5-B58CD77FA1E5}</a:tableStyleId>
              </a:tblPr>
              <a:tblGrid>
                <a:gridCol w="2448000">
                  <a:extLst>
                    <a:ext uri="{9D8B030D-6E8A-4147-A177-3AD203B41FA5}">
                      <a16:colId xmlns:a16="http://schemas.microsoft.com/office/drawing/2014/main" val="4179197672"/>
                    </a:ext>
                  </a:extLst>
                </a:gridCol>
                <a:gridCol w="1260000">
                  <a:extLst>
                    <a:ext uri="{9D8B030D-6E8A-4147-A177-3AD203B41FA5}">
                      <a16:colId xmlns:a16="http://schemas.microsoft.com/office/drawing/2014/main" val="3372450541"/>
                    </a:ext>
                  </a:extLst>
                </a:gridCol>
              </a:tblGrid>
              <a:tr h="279536">
                <a:tc>
                  <a:txBody>
                    <a:bodyPr/>
                    <a:lstStyle/>
                    <a:p>
                      <a:pPr algn="ctr"/>
                      <a:r>
                        <a:rPr lang="es-ES" dirty="0"/>
                        <a:t>Variable</a:t>
                      </a:r>
                    </a:p>
                  </a:txBody>
                  <a:tcPr/>
                </a:tc>
                <a:tc>
                  <a:txBody>
                    <a:bodyPr/>
                    <a:lstStyle/>
                    <a:p>
                      <a:pPr algn="ctr"/>
                      <a:r>
                        <a:rPr lang="es-ES" dirty="0"/>
                        <a:t>Medida</a:t>
                      </a:r>
                    </a:p>
                  </a:txBody>
                  <a:tcPr/>
                </a:tc>
                <a:extLst>
                  <a:ext uri="{0D108BD9-81ED-4DB2-BD59-A6C34878D82A}">
                    <a16:rowId xmlns:a16="http://schemas.microsoft.com/office/drawing/2014/main" val="2131649805"/>
                  </a:ext>
                </a:extLst>
              </a:tr>
              <a:tr h="489188">
                <a:tc>
                  <a:txBody>
                    <a:bodyPr/>
                    <a:lstStyle/>
                    <a:p>
                      <a:pPr algn="ctr"/>
                      <a:r>
                        <a:rPr lang="es-ES" dirty="0"/>
                        <a:t>Temperatura de la base </a:t>
                      </a:r>
                    </a:p>
                  </a:txBody>
                  <a:tcPr/>
                </a:tc>
                <a:tc>
                  <a:txBody>
                    <a:bodyPr/>
                    <a:lstStyle/>
                    <a:p>
                      <a:pPr algn="ctr"/>
                      <a:r>
                        <a:rPr lang="es-ES" dirty="0"/>
                        <a:t>120°C</a:t>
                      </a:r>
                    </a:p>
                  </a:txBody>
                  <a:tcPr anchor="ctr"/>
                </a:tc>
                <a:extLst>
                  <a:ext uri="{0D108BD9-81ED-4DB2-BD59-A6C34878D82A}">
                    <a16:rowId xmlns:a16="http://schemas.microsoft.com/office/drawing/2014/main" val="2873186629"/>
                  </a:ext>
                </a:extLst>
              </a:tr>
            </a:tbl>
          </a:graphicData>
        </a:graphic>
      </p:graphicFrame>
      <p:graphicFrame>
        <p:nvGraphicFramePr>
          <p:cNvPr id="14" name="Diagrama 13">
            <a:extLst>
              <a:ext uri="{FF2B5EF4-FFF2-40B4-BE49-F238E27FC236}">
                <a16:creationId xmlns:a16="http://schemas.microsoft.com/office/drawing/2014/main" id="{72806DBF-9671-4456-8F68-9E613F3BF5A8}"/>
              </a:ext>
            </a:extLst>
          </p:cNvPr>
          <p:cNvGraphicFramePr/>
          <p:nvPr>
            <p:extLst>
              <p:ext uri="{D42A27DB-BD31-4B8C-83A1-F6EECF244321}">
                <p14:modId xmlns:p14="http://schemas.microsoft.com/office/powerpoint/2010/main" val="421027270"/>
              </p:ext>
            </p:extLst>
          </p:nvPr>
        </p:nvGraphicFramePr>
        <p:xfrm>
          <a:off x="8462933" y="1445135"/>
          <a:ext cx="2666062" cy="158991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5" name="Diagrama 14">
            <a:extLst>
              <a:ext uri="{FF2B5EF4-FFF2-40B4-BE49-F238E27FC236}">
                <a16:creationId xmlns:a16="http://schemas.microsoft.com/office/drawing/2014/main" id="{00B553C8-822A-4CEC-AB03-A2649460D736}"/>
              </a:ext>
            </a:extLst>
          </p:cNvPr>
          <p:cNvGraphicFramePr/>
          <p:nvPr>
            <p:extLst>
              <p:ext uri="{D42A27DB-BD31-4B8C-83A1-F6EECF244321}">
                <p14:modId xmlns:p14="http://schemas.microsoft.com/office/powerpoint/2010/main" val="2660422696"/>
              </p:ext>
            </p:extLst>
          </p:nvPr>
        </p:nvGraphicFramePr>
        <p:xfrm>
          <a:off x="9593204" y="3734705"/>
          <a:ext cx="2403642" cy="162413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6" name="Rectángulo: esquinas redondeadas 15">
            <a:extLst>
              <a:ext uri="{FF2B5EF4-FFF2-40B4-BE49-F238E27FC236}">
                <a16:creationId xmlns:a16="http://schemas.microsoft.com/office/drawing/2014/main" id="{3DAC13DD-2FE8-4CC2-BD9B-114A4232F4FF}"/>
              </a:ext>
            </a:extLst>
          </p:cNvPr>
          <p:cNvSpPr/>
          <p:nvPr/>
        </p:nvSpPr>
        <p:spPr>
          <a:xfrm>
            <a:off x="8800179" y="3166482"/>
            <a:ext cx="2998284" cy="436794"/>
          </a:xfrm>
          <a:prstGeom prst="roundRect">
            <a:avLst/>
          </a:prstGeom>
          <a:solidFill>
            <a:schemeClr val="accent3">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s-ES" sz="1100" dirty="0"/>
              <a:t>Superficie extendida - CILÍNDRICA </a:t>
            </a:r>
          </a:p>
        </p:txBody>
      </p:sp>
      <mc:AlternateContent xmlns:mc="http://schemas.openxmlformats.org/markup-compatibility/2006" xmlns:a14="http://schemas.microsoft.com/office/drawing/2010/main">
        <mc:Choice Requires="a14">
          <p:sp>
            <p:nvSpPr>
              <p:cNvPr id="17" name="CuadroTexto 16">
                <a:extLst>
                  <a:ext uri="{FF2B5EF4-FFF2-40B4-BE49-F238E27FC236}">
                    <a16:creationId xmlns:a16="http://schemas.microsoft.com/office/drawing/2014/main" id="{F0DAA9E4-CAB5-4FF2-8493-0E982BE1B57F}"/>
                  </a:ext>
                </a:extLst>
              </p:cNvPr>
              <p:cNvSpPr txBox="1"/>
              <p:nvPr/>
            </p:nvSpPr>
            <p:spPr>
              <a:xfrm>
                <a:off x="8856470" y="5358837"/>
                <a:ext cx="3335530" cy="395558"/>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r>
                        <a:rPr lang="es-EC" sz="1800" b="1" i="1" smtClean="0">
                          <a:effectLst>
                            <a:outerShdw blurRad="38100" dist="38100" dir="2700000" algn="tl">
                              <a:srgbClr val="000000">
                                <a:alpha val="43137"/>
                              </a:srgbClr>
                            </a:outerShdw>
                          </a:effectLst>
                          <a:latin typeface="Cambria Math" panose="02040503050406030204" pitchFamily="18" charset="0"/>
                          <a:ea typeface="Times New Roman" panose="02020603050405020304" pitchFamily="18" charset="0"/>
                          <a:cs typeface="Arial" panose="020B0604020202020204" pitchFamily="34" charset="0"/>
                        </a:rPr>
                        <m:t>𝒒</m:t>
                      </m:r>
                      <m:r>
                        <a:rPr lang="es-EC" sz="1800" b="1" i="1" smtClean="0">
                          <a:effectLst>
                            <a:outerShdw blurRad="38100" dist="38100" dir="2700000" algn="tl">
                              <a:srgbClr val="000000">
                                <a:alpha val="43137"/>
                              </a:srgbClr>
                            </a:outerShdw>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s-ES" sz="1800" b="1" i="1">
                              <a:effectLst>
                                <a:outerShdw blurRad="38100" dist="38100" dir="2700000" algn="tl">
                                  <a:srgbClr val="000000">
                                    <a:alpha val="43137"/>
                                  </a:srgbClr>
                                </a:outerShdw>
                              </a:effectLst>
                              <a:latin typeface="Cambria Math" panose="02040503050406030204" pitchFamily="18" charset="0"/>
                              <a:ea typeface="Times New Roman" panose="02020603050405020304" pitchFamily="18" charset="0"/>
                              <a:cs typeface="Arial" panose="020B0604020202020204" pitchFamily="34" charset="0"/>
                            </a:rPr>
                          </m:ctrlPr>
                        </m:sSubPr>
                        <m:e>
                          <m:r>
                            <a:rPr lang="es-EC" sz="1800" b="1" i="1">
                              <a:effectLst>
                                <a:outerShdw blurRad="38100" dist="38100" dir="2700000" algn="tl">
                                  <a:srgbClr val="000000">
                                    <a:alpha val="43137"/>
                                  </a:srgbClr>
                                </a:outerShdw>
                              </a:effectLst>
                              <a:latin typeface="Cambria Math" panose="02040503050406030204" pitchFamily="18" charset="0"/>
                              <a:ea typeface="Times New Roman" panose="02020603050405020304" pitchFamily="18" charset="0"/>
                              <a:cs typeface="Arial" panose="020B0604020202020204" pitchFamily="34" charset="0"/>
                            </a:rPr>
                            <m:t>𝒏</m:t>
                          </m:r>
                        </m:e>
                        <m:sub>
                          <m:r>
                            <a:rPr lang="es-EC" sz="1800" b="1" i="1">
                              <a:effectLst>
                                <a:outerShdw blurRad="38100" dist="38100" dir="2700000" algn="tl">
                                  <a:srgbClr val="000000">
                                    <a:alpha val="43137"/>
                                  </a:srgbClr>
                                </a:outerShdw>
                              </a:effectLst>
                              <a:latin typeface="Cambria Math" panose="02040503050406030204" pitchFamily="18" charset="0"/>
                              <a:ea typeface="Times New Roman" panose="02020603050405020304" pitchFamily="18" charset="0"/>
                              <a:cs typeface="Arial" panose="020B0604020202020204" pitchFamily="34" charset="0"/>
                            </a:rPr>
                            <m:t>𝒇</m:t>
                          </m:r>
                        </m:sub>
                      </m:sSub>
                      <m:r>
                        <a:rPr lang="es-EC" sz="1800" b="1" i="1">
                          <a:effectLst>
                            <a:outerShdw blurRad="38100" dist="38100" dir="2700000" algn="tl">
                              <a:srgbClr val="000000">
                                <a:alpha val="43137"/>
                              </a:srgbClr>
                            </a:outerShdw>
                          </a:effectLst>
                          <a:latin typeface="Cambria Math" panose="02040503050406030204" pitchFamily="18" charset="0"/>
                          <a:ea typeface="Times New Roman" panose="02020603050405020304" pitchFamily="18" charset="0"/>
                          <a:cs typeface="Arial" panose="020B0604020202020204" pitchFamily="34" charset="0"/>
                        </a:rPr>
                        <m:t>∗</m:t>
                      </m:r>
                      <m:r>
                        <a:rPr lang="es-EC" sz="1800" b="1" i="1">
                          <a:effectLst>
                            <a:outerShdw blurRad="38100" dist="38100" dir="2700000" algn="tl">
                              <a:srgbClr val="000000">
                                <a:alpha val="43137"/>
                              </a:srgbClr>
                            </a:outerShdw>
                          </a:effectLst>
                          <a:latin typeface="Cambria Math" panose="02040503050406030204" pitchFamily="18" charset="0"/>
                          <a:ea typeface="Times New Roman" panose="02020603050405020304" pitchFamily="18" charset="0"/>
                          <a:cs typeface="Arial" panose="020B0604020202020204" pitchFamily="34" charset="0"/>
                        </a:rPr>
                        <m:t>𝒉</m:t>
                      </m:r>
                      <m:r>
                        <a:rPr lang="es-EC" sz="1800" b="1" i="1">
                          <a:effectLst>
                            <a:outerShdw blurRad="38100" dist="38100" dir="2700000" algn="tl">
                              <a:srgbClr val="000000">
                                <a:alpha val="43137"/>
                              </a:srgbClr>
                            </a:outerShdw>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s-ES" sz="1800" b="1" i="1">
                              <a:effectLst>
                                <a:outerShdw blurRad="38100" dist="38100" dir="2700000" algn="tl">
                                  <a:srgbClr val="000000">
                                    <a:alpha val="43137"/>
                                  </a:srgbClr>
                                </a:outerShdw>
                              </a:effectLst>
                              <a:latin typeface="Cambria Math" panose="02040503050406030204" pitchFamily="18" charset="0"/>
                              <a:ea typeface="Times New Roman" panose="02020603050405020304" pitchFamily="18" charset="0"/>
                              <a:cs typeface="Arial" panose="020B0604020202020204" pitchFamily="34" charset="0"/>
                            </a:rPr>
                          </m:ctrlPr>
                        </m:sSubPr>
                        <m:e>
                          <m:r>
                            <a:rPr lang="es-EC" sz="1800" b="1" i="1">
                              <a:effectLst>
                                <a:outerShdw blurRad="38100" dist="38100" dir="2700000" algn="tl">
                                  <a:srgbClr val="000000">
                                    <a:alpha val="43137"/>
                                  </a:srgbClr>
                                </a:outerShdw>
                              </a:effectLst>
                              <a:latin typeface="Cambria Math" panose="02040503050406030204" pitchFamily="18" charset="0"/>
                              <a:ea typeface="Times New Roman" panose="02020603050405020304" pitchFamily="18" charset="0"/>
                              <a:cs typeface="Arial" panose="020B0604020202020204" pitchFamily="34" charset="0"/>
                            </a:rPr>
                            <m:t>𝑨</m:t>
                          </m:r>
                        </m:e>
                        <m:sub>
                          <m:r>
                            <a:rPr lang="es-EC" sz="1800" b="1" i="1">
                              <a:effectLst>
                                <a:outerShdw blurRad="38100" dist="38100" dir="2700000" algn="tl">
                                  <a:srgbClr val="000000">
                                    <a:alpha val="43137"/>
                                  </a:srgbClr>
                                </a:outerShdw>
                              </a:effectLst>
                              <a:latin typeface="Cambria Math" panose="02040503050406030204" pitchFamily="18" charset="0"/>
                              <a:ea typeface="Times New Roman" panose="02020603050405020304" pitchFamily="18" charset="0"/>
                              <a:cs typeface="Arial" panose="020B0604020202020204" pitchFamily="34" charset="0"/>
                            </a:rPr>
                            <m:t>𝒂𝒍𝒆𝒕𝒂</m:t>
                          </m:r>
                        </m:sub>
                      </m:sSub>
                      <m:r>
                        <a:rPr lang="es-EC" sz="1800" b="1" i="1">
                          <a:effectLst>
                            <a:outerShdw blurRad="38100" dist="38100" dir="2700000" algn="tl">
                              <a:srgbClr val="000000">
                                <a:alpha val="43137"/>
                              </a:srgbClr>
                            </a:outerShdw>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s-ES" sz="1800" b="1" i="1">
                              <a:effectLst>
                                <a:outerShdw blurRad="38100" dist="38100" dir="2700000" algn="tl">
                                  <a:srgbClr val="000000">
                                    <a:alpha val="43137"/>
                                  </a:srgbClr>
                                </a:outerShdw>
                              </a:effectLst>
                              <a:latin typeface="Cambria Math" panose="02040503050406030204" pitchFamily="18" charset="0"/>
                              <a:ea typeface="Times New Roman" panose="02020603050405020304" pitchFamily="18" charset="0"/>
                              <a:cs typeface="Arial" panose="020B0604020202020204" pitchFamily="34" charset="0"/>
                            </a:rPr>
                          </m:ctrlPr>
                        </m:sSubPr>
                        <m:e>
                          <m:r>
                            <a:rPr lang="es-EC" sz="1800" b="1" i="1">
                              <a:effectLst>
                                <a:outerShdw blurRad="38100" dist="38100" dir="2700000" algn="tl">
                                  <a:srgbClr val="000000">
                                    <a:alpha val="43137"/>
                                  </a:srgbClr>
                                </a:outerShdw>
                              </a:effectLst>
                              <a:latin typeface="Cambria Math" panose="02040503050406030204" pitchFamily="18" charset="0"/>
                              <a:ea typeface="Times New Roman" panose="02020603050405020304" pitchFamily="18" charset="0"/>
                              <a:cs typeface="Arial" panose="020B0604020202020204" pitchFamily="34" charset="0"/>
                            </a:rPr>
                            <m:t>𝑻</m:t>
                          </m:r>
                        </m:e>
                        <m:sub>
                          <m:r>
                            <a:rPr lang="es-EC" sz="1800" b="1" i="1">
                              <a:effectLst>
                                <a:outerShdw blurRad="38100" dist="38100" dir="2700000" algn="tl">
                                  <a:srgbClr val="000000">
                                    <a:alpha val="43137"/>
                                  </a:srgbClr>
                                </a:outerShdw>
                              </a:effectLst>
                              <a:latin typeface="Cambria Math" panose="02040503050406030204" pitchFamily="18" charset="0"/>
                              <a:ea typeface="Times New Roman" panose="02020603050405020304" pitchFamily="18" charset="0"/>
                              <a:cs typeface="Arial" panose="020B0604020202020204" pitchFamily="34" charset="0"/>
                            </a:rPr>
                            <m:t>𝒃</m:t>
                          </m:r>
                        </m:sub>
                      </m:sSub>
                      <m:r>
                        <a:rPr lang="es-EC" sz="1800" b="1" i="1">
                          <a:effectLst>
                            <a:outerShdw blurRad="38100" dist="38100" dir="2700000" algn="tl">
                              <a:srgbClr val="000000">
                                <a:alpha val="43137"/>
                              </a:srgbClr>
                            </a:outerShdw>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s-ES" sz="1800" b="1" i="1">
                              <a:effectLst>
                                <a:outerShdw blurRad="38100" dist="38100" dir="2700000" algn="tl">
                                  <a:srgbClr val="000000">
                                    <a:alpha val="43137"/>
                                  </a:srgbClr>
                                </a:outerShdw>
                              </a:effectLst>
                              <a:latin typeface="Cambria Math" panose="02040503050406030204" pitchFamily="18" charset="0"/>
                              <a:ea typeface="Times New Roman" panose="02020603050405020304" pitchFamily="18" charset="0"/>
                              <a:cs typeface="Arial" panose="020B0604020202020204" pitchFamily="34" charset="0"/>
                            </a:rPr>
                          </m:ctrlPr>
                        </m:sSubPr>
                        <m:e>
                          <m:r>
                            <a:rPr lang="es-EC" sz="1800" b="1" i="1">
                              <a:effectLst>
                                <a:outerShdw blurRad="38100" dist="38100" dir="2700000" algn="tl">
                                  <a:srgbClr val="000000">
                                    <a:alpha val="43137"/>
                                  </a:srgbClr>
                                </a:outerShdw>
                              </a:effectLst>
                              <a:latin typeface="Cambria Math" panose="02040503050406030204" pitchFamily="18" charset="0"/>
                              <a:ea typeface="Times New Roman" panose="02020603050405020304" pitchFamily="18" charset="0"/>
                              <a:cs typeface="Arial" panose="020B0604020202020204" pitchFamily="34" charset="0"/>
                            </a:rPr>
                            <m:t>𝑻</m:t>
                          </m:r>
                        </m:e>
                        <m:sub>
                          <m:r>
                            <a:rPr lang="es-EC" sz="1800" b="1" i="1">
                              <a:effectLst>
                                <a:outerShdw blurRad="38100" dist="38100" dir="2700000" algn="tl">
                                  <a:srgbClr val="000000">
                                    <a:alpha val="43137"/>
                                  </a:srgbClr>
                                </a:outerShdw>
                              </a:effectLst>
                              <a:latin typeface="Cambria Math" panose="02040503050406030204" pitchFamily="18" charset="0"/>
                              <a:ea typeface="Times New Roman" panose="02020603050405020304" pitchFamily="18" charset="0"/>
                              <a:cs typeface="Arial" panose="020B0604020202020204" pitchFamily="34" charset="0"/>
                            </a:rPr>
                            <m:t>∞</m:t>
                          </m:r>
                        </m:sub>
                      </m:sSub>
                      <m:r>
                        <a:rPr lang="es-EC" sz="1800" b="1" i="1">
                          <a:effectLst>
                            <a:outerShdw blurRad="38100" dist="38100" dir="2700000" algn="tl">
                              <a:srgbClr val="000000">
                                <a:alpha val="43137"/>
                              </a:srgbClr>
                            </a:outerShdw>
                          </a:effectLst>
                          <a:latin typeface="Cambria Math" panose="02040503050406030204" pitchFamily="18" charset="0"/>
                          <a:ea typeface="Times New Roman" panose="02020603050405020304" pitchFamily="18" charset="0"/>
                          <a:cs typeface="Arial" panose="020B0604020202020204" pitchFamily="34" charset="0"/>
                        </a:rPr>
                        <m:t>)</m:t>
                      </m:r>
                    </m:oMath>
                  </m:oMathPara>
                </a14:m>
                <a:endParaRPr lang="es-ES" sz="1800" b="1"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17" name="CuadroTexto 16">
                <a:extLst>
                  <a:ext uri="{FF2B5EF4-FFF2-40B4-BE49-F238E27FC236}">
                    <a16:creationId xmlns:a16="http://schemas.microsoft.com/office/drawing/2014/main" id="{F0DAA9E4-CAB5-4FF2-8493-0E982BE1B57F}"/>
                  </a:ext>
                </a:extLst>
              </p:cNvPr>
              <p:cNvSpPr txBox="1">
                <a:spLocks noRot="1" noChangeAspect="1" noMove="1" noResize="1" noEditPoints="1" noAdjustHandles="1" noChangeArrowheads="1" noChangeShapeType="1" noTextEdit="1"/>
              </p:cNvSpPr>
              <p:nvPr/>
            </p:nvSpPr>
            <p:spPr>
              <a:xfrm>
                <a:off x="8856470" y="5358837"/>
                <a:ext cx="3335530" cy="395558"/>
              </a:xfrm>
              <a:prstGeom prst="rect">
                <a:avLst/>
              </a:prstGeom>
              <a:blipFill>
                <a:blip r:embed="rId14"/>
                <a:stretch>
                  <a:fillRect b="-15385"/>
                </a:stretch>
              </a:blipFill>
            </p:spPr>
            <p:txBody>
              <a:bodyPr/>
              <a:lstStyle/>
              <a:p>
                <a:r>
                  <a:rPr lang="es-ES">
                    <a:noFill/>
                  </a:rPr>
                  <a:t> </a:t>
                </a:r>
              </a:p>
            </p:txBody>
          </p:sp>
        </mc:Fallback>
      </mc:AlternateContent>
    </p:spTree>
    <p:extLst>
      <p:ext uri="{BB962C8B-B14F-4D97-AF65-F5344CB8AC3E}">
        <p14:creationId xmlns:p14="http://schemas.microsoft.com/office/powerpoint/2010/main" val="20554899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502F7E8B-8AC1-4F2E-B6F7-9866EB66A122}"/>
              </a:ext>
            </a:extLst>
          </p:cNvPr>
          <p:cNvSpPr txBox="1"/>
          <p:nvPr/>
        </p:nvSpPr>
        <p:spPr>
          <a:xfrm>
            <a:off x="4471152" y="152704"/>
            <a:ext cx="3249695" cy="379405"/>
          </a:xfrm>
          <a:prstGeom prst="rect">
            <a:avLst/>
          </a:prstGeom>
          <a:noFill/>
        </p:spPr>
        <p:txBody>
          <a:bodyPr wrap="square">
            <a:spAutoFit/>
          </a:bodyPr>
          <a:lstStyle/>
          <a:p>
            <a:pPr lvl="1"/>
            <a:r>
              <a:rPr lang="es-EC" b="1" dirty="0">
                <a:latin typeface="Arial" panose="020B0604020202020204" pitchFamily="34" charset="0"/>
                <a:cs typeface="Times New Roman" panose="02020603050405020304" pitchFamily="18" charset="0"/>
              </a:rPr>
              <a:t>ÁREA SUPERFICIAL</a:t>
            </a:r>
            <a:endParaRPr lang="es-419" b="1" dirty="0"/>
          </a:p>
        </p:txBody>
      </p:sp>
      <mc:AlternateContent xmlns:mc="http://schemas.openxmlformats.org/markup-compatibility/2006" xmlns:a14="http://schemas.microsoft.com/office/drawing/2010/main">
        <mc:Choice Requires="a14">
          <p:sp>
            <p:nvSpPr>
              <p:cNvPr id="6" name="Rectángulo 5">
                <a:extLst>
                  <a:ext uri="{FF2B5EF4-FFF2-40B4-BE49-F238E27FC236}">
                    <a16:creationId xmlns:a16="http://schemas.microsoft.com/office/drawing/2014/main" id="{25C0B1AC-B741-40B5-9729-F8DFFEE78AA3}"/>
                  </a:ext>
                </a:extLst>
              </p:cNvPr>
              <p:cNvSpPr/>
              <p:nvPr/>
            </p:nvSpPr>
            <p:spPr>
              <a:xfrm>
                <a:off x="638883" y="749204"/>
                <a:ext cx="4544705" cy="6120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s-ES" sz="1800" b="0" i="1" smtClean="0">
                              <a:solidFill>
                                <a:schemeClr val="accent1">
                                  <a:lumMod val="50000"/>
                                </a:schemeClr>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es-ES" sz="1800" b="0" i="1" smtClean="0">
                              <a:solidFill>
                                <a:schemeClr val="accent1">
                                  <a:lumMod val="50000"/>
                                </a:schemeClr>
                              </a:solidFill>
                              <a:effectLst/>
                              <a:latin typeface="Cambria Math" panose="02040503050406030204" pitchFamily="18" charset="0"/>
                              <a:ea typeface="Times New Roman" panose="02020603050405020304" pitchFamily="18" charset="0"/>
                              <a:cs typeface="Arial" panose="020B0604020202020204" pitchFamily="34" charset="0"/>
                            </a:rPr>
                            <m:t>𝐴</m:t>
                          </m:r>
                        </m:e>
                        <m:sub>
                          <m:r>
                            <a:rPr lang="es-ES" sz="1800" b="0" i="1" smtClean="0">
                              <a:solidFill>
                                <a:schemeClr val="accent1">
                                  <a:lumMod val="50000"/>
                                </a:schemeClr>
                              </a:solidFill>
                              <a:effectLst/>
                              <a:latin typeface="Cambria Math" panose="02040503050406030204" pitchFamily="18" charset="0"/>
                              <a:ea typeface="Times New Roman" panose="02020603050405020304" pitchFamily="18" charset="0"/>
                              <a:cs typeface="Arial" panose="020B0604020202020204" pitchFamily="34" charset="0"/>
                            </a:rPr>
                            <m:t>𝑐𝑖𝑙𝑖𝑛𝑑𝑟𝑖𝑐𝑎</m:t>
                          </m:r>
                        </m:sub>
                      </m:sSub>
                      <m:r>
                        <a:rPr lang="es-ES" sz="1800" b="0" i="1" smtClean="0">
                          <a:solidFill>
                            <a:schemeClr val="accent1">
                              <a:lumMod val="50000"/>
                            </a:schemeClr>
                          </a:solidFill>
                          <a:effectLst/>
                          <a:latin typeface="Cambria Math" panose="02040503050406030204" pitchFamily="18" charset="0"/>
                          <a:ea typeface="Times New Roman" panose="02020603050405020304" pitchFamily="18" charset="0"/>
                          <a:cs typeface="Arial" panose="020B0604020202020204" pitchFamily="34" charset="0"/>
                        </a:rPr>
                        <m:t>=</m:t>
                      </m:r>
                      <m:r>
                        <a:rPr lang="es-EC" sz="1800" i="1" smtClean="0">
                          <a:solidFill>
                            <a:schemeClr val="accent1">
                              <a:lumMod val="50000"/>
                            </a:schemeClr>
                          </a:solidFill>
                          <a:effectLst/>
                          <a:latin typeface="Cambria Math" panose="02040503050406030204" pitchFamily="18" charset="0"/>
                          <a:ea typeface="Times New Roman" panose="02020603050405020304" pitchFamily="18" charset="0"/>
                          <a:cs typeface="Arial" panose="020B0604020202020204" pitchFamily="34" charset="0"/>
                        </a:rPr>
                        <m:t>𝑃</m:t>
                      </m:r>
                      <m:r>
                        <a:rPr lang="es-EC" sz="1800" i="1" smtClean="0">
                          <a:solidFill>
                            <a:schemeClr val="accent1">
                              <a:lumMod val="50000"/>
                            </a:schemeClr>
                          </a:solidFill>
                          <a:effectLst/>
                          <a:latin typeface="Cambria Math" panose="02040503050406030204" pitchFamily="18" charset="0"/>
                          <a:ea typeface="Times New Roman" panose="02020603050405020304" pitchFamily="18" charset="0"/>
                          <a:cs typeface="Arial" panose="020B0604020202020204" pitchFamily="34" charset="0"/>
                        </a:rPr>
                        <m:t>∗</m:t>
                      </m:r>
                      <m:r>
                        <a:rPr lang="es-EC" sz="1800" i="1" smtClean="0">
                          <a:solidFill>
                            <a:schemeClr val="accent1">
                              <a:lumMod val="50000"/>
                            </a:schemeClr>
                          </a:solidFill>
                          <a:effectLst/>
                          <a:latin typeface="Cambria Math" panose="02040503050406030204" pitchFamily="18" charset="0"/>
                          <a:ea typeface="Times New Roman" panose="02020603050405020304" pitchFamily="18" charset="0"/>
                          <a:cs typeface="Arial" panose="020B0604020202020204" pitchFamily="34" charset="0"/>
                        </a:rPr>
                        <m:t>𝐿</m:t>
                      </m:r>
                      <m:r>
                        <a:rPr lang="es-EC" sz="1800" i="1" smtClean="0">
                          <a:solidFill>
                            <a:schemeClr val="accent1">
                              <a:lumMod val="50000"/>
                            </a:schemeClr>
                          </a:solidFill>
                          <a:effectLst/>
                          <a:latin typeface="Cambria Math" panose="02040503050406030204" pitchFamily="18" charset="0"/>
                          <a:ea typeface="Times New Roman" panose="02020603050405020304" pitchFamily="18" charset="0"/>
                          <a:cs typeface="Arial" panose="020B0604020202020204" pitchFamily="34" charset="0"/>
                        </a:rPr>
                        <m:t>+</m:t>
                      </m:r>
                      <m:f>
                        <m:fPr>
                          <m:ctrlPr>
                            <a:rPr lang="es-ES" i="1">
                              <a:solidFill>
                                <a:schemeClr val="accent1">
                                  <a:lumMod val="50000"/>
                                </a:schemeClr>
                              </a:solidFill>
                              <a:effectLst/>
                              <a:latin typeface="Cambria Math" panose="02040503050406030204" pitchFamily="18" charset="0"/>
                              <a:ea typeface="Times New Roman" panose="02020603050405020304" pitchFamily="18" charset="0"/>
                              <a:cs typeface="Arial" panose="020B0604020202020204" pitchFamily="34" charset="0"/>
                            </a:rPr>
                          </m:ctrlPr>
                        </m:fPr>
                        <m:num>
                          <m:r>
                            <a:rPr lang="es-EC" sz="1800" i="1">
                              <a:solidFill>
                                <a:schemeClr val="accent1">
                                  <a:lumMod val="50000"/>
                                </a:schemeClr>
                              </a:solidFill>
                              <a:effectLst/>
                              <a:latin typeface="Cambria Math" panose="02040503050406030204" pitchFamily="18" charset="0"/>
                              <a:ea typeface="Times New Roman" panose="02020603050405020304" pitchFamily="18" charset="0"/>
                              <a:cs typeface="Arial" panose="020B0604020202020204" pitchFamily="34" charset="0"/>
                            </a:rPr>
                            <m:t>𝜋</m:t>
                          </m:r>
                          <m:r>
                            <a:rPr lang="es-EC" sz="1800" i="1">
                              <a:solidFill>
                                <a:schemeClr val="accent1">
                                  <a:lumMod val="50000"/>
                                </a:schemeClr>
                              </a:solidFill>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s-ES" i="1">
                                  <a:solidFill>
                                    <a:schemeClr val="accent1">
                                      <a:lumMod val="50000"/>
                                    </a:schemeClr>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s-EC" sz="1800" i="1">
                                  <a:solidFill>
                                    <a:schemeClr val="accent1">
                                      <a:lumMod val="50000"/>
                                    </a:schemeClr>
                                  </a:solidFill>
                                  <a:effectLst/>
                                  <a:latin typeface="Cambria Math" panose="02040503050406030204" pitchFamily="18" charset="0"/>
                                  <a:ea typeface="Times New Roman" panose="02020603050405020304" pitchFamily="18" charset="0"/>
                                  <a:cs typeface="Arial" panose="020B0604020202020204" pitchFamily="34" charset="0"/>
                                </a:rPr>
                                <m:t>𝐷</m:t>
                              </m:r>
                            </m:e>
                            <m:sup>
                              <m:r>
                                <a:rPr lang="es-EC" sz="1800" i="1">
                                  <a:solidFill>
                                    <a:schemeClr val="accent1">
                                      <a:lumMod val="50000"/>
                                    </a:schemeClr>
                                  </a:solidFill>
                                  <a:effectLst/>
                                  <a:latin typeface="Cambria Math" panose="02040503050406030204" pitchFamily="18" charset="0"/>
                                  <a:ea typeface="Times New Roman" panose="02020603050405020304" pitchFamily="18" charset="0"/>
                                  <a:cs typeface="Arial" panose="020B0604020202020204" pitchFamily="34" charset="0"/>
                                </a:rPr>
                                <m:t>2</m:t>
                              </m:r>
                            </m:sup>
                          </m:sSup>
                        </m:num>
                        <m:den>
                          <m:r>
                            <a:rPr lang="es-EC" sz="1800" i="1">
                              <a:solidFill>
                                <a:schemeClr val="accent1">
                                  <a:lumMod val="50000"/>
                                </a:schemeClr>
                              </a:solidFill>
                              <a:effectLst/>
                              <a:latin typeface="Cambria Math" panose="02040503050406030204" pitchFamily="18" charset="0"/>
                              <a:ea typeface="Times New Roman" panose="02020603050405020304" pitchFamily="18" charset="0"/>
                              <a:cs typeface="Arial" panose="020B0604020202020204" pitchFamily="34" charset="0"/>
                            </a:rPr>
                            <m:t>4</m:t>
                          </m:r>
                        </m:den>
                      </m:f>
                      <m:r>
                        <a:rPr lang="es-ES" sz="1800" b="0" i="1" smtClean="0">
                          <a:solidFill>
                            <a:schemeClr val="accent1">
                              <a:lumMod val="50000"/>
                            </a:schemeClr>
                          </a:solidFill>
                          <a:effectLst/>
                          <a:latin typeface="Cambria Math" panose="02040503050406030204" pitchFamily="18" charset="0"/>
                          <a:ea typeface="Times New Roman" panose="02020603050405020304" pitchFamily="18" charset="0"/>
                          <a:cs typeface="Arial" panose="020B0604020202020204" pitchFamily="34" charset="0"/>
                        </a:rPr>
                        <m:t>=0,011</m:t>
                      </m:r>
                      <m:sSup>
                        <m:sSupPr>
                          <m:ctrlPr>
                            <a:rPr lang="es-ES" sz="1800" b="0" i="1" smtClean="0">
                              <a:solidFill>
                                <a:schemeClr val="accent1">
                                  <a:lumMod val="50000"/>
                                </a:schemeClr>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s-ES" sz="1800" b="0" i="1" smtClean="0">
                              <a:solidFill>
                                <a:schemeClr val="accent1">
                                  <a:lumMod val="50000"/>
                                </a:schemeClr>
                              </a:solidFill>
                              <a:effectLst/>
                              <a:latin typeface="Cambria Math" panose="02040503050406030204" pitchFamily="18" charset="0"/>
                              <a:ea typeface="Times New Roman" panose="02020603050405020304" pitchFamily="18" charset="0"/>
                              <a:cs typeface="Arial" panose="020B0604020202020204" pitchFamily="34" charset="0"/>
                            </a:rPr>
                            <m:t>[</m:t>
                          </m:r>
                          <m:r>
                            <a:rPr lang="es-ES" sz="1800" b="0" i="1" smtClean="0">
                              <a:solidFill>
                                <a:schemeClr val="accent1">
                                  <a:lumMod val="50000"/>
                                </a:schemeClr>
                              </a:solidFill>
                              <a:effectLst/>
                              <a:latin typeface="Cambria Math" panose="02040503050406030204" pitchFamily="18" charset="0"/>
                              <a:ea typeface="Times New Roman" panose="02020603050405020304" pitchFamily="18" charset="0"/>
                              <a:cs typeface="Arial" panose="020B0604020202020204" pitchFamily="34" charset="0"/>
                            </a:rPr>
                            <m:t>𝑚</m:t>
                          </m:r>
                        </m:e>
                        <m:sup>
                          <m:r>
                            <a:rPr lang="es-ES" sz="1800" b="0" i="1" smtClean="0">
                              <a:solidFill>
                                <a:schemeClr val="accent1">
                                  <a:lumMod val="50000"/>
                                </a:schemeClr>
                              </a:solidFill>
                              <a:effectLst/>
                              <a:latin typeface="Cambria Math" panose="02040503050406030204" pitchFamily="18" charset="0"/>
                              <a:ea typeface="Times New Roman" panose="02020603050405020304" pitchFamily="18" charset="0"/>
                              <a:cs typeface="Arial" panose="020B0604020202020204" pitchFamily="34" charset="0"/>
                            </a:rPr>
                            <m:t>2</m:t>
                          </m:r>
                        </m:sup>
                      </m:sSup>
                      <m:r>
                        <a:rPr lang="es-ES" sz="1800" b="0" i="1" smtClean="0">
                          <a:solidFill>
                            <a:schemeClr val="accent1">
                              <a:lumMod val="50000"/>
                            </a:schemeClr>
                          </a:solidFill>
                          <a:effectLst/>
                          <a:latin typeface="Cambria Math" panose="02040503050406030204" pitchFamily="18" charset="0"/>
                          <a:ea typeface="Times New Roman" panose="02020603050405020304" pitchFamily="18" charset="0"/>
                          <a:cs typeface="Arial" panose="020B0604020202020204" pitchFamily="34" charset="0"/>
                        </a:rPr>
                        <m:t>]</m:t>
                      </m:r>
                    </m:oMath>
                  </m:oMathPara>
                </a14:m>
                <a:endParaRPr lang="es-ES" dirty="0"/>
              </a:p>
            </p:txBody>
          </p:sp>
        </mc:Choice>
        <mc:Fallback xmlns="">
          <p:sp>
            <p:nvSpPr>
              <p:cNvPr id="6" name="Rectángulo 5">
                <a:extLst>
                  <a:ext uri="{FF2B5EF4-FFF2-40B4-BE49-F238E27FC236}">
                    <a16:creationId xmlns:a16="http://schemas.microsoft.com/office/drawing/2014/main" id="{25C0B1AC-B741-40B5-9729-F8DFFEE78AA3}"/>
                  </a:ext>
                </a:extLst>
              </p:cNvPr>
              <p:cNvSpPr>
                <a:spLocks noRot="1" noChangeAspect="1" noMove="1" noResize="1" noEditPoints="1" noAdjustHandles="1" noChangeArrowheads="1" noChangeShapeType="1" noTextEdit="1"/>
              </p:cNvSpPr>
              <p:nvPr/>
            </p:nvSpPr>
            <p:spPr>
              <a:xfrm>
                <a:off x="638883" y="749204"/>
                <a:ext cx="4544705" cy="612000"/>
              </a:xfrm>
              <a:prstGeom prst="rect">
                <a:avLst/>
              </a:prstGeom>
              <a:blipFill>
                <a:blip r:embed="rId2"/>
                <a:stretch>
                  <a:fillRect/>
                </a:stretch>
              </a:blipFill>
            </p:spPr>
            <p:txBody>
              <a:bodyPr/>
              <a:lstStyle/>
              <a:p>
                <a:r>
                  <a:rPr lang="es-ES">
                    <a:noFill/>
                  </a:rPr>
                  <a:t> </a:t>
                </a:r>
              </a:p>
            </p:txBody>
          </p:sp>
        </mc:Fallback>
      </mc:AlternateContent>
      <p:sp>
        <p:nvSpPr>
          <p:cNvPr id="7" name="CuadroTexto 6">
            <a:extLst>
              <a:ext uri="{FF2B5EF4-FFF2-40B4-BE49-F238E27FC236}">
                <a16:creationId xmlns:a16="http://schemas.microsoft.com/office/drawing/2014/main" id="{C9A8D920-467A-4B07-82E1-3E6F30C40DD5}"/>
              </a:ext>
            </a:extLst>
          </p:cNvPr>
          <p:cNvSpPr txBox="1"/>
          <p:nvPr/>
        </p:nvSpPr>
        <p:spPr>
          <a:xfrm>
            <a:off x="-139036" y="455472"/>
            <a:ext cx="2224583" cy="307777"/>
          </a:xfrm>
          <a:prstGeom prst="rect">
            <a:avLst/>
          </a:prstGeom>
          <a:noFill/>
        </p:spPr>
        <p:txBody>
          <a:bodyPr wrap="square">
            <a:spAutoFit/>
          </a:bodyPr>
          <a:lstStyle/>
          <a:p>
            <a:pPr lvl="1"/>
            <a:r>
              <a:rPr lang="es-EC" sz="1400" b="1" dirty="0">
                <a:latin typeface="Arial" panose="020B0604020202020204" pitchFamily="34" charset="0"/>
                <a:cs typeface="Times New Roman" panose="02020603050405020304" pitchFamily="18" charset="0"/>
              </a:rPr>
              <a:t>Área Cilíndrica </a:t>
            </a:r>
            <a:endParaRPr lang="es-419" sz="1400" b="1" dirty="0"/>
          </a:p>
        </p:txBody>
      </p:sp>
      <mc:AlternateContent xmlns:mc="http://schemas.openxmlformats.org/markup-compatibility/2006" xmlns:a14="http://schemas.microsoft.com/office/drawing/2010/main">
        <mc:Choice Requires="a14">
          <p:sp>
            <p:nvSpPr>
              <p:cNvPr id="8" name="Rectángulo 7">
                <a:extLst>
                  <a:ext uri="{FF2B5EF4-FFF2-40B4-BE49-F238E27FC236}">
                    <a16:creationId xmlns:a16="http://schemas.microsoft.com/office/drawing/2014/main" id="{75D345F8-ADB2-45BA-AE31-B096419CC093}"/>
                  </a:ext>
                </a:extLst>
              </p:cNvPr>
              <p:cNvSpPr/>
              <p:nvPr/>
            </p:nvSpPr>
            <p:spPr>
              <a:xfrm>
                <a:off x="6386865" y="803951"/>
                <a:ext cx="1935707" cy="5760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r>
                  <a:rPr lang="es-ES" sz="1400" b="0" dirty="0">
                    <a:solidFill>
                      <a:schemeClr val="accent1">
                        <a:lumMod val="50000"/>
                      </a:schemeClr>
                    </a:solidFill>
                    <a:effectLst/>
                    <a:latin typeface="Cambria Math" panose="02040503050406030204" pitchFamily="18" charset="0"/>
                    <a:ea typeface="Cambria Math" panose="02040503050406030204" pitchFamily="18" charset="0"/>
                    <a:cs typeface="Arial" panose="020B0604020202020204" pitchFamily="34" charset="0"/>
                  </a:rPr>
                  <a:t>D</a:t>
                </a:r>
                <a14:m>
                  <m:oMath xmlns:m="http://schemas.openxmlformats.org/officeDocument/2006/math">
                    <m:r>
                      <a:rPr lang="es-ES" sz="1400" b="0" i="0" smtClean="0">
                        <a:solidFill>
                          <a:schemeClr val="accent1">
                            <a:lumMod val="50000"/>
                          </a:schemeClr>
                        </a:solidFill>
                        <a:effectLst/>
                        <a:latin typeface="Cambria Math" panose="02040503050406030204" pitchFamily="18" charset="0"/>
                        <a:ea typeface="Cambria Math" panose="02040503050406030204" pitchFamily="18" charset="0"/>
                        <a:cs typeface="Arial" panose="020B0604020202020204" pitchFamily="34" charset="0"/>
                      </a:rPr>
                      <m:t> </m:t>
                    </m:r>
                    <m:r>
                      <a:rPr lang="es-ES" sz="1400" b="0" i="1" smtClean="0">
                        <a:solidFill>
                          <a:schemeClr val="accent1">
                            <a:lumMod val="50000"/>
                          </a:schemeClr>
                        </a:solidFill>
                        <a:effectLst/>
                        <a:latin typeface="Cambria Math" panose="02040503050406030204" pitchFamily="18" charset="0"/>
                        <a:ea typeface="Cambria Math" panose="02040503050406030204" pitchFamily="18" charset="0"/>
                        <a:cs typeface="Arial" panose="020B0604020202020204" pitchFamily="34" charset="0"/>
                      </a:rPr>
                      <m:t>=0,01</m:t>
                    </m:r>
                    <m:d>
                      <m:dPr>
                        <m:begChr m:val="["/>
                        <m:endChr m:val="]"/>
                        <m:ctrlPr>
                          <a:rPr lang="es-ES" sz="1400" b="0" i="1" smtClean="0">
                            <a:solidFill>
                              <a:schemeClr val="accent1">
                                <a:lumMod val="50000"/>
                              </a:schemeClr>
                            </a:solidFill>
                            <a:effectLst/>
                            <a:latin typeface="Cambria Math" panose="02040503050406030204" pitchFamily="18" charset="0"/>
                            <a:ea typeface="Cambria Math" panose="02040503050406030204" pitchFamily="18" charset="0"/>
                            <a:cs typeface="Arial" panose="020B0604020202020204" pitchFamily="34" charset="0"/>
                          </a:rPr>
                        </m:ctrlPr>
                      </m:dPr>
                      <m:e>
                        <m:r>
                          <a:rPr lang="es-ES" sz="1400" b="0" i="1" smtClean="0">
                            <a:solidFill>
                              <a:schemeClr val="accent1">
                                <a:lumMod val="50000"/>
                              </a:schemeClr>
                            </a:solidFill>
                            <a:effectLst/>
                            <a:latin typeface="Cambria Math" panose="02040503050406030204" pitchFamily="18" charset="0"/>
                            <a:ea typeface="Cambria Math" panose="02040503050406030204" pitchFamily="18" charset="0"/>
                            <a:cs typeface="Arial" panose="020B0604020202020204" pitchFamily="34" charset="0"/>
                          </a:rPr>
                          <m:t>𝑚</m:t>
                        </m:r>
                      </m:e>
                    </m:d>
                  </m:oMath>
                </a14:m>
                <a:endParaRPr lang="es-ES" sz="1400" b="0" dirty="0">
                  <a:solidFill>
                    <a:schemeClr val="accent1">
                      <a:lumMod val="50000"/>
                    </a:schemeClr>
                  </a:solidFill>
                  <a:effectLst/>
                  <a:latin typeface="Cambria Math" panose="02040503050406030204" pitchFamily="18" charset="0"/>
                  <a:ea typeface="Cambria Math" panose="02040503050406030204" pitchFamily="18" charset="0"/>
                  <a:cs typeface="Arial" panose="020B0604020202020204" pitchFamily="34" charset="0"/>
                </a:endParaRPr>
              </a:p>
            </p:txBody>
          </p:sp>
        </mc:Choice>
        <mc:Fallback xmlns="">
          <p:sp>
            <p:nvSpPr>
              <p:cNvPr id="8" name="Rectángulo 7">
                <a:extLst>
                  <a:ext uri="{FF2B5EF4-FFF2-40B4-BE49-F238E27FC236}">
                    <a16:creationId xmlns:a16="http://schemas.microsoft.com/office/drawing/2014/main" id="{75D345F8-ADB2-45BA-AE31-B096419CC093}"/>
                  </a:ext>
                </a:extLst>
              </p:cNvPr>
              <p:cNvSpPr>
                <a:spLocks noRot="1" noChangeAspect="1" noMove="1" noResize="1" noEditPoints="1" noAdjustHandles="1" noChangeArrowheads="1" noChangeShapeType="1" noTextEdit="1"/>
              </p:cNvSpPr>
              <p:nvPr/>
            </p:nvSpPr>
            <p:spPr>
              <a:xfrm>
                <a:off x="6386865" y="803951"/>
                <a:ext cx="1935707" cy="576000"/>
              </a:xfrm>
              <a:prstGeom prst="rect">
                <a:avLst/>
              </a:prstGeom>
              <a:blipFill>
                <a:blip r:embed="rId3"/>
                <a:stretch>
                  <a:fillRect/>
                </a:stretch>
              </a:blipFill>
            </p:spPr>
            <p:txBody>
              <a:bodyPr/>
              <a:lstStyle/>
              <a:p>
                <a:r>
                  <a:rPr lang="es-419">
                    <a:noFill/>
                  </a:rPr>
                  <a:t> </a:t>
                </a:r>
              </a:p>
            </p:txBody>
          </p:sp>
        </mc:Fallback>
      </mc:AlternateContent>
      <p:sp>
        <p:nvSpPr>
          <p:cNvPr id="9" name="Flecha: a la derecha 8">
            <a:extLst>
              <a:ext uri="{FF2B5EF4-FFF2-40B4-BE49-F238E27FC236}">
                <a16:creationId xmlns:a16="http://schemas.microsoft.com/office/drawing/2014/main" id="{C7932AE0-517F-4E40-B074-8925C84A9436}"/>
              </a:ext>
            </a:extLst>
          </p:cNvPr>
          <p:cNvSpPr/>
          <p:nvPr/>
        </p:nvSpPr>
        <p:spPr>
          <a:xfrm>
            <a:off x="5409914" y="868397"/>
            <a:ext cx="750627" cy="3821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CuadroTexto 9">
            <a:extLst>
              <a:ext uri="{FF2B5EF4-FFF2-40B4-BE49-F238E27FC236}">
                <a16:creationId xmlns:a16="http://schemas.microsoft.com/office/drawing/2014/main" id="{64C8162A-B591-406A-B72B-E70EDC590290}"/>
              </a:ext>
            </a:extLst>
          </p:cNvPr>
          <p:cNvSpPr txBox="1"/>
          <p:nvPr/>
        </p:nvSpPr>
        <p:spPr>
          <a:xfrm>
            <a:off x="-139037" y="1756880"/>
            <a:ext cx="2224583" cy="307777"/>
          </a:xfrm>
          <a:prstGeom prst="rect">
            <a:avLst/>
          </a:prstGeom>
          <a:noFill/>
        </p:spPr>
        <p:txBody>
          <a:bodyPr wrap="square">
            <a:spAutoFit/>
          </a:bodyPr>
          <a:lstStyle/>
          <a:p>
            <a:pPr lvl="1"/>
            <a:r>
              <a:rPr lang="es-EC" sz="1400" b="1" dirty="0">
                <a:latin typeface="Arial" panose="020B0604020202020204" pitchFamily="34" charset="0"/>
                <a:cs typeface="Times New Roman" panose="02020603050405020304" pitchFamily="18" charset="0"/>
              </a:rPr>
              <a:t>Área Rectangular</a:t>
            </a:r>
            <a:endParaRPr lang="es-419" sz="1400" b="1" dirty="0"/>
          </a:p>
        </p:txBody>
      </p:sp>
      <mc:AlternateContent xmlns:mc="http://schemas.openxmlformats.org/markup-compatibility/2006" xmlns:a14="http://schemas.microsoft.com/office/drawing/2010/main">
        <mc:Choice Requires="a14">
          <p:sp>
            <p:nvSpPr>
              <p:cNvPr id="11" name="Rectángulo 10">
                <a:extLst>
                  <a:ext uri="{FF2B5EF4-FFF2-40B4-BE49-F238E27FC236}">
                    <a16:creationId xmlns:a16="http://schemas.microsoft.com/office/drawing/2014/main" id="{E8AD5269-3F3C-415B-9B39-A7FE95C718FC}"/>
                  </a:ext>
                </a:extLst>
              </p:cNvPr>
              <p:cNvSpPr/>
              <p:nvPr/>
            </p:nvSpPr>
            <p:spPr>
              <a:xfrm>
                <a:off x="638883" y="2050964"/>
                <a:ext cx="4544705" cy="6120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s-EC" sz="1400" i="1">
                          <a:solidFill>
                            <a:schemeClr val="accent1">
                              <a:lumMod val="50000"/>
                            </a:schemeClr>
                          </a:solidFill>
                          <a:latin typeface="Cambria Math" panose="02040503050406030204" pitchFamily="18" charset="0"/>
                          <a:ea typeface="Times New Roman" panose="02020603050405020304" pitchFamily="18" charset="0"/>
                          <a:cs typeface="Arial" panose="020B0604020202020204" pitchFamily="34" charset="0"/>
                        </a:rPr>
                        <m:t>𝑃</m:t>
                      </m:r>
                      <m:r>
                        <a:rPr lang="es-EC" sz="1400" i="1">
                          <a:solidFill>
                            <a:schemeClr val="accent1">
                              <a:lumMod val="50000"/>
                            </a:schemeClr>
                          </a:solidFill>
                          <a:latin typeface="Cambria Math" panose="02040503050406030204" pitchFamily="18" charset="0"/>
                          <a:ea typeface="Times New Roman" panose="02020603050405020304" pitchFamily="18" charset="0"/>
                          <a:cs typeface="Arial" panose="020B0604020202020204" pitchFamily="34" charset="0"/>
                        </a:rPr>
                        <m:t>∗</m:t>
                      </m:r>
                      <m:r>
                        <a:rPr lang="es-EC" sz="1400" i="1">
                          <a:solidFill>
                            <a:schemeClr val="accent1">
                              <a:lumMod val="50000"/>
                            </a:schemeClr>
                          </a:solidFill>
                          <a:latin typeface="Cambria Math" panose="02040503050406030204" pitchFamily="18" charset="0"/>
                          <a:ea typeface="Times New Roman" panose="02020603050405020304" pitchFamily="18" charset="0"/>
                          <a:cs typeface="Arial" panose="020B0604020202020204" pitchFamily="34" charset="0"/>
                        </a:rPr>
                        <m:t>𝐿</m:t>
                      </m:r>
                      <m:r>
                        <a:rPr lang="es-EC" sz="1400" i="1">
                          <a:solidFill>
                            <a:schemeClr val="accent1">
                              <a:lumMod val="50000"/>
                            </a:schemeClr>
                          </a:solidFill>
                          <a:latin typeface="Cambria Math" panose="02040503050406030204" pitchFamily="18" charset="0"/>
                          <a:ea typeface="Times New Roman" panose="02020603050405020304" pitchFamily="18" charset="0"/>
                          <a:cs typeface="Arial" panose="020B0604020202020204" pitchFamily="34" charset="0"/>
                        </a:rPr>
                        <m:t>+</m:t>
                      </m:r>
                      <m:f>
                        <m:fPr>
                          <m:ctrlPr>
                            <a:rPr lang="es-ES" sz="1400" i="1">
                              <a:solidFill>
                                <a:schemeClr val="accent1">
                                  <a:lumMod val="50000"/>
                                </a:schemeClr>
                              </a:solidFill>
                              <a:latin typeface="Cambria Math" panose="02040503050406030204" pitchFamily="18" charset="0"/>
                              <a:ea typeface="Times New Roman" panose="02020603050405020304" pitchFamily="18" charset="0"/>
                              <a:cs typeface="Arial" panose="020B0604020202020204" pitchFamily="34" charset="0"/>
                            </a:rPr>
                          </m:ctrlPr>
                        </m:fPr>
                        <m:num>
                          <m:r>
                            <a:rPr lang="es-EC" sz="1400" i="1">
                              <a:solidFill>
                                <a:schemeClr val="accent1">
                                  <a:lumMod val="50000"/>
                                </a:schemeClr>
                              </a:solidFill>
                              <a:latin typeface="Cambria Math" panose="02040503050406030204" pitchFamily="18" charset="0"/>
                              <a:ea typeface="Times New Roman" panose="02020603050405020304" pitchFamily="18" charset="0"/>
                              <a:cs typeface="Arial" panose="020B0604020202020204" pitchFamily="34" charset="0"/>
                            </a:rPr>
                            <m:t>𝜋</m:t>
                          </m:r>
                          <m:r>
                            <a:rPr lang="es-EC" sz="1400" i="1">
                              <a:solidFill>
                                <a:schemeClr val="accent1">
                                  <a:lumMod val="50000"/>
                                </a:schemeClr>
                              </a:solidFill>
                              <a:latin typeface="Cambria Math" panose="02040503050406030204" pitchFamily="18" charset="0"/>
                              <a:ea typeface="Times New Roman" panose="02020603050405020304" pitchFamily="18" charset="0"/>
                              <a:cs typeface="Arial" panose="020B0604020202020204" pitchFamily="34" charset="0"/>
                            </a:rPr>
                            <m:t>∗</m:t>
                          </m:r>
                          <m:sSup>
                            <m:sSupPr>
                              <m:ctrlPr>
                                <a:rPr lang="es-ES" sz="1400" i="1">
                                  <a:solidFill>
                                    <a:schemeClr val="accent1">
                                      <a:lumMod val="50000"/>
                                    </a:schemeClr>
                                  </a:solidFill>
                                  <a:latin typeface="Cambria Math" panose="02040503050406030204" pitchFamily="18" charset="0"/>
                                  <a:ea typeface="Times New Roman" panose="02020603050405020304" pitchFamily="18" charset="0"/>
                                  <a:cs typeface="Arial" panose="020B0604020202020204" pitchFamily="34" charset="0"/>
                                </a:rPr>
                              </m:ctrlPr>
                            </m:sSupPr>
                            <m:e>
                              <m:r>
                                <a:rPr lang="es-EC" sz="1400" i="1">
                                  <a:solidFill>
                                    <a:schemeClr val="accent1">
                                      <a:lumMod val="50000"/>
                                    </a:schemeClr>
                                  </a:solidFill>
                                  <a:latin typeface="Cambria Math" panose="02040503050406030204" pitchFamily="18" charset="0"/>
                                  <a:ea typeface="Times New Roman" panose="02020603050405020304" pitchFamily="18" charset="0"/>
                                  <a:cs typeface="Arial" panose="020B0604020202020204" pitchFamily="34" charset="0"/>
                                </a:rPr>
                                <m:t>𝐷</m:t>
                              </m:r>
                            </m:e>
                            <m:sup>
                              <m:r>
                                <a:rPr lang="es-EC" sz="1400" i="1">
                                  <a:solidFill>
                                    <a:schemeClr val="accent1">
                                      <a:lumMod val="50000"/>
                                    </a:schemeClr>
                                  </a:solidFill>
                                  <a:latin typeface="Cambria Math" panose="02040503050406030204" pitchFamily="18" charset="0"/>
                                  <a:ea typeface="Times New Roman" panose="02020603050405020304" pitchFamily="18" charset="0"/>
                                  <a:cs typeface="Arial" panose="020B0604020202020204" pitchFamily="34" charset="0"/>
                                </a:rPr>
                                <m:t>2</m:t>
                              </m:r>
                            </m:sup>
                          </m:sSup>
                        </m:num>
                        <m:den>
                          <m:r>
                            <a:rPr lang="es-EC" sz="1400" i="1">
                              <a:solidFill>
                                <a:schemeClr val="accent1">
                                  <a:lumMod val="50000"/>
                                </a:schemeClr>
                              </a:solidFill>
                              <a:latin typeface="Cambria Math" panose="02040503050406030204" pitchFamily="18" charset="0"/>
                              <a:ea typeface="Times New Roman" panose="02020603050405020304" pitchFamily="18" charset="0"/>
                              <a:cs typeface="Arial" panose="020B0604020202020204" pitchFamily="34" charset="0"/>
                            </a:rPr>
                            <m:t>4</m:t>
                          </m:r>
                        </m:den>
                      </m:f>
                      <m:r>
                        <a:rPr lang="es-EC" sz="1400" i="1">
                          <a:solidFill>
                            <a:schemeClr val="accent1">
                              <a:lumMod val="50000"/>
                            </a:schemeClr>
                          </a:solidFill>
                          <a:latin typeface="Cambria Math" panose="02040503050406030204" pitchFamily="18" charset="0"/>
                          <a:ea typeface="Times New Roman" panose="02020603050405020304" pitchFamily="18" charset="0"/>
                          <a:cs typeface="Arial" panose="020B0604020202020204" pitchFamily="34" charset="0"/>
                        </a:rPr>
                        <m:t>=</m:t>
                      </m:r>
                      <m:d>
                        <m:dPr>
                          <m:ctrlPr>
                            <a:rPr lang="es-ES" sz="1400" i="1">
                              <a:solidFill>
                                <a:schemeClr val="accent1">
                                  <a:lumMod val="50000"/>
                                </a:schemeClr>
                              </a:solidFill>
                              <a:latin typeface="Cambria Math" panose="02040503050406030204" pitchFamily="18" charset="0"/>
                              <a:ea typeface="Times New Roman" panose="02020603050405020304" pitchFamily="18" charset="0"/>
                              <a:cs typeface="Arial" panose="020B0604020202020204" pitchFamily="34" charset="0"/>
                            </a:rPr>
                          </m:ctrlPr>
                        </m:dPr>
                        <m:e>
                          <m:r>
                            <a:rPr lang="es-EC" sz="1400" i="1">
                              <a:solidFill>
                                <a:schemeClr val="accent1">
                                  <a:lumMod val="50000"/>
                                </a:schemeClr>
                              </a:solidFill>
                              <a:latin typeface="Cambria Math" panose="02040503050406030204" pitchFamily="18" charset="0"/>
                              <a:ea typeface="Times New Roman" panose="02020603050405020304" pitchFamily="18" charset="0"/>
                              <a:cs typeface="Arial" panose="020B0604020202020204" pitchFamily="34" charset="0"/>
                            </a:rPr>
                            <m:t>2</m:t>
                          </m:r>
                          <m:r>
                            <a:rPr lang="es-EC" sz="1400" i="1">
                              <a:solidFill>
                                <a:schemeClr val="accent1">
                                  <a:lumMod val="50000"/>
                                </a:schemeClr>
                              </a:solidFill>
                              <a:latin typeface="Cambria Math" panose="02040503050406030204" pitchFamily="18" charset="0"/>
                              <a:ea typeface="Times New Roman" panose="02020603050405020304" pitchFamily="18" charset="0"/>
                              <a:cs typeface="Arial" panose="020B0604020202020204" pitchFamily="34" charset="0"/>
                            </a:rPr>
                            <m:t>𝑤</m:t>
                          </m:r>
                          <m:r>
                            <a:rPr lang="es-EC" sz="1400" i="1">
                              <a:solidFill>
                                <a:schemeClr val="accent1">
                                  <a:lumMod val="50000"/>
                                </a:schemeClr>
                              </a:solidFill>
                              <a:latin typeface="Cambria Math" panose="02040503050406030204" pitchFamily="18" charset="0"/>
                              <a:ea typeface="Times New Roman" panose="02020603050405020304" pitchFamily="18" charset="0"/>
                              <a:cs typeface="Arial" panose="020B0604020202020204" pitchFamily="34" charset="0"/>
                            </a:rPr>
                            <m:t>+2</m:t>
                          </m:r>
                          <m:r>
                            <a:rPr lang="es-EC" sz="1400" i="1">
                              <a:solidFill>
                                <a:schemeClr val="accent1">
                                  <a:lumMod val="50000"/>
                                </a:schemeClr>
                              </a:solidFill>
                              <a:latin typeface="Cambria Math" panose="02040503050406030204" pitchFamily="18" charset="0"/>
                              <a:ea typeface="Times New Roman" panose="02020603050405020304" pitchFamily="18" charset="0"/>
                              <a:cs typeface="Arial" panose="020B0604020202020204" pitchFamily="34" charset="0"/>
                            </a:rPr>
                            <m:t>𝑡</m:t>
                          </m:r>
                        </m:e>
                      </m:d>
                      <m:r>
                        <a:rPr lang="es-EC" sz="1400" i="1">
                          <a:solidFill>
                            <a:schemeClr val="accent1">
                              <a:lumMod val="50000"/>
                            </a:schemeClr>
                          </a:solidFill>
                          <a:latin typeface="Cambria Math" panose="02040503050406030204" pitchFamily="18" charset="0"/>
                          <a:ea typeface="Times New Roman" panose="02020603050405020304" pitchFamily="18" charset="0"/>
                          <a:cs typeface="Arial" panose="020B0604020202020204" pitchFamily="34" charset="0"/>
                        </a:rPr>
                        <m:t>∗</m:t>
                      </m:r>
                      <m:r>
                        <a:rPr lang="es-EC" sz="1400" i="1">
                          <a:solidFill>
                            <a:schemeClr val="accent1">
                              <a:lumMod val="50000"/>
                            </a:schemeClr>
                          </a:solidFill>
                          <a:latin typeface="Cambria Math" panose="02040503050406030204" pitchFamily="18" charset="0"/>
                          <a:ea typeface="Times New Roman" panose="02020603050405020304" pitchFamily="18" charset="0"/>
                          <a:cs typeface="Arial" panose="020B0604020202020204" pitchFamily="34" charset="0"/>
                        </a:rPr>
                        <m:t>𝐿</m:t>
                      </m:r>
                      <m:r>
                        <a:rPr lang="es-EC" sz="1400" i="1">
                          <a:solidFill>
                            <a:schemeClr val="accent1">
                              <a:lumMod val="50000"/>
                            </a:schemeClr>
                          </a:solidFill>
                          <a:latin typeface="Cambria Math" panose="02040503050406030204" pitchFamily="18" charset="0"/>
                          <a:ea typeface="Times New Roman" panose="02020603050405020304" pitchFamily="18" charset="0"/>
                          <a:cs typeface="Arial" panose="020B0604020202020204" pitchFamily="34" charset="0"/>
                        </a:rPr>
                        <m:t>+</m:t>
                      </m:r>
                      <m:r>
                        <a:rPr lang="es-EC" sz="1400" i="1">
                          <a:solidFill>
                            <a:schemeClr val="accent1">
                              <a:lumMod val="50000"/>
                            </a:schemeClr>
                          </a:solidFill>
                          <a:latin typeface="Cambria Math" panose="02040503050406030204" pitchFamily="18" charset="0"/>
                          <a:ea typeface="Times New Roman" panose="02020603050405020304" pitchFamily="18" charset="0"/>
                          <a:cs typeface="Arial" panose="020B0604020202020204" pitchFamily="34" charset="0"/>
                        </a:rPr>
                        <m:t>𝑡</m:t>
                      </m:r>
                      <m:r>
                        <a:rPr lang="es-EC" sz="1400" i="1">
                          <a:solidFill>
                            <a:schemeClr val="accent1">
                              <a:lumMod val="50000"/>
                            </a:schemeClr>
                          </a:solidFill>
                          <a:latin typeface="Cambria Math" panose="02040503050406030204" pitchFamily="18" charset="0"/>
                          <a:ea typeface="Times New Roman" panose="02020603050405020304" pitchFamily="18" charset="0"/>
                          <a:cs typeface="Arial" panose="020B0604020202020204" pitchFamily="34" charset="0"/>
                        </a:rPr>
                        <m:t>∗</m:t>
                      </m:r>
                      <m:r>
                        <a:rPr lang="es-EC" sz="1400" i="1">
                          <a:solidFill>
                            <a:schemeClr val="accent1">
                              <a:lumMod val="50000"/>
                            </a:schemeClr>
                          </a:solidFill>
                          <a:latin typeface="Cambria Math" panose="02040503050406030204" pitchFamily="18" charset="0"/>
                          <a:ea typeface="Times New Roman" panose="02020603050405020304" pitchFamily="18" charset="0"/>
                          <a:cs typeface="Arial" panose="020B0604020202020204" pitchFamily="34" charset="0"/>
                        </a:rPr>
                        <m:t>𝑤</m:t>
                      </m:r>
                      <m:r>
                        <a:rPr lang="es-ES" sz="1400" i="1">
                          <a:solidFill>
                            <a:schemeClr val="accent1">
                              <a:lumMod val="50000"/>
                            </a:schemeClr>
                          </a:solidFill>
                          <a:latin typeface="Cambria Math" panose="02040503050406030204" pitchFamily="18" charset="0"/>
                          <a:ea typeface="Times New Roman" panose="02020603050405020304" pitchFamily="18" charset="0"/>
                          <a:cs typeface="Arial" panose="020B0604020202020204" pitchFamily="34" charset="0"/>
                        </a:rPr>
                        <m:t>]</m:t>
                      </m:r>
                    </m:oMath>
                  </m:oMathPara>
                </a14:m>
                <a:endParaRPr lang="es-ES" sz="1400" i="1" dirty="0">
                  <a:solidFill>
                    <a:schemeClr val="accent1">
                      <a:lumMod val="50000"/>
                    </a:schemeClr>
                  </a:solidFill>
                  <a:latin typeface="Cambria Math" panose="02040503050406030204" pitchFamily="18" charset="0"/>
                  <a:ea typeface="Times New Roman" panose="02020603050405020304" pitchFamily="18" charset="0"/>
                  <a:cs typeface="Arial" panose="020B0604020202020204" pitchFamily="34" charset="0"/>
                </a:endParaRPr>
              </a:p>
            </p:txBody>
          </p:sp>
        </mc:Choice>
        <mc:Fallback xmlns="">
          <p:sp>
            <p:nvSpPr>
              <p:cNvPr id="11" name="Rectángulo 10">
                <a:extLst>
                  <a:ext uri="{FF2B5EF4-FFF2-40B4-BE49-F238E27FC236}">
                    <a16:creationId xmlns:a16="http://schemas.microsoft.com/office/drawing/2014/main" id="{E8AD5269-3F3C-415B-9B39-A7FE95C718FC}"/>
                  </a:ext>
                </a:extLst>
              </p:cNvPr>
              <p:cNvSpPr>
                <a:spLocks noRot="1" noChangeAspect="1" noMove="1" noResize="1" noEditPoints="1" noAdjustHandles="1" noChangeArrowheads="1" noChangeShapeType="1" noTextEdit="1"/>
              </p:cNvSpPr>
              <p:nvPr/>
            </p:nvSpPr>
            <p:spPr>
              <a:xfrm>
                <a:off x="638883" y="2050964"/>
                <a:ext cx="4544705" cy="612000"/>
              </a:xfrm>
              <a:prstGeom prst="rect">
                <a:avLst/>
              </a:prstGeom>
              <a:blipFill>
                <a:blip r:embed="rId4"/>
                <a:stretch>
                  <a:fillRect/>
                </a:stretch>
              </a:blipFill>
            </p:spPr>
            <p:txBody>
              <a:bodyPr/>
              <a:lstStyle/>
              <a:p>
                <a:r>
                  <a:rPr lang="es-419">
                    <a:noFill/>
                  </a:rPr>
                  <a:t> </a:t>
                </a:r>
              </a:p>
            </p:txBody>
          </p:sp>
        </mc:Fallback>
      </mc:AlternateContent>
      <p:pic>
        <p:nvPicPr>
          <p:cNvPr id="12" name="Imagen 11">
            <a:extLst>
              <a:ext uri="{FF2B5EF4-FFF2-40B4-BE49-F238E27FC236}">
                <a16:creationId xmlns:a16="http://schemas.microsoft.com/office/drawing/2014/main" id="{A1EBD14F-414E-47FD-BCB4-006498A4DAAC}"/>
              </a:ext>
            </a:extLst>
          </p:cNvPr>
          <p:cNvPicPr/>
          <p:nvPr/>
        </p:nvPicPr>
        <p:blipFill>
          <a:blip r:embed="rId5"/>
          <a:stretch>
            <a:fillRect/>
          </a:stretch>
        </p:blipFill>
        <p:spPr>
          <a:xfrm>
            <a:off x="1790325" y="2675404"/>
            <a:ext cx="4348223" cy="559189"/>
          </a:xfrm>
          <a:prstGeom prst="rect">
            <a:avLst/>
          </a:prstGeom>
        </p:spPr>
      </p:pic>
      <p:sp>
        <p:nvSpPr>
          <p:cNvPr id="13" name="Flecha: a la derecha 12">
            <a:extLst>
              <a:ext uri="{FF2B5EF4-FFF2-40B4-BE49-F238E27FC236}">
                <a16:creationId xmlns:a16="http://schemas.microsoft.com/office/drawing/2014/main" id="{244ED610-4A4D-43F3-95FB-C2A4B82278FE}"/>
              </a:ext>
            </a:extLst>
          </p:cNvPr>
          <p:cNvSpPr/>
          <p:nvPr/>
        </p:nvSpPr>
        <p:spPr>
          <a:xfrm>
            <a:off x="5431907" y="2134765"/>
            <a:ext cx="750627" cy="3821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mc:AlternateContent xmlns:mc="http://schemas.openxmlformats.org/markup-compatibility/2006" xmlns:a14="http://schemas.microsoft.com/office/drawing/2010/main">
        <mc:Choice Requires="a14">
          <p:sp>
            <p:nvSpPr>
              <p:cNvPr id="14" name="Rectángulo 13">
                <a:extLst>
                  <a:ext uri="{FF2B5EF4-FFF2-40B4-BE49-F238E27FC236}">
                    <a16:creationId xmlns:a16="http://schemas.microsoft.com/office/drawing/2014/main" id="{6C745780-3F37-4C67-A599-F1C643AD9D4A}"/>
                  </a:ext>
                </a:extLst>
              </p:cNvPr>
              <p:cNvSpPr/>
              <p:nvPr/>
            </p:nvSpPr>
            <p:spPr>
              <a:xfrm>
                <a:off x="6386864" y="2019834"/>
                <a:ext cx="1935707" cy="6120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r>
                  <a:rPr lang="es-ES" sz="1400" b="0" dirty="0">
                    <a:solidFill>
                      <a:schemeClr val="accent1">
                        <a:lumMod val="50000"/>
                      </a:schemeClr>
                    </a:solidFill>
                    <a:effectLst/>
                    <a:ea typeface="Times New Roman" panose="02020603050405020304" pitchFamily="18" charset="0"/>
                    <a:cs typeface="Arial" panose="020B0604020202020204" pitchFamily="34" charset="0"/>
                  </a:rPr>
                  <a:t>t</a:t>
                </a:r>
                <a14:m>
                  <m:oMath xmlns:m="http://schemas.openxmlformats.org/officeDocument/2006/math">
                    <m:r>
                      <a:rPr lang="es-ES" sz="1400" b="0" i="0" smtClean="0">
                        <a:solidFill>
                          <a:schemeClr val="accent1">
                            <a:lumMod val="50000"/>
                          </a:schemeClr>
                        </a:solidFill>
                        <a:effectLst/>
                        <a:latin typeface="Cambria Math" panose="02040503050406030204" pitchFamily="18" charset="0"/>
                        <a:ea typeface="Times New Roman" panose="02020603050405020304" pitchFamily="18" charset="0"/>
                        <a:cs typeface="Arial" panose="020B0604020202020204" pitchFamily="34" charset="0"/>
                      </a:rPr>
                      <m:t> </m:t>
                    </m:r>
                    <m:r>
                      <a:rPr lang="es-ES" sz="1400" b="0" i="1" smtClean="0">
                        <a:solidFill>
                          <a:schemeClr val="accent1">
                            <a:lumMod val="50000"/>
                          </a:schemeClr>
                        </a:solidFill>
                        <a:effectLst/>
                        <a:latin typeface="Cambria Math" panose="02040503050406030204" pitchFamily="18" charset="0"/>
                        <a:ea typeface="Times New Roman" panose="02020603050405020304" pitchFamily="18" charset="0"/>
                        <a:cs typeface="Arial" panose="020B0604020202020204" pitchFamily="34" charset="0"/>
                      </a:rPr>
                      <m:t>=0,005</m:t>
                    </m:r>
                    <m:d>
                      <m:dPr>
                        <m:begChr m:val="["/>
                        <m:endChr m:val="]"/>
                        <m:ctrlPr>
                          <a:rPr lang="es-ES" sz="1400" b="0" i="1" smtClean="0">
                            <a:solidFill>
                              <a:schemeClr val="accent1">
                                <a:lumMod val="50000"/>
                              </a:schemeClr>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es-ES" sz="1400" b="0" i="1" smtClean="0">
                            <a:solidFill>
                              <a:schemeClr val="accent1">
                                <a:lumMod val="50000"/>
                              </a:schemeClr>
                            </a:solidFill>
                            <a:effectLst/>
                            <a:latin typeface="Cambria Math" panose="02040503050406030204" pitchFamily="18" charset="0"/>
                            <a:ea typeface="Times New Roman" panose="02020603050405020304" pitchFamily="18" charset="0"/>
                            <a:cs typeface="Arial" panose="020B0604020202020204" pitchFamily="34" charset="0"/>
                          </a:rPr>
                          <m:t>𝑚</m:t>
                        </m:r>
                      </m:e>
                    </m:d>
                  </m:oMath>
                </a14:m>
                <a:endParaRPr lang="es-ES" sz="1400" b="0" dirty="0">
                  <a:solidFill>
                    <a:schemeClr val="accent1">
                      <a:lumMod val="50000"/>
                    </a:schemeClr>
                  </a:solidFill>
                  <a:effectLst/>
                  <a:ea typeface="Times New Roman" panose="02020603050405020304" pitchFamily="18" charset="0"/>
                  <a:cs typeface="Arial" panose="020B0604020202020204" pitchFamily="34" charset="0"/>
                </a:endParaRPr>
              </a:p>
              <a:p>
                <a:pPr algn="ctr"/>
                <a:r>
                  <a:rPr lang="es-ES" sz="1400" dirty="0">
                    <a:solidFill>
                      <a:schemeClr val="accent1">
                        <a:lumMod val="50000"/>
                      </a:schemeClr>
                    </a:solidFill>
                    <a:ea typeface="Times New Roman" panose="02020603050405020304" pitchFamily="18" charset="0"/>
                    <a:cs typeface="Arial" panose="020B0604020202020204" pitchFamily="34" charset="0"/>
                  </a:rPr>
                  <a:t>w</a:t>
                </a:r>
                <a14:m>
                  <m:oMath xmlns:m="http://schemas.openxmlformats.org/officeDocument/2006/math">
                    <m:r>
                      <a:rPr lang="es-ES" sz="1400" b="0" i="0" smtClean="0">
                        <a:solidFill>
                          <a:schemeClr val="accent1">
                            <a:lumMod val="50000"/>
                          </a:schemeClr>
                        </a:solidFill>
                        <a:effectLst/>
                        <a:latin typeface="Cambria Math" panose="02040503050406030204" pitchFamily="18" charset="0"/>
                        <a:ea typeface="Times New Roman" panose="02020603050405020304" pitchFamily="18" charset="0"/>
                        <a:cs typeface="Arial" panose="020B0604020202020204" pitchFamily="34" charset="0"/>
                      </a:rPr>
                      <m:t> </m:t>
                    </m:r>
                    <m:r>
                      <a:rPr lang="es-ES" sz="1400" b="0" i="1" smtClean="0">
                        <a:solidFill>
                          <a:schemeClr val="accent1">
                            <a:lumMod val="50000"/>
                          </a:schemeClr>
                        </a:solidFill>
                        <a:effectLst/>
                        <a:latin typeface="Cambria Math" panose="02040503050406030204" pitchFamily="18" charset="0"/>
                        <a:ea typeface="Times New Roman" panose="02020603050405020304" pitchFamily="18" charset="0"/>
                        <a:cs typeface="Arial" panose="020B0604020202020204" pitchFamily="34" charset="0"/>
                      </a:rPr>
                      <m:t>=0,01</m:t>
                    </m:r>
                    <m:d>
                      <m:dPr>
                        <m:begChr m:val="["/>
                        <m:endChr m:val="]"/>
                        <m:ctrlPr>
                          <a:rPr lang="es-ES" sz="1400" b="0" i="1" smtClean="0">
                            <a:solidFill>
                              <a:schemeClr val="accent1">
                                <a:lumMod val="50000"/>
                              </a:schemeClr>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es-ES" sz="1400" b="0" i="1" smtClean="0">
                            <a:solidFill>
                              <a:schemeClr val="accent1">
                                <a:lumMod val="50000"/>
                              </a:schemeClr>
                            </a:solidFill>
                            <a:effectLst/>
                            <a:latin typeface="Cambria Math" panose="02040503050406030204" pitchFamily="18" charset="0"/>
                            <a:ea typeface="Times New Roman" panose="02020603050405020304" pitchFamily="18" charset="0"/>
                            <a:cs typeface="Arial" panose="020B0604020202020204" pitchFamily="34" charset="0"/>
                          </a:rPr>
                          <m:t>𝑚</m:t>
                        </m:r>
                      </m:e>
                    </m:d>
                  </m:oMath>
                </a14:m>
                <a:endParaRPr lang="es-ES" sz="1400" b="0" dirty="0">
                  <a:solidFill>
                    <a:schemeClr val="accent1">
                      <a:lumMod val="50000"/>
                    </a:schemeClr>
                  </a:solidFill>
                  <a:effectLst/>
                  <a:ea typeface="Times New Roman" panose="02020603050405020304" pitchFamily="18" charset="0"/>
                  <a:cs typeface="Arial" panose="020B0604020202020204" pitchFamily="34" charset="0"/>
                </a:endParaRPr>
              </a:p>
            </p:txBody>
          </p:sp>
        </mc:Choice>
        <mc:Fallback xmlns="">
          <p:sp>
            <p:nvSpPr>
              <p:cNvPr id="14" name="Rectángulo 13">
                <a:extLst>
                  <a:ext uri="{FF2B5EF4-FFF2-40B4-BE49-F238E27FC236}">
                    <a16:creationId xmlns:a16="http://schemas.microsoft.com/office/drawing/2014/main" id="{6C745780-3F37-4C67-A599-F1C643AD9D4A}"/>
                  </a:ext>
                </a:extLst>
              </p:cNvPr>
              <p:cNvSpPr>
                <a:spLocks noRot="1" noChangeAspect="1" noMove="1" noResize="1" noEditPoints="1" noAdjustHandles="1" noChangeArrowheads="1" noChangeShapeType="1" noTextEdit="1"/>
              </p:cNvSpPr>
              <p:nvPr/>
            </p:nvSpPr>
            <p:spPr>
              <a:xfrm>
                <a:off x="6386864" y="2019834"/>
                <a:ext cx="1935707" cy="612000"/>
              </a:xfrm>
              <a:prstGeom prst="rect">
                <a:avLst/>
              </a:prstGeom>
              <a:blipFill>
                <a:blip r:embed="rId6"/>
                <a:stretch>
                  <a:fillRect b="-952"/>
                </a:stretch>
              </a:blipFill>
            </p:spPr>
            <p:txBody>
              <a:bodyPr/>
              <a:lstStyle/>
              <a:p>
                <a:r>
                  <a:rPr lang="es-419">
                    <a:noFill/>
                  </a:rPr>
                  <a:t> </a:t>
                </a:r>
              </a:p>
            </p:txBody>
          </p:sp>
        </mc:Fallback>
      </mc:AlternateContent>
      <p:sp>
        <p:nvSpPr>
          <p:cNvPr id="15" name="CuadroTexto 14">
            <a:extLst>
              <a:ext uri="{FF2B5EF4-FFF2-40B4-BE49-F238E27FC236}">
                <a16:creationId xmlns:a16="http://schemas.microsoft.com/office/drawing/2014/main" id="{4611CCCA-CE3E-491E-B08B-B22C621D352D}"/>
              </a:ext>
            </a:extLst>
          </p:cNvPr>
          <p:cNvSpPr txBox="1"/>
          <p:nvPr/>
        </p:nvSpPr>
        <p:spPr>
          <a:xfrm>
            <a:off x="-152685" y="3070349"/>
            <a:ext cx="2224583" cy="307777"/>
          </a:xfrm>
          <a:prstGeom prst="rect">
            <a:avLst/>
          </a:prstGeom>
          <a:noFill/>
        </p:spPr>
        <p:txBody>
          <a:bodyPr wrap="square">
            <a:spAutoFit/>
          </a:bodyPr>
          <a:lstStyle/>
          <a:p>
            <a:pPr lvl="1"/>
            <a:r>
              <a:rPr lang="es-EC" sz="1400" b="1" dirty="0">
                <a:latin typeface="Arial" panose="020B0604020202020204" pitchFamily="34" charset="0"/>
                <a:cs typeface="Times New Roman" panose="02020603050405020304" pitchFamily="18" charset="0"/>
              </a:rPr>
              <a:t>Área Triangular</a:t>
            </a:r>
            <a:endParaRPr lang="es-419" sz="1400" b="1" dirty="0"/>
          </a:p>
        </p:txBody>
      </p:sp>
      <mc:AlternateContent xmlns:mc="http://schemas.openxmlformats.org/markup-compatibility/2006" xmlns:a14="http://schemas.microsoft.com/office/drawing/2010/main">
        <mc:Choice Requires="a14">
          <p:sp>
            <p:nvSpPr>
              <p:cNvPr id="16" name="Rectángulo 15">
                <a:extLst>
                  <a:ext uri="{FF2B5EF4-FFF2-40B4-BE49-F238E27FC236}">
                    <a16:creationId xmlns:a16="http://schemas.microsoft.com/office/drawing/2014/main" id="{8D6C5B93-286B-4F71-A8AC-788986AEA404}"/>
                  </a:ext>
                </a:extLst>
              </p:cNvPr>
              <p:cNvSpPr/>
              <p:nvPr/>
            </p:nvSpPr>
            <p:spPr>
              <a:xfrm>
                <a:off x="655713" y="3371868"/>
                <a:ext cx="4544705" cy="6120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s-EC" sz="1400" i="1">
                          <a:solidFill>
                            <a:schemeClr val="accent1">
                              <a:lumMod val="50000"/>
                            </a:schemeClr>
                          </a:solidFill>
                          <a:latin typeface="Cambria Math" panose="02040503050406030204" pitchFamily="18" charset="0"/>
                          <a:ea typeface="Times New Roman" panose="02020603050405020304" pitchFamily="18" charset="0"/>
                          <a:cs typeface="Arial" panose="020B0604020202020204" pitchFamily="34" charset="0"/>
                        </a:rPr>
                        <m:t>𝑃</m:t>
                      </m:r>
                      <m:r>
                        <a:rPr lang="es-EC" sz="1400" i="1">
                          <a:solidFill>
                            <a:schemeClr val="accent1">
                              <a:lumMod val="50000"/>
                            </a:schemeClr>
                          </a:solidFill>
                          <a:latin typeface="Cambria Math" panose="02040503050406030204" pitchFamily="18" charset="0"/>
                          <a:ea typeface="Times New Roman" panose="02020603050405020304" pitchFamily="18" charset="0"/>
                          <a:cs typeface="Arial" panose="020B0604020202020204" pitchFamily="34" charset="0"/>
                        </a:rPr>
                        <m:t>∗</m:t>
                      </m:r>
                      <m:r>
                        <a:rPr lang="es-EC" sz="1400" i="1">
                          <a:solidFill>
                            <a:schemeClr val="accent1">
                              <a:lumMod val="50000"/>
                            </a:schemeClr>
                          </a:solidFill>
                          <a:latin typeface="Cambria Math" panose="02040503050406030204" pitchFamily="18" charset="0"/>
                          <a:ea typeface="Times New Roman" panose="02020603050405020304" pitchFamily="18" charset="0"/>
                          <a:cs typeface="Arial" panose="020B0604020202020204" pitchFamily="34" charset="0"/>
                        </a:rPr>
                        <m:t>𝐿</m:t>
                      </m:r>
                      <m:r>
                        <a:rPr lang="es-EC" sz="1400" i="1">
                          <a:solidFill>
                            <a:schemeClr val="accent1">
                              <a:lumMod val="50000"/>
                            </a:schemeClr>
                          </a:solidFill>
                          <a:latin typeface="Cambria Math" panose="02040503050406030204" pitchFamily="18" charset="0"/>
                          <a:ea typeface="Times New Roman" panose="02020603050405020304" pitchFamily="18" charset="0"/>
                          <a:cs typeface="Arial" panose="020B0604020202020204" pitchFamily="34" charset="0"/>
                        </a:rPr>
                        <m:t>+</m:t>
                      </m:r>
                      <m:f>
                        <m:fPr>
                          <m:ctrlPr>
                            <a:rPr lang="es-ES" sz="1400" i="1">
                              <a:solidFill>
                                <a:schemeClr val="accent1">
                                  <a:lumMod val="50000"/>
                                </a:schemeClr>
                              </a:solidFill>
                              <a:latin typeface="Cambria Math" panose="02040503050406030204" pitchFamily="18" charset="0"/>
                              <a:ea typeface="Times New Roman" panose="02020603050405020304" pitchFamily="18" charset="0"/>
                              <a:cs typeface="Arial" panose="020B0604020202020204" pitchFamily="34" charset="0"/>
                            </a:rPr>
                          </m:ctrlPr>
                        </m:fPr>
                        <m:num>
                          <m:r>
                            <a:rPr lang="es-EC" sz="1400" i="1">
                              <a:solidFill>
                                <a:schemeClr val="accent1">
                                  <a:lumMod val="50000"/>
                                </a:schemeClr>
                              </a:solidFill>
                              <a:latin typeface="Cambria Math" panose="02040503050406030204" pitchFamily="18" charset="0"/>
                              <a:ea typeface="Times New Roman" panose="02020603050405020304" pitchFamily="18" charset="0"/>
                              <a:cs typeface="Arial" panose="020B0604020202020204" pitchFamily="34" charset="0"/>
                            </a:rPr>
                            <m:t>𝜋</m:t>
                          </m:r>
                          <m:r>
                            <a:rPr lang="es-EC" sz="1400" i="1">
                              <a:solidFill>
                                <a:schemeClr val="accent1">
                                  <a:lumMod val="50000"/>
                                </a:schemeClr>
                              </a:solidFill>
                              <a:latin typeface="Cambria Math" panose="02040503050406030204" pitchFamily="18" charset="0"/>
                              <a:ea typeface="Times New Roman" panose="02020603050405020304" pitchFamily="18" charset="0"/>
                              <a:cs typeface="Arial" panose="020B0604020202020204" pitchFamily="34" charset="0"/>
                            </a:rPr>
                            <m:t>∗</m:t>
                          </m:r>
                          <m:sSup>
                            <m:sSupPr>
                              <m:ctrlPr>
                                <a:rPr lang="es-ES" sz="1400" i="1">
                                  <a:solidFill>
                                    <a:schemeClr val="accent1">
                                      <a:lumMod val="50000"/>
                                    </a:schemeClr>
                                  </a:solidFill>
                                  <a:latin typeface="Cambria Math" panose="02040503050406030204" pitchFamily="18" charset="0"/>
                                  <a:ea typeface="Times New Roman" panose="02020603050405020304" pitchFamily="18" charset="0"/>
                                  <a:cs typeface="Arial" panose="020B0604020202020204" pitchFamily="34" charset="0"/>
                                </a:rPr>
                              </m:ctrlPr>
                            </m:sSupPr>
                            <m:e>
                              <m:r>
                                <a:rPr lang="es-EC" sz="1400" i="1">
                                  <a:solidFill>
                                    <a:schemeClr val="accent1">
                                      <a:lumMod val="50000"/>
                                    </a:schemeClr>
                                  </a:solidFill>
                                  <a:latin typeface="Cambria Math" panose="02040503050406030204" pitchFamily="18" charset="0"/>
                                  <a:ea typeface="Times New Roman" panose="02020603050405020304" pitchFamily="18" charset="0"/>
                                  <a:cs typeface="Arial" panose="020B0604020202020204" pitchFamily="34" charset="0"/>
                                </a:rPr>
                                <m:t>𝐷</m:t>
                              </m:r>
                            </m:e>
                            <m:sup>
                              <m:r>
                                <a:rPr lang="es-EC" sz="1400" i="1">
                                  <a:solidFill>
                                    <a:schemeClr val="accent1">
                                      <a:lumMod val="50000"/>
                                    </a:schemeClr>
                                  </a:solidFill>
                                  <a:latin typeface="Cambria Math" panose="02040503050406030204" pitchFamily="18" charset="0"/>
                                  <a:ea typeface="Times New Roman" panose="02020603050405020304" pitchFamily="18" charset="0"/>
                                  <a:cs typeface="Arial" panose="020B0604020202020204" pitchFamily="34" charset="0"/>
                                </a:rPr>
                                <m:t>2</m:t>
                              </m:r>
                            </m:sup>
                          </m:sSup>
                        </m:num>
                        <m:den>
                          <m:r>
                            <a:rPr lang="es-EC" sz="1400" i="1">
                              <a:solidFill>
                                <a:schemeClr val="accent1">
                                  <a:lumMod val="50000"/>
                                </a:schemeClr>
                              </a:solidFill>
                              <a:latin typeface="Cambria Math" panose="02040503050406030204" pitchFamily="18" charset="0"/>
                              <a:ea typeface="Times New Roman" panose="02020603050405020304" pitchFamily="18" charset="0"/>
                              <a:cs typeface="Arial" panose="020B0604020202020204" pitchFamily="34" charset="0"/>
                            </a:rPr>
                            <m:t>4</m:t>
                          </m:r>
                        </m:den>
                      </m:f>
                      <m:r>
                        <a:rPr lang="es-EC" sz="1400" i="1">
                          <a:solidFill>
                            <a:schemeClr val="accent1">
                              <a:lumMod val="50000"/>
                            </a:schemeClr>
                          </a:solidFill>
                          <a:latin typeface="Cambria Math" panose="02040503050406030204" pitchFamily="18" charset="0"/>
                          <a:ea typeface="Times New Roman" panose="02020603050405020304" pitchFamily="18" charset="0"/>
                          <a:cs typeface="Arial" panose="020B0604020202020204" pitchFamily="34" charset="0"/>
                        </a:rPr>
                        <m:t>=2</m:t>
                      </m:r>
                      <m:r>
                        <a:rPr lang="es-EC" sz="1400" i="1">
                          <a:solidFill>
                            <a:schemeClr val="accent1">
                              <a:lumMod val="50000"/>
                            </a:schemeClr>
                          </a:solidFill>
                          <a:latin typeface="Cambria Math" panose="02040503050406030204" pitchFamily="18" charset="0"/>
                          <a:ea typeface="Times New Roman" panose="02020603050405020304" pitchFamily="18" charset="0"/>
                          <a:cs typeface="Arial" panose="020B0604020202020204" pitchFamily="34" charset="0"/>
                        </a:rPr>
                        <m:t>𝑤</m:t>
                      </m:r>
                      <m:rad>
                        <m:radPr>
                          <m:degHide m:val="on"/>
                          <m:ctrlPr>
                            <a:rPr lang="es-ES" sz="1400" i="1">
                              <a:solidFill>
                                <a:schemeClr val="accent1">
                                  <a:lumMod val="50000"/>
                                </a:schemeClr>
                              </a:solidFill>
                              <a:latin typeface="Cambria Math" panose="02040503050406030204" pitchFamily="18" charset="0"/>
                              <a:ea typeface="Times New Roman" panose="02020603050405020304" pitchFamily="18" charset="0"/>
                              <a:cs typeface="Arial" panose="020B0604020202020204" pitchFamily="34" charset="0"/>
                            </a:rPr>
                          </m:ctrlPr>
                        </m:radPr>
                        <m:deg/>
                        <m:e>
                          <m:sSup>
                            <m:sSupPr>
                              <m:ctrlPr>
                                <a:rPr lang="es-ES" sz="1400" i="1">
                                  <a:solidFill>
                                    <a:schemeClr val="accent1">
                                      <a:lumMod val="50000"/>
                                    </a:schemeClr>
                                  </a:solidFill>
                                  <a:latin typeface="Cambria Math" panose="02040503050406030204" pitchFamily="18" charset="0"/>
                                  <a:ea typeface="Times New Roman" panose="02020603050405020304" pitchFamily="18" charset="0"/>
                                  <a:cs typeface="Arial" panose="020B0604020202020204" pitchFamily="34" charset="0"/>
                                </a:rPr>
                              </m:ctrlPr>
                            </m:sSupPr>
                            <m:e>
                              <m:f>
                                <m:fPr>
                                  <m:ctrlPr>
                                    <a:rPr lang="es-ES" sz="1400" i="1">
                                      <a:solidFill>
                                        <a:schemeClr val="accent1">
                                          <a:lumMod val="50000"/>
                                        </a:schemeClr>
                                      </a:solidFill>
                                      <a:latin typeface="Cambria Math" panose="02040503050406030204" pitchFamily="18" charset="0"/>
                                      <a:ea typeface="Times New Roman" panose="02020603050405020304" pitchFamily="18" charset="0"/>
                                      <a:cs typeface="Arial" panose="020B0604020202020204" pitchFamily="34" charset="0"/>
                                    </a:rPr>
                                  </m:ctrlPr>
                                </m:fPr>
                                <m:num>
                                  <m:r>
                                    <a:rPr lang="es-EC" sz="1400" i="1">
                                      <a:solidFill>
                                        <a:schemeClr val="accent1">
                                          <a:lumMod val="50000"/>
                                        </a:schemeClr>
                                      </a:solidFill>
                                      <a:latin typeface="Cambria Math" panose="02040503050406030204" pitchFamily="18" charset="0"/>
                                      <a:ea typeface="Times New Roman" panose="02020603050405020304" pitchFamily="18" charset="0"/>
                                      <a:cs typeface="Arial" panose="020B0604020202020204" pitchFamily="34" charset="0"/>
                                    </a:rPr>
                                    <m:t>𝑡</m:t>
                                  </m:r>
                                </m:num>
                                <m:den>
                                  <m:r>
                                    <a:rPr lang="es-EC" sz="1400" i="1">
                                      <a:solidFill>
                                        <a:schemeClr val="accent1">
                                          <a:lumMod val="50000"/>
                                        </a:schemeClr>
                                      </a:solidFill>
                                      <a:latin typeface="Cambria Math" panose="02040503050406030204" pitchFamily="18" charset="0"/>
                                      <a:ea typeface="Times New Roman" panose="02020603050405020304" pitchFamily="18" charset="0"/>
                                      <a:cs typeface="Arial" panose="020B0604020202020204" pitchFamily="34" charset="0"/>
                                    </a:rPr>
                                    <m:t>2</m:t>
                                  </m:r>
                                </m:den>
                              </m:f>
                            </m:e>
                            <m:sup>
                              <m:r>
                                <a:rPr lang="es-EC" sz="1400" i="1">
                                  <a:solidFill>
                                    <a:schemeClr val="accent1">
                                      <a:lumMod val="50000"/>
                                    </a:schemeClr>
                                  </a:solidFill>
                                  <a:latin typeface="Cambria Math" panose="02040503050406030204" pitchFamily="18" charset="0"/>
                                  <a:ea typeface="Times New Roman" panose="02020603050405020304" pitchFamily="18" charset="0"/>
                                  <a:cs typeface="Arial" panose="020B0604020202020204" pitchFamily="34" charset="0"/>
                                </a:rPr>
                                <m:t>2</m:t>
                              </m:r>
                            </m:sup>
                          </m:sSup>
                          <m:r>
                            <a:rPr lang="es-EC" sz="1400" i="1">
                              <a:solidFill>
                                <a:schemeClr val="accent1">
                                  <a:lumMod val="50000"/>
                                </a:schemeClr>
                              </a:solidFill>
                              <a:latin typeface="Cambria Math" panose="02040503050406030204" pitchFamily="18" charset="0"/>
                              <a:ea typeface="Times New Roman" panose="02020603050405020304" pitchFamily="18" charset="0"/>
                              <a:cs typeface="Arial" panose="020B0604020202020204" pitchFamily="34" charset="0"/>
                            </a:rPr>
                            <m:t>+</m:t>
                          </m:r>
                          <m:sSup>
                            <m:sSupPr>
                              <m:ctrlPr>
                                <a:rPr lang="es-ES" sz="1400" i="1">
                                  <a:solidFill>
                                    <a:schemeClr val="accent1">
                                      <a:lumMod val="50000"/>
                                    </a:schemeClr>
                                  </a:solidFill>
                                  <a:latin typeface="Cambria Math" panose="02040503050406030204" pitchFamily="18" charset="0"/>
                                  <a:ea typeface="Times New Roman" panose="02020603050405020304" pitchFamily="18" charset="0"/>
                                  <a:cs typeface="Arial" panose="020B0604020202020204" pitchFamily="34" charset="0"/>
                                </a:rPr>
                              </m:ctrlPr>
                            </m:sSupPr>
                            <m:e>
                              <m:r>
                                <a:rPr lang="es-EC" sz="1400" i="1">
                                  <a:solidFill>
                                    <a:schemeClr val="accent1">
                                      <a:lumMod val="50000"/>
                                    </a:schemeClr>
                                  </a:solidFill>
                                  <a:latin typeface="Cambria Math" panose="02040503050406030204" pitchFamily="18" charset="0"/>
                                  <a:ea typeface="Times New Roman" panose="02020603050405020304" pitchFamily="18" charset="0"/>
                                  <a:cs typeface="Arial" panose="020B0604020202020204" pitchFamily="34" charset="0"/>
                                </a:rPr>
                                <m:t>𝐿</m:t>
                              </m:r>
                            </m:e>
                            <m:sup>
                              <m:r>
                                <a:rPr lang="es-EC" sz="1400" i="1">
                                  <a:solidFill>
                                    <a:schemeClr val="accent1">
                                      <a:lumMod val="50000"/>
                                    </a:schemeClr>
                                  </a:solidFill>
                                  <a:latin typeface="Cambria Math" panose="02040503050406030204" pitchFamily="18" charset="0"/>
                                  <a:ea typeface="Times New Roman" panose="02020603050405020304" pitchFamily="18" charset="0"/>
                                  <a:cs typeface="Arial" panose="020B0604020202020204" pitchFamily="34" charset="0"/>
                                </a:rPr>
                                <m:t>2</m:t>
                              </m:r>
                            </m:sup>
                          </m:sSup>
                        </m:e>
                      </m:rad>
                      <m:r>
                        <a:rPr lang="es-EC" sz="1400" i="1">
                          <a:solidFill>
                            <a:schemeClr val="accent1">
                              <a:lumMod val="50000"/>
                            </a:schemeClr>
                          </a:solidFill>
                          <a:latin typeface="Cambria Math" panose="02040503050406030204" pitchFamily="18" charset="0"/>
                          <a:ea typeface="Times New Roman" panose="02020603050405020304" pitchFamily="18" charset="0"/>
                          <a:cs typeface="Arial" panose="020B0604020202020204" pitchFamily="34" charset="0"/>
                        </a:rPr>
                        <m:t>+2</m:t>
                      </m:r>
                      <m:d>
                        <m:dPr>
                          <m:ctrlPr>
                            <a:rPr lang="es-ES" sz="1400" i="1">
                              <a:solidFill>
                                <a:schemeClr val="accent1">
                                  <a:lumMod val="50000"/>
                                </a:schemeClr>
                              </a:solidFill>
                              <a:latin typeface="Cambria Math" panose="02040503050406030204" pitchFamily="18" charset="0"/>
                              <a:ea typeface="Times New Roman" panose="02020603050405020304" pitchFamily="18" charset="0"/>
                              <a:cs typeface="Arial" panose="020B0604020202020204" pitchFamily="34" charset="0"/>
                            </a:rPr>
                          </m:ctrlPr>
                        </m:dPr>
                        <m:e>
                          <m:f>
                            <m:fPr>
                              <m:ctrlPr>
                                <a:rPr lang="es-ES" sz="1400" i="1">
                                  <a:solidFill>
                                    <a:schemeClr val="accent1">
                                      <a:lumMod val="50000"/>
                                    </a:schemeClr>
                                  </a:solidFill>
                                  <a:latin typeface="Cambria Math" panose="02040503050406030204" pitchFamily="18" charset="0"/>
                                  <a:ea typeface="Times New Roman" panose="02020603050405020304" pitchFamily="18" charset="0"/>
                                  <a:cs typeface="Arial" panose="020B0604020202020204" pitchFamily="34" charset="0"/>
                                </a:rPr>
                              </m:ctrlPr>
                            </m:fPr>
                            <m:num>
                              <m:r>
                                <a:rPr lang="es-EC" sz="1400" i="1">
                                  <a:solidFill>
                                    <a:schemeClr val="accent1">
                                      <a:lumMod val="50000"/>
                                    </a:schemeClr>
                                  </a:solidFill>
                                  <a:latin typeface="Cambria Math" panose="02040503050406030204" pitchFamily="18" charset="0"/>
                                  <a:ea typeface="Times New Roman" panose="02020603050405020304" pitchFamily="18" charset="0"/>
                                  <a:cs typeface="Arial" panose="020B0604020202020204" pitchFamily="34" charset="0"/>
                                </a:rPr>
                                <m:t>𝑡𝐿</m:t>
                              </m:r>
                            </m:num>
                            <m:den>
                              <m:r>
                                <a:rPr lang="es-EC" sz="1400" i="1">
                                  <a:solidFill>
                                    <a:schemeClr val="accent1">
                                      <a:lumMod val="50000"/>
                                    </a:schemeClr>
                                  </a:solidFill>
                                  <a:latin typeface="Cambria Math" panose="02040503050406030204" pitchFamily="18" charset="0"/>
                                  <a:ea typeface="Times New Roman" panose="02020603050405020304" pitchFamily="18" charset="0"/>
                                  <a:cs typeface="Arial" panose="020B0604020202020204" pitchFamily="34" charset="0"/>
                                </a:rPr>
                                <m:t>2</m:t>
                              </m:r>
                            </m:den>
                          </m:f>
                        </m:e>
                      </m:d>
                    </m:oMath>
                  </m:oMathPara>
                </a14:m>
                <a:endParaRPr lang="es-ES" sz="1400" i="1" dirty="0">
                  <a:solidFill>
                    <a:schemeClr val="accent1">
                      <a:lumMod val="50000"/>
                    </a:schemeClr>
                  </a:solidFill>
                  <a:latin typeface="Cambria Math" panose="02040503050406030204" pitchFamily="18" charset="0"/>
                  <a:ea typeface="Times New Roman" panose="02020603050405020304" pitchFamily="18" charset="0"/>
                  <a:cs typeface="Arial" panose="020B0604020202020204" pitchFamily="34" charset="0"/>
                </a:endParaRPr>
              </a:p>
            </p:txBody>
          </p:sp>
        </mc:Choice>
        <mc:Fallback xmlns="">
          <p:sp>
            <p:nvSpPr>
              <p:cNvPr id="16" name="Rectángulo 15">
                <a:extLst>
                  <a:ext uri="{FF2B5EF4-FFF2-40B4-BE49-F238E27FC236}">
                    <a16:creationId xmlns:a16="http://schemas.microsoft.com/office/drawing/2014/main" id="{8D6C5B93-286B-4F71-A8AC-788986AEA404}"/>
                  </a:ext>
                </a:extLst>
              </p:cNvPr>
              <p:cNvSpPr>
                <a:spLocks noRot="1" noChangeAspect="1" noMove="1" noResize="1" noEditPoints="1" noAdjustHandles="1" noChangeArrowheads="1" noChangeShapeType="1" noTextEdit="1"/>
              </p:cNvSpPr>
              <p:nvPr/>
            </p:nvSpPr>
            <p:spPr>
              <a:xfrm>
                <a:off x="655713" y="3371868"/>
                <a:ext cx="4544705" cy="612000"/>
              </a:xfrm>
              <a:prstGeom prst="rect">
                <a:avLst/>
              </a:prstGeom>
              <a:blipFill>
                <a:blip r:embed="rId7"/>
                <a:stretch>
                  <a:fillRect/>
                </a:stretch>
              </a:blipFill>
            </p:spPr>
            <p:txBody>
              <a:bodyPr/>
              <a:lstStyle/>
              <a:p>
                <a:r>
                  <a:rPr lang="es-419">
                    <a:noFill/>
                  </a:rPr>
                  <a:t> </a:t>
                </a:r>
              </a:p>
            </p:txBody>
          </p:sp>
        </mc:Fallback>
      </mc:AlternateContent>
      <p:sp>
        <p:nvSpPr>
          <p:cNvPr id="18" name="Flecha: a la derecha 17">
            <a:extLst>
              <a:ext uri="{FF2B5EF4-FFF2-40B4-BE49-F238E27FC236}">
                <a16:creationId xmlns:a16="http://schemas.microsoft.com/office/drawing/2014/main" id="{8F445703-005B-42D1-985A-E77A7C2163DE}"/>
              </a:ext>
            </a:extLst>
          </p:cNvPr>
          <p:cNvSpPr/>
          <p:nvPr/>
        </p:nvSpPr>
        <p:spPr>
          <a:xfrm>
            <a:off x="5410328" y="3506435"/>
            <a:ext cx="750627" cy="3821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mc:AlternateContent xmlns:mc="http://schemas.openxmlformats.org/markup-compatibility/2006" xmlns:a14="http://schemas.microsoft.com/office/drawing/2010/main">
        <mc:Choice Requires="a14">
          <p:sp>
            <p:nvSpPr>
              <p:cNvPr id="19" name="Rectángulo 18">
                <a:extLst>
                  <a:ext uri="{FF2B5EF4-FFF2-40B4-BE49-F238E27FC236}">
                    <a16:creationId xmlns:a16="http://schemas.microsoft.com/office/drawing/2014/main" id="{58E48A24-DE5B-4DDE-97FB-16EEAD0F5131}"/>
                  </a:ext>
                </a:extLst>
              </p:cNvPr>
              <p:cNvSpPr/>
              <p:nvPr/>
            </p:nvSpPr>
            <p:spPr>
              <a:xfrm>
                <a:off x="6386865" y="3371868"/>
                <a:ext cx="1935707" cy="5760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r>
                  <a:rPr lang="es-ES" sz="1400" b="0" dirty="0">
                    <a:solidFill>
                      <a:schemeClr val="accent1">
                        <a:lumMod val="50000"/>
                      </a:schemeClr>
                    </a:solidFill>
                    <a:effectLst/>
                    <a:ea typeface="Times New Roman" panose="02020603050405020304" pitchFamily="18" charset="0"/>
                    <a:cs typeface="Arial" panose="020B0604020202020204" pitchFamily="34" charset="0"/>
                  </a:rPr>
                  <a:t>t</a:t>
                </a:r>
                <a14:m>
                  <m:oMath xmlns:m="http://schemas.openxmlformats.org/officeDocument/2006/math">
                    <m:r>
                      <a:rPr lang="es-ES" sz="1400" b="0" i="0" smtClean="0">
                        <a:solidFill>
                          <a:schemeClr val="accent1">
                            <a:lumMod val="50000"/>
                          </a:schemeClr>
                        </a:solidFill>
                        <a:effectLst/>
                        <a:latin typeface="Cambria Math" panose="02040503050406030204" pitchFamily="18" charset="0"/>
                        <a:ea typeface="Times New Roman" panose="02020603050405020304" pitchFamily="18" charset="0"/>
                        <a:cs typeface="Arial" panose="020B0604020202020204" pitchFamily="34" charset="0"/>
                      </a:rPr>
                      <m:t> </m:t>
                    </m:r>
                    <m:r>
                      <a:rPr lang="es-ES" sz="1400" b="0" i="1" smtClean="0">
                        <a:solidFill>
                          <a:schemeClr val="accent1">
                            <a:lumMod val="50000"/>
                          </a:schemeClr>
                        </a:solidFill>
                        <a:effectLst/>
                        <a:latin typeface="Cambria Math" panose="02040503050406030204" pitchFamily="18" charset="0"/>
                        <a:ea typeface="Times New Roman" panose="02020603050405020304" pitchFamily="18" charset="0"/>
                        <a:cs typeface="Arial" panose="020B0604020202020204" pitchFamily="34" charset="0"/>
                      </a:rPr>
                      <m:t>=0,01</m:t>
                    </m:r>
                    <m:d>
                      <m:dPr>
                        <m:begChr m:val="["/>
                        <m:endChr m:val="]"/>
                        <m:ctrlPr>
                          <a:rPr lang="es-ES" sz="1400" b="0" i="1" smtClean="0">
                            <a:solidFill>
                              <a:schemeClr val="accent1">
                                <a:lumMod val="50000"/>
                              </a:schemeClr>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es-ES" sz="1400" b="0" i="1" smtClean="0">
                            <a:solidFill>
                              <a:schemeClr val="accent1">
                                <a:lumMod val="50000"/>
                              </a:schemeClr>
                            </a:solidFill>
                            <a:effectLst/>
                            <a:latin typeface="Cambria Math" panose="02040503050406030204" pitchFamily="18" charset="0"/>
                            <a:ea typeface="Times New Roman" panose="02020603050405020304" pitchFamily="18" charset="0"/>
                            <a:cs typeface="Arial" panose="020B0604020202020204" pitchFamily="34" charset="0"/>
                          </a:rPr>
                          <m:t>𝑚</m:t>
                        </m:r>
                      </m:e>
                    </m:d>
                  </m:oMath>
                </a14:m>
                <a:endParaRPr lang="es-ES" sz="1400" b="0" dirty="0">
                  <a:solidFill>
                    <a:schemeClr val="accent1">
                      <a:lumMod val="50000"/>
                    </a:schemeClr>
                  </a:solidFill>
                  <a:effectLst/>
                  <a:ea typeface="Times New Roman" panose="02020603050405020304" pitchFamily="18" charset="0"/>
                  <a:cs typeface="Arial" panose="020B0604020202020204" pitchFamily="34" charset="0"/>
                </a:endParaRPr>
              </a:p>
              <a:p>
                <a:pPr algn="ctr"/>
                <a:r>
                  <a:rPr lang="es-ES" sz="1400" dirty="0">
                    <a:solidFill>
                      <a:schemeClr val="accent1">
                        <a:lumMod val="50000"/>
                      </a:schemeClr>
                    </a:solidFill>
                    <a:ea typeface="Times New Roman" panose="02020603050405020304" pitchFamily="18" charset="0"/>
                    <a:cs typeface="Arial" panose="020B0604020202020204" pitchFamily="34" charset="0"/>
                  </a:rPr>
                  <a:t>w </a:t>
                </a:r>
                <a14:m>
                  <m:oMath xmlns:m="http://schemas.openxmlformats.org/officeDocument/2006/math">
                    <m:r>
                      <a:rPr lang="es-ES" sz="1400" b="0" i="1" smtClean="0">
                        <a:solidFill>
                          <a:schemeClr val="accent1">
                            <a:lumMod val="50000"/>
                          </a:schemeClr>
                        </a:solidFill>
                        <a:effectLst/>
                        <a:latin typeface="Cambria Math" panose="02040503050406030204" pitchFamily="18" charset="0"/>
                        <a:ea typeface="Times New Roman" panose="02020603050405020304" pitchFamily="18" charset="0"/>
                        <a:cs typeface="Arial" panose="020B0604020202020204" pitchFamily="34" charset="0"/>
                      </a:rPr>
                      <m:t>=0,01</m:t>
                    </m:r>
                    <m:d>
                      <m:dPr>
                        <m:begChr m:val="["/>
                        <m:endChr m:val="]"/>
                        <m:ctrlPr>
                          <a:rPr lang="es-ES" sz="1400" b="0" i="1" smtClean="0">
                            <a:solidFill>
                              <a:schemeClr val="accent1">
                                <a:lumMod val="50000"/>
                              </a:schemeClr>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es-ES" sz="1400" b="0" i="1" smtClean="0">
                            <a:solidFill>
                              <a:schemeClr val="accent1">
                                <a:lumMod val="50000"/>
                              </a:schemeClr>
                            </a:solidFill>
                            <a:effectLst/>
                            <a:latin typeface="Cambria Math" panose="02040503050406030204" pitchFamily="18" charset="0"/>
                            <a:ea typeface="Times New Roman" panose="02020603050405020304" pitchFamily="18" charset="0"/>
                            <a:cs typeface="Arial" panose="020B0604020202020204" pitchFamily="34" charset="0"/>
                          </a:rPr>
                          <m:t>𝑚</m:t>
                        </m:r>
                      </m:e>
                    </m:d>
                  </m:oMath>
                </a14:m>
                <a:endParaRPr lang="es-ES" sz="1400" b="0" dirty="0">
                  <a:solidFill>
                    <a:schemeClr val="accent1">
                      <a:lumMod val="50000"/>
                    </a:schemeClr>
                  </a:solidFill>
                  <a:effectLst/>
                  <a:ea typeface="Times New Roman" panose="02020603050405020304" pitchFamily="18" charset="0"/>
                  <a:cs typeface="Arial" panose="020B0604020202020204" pitchFamily="34" charset="0"/>
                </a:endParaRPr>
              </a:p>
            </p:txBody>
          </p:sp>
        </mc:Choice>
        <mc:Fallback xmlns="">
          <p:sp>
            <p:nvSpPr>
              <p:cNvPr id="19" name="Rectángulo 18">
                <a:extLst>
                  <a:ext uri="{FF2B5EF4-FFF2-40B4-BE49-F238E27FC236}">
                    <a16:creationId xmlns:a16="http://schemas.microsoft.com/office/drawing/2014/main" id="{58E48A24-DE5B-4DDE-97FB-16EEAD0F5131}"/>
                  </a:ext>
                </a:extLst>
              </p:cNvPr>
              <p:cNvSpPr>
                <a:spLocks noRot="1" noChangeAspect="1" noMove="1" noResize="1" noEditPoints="1" noAdjustHandles="1" noChangeArrowheads="1" noChangeShapeType="1" noTextEdit="1"/>
              </p:cNvSpPr>
              <p:nvPr/>
            </p:nvSpPr>
            <p:spPr>
              <a:xfrm>
                <a:off x="6386865" y="3371868"/>
                <a:ext cx="1935707" cy="576000"/>
              </a:xfrm>
              <a:prstGeom prst="rect">
                <a:avLst/>
              </a:prstGeom>
              <a:blipFill>
                <a:blip r:embed="rId8"/>
                <a:stretch>
                  <a:fillRect b="-3030"/>
                </a:stretch>
              </a:blipFill>
            </p:spPr>
            <p:txBody>
              <a:bodyPr/>
              <a:lstStyle/>
              <a:p>
                <a:r>
                  <a:rPr lang="es-419">
                    <a:noFill/>
                  </a:rPr>
                  <a:t> </a:t>
                </a:r>
              </a:p>
            </p:txBody>
          </p:sp>
        </mc:Fallback>
      </mc:AlternateContent>
      <p:sp>
        <p:nvSpPr>
          <p:cNvPr id="21" name="CuadroTexto 20">
            <a:extLst>
              <a:ext uri="{FF2B5EF4-FFF2-40B4-BE49-F238E27FC236}">
                <a16:creationId xmlns:a16="http://schemas.microsoft.com/office/drawing/2014/main" id="{EA1089FB-92E6-48D7-B53A-5A211FB5B7BC}"/>
              </a:ext>
            </a:extLst>
          </p:cNvPr>
          <p:cNvSpPr txBox="1"/>
          <p:nvPr/>
        </p:nvSpPr>
        <p:spPr>
          <a:xfrm>
            <a:off x="-139036" y="4566110"/>
            <a:ext cx="2224583" cy="307777"/>
          </a:xfrm>
          <a:prstGeom prst="rect">
            <a:avLst/>
          </a:prstGeom>
          <a:noFill/>
        </p:spPr>
        <p:txBody>
          <a:bodyPr wrap="square">
            <a:spAutoFit/>
          </a:bodyPr>
          <a:lstStyle/>
          <a:p>
            <a:pPr lvl="1"/>
            <a:r>
              <a:rPr lang="es-EC" sz="1400" b="1" dirty="0">
                <a:latin typeface="Arial" panose="020B0604020202020204" pitchFamily="34" charset="0"/>
                <a:cs typeface="Times New Roman" panose="02020603050405020304" pitchFamily="18" charset="0"/>
              </a:rPr>
              <a:t>Área Cónica</a:t>
            </a:r>
            <a:endParaRPr lang="es-419" sz="1400" b="1" dirty="0"/>
          </a:p>
        </p:txBody>
      </p:sp>
      <p:sp>
        <p:nvSpPr>
          <p:cNvPr id="22" name="Cerrar llave 21">
            <a:extLst>
              <a:ext uri="{FF2B5EF4-FFF2-40B4-BE49-F238E27FC236}">
                <a16:creationId xmlns:a16="http://schemas.microsoft.com/office/drawing/2014/main" id="{79ECE405-5D5A-47E9-9DF7-DDA158D9890E}"/>
              </a:ext>
            </a:extLst>
          </p:cNvPr>
          <p:cNvSpPr/>
          <p:nvPr/>
        </p:nvSpPr>
        <p:spPr>
          <a:xfrm>
            <a:off x="8779777" y="609360"/>
            <a:ext cx="368490" cy="4830247"/>
          </a:xfrm>
          <a:prstGeom prst="rightBrace">
            <a:avLst>
              <a:gd name="adj1" fmla="val 0"/>
              <a:gd name="adj2" fmla="val 5162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mc:AlternateContent xmlns:mc="http://schemas.openxmlformats.org/markup-compatibility/2006" xmlns:a14="http://schemas.microsoft.com/office/drawing/2010/main">
        <mc:Choice Requires="a14">
          <p:sp>
            <p:nvSpPr>
              <p:cNvPr id="23" name="Elipse 22">
                <a:extLst>
                  <a:ext uri="{FF2B5EF4-FFF2-40B4-BE49-F238E27FC236}">
                    <a16:creationId xmlns:a16="http://schemas.microsoft.com/office/drawing/2014/main" id="{1D26AE07-A62F-4A2A-93B8-3179F635806F}"/>
                  </a:ext>
                </a:extLst>
              </p:cNvPr>
              <p:cNvSpPr/>
              <p:nvPr/>
            </p:nvSpPr>
            <p:spPr>
              <a:xfrm>
                <a:off x="9393648" y="1821025"/>
                <a:ext cx="2092432" cy="1343302"/>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S" sz="1600" dirty="0">
                    <a:ln w="0"/>
                    <a:solidFill>
                      <a:schemeClr val="tx1"/>
                    </a:solidFill>
                    <a:effectLst>
                      <a:outerShdw blurRad="38100" dist="19050" dir="2700000" algn="tl" rotWithShape="0">
                        <a:schemeClr val="dk1">
                          <a:alpha val="40000"/>
                        </a:schemeClr>
                      </a:outerShdw>
                    </a:effectLst>
                  </a:rPr>
                  <a:t>ÁREA SUPERCIAL</a:t>
                </a:r>
              </a:p>
              <a:p>
                <a:pPr algn="ctr"/>
                <a14:m>
                  <m:oMathPara xmlns:m="http://schemas.openxmlformats.org/officeDocument/2006/math">
                    <m:oMathParaPr>
                      <m:jc m:val="centerGroup"/>
                    </m:oMathParaPr>
                    <m:oMath xmlns:m="http://schemas.openxmlformats.org/officeDocument/2006/math">
                      <m:r>
                        <a:rPr lang="es-ES" sz="1600" i="1"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Arial" panose="020B0604020202020204" pitchFamily="34" charset="0"/>
                        </a:rPr>
                        <m:t>0,011</m:t>
                      </m:r>
                      <m:sSup>
                        <m:sSupPr>
                          <m:ctrlPr>
                            <a:rPr lang="es-ES" sz="1600" i="1"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Arial" panose="020B0604020202020204" pitchFamily="34" charset="0"/>
                            </a:rPr>
                          </m:ctrlPr>
                        </m:sSupPr>
                        <m:e>
                          <m:r>
                            <a:rPr lang="es-ES" sz="1600" i="1"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Arial" panose="020B0604020202020204" pitchFamily="34" charset="0"/>
                            </a:rPr>
                            <m:t>[</m:t>
                          </m:r>
                          <m:r>
                            <a:rPr lang="es-ES" sz="1600" i="1"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Arial" panose="020B0604020202020204" pitchFamily="34" charset="0"/>
                            </a:rPr>
                            <m:t>𝑚</m:t>
                          </m:r>
                        </m:e>
                        <m:sup>
                          <m:r>
                            <a:rPr lang="es-ES" sz="1600" i="1"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Arial" panose="020B0604020202020204" pitchFamily="34" charset="0"/>
                            </a:rPr>
                            <m:t>2</m:t>
                          </m:r>
                        </m:sup>
                      </m:sSup>
                      <m:r>
                        <a:rPr lang="es-ES" sz="1600" i="1"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Arial" panose="020B0604020202020204" pitchFamily="34" charset="0"/>
                        </a:rPr>
                        <m:t>]</m:t>
                      </m:r>
                    </m:oMath>
                  </m:oMathPara>
                </a14:m>
                <a:endParaRPr lang="es-ES" sz="1600" dirty="0">
                  <a:ln w="0"/>
                  <a:solidFill>
                    <a:schemeClr val="tx1"/>
                  </a:solidFill>
                  <a:effectLst>
                    <a:outerShdw blurRad="38100" dist="19050" dir="2700000" algn="tl" rotWithShape="0">
                      <a:schemeClr val="dk1">
                        <a:alpha val="40000"/>
                      </a:schemeClr>
                    </a:outerShdw>
                  </a:effectLst>
                </a:endParaRPr>
              </a:p>
              <a:p>
                <a:pPr algn="ctr"/>
                <a:endParaRPr lang="es-ES" sz="1600" dirty="0">
                  <a:ln w="0"/>
                  <a:solidFill>
                    <a:schemeClr val="tx1"/>
                  </a:solidFill>
                  <a:effectLst>
                    <a:outerShdw blurRad="38100" dist="19050" dir="2700000" algn="tl" rotWithShape="0">
                      <a:schemeClr val="dk1">
                        <a:alpha val="40000"/>
                      </a:schemeClr>
                    </a:outerShdw>
                  </a:effectLst>
                </a:endParaRPr>
              </a:p>
              <a:p>
                <a:pPr algn="ctr"/>
                <a14:m>
                  <m:oMathPara xmlns:m="http://schemas.openxmlformats.org/officeDocument/2006/math">
                    <m:oMathParaPr>
                      <m:jc m:val="centerGroup"/>
                    </m:oMathParaPr>
                    <m:oMath xmlns:m="http://schemas.openxmlformats.org/officeDocument/2006/math">
                      <m:r>
                        <a:rPr lang="es-ES" sz="1600" i="1"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Arial" panose="020B0604020202020204" pitchFamily="34" charset="0"/>
                        </a:rPr>
                        <m:t>𝐿</m:t>
                      </m:r>
                      <m:r>
                        <a:rPr lang="es-ES" sz="1600" i="1"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Arial" panose="020B0604020202020204" pitchFamily="34" charset="0"/>
                        </a:rPr>
                        <m:t>=0,35</m:t>
                      </m:r>
                      <m:d>
                        <m:dPr>
                          <m:begChr m:val="["/>
                          <m:endChr m:val="]"/>
                          <m:ctrlPr>
                            <a:rPr lang="es-ES" sz="1600" i="1"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Arial" panose="020B0604020202020204" pitchFamily="34" charset="0"/>
                            </a:rPr>
                          </m:ctrlPr>
                        </m:dPr>
                        <m:e>
                          <m:r>
                            <a:rPr lang="es-ES" sz="1600" i="1"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Arial" panose="020B0604020202020204" pitchFamily="34" charset="0"/>
                            </a:rPr>
                            <m:t>𝑚</m:t>
                          </m:r>
                        </m:e>
                      </m:d>
                    </m:oMath>
                  </m:oMathPara>
                </a14:m>
                <a:endParaRPr lang="es-ES" sz="1600" dirty="0">
                  <a:ln w="0"/>
                  <a:solidFill>
                    <a:schemeClr val="tx1"/>
                  </a:solidFill>
                  <a:effectLst>
                    <a:outerShdw blurRad="38100" dist="19050" dir="2700000" algn="tl" rotWithShape="0">
                      <a:schemeClr val="dk1">
                        <a:alpha val="40000"/>
                      </a:schemeClr>
                    </a:outerShdw>
                  </a:effectLst>
                  <a:ea typeface="Times New Roman" panose="02020603050405020304" pitchFamily="18" charset="0"/>
                  <a:cs typeface="Arial" panose="020B0604020202020204" pitchFamily="34" charset="0"/>
                </a:endParaRPr>
              </a:p>
            </p:txBody>
          </p:sp>
        </mc:Choice>
        <mc:Fallback xmlns="">
          <p:sp>
            <p:nvSpPr>
              <p:cNvPr id="23" name="Elipse 22">
                <a:extLst>
                  <a:ext uri="{FF2B5EF4-FFF2-40B4-BE49-F238E27FC236}">
                    <a16:creationId xmlns:a16="http://schemas.microsoft.com/office/drawing/2014/main" id="{1D26AE07-A62F-4A2A-93B8-3179F635806F}"/>
                  </a:ext>
                </a:extLst>
              </p:cNvPr>
              <p:cNvSpPr>
                <a:spLocks noRot="1" noChangeAspect="1" noMove="1" noResize="1" noEditPoints="1" noAdjustHandles="1" noChangeArrowheads="1" noChangeShapeType="1" noTextEdit="1"/>
              </p:cNvSpPr>
              <p:nvPr/>
            </p:nvSpPr>
            <p:spPr>
              <a:xfrm>
                <a:off x="9393648" y="1821025"/>
                <a:ext cx="2092432" cy="1343302"/>
              </a:xfrm>
              <a:prstGeom prst="ellipse">
                <a:avLst/>
              </a:prstGeom>
              <a:blipFill>
                <a:blip r:embed="rId9"/>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24" name="Rectángulo 23">
                <a:extLst>
                  <a:ext uri="{FF2B5EF4-FFF2-40B4-BE49-F238E27FC236}">
                    <a16:creationId xmlns:a16="http://schemas.microsoft.com/office/drawing/2014/main" id="{A252DE80-0BD4-4D0C-8A50-D1CE0586A1BD}"/>
                  </a:ext>
                </a:extLst>
              </p:cNvPr>
              <p:cNvSpPr/>
              <p:nvPr/>
            </p:nvSpPr>
            <p:spPr>
              <a:xfrm>
                <a:off x="638883" y="4873761"/>
                <a:ext cx="4544705" cy="6120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s-EC" sz="1400" i="1">
                          <a:solidFill>
                            <a:schemeClr val="accent1">
                              <a:lumMod val="50000"/>
                            </a:schemeClr>
                          </a:solidFill>
                          <a:latin typeface="Cambria Math" panose="02040503050406030204" pitchFamily="18" charset="0"/>
                          <a:ea typeface="Times New Roman" panose="02020603050405020304" pitchFamily="18" charset="0"/>
                          <a:cs typeface="Arial" panose="020B0604020202020204" pitchFamily="34" charset="0"/>
                        </a:rPr>
                        <m:t>𝑃</m:t>
                      </m:r>
                      <m:r>
                        <a:rPr lang="es-EC" sz="1400" i="1">
                          <a:solidFill>
                            <a:schemeClr val="accent1">
                              <a:lumMod val="50000"/>
                            </a:schemeClr>
                          </a:solidFill>
                          <a:latin typeface="Cambria Math" panose="02040503050406030204" pitchFamily="18" charset="0"/>
                          <a:ea typeface="Times New Roman" panose="02020603050405020304" pitchFamily="18" charset="0"/>
                          <a:cs typeface="Arial" panose="020B0604020202020204" pitchFamily="34" charset="0"/>
                        </a:rPr>
                        <m:t>∗</m:t>
                      </m:r>
                      <m:r>
                        <a:rPr lang="es-EC" sz="1400" i="1">
                          <a:solidFill>
                            <a:schemeClr val="accent1">
                              <a:lumMod val="50000"/>
                            </a:schemeClr>
                          </a:solidFill>
                          <a:latin typeface="Cambria Math" panose="02040503050406030204" pitchFamily="18" charset="0"/>
                          <a:ea typeface="Times New Roman" panose="02020603050405020304" pitchFamily="18" charset="0"/>
                          <a:cs typeface="Arial" panose="020B0604020202020204" pitchFamily="34" charset="0"/>
                        </a:rPr>
                        <m:t>𝐿</m:t>
                      </m:r>
                      <m:r>
                        <a:rPr lang="es-EC" sz="1400" i="1">
                          <a:solidFill>
                            <a:schemeClr val="accent1">
                              <a:lumMod val="50000"/>
                            </a:schemeClr>
                          </a:solidFill>
                          <a:latin typeface="Cambria Math" panose="02040503050406030204" pitchFamily="18" charset="0"/>
                          <a:ea typeface="Times New Roman" panose="02020603050405020304" pitchFamily="18" charset="0"/>
                          <a:cs typeface="Arial" panose="020B0604020202020204" pitchFamily="34" charset="0"/>
                        </a:rPr>
                        <m:t>+</m:t>
                      </m:r>
                      <m:f>
                        <m:fPr>
                          <m:ctrlPr>
                            <a:rPr lang="es-ES" sz="1400" i="1">
                              <a:solidFill>
                                <a:schemeClr val="accent1">
                                  <a:lumMod val="50000"/>
                                </a:schemeClr>
                              </a:solidFill>
                              <a:latin typeface="Cambria Math" panose="02040503050406030204" pitchFamily="18" charset="0"/>
                              <a:ea typeface="Times New Roman" panose="02020603050405020304" pitchFamily="18" charset="0"/>
                              <a:cs typeface="Arial" panose="020B0604020202020204" pitchFamily="34" charset="0"/>
                            </a:rPr>
                          </m:ctrlPr>
                        </m:fPr>
                        <m:num>
                          <m:r>
                            <a:rPr lang="es-EC" sz="1400" i="1">
                              <a:solidFill>
                                <a:schemeClr val="accent1">
                                  <a:lumMod val="50000"/>
                                </a:schemeClr>
                              </a:solidFill>
                              <a:latin typeface="Cambria Math" panose="02040503050406030204" pitchFamily="18" charset="0"/>
                              <a:ea typeface="Times New Roman" panose="02020603050405020304" pitchFamily="18" charset="0"/>
                              <a:cs typeface="Arial" panose="020B0604020202020204" pitchFamily="34" charset="0"/>
                            </a:rPr>
                            <m:t>𝜋</m:t>
                          </m:r>
                          <m:r>
                            <a:rPr lang="es-EC" sz="1400" i="1">
                              <a:solidFill>
                                <a:schemeClr val="accent1">
                                  <a:lumMod val="50000"/>
                                </a:schemeClr>
                              </a:solidFill>
                              <a:latin typeface="Cambria Math" panose="02040503050406030204" pitchFamily="18" charset="0"/>
                              <a:ea typeface="Times New Roman" panose="02020603050405020304" pitchFamily="18" charset="0"/>
                              <a:cs typeface="Arial" panose="020B0604020202020204" pitchFamily="34" charset="0"/>
                            </a:rPr>
                            <m:t>∗</m:t>
                          </m:r>
                          <m:sSup>
                            <m:sSupPr>
                              <m:ctrlPr>
                                <a:rPr lang="es-ES" sz="1400" i="1">
                                  <a:solidFill>
                                    <a:schemeClr val="accent1">
                                      <a:lumMod val="50000"/>
                                    </a:schemeClr>
                                  </a:solidFill>
                                  <a:latin typeface="Cambria Math" panose="02040503050406030204" pitchFamily="18" charset="0"/>
                                  <a:ea typeface="Times New Roman" panose="02020603050405020304" pitchFamily="18" charset="0"/>
                                  <a:cs typeface="Arial" panose="020B0604020202020204" pitchFamily="34" charset="0"/>
                                </a:rPr>
                              </m:ctrlPr>
                            </m:sSupPr>
                            <m:e>
                              <m:r>
                                <a:rPr lang="es-EC" sz="1400" i="1">
                                  <a:solidFill>
                                    <a:schemeClr val="accent1">
                                      <a:lumMod val="50000"/>
                                    </a:schemeClr>
                                  </a:solidFill>
                                  <a:latin typeface="Cambria Math" panose="02040503050406030204" pitchFamily="18" charset="0"/>
                                  <a:ea typeface="Times New Roman" panose="02020603050405020304" pitchFamily="18" charset="0"/>
                                  <a:cs typeface="Arial" panose="020B0604020202020204" pitchFamily="34" charset="0"/>
                                </a:rPr>
                                <m:t>𝐷</m:t>
                              </m:r>
                            </m:e>
                            <m:sup>
                              <m:r>
                                <a:rPr lang="es-EC" sz="1400" i="1">
                                  <a:solidFill>
                                    <a:schemeClr val="accent1">
                                      <a:lumMod val="50000"/>
                                    </a:schemeClr>
                                  </a:solidFill>
                                  <a:latin typeface="Cambria Math" panose="02040503050406030204" pitchFamily="18" charset="0"/>
                                  <a:ea typeface="Times New Roman" panose="02020603050405020304" pitchFamily="18" charset="0"/>
                                  <a:cs typeface="Arial" panose="020B0604020202020204" pitchFamily="34" charset="0"/>
                                </a:rPr>
                                <m:t>2</m:t>
                              </m:r>
                            </m:sup>
                          </m:sSup>
                        </m:num>
                        <m:den>
                          <m:r>
                            <a:rPr lang="es-EC" sz="1400" i="1">
                              <a:solidFill>
                                <a:schemeClr val="accent1">
                                  <a:lumMod val="50000"/>
                                </a:schemeClr>
                              </a:solidFill>
                              <a:latin typeface="Cambria Math" panose="02040503050406030204" pitchFamily="18" charset="0"/>
                              <a:ea typeface="Times New Roman" panose="02020603050405020304" pitchFamily="18" charset="0"/>
                              <a:cs typeface="Arial" panose="020B0604020202020204" pitchFamily="34" charset="0"/>
                            </a:rPr>
                            <m:t>4</m:t>
                          </m:r>
                        </m:den>
                      </m:f>
                      <m:r>
                        <a:rPr lang="es-EC" sz="1400" i="1">
                          <a:solidFill>
                            <a:schemeClr val="accent1">
                              <a:lumMod val="50000"/>
                            </a:schemeClr>
                          </a:solidFill>
                          <a:latin typeface="Cambria Math" panose="02040503050406030204" pitchFamily="18" charset="0"/>
                          <a:ea typeface="Times New Roman" panose="02020603050405020304" pitchFamily="18" charset="0"/>
                          <a:cs typeface="Arial" panose="020B0604020202020204" pitchFamily="34" charset="0"/>
                        </a:rPr>
                        <m:t>=</m:t>
                      </m:r>
                      <m:r>
                        <a:rPr lang="es-EC" sz="1400" i="1">
                          <a:solidFill>
                            <a:schemeClr val="accent1">
                              <a:lumMod val="50000"/>
                            </a:schemeClr>
                          </a:solidFill>
                          <a:latin typeface="Cambria Math" panose="02040503050406030204" pitchFamily="18" charset="0"/>
                          <a:ea typeface="Times New Roman" panose="02020603050405020304" pitchFamily="18" charset="0"/>
                          <a:cs typeface="Arial" panose="020B0604020202020204" pitchFamily="34" charset="0"/>
                        </a:rPr>
                        <m:t>𝜋</m:t>
                      </m:r>
                      <m:r>
                        <a:rPr lang="es-EC" sz="1400" i="1">
                          <a:solidFill>
                            <a:schemeClr val="accent1">
                              <a:lumMod val="50000"/>
                            </a:schemeClr>
                          </a:solidFill>
                          <a:latin typeface="Cambria Math" panose="02040503050406030204" pitchFamily="18" charset="0"/>
                          <a:ea typeface="Times New Roman" panose="02020603050405020304" pitchFamily="18" charset="0"/>
                          <a:cs typeface="Arial" panose="020B0604020202020204" pitchFamily="34" charset="0"/>
                        </a:rPr>
                        <m:t>∗</m:t>
                      </m:r>
                      <m:d>
                        <m:dPr>
                          <m:ctrlPr>
                            <a:rPr lang="es-ES" sz="1400" i="1">
                              <a:solidFill>
                                <a:schemeClr val="accent1">
                                  <a:lumMod val="50000"/>
                                </a:schemeClr>
                              </a:solidFill>
                              <a:latin typeface="Cambria Math" panose="02040503050406030204" pitchFamily="18" charset="0"/>
                              <a:ea typeface="Times New Roman" panose="02020603050405020304" pitchFamily="18" charset="0"/>
                              <a:cs typeface="Arial" panose="020B0604020202020204" pitchFamily="34" charset="0"/>
                            </a:rPr>
                          </m:ctrlPr>
                        </m:dPr>
                        <m:e>
                          <m:r>
                            <a:rPr lang="es-EC" sz="1400" i="1">
                              <a:solidFill>
                                <a:schemeClr val="accent1">
                                  <a:lumMod val="50000"/>
                                </a:schemeClr>
                              </a:solidFill>
                              <a:latin typeface="Cambria Math" panose="02040503050406030204" pitchFamily="18" charset="0"/>
                              <a:ea typeface="Times New Roman" panose="02020603050405020304" pitchFamily="18" charset="0"/>
                              <a:cs typeface="Arial" panose="020B0604020202020204" pitchFamily="34" charset="0"/>
                            </a:rPr>
                            <m:t>𝑅</m:t>
                          </m:r>
                        </m:e>
                      </m:d>
                      <m:rad>
                        <m:radPr>
                          <m:degHide m:val="on"/>
                          <m:ctrlPr>
                            <a:rPr lang="es-ES" sz="1400" i="1">
                              <a:solidFill>
                                <a:schemeClr val="accent1">
                                  <a:lumMod val="50000"/>
                                </a:schemeClr>
                              </a:solidFill>
                              <a:latin typeface="Cambria Math" panose="02040503050406030204" pitchFamily="18" charset="0"/>
                              <a:ea typeface="Times New Roman" panose="02020603050405020304" pitchFamily="18" charset="0"/>
                              <a:cs typeface="Arial" panose="020B0604020202020204" pitchFamily="34" charset="0"/>
                            </a:rPr>
                          </m:ctrlPr>
                        </m:radPr>
                        <m:deg/>
                        <m:e>
                          <m:sSup>
                            <m:sSupPr>
                              <m:ctrlPr>
                                <a:rPr lang="es-ES" sz="1400" i="1">
                                  <a:solidFill>
                                    <a:schemeClr val="accent1">
                                      <a:lumMod val="50000"/>
                                    </a:schemeClr>
                                  </a:solidFill>
                                  <a:latin typeface="Cambria Math" panose="02040503050406030204" pitchFamily="18" charset="0"/>
                                  <a:ea typeface="Times New Roman" panose="02020603050405020304" pitchFamily="18" charset="0"/>
                                  <a:cs typeface="Arial" panose="020B0604020202020204" pitchFamily="34" charset="0"/>
                                </a:rPr>
                              </m:ctrlPr>
                            </m:sSupPr>
                            <m:e>
                              <m:r>
                                <a:rPr lang="es-EC" sz="1400" i="1">
                                  <a:solidFill>
                                    <a:schemeClr val="accent1">
                                      <a:lumMod val="50000"/>
                                    </a:schemeClr>
                                  </a:solidFill>
                                  <a:latin typeface="Cambria Math" panose="02040503050406030204" pitchFamily="18" charset="0"/>
                                  <a:ea typeface="Times New Roman" panose="02020603050405020304" pitchFamily="18" charset="0"/>
                                  <a:cs typeface="Arial" panose="020B0604020202020204" pitchFamily="34" charset="0"/>
                                </a:rPr>
                                <m:t>(0,35)</m:t>
                              </m:r>
                            </m:e>
                            <m:sup>
                              <m:r>
                                <a:rPr lang="es-EC" sz="1400" i="1">
                                  <a:solidFill>
                                    <a:schemeClr val="accent1">
                                      <a:lumMod val="50000"/>
                                    </a:schemeClr>
                                  </a:solidFill>
                                  <a:latin typeface="Cambria Math" panose="02040503050406030204" pitchFamily="18" charset="0"/>
                                  <a:ea typeface="Times New Roman" panose="02020603050405020304" pitchFamily="18" charset="0"/>
                                  <a:cs typeface="Arial" panose="020B0604020202020204" pitchFamily="34" charset="0"/>
                                </a:rPr>
                                <m:t>2</m:t>
                              </m:r>
                            </m:sup>
                          </m:sSup>
                          <m:r>
                            <a:rPr lang="es-EC" sz="1400" i="1">
                              <a:solidFill>
                                <a:schemeClr val="accent1">
                                  <a:lumMod val="50000"/>
                                </a:schemeClr>
                              </a:solidFill>
                              <a:latin typeface="Cambria Math" panose="02040503050406030204" pitchFamily="18" charset="0"/>
                              <a:ea typeface="Times New Roman" panose="02020603050405020304" pitchFamily="18" charset="0"/>
                              <a:cs typeface="Arial" panose="020B0604020202020204" pitchFamily="34" charset="0"/>
                            </a:rPr>
                            <m:t>+</m:t>
                          </m:r>
                          <m:sSup>
                            <m:sSupPr>
                              <m:ctrlPr>
                                <a:rPr lang="es-ES" sz="1400" i="1">
                                  <a:solidFill>
                                    <a:schemeClr val="accent1">
                                      <a:lumMod val="50000"/>
                                    </a:schemeClr>
                                  </a:solidFill>
                                  <a:latin typeface="Cambria Math" panose="02040503050406030204" pitchFamily="18" charset="0"/>
                                  <a:ea typeface="Times New Roman" panose="02020603050405020304" pitchFamily="18" charset="0"/>
                                  <a:cs typeface="Arial" panose="020B0604020202020204" pitchFamily="34" charset="0"/>
                                </a:rPr>
                              </m:ctrlPr>
                            </m:sSupPr>
                            <m:e>
                              <m:d>
                                <m:dPr>
                                  <m:ctrlPr>
                                    <a:rPr lang="es-ES" sz="1400" i="1">
                                      <a:solidFill>
                                        <a:schemeClr val="accent1">
                                          <a:lumMod val="50000"/>
                                        </a:schemeClr>
                                      </a:solidFill>
                                      <a:latin typeface="Cambria Math" panose="02040503050406030204" pitchFamily="18" charset="0"/>
                                      <a:ea typeface="Times New Roman" panose="02020603050405020304" pitchFamily="18" charset="0"/>
                                      <a:cs typeface="Arial" panose="020B0604020202020204" pitchFamily="34" charset="0"/>
                                    </a:rPr>
                                  </m:ctrlPr>
                                </m:dPr>
                                <m:e>
                                  <m:f>
                                    <m:fPr>
                                      <m:ctrlPr>
                                        <a:rPr lang="es-ES" sz="1400" i="1">
                                          <a:solidFill>
                                            <a:schemeClr val="accent1">
                                              <a:lumMod val="50000"/>
                                            </a:schemeClr>
                                          </a:solidFill>
                                          <a:latin typeface="Cambria Math" panose="02040503050406030204" pitchFamily="18" charset="0"/>
                                          <a:ea typeface="Times New Roman" panose="02020603050405020304" pitchFamily="18" charset="0"/>
                                          <a:cs typeface="Arial" panose="020B0604020202020204" pitchFamily="34" charset="0"/>
                                        </a:rPr>
                                      </m:ctrlPr>
                                    </m:fPr>
                                    <m:num>
                                      <m:r>
                                        <a:rPr lang="es-EC" sz="1400" i="1">
                                          <a:solidFill>
                                            <a:schemeClr val="accent1">
                                              <a:lumMod val="50000"/>
                                            </a:schemeClr>
                                          </a:solidFill>
                                          <a:latin typeface="Cambria Math" panose="02040503050406030204" pitchFamily="18" charset="0"/>
                                          <a:ea typeface="Times New Roman" panose="02020603050405020304" pitchFamily="18" charset="0"/>
                                          <a:cs typeface="Arial" panose="020B0604020202020204" pitchFamily="34" charset="0"/>
                                        </a:rPr>
                                        <m:t>𝐷</m:t>
                                      </m:r>
                                    </m:num>
                                    <m:den>
                                      <m:r>
                                        <a:rPr lang="es-EC" sz="1400" i="1">
                                          <a:solidFill>
                                            <a:schemeClr val="accent1">
                                              <a:lumMod val="50000"/>
                                            </a:schemeClr>
                                          </a:solidFill>
                                          <a:latin typeface="Cambria Math" panose="02040503050406030204" pitchFamily="18" charset="0"/>
                                          <a:ea typeface="Times New Roman" panose="02020603050405020304" pitchFamily="18" charset="0"/>
                                          <a:cs typeface="Arial" panose="020B0604020202020204" pitchFamily="34" charset="0"/>
                                        </a:rPr>
                                        <m:t>2</m:t>
                                      </m:r>
                                    </m:den>
                                  </m:f>
                                </m:e>
                              </m:d>
                            </m:e>
                            <m:sup>
                              <m:r>
                                <a:rPr lang="es-EC" sz="1400" i="1">
                                  <a:solidFill>
                                    <a:schemeClr val="accent1">
                                      <a:lumMod val="50000"/>
                                    </a:schemeClr>
                                  </a:solidFill>
                                  <a:latin typeface="Cambria Math" panose="02040503050406030204" pitchFamily="18" charset="0"/>
                                  <a:ea typeface="Times New Roman" panose="02020603050405020304" pitchFamily="18" charset="0"/>
                                  <a:cs typeface="Arial" panose="020B0604020202020204" pitchFamily="34" charset="0"/>
                                </a:rPr>
                                <m:t>2</m:t>
                              </m:r>
                            </m:sup>
                          </m:sSup>
                        </m:e>
                      </m:rad>
                    </m:oMath>
                  </m:oMathPara>
                </a14:m>
                <a:endParaRPr lang="es-ES" i="1" dirty="0">
                  <a:solidFill>
                    <a:schemeClr val="accent1">
                      <a:lumMod val="50000"/>
                    </a:schemeClr>
                  </a:solidFill>
                  <a:latin typeface="Cambria Math" panose="02040503050406030204" pitchFamily="18" charset="0"/>
                  <a:ea typeface="Times New Roman" panose="02020603050405020304" pitchFamily="18" charset="0"/>
                  <a:cs typeface="Arial" panose="020B0604020202020204" pitchFamily="34" charset="0"/>
                </a:endParaRPr>
              </a:p>
            </p:txBody>
          </p:sp>
        </mc:Choice>
        <mc:Fallback xmlns="">
          <p:sp>
            <p:nvSpPr>
              <p:cNvPr id="24" name="Rectángulo 23">
                <a:extLst>
                  <a:ext uri="{FF2B5EF4-FFF2-40B4-BE49-F238E27FC236}">
                    <a16:creationId xmlns:a16="http://schemas.microsoft.com/office/drawing/2014/main" id="{A252DE80-0BD4-4D0C-8A50-D1CE0586A1BD}"/>
                  </a:ext>
                </a:extLst>
              </p:cNvPr>
              <p:cNvSpPr>
                <a:spLocks noRot="1" noChangeAspect="1" noMove="1" noResize="1" noEditPoints="1" noAdjustHandles="1" noChangeArrowheads="1" noChangeShapeType="1" noTextEdit="1"/>
              </p:cNvSpPr>
              <p:nvPr/>
            </p:nvSpPr>
            <p:spPr>
              <a:xfrm>
                <a:off x="638883" y="4873761"/>
                <a:ext cx="4544705" cy="612000"/>
              </a:xfrm>
              <a:prstGeom prst="rect">
                <a:avLst/>
              </a:prstGeom>
              <a:blipFill>
                <a:blip r:embed="rId11"/>
                <a:stretch>
                  <a:fillRect/>
                </a:stretch>
              </a:blipFill>
            </p:spPr>
            <p:txBody>
              <a:bodyPr/>
              <a:lstStyle/>
              <a:p>
                <a:r>
                  <a:rPr lang="es-419">
                    <a:noFill/>
                  </a:rPr>
                  <a:t> </a:t>
                </a:r>
              </a:p>
            </p:txBody>
          </p:sp>
        </mc:Fallback>
      </mc:AlternateContent>
      <p:sp>
        <p:nvSpPr>
          <p:cNvPr id="25" name="Flecha: a la derecha 24">
            <a:extLst>
              <a:ext uri="{FF2B5EF4-FFF2-40B4-BE49-F238E27FC236}">
                <a16:creationId xmlns:a16="http://schemas.microsoft.com/office/drawing/2014/main" id="{27AE3251-DBCF-48BB-98A4-6D8D1175CE2A}"/>
              </a:ext>
            </a:extLst>
          </p:cNvPr>
          <p:cNvSpPr/>
          <p:nvPr/>
        </p:nvSpPr>
        <p:spPr>
          <a:xfrm>
            <a:off x="5409914" y="4993426"/>
            <a:ext cx="750627" cy="3821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Rectángulo 25">
            <a:extLst>
              <a:ext uri="{FF2B5EF4-FFF2-40B4-BE49-F238E27FC236}">
                <a16:creationId xmlns:a16="http://schemas.microsoft.com/office/drawing/2014/main" id="{C5DE57E4-917B-45AB-A9E9-D47C4B1C710F}"/>
              </a:ext>
            </a:extLst>
          </p:cNvPr>
          <p:cNvSpPr/>
          <p:nvPr/>
        </p:nvSpPr>
        <p:spPr>
          <a:xfrm>
            <a:off x="6386865" y="4909761"/>
            <a:ext cx="1935707" cy="5760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r>
              <a:rPr lang="es-ES" sz="1400" b="0" dirty="0">
                <a:solidFill>
                  <a:schemeClr val="accent1">
                    <a:lumMod val="50000"/>
                  </a:schemeClr>
                </a:solidFill>
                <a:effectLst/>
                <a:latin typeface="Cambria Math" panose="02040503050406030204" pitchFamily="18" charset="0"/>
                <a:ea typeface="Cambria Math" panose="02040503050406030204" pitchFamily="18" charset="0"/>
                <a:cs typeface="Arial" panose="020B0604020202020204" pitchFamily="34" charset="0"/>
              </a:rPr>
              <a:t>D = 0,020[m]</a:t>
            </a:r>
          </a:p>
        </p:txBody>
      </p:sp>
      <p:pic>
        <p:nvPicPr>
          <p:cNvPr id="27" name="Imagen 26">
            <a:extLst>
              <a:ext uri="{FF2B5EF4-FFF2-40B4-BE49-F238E27FC236}">
                <a16:creationId xmlns:a16="http://schemas.microsoft.com/office/drawing/2014/main" id="{CF5CBB67-182B-4646-BD6D-EEA270700BD5}"/>
              </a:ext>
            </a:extLst>
          </p:cNvPr>
          <p:cNvPicPr/>
          <p:nvPr/>
        </p:nvPicPr>
        <p:blipFill>
          <a:blip r:embed="rId12"/>
          <a:stretch>
            <a:fillRect/>
          </a:stretch>
        </p:blipFill>
        <p:spPr>
          <a:xfrm>
            <a:off x="2294242" y="5510370"/>
            <a:ext cx="3844305" cy="710129"/>
          </a:xfrm>
          <a:prstGeom prst="rect">
            <a:avLst/>
          </a:prstGeom>
        </p:spPr>
      </p:pic>
      <p:pic>
        <p:nvPicPr>
          <p:cNvPr id="28" name="Imagen 27">
            <a:extLst>
              <a:ext uri="{FF2B5EF4-FFF2-40B4-BE49-F238E27FC236}">
                <a16:creationId xmlns:a16="http://schemas.microsoft.com/office/drawing/2014/main" id="{550B7A97-6A55-4F59-ABFC-D4EEEFE4F976}"/>
              </a:ext>
            </a:extLst>
          </p:cNvPr>
          <p:cNvPicPr/>
          <p:nvPr/>
        </p:nvPicPr>
        <p:blipFill>
          <a:blip r:embed="rId13"/>
          <a:stretch>
            <a:fillRect/>
          </a:stretch>
        </p:blipFill>
        <p:spPr>
          <a:xfrm>
            <a:off x="2294241" y="1409036"/>
            <a:ext cx="3844305" cy="528749"/>
          </a:xfrm>
          <a:prstGeom prst="rect">
            <a:avLst/>
          </a:prstGeom>
        </p:spPr>
      </p:pic>
      <p:pic>
        <p:nvPicPr>
          <p:cNvPr id="3" name="Imagen 2">
            <a:extLst>
              <a:ext uri="{FF2B5EF4-FFF2-40B4-BE49-F238E27FC236}">
                <a16:creationId xmlns:a16="http://schemas.microsoft.com/office/drawing/2014/main" id="{E5F3BAC0-F1ED-4801-BF33-0E08857E4F56}"/>
              </a:ext>
            </a:extLst>
          </p:cNvPr>
          <p:cNvPicPr>
            <a:picLocks noChangeAspect="1"/>
          </p:cNvPicPr>
          <p:nvPr/>
        </p:nvPicPr>
        <p:blipFill>
          <a:blip r:embed="rId14"/>
          <a:stretch>
            <a:fillRect/>
          </a:stretch>
        </p:blipFill>
        <p:spPr>
          <a:xfrm>
            <a:off x="2051355" y="4032052"/>
            <a:ext cx="4057650" cy="781050"/>
          </a:xfrm>
          <a:prstGeom prst="rect">
            <a:avLst/>
          </a:prstGeom>
        </p:spPr>
      </p:pic>
      <p:pic>
        <p:nvPicPr>
          <p:cNvPr id="29" name="Imagen 28">
            <a:extLst>
              <a:ext uri="{FF2B5EF4-FFF2-40B4-BE49-F238E27FC236}">
                <a16:creationId xmlns:a16="http://schemas.microsoft.com/office/drawing/2014/main" id="{AFA305E0-14F7-49F4-A1BC-172E2A4E058C}"/>
              </a:ext>
            </a:extLst>
          </p:cNvPr>
          <p:cNvPicPr>
            <a:picLocks noChangeAspect="1"/>
          </p:cNvPicPr>
          <p:nvPr/>
        </p:nvPicPr>
        <p:blipFill rotWithShape="1">
          <a:blip r:embed="rId15"/>
          <a:srcRect t="7017" r="6958"/>
          <a:stretch/>
        </p:blipFill>
        <p:spPr>
          <a:xfrm>
            <a:off x="9605472" y="3403724"/>
            <a:ext cx="1744688" cy="2324772"/>
          </a:xfrm>
          <a:prstGeom prst="rect">
            <a:avLst/>
          </a:prstGeom>
          <a:ln>
            <a:solidFill>
              <a:schemeClr val="tx1"/>
            </a:solidFill>
          </a:ln>
        </p:spPr>
      </p:pic>
    </p:spTree>
    <p:extLst>
      <p:ext uri="{BB962C8B-B14F-4D97-AF65-F5344CB8AC3E}">
        <p14:creationId xmlns:p14="http://schemas.microsoft.com/office/powerpoint/2010/main" val="16824835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025471ED-4A0E-4537-99F1-5F90E358D196}"/>
              </a:ext>
            </a:extLst>
          </p:cNvPr>
          <p:cNvSpPr txBox="1"/>
          <p:nvPr/>
        </p:nvSpPr>
        <p:spPr>
          <a:xfrm>
            <a:off x="-266549" y="174842"/>
            <a:ext cx="7584359" cy="400110"/>
          </a:xfrm>
          <a:prstGeom prst="rect">
            <a:avLst/>
          </a:prstGeom>
          <a:noFill/>
        </p:spPr>
        <p:txBody>
          <a:bodyPr wrap="square">
            <a:spAutoFit/>
          </a:bodyPr>
          <a:lstStyle/>
          <a:p>
            <a:pPr lvl="1"/>
            <a:r>
              <a:rPr lang="es-419" sz="2000" b="1" dirty="0"/>
              <a:t>CÁLCULO DE COEFICIENTE DE CONVECCIÓN </a:t>
            </a:r>
          </a:p>
        </p:txBody>
      </p:sp>
      <mc:AlternateContent xmlns:mc="http://schemas.openxmlformats.org/markup-compatibility/2006" xmlns:a14="http://schemas.microsoft.com/office/drawing/2010/main">
        <mc:Choice Requires="a14">
          <p:sp>
            <p:nvSpPr>
              <p:cNvPr id="7" name="CuadroTexto 6">
                <a:extLst>
                  <a:ext uri="{FF2B5EF4-FFF2-40B4-BE49-F238E27FC236}">
                    <a16:creationId xmlns:a16="http://schemas.microsoft.com/office/drawing/2014/main" id="{CE8CDA2E-F4A6-47B5-A39F-CDD3B24CA695}"/>
                  </a:ext>
                </a:extLst>
              </p:cNvPr>
              <p:cNvSpPr txBox="1"/>
              <p:nvPr/>
            </p:nvSpPr>
            <p:spPr>
              <a:xfrm>
                <a:off x="-576469" y="772649"/>
                <a:ext cx="6288156" cy="41973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S" sz="1100" i="1" smtClean="0">
                              <a:solidFill>
                                <a:srgbClr val="836967"/>
                              </a:solidFill>
                              <a:latin typeface="Cambria Math" panose="02040503050406030204" pitchFamily="18" charset="0"/>
                            </a:rPr>
                          </m:ctrlPr>
                        </m:sSubPr>
                        <m:e>
                          <m:r>
                            <a:rPr lang="es-ES" sz="1100" i="1">
                              <a:latin typeface="Cambria Math" panose="02040503050406030204" pitchFamily="18" charset="0"/>
                            </a:rPr>
                            <m:t>𝑇</m:t>
                          </m:r>
                        </m:e>
                        <m:sub>
                          <m:r>
                            <a:rPr lang="es-ES" sz="1100" i="1">
                              <a:latin typeface="Cambria Math" panose="02040503050406030204" pitchFamily="18" charset="0"/>
                            </a:rPr>
                            <m:t>𝑝𝑟𝑜𝑚𝑒𝑑𝑖𝑜</m:t>
                          </m:r>
                        </m:sub>
                      </m:sSub>
                      <m:r>
                        <a:rPr lang="es-ES" sz="1100" i="0">
                          <a:latin typeface="Cambria Math" panose="02040503050406030204" pitchFamily="18" charset="0"/>
                        </a:rPr>
                        <m:t>=</m:t>
                      </m:r>
                      <m:f>
                        <m:fPr>
                          <m:ctrlPr>
                            <a:rPr lang="es-ES" sz="1100" i="1">
                              <a:solidFill>
                                <a:srgbClr val="836967"/>
                              </a:solidFill>
                              <a:latin typeface="Cambria Math" panose="02040503050406030204" pitchFamily="18" charset="0"/>
                            </a:rPr>
                          </m:ctrlPr>
                        </m:fPr>
                        <m:num>
                          <m:d>
                            <m:dPr>
                              <m:ctrlPr>
                                <a:rPr lang="es-ES" sz="1100" i="1">
                                  <a:solidFill>
                                    <a:srgbClr val="836967"/>
                                  </a:solidFill>
                                  <a:latin typeface="Cambria Math" panose="02040503050406030204" pitchFamily="18" charset="0"/>
                                </a:rPr>
                              </m:ctrlPr>
                            </m:dPr>
                            <m:e>
                              <m:r>
                                <a:rPr lang="es-ES" sz="1100" i="0">
                                  <a:latin typeface="Cambria Math" panose="02040503050406030204" pitchFamily="18" charset="0"/>
                                </a:rPr>
                                <m:t>120+273</m:t>
                              </m:r>
                            </m:e>
                          </m:d>
                          <m:r>
                            <a:rPr lang="es-ES" sz="1100" i="0">
                              <a:latin typeface="Cambria Math" panose="02040503050406030204" pitchFamily="18" charset="0"/>
                            </a:rPr>
                            <m:t>+</m:t>
                          </m:r>
                          <m:d>
                            <m:dPr>
                              <m:ctrlPr>
                                <a:rPr lang="es-ES" sz="1100" i="1">
                                  <a:latin typeface="Cambria Math" panose="02040503050406030204" pitchFamily="18" charset="0"/>
                                </a:rPr>
                              </m:ctrlPr>
                            </m:dPr>
                            <m:e>
                              <m:r>
                                <a:rPr lang="es-ES" sz="1100" i="0">
                                  <a:latin typeface="Cambria Math" panose="02040503050406030204" pitchFamily="18" charset="0"/>
                                </a:rPr>
                                <m:t>20+273</m:t>
                              </m:r>
                            </m:e>
                          </m:d>
                        </m:num>
                        <m:den>
                          <m:r>
                            <a:rPr lang="es-ES" sz="1100" i="0">
                              <a:latin typeface="Cambria Math" panose="02040503050406030204" pitchFamily="18" charset="0"/>
                            </a:rPr>
                            <m:t>2</m:t>
                          </m:r>
                        </m:den>
                      </m:f>
                      <m:r>
                        <a:rPr lang="es-ES" sz="1100" i="0">
                          <a:latin typeface="Cambria Math" panose="02040503050406030204" pitchFamily="18" charset="0"/>
                        </a:rPr>
                        <m:t>=343°</m:t>
                      </m:r>
                      <m:r>
                        <a:rPr lang="es-ES" sz="1100" i="1">
                          <a:latin typeface="Cambria Math" panose="02040503050406030204" pitchFamily="18" charset="0"/>
                        </a:rPr>
                        <m:t>𝐾</m:t>
                      </m:r>
                    </m:oMath>
                  </m:oMathPara>
                </a14:m>
                <a:endParaRPr lang="es-ES" dirty="0"/>
              </a:p>
            </p:txBody>
          </p:sp>
        </mc:Choice>
        <mc:Fallback xmlns="">
          <p:sp>
            <p:nvSpPr>
              <p:cNvPr id="7" name="CuadroTexto 6">
                <a:extLst>
                  <a:ext uri="{FF2B5EF4-FFF2-40B4-BE49-F238E27FC236}">
                    <a16:creationId xmlns:a16="http://schemas.microsoft.com/office/drawing/2014/main" id="{CE8CDA2E-F4A6-47B5-A39F-CDD3B24CA695}"/>
                  </a:ext>
                </a:extLst>
              </p:cNvPr>
              <p:cNvSpPr txBox="1">
                <a:spLocks noRot="1" noChangeAspect="1" noMove="1" noResize="1" noEditPoints="1" noAdjustHandles="1" noChangeArrowheads="1" noChangeShapeType="1" noTextEdit="1"/>
              </p:cNvSpPr>
              <p:nvPr/>
            </p:nvSpPr>
            <p:spPr>
              <a:xfrm>
                <a:off x="-576469" y="772649"/>
                <a:ext cx="6288156" cy="419730"/>
              </a:xfrm>
              <a:prstGeom prst="rect">
                <a:avLst/>
              </a:prstGeom>
              <a:blipFill>
                <a:blip r:embed="rId2"/>
                <a:stretch>
                  <a:fillRect/>
                </a:stretch>
              </a:blipFill>
            </p:spPr>
            <p:txBody>
              <a:bodyPr/>
              <a:lstStyle/>
              <a:p>
                <a:r>
                  <a:rPr lang="es-419">
                    <a:noFill/>
                  </a:rPr>
                  <a:t> </a:t>
                </a:r>
              </a:p>
            </p:txBody>
          </p:sp>
        </mc:Fallback>
      </mc:AlternateContent>
      <p:sp>
        <p:nvSpPr>
          <p:cNvPr id="8" name="Elipse 7">
            <a:extLst>
              <a:ext uri="{FF2B5EF4-FFF2-40B4-BE49-F238E27FC236}">
                <a16:creationId xmlns:a16="http://schemas.microsoft.com/office/drawing/2014/main" id="{555A25C2-7657-42E4-BF6B-EC1F60B9E1D5}"/>
              </a:ext>
            </a:extLst>
          </p:cNvPr>
          <p:cNvSpPr/>
          <p:nvPr/>
        </p:nvSpPr>
        <p:spPr>
          <a:xfrm>
            <a:off x="318053" y="772649"/>
            <a:ext cx="424070" cy="41973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sz="1600" dirty="0"/>
              <a:t>1</a:t>
            </a:r>
          </a:p>
        </p:txBody>
      </p:sp>
      <p:sp>
        <p:nvSpPr>
          <p:cNvPr id="9" name="Flecha: a la derecha 8">
            <a:extLst>
              <a:ext uri="{FF2B5EF4-FFF2-40B4-BE49-F238E27FC236}">
                <a16:creationId xmlns:a16="http://schemas.microsoft.com/office/drawing/2014/main" id="{2EE048AD-758C-4FBE-B8C0-749EDB1CF6E9}"/>
              </a:ext>
            </a:extLst>
          </p:cNvPr>
          <p:cNvSpPr/>
          <p:nvPr/>
        </p:nvSpPr>
        <p:spPr>
          <a:xfrm>
            <a:off x="4214191" y="823047"/>
            <a:ext cx="901148" cy="369332"/>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S"/>
          </a:p>
        </p:txBody>
      </p:sp>
      <p:sp>
        <p:nvSpPr>
          <p:cNvPr id="10" name="Elipse 9">
            <a:extLst>
              <a:ext uri="{FF2B5EF4-FFF2-40B4-BE49-F238E27FC236}">
                <a16:creationId xmlns:a16="http://schemas.microsoft.com/office/drawing/2014/main" id="{7CE7CDCC-9E78-4CEF-A6BF-65A62CDAFBF5}"/>
              </a:ext>
            </a:extLst>
          </p:cNvPr>
          <p:cNvSpPr/>
          <p:nvPr/>
        </p:nvSpPr>
        <p:spPr>
          <a:xfrm>
            <a:off x="5201478" y="823047"/>
            <a:ext cx="424070" cy="41973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sz="1600" dirty="0"/>
              <a:t>2</a:t>
            </a:r>
          </a:p>
        </p:txBody>
      </p:sp>
      <p:pic>
        <p:nvPicPr>
          <p:cNvPr id="11" name="Imagen 10">
            <a:extLst>
              <a:ext uri="{FF2B5EF4-FFF2-40B4-BE49-F238E27FC236}">
                <a16:creationId xmlns:a16="http://schemas.microsoft.com/office/drawing/2014/main" id="{9CE183CF-3E96-4F83-958D-CC3BD24EE86D}"/>
              </a:ext>
            </a:extLst>
          </p:cNvPr>
          <p:cNvPicPr/>
          <p:nvPr/>
        </p:nvPicPr>
        <p:blipFill>
          <a:blip r:embed="rId3"/>
          <a:stretch>
            <a:fillRect/>
          </a:stretch>
        </p:blipFill>
        <p:spPr>
          <a:xfrm>
            <a:off x="938463" y="1242777"/>
            <a:ext cx="3001854" cy="3784557"/>
          </a:xfrm>
          <a:prstGeom prst="rect">
            <a:avLst/>
          </a:prstGeom>
        </p:spPr>
      </p:pic>
      <mc:AlternateContent xmlns:mc="http://schemas.openxmlformats.org/markup-compatibility/2006" xmlns:a14="http://schemas.microsoft.com/office/drawing/2010/main">
        <mc:Choice Requires="a14">
          <p:sp>
            <p:nvSpPr>
              <p:cNvPr id="13" name="CuadroTexto 12">
                <a:extLst>
                  <a:ext uri="{FF2B5EF4-FFF2-40B4-BE49-F238E27FC236}">
                    <a16:creationId xmlns:a16="http://schemas.microsoft.com/office/drawing/2014/main" id="{5B6BA8CC-D232-434F-9580-1D88DE96C1B7}"/>
                  </a:ext>
                </a:extLst>
              </p:cNvPr>
              <p:cNvSpPr txBox="1"/>
              <p:nvPr/>
            </p:nvSpPr>
            <p:spPr>
              <a:xfrm>
                <a:off x="742123" y="4994688"/>
                <a:ext cx="2430161" cy="987065"/>
              </a:xfrm>
              <a:prstGeom prst="rect">
                <a:avLst/>
              </a:prstGeom>
              <a:noFill/>
            </p:spPr>
            <p:txBody>
              <a:bodyPr wrap="square">
                <a:spAutoFit/>
              </a:bodyPr>
              <a:lstStyle/>
              <a:p>
                <a:pPr algn="ctr">
                  <a:lnSpc>
                    <a:spcPct val="150000"/>
                  </a:lnSpc>
                </a:pPr>
                <a14:m>
                  <m:oMathPara xmlns:m="http://schemas.openxmlformats.org/officeDocument/2006/math">
                    <m:oMathParaPr>
                      <m:jc m:val="centerGroup"/>
                    </m:oMathParaPr>
                    <m:oMath xmlns:m="http://schemas.openxmlformats.org/officeDocument/2006/math">
                      <m:r>
                        <a:rPr lang="es-EC" sz="1000" b="0" i="1" smtClean="0">
                          <a:effectLst/>
                          <a:latin typeface="Cambria Math" panose="02040503050406030204" pitchFamily="18" charset="0"/>
                          <a:ea typeface="Calibri" panose="020F0502020204030204" pitchFamily="34" charset="0"/>
                          <a:cs typeface="Arial" panose="020B0604020202020204" pitchFamily="34" charset="0"/>
                        </a:rPr>
                        <m:t>𝑃𝑟</m:t>
                      </m:r>
                      <m:r>
                        <a:rPr lang="es-EC" sz="1000" b="0" i="1" smtClean="0">
                          <a:effectLst/>
                          <a:latin typeface="Cambria Math" panose="02040503050406030204" pitchFamily="18" charset="0"/>
                          <a:ea typeface="Calibri" panose="020F0502020204030204" pitchFamily="34" charset="0"/>
                          <a:cs typeface="Arial" panose="020B0604020202020204" pitchFamily="34" charset="0"/>
                        </a:rPr>
                        <m:t>=0,700</m:t>
                      </m:r>
                    </m:oMath>
                  </m:oMathPara>
                </a14:m>
                <a:endParaRPr lang="es-ES" sz="1000" dirty="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50000"/>
                  </a:lnSpc>
                </a:pPr>
                <a14:m>
                  <m:oMath xmlns:m="http://schemas.openxmlformats.org/officeDocument/2006/math">
                    <m:sSub>
                      <m:sSubPr>
                        <m:ctrlPr>
                          <a:rPr lang="es-ES" sz="1000" i="1">
                            <a:effectLst/>
                            <a:latin typeface="Cambria Math" panose="02040503050406030204" pitchFamily="18" charset="0"/>
                            <a:ea typeface="Calibri" panose="020F0502020204030204" pitchFamily="34" charset="0"/>
                            <a:cs typeface="Arial" panose="020B0604020202020204" pitchFamily="34" charset="0"/>
                          </a:rPr>
                        </m:ctrlPr>
                      </m:sSubPr>
                      <m:e>
                        <m:r>
                          <a:rPr lang="es-EC" sz="1000" b="0" i="1">
                            <a:effectLst/>
                            <a:latin typeface="Cambria Math" panose="02040503050406030204" pitchFamily="18" charset="0"/>
                            <a:ea typeface="Calibri" panose="020F0502020204030204" pitchFamily="34" charset="0"/>
                            <a:cs typeface="Arial" panose="020B0604020202020204" pitchFamily="34" charset="0"/>
                          </a:rPr>
                          <m:t>𝑘</m:t>
                        </m:r>
                      </m:e>
                      <m:sub>
                        <m:r>
                          <a:rPr lang="es-EC" sz="1000" b="0" i="1">
                            <a:effectLst/>
                            <a:latin typeface="Cambria Math" panose="02040503050406030204" pitchFamily="18" charset="0"/>
                            <a:ea typeface="Calibri" panose="020F0502020204030204" pitchFamily="34" charset="0"/>
                            <a:cs typeface="Arial" panose="020B0604020202020204" pitchFamily="34" charset="0"/>
                          </a:rPr>
                          <m:t>𝑎𝑖𝑟𝑒</m:t>
                        </m:r>
                      </m:sub>
                    </m:sSub>
                    <m:r>
                      <a:rPr lang="es-EC" sz="1000" b="0" i="1">
                        <a:effectLst/>
                        <a:latin typeface="Cambria Math" panose="02040503050406030204" pitchFamily="18" charset="0"/>
                        <a:ea typeface="Calibri" panose="020F0502020204030204" pitchFamily="34" charset="0"/>
                        <a:cs typeface="Arial" panose="020B0604020202020204" pitchFamily="34" charset="0"/>
                      </a:rPr>
                      <m:t>=29.48 ×</m:t>
                    </m:r>
                    <m:sSup>
                      <m:sSupPr>
                        <m:ctrlPr>
                          <a:rPr lang="es-ES" sz="1000" i="1">
                            <a:effectLst/>
                            <a:latin typeface="Cambria Math" panose="02040503050406030204" pitchFamily="18" charset="0"/>
                            <a:ea typeface="Calibri" panose="020F0502020204030204" pitchFamily="34" charset="0"/>
                            <a:cs typeface="Arial" panose="020B0604020202020204" pitchFamily="34" charset="0"/>
                          </a:rPr>
                        </m:ctrlPr>
                      </m:sSupPr>
                      <m:e>
                        <m:r>
                          <a:rPr lang="es-EC" sz="1000" b="0" i="1">
                            <a:effectLst/>
                            <a:latin typeface="Cambria Math" panose="02040503050406030204" pitchFamily="18" charset="0"/>
                            <a:ea typeface="Calibri" panose="020F0502020204030204" pitchFamily="34" charset="0"/>
                            <a:cs typeface="Arial" panose="020B0604020202020204" pitchFamily="34" charset="0"/>
                          </a:rPr>
                          <m:t>10</m:t>
                        </m:r>
                      </m:e>
                      <m:sup>
                        <m:r>
                          <a:rPr lang="es-EC" sz="1000" b="0" i="1">
                            <a:effectLst/>
                            <a:latin typeface="Cambria Math" panose="02040503050406030204" pitchFamily="18" charset="0"/>
                            <a:ea typeface="Calibri" panose="020F0502020204030204" pitchFamily="34" charset="0"/>
                            <a:cs typeface="Arial" panose="020B0604020202020204" pitchFamily="34" charset="0"/>
                          </a:rPr>
                          <m:t>−3</m:t>
                        </m:r>
                      </m:sup>
                    </m:sSup>
                  </m:oMath>
                </a14:m>
                <a:r>
                  <a:rPr lang="es-EC" sz="1000" dirty="0">
                    <a:effectLst/>
                    <a:latin typeface="Arial" panose="020B0604020202020204" pitchFamily="34" charset="0"/>
                    <a:ea typeface="Times New Roman" panose="02020603050405020304" pitchFamily="18" charset="0"/>
                    <a:cs typeface="Arial" panose="020B0604020202020204" pitchFamily="34" charset="0"/>
                  </a:rPr>
                  <a:t>[W/</a:t>
                </a:r>
                <a:r>
                  <a:rPr lang="es-EC" sz="1000" dirty="0" err="1">
                    <a:effectLst/>
                    <a:latin typeface="Arial" panose="020B0604020202020204" pitchFamily="34" charset="0"/>
                    <a:ea typeface="Times New Roman" panose="02020603050405020304" pitchFamily="18" charset="0"/>
                    <a:cs typeface="Arial" panose="020B0604020202020204" pitchFamily="34" charset="0"/>
                  </a:rPr>
                  <a:t>mK</a:t>
                </a:r>
                <a:r>
                  <a:rPr lang="es-EC" sz="1000" dirty="0">
                    <a:effectLst/>
                    <a:latin typeface="Arial" panose="020B0604020202020204" pitchFamily="34" charset="0"/>
                    <a:ea typeface="Times New Roman" panose="02020603050405020304" pitchFamily="18" charset="0"/>
                    <a:cs typeface="Arial" panose="020B0604020202020204" pitchFamily="34" charset="0"/>
                  </a:rPr>
                  <a:t>]</a:t>
                </a:r>
                <a:endParaRPr lang="es-ES" sz="1000" dirty="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50000"/>
                  </a:lnSpc>
                </a:pPr>
                <a:r>
                  <a:rPr lang="es-EC" sz="1000" dirty="0">
                    <a:ea typeface="Calibri" panose="020F0502020204030204" pitchFamily="34" charset="0"/>
                    <a:cs typeface="Arial" panose="020B0604020202020204" pitchFamily="34" charset="0"/>
                  </a:rPr>
                  <a:t> </a:t>
                </a:r>
                <a14:m>
                  <m:oMath xmlns:m="http://schemas.openxmlformats.org/officeDocument/2006/math">
                    <m:r>
                      <a:rPr lang="es-EC" sz="1000" b="0" i="1">
                        <a:effectLst/>
                        <a:latin typeface="Cambria Math" panose="02040503050406030204" pitchFamily="18" charset="0"/>
                        <a:ea typeface="Calibri" panose="020F0502020204030204" pitchFamily="34" charset="0"/>
                        <a:cs typeface="Arial" panose="020B0604020202020204" pitchFamily="34" charset="0"/>
                      </a:rPr>
                      <m:t>𝑣</m:t>
                    </m:r>
                    <m:r>
                      <a:rPr lang="es-EC" sz="1000" b="0" i="1">
                        <a:effectLst/>
                        <a:latin typeface="Cambria Math" panose="02040503050406030204" pitchFamily="18" charset="0"/>
                        <a:ea typeface="Calibri" panose="020F0502020204030204" pitchFamily="34" charset="0"/>
                        <a:cs typeface="Arial" panose="020B0604020202020204" pitchFamily="34" charset="0"/>
                      </a:rPr>
                      <m:t>=20.21×</m:t>
                    </m:r>
                    <m:sSup>
                      <m:sSupPr>
                        <m:ctrlPr>
                          <a:rPr lang="es-ES" sz="1000" i="1">
                            <a:effectLst/>
                            <a:latin typeface="Cambria Math" panose="02040503050406030204" pitchFamily="18" charset="0"/>
                            <a:ea typeface="Calibri" panose="020F0502020204030204" pitchFamily="34" charset="0"/>
                            <a:cs typeface="Arial" panose="020B0604020202020204" pitchFamily="34" charset="0"/>
                          </a:rPr>
                        </m:ctrlPr>
                      </m:sSupPr>
                      <m:e>
                        <m:r>
                          <a:rPr lang="es-EC" sz="1000" b="0" i="1">
                            <a:effectLst/>
                            <a:latin typeface="Cambria Math" panose="02040503050406030204" pitchFamily="18" charset="0"/>
                            <a:ea typeface="Calibri" panose="020F0502020204030204" pitchFamily="34" charset="0"/>
                            <a:cs typeface="Arial" panose="020B0604020202020204" pitchFamily="34" charset="0"/>
                          </a:rPr>
                          <m:t>10</m:t>
                        </m:r>
                      </m:e>
                      <m:sup>
                        <m:r>
                          <a:rPr lang="es-EC" sz="1000" b="0" i="1">
                            <a:effectLst/>
                            <a:latin typeface="Cambria Math" panose="02040503050406030204" pitchFamily="18" charset="0"/>
                            <a:ea typeface="Calibri" panose="020F0502020204030204" pitchFamily="34" charset="0"/>
                            <a:cs typeface="Arial" panose="020B0604020202020204" pitchFamily="34" charset="0"/>
                          </a:rPr>
                          <m:t>−6</m:t>
                        </m:r>
                      </m:sup>
                    </m:sSup>
                    <m:r>
                      <a:rPr lang="es-EC" sz="1000" b="0" i="1">
                        <a:effectLst/>
                        <a:latin typeface="Cambria Math" panose="02040503050406030204" pitchFamily="18" charset="0"/>
                        <a:ea typeface="Calibri" panose="020F0502020204030204" pitchFamily="34" charset="0"/>
                        <a:cs typeface="Arial" panose="020B0604020202020204" pitchFamily="34" charset="0"/>
                      </a:rPr>
                      <m:t>[</m:t>
                    </m:r>
                    <m:sSup>
                      <m:sSupPr>
                        <m:ctrlPr>
                          <a:rPr lang="es-ES" sz="1000" i="1">
                            <a:effectLst/>
                            <a:latin typeface="Cambria Math" panose="02040503050406030204" pitchFamily="18" charset="0"/>
                            <a:ea typeface="Calibri" panose="020F0502020204030204" pitchFamily="34" charset="0"/>
                            <a:cs typeface="Arial" panose="020B0604020202020204" pitchFamily="34" charset="0"/>
                          </a:rPr>
                        </m:ctrlPr>
                      </m:sSupPr>
                      <m:e>
                        <m:r>
                          <a:rPr lang="es-EC" sz="1000" b="0" i="1">
                            <a:effectLst/>
                            <a:latin typeface="Cambria Math" panose="02040503050406030204" pitchFamily="18" charset="0"/>
                            <a:ea typeface="Calibri" panose="020F0502020204030204" pitchFamily="34" charset="0"/>
                            <a:cs typeface="Arial" panose="020B0604020202020204" pitchFamily="34" charset="0"/>
                          </a:rPr>
                          <m:t>𝑚</m:t>
                        </m:r>
                      </m:e>
                      <m:sup>
                        <m:r>
                          <a:rPr lang="es-EC" sz="1000" b="0" i="1">
                            <a:effectLst/>
                            <a:latin typeface="Cambria Math" panose="02040503050406030204" pitchFamily="18" charset="0"/>
                            <a:ea typeface="Calibri" panose="020F0502020204030204" pitchFamily="34" charset="0"/>
                            <a:cs typeface="Arial" panose="020B0604020202020204" pitchFamily="34" charset="0"/>
                          </a:rPr>
                          <m:t>2</m:t>
                        </m:r>
                      </m:sup>
                    </m:sSup>
                    <m:r>
                      <a:rPr lang="es-EC" sz="1000" b="0" i="1">
                        <a:effectLst/>
                        <a:latin typeface="Cambria Math" panose="02040503050406030204" pitchFamily="18" charset="0"/>
                        <a:ea typeface="Calibri" panose="020F0502020204030204" pitchFamily="34" charset="0"/>
                        <a:cs typeface="Arial" panose="020B0604020202020204" pitchFamily="34" charset="0"/>
                      </a:rPr>
                      <m:t>/</m:t>
                    </m:r>
                    <m:r>
                      <a:rPr lang="es-EC" sz="1000" b="0" i="1">
                        <a:effectLst/>
                        <a:latin typeface="Cambria Math" panose="02040503050406030204" pitchFamily="18" charset="0"/>
                        <a:ea typeface="Calibri" panose="020F0502020204030204" pitchFamily="34" charset="0"/>
                        <a:cs typeface="Arial" panose="020B0604020202020204" pitchFamily="34" charset="0"/>
                      </a:rPr>
                      <m:t>𝑠</m:t>
                    </m:r>
                    <m:r>
                      <a:rPr lang="es-EC" sz="1000" b="0" i="1">
                        <a:effectLst/>
                        <a:latin typeface="Cambria Math" panose="02040503050406030204" pitchFamily="18" charset="0"/>
                        <a:ea typeface="Calibri" panose="020F0502020204030204" pitchFamily="34" charset="0"/>
                        <a:cs typeface="Arial" panose="020B0604020202020204" pitchFamily="34" charset="0"/>
                      </a:rPr>
                      <m:t>]</m:t>
                    </m:r>
                  </m:oMath>
                </a14:m>
                <a:endParaRPr lang="es-ES" sz="1000" dirty="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50000"/>
                  </a:lnSpc>
                </a:pPr>
                <a:r>
                  <a:rPr lang="es-EC" sz="1000" b="0" dirty="0">
                    <a:effectLst/>
                    <a:ea typeface="Calibri" panose="020F0502020204030204" pitchFamily="34" charset="0"/>
                    <a:cs typeface="Arial" panose="020B0604020202020204" pitchFamily="34" charset="0"/>
                  </a:rPr>
                  <a:t> </a:t>
                </a:r>
                <a14:m>
                  <m:oMath xmlns:m="http://schemas.openxmlformats.org/officeDocument/2006/math">
                    <m:r>
                      <a:rPr lang="es-EC" sz="1000" b="0" i="1">
                        <a:effectLst/>
                        <a:latin typeface="Cambria Math" panose="02040503050406030204" pitchFamily="18" charset="0"/>
                        <a:ea typeface="Calibri" panose="020F0502020204030204" pitchFamily="34" charset="0"/>
                        <a:cs typeface="Arial" panose="020B0604020202020204" pitchFamily="34" charset="0"/>
                      </a:rPr>
                      <m:t>∝=28.86×</m:t>
                    </m:r>
                    <m:sSup>
                      <m:sSupPr>
                        <m:ctrlPr>
                          <a:rPr lang="es-ES" sz="1000" i="1">
                            <a:effectLst/>
                            <a:latin typeface="Cambria Math" panose="02040503050406030204" pitchFamily="18" charset="0"/>
                            <a:ea typeface="Calibri" panose="020F0502020204030204" pitchFamily="34" charset="0"/>
                            <a:cs typeface="Arial" panose="020B0604020202020204" pitchFamily="34" charset="0"/>
                          </a:rPr>
                        </m:ctrlPr>
                      </m:sSupPr>
                      <m:e>
                        <m:r>
                          <a:rPr lang="es-EC" sz="1000" b="0" i="1">
                            <a:effectLst/>
                            <a:latin typeface="Cambria Math" panose="02040503050406030204" pitchFamily="18" charset="0"/>
                            <a:ea typeface="Calibri" panose="020F0502020204030204" pitchFamily="34" charset="0"/>
                            <a:cs typeface="Arial" panose="020B0604020202020204" pitchFamily="34" charset="0"/>
                          </a:rPr>
                          <m:t>10</m:t>
                        </m:r>
                      </m:e>
                      <m:sup>
                        <m:r>
                          <a:rPr lang="es-EC" sz="1000" b="0" i="1">
                            <a:effectLst/>
                            <a:latin typeface="Cambria Math" panose="02040503050406030204" pitchFamily="18" charset="0"/>
                            <a:ea typeface="Calibri" panose="020F0502020204030204" pitchFamily="34" charset="0"/>
                            <a:cs typeface="Arial" panose="020B0604020202020204" pitchFamily="34" charset="0"/>
                          </a:rPr>
                          <m:t>−6</m:t>
                        </m:r>
                      </m:sup>
                    </m:sSup>
                  </m:oMath>
                </a14:m>
                <a:endParaRPr lang="es-ES" sz="1000"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13" name="CuadroTexto 12">
                <a:extLst>
                  <a:ext uri="{FF2B5EF4-FFF2-40B4-BE49-F238E27FC236}">
                    <a16:creationId xmlns:a16="http://schemas.microsoft.com/office/drawing/2014/main" id="{5B6BA8CC-D232-434F-9580-1D88DE96C1B7}"/>
                  </a:ext>
                </a:extLst>
              </p:cNvPr>
              <p:cNvSpPr txBox="1">
                <a:spLocks noRot="1" noChangeAspect="1" noMove="1" noResize="1" noEditPoints="1" noAdjustHandles="1" noChangeArrowheads="1" noChangeShapeType="1" noTextEdit="1"/>
              </p:cNvSpPr>
              <p:nvPr/>
            </p:nvSpPr>
            <p:spPr>
              <a:xfrm>
                <a:off x="742123" y="4994688"/>
                <a:ext cx="2430161" cy="987065"/>
              </a:xfrm>
              <a:prstGeom prst="rect">
                <a:avLst/>
              </a:prstGeom>
              <a:blipFill>
                <a:blip r:embed="rId4"/>
                <a:stretch>
                  <a:fillRect/>
                </a:stretch>
              </a:blipFill>
            </p:spPr>
            <p:txBody>
              <a:bodyPr/>
              <a:lstStyle/>
              <a:p>
                <a:r>
                  <a:rPr lang="es-ES">
                    <a:noFill/>
                  </a:rPr>
                  <a:t> </a:t>
                </a:r>
              </a:p>
            </p:txBody>
          </p:sp>
        </mc:Fallback>
      </mc:AlternateContent>
      <p:sp>
        <p:nvSpPr>
          <p:cNvPr id="15" name="CuadroTexto 14">
            <a:extLst>
              <a:ext uri="{FF2B5EF4-FFF2-40B4-BE49-F238E27FC236}">
                <a16:creationId xmlns:a16="http://schemas.microsoft.com/office/drawing/2014/main" id="{ADD98881-4837-4F6C-8513-2766779945BF}"/>
              </a:ext>
            </a:extLst>
          </p:cNvPr>
          <p:cNvSpPr txBox="1"/>
          <p:nvPr/>
        </p:nvSpPr>
        <p:spPr>
          <a:xfrm>
            <a:off x="5625548" y="797848"/>
            <a:ext cx="6950764" cy="369332"/>
          </a:xfrm>
          <a:prstGeom prst="rect">
            <a:avLst/>
          </a:prstGeom>
          <a:noFill/>
        </p:spPr>
        <p:txBody>
          <a:bodyPr wrap="square">
            <a:spAutoFit/>
          </a:bodyPr>
          <a:lstStyle/>
          <a:p>
            <a:r>
              <a:rPr lang="es-EC" sz="1400" b="1" dirty="0">
                <a:effectLst/>
                <a:latin typeface="Arial" panose="020B0604020202020204" pitchFamily="34" charset="0"/>
                <a:ea typeface="Calibri" panose="020F0502020204030204" pitchFamily="34" charset="0"/>
              </a:rPr>
              <a:t>Rayleigh</a:t>
            </a:r>
            <a:r>
              <a:rPr lang="es-EC" sz="1800" dirty="0">
                <a:effectLst/>
                <a:latin typeface="Arial" panose="020B0604020202020204" pitchFamily="34" charset="0"/>
                <a:ea typeface="Calibri" panose="020F0502020204030204" pitchFamily="34" charset="0"/>
              </a:rPr>
              <a:t> </a:t>
            </a:r>
            <a:endParaRPr lang="es-ES" dirty="0"/>
          </a:p>
        </p:txBody>
      </p:sp>
      <mc:AlternateContent xmlns:mc="http://schemas.openxmlformats.org/markup-compatibility/2006" xmlns:a14="http://schemas.microsoft.com/office/drawing/2010/main">
        <mc:Choice Requires="a14">
          <p:sp>
            <p:nvSpPr>
              <p:cNvPr id="21" name="CuadroTexto 20">
                <a:extLst>
                  <a:ext uri="{FF2B5EF4-FFF2-40B4-BE49-F238E27FC236}">
                    <a16:creationId xmlns:a16="http://schemas.microsoft.com/office/drawing/2014/main" id="{C3ECF174-95FC-4792-9AB3-7B91652F5546}"/>
                  </a:ext>
                </a:extLst>
              </p:cNvPr>
              <p:cNvSpPr txBox="1"/>
              <p:nvPr/>
            </p:nvSpPr>
            <p:spPr>
              <a:xfrm>
                <a:off x="5677441" y="1260787"/>
                <a:ext cx="1763467" cy="46294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S" sz="1200" i="1" smtClean="0">
                              <a:solidFill>
                                <a:srgbClr val="836967"/>
                              </a:solidFill>
                              <a:latin typeface="Cambria Math" panose="02040503050406030204" pitchFamily="18" charset="0"/>
                            </a:rPr>
                          </m:ctrlPr>
                        </m:sSubPr>
                        <m:e>
                          <m:r>
                            <a:rPr lang="es-ES" sz="1200" i="1">
                              <a:latin typeface="Cambria Math" panose="02040503050406030204" pitchFamily="18" charset="0"/>
                            </a:rPr>
                            <m:t>𝑅</m:t>
                          </m:r>
                        </m:e>
                        <m:sub>
                          <m:r>
                            <a:rPr lang="es-ES" sz="1200" i="1">
                              <a:latin typeface="Cambria Math" panose="02040503050406030204" pitchFamily="18" charset="0"/>
                            </a:rPr>
                            <m:t>𝑎𝐷</m:t>
                          </m:r>
                        </m:sub>
                      </m:sSub>
                      <m:r>
                        <a:rPr lang="es-ES" sz="1200" i="0">
                          <a:latin typeface="Cambria Math" panose="02040503050406030204" pitchFamily="18" charset="0"/>
                        </a:rPr>
                        <m:t>=</m:t>
                      </m:r>
                      <m:f>
                        <m:fPr>
                          <m:ctrlPr>
                            <a:rPr lang="es-ES" sz="1200" i="1">
                              <a:solidFill>
                                <a:srgbClr val="836967"/>
                              </a:solidFill>
                              <a:latin typeface="Cambria Math" panose="02040503050406030204" pitchFamily="18" charset="0"/>
                            </a:rPr>
                          </m:ctrlPr>
                        </m:fPr>
                        <m:num>
                          <m:r>
                            <a:rPr lang="es-ES" sz="1200" i="1">
                              <a:latin typeface="Cambria Math" panose="02040503050406030204" pitchFamily="18" charset="0"/>
                            </a:rPr>
                            <m:t>𝑔</m:t>
                          </m:r>
                          <m:r>
                            <a:rPr lang="es-ES" sz="1200" i="1">
                              <a:latin typeface="Cambria Math" panose="02040503050406030204" pitchFamily="18" charset="0"/>
                            </a:rPr>
                            <m:t>𝛽</m:t>
                          </m:r>
                          <m:d>
                            <m:dPr>
                              <m:ctrlPr>
                                <a:rPr lang="es-ES" sz="1200" i="1">
                                  <a:solidFill>
                                    <a:srgbClr val="836967"/>
                                  </a:solidFill>
                                  <a:latin typeface="Cambria Math" panose="02040503050406030204" pitchFamily="18" charset="0"/>
                                </a:rPr>
                              </m:ctrlPr>
                            </m:dPr>
                            <m:e>
                              <m:sSub>
                                <m:sSubPr>
                                  <m:ctrlPr>
                                    <a:rPr lang="es-ES" sz="1200" i="1">
                                      <a:solidFill>
                                        <a:srgbClr val="836967"/>
                                      </a:solidFill>
                                      <a:latin typeface="Cambria Math" panose="02040503050406030204" pitchFamily="18" charset="0"/>
                                    </a:rPr>
                                  </m:ctrlPr>
                                </m:sSubPr>
                                <m:e>
                                  <m:r>
                                    <a:rPr lang="es-ES" sz="1200" i="1">
                                      <a:latin typeface="Cambria Math" panose="02040503050406030204" pitchFamily="18" charset="0"/>
                                    </a:rPr>
                                    <m:t>𝑇</m:t>
                                  </m:r>
                                </m:e>
                                <m:sub>
                                  <m:r>
                                    <a:rPr lang="es-ES" sz="1200" i="1">
                                      <a:latin typeface="Cambria Math" panose="02040503050406030204" pitchFamily="18" charset="0"/>
                                    </a:rPr>
                                    <m:t>𝑠</m:t>
                                  </m:r>
                                </m:sub>
                              </m:sSub>
                              <m:r>
                                <a:rPr lang="es-ES" sz="1200" i="0">
                                  <a:latin typeface="Cambria Math" panose="02040503050406030204" pitchFamily="18" charset="0"/>
                                </a:rPr>
                                <m:t>−</m:t>
                              </m:r>
                              <m:sSub>
                                <m:sSubPr>
                                  <m:ctrlPr>
                                    <a:rPr lang="es-ES" sz="1200" i="1">
                                      <a:solidFill>
                                        <a:srgbClr val="836967"/>
                                      </a:solidFill>
                                      <a:latin typeface="Cambria Math" panose="02040503050406030204" pitchFamily="18" charset="0"/>
                                    </a:rPr>
                                  </m:ctrlPr>
                                </m:sSubPr>
                                <m:e>
                                  <m:r>
                                    <a:rPr lang="es-ES" sz="1200" i="1">
                                      <a:latin typeface="Cambria Math" panose="02040503050406030204" pitchFamily="18" charset="0"/>
                                    </a:rPr>
                                    <m:t>𝑇</m:t>
                                  </m:r>
                                </m:e>
                                <m:sub>
                                  <m:r>
                                    <a:rPr lang="es-ES" sz="1200" i="0">
                                      <a:latin typeface="Cambria Math" panose="02040503050406030204" pitchFamily="18" charset="0"/>
                                    </a:rPr>
                                    <m:t>∞</m:t>
                                  </m:r>
                                </m:sub>
                              </m:sSub>
                            </m:e>
                          </m:d>
                          <m:sSup>
                            <m:sSupPr>
                              <m:ctrlPr>
                                <a:rPr lang="es-ES" sz="1200" i="1">
                                  <a:solidFill>
                                    <a:srgbClr val="836967"/>
                                  </a:solidFill>
                                  <a:latin typeface="Cambria Math" panose="02040503050406030204" pitchFamily="18" charset="0"/>
                                </a:rPr>
                              </m:ctrlPr>
                            </m:sSupPr>
                            <m:e>
                              <m:r>
                                <a:rPr lang="es-ES" sz="1200" i="1">
                                  <a:latin typeface="Cambria Math" panose="02040503050406030204" pitchFamily="18" charset="0"/>
                                </a:rPr>
                                <m:t>𝐷</m:t>
                              </m:r>
                            </m:e>
                            <m:sup>
                              <m:r>
                                <a:rPr lang="es-ES" sz="1200" i="0">
                                  <a:latin typeface="Cambria Math" panose="02040503050406030204" pitchFamily="18" charset="0"/>
                                </a:rPr>
                                <m:t>3</m:t>
                              </m:r>
                            </m:sup>
                          </m:sSup>
                        </m:num>
                        <m:den>
                          <m:r>
                            <a:rPr lang="es-ES" sz="1200" i="1">
                              <a:latin typeface="Cambria Math" panose="02040503050406030204" pitchFamily="18" charset="0"/>
                            </a:rPr>
                            <m:t>𝑣</m:t>
                          </m:r>
                          <m:r>
                            <a:rPr lang="es-ES" sz="1200" i="0">
                              <a:latin typeface="Cambria Math" panose="02040503050406030204" pitchFamily="18" charset="0"/>
                            </a:rPr>
                            <m:t>∝</m:t>
                          </m:r>
                        </m:den>
                      </m:f>
                    </m:oMath>
                  </m:oMathPara>
                </a14:m>
                <a:endParaRPr lang="es-ES" dirty="0"/>
              </a:p>
            </p:txBody>
          </p:sp>
        </mc:Choice>
        <mc:Fallback xmlns="">
          <p:sp>
            <p:nvSpPr>
              <p:cNvPr id="21" name="CuadroTexto 20">
                <a:extLst>
                  <a:ext uri="{FF2B5EF4-FFF2-40B4-BE49-F238E27FC236}">
                    <a16:creationId xmlns:a16="http://schemas.microsoft.com/office/drawing/2014/main" id="{C3ECF174-95FC-4792-9AB3-7B91652F5546}"/>
                  </a:ext>
                </a:extLst>
              </p:cNvPr>
              <p:cNvSpPr txBox="1">
                <a:spLocks noRot="1" noChangeAspect="1" noMove="1" noResize="1" noEditPoints="1" noAdjustHandles="1" noChangeArrowheads="1" noChangeShapeType="1" noTextEdit="1"/>
              </p:cNvSpPr>
              <p:nvPr/>
            </p:nvSpPr>
            <p:spPr>
              <a:xfrm>
                <a:off x="5677441" y="1260787"/>
                <a:ext cx="1763467" cy="462947"/>
              </a:xfrm>
              <a:prstGeom prst="rect">
                <a:avLst/>
              </a:prstGeom>
              <a:blipFill>
                <a:blip r:embed="rId5"/>
                <a:stretch>
                  <a:fillRect/>
                </a:stretch>
              </a:blipFill>
            </p:spPr>
            <p:txBody>
              <a:bodyPr/>
              <a:lstStyle/>
              <a:p>
                <a:r>
                  <a:rPr lang="es-419">
                    <a:noFill/>
                  </a:rPr>
                  <a:t> </a:t>
                </a:r>
              </a:p>
            </p:txBody>
          </p:sp>
        </mc:Fallback>
      </mc:AlternateContent>
      <mc:AlternateContent xmlns:mc="http://schemas.openxmlformats.org/markup-compatibility/2006" xmlns:a14="http://schemas.microsoft.com/office/drawing/2010/main">
        <mc:Choice Requires="a14">
          <p:sp>
            <p:nvSpPr>
              <p:cNvPr id="25" name="CuadroTexto 24">
                <a:extLst>
                  <a:ext uri="{FF2B5EF4-FFF2-40B4-BE49-F238E27FC236}">
                    <a16:creationId xmlns:a16="http://schemas.microsoft.com/office/drawing/2014/main" id="{FA04D282-B1A6-4AB9-B886-7DB2E8DC9EEA}"/>
                  </a:ext>
                </a:extLst>
              </p:cNvPr>
              <p:cNvSpPr txBox="1"/>
              <p:nvPr/>
            </p:nvSpPr>
            <p:spPr>
              <a:xfrm>
                <a:off x="5598708" y="1828837"/>
                <a:ext cx="1737816" cy="2616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S" sz="1100" i="1" smtClean="0">
                              <a:solidFill>
                                <a:srgbClr val="836967"/>
                              </a:solidFill>
                              <a:latin typeface="Cambria Math" panose="02040503050406030204" pitchFamily="18" charset="0"/>
                            </a:rPr>
                          </m:ctrlPr>
                        </m:sSubPr>
                        <m:e>
                          <m:r>
                            <a:rPr lang="es-ES" sz="1100" i="1">
                              <a:latin typeface="Cambria Math" panose="02040503050406030204" pitchFamily="18" charset="0"/>
                            </a:rPr>
                            <m:t>𝑅</m:t>
                          </m:r>
                        </m:e>
                        <m:sub>
                          <m:r>
                            <a:rPr lang="es-ES" sz="1100" i="1">
                              <a:latin typeface="Cambria Math" panose="02040503050406030204" pitchFamily="18" charset="0"/>
                            </a:rPr>
                            <m:t>𝑎𝐷</m:t>
                          </m:r>
                        </m:sub>
                      </m:sSub>
                      <m:r>
                        <a:rPr lang="es-ES" sz="1100" i="0">
                          <a:latin typeface="Cambria Math" panose="02040503050406030204" pitchFamily="18" charset="0"/>
                        </a:rPr>
                        <m:t>=4.887×</m:t>
                      </m:r>
                      <m:sSup>
                        <m:sSupPr>
                          <m:ctrlPr>
                            <a:rPr lang="es-ES" sz="1100" i="1">
                              <a:solidFill>
                                <a:srgbClr val="836967"/>
                              </a:solidFill>
                              <a:latin typeface="Cambria Math" panose="02040503050406030204" pitchFamily="18" charset="0"/>
                            </a:rPr>
                          </m:ctrlPr>
                        </m:sSupPr>
                        <m:e>
                          <m:r>
                            <a:rPr lang="es-ES" sz="1100" i="0">
                              <a:latin typeface="Cambria Math" panose="02040503050406030204" pitchFamily="18" charset="0"/>
                            </a:rPr>
                            <m:t>10</m:t>
                          </m:r>
                        </m:e>
                        <m:sup>
                          <m:r>
                            <a:rPr lang="es-ES" sz="1100" i="0">
                              <a:latin typeface="Cambria Math" panose="02040503050406030204" pitchFamily="18" charset="0"/>
                            </a:rPr>
                            <m:t>3</m:t>
                          </m:r>
                        </m:sup>
                      </m:sSup>
                    </m:oMath>
                  </m:oMathPara>
                </a14:m>
                <a:endParaRPr lang="es-ES" sz="1100" dirty="0"/>
              </a:p>
            </p:txBody>
          </p:sp>
        </mc:Choice>
        <mc:Fallback xmlns="">
          <p:sp>
            <p:nvSpPr>
              <p:cNvPr id="25" name="CuadroTexto 24">
                <a:extLst>
                  <a:ext uri="{FF2B5EF4-FFF2-40B4-BE49-F238E27FC236}">
                    <a16:creationId xmlns:a16="http://schemas.microsoft.com/office/drawing/2014/main" id="{FA04D282-B1A6-4AB9-B886-7DB2E8DC9EEA}"/>
                  </a:ext>
                </a:extLst>
              </p:cNvPr>
              <p:cNvSpPr txBox="1">
                <a:spLocks noRot="1" noChangeAspect="1" noMove="1" noResize="1" noEditPoints="1" noAdjustHandles="1" noChangeArrowheads="1" noChangeShapeType="1" noTextEdit="1"/>
              </p:cNvSpPr>
              <p:nvPr/>
            </p:nvSpPr>
            <p:spPr>
              <a:xfrm>
                <a:off x="5598708" y="1828837"/>
                <a:ext cx="1737816" cy="261610"/>
              </a:xfrm>
              <a:prstGeom prst="rect">
                <a:avLst/>
              </a:prstGeom>
              <a:blipFill>
                <a:blip r:embed="rId6"/>
                <a:stretch>
                  <a:fillRect/>
                </a:stretch>
              </a:blipFill>
            </p:spPr>
            <p:txBody>
              <a:bodyPr/>
              <a:lstStyle/>
              <a:p>
                <a:r>
                  <a:rPr lang="es-ES">
                    <a:noFill/>
                  </a:rPr>
                  <a:t> </a:t>
                </a:r>
              </a:p>
            </p:txBody>
          </p:sp>
        </mc:Fallback>
      </mc:AlternateContent>
      <p:sp>
        <p:nvSpPr>
          <p:cNvPr id="27" name="CuadroTexto 26">
            <a:extLst>
              <a:ext uri="{FF2B5EF4-FFF2-40B4-BE49-F238E27FC236}">
                <a16:creationId xmlns:a16="http://schemas.microsoft.com/office/drawing/2014/main" id="{8CAB97A3-F1AD-4F9F-AA68-A56F3E8D5B75}"/>
              </a:ext>
            </a:extLst>
          </p:cNvPr>
          <p:cNvSpPr txBox="1"/>
          <p:nvPr/>
        </p:nvSpPr>
        <p:spPr>
          <a:xfrm>
            <a:off x="5711687" y="2731062"/>
            <a:ext cx="7076660" cy="307777"/>
          </a:xfrm>
          <a:prstGeom prst="rect">
            <a:avLst/>
          </a:prstGeom>
          <a:noFill/>
        </p:spPr>
        <p:txBody>
          <a:bodyPr wrap="square">
            <a:spAutoFit/>
          </a:bodyPr>
          <a:lstStyle/>
          <a:p>
            <a:r>
              <a:rPr lang="es-EC" sz="1400" b="1" dirty="0">
                <a:effectLst/>
                <a:latin typeface="Arial" panose="020B0604020202020204" pitchFamily="34" charset="0"/>
                <a:ea typeface="Calibri" panose="020F0502020204030204" pitchFamily="34" charset="0"/>
              </a:rPr>
              <a:t>Nusselt</a:t>
            </a:r>
            <a:endParaRPr lang="es-ES" sz="1400" b="1" dirty="0"/>
          </a:p>
        </p:txBody>
      </p:sp>
      <p:sp>
        <p:nvSpPr>
          <p:cNvPr id="30" name="Elipse 29">
            <a:extLst>
              <a:ext uri="{FF2B5EF4-FFF2-40B4-BE49-F238E27FC236}">
                <a16:creationId xmlns:a16="http://schemas.microsoft.com/office/drawing/2014/main" id="{CDEBC6F2-76FF-4E84-86EC-5708EC5F0F10}"/>
              </a:ext>
            </a:extLst>
          </p:cNvPr>
          <p:cNvSpPr/>
          <p:nvPr/>
        </p:nvSpPr>
        <p:spPr>
          <a:xfrm>
            <a:off x="5256527" y="2664575"/>
            <a:ext cx="424070" cy="41973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sz="1600" dirty="0"/>
              <a:t>3</a:t>
            </a:r>
          </a:p>
        </p:txBody>
      </p:sp>
      <p:sp>
        <p:nvSpPr>
          <p:cNvPr id="31" name="Flecha: hacia abajo 30">
            <a:extLst>
              <a:ext uri="{FF2B5EF4-FFF2-40B4-BE49-F238E27FC236}">
                <a16:creationId xmlns:a16="http://schemas.microsoft.com/office/drawing/2014/main" id="{699D9576-D2D6-4837-8514-B4E06D97ECC6}"/>
              </a:ext>
            </a:extLst>
          </p:cNvPr>
          <p:cNvSpPr/>
          <p:nvPr/>
        </p:nvSpPr>
        <p:spPr>
          <a:xfrm>
            <a:off x="5304296" y="1568908"/>
            <a:ext cx="328531" cy="816441"/>
          </a:xfrm>
          <a:prstGeom prst="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S"/>
          </a:p>
        </p:txBody>
      </p:sp>
      <mc:AlternateContent xmlns:mc="http://schemas.openxmlformats.org/markup-compatibility/2006" xmlns:a14="http://schemas.microsoft.com/office/drawing/2010/main">
        <mc:Choice Requires="a14">
          <p:sp>
            <p:nvSpPr>
              <p:cNvPr id="33" name="CuadroTexto 32">
                <a:extLst>
                  <a:ext uri="{FF2B5EF4-FFF2-40B4-BE49-F238E27FC236}">
                    <a16:creationId xmlns:a16="http://schemas.microsoft.com/office/drawing/2014/main" id="{E59442C0-9C95-482B-865A-03DC5E02A424}"/>
                  </a:ext>
                </a:extLst>
              </p:cNvPr>
              <p:cNvSpPr txBox="1"/>
              <p:nvPr/>
            </p:nvSpPr>
            <p:spPr>
              <a:xfrm>
                <a:off x="3889510" y="3042077"/>
                <a:ext cx="7187608" cy="93916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s-ES" sz="1100" i="1" smtClean="0">
                              <a:solidFill>
                                <a:srgbClr val="836967"/>
                              </a:solidFill>
                              <a:latin typeface="Cambria Math" panose="02040503050406030204" pitchFamily="18" charset="0"/>
                            </a:rPr>
                          </m:ctrlPr>
                        </m:accPr>
                        <m:e>
                          <m:r>
                            <a:rPr lang="es-ES" sz="1100" i="1">
                              <a:latin typeface="Cambria Math" panose="02040503050406030204" pitchFamily="18" charset="0"/>
                            </a:rPr>
                            <m:t>𝑁</m:t>
                          </m:r>
                          <m:sSub>
                            <m:sSubPr>
                              <m:ctrlPr>
                                <a:rPr lang="es-ES" sz="1100" i="1">
                                  <a:solidFill>
                                    <a:srgbClr val="836967"/>
                                  </a:solidFill>
                                  <a:latin typeface="Cambria Math" panose="02040503050406030204" pitchFamily="18" charset="0"/>
                                </a:rPr>
                              </m:ctrlPr>
                            </m:sSubPr>
                            <m:e>
                              <m:r>
                                <a:rPr lang="es-ES" sz="1100" i="1">
                                  <a:latin typeface="Cambria Math" panose="02040503050406030204" pitchFamily="18" charset="0"/>
                                </a:rPr>
                                <m:t>𝑢</m:t>
                              </m:r>
                            </m:e>
                            <m:sub>
                              <m:r>
                                <a:rPr lang="es-ES" sz="1100" i="1">
                                  <a:latin typeface="Cambria Math" panose="02040503050406030204" pitchFamily="18" charset="0"/>
                                </a:rPr>
                                <m:t>𝐿</m:t>
                              </m:r>
                            </m:sub>
                          </m:sSub>
                        </m:e>
                      </m:acc>
                      <m:r>
                        <a:rPr lang="es-ES" sz="1100" i="0">
                          <a:latin typeface="Cambria Math" panose="02040503050406030204" pitchFamily="18" charset="0"/>
                        </a:rPr>
                        <m:t>=</m:t>
                      </m:r>
                      <m:sSup>
                        <m:sSupPr>
                          <m:ctrlPr>
                            <a:rPr lang="es-ES" sz="1100" i="1">
                              <a:solidFill>
                                <a:srgbClr val="836967"/>
                              </a:solidFill>
                              <a:latin typeface="Cambria Math" panose="02040503050406030204" pitchFamily="18" charset="0"/>
                            </a:rPr>
                          </m:ctrlPr>
                        </m:sSupPr>
                        <m:e>
                          <m:d>
                            <m:dPr>
                              <m:begChr m:val="{"/>
                              <m:endChr m:val="}"/>
                              <m:ctrlPr>
                                <a:rPr lang="es-ES" sz="1100" i="1">
                                  <a:solidFill>
                                    <a:srgbClr val="836967"/>
                                  </a:solidFill>
                                  <a:latin typeface="Cambria Math" panose="02040503050406030204" pitchFamily="18" charset="0"/>
                                </a:rPr>
                              </m:ctrlPr>
                            </m:dPr>
                            <m:e>
                              <m:r>
                                <a:rPr lang="es-ES" sz="1100" i="0">
                                  <a:latin typeface="Cambria Math" panose="02040503050406030204" pitchFamily="18" charset="0"/>
                                </a:rPr>
                                <m:t>0.60+</m:t>
                              </m:r>
                              <m:f>
                                <m:fPr>
                                  <m:ctrlPr>
                                    <a:rPr lang="es-ES" sz="1100" i="1">
                                      <a:solidFill>
                                        <a:srgbClr val="836967"/>
                                      </a:solidFill>
                                      <a:latin typeface="Cambria Math" panose="02040503050406030204" pitchFamily="18" charset="0"/>
                                    </a:rPr>
                                  </m:ctrlPr>
                                </m:fPr>
                                <m:num>
                                  <m:r>
                                    <a:rPr lang="es-ES" sz="1100" i="0">
                                      <a:latin typeface="Cambria Math" panose="02040503050406030204" pitchFamily="18" charset="0"/>
                                    </a:rPr>
                                    <m:t>0,387</m:t>
                                  </m:r>
                                  <m:sSubSup>
                                    <m:sSubSupPr>
                                      <m:ctrlPr>
                                        <a:rPr lang="es-ES" sz="1100" i="1">
                                          <a:solidFill>
                                            <a:srgbClr val="836967"/>
                                          </a:solidFill>
                                          <a:latin typeface="Cambria Math" panose="02040503050406030204" pitchFamily="18" charset="0"/>
                                        </a:rPr>
                                      </m:ctrlPr>
                                    </m:sSubSupPr>
                                    <m:e>
                                      <m:r>
                                        <a:rPr lang="es-ES" sz="1100" i="1">
                                          <a:latin typeface="Cambria Math" panose="02040503050406030204" pitchFamily="18" charset="0"/>
                                        </a:rPr>
                                        <m:t>𝑅</m:t>
                                      </m:r>
                                    </m:e>
                                    <m:sub>
                                      <m:r>
                                        <a:rPr lang="es-ES" sz="1100" i="1">
                                          <a:latin typeface="Cambria Math" panose="02040503050406030204" pitchFamily="18" charset="0"/>
                                        </a:rPr>
                                        <m:t>𝑎𝐷</m:t>
                                      </m:r>
                                    </m:sub>
                                    <m:sup>
                                      <m:f>
                                        <m:fPr>
                                          <m:ctrlPr>
                                            <a:rPr lang="es-ES" sz="1100" i="1">
                                              <a:solidFill>
                                                <a:srgbClr val="836967"/>
                                              </a:solidFill>
                                              <a:latin typeface="Cambria Math" panose="02040503050406030204" pitchFamily="18" charset="0"/>
                                            </a:rPr>
                                          </m:ctrlPr>
                                        </m:fPr>
                                        <m:num>
                                          <m:r>
                                            <a:rPr lang="es-ES" sz="1100" i="0">
                                              <a:latin typeface="Cambria Math" panose="02040503050406030204" pitchFamily="18" charset="0"/>
                                            </a:rPr>
                                            <m:t>1</m:t>
                                          </m:r>
                                        </m:num>
                                        <m:den>
                                          <m:r>
                                            <a:rPr lang="es-ES" sz="1100" i="0">
                                              <a:latin typeface="Cambria Math" panose="02040503050406030204" pitchFamily="18" charset="0"/>
                                            </a:rPr>
                                            <m:t>6</m:t>
                                          </m:r>
                                        </m:den>
                                      </m:f>
                                    </m:sup>
                                  </m:sSubSup>
                                </m:num>
                                <m:den>
                                  <m:sSup>
                                    <m:sSupPr>
                                      <m:ctrlPr>
                                        <a:rPr lang="es-ES" sz="1100" i="1">
                                          <a:solidFill>
                                            <a:srgbClr val="836967"/>
                                          </a:solidFill>
                                          <a:latin typeface="Cambria Math" panose="02040503050406030204" pitchFamily="18" charset="0"/>
                                        </a:rPr>
                                      </m:ctrlPr>
                                    </m:sSupPr>
                                    <m:e>
                                      <m:d>
                                        <m:dPr>
                                          <m:begChr m:val="["/>
                                          <m:endChr m:val="]"/>
                                          <m:ctrlPr>
                                            <a:rPr lang="es-ES" sz="1100" i="1">
                                              <a:solidFill>
                                                <a:srgbClr val="836967"/>
                                              </a:solidFill>
                                              <a:latin typeface="Cambria Math" panose="02040503050406030204" pitchFamily="18" charset="0"/>
                                            </a:rPr>
                                          </m:ctrlPr>
                                        </m:dPr>
                                        <m:e>
                                          <m:r>
                                            <a:rPr lang="es-ES" sz="1100" i="0">
                                              <a:latin typeface="Cambria Math" panose="02040503050406030204" pitchFamily="18" charset="0"/>
                                            </a:rPr>
                                            <m:t>1+</m:t>
                                          </m:r>
                                          <m:sSup>
                                            <m:sSupPr>
                                              <m:ctrlPr>
                                                <a:rPr lang="es-ES" sz="1100" i="1">
                                                  <a:solidFill>
                                                    <a:srgbClr val="836967"/>
                                                  </a:solidFill>
                                                  <a:latin typeface="Cambria Math" panose="02040503050406030204" pitchFamily="18" charset="0"/>
                                                </a:rPr>
                                              </m:ctrlPr>
                                            </m:sSupPr>
                                            <m:e>
                                              <m:d>
                                                <m:dPr>
                                                  <m:ctrlPr>
                                                    <a:rPr lang="es-ES" sz="1100" i="1">
                                                      <a:solidFill>
                                                        <a:srgbClr val="836967"/>
                                                      </a:solidFill>
                                                      <a:latin typeface="Cambria Math" panose="02040503050406030204" pitchFamily="18" charset="0"/>
                                                    </a:rPr>
                                                  </m:ctrlPr>
                                                </m:dPr>
                                                <m:e>
                                                  <m:f>
                                                    <m:fPr>
                                                      <m:ctrlPr>
                                                        <a:rPr lang="es-ES" sz="1100" i="1">
                                                          <a:solidFill>
                                                            <a:srgbClr val="836967"/>
                                                          </a:solidFill>
                                                          <a:latin typeface="Cambria Math" panose="02040503050406030204" pitchFamily="18" charset="0"/>
                                                        </a:rPr>
                                                      </m:ctrlPr>
                                                    </m:fPr>
                                                    <m:num>
                                                      <m:r>
                                                        <a:rPr lang="es-ES" sz="1100" i="0">
                                                          <a:latin typeface="Cambria Math" panose="02040503050406030204" pitchFamily="18" charset="0"/>
                                                        </a:rPr>
                                                        <m:t>0,559</m:t>
                                                      </m:r>
                                                    </m:num>
                                                    <m:den>
                                                      <m:r>
                                                        <a:rPr lang="es-ES" sz="1100" i="1">
                                                          <a:latin typeface="Cambria Math" panose="02040503050406030204" pitchFamily="18" charset="0"/>
                                                        </a:rPr>
                                                        <m:t>𝑃𝑟</m:t>
                                                      </m:r>
                                                    </m:den>
                                                  </m:f>
                                                </m:e>
                                              </m:d>
                                            </m:e>
                                            <m:sup>
                                              <m:f>
                                                <m:fPr>
                                                  <m:ctrlPr>
                                                    <a:rPr lang="es-ES" sz="1100" i="1">
                                                      <a:solidFill>
                                                        <a:srgbClr val="836967"/>
                                                      </a:solidFill>
                                                      <a:latin typeface="Cambria Math" panose="02040503050406030204" pitchFamily="18" charset="0"/>
                                                    </a:rPr>
                                                  </m:ctrlPr>
                                                </m:fPr>
                                                <m:num>
                                                  <m:r>
                                                    <a:rPr lang="es-ES" sz="1100" i="0">
                                                      <a:latin typeface="Cambria Math" panose="02040503050406030204" pitchFamily="18" charset="0"/>
                                                    </a:rPr>
                                                    <m:t>9</m:t>
                                                  </m:r>
                                                </m:num>
                                                <m:den>
                                                  <m:r>
                                                    <a:rPr lang="es-ES" sz="1100" i="0">
                                                      <a:latin typeface="Cambria Math" panose="02040503050406030204" pitchFamily="18" charset="0"/>
                                                    </a:rPr>
                                                    <m:t>16</m:t>
                                                  </m:r>
                                                </m:den>
                                              </m:f>
                                            </m:sup>
                                          </m:sSup>
                                        </m:e>
                                      </m:d>
                                    </m:e>
                                    <m:sup>
                                      <m:f>
                                        <m:fPr>
                                          <m:ctrlPr>
                                            <a:rPr lang="es-ES" sz="1100" i="1">
                                              <a:solidFill>
                                                <a:srgbClr val="836967"/>
                                              </a:solidFill>
                                              <a:latin typeface="Cambria Math" panose="02040503050406030204" pitchFamily="18" charset="0"/>
                                            </a:rPr>
                                          </m:ctrlPr>
                                        </m:fPr>
                                        <m:num>
                                          <m:r>
                                            <a:rPr lang="es-ES" sz="1100" i="0">
                                              <a:latin typeface="Cambria Math" panose="02040503050406030204" pitchFamily="18" charset="0"/>
                                            </a:rPr>
                                            <m:t>8</m:t>
                                          </m:r>
                                        </m:num>
                                        <m:den>
                                          <m:r>
                                            <a:rPr lang="es-ES" sz="1100" i="0">
                                              <a:latin typeface="Cambria Math" panose="02040503050406030204" pitchFamily="18" charset="0"/>
                                            </a:rPr>
                                            <m:t>27</m:t>
                                          </m:r>
                                        </m:den>
                                      </m:f>
                                    </m:sup>
                                  </m:sSup>
                                  <m:r>
                                    <a:rPr lang="es-ES" sz="1100" i="0">
                                      <a:latin typeface="Cambria Math" panose="02040503050406030204" pitchFamily="18" charset="0"/>
                                    </a:rPr>
                                    <m:t>    </m:t>
                                  </m:r>
                                </m:den>
                              </m:f>
                            </m:e>
                          </m:d>
                        </m:e>
                        <m:sup>
                          <m:r>
                            <a:rPr lang="es-ES" sz="1100" i="0">
                              <a:latin typeface="Cambria Math" panose="02040503050406030204" pitchFamily="18" charset="0"/>
                            </a:rPr>
                            <m:t>2</m:t>
                          </m:r>
                        </m:sup>
                      </m:sSup>
                      <m:r>
                        <a:rPr lang="es-ES" sz="1100" i="0">
                          <a:latin typeface="Cambria Math" panose="02040503050406030204" pitchFamily="18" charset="0"/>
                        </a:rPr>
                        <m:t> </m:t>
                      </m:r>
                      <m:r>
                        <a:rPr lang="es-ES" sz="1100" i="1">
                          <a:latin typeface="Cambria Math" panose="02040503050406030204" pitchFamily="18" charset="0"/>
                        </a:rPr>
                        <m:t>𝑆𝑖</m:t>
                      </m:r>
                      <m:r>
                        <a:rPr lang="es-ES" sz="1100" i="0">
                          <a:latin typeface="Cambria Math" panose="02040503050406030204" pitchFamily="18" charset="0"/>
                        </a:rPr>
                        <m:t> </m:t>
                      </m:r>
                      <m:sSub>
                        <m:sSubPr>
                          <m:ctrlPr>
                            <a:rPr lang="es-ES" sz="1100" i="1">
                              <a:solidFill>
                                <a:srgbClr val="836967"/>
                              </a:solidFill>
                              <a:latin typeface="Cambria Math" panose="02040503050406030204" pitchFamily="18" charset="0"/>
                            </a:rPr>
                          </m:ctrlPr>
                        </m:sSubPr>
                        <m:e>
                          <m:r>
                            <a:rPr lang="es-ES" sz="1100" i="1">
                              <a:latin typeface="Cambria Math" panose="02040503050406030204" pitchFamily="18" charset="0"/>
                            </a:rPr>
                            <m:t>𝑅</m:t>
                          </m:r>
                        </m:e>
                        <m:sub>
                          <m:r>
                            <a:rPr lang="es-ES" sz="1100" i="1">
                              <a:latin typeface="Cambria Math" panose="02040503050406030204" pitchFamily="18" charset="0"/>
                            </a:rPr>
                            <m:t>𝑎𝐷</m:t>
                          </m:r>
                        </m:sub>
                      </m:sSub>
                      <m:r>
                        <a:rPr lang="es-ES" sz="1100" i="0">
                          <a:latin typeface="Cambria Math" panose="02040503050406030204" pitchFamily="18" charset="0"/>
                        </a:rPr>
                        <m:t>≤</m:t>
                      </m:r>
                      <m:sSup>
                        <m:sSupPr>
                          <m:ctrlPr>
                            <a:rPr lang="es-ES" sz="1100" i="1">
                              <a:solidFill>
                                <a:srgbClr val="836967"/>
                              </a:solidFill>
                              <a:latin typeface="Cambria Math" panose="02040503050406030204" pitchFamily="18" charset="0"/>
                            </a:rPr>
                          </m:ctrlPr>
                        </m:sSupPr>
                        <m:e>
                          <m:r>
                            <a:rPr lang="es-ES" sz="1100" i="0">
                              <a:latin typeface="Cambria Math" panose="02040503050406030204" pitchFamily="18" charset="0"/>
                            </a:rPr>
                            <m:t>10</m:t>
                          </m:r>
                        </m:e>
                        <m:sup>
                          <m:r>
                            <a:rPr lang="es-ES" sz="1100" i="0">
                              <a:latin typeface="Cambria Math" panose="02040503050406030204" pitchFamily="18" charset="0"/>
                            </a:rPr>
                            <m:t>12</m:t>
                          </m:r>
                        </m:sup>
                      </m:sSup>
                    </m:oMath>
                  </m:oMathPara>
                </a14:m>
                <a:endParaRPr lang="es-ES" sz="1100" dirty="0"/>
              </a:p>
            </p:txBody>
          </p:sp>
        </mc:Choice>
        <mc:Fallback xmlns="">
          <p:sp>
            <p:nvSpPr>
              <p:cNvPr id="33" name="CuadroTexto 32">
                <a:extLst>
                  <a:ext uri="{FF2B5EF4-FFF2-40B4-BE49-F238E27FC236}">
                    <a16:creationId xmlns:a16="http://schemas.microsoft.com/office/drawing/2014/main" id="{E59442C0-9C95-482B-865A-03DC5E02A424}"/>
                  </a:ext>
                </a:extLst>
              </p:cNvPr>
              <p:cNvSpPr txBox="1">
                <a:spLocks noRot="1" noChangeAspect="1" noMove="1" noResize="1" noEditPoints="1" noAdjustHandles="1" noChangeArrowheads="1" noChangeShapeType="1" noTextEdit="1"/>
              </p:cNvSpPr>
              <p:nvPr/>
            </p:nvSpPr>
            <p:spPr>
              <a:xfrm>
                <a:off x="3889510" y="3042077"/>
                <a:ext cx="7187608" cy="939168"/>
              </a:xfrm>
              <a:prstGeom prst="rect">
                <a:avLst/>
              </a:prstGeom>
              <a:blipFill>
                <a:blip r:embed="rId8"/>
                <a:stretch>
                  <a:fillRect/>
                </a:stretch>
              </a:blipFill>
            </p:spPr>
            <p:txBody>
              <a:bodyPr/>
              <a:lstStyle/>
              <a:p>
                <a:r>
                  <a:rPr lang="es-419">
                    <a:noFill/>
                  </a:rPr>
                  <a:t> </a:t>
                </a:r>
              </a:p>
            </p:txBody>
          </p:sp>
        </mc:Fallback>
      </mc:AlternateContent>
      <mc:AlternateContent xmlns:mc="http://schemas.openxmlformats.org/markup-compatibility/2006" xmlns:a14="http://schemas.microsoft.com/office/drawing/2010/main">
        <mc:Choice Requires="a14">
          <p:sp>
            <p:nvSpPr>
              <p:cNvPr id="37" name="CuadroTexto 36">
                <a:extLst>
                  <a:ext uri="{FF2B5EF4-FFF2-40B4-BE49-F238E27FC236}">
                    <a16:creationId xmlns:a16="http://schemas.microsoft.com/office/drawing/2014/main" id="{6C3A5116-27DA-4C17-8344-AC4C6AB09310}"/>
                  </a:ext>
                </a:extLst>
              </p:cNvPr>
              <p:cNvSpPr txBox="1"/>
              <p:nvPr/>
            </p:nvSpPr>
            <p:spPr>
              <a:xfrm>
                <a:off x="5677441" y="4005374"/>
                <a:ext cx="1264316" cy="2616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s-ES" sz="1100" i="1" smtClean="0">
                              <a:solidFill>
                                <a:srgbClr val="836967"/>
                              </a:solidFill>
                              <a:latin typeface="Cambria Math" panose="02040503050406030204" pitchFamily="18" charset="0"/>
                            </a:rPr>
                          </m:ctrlPr>
                        </m:accPr>
                        <m:e>
                          <m:r>
                            <a:rPr lang="es-ES" sz="1100" i="1">
                              <a:latin typeface="Cambria Math" panose="02040503050406030204" pitchFamily="18" charset="0"/>
                            </a:rPr>
                            <m:t>𝑁</m:t>
                          </m:r>
                          <m:sSub>
                            <m:sSubPr>
                              <m:ctrlPr>
                                <a:rPr lang="es-ES" sz="1100" i="1">
                                  <a:solidFill>
                                    <a:srgbClr val="836967"/>
                                  </a:solidFill>
                                  <a:latin typeface="Cambria Math" panose="02040503050406030204" pitchFamily="18" charset="0"/>
                                </a:rPr>
                              </m:ctrlPr>
                            </m:sSubPr>
                            <m:e>
                              <m:r>
                                <a:rPr lang="es-ES" sz="1100" i="1">
                                  <a:latin typeface="Cambria Math" panose="02040503050406030204" pitchFamily="18" charset="0"/>
                                </a:rPr>
                                <m:t>𝑢</m:t>
                              </m:r>
                            </m:e>
                            <m:sub>
                              <m:r>
                                <a:rPr lang="es-ES" sz="1100" i="1">
                                  <a:latin typeface="Cambria Math" panose="02040503050406030204" pitchFamily="18" charset="0"/>
                                </a:rPr>
                                <m:t>𝐿</m:t>
                              </m:r>
                            </m:sub>
                          </m:sSub>
                        </m:e>
                      </m:acc>
                      <m:r>
                        <a:rPr lang="es-ES" sz="1100" i="0">
                          <a:latin typeface="Cambria Math" panose="02040503050406030204" pitchFamily="18" charset="0"/>
                        </a:rPr>
                        <m:t>=3.690</m:t>
                      </m:r>
                    </m:oMath>
                  </m:oMathPara>
                </a14:m>
                <a:endParaRPr lang="es-ES" sz="1100" dirty="0"/>
              </a:p>
            </p:txBody>
          </p:sp>
        </mc:Choice>
        <mc:Fallback xmlns="">
          <p:sp>
            <p:nvSpPr>
              <p:cNvPr id="37" name="CuadroTexto 36">
                <a:extLst>
                  <a:ext uri="{FF2B5EF4-FFF2-40B4-BE49-F238E27FC236}">
                    <a16:creationId xmlns:a16="http://schemas.microsoft.com/office/drawing/2014/main" id="{6C3A5116-27DA-4C17-8344-AC4C6AB09310}"/>
                  </a:ext>
                </a:extLst>
              </p:cNvPr>
              <p:cNvSpPr txBox="1">
                <a:spLocks noRot="1" noChangeAspect="1" noMove="1" noResize="1" noEditPoints="1" noAdjustHandles="1" noChangeArrowheads="1" noChangeShapeType="1" noTextEdit="1"/>
              </p:cNvSpPr>
              <p:nvPr/>
            </p:nvSpPr>
            <p:spPr>
              <a:xfrm>
                <a:off x="5677441" y="4005374"/>
                <a:ext cx="1264316" cy="261610"/>
              </a:xfrm>
              <a:prstGeom prst="rect">
                <a:avLst/>
              </a:prstGeom>
              <a:blipFill>
                <a:blip r:embed="rId9"/>
                <a:stretch>
                  <a:fillRect/>
                </a:stretch>
              </a:blipFill>
            </p:spPr>
            <p:txBody>
              <a:bodyPr/>
              <a:lstStyle/>
              <a:p>
                <a:r>
                  <a:rPr lang="es-419">
                    <a:noFill/>
                  </a:rPr>
                  <a:t> </a:t>
                </a:r>
              </a:p>
            </p:txBody>
          </p:sp>
        </mc:Fallback>
      </mc:AlternateContent>
      <p:sp>
        <p:nvSpPr>
          <p:cNvPr id="38" name="Elipse 37">
            <a:extLst>
              <a:ext uri="{FF2B5EF4-FFF2-40B4-BE49-F238E27FC236}">
                <a16:creationId xmlns:a16="http://schemas.microsoft.com/office/drawing/2014/main" id="{957D75DA-43BB-431C-961F-7430D037D8F2}"/>
              </a:ext>
            </a:extLst>
          </p:cNvPr>
          <p:cNvSpPr/>
          <p:nvPr/>
        </p:nvSpPr>
        <p:spPr>
          <a:xfrm>
            <a:off x="5256526" y="4233497"/>
            <a:ext cx="424070" cy="41973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sz="1600" dirty="0"/>
              <a:t>4</a:t>
            </a:r>
          </a:p>
        </p:txBody>
      </p:sp>
      <mc:AlternateContent xmlns:mc="http://schemas.openxmlformats.org/markup-compatibility/2006" xmlns:a14="http://schemas.microsoft.com/office/drawing/2010/main">
        <mc:Choice Requires="a14">
          <p:sp>
            <p:nvSpPr>
              <p:cNvPr id="40" name="CuadroTexto 39">
                <a:extLst>
                  <a:ext uri="{FF2B5EF4-FFF2-40B4-BE49-F238E27FC236}">
                    <a16:creationId xmlns:a16="http://schemas.microsoft.com/office/drawing/2014/main" id="{38C1F429-B06F-42E7-8B8F-1D4BE711339A}"/>
                  </a:ext>
                </a:extLst>
              </p:cNvPr>
              <p:cNvSpPr txBox="1"/>
              <p:nvPr/>
            </p:nvSpPr>
            <p:spPr>
              <a:xfrm>
                <a:off x="5744849" y="4613631"/>
                <a:ext cx="1079032" cy="41370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S" sz="1100" i="1" smtClean="0">
                          <a:latin typeface="Cambria Math" panose="02040503050406030204" pitchFamily="18" charset="0"/>
                        </a:rPr>
                        <m:t>𝑁𝑢</m:t>
                      </m:r>
                      <m:r>
                        <a:rPr lang="es-ES" sz="1100" i="0">
                          <a:latin typeface="Cambria Math" panose="02040503050406030204" pitchFamily="18" charset="0"/>
                        </a:rPr>
                        <m:t>=</m:t>
                      </m:r>
                      <m:f>
                        <m:fPr>
                          <m:ctrlPr>
                            <a:rPr lang="es-ES" sz="1100" i="1">
                              <a:solidFill>
                                <a:srgbClr val="836967"/>
                              </a:solidFill>
                              <a:latin typeface="Cambria Math" panose="02040503050406030204" pitchFamily="18" charset="0"/>
                            </a:rPr>
                          </m:ctrlPr>
                        </m:fPr>
                        <m:num>
                          <m:r>
                            <a:rPr lang="es-ES" sz="1100" i="1">
                              <a:latin typeface="Cambria Math" panose="02040503050406030204" pitchFamily="18" charset="0"/>
                            </a:rPr>
                            <m:t>h𝐷</m:t>
                          </m:r>
                        </m:num>
                        <m:den>
                          <m:r>
                            <a:rPr lang="es-ES" sz="1100" i="1">
                              <a:latin typeface="Cambria Math" panose="02040503050406030204" pitchFamily="18" charset="0"/>
                            </a:rPr>
                            <m:t>𝑘</m:t>
                          </m:r>
                        </m:den>
                      </m:f>
                    </m:oMath>
                  </m:oMathPara>
                </a14:m>
                <a:endParaRPr lang="es-ES" sz="1100" dirty="0"/>
              </a:p>
            </p:txBody>
          </p:sp>
        </mc:Choice>
        <mc:Fallback xmlns="">
          <p:sp>
            <p:nvSpPr>
              <p:cNvPr id="40" name="CuadroTexto 39">
                <a:extLst>
                  <a:ext uri="{FF2B5EF4-FFF2-40B4-BE49-F238E27FC236}">
                    <a16:creationId xmlns:a16="http://schemas.microsoft.com/office/drawing/2014/main" id="{38C1F429-B06F-42E7-8B8F-1D4BE711339A}"/>
                  </a:ext>
                </a:extLst>
              </p:cNvPr>
              <p:cNvSpPr txBox="1">
                <a:spLocks noRot="1" noChangeAspect="1" noMove="1" noResize="1" noEditPoints="1" noAdjustHandles="1" noChangeArrowheads="1" noChangeShapeType="1" noTextEdit="1"/>
              </p:cNvSpPr>
              <p:nvPr/>
            </p:nvSpPr>
            <p:spPr>
              <a:xfrm>
                <a:off x="5744849" y="4613631"/>
                <a:ext cx="1079032" cy="413703"/>
              </a:xfrm>
              <a:prstGeom prst="rect">
                <a:avLst/>
              </a:prstGeom>
              <a:blipFill>
                <a:blip r:embed="rId10"/>
                <a:stretch>
                  <a:fillRect/>
                </a:stretch>
              </a:blipFill>
            </p:spPr>
            <p:txBody>
              <a:bodyPr/>
              <a:lstStyle/>
              <a:p>
                <a:r>
                  <a:rPr lang="es-419">
                    <a:noFill/>
                  </a:rPr>
                  <a:t> </a:t>
                </a:r>
              </a:p>
            </p:txBody>
          </p:sp>
        </mc:Fallback>
      </mc:AlternateContent>
      <p:sp>
        <p:nvSpPr>
          <p:cNvPr id="42" name="CuadroTexto 41">
            <a:extLst>
              <a:ext uri="{FF2B5EF4-FFF2-40B4-BE49-F238E27FC236}">
                <a16:creationId xmlns:a16="http://schemas.microsoft.com/office/drawing/2014/main" id="{18CE265D-BD77-4BE1-96E1-7ADEB60923F9}"/>
              </a:ext>
            </a:extLst>
          </p:cNvPr>
          <p:cNvSpPr txBox="1"/>
          <p:nvPr/>
        </p:nvSpPr>
        <p:spPr>
          <a:xfrm>
            <a:off x="5656213" y="4340410"/>
            <a:ext cx="7187608" cy="307777"/>
          </a:xfrm>
          <a:prstGeom prst="rect">
            <a:avLst/>
          </a:prstGeom>
          <a:noFill/>
        </p:spPr>
        <p:txBody>
          <a:bodyPr wrap="square">
            <a:spAutoFit/>
          </a:bodyPr>
          <a:lstStyle/>
          <a:p>
            <a:r>
              <a:rPr lang="es-EC" sz="1400" b="1" dirty="0">
                <a:effectLst/>
                <a:latin typeface="Arial" panose="020B0604020202020204" pitchFamily="34" charset="0"/>
                <a:ea typeface="Calibri" panose="020F0502020204030204" pitchFamily="34" charset="0"/>
              </a:rPr>
              <a:t>Convección</a:t>
            </a:r>
            <a:endParaRPr lang="es-ES" sz="1400" b="1" dirty="0"/>
          </a:p>
        </p:txBody>
      </p:sp>
      <mc:AlternateContent xmlns:mc="http://schemas.openxmlformats.org/markup-compatibility/2006" xmlns:a14="http://schemas.microsoft.com/office/drawing/2010/main">
        <mc:Choice Requires="a14">
          <p:sp>
            <p:nvSpPr>
              <p:cNvPr id="46" name="CuadroTexto 45">
                <a:extLst>
                  <a:ext uri="{FF2B5EF4-FFF2-40B4-BE49-F238E27FC236}">
                    <a16:creationId xmlns:a16="http://schemas.microsoft.com/office/drawing/2014/main" id="{4928AA2C-7AC5-4BC2-873F-C805D24F7AA3}"/>
                  </a:ext>
                </a:extLst>
              </p:cNvPr>
              <p:cNvSpPr txBox="1"/>
              <p:nvPr/>
            </p:nvSpPr>
            <p:spPr>
              <a:xfrm>
                <a:off x="5843261" y="5074452"/>
                <a:ext cx="1597647" cy="41376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S" sz="1100" i="1" smtClean="0">
                              <a:solidFill>
                                <a:srgbClr val="836967"/>
                              </a:solidFill>
                              <a:latin typeface="Cambria Math" panose="02040503050406030204" pitchFamily="18" charset="0"/>
                            </a:rPr>
                          </m:ctrlPr>
                        </m:sSubPr>
                        <m:e>
                          <m:r>
                            <a:rPr lang="es-ES" sz="1100" i="1">
                              <a:latin typeface="Cambria Math" panose="02040503050406030204" pitchFamily="18" charset="0"/>
                            </a:rPr>
                            <m:t>h</m:t>
                          </m:r>
                        </m:e>
                        <m:sub>
                          <m:r>
                            <a:rPr lang="es-ES" sz="1100" i="1">
                              <a:latin typeface="Cambria Math" panose="02040503050406030204" pitchFamily="18" charset="0"/>
                            </a:rPr>
                            <m:t>𝑐𝑜𝑛𝑣</m:t>
                          </m:r>
                        </m:sub>
                      </m:sSub>
                      <m:r>
                        <a:rPr lang="es-ES" sz="1100" i="0">
                          <a:latin typeface="Cambria Math" panose="02040503050406030204" pitchFamily="18" charset="0"/>
                        </a:rPr>
                        <m:t>=10,87 </m:t>
                      </m:r>
                      <m:d>
                        <m:dPr>
                          <m:begChr m:val="["/>
                          <m:endChr m:val="]"/>
                          <m:ctrlPr>
                            <a:rPr lang="es-ES" sz="1100" i="1">
                              <a:latin typeface="Cambria Math" panose="02040503050406030204" pitchFamily="18" charset="0"/>
                            </a:rPr>
                          </m:ctrlPr>
                        </m:dPr>
                        <m:e>
                          <m:f>
                            <m:fPr>
                              <m:ctrlPr>
                                <a:rPr lang="es-ES" sz="1100" i="1">
                                  <a:solidFill>
                                    <a:srgbClr val="836967"/>
                                  </a:solidFill>
                                  <a:latin typeface="Cambria Math" panose="02040503050406030204" pitchFamily="18" charset="0"/>
                                </a:rPr>
                              </m:ctrlPr>
                            </m:fPr>
                            <m:num>
                              <m:r>
                                <a:rPr lang="es-ES" sz="1100" i="1">
                                  <a:latin typeface="Cambria Math" panose="02040503050406030204" pitchFamily="18" charset="0"/>
                                </a:rPr>
                                <m:t>𝑊</m:t>
                              </m:r>
                            </m:num>
                            <m:den>
                              <m:sSup>
                                <m:sSupPr>
                                  <m:ctrlPr>
                                    <a:rPr lang="es-ES" sz="1100" i="1">
                                      <a:solidFill>
                                        <a:srgbClr val="836967"/>
                                      </a:solidFill>
                                      <a:latin typeface="Cambria Math" panose="02040503050406030204" pitchFamily="18" charset="0"/>
                                    </a:rPr>
                                  </m:ctrlPr>
                                </m:sSupPr>
                                <m:e>
                                  <m:r>
                                    <a:rPr lang="es-ES" sz="1100" i="1">
                                      <a:latin typeface="Cambria Math" panose="02040503050406030204" pitchFamily="18" charset="0"/>
                                    </a:rPr>
                                    <m:t>𝑚</m:t>
                                  </m:r>
                                </m:e>
                                <m:sup>
                                  <m:r>
                                    <a:rPr lang="es-ES" sz="1100" i="0">
                                      <a:latin typeface="Cambria Math" panose="02040503050406030204" pitchFamily="18" charset="0"/>
                                    </a:rPr>
                                    <m:t>2</m:t>
                                  </m:r>
                                </m:sup>
                              </m:sSup>
                              <m:r>
                                <a:rPr lang="es-ES" sz="1100" i="1">
                                  <a:latin typeface="Cambria Math" panose="02040503050406030204" pitchFamily="18" charset="0"/>
                                </a:rPr>
                                <m:t>𝐾</m:t>
                              </m:r>
                            </m:den>
                          </m:f>
                        </m:e>
                      </m:d>
                    </m:oMath>
                  </m:oMathPara>
                </a14:m>
                <a:endParaRPr lang="es-ES" sz="1100" dirty="0"/>
              </a:p>
            </p:txBody>
          </p:sp>
        </mc:Choice>
        <mc:Fallback xmlns="">
          <p:sp>
            <p:nvSpPr>
              <p:cNvPr id="46" name="CuadroTexto 45">
                <a:extLst>
                  <a:ext uri="{FF2B5EF4-FFF2-40B4-BE49-F238E27FC236}">
                    <a16:creationId xmlns:a16="http://schemas.microsoft.com/office/drawing/2014/main" id="{4928AA2C-7AC5-4BC2-873F-C805D24F7AA3}"/>
                  </a:ext>
                </a:extLst>
              </p:cNvPr>
              <p:cNvSpPr txBox="1">
                <a:spLocks noRot="1" noChangeAspect="1" noMove="1" noResize="1" noEditPoints="1" noAdjustHandles="1" noChangeArrowheads="1" noChangeShapeType="1" noTextEdit="1"/>
              </p:cNvSpPr>
              <p:nvPr/>
            </p:nvSpPr>
            <p:spPr>
              <a:xfrm>
                <a:off x="5843261" y="5074452"/>
                <a:ext cx="1597647" cy="413768"/>
              </a:xfrm>
              <a:prstGeom prst="rect">
                <a:avLst/>
              </a:prstGeom>
              <a:blipFill>
                <a:blip r:embed="rId11"/>
                <a:stretch>
                  <a:fillRect/>
                </a:stretch>
              </a:blipFill>
            </p:spPr>
            <p:txBody>
              <a:bodyPr/>
              <a:lstStyle/>
              <a:p>
                <a:r>
                  <a:rPr lang="es-ES">
                    <a:noFill/>
                  </a:rPr>
                  <a:t> </a:t>
                </a:r>
              </a:p>
            </p:txBody>
          </p:sp>
        </mc:Fallback>
      </mc:AlternateContent>
      <p:sp>
        <p:nvSpPr>
          <p:cNvPr id="47" name="Flecha: hacia abajo 46">
            <a:extLst>
              <a:ext uri="{FF2B5EF4-FFF2-40B4-BE49-F238E27FC236}">
                <a16:creationId xmlns:a16="http://schemas.microsoft.com/office/drawing/2014/main" id="{D0E2BE7D-A0A0-4217-8A35-8B55AC8997FE}"/>
              </a:ext>
            </a:extLst>
          </p:cNvPr>
          <p:cNvSpPr/>
          <p:nvPr/>
        </p:nvSpPr>
        <p:spPr>
          <a:xfrm>
            <a:off x="5304296" y="3330111"/>
            <a:ext cx="328531" cy="816441"/>
          </a:xfrm>
          <a:prstGeom prst="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S"/>
          </a:p>
        </p:txBody>
      </p:sp>
      <p:sp>
        <p:nvSpPr>
          <p:cNvPr id="48" name="Nube 47">
            <a:extLst>
              <a:ext uri="{FF2B5EF4-FFF2-40B4-BE49-F238E27FC236}">
                <a16:creationId xmlns:a16="http://schemas.microsoft.com/office/drawing/2014/main" id="{DA398E7C-D956-4966-BCAE-46B726C8DC72}"/>
              </a:ext>
            </a:extLst>
          </p:cNvPr>
          <p:cNvSpPr/>
          <p:nvPr/>
        </p:nvSpPr>
        <p:spPr>
          <a:xfrm>
            <a:off x="9574543" y="1828376"/>
            <a:ext cx="2358190" cy="1645315"/>
          </a:xfrm>
          <a:prstGeom prst="cloud">
            <a:avLst/>
          </a:prstGeo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s-ES" dirty="0"/>
              <a:t>Aleta cilíndrica</a:t>
            </a:r>
          </a:p>
        </p:txBody>
      </p:sp>
      <p:sp>
        <p:nvSpPr>
          <p:cNvPr id="26" name="Rectángulo 25">
            <a:extLst>
              <a:ext uri="{FF2B5EF4-FFF2-40B4-BE49-F238E27FC236}">
                <a16:creationId xmlns:a16="http://schemas.microsoft.com/office/drawing/2014/main" id="{7343A020-48D3-47F8-B724-D8C56580A61C}"/>
              </a:ext>
            </a:extLst>
          </p:cNvPr>
          <p:cNvSpPr/>
          <p:nvPr/>
        </p:nvSpPr>
        <p:spPr>
          <a:xfrm>
            <a:off x="938463" y="2135677"/>
            <a:ext cx="2994336" cy="249671"/>
          </a:xfrm>
          <a:prstGeom prst="rect">
            <a:avLst/>
          </a:prstGeom>
          <a:noFill/>
          <a:ln w="31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8" name="CuadroTexto 27">
            <a:extLst>
              <a:ext uri="{FF2B5EF4-FFF2-40B4-BE49-F238E27FC236}">
                <a16:creationId xmlns:a16="http://schemas.microsoft.com/office/drawing/2014/main" id="{96B334D1-A215-4172-851C-933B6FCFC98C}"/>
              </a:ext>
            </a:extLst>
          </p:cNvPr>
          <p:cNvSpPr txBox="1"/>
          <p:nvPr/>
        </p:nvSpPr>
        <p:spPr>
          <a:xfrm>
            <a:off x="1314450" y="6309282"/>
            <a:ext cx="6096000" cy="307777"/>
          </a:xfrm>
          <a:prstGeom prst="rect">
            <a:avLst/>
          </a:prstGeom>
          <a:noFill/>
        </p:spPr>
        <p:txBody>
          <a:bodyPr wrap="square">
            <a:spAutoFit/>
          </a:bodyPr>
          <a:lstStyle/>
          <a:p>
            <a:r>
              <a:rPr lang="es-419" sz="1400" dirty="0">
                <a:effectLst/>
                <a:latin typeface="Arial" panose="020B0604020202020204" pitchFamily="34" charset="0"/>
                <a:ea typeface="Calibri" panose="020F0502020204030204" pitchFamily="34" charset="0"/>
              </a:rPr>
              <a:t>(Incropera &amp; Dewitt p.941, 2011)</a:t>
            </a:r>
            <a:endParaRPr lang="es-419" sz="1400" dirty="0"/>
          </a:p>
        </p:txBody>
      </p:sp>
    </p:spTree>
    <p:extLst>
      <p:ext uri="{BB962C8B-B14F-4D97-AF65-F5344CB8AC3E}">
        <p14:creationId xmlns:p14="http://schemas.microsoft.com/office/powerpoint/2010/main" val="4085670225"/>
      </p:ext>
    </p:extLst>
  </p:cSld>
  <p:clrMapOvr>
    <a:masterClrMapping/>
  </p:clrMapOvr>
</p:sld>
</file>

<file path=ppt/theme/theme1.xml><?xml version="1.0" encoding="utf-8"?>
<a:theme xmlns:a="http://schemas.openxmlformats.org/drawingml/2006/main" name="Diseño predeterminado">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8484</TotalTime>
  <Words>2706</Words>
  <Application>Microsoft Office PowerPoint</Application>
  <PresentationFormat>Panorámica</PresentationFormat>
  <Paragraphs>757</Paragraphs>
  <Slides>38</Slides>
  <Notes>3</Notes>
  <HiddenSlides>0</HiddenSlides>
  <MMClips>0</MMClips>
  <ScaleCrop>false</ScaleCrop>
  <HeadingPairs>
    <vt:vector size="8" baseType="variant">
      <vt:variant>
        <vt:lpstr>Fuentes usadas</vt:lpstr>
      </vt:variant>
      <vt:variant>
        <vt:i4>8</vt:i4>
      </vt:variant>
      <vt:variant>
        <vt:lpstr>Tema</vt:lpstr>
      </vt:variant>
      <vt:variant>
        <vt:i4>1</vt:i4>
      </vt:variant>
      <vt:variant>
        <vt:lpstr>Servidores OLE incrustados</vt:lpstr>
      </vt:variant>
      <vt:variant>
        <vt:i4>1</vt:i4>
      </vt:variant>
      <vt:variant>
        <vt:lpstr>Títulos de diapositiva</vt:lpstr>
      </vt:variant>
      <vt:variant>
        <vt:i4>38</vt:i4>
      </vt:variant>
    </vt:vector>
  </HeadingPairs>
  <TitlesOfParts>
    <vt:vector size="48" baseType="lpstr">
      <vt:lpstr>Arial</vt:lpstr>
      <vt:lpstr>Arial </vt:lpstr>
      <vt:lpstr>Calibri</vt:lpstr>
      <vt:lpstr>Calibri </vt:lpstr>
      <vt:lpstr>Calibri  </vt:lpstr>
      <vt:lpstr>Cambria Math</vt:lpstr>
      <vt:lpstr>Symbol</vt:lpstr>
      <vt:lpstr>Wingdings</vt:lpstr>
      <vt:lpstr>Diseño predeterminado</vt:lpstr>
      <vt:lpstr>CorelDRAW</vt:lpstr>
      <vt:lpstr>Presentación de PowerPoint</vt:lpstr>
      <vt:lpstr>Contenido </vt:lpstr>
      <vt:lpstr>Presentación de PowerPoint</vt:lpstr>
      <vt:lpstr>OBJETIVOS</vt:lpstr>
      <vt:lpstr>METODOLOGÍA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CONSTRUCCIÓN </vt:lpstr>
      <vt:lpstr>Presentación de PowerPoint</vt:lpstr>
      <vt:lpstr>Presentación de PowerPoint</vt:lpstr>
      <vt:lpstr>Experimentación y Análisis de resultados </vt:lpstr>
      <vt:lpstr>Presentación de PowerPoint</vt:lpstr>
      <vt:lpstr>Presentación de PowerPoint</vt:lpstr>
      <vt:lpstr>Conclusiones  </vt:lpstr>
      <vt:lpstr>Conclusiones  </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Fabricio J</dc:creator>
  <cp:lastModifiedBy>Jenny Oña Farinango</cp:lastModifiedBy>
  <cp:revision>182</cp:revision>
  <dcterms:created xsi:type="dcterms:W3CDTF">2021-08-18T20:33:06Z</dcterms:created>
  <dcterms:modified xsi:type="dcterms:W3CDTF">2021-09-22T21:11:27Z</dcterms:modified>
</cp:coreProperties>
</file>