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8">
  <p:sldMasterIdLst>
    <p:sldMasterId id="2147483648" r:id="rId1"/>
    <p:sldMasterId id="2147484080" r:id="rId2"/>
  </p:sldMasterIdLst>
  <p:notesMasterIdLst>
    <p:notesMasterId r:id="rId27"/>
  </p:notesMasterIdLst>
  <p:handoutMasterIdLst>
    <p:handoutMasterId r:id="rId28"/>
  </p:handoutMasterIdLst>
  <p:sldIdLst>
    <p:sldId id="419" r:id="rId3"/>
    <p:sldId id="657" r:id="rId4"/>
    <p:sldId id="675" r:id="rId5"/>
    <p:sldId id="659" r:id="rId6"/>
    <p:sldId id="658" r:id="rId7"/>
    <p:sldId id="676" r:id="rId8"/>
    <p:sldId id="660" r:id="rId9"/>
    <p:sldId id="661" r:id="rId10"/>
    <p:sldId id="662" r:id="rId11"/>
    <p:sldId id="668" r:id="rId12"/>
    <p:sldId id="663" r:id="rId13"/>
    <p:sldId id="677" r:id="rId14"/>
    <p:sldId id="669" r:id="rId15"/>
    <p:sldId id="664" r:id="rId16"/>
    <p:sldId id="665" r:id="rId17"/>
    <p:sldId id="667" r:id="rId18"/>
    <p:sldId id="679" r:id="rId19"/>
    <p:sldId id="670" r:id="rId20"/>
    <p:sldId id="678" r:id="rId21"/>
    <p:sldId id="672" r:id="rId22"/>
    <p:sldId id="671" r:id="rId23"/>
    <p:sldId id="673" r:id="rId24"/>
    <p:sldId id="674" r:id="rId25"/>
    <p:sldId id="656" r:id="rId26"/>
  </p:sldIdLst>
  <p:sldSz cx="12192000" cy="6858000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CE0294"/>
    <a:srgbClr val="FF5050"/>
    <a:srgbClr val="7BBB61"/>
    <a:srgbClr val="336600"/>
    <a:srgbClr val="B2F4A2"/>
    <a:srgbClr val="FF3300"/>
    <a:srgbClr val="83ED83"/>
    <a:srgbClr val="53AB47"/>
    <a:srgbClr val="DCE4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94434" autoAdjust="0"/>
  </p:normalViewPr>
  <p:slideViewPr>
    <p:cSldViewPr>
      <p:cViewPr varScale="1">
        <p:scale>
          <a:sx n="70" d="100"/>
          <a:sy n="70" d="100"/>
        </p:scale>
        <p:origin x="684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4" y="6726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107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8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8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70832D-9379-4CB5-88AE-FB3CF8AEE1C9}" type="doc">
      <dgm:prSet loTypeId="urn:microsoft.com/office/officeart/2005/8/layout/hierarchy5" loCatId="hierarchy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EC"/>
        </a:p>
      </dgm:t>
    </dgm:pt>
    <dgm:pt modelId="{803C5CF7-87BB-4056-BDC5-DC4E9E775BD2}">
      <dgm:prSet phldrT="[Texto]" custT="1"/>
      <dgm:spPr>
        <a:solidFill>
          <a:srgbClr val="A0DF91"/>
        </a:solidFill>
      </dgm:spPr>
      <dgm:t>
        <a:bodyPr/>
        <a:lstStyle/>
        <a:p>
          <a:r>
            <a:rPr lang="es-EC" sz="1500" dirty="0" smtClean="0"/>
            <a:t>Mastitis </a:t>
          </a:r>
          <a:endParaRPr lang="es-EC" sz="1500" dirty="0"/>
        </a:p>
      </dgm:t>
    </dgm:pt>
    <dgm:pt modelId="{8EBBAC31-CE08-4C5A-8F2B-3D10E3544D24}" type="parTrans" cxnId="{D7A61A65-14F4-46A6-B049-DEEDF857C5C3}">
      <dgm:prSet/>
      <dgm:spPr/>
      <dgm:t>
        <a:bodyPr/>
        <a:lstStyle/>
        <a:p>
          <a:endParaRPr lang="es-EC" sz="1500">
            <a:solidFill>
              <a:schemeClr val="tx1"/>
            </a:solidFill>
          </a:endParaRPr>
        </a:p>
      </dgm:t>
    </dgm:pt>
    <dgm:pt modelId="{6DCB8A47-7664-4A40-9FA5-01E698F0170B}" type="sibTrans" cxnId="{D7A61A65-14F4-46A6-B049-DEEDF857C5C3}">
      <dgm:prSet/>
      <dgm:spPr/>
      <dgm:t>
        <a:bodyPr/>
        <a:lstStyle/>
        <a:p>
          <a:endParaRPr lang="es-EC" sz="1500">
            <a:solidFill>
              <a:schemeClr val="tx1"/>
            </a:solidFill>
          </a:endParaRPr>
        </a:p>
      </dgm:t>
    </dgm:pt>
    <dgm:pt modelId="{191F9642-0FF6-417A-B634-AD492EFA701F}" type="asst">
      <dgm:prSet phldrT="[Texto]" custT="1"/>
      <dgm:spPr>
        <a:gradFill flip="none" rotWithShape="0">
          <a:gsLst>
            <a:gs pos="0">
              <a:srgbClr val="00B0F0">
                <a:tint val="66000"/>
                <a:satMod val="160000"/>
              </a:srgbClr>
            </a:gs>
            <a:gs pos="50000">
              <a:srgbClr val="00B0F0">
                <a:tint val="44500"/>
                <a:satMod val="160000"/>
              </a:srgbClr>
            </a:gs>
            <a:gs pos="100000">
              <a:srgbClr val="00B0F0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es-EC" sz="1500" dirty="0" smtClean="0"/>
            <a:t>Qué es la mastitis ?</a:t>
          </a:r>
          <a:endParaRPr lang="es-EC" sz="1500" dirty="0"/>
        </a:p>
      </dgm:t>
    </dgm:pt>
    <dgm:pt modelId="{3EB92025-7D5B-42DD-BBA5-CC2FE196E262}" type="parTrans" cxnId="{B3B7ED43-F66B-4022-92F8-EEBBADA96EAB}">
      <dgm:prSet custT="1"/>
      <dgm:spPr/>
      <dgm:t>
        <a:bodyPr/>
        <a:lstStyle/>
        <a:p>
          <a:endParaRPr lang="es-EC" sz="1500">
            <a:solidFill>
              <a:schemeClr val="tx1"/>
            </a:solidFill>
          </a:endParaRPr>
        </a:p>
      </dgm:t>
    </dgm:pt>
    <dgm:pt modelId="{E6028A80-C749-462B-B2CA-E7D82CDA90C4}" type="sibTrans" cxnId="{B3B7ED43-F66B-4022-92F8-EEBBADA96EAB}">
      <dgm:prSet/>
      <dgm:spPr/>
      <dgm:t>
        <a:bodyPr/>
        <a:lstStyle/>
        <a:p>
          <a:endParaRPr lang="es-EC" sz="1500">
            <a:solidFill>
              <a:schemeClr val="tx1"/>
            </a:solidFill>
          </a:endParaRPr>
        </a:p>
      </dgm:t>
    </dgm:pt>
    <dgm:pt modelId="{F484806B-B1D9-464D-AA1D-202B76896FB7}">
      <dgm:prSet phldrT="[Texto]" custT="1"/>
      <dgm:spPr>
        <a:gradFill flip="none" rotWithShape="0">
          <a:gsLst>
            <a:gs pos="0">
              <a:srgbClr val="00B0F0">
                <a:tint val="66000"/>
                <a:satMod val="160000"/>
              </a:srgbClr>
            </a:gs>
            <a:gs pos="50000">
              <a:srgbClr val="00B0F0">
                <a:tint val="44500"/>
                <a:satMod val="160000"/>
              </a:srgbClr>
            </a:gs>
            <a:gs pos="100000">
              <a:srgbClr val="00B0F0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es-EC" sz="1500" smtClean="0"/>
            <a:t>Tipos de mastitis </a:t>
          </a:r>
          <a:endParaRPr lang="es-EC" sz="1500" dirty="0"/>
        </a:p>
      </dgm:t>
    </dgm:pt>
    <dgm:pt modelId="{D9192BF0-5E2F-473A-A1AA-436E6AF41282}" type="parTrans" cxnId="{99DCCF76-1255-4178-8C66-A83EEEA361B2}">
      <dgm:prSet custT="1"/>
      <dgm:spPr/>
      <dgm:t>
        <a:bodyPr/>
        <a:lstStyle/>
        <a:p>
          <a:endParaRPr lang="es-EC" sz="1500">
            <a:solidFill>
              <a:schemeClr val="tx1"/>
            </a:solidFill>
          </a:endParaRPr>
        </a:p>
      </dgm:t>
    </dgm:pt>
    <dgm:pt modelId="{7E457C26-DDBF-46EE-BEE2-3D9FC5E1F926}" type="sibTrans" cxnId="{99DCCF76-1255-4178-8C66-A83EEEA361B2}">
      <dgm:prSet/>
      <dgm:spPr/>
      <dgm:t>
        <a:bodyPr/>
        <a:lstStyle/>
        <a:p>
          <a:endParaRPr lang="es-EC" sz="1500">
            <a:solidFill>
              <a:schemeClr val="tx1"/>
            </a:solidFill>
          </a:endParaRPr>
        </a:p>
      </dgm:t>
    </dgm:pt>
    <dgm:pt modelId="{6733F1ED-8218-4CE6-A1E1-C37550E3555F}">
      <dgm:prSet custT="1"/>
      <dgm:spPr>
        <a:gradFill flip="none" rotWithShape="0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path path="circle">
            <a:fillToRect l="100000" b="100000"/>
          </a:path>
          <a:tileRect t="-100000" r="-100000"/>
        </a:gradFill>
      </dgm:spPr>
      <dgm:t>
        <a:bodyPr/>
        <a:lstStyle/>
        <a:p>
          <a:r>
            <a:rPr lang="es-EC" sz="1500" dirty="0" smtClean="0"/>
            <a:t>Mastitis clínica </a:t>
          </a:r>
          <a:endParaRPr lang="es-EC" sz="1500" dirty="0"/>
        </a:p>
      </dgm:t>
    </dgm:pt>
    <dgm:pt modelId="{08DDE24C-41BB-48B2-81C0-677D48ABD61C}" type="parTrans" cxnId="{6C1A7922-625F-4CA2-A0B4-A3031FE061FA}">
      <dgm:prSet custT="1"/>
      <dgm:spPr/>
      <dgm:t>
        <a:bodyPr/>
        <a:lstStyle/>
        <a:p>
          <a:endParaRPr lang="es-EC" sz="1500">
            <a:solidFill>
              <a:schemeClr val="tx1"/>
            </a:solidFill>
          </a:endParaRPr>
        </a:p>
      </dgm:t>
    </dgm:pt>
    <dgm:pt modelId="{67AA265B-8733-48EE-BC85-A64B4F7D6E6D}" type="sibTrans" cxnId="{6C1A7922-625F-4CA2-A0B4-A3031FE061FA}">
      <dgm:prSet/>
      <dgm:spPr/>
      <dgm:t>
        <a:bodyPr/>
        <a:lstStyle/>
        <a:p>
          <a:endParaRPr lang="es-EC" sz="1500">
            <a:solidFill>
              <a:schemeClr val="tx1"/>
            </a:solidFill>
          </a:endParaRPr>
        </a:p>
      </dgm:t>
    </dgm:pt>
    <dgm:pt modelId="{912BA737-A2B1-4869-A213-31310B3DB043}">
      <dgm:prSet custT="1"/>
      <dgm:spPr>
        <a:gradFill flip="none" rotWithShape="0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s-EC" sz="1500" dirty="0" smtClean="0"/>
            <a:t>Mastitis subclínica </a:t>
          </a:r>
          <a:endParaRPr lang="es-EC" sz="1500" dirty="0"/>
        </a:p>
      </dgm:t>
    </dgm:pt>
    <dgm:pt modelId="{F5B436D1-A06C-4D76-BE69-6B23CC028907}" type="parTrans" cxnId="{3EBAFA4B-E7CD-41AB-9EE5-58B72AFF31A5}">
      <dgm:prSet custT="1"/>
      <dgm:spPr/>
      <dgm:t>
        <a:bodyPr/>
        <a:lstStyle/>
        <a:p>
          <a:endParaRPr lang="es-EC" sz="1500">
            <a:solidFill>
              <a:schemeClr val="tx1"/>
            </a:solidFill>
          </a:endParaRPr>
        </a:p>
      </dgm:t>
    </dgm:pt>
    <dgm:pt modelId="{94B135B1-7E0A-407B-BD50-ACC716CCCDC5}" type="sibTrans" cxnId="{3EBAFA4B-E7CD-41AB-9EE5-58B72AFF31A5}">
      <dgm:prSet/>
      <dgm:spPr/>
      <dgm:t>
        <a:bodyPr/>
        <a:lstStyle/>
        <a:p>
          <a:endParaRPr lang="es-EC" sz="1500">
            <a:solidFill>
              <a:schemeClr val="tx1"/>
            </a:solidFill>
          </a:endParaRPr>
        </a:p>
      </dgm:t>
    </dgm:pt>
    <dgm:pt modelId="{C2928427-FB24-438F-B710-719C1A9FA495}">
      <dgm:prSet custT="1"/>
      <dgm:spPr>
        <a:solidFill>
          <a:srgbClr val="B2F4A2"/>
        </a:solidFill>
      </dgm:spPr>
      <dgm:t>
        <a:bodyPr/>
        <a:lstStyle/>
        <a:p>
          <a:pPr algn="just"/>
          <a:r>
            <a:rPr lang="es-EC" sz="1500" b="1" dirty="0" smtClean="0"/>
            <a:t>Signos</a:t>
          </a:r>
          <a:r>
            <a:rPr lang="es-EC" sz="1500" dirty="0" smtClean="0"/>
            <a:t> </a:t>
          </a:r>
        </a:p>
        <a:p>
          <a:pPr algn="just"/>
          <a:r>
            <a:rPr lang="es-EC" sz="1500" dirty="0" smtClean="0"/>
            <a:t>- Coágulos en la leche </a:t>
          </a:r>
        </a:p>
        <a:p>
          <a:pPr algn="just"/>
          <a:r>
            <a:rPr lang="es-EC" sz="1500" dirty="0" smtClean="0"/>
            <a:t>- Hinchazón </a:t>
          </a:r>
        </a:p>
        <a:p>
          <a:pPr algn="just"/>
          <a:r>
            <a:rPr lang="es-EC" sz="1500" dirty="0" smtClean="0"/>
            <a:t>- Fiebre </a:t>
          </a:r>
        </a:p>
        <a:p>
          <a:pPr algn="just"/>
          <a:r>
            <a:rPr lang="es-EC" sz="1500" dirty="0" smtClean="0"/>
            <a:t>- Pulso acelerado </a:t>
          </a:r>
        </a:p>
        <a:p>
          <a:pPr algn="just"/>
          <a:r>
            <a:rPr lang="es-EC" sz="1500" dirty="0" smtClean="0"/>
            <a:t>- Reducción de la producción  </a:t>
          </a:r>
        </a:p>
        <a:p>
          <a:pPr algn="just"/>
          <a:r>
            <a:rPr lang="es-EC" sz="1500" b="1" dirty="0" smtClean="0"/>
            <a:t>Síntomas </a:t>
          </a:r>
        </a:p>
        <a:p>
          <a:pPr algn="just"/>
          <a:r>
            <a:rPr lang="es-EC" sz="1500" dirty="0" smtClean="0"/>
            <a:t>- Dolor mamario </a:t>
          </a:r>
        </a:p>
        <a:p>
          <a:pPr algn="just"/>
          <a:r>
            <a:rPr lang="es-EC" sz="1500" dirty="0" smtClean="0"/>
            <a:t>- Disminución del apetito </a:t>
          </a:r>
          <a:endParaRPr lang="es-EC" sz="1500" dirty="0"/>
        </a:p>
      </dgm:t>
    </dgm:pt>
    <dgm:pt modelId="{A22B680C-4B58-4C19-8531-9C749BB6DFB9}" type="parTrans" cxnId="{3F164098-6828-4813-9D3E-C1093E03FF44}">
      <dgm:prSet custT="1"/>
      <dgm:spPr/>
      <dgm:t>
        <a:bodyPr/>
        <a:lstStyle/>
        <a:p>
          <a:endParaRPr lang="es-EC" sz="1500">
            <a:solidFill>
              <a:schemeClr val="tx1"/>
            </a:solidFill>
          </a:endParaRPr>
        </a:p>
      </dgm:t>
    </dgm:pt>
    <dgm:pt modelId="{F9A1F375-8320-4405-A248-F7BC938621AB}" type="sibTrans" cxnId="{3F164098-6828-4813-9D3E-C1093E03FF44}">
      <dgm:prSet/>
      <dgm:spPr/>
      <dgm:t>
        <a:bodyPr/>
        <a:lstStyle/>
        <a:p>
          <a:endParaRPr lang="es-EC" sz="1500">
            <a:solidFill>
              <a:schemeClr val="tx1"/>
            </a:solidFill>
          </a:endParaRPr>
        </a:p>
      </dgm:t>
    </dgm:pt>
    <dgm:pt modelId="{C11B57CD-DB40-4EB2-A2FE-9DECB7ACA2DB}">
      <dgm:prSet custT="1"/>
      <dgm:spPr>
        <a:solidFill>
          <a:srgbClr val="B2F4A2"/>
        </a:solidFill>
      </dgm:spPr>
      <dgm:t>
        <a:bodyPr/>
        <a:lstStyle/>
        <a:p>
          <a:pPr algn="just"/>
          <a:r>
            <a:rPr lang="es-EC" sz="1500" b="1" dirty="0" smtClean="0"/>
            <a:t>Signos </a:t>
          </a:r>
        </a:p>
        <a:p>
          <a:pPr algn="just"/>
          <a:r>
            <a:rPr lang="es-EC" sz="1500" dirty="0" smtClean="0"/>
            <a:t>- Microrganismos y células somáticas de la leche se encuentran en gran cantidad  </a:t>
          </a:r>
          <a:endParaRPr lang="es-EC" sz="1500" dirty="0"/>
        </a:p>
      </dgm:t>
    </dgm:pt>
    <dgm:pt modelId="{BE75B355-2F8A-4C26-B25B-84265D478C54}" type="parTrans" cxnId="{5AF5421E-C55B-4E3C-BC6C-A07C66F85755}">
      <dgm:prSet custT="1"/>
      <dgm:spPr/>
      <dgm:t>
        <a:bodyPr/>
        <a:lstStyle/>
        <a:p>
          <a:endParaRPr lang="es-EC" sz="1500">
            <a:solidFill>
              <a:schemeClr val="tx1"/>
            </a:solidFill>
          </a:endParaRPr>
        </a:p>
      </dgm:t>
    </dgm:pt>
    <dgm:pt modelId="{4BA2CB32-D02E-4DDE-946A-CCFD25E3E8DF}" type="sibTrans" cxnId="{5AF5421E-C55B-4E3C-BC6C-A07C66F85755}">
      <dgm:prSet/>
      <dgm:spPr/>
      <dgm:t>
        <a:bodyPr/>
        <a:lstStyle/>
        <a:p>
          <a:endParaRPr lang="es-EC" sz="1500">
            <a:solidFill>
              <a:schemeClr val="tx1"/>
            </a:solidFill>
          </a:endParaRPr>
        </a:p>
      </dgm:t>
    </dgm:pt>
    <dgm:pt modelId="{0171B9E7-F7FD-4114-9A0D-DBE9C1111A4E}" type="pres">
      <dgm:prSet presAssocID="{6D70832D-9379-4CB5-88AE-FB3CF8AEE1C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42FFCA9-B900-4BC4-BD85-B2CE3D0E4204}" type="pres">
      <dgm:prSet presAssocID="{6D70832D-9379-4CB5-88AE-FB3CF8AEE1C9}" presName="hierFlow" presStyleCnt="0"/>
      <dgm:spPr/>
    </dgm:pt>
    <dgm:pt modelId="{465F2F7F-20E7-498E-932D-B98398121723}" type="pres">
      <dgm:prSet presAssocID="{6D70832D-9379-4CB5-88AE-FB3CF8AEE1C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54F281BD-C1D8-4694-B6F2-98F765DF699C}" type="pres">
      <dgm:prSet presAssocID="{803C5CF7-87BB-4056-BDC5-DC4E9E775BD2}" presName="Name17" presStyleCnt="0"/>
      <dgm:spPr/>
    </dgm:pt>
    <dgm:pt modelId="{08A92459-35A8-4C55-90BE-7F201EA8D9BB}" type="pres">
      <dgm:prSet presAssocID="{803C5CF7-87BB-4056-BDC5-DC4E9E775BD2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3871DC6-49A1-4F7B-B4EA-458A56389E49}" type="pres">
      <dgm:prSet presAssocID="{803C5CF7-87BB-4056-BDC5-DC4E9E775BD2}" presName="hierChild2" presStyleCnt="0"/>
      <dgm:spPr/>
    </dgm:pt>
    <dgm:pt modelId="{97E499D4-9526-4A1A-BF51-236FB9A3A729}" type="pres">
      <dgm:prSet presAssocID="{3EB92025-7D5B-42DD-BBA5-CC2FE196E262}" presName="Name25" presStyleLbl="parChTrans1D2" presStyleIdx="0" presStyleCnt="2"/>
      <dgm:spPr/>
      <dgm:t>
        <a:bodyPr/>
        <a:lstStyle/>
        <a:p>
          <a:endParaRPr lang="es-EC"/>
        </a:p>
      </dgm:t>
    </dgm:pt>
    <dgm:pt modelId="{1FB2CD50-9F8E-4333-8C8D-396C24D058C7}" type="pres">
      <dgm:prSet presAssocID="{3EB92025-7D5B-42DD-BBA5-CC2FE196E262}" presName="connTx" presStyleLbl="parChTrans1D2" presStyleIdx="0" presStyleCnt="2"/>
      <dgm:spPr/>
      <dgm:t>
        <a:bodyPr/>
        <a:lstStyle/>
        <a:p>
          <a:endParaRPr lang="es-EC"/>
        </a:p>
      </dgm:t>
    </dgm:pt>
    <dgm:pt modelId="{EF515D2D-E9A2-4FCF-9986-52DEBE343696}" type="pres">
      <dgm:prSet presAssocID="{191F9642-0FF6-417A-B634-AD492EFA701F}" presName="Name30" presStyleCnt="0"/>
      <dgm:spPr/>
    </dgm:pt>
    <dgm:pt modelId="{57A06EC3-5A81-46CE-9AFD-9297E65EA2EF}" type="pres">
      <dgm:prSet presAssocID="{191F9642-0FF6-417A-B634-AD492EFA701F}" presName="level2Shape" presStyleLbl="asst1" presStyleIdx="0" presStyleCnt="1"/>
      <dgm:spPr/>
      <dgm:t>
        <a:bodyPr/>
        <a:lstStyle/>
        <a:p>
          <a:endParaRPr lang="es-EC"/>
        </a:p>
      </dgm:t>
    </dgm:pt>
    <dgm:pt modelId="{EB1516E3-5D33-48E7-A5C1-99F10D91BBB2}" type="pres">
      <dgm:prSet presAssocID="{191F9642-0FF6-417A-B634-AD492EFA701F}" presName="hierChild3" presStyleCnt="0"/>
      <dgm:spPr/>
    </dgm:pt>
    <dgm:pt modelId="{07EDE42D-C5A7-454F-8C2F-11AA9ED2138E}" type="pres">
      <dgm:prSet presAssocID="{D9192BF0-5E2F-473A-A1AA-436E6AF41282}" presName="Name25" presStyleLbl="parChTrans1D2" presStyleIdx="1" presStyleCnt="2"/>
      <dgm:spPr/>
      <dgm:t>
        <a:bodyPr/>
        <a:lstStyle/>
        <a:p>
          <a:endParaRPr lang="es-EC"/>
        </a:p>
      </dgm:t>
    </dgm:pt>
    <dgm:pt modelId="{57C58A85-C287-4B72-92B8-78FC5076F68D}" type="pres">
      <dgm:prSet presAssocID="{D9192BF0-5E2F-473A-A1AA-436E6AF41282}" presName="connTx" presStyleLbl="parChTrans1D2" presStyleIdx="1" presStyleCnt="2"/>
      <dgm:spPr/>
      <dgm:t>
        <a:bodyPr/>
        <a:lstStyle/>
        <a:p>
          <a:endParaRPr lang="es-EC"/>
        </a:p>
      </dgm:t>
    </dgm:pt>
    <dgm:pt modelId="{D6377822-7CB7-4D28-AC54-EF3B6FE9E9AC}" type="pres">
      <dgm:prSet presAssocID="{F484806B-B1D9-464D-AA1D-202B76896FB7}" presName="Name30" presStyleCnt="0"/>
      <dgm:spPr/>
    </dgm:pt>
    <dgm:pt modelId="{7F23C8AC-8164-48D4-ABD1-5DF34D4C3B12}" type="pres">
      <dgm:prSet presAssocID="{F484806B-B1D9-464D-AA1D-202B76896FB7}" presName="level2Shape" presStyleLbl="node2" presStyleIdx="0" presStyleCnt="1"/>
      <dgm:spPr/>
      <dgm:t>
        <a:bodyPr/>
        <a:lstStyle/>
        <a:p>
          <a:endParaRPr lang="es-EC"/>
        </a:p>
      </dgm:t>
    </dgm:pt>
    <dgm:pt modelId="{8CD9631E-D76B-4B3C-BAC4-7372684CA239}" type="pres">
      <dgm:prSet presAssocID="{F484806B-B1D9-464D-AA1D-202B76896FB7}" presName="hierChild3" presStyleCnt="0"/>
      <dgm:spPr/>
    </dgm:pt>
    <dgm:pt modelId="{EC9DFA88-C473-4E02-9414-66106DDA7360}" type="pres">
      <dgm:prSet presAssocID="{08DDE24C-41BB-48B2-81C0-677D48ABD61C}" presName="Name25" presStyleLbl="parChTrans1D3" presStyleIdx="0" presStyleCnt="2"/>
      <dgm:spPr/>
      <dgm:t>
        <a:bodyPr/>
        <a:lstStyle/>
        <a:p>
          <a:endParaRPr lang="es-EC"/>
        </a:p>
      </dgm:t>
    </dgm:pt>
    <dgm:pt modelId="{50AE80A8-57BE-4F33-8CAE-F061D48E56F4}" type="pres">
      <dgm:prSet presAssocID="{08DDE24C-41BB-48B2-81C0-677D48ABD61C}" presName="connTx" presStyleLbl="parChTrans1D3" presStyleIdx="0" presStyleCnt="2"/>
      <dgm:spPr/>
      <dgm:t>
        <a:bodyPr/>
        <a:lstStyle/>
        <a:p>
          <a:endParaRPr lang="es-EC"/>
        </a:p>
      </dgm:t>
    </dgm:pt>
    <dgm:pt modelId="{18216E4F-535B-4AEC-9DB1-116CB0F3A780}" type="pres">
      <dgm:prSet presAssocID="{6733F1ED-8218-4CE6-A1E1-C37550E3555F}" presName="Name30" presStyleCnt="0"/>
      <dgm:spPr/>
    </dgm:pt>
    <dgm:pt modelId="{B4635A72-8491-4FD8-B694-A513E15BF581}" type="pres">
      <dgm:prSet presAssocID="{6733F1ED-8218-4CE6-A1E1-C37550E3555F}" presName="level2Shape" presStyleLbl="node3" presStyleIdx="0" presStyleCnt="2"/>
      <dgm:spPr/>
      <dgm:t>
        <a:bodyPr/>
        <a:lstStyle/>
        <a:p>
          <a:endParaRPr lang="es-EC"/>
        </a:p>
      </dgm:t>
    </dgm:pt>
    <dgm:pt modelId="{A27D56E1-0186-4EB7-9D5D-03EF57556B96}" type="pres">
      <dgm:prSet presAssocID="{6733F1ED-8218-4CE6-A1E1-C37550E3555F}" presName="hierChild3" presStyleCnt="0"/>
      <dgm:spPr/>
    </dgm:pt>
    <dgm:pt modelId="{B37DE27A-12AE-498A-9A3F-4BE76DD7E717}" type="pres">
      <dgm:prSet presAssocID="{A22B680C-4B58-4C19-8531-9C749BB6DFB9}" presName="Name25" presStyleLbl="parChTrans1D4" presStyleIdx="0" presStyleCnt="2"/>
      <dgm:spPr/>
      <dgm:t>
        <a:bodyPr/>
        <a:lstStyle/>
        <a:p>
          <a:endParaRPr lang="es-EC"/>
        </a:p>
      </dgm:t>
    </dgm:pt>
    <dgm:pt modelId="{D0FB6F4D-15A8-4C82-8655-678B92F03B03}" type="pres">
      <dgm:prSet presAssocID="{A22B680C-4B58-4C19-8531-9C749BB6DFB9}" presName="connTx" presStyleLbl="parChTrans1D4" presStyleIdx="0" presStyleCnt="2"/>
      <dgm:spPr/>
      <dgm:t>
        <a:bodyPr/>
        <a:lstStyle/>
        <a:p>
          <a:endParaRPr lang="es-EC"/>
        </a:p>
      </dgm:t>
    </dgm:pt>
    <dgm:pt modelId="{404D5AD7-0741-4049-8B99-ABDB094919C2}" type="pres">
      <dgm:prSet presAssocID="{C2928427-FB24-438F-B710-719C1A9FA495}" presName="Name30" presStyleCnt="0"/>
      <dgm:spPr/>
    </dgm:pt>
    <dgm:pt modelId="{DD58F6AC-F28E-4CEF-8205-2CFC7A98FA6A}" type="pres">
      <dgm:prSet presAssocID="{C2928427-FB24-438F-B710-719C1A9FA495}" presName="level2Shape" presStyleLbl="node4" presStyleIdx="0" presStyleCnt="2" custScaleX="368033" custScaleY="541609" custLinFactNeighborY="-1650"/>
      <dgm:spPr/>
      <dgm:t>
        <a:bodyPr/>
        <a:lstStyle/>
        <a:p>
          <a:endParaRPr lang="es-EC"/>
        </a:p>
      </dgm:t>
    </dgm:pt>
    <dgm:pt modelId="{521FF357-AF55-4143-8420-F4C7AB94CC7D}" type="pres">
      <dgm:prSet presAssocID="{C2928427-FB24-438F-B710-719C1A9FA495}" presName="hierChild3" presStyleCnt="0"/>
      <dgm:spPr/>
    </dgm:pt>
    <dgm:pt modelId="{146688C4-CA7B-4473-9C03-5F66FD197363}" type="pres">
      <dgm:prSet presAssocID="{F5B436D1-A06C-4D76-BE69-6B23CC028907}" presName="Name25" presStyleLbl="parChTrans1D3" presStyleIdx="1" presStyleCnt="2"/>
      <dgm:spPr/>
      <dgm:t>
        <a:bodyPr/>
        <a:lstStyle/>
        <a:p>
          <a:endParaRPr lang="es-EC"/>
        </a:p>
      </dgm:t>
    </dgm:pt>
    <dgm:pt modelId="{AADEE336-E123-4F8F-B2E0-D7D4D1B1F92B}" type="pres">
      <dgm:prSet presAssocID="{F5B436D1-A06C-4D76-BE69-6B23CC028907}" presName="connTx" presStyleLbl="parChTrans1D3" presStyleIdx="1" presStyleCnt="2"/>
      <dgm:spPr/>
      <dgm:t>
        <a:bodyPr/>
        <a:lstStyle/>
        <a:p>
          <a:endParaRPr lang="es-EC"/>
        </a:p>
      </dgm:t>
    </dgm:pt>
    <dgm:pt modelId="{E6E64735-E9DC-42CC-A76E-AF50C791D642}" type="pres">
      <dgm:prSet presAssocID="{912BA737-A2B1-4869-A213-31310B3DB043}" presName="Name30" presStyleCnt="0"/>
      <dgm:spPr/>
    </dgm:pt>
    <dgm:pt modelId="{F05650D1-9BA6-4EAA-9629-60C1A14F3461}" type="pres">
      <dgm:prSet presAssocID="{912BA737-A2B1-4869-A213-31310B3DB043}" presName="level2Shape" presStyleLbl="node3" presStyleIdx="1" presStyleCnt="2"/>
      <dgm:spPr/>
      <dgm:t>
        <a:bodyPr/>
        <a:lstStyle/>
        <a:p>
          <a:endParaRPr lang="es-EC"/>
        </a:p>
      </dgm:t>
    </dgm:pt>
    <dgm:pt modelId="{20E3C636-9305-445D-A5D5-596360B94651}" type="pres">
      <dgm:prSet presAssocID="{912BA737-A2B1-4869-A213-31310B3DB043}" presName="hierChild3" presStyleCnt="0"/>
      <dgm:spPr/>
    </dgm:pt>
    <dgm:pt modelId="{B0AE4BF6-46E0-4DA9-81A5-2D7CCC9AC300}" type="pres">
      <dgm:prSet presAssocID="{BE75B355-2F8A-4C26-B25B-84265D478C54}" presName="Name25" presStyleLbl="parChTrans1D4" presStyleIdx="1" presStyleCnt="2"/>
      <dgm:spPr/>
      <dgm:t>
        <a:bodyPr/>
        <a:lstStyle/>
        <a:p>
          <a:endParaRPr lang="es-EC"/>
        </a:p>
      </dgm:t>
    </dgm:pt>
    <dgm:pt modelId="{533523D5-0F1F-4933-912E-C079CCF0AC84}" type="pres">
      <dgm:prSet presAssocID="{BE75B355-2F8A-4C26-B25B-84265D478C54}" presName="connTx" presStyleLbl="parChTrans1D4" presStyleIdx="1" presStyleCnt="2"/>
      <dgm:spPr/>
      <dgm:t>
        <a:bodyPr/>
        <a:lstStyle/>
        <a:p>
          <a:endParaRPr lang="es-EC"/>
        </a:p>
      </dgm:t>
    </dgm:pt>
    <dgm:pt modelId="{2CAC34D6-BF6B-4F6F-8830-FE99CF6DC42B}" type="pres">
      <dgm:prSet presAssocID="{C11B57CD-DB40-4EB2-A2FE-9DECB7ACA2DB}" presName="Name30" presStyleCnt="0"/>
      <dgm:spPr/>
    </dgm:pt>
    <dgm:pt modelId="{0A98B311-985B-4FC2-B519-83E4484CA5B2}" type="pres">
      <dgm:prSet presAssocID="{C11B57CD-DB40-4EB2-A2FE-9DECB7ACA2DB}" presName="level2Shape" presStyleLbl="node4" presStyleIdx="1" presStyleCnt="2" custScaleX="366666" custScaleY="269152"/>
      <dgm:spPr/>
      <dgm:t>
        <a:bodyPr/>
        <a:lstStyle/>
        <a:p>
          <a:endParaRPr lang="es-EC"/>
        </a:p>
      </dgm:t>
    </dgm:pt>
    <dgm:pt modelId="{78B7AFE5-5048-4254-BD19-B850F3F58B78}" type="pres">
      <dgm:prSet presAssocID="{C11B57CD-DB40-4EB2-A2FE-9DECB7ACA2DB}" presName="hierChild3" presStyleCnt="0"/>
      <dgm:spPr/>
    </dgm:pt>
    <dgm:pt modelId="{CE435101-7B77-41BE-A933-4F7332AE5EBE}" type="pres">
      <dgm:prSet presAssocID="{6D70832D-9379-4CB5-88AE-FB3CF8AEE1C9}" presName="bgShapesFlow" presStyleCnt="0"/>
      <dgm:spPr/>
    </dgm:pt>
  </dgm:ptLst>
  <dgm:cxnLst>
    <dgm:cxn modelId="{DECC4298-167B-4E12-AB66-DCEB20695AEF}" type="presOf" srcId="{D9192BF0-5E2F-473A-A1AA-436E6AF41282}" destId="{57C58A85-C287-4B72-92B8-78FC5076F68D}" srcOrd="1" destOrd="0" presId="urn:microsoft.com/office/officeart/2005/8/layout/hierarchy5"/>
    <dgm:cxn modelId="{6C1A7922-625F-4CA2-A0B4-A3031FE061FA}" srcId="{F484806B-B1D9-464D-AA1D-202B76896FB7}" destId="{6733F1ED-8218-4CE6-A1E1-C37550E3555F}" srcOrd="0" destOrd="0" parTransId="{08DDE24C-41BB-48B2-81C0-677D48ABD61C}" sibTransId="{67AA265B-8733-48EE-BC85-A64B4F7D6E6D}"/>
    <dgm:cxn modelId="{16C8E854-E64B-489F-AFC0-4D7835F0151D}" type="presOf" srcId="{BE75B355-2F8A-4C26-B25B-84265D478C54}" destId="{533523D5-0F1F-4933-912E-C079CCF0AC84}" srcOrd="1" destOrd="0" presId="urn:microsoft.com/office/officeart/2005/8/layout/hierarchy5"/>
    <dgm:cxn modelId="{6814CE6F-6A02-480C-86DF-B7081D880087}" type="presOf" srcId="{A22B680C-4B58-4C19-8531-9C749BB6DFB9}" destId="{B37DE27A-12AE-498A-9A3F-4BE76DD7E717}" srcOrd="0" destOrd="0" presId="urn:microsoft.com/office/officeart/2005/8/layout/hierarchy5"/>
    <dgm:cxn modelId="{51D08BD5-EB06-44C1-8DB3-6F5C7850E755}" type="presOf" srcId="{08DDE24C-41BB-48B2-81C0-677D48ABD61C}" destId="{50AE80A8-57BE-4F33-8CAE-F061D48E56F4}" srcOrd="1" destOrd="0" presId="urn:microsoft.com/office/officeart/2005/8/layout/hierarchy5"/>
    <dgm:cxn modelId="{B8E2B722-8E9D-4DFC-9CDA-25881F3F9ECD}" type="presOf" srcId="{C2928427-FB24-438F-B710-719C1A9FA495}" destId="{DD58F6AC-F28E-4CEF-8205-2CFC7A98FA6A}" srcOrd="0" destOrd="0" presId="urn:microsoft.com/office/officeart/2005/8/layout/hierarchy5"/>
    <dgm:cxn modelId="{58917943-BDAB-4584-B2C3-94CF3B039F0D}" type="presOf" srcId="{08DDE24C-41BB-48B2-81C0-677D48ABD61C}" destId="{EC9DFA88-C473-4E02-9414-66106DDA7360}" srcOrd="0" destOrd="0" presId="urn:microsoft.com/office/officeart/2005/8/layout/hierarchy5"/>
    <dgm:cxn modelId="{3ED47CFC-2C00-4FCA-B40B-552710C6F0E1}" type="presOf" srcId="{191F9642-0FF6-417A-B634-AD492EFA701F}" destId="{57A06EC3-5A81-46CE-9AFD-9297E65EA2EF}" srcOrd="0" destOrd="0" presId="urn:microsoft.com/office/officeart/2005/8/layout/hierarchy5"/>
    <dgm:cxn modelId="{D5FA8DEB-FA74-4BE3-98E2-14CE068673C0}" type="presOf" srcId="{F5B436D1-A06C-4D76-BE69-6B23CC028907}" destId="{146688C4-CA7B-4473-9C03-5F66FD197363}" srcOrd="0" destOrd="0" presId="urn:microsoft.com/office/officeart/2005/8/layout/hierarchy5"/>
    <dgm:cxn modelId="{5AF5421E-C55B-4E3C-BC6C-A07C66F85755}" srcId="{912BA737-A2B1-4869-A213-31310B3DB043}" destId="{C11B57CD-DB40-4EB2-A2FE-9DECB7ACA2DB}" srcOrd="0" destOrd="0" parTransId="{BE75B355-2F8A-4C26-B25B-84265D478C54}" sibTransId="{4BA2CB32-D02E-4DDE-946A-CCFD25E3E8DF}"/>
    <dgm:cxn modelId="{1DB44A0C-3088-4DF7-A079-FD805E861B66}" type="presOf" srcId="{D9192BF0-5E2F-473A-A1AA-436E6AF41282}" destId="{07EDE42D-C5A7-454F-8C2F-11AA9ED2138E}" srcOrd="0" destOrd="0" presId="urn:microsoft.com/office/officeart/2005/8/layout/hierarchy5"/>
    <dgm:cxn modelId="{B7C03F25-8CD4-4AC8-B7EC-31BB00088319}" type="presOf" srcId="{BE75B355-2F8A-4C26-B25B-84265D478C54}" destId="{B0AE4BF6-46E0-4DA9-81A5-2D7CCC9AC300}" srcOrd="0" destOrd="0" presId="urn:microsoft.com/office/officeart/2005/8/layout/hierarchy5"/>
    <dgm:cxn modelId="{3F164098-6828-4813-9D3E-C1093E03FF44}" srcId="{6733F1ED-8218-4CE6-A1E1-C37550E3555F}" destId="{C2928427-FB24-438F-B710-719C1A9FA495}" srcOrd="0" destOrd="0" parTransId="{A22B680C-4B58-4C19-8531-9C749BB6DFB9}" sibTransId="{F9A1F375-8320-4405-A248-F7BC938621AB}"/>
    <dgm:cxn modelId="{99DCCF76-1255-4178-8C66-A83EEEA361B2}" srcId="{803C5CF7-87BB-4056-BDC5-DC4E9E775BD2}" destId="{F484806B-B1D9-464D-AA1D-202B76896FB7}" srcOrd="1" destOrd="0" parTransId="{D9192BF0-5E2F-473A-A1AA-436E6AF41282}" sibTransId="{7E457C26-DDBF-46EE-BEE2-3D9FC5E1F926}"/>
    <dgm:cxn modelId="{19428648-73CB-4658-BEC0-D3518CC14645}" type="presOf" srcId="{3EB92025-7D5B-42DD-BBA5-CC2FE196E262}" destId="{97E499D4-9526-4A1A-BF51-236FB9A3A729}" srcOrd="0" destOrd="0" presId="urn:microsoft.com/office/officeart/2005/8/layout/hierarchy5"/>
    <dgm:cxn modelId="{F8862B09-C8B9-49D6-B3DB-30B593304EE4}" type="presOf" srcId="{912BA737-A2B1-4869-A213-31310B3DB043}" destId="{F05650D1-9BA6-4EAA-9629-60C1A14F3461}" srcOrd="0" destOrd="0" presId="urn:microsoft.com/office/officeart/2005/8/layout/hierarchy5"/>
    <dgm:cxn modelId="{B3B7ED43-F66B-4022-92F8-EEBBADA96EAB}" srcId="{803C5CF7-87BB-4056-BDC5-DC4E9E775BD2}" destId="{191F9642-0FF6-417A-B634-AD492EFA701F}" srcOrd="0" destOrd="0" parTransId="{3EB92025-7D5B-42DD-BBA5-CC2FE196E262}" sibTransId="{E6028A80-C749-462B-B2CA-E7D82CDA90C4}"/>
    <dgm:cxn modelId="{40D545B0-BCB9-41B3-8872-0D4549F18BDE}" type="presOf" srcId="{C11B57CD-DB40-4EB2-A2FE-9DECB7ACA2DB}" destId="{0A98B311-985B-4FC2-B519-83E4484CA5B2}" srcOrd="0" destOrd="0" presId="urn:microsoft.com/office/officeart/2005/8/layout/hierarchy5"/>
    <dgm:cxn modelId="{C30A4550-F9C3-4ED0-B152-F0ECE3BAF9B3}" type="presOf" srcId="{F484806B-B1D9-464D-AA1D-202B76896FB7}" destId="{7F23C8AC-8164-48D4-ABD1-5DF34D4C3B12}" srcOrd="0" destOrd="0" presId="urn:microsoft.com/office/officeart/2005/8/layout/hierarchy5"/>
    <dgm:cxn modelId="{3977AE2F-9D30-43AD-820D-C67934D98D42}" type="presOf" srcId="{6733F1ED-8218-4CE6-A1E1-C37550E3555F}" destId="{B4635A72-8491-4FD8-B694-A513E15BF581}" srcOrd="0" destOrd="0" presId="urn:microsoft.com/office/officeart/2005/8/layout/hierarchy5"/>
    <dgm:cxn modelId="{7D13B4C2-D7EA-4B6B-85BE-F4F336889E54}" type="presOf" srcId="{A22B680C-4B58-4C19-8531-9C749BB6DFB9}" destId="{D0FB6F4D-15A8-4C82-8655-678B92F03B03}" srcOrd="1" destOrd="0" presId="urn:microsoft.com/office/officeart/2005/8/layout/hierarchy5"/>
    <dgm:cxn modelId="{8A7DA3D3-8BFA-405F-A057-4CDAFC9B6C08}" type="presOf" srcId="{3EB92025-7D5B-42DD-BBA5-CC2FE196E262}" destId="{1FB2CD50-9F8E-4333-8C8D-396C24D058C7}" srcOrd="1" destOrd="0" presId="urn:microsoft.com/office/officeart/2005/8/layout/hierarchy5"/>
    <dgm:cxn modelId="{C89A3151-490A-40AB-9800-4944B6BE224E}" type="presOf" srcId="{803C5CF7-87BB-4056-BDC5-DC4E9E775BD2}" destId="{08A92459-35A8-4C55-90BE-7F201EA8D9BB}" srcOrd="0" destOrd="0" presId="urn:microsoft.com/office/officeart/2005/8/layout/hierarchy5"/>
    <dgm:cxn modelId="{D7A61A65-14F4-46A6-B049-DEEDF857C5C3}" srcId="{6D70832D-9379-4CB5-88AE-FB3CF8AEE1C9}" destId="{803C5CF7-87BB-4056-BDC5-DC4E9E775BD2}" srcOrd="0" destOrd="0" parTransId="{8EBBAC31-CE08-4C5A-8F2B-3D10E3544D24}" sibTransId="{6DCB8A47-7664-4A40-9FA5-01E698F0170B}"/>
    <dgm:cxn modelId="{42B3D2E1-D2F1-4B30-A5CD-FD7E4C5797E8}" type="presOf" srcId="{6D70832D-9379-4CB5-88AE-FB3CF8AEE1C9}" destId="{0171B9E7-F7FD-4114-9A0D-DBE9C1111A4E}" srcOrd="0" destOrd="0" presId="urn:microsoft.com/office/officeart/2005/8/layout/hierarchy5"/>
    <dgm:cxn modelId="{DAF92D4D-5066-4898-8D02-EE6CB8242278}" type="presOf" srcId="{F5B436D1-A06C-4D76-BE69-6B23CC028907}" destId="{AADEE336-E123-4F8F-B2E0-D7D4D1B1F92B}" srcOrd="1" destOrd="0" presId="urn:microsoft.com/office/officeart/2005/8/layout/hierarchy5"/>
    <dgm:cxn modelId="{3EBAFA4B-E7CD-41AB-9EE5-58B72AFF31A5}" srcId="{F484806B-B1D9-464D-AA1D-202B76896FB7}" destId="{912BA737-A2B1-4869-A213-31310B3DB043}" srcOrd="1" destOrd="0" parTransId="{F5B436D1-A06C-4D76-BE69-6B23CC028907}" sibTransId="{94B135B1-7E0A-407B-BD50-ACC716CCCDC5}"/>
    <dgm:cxn modelId="{A6826C90-B813-40E9-96A3-079D9370775B}" type="presParOf" srcId="{0171B9E7-F7FD-4114-9A0D-DBE9C1111A4E}" destId="{F42FFCA9-B900-4BC4-BD85-B2CE3D0E4204}" srcOrd="0" destOrd="0" presId="urn:microsoft.com/office/officeart/2005/8/layout/hierarchy5"/>
    <dgm:cxn modelId="{F5EBF821-F401-4759-A328-823DA07ED0A3}" type="presParOf" srcId="{F42FFCA9-B900-4BC4-BD85-B2CE3D0E4204}" destId="{465F2F7F-20E7-498E-932D-B98398121723}" srcOrd="0" destOrd="0" presId="urn:microsoft.com/office/officeart/2005/8/layout/hierarchy5"/>
    <dgm:cxn modelId="{9C32D680-242C-4BDB-A5A4-120C4F9C1CCA}" type="presParOf" srcId="{465F2F7F-20E7-498E-932D-B98398121723}" destId="{54F281BD-C1D8-4694-B6F2-98F765DF699C}" srcOrd="0" destOrd="0" presId="urn:microsoft.com/office/officeart/2005/8/layout/hierarchy5"/>
    <dgm:cxn modelId="{9D6E1221-49B2-4112-99E4-DD9CFD4AE663}" type="presParOf" srcId="{54F281BD-C1D8-4694-B6F2-98F765DF699C}" destId="{08A92459-35A8-4C55-90BE-7F201EA8D9BB}" srcOrd="0" destOrd="0" presId="urn:microsoft.com/office/officeart/2005/8/layout/hierarchy5"/>
    <dgm:cxn modelId="{33C8E902-A07E-47FF-919C-362A115515DB}" type="presParOf" srcId="{54F281BD-C1D8-4694-B6F2-98F765DF699C}" destId="{03871DC6-49A1-4F7B-B4EA-458A56389E49}" srcOrd="1" destOrd="0" presId="urn:microsoft.com/office/officeart/2005/8/layout/hierarchy5"/>
    <dgm:cxn modelId="{CCF6B042-D67D-4F3A-B17F-D17C9259BC45}" type="presParOf" srcId="{03871DC6-49A1-4F7B-B4EA-458A56389E49}" destId="{97E499D4-9526-4A1A-BF51-236FB9A3A729}" srcOrd="0" destOrd="0" presId="urn:microsoft.com/office/officeart/2005/8/layout/hierarchy5"/>
    <dgm:cxn modelId="{DC11E039-ABB9-4067-8C3D-F8AAB1906244}" type="presParOf" srcId="{97E499D4-9526-4A1A-BF51-236FB9A3A729}" destId="{1FB2CD50-9F8E-4333-8C8D-396C24D058C7}" srcOrd="0" destOrd="0" presId="urn:microsoft.com/office/officeart/2005/8/layout/hierarchy5"/>
    <dgm:cxn modelId="{177A59D7-5237-4D33-B776-1DF068C06398}" type="presParOf" srcId="{03871DC6-49A1-4F7B-B4EA-458A56389E49}" destId="{EF515D2D-E9A2-4FCF-9986-52DEBE343696}" srcOrd="1" destOrd="0" presId="urn:microsoft.com/office/officeart/2005/8/layout/hierarchy5"/>
    <dgm:cxn modelId="{12AA1359-0365-44F6-9022-A75CDB4766AD}" type="presParOf" srcId="{EF515D2D-E9A2-4FCF-9986-52DEBE343696}" destId="{57A06EC3-5A81-46CE-9AFD-9297E65EA2EF}" srcOrd="0" destOrd="0" presId="urn:microsoft.com/office/officeart/2005/8/layout/hierarchy5"/>
    <dgm:cxn modelId="{F9D6958D-85D7-4943-87D6-4678F361781F}" type="presParOf" srcId="{EF515D2D-E9A2-4FCF-9986-52DEBE343696}" destId="{EB1516E3-5D33-48E7-A5C1-99F10D91BBB2}" srcOrd="1" destOrd="0" presId="urn:microsoft.com/office/officeart/2005/8/layout/hierarchy5"/>
    <dgm:cxn modelId="{292D6019-9DD9-4097-B65C-8856FB24F433}" type="presParOf" srcId="{03871DC6-49A1-4F7B-B4EA-458A56389E49}" destId="{07EDE42D-C5A7-454F-8C2F-11AA9ED2138E}" srcOrd="2" destOrd="0" presId="urn:microsoft.com/office/officeart/2005/8/layout/hierarchy5"/>
    <dgm:cxn modelId="{6203C3B4-B24C-45E2-BD75-351290B00971}" type="presParOf" srcId="{07EDE42D-C5A7-454F-8C2F-11AA9ED2138E}" destId="{57C58A85-C287-4B72-92B8-78FC5076F68D}" srcOrd="0" destOrd="0" presId="urn:microsoft.com/office/officeart/2005/8/layout/hierarchy5"/>
    <dgm:cxn modelId="{A2F19357-CA67-452F-9C29-E6C0C64EB11F}" type="presParOf" srcId="{03871DC6-49A1-4F7B-B4EA-458A56389E49}" destId="{D6377822-7CB7-4D28-AC54-EF3B6FE9E9AC}" srcOrd="3" destOrd="0" presId="urn:microsoft.com/office/officeart/2005/8/layout/hierarchy5"/>
    <dgm:cxn modelId="{CCCE8F7C-5844-434E-B7B1-C2506A03ADC5}" type="presParOf" srcId="{D6377822-7CB7-4D28-AC54-EF3B6FE9E9AC}" destId="{7F23C8AC-8164-48D4-ABD1-5DF34D4C3B12}" srcOrd="0" destOrd="0" presId="urn:microsoft.com/office/officeart/2005/8/layout/hierarchy5"/>
    <dgm:cxn modelId="{CD1F70A4-B89A-402F-9AD4-6546EFDE8CD6}" type="presParOf" srcId="{D6377822-7CB7-4D28-AC54-EF3B6FE9E9AC}" destId="{8CD9631E-D76B-4B3C-BAC4-7372684CA239}" srcOrd="1" destOrd="0" presId="urn:microsoft.com/office/officeart/2005/8/layout/hierarchy5"/>
    <dgm:cxn modelId="{CA1F6D74-3A2B-4BFF-BF0F-A293F8A5FD27}" type="presParOf" srcId="{8CD9631E-D76B-4B3C-BAC4-7372684CA239}" destId="{EC9DFA88-C473-4E02-9414-66106DDA7360}" srcOrd="0" destOrd="0" presId="urn:microsoft.com/office/officeart/2005/8/layout/hierarchy5"/>
    <dgm:cxn modelId="{FECA39DC-DF44-42FF-9F32-92151EE08D9D}" type="presParOf" srcId="{EC9DFA88-C473-4E02-9414-66106DDA7360}" destId="{50AE80A8-57BE-4F33-8CAE-F061D48E56F4}" srcOrd="0" destOrd="0" presId="urn:microsoft.com/office/officeart/2005/8/layout/hierarchy5"/>
    <dgm:cxn modelId="{287F6AAA-0B75-49C7-887B-D06AC3D8FCB7}" type="presParOf" srcId="{8CD9631E-D76B-4B3C-BAC4-7372684CA239}" destId="{18216E4F-535B-4AEC-9DB1-116CB0F3A780}" srcOrd="1" destOrd="0" presId="urn:microsoft.com/office/officeart/2005/8/layout/hierarchy5"/>
    <dgm:cxn modelId="{F8E5FB06-D0C2-4905-B8C6-76D2241B7B5A}" type="presParOf" srcId="{18216E4F-535B-4AEC-9DB1-116CB0F3A780}" destId="{B4635A72-8491-4FD8-B694-A513E15BF581}" srcOrd="0" destOrd="0" presId="urn:microsoft.com/office/officeart/2005/8/layout/hierarchy5"/>
    <dgm:cxn modelId="{8FC81618-60C5-4E06-914D-EE9D71117899}" type="presParOf" srcId="{18216E4F-535B-4AEC-9DB1-116CB0F3A780}" destId="{A27D56E1-0186-4EB7-9D5D-03EF57556B96}" srcOrd="1" destOrd="0" presId="urn:microsoft.com/office/officeart/2005/8/layout/hierarchy5"/>
    <dgm:cxn modelId="{C6934389-B865-447C-8F59-BF5299FFC955}" type="presParOf" srcId="{A27D56E1-0186-4EB7-9D5D-03EF57556B96}" destId="{B37DE27A-12AE-498A-9A3F-4BE76DD7E717}" srcOrd="0" destOrd="0" presId="urn:microsoft.com/office/officeart/2005/8/layout/hierarchy5"/>
    <dgm:cxn modelId="{14476531-1C2E-489F-AEC9-C4C4BF5ED4C3}" type="presParOf" srcId="{B37DE27A-12AE-498A-9A3F-4BE76DD7E717}" destId="{D0FB6F4D-15A8-4C82-8655-678B92F03B03}" srcOrd="0" destOrd="0" presId="urn:microsoft.com/office/officeart/2005/8/layout/hierarchy5"/>
    <dgm:cxn modelId="{AA1CDA49-1502-43D7-A93D-62994615592E}" type="presParOf" srcId="{A27D56E1-0186-4EB7-9D5D-03EF57556B96}" destId="{404D5AD7-0741-4049-8B99-ABDB094919C2}" srcOrd="1" destOrd="0" presId="urn:microsoft.com/office/officeart/2005/8/layout/hierarchy5"/>
    <dgm:cxn modelId="{BC2B07FF-6AD3-4D63-9F8F-B04E50C8D465}" type="presParOf" srcId="{404D5AD7-0741-4049-8B99-ABDB094919C2}" destId="{DD58F6AC-F28E-4CEF-8205-2CFC7A98FA6A}" srcOrd="0" destOrd="0" presId="urn:microsoft.com/office/officeart/2005/8/layout/hierarchy5"/>
    <dgm:cxn modelId="{7D1A75B9-94FD-4F3F-B638-F909DC1E2618}" type="presParOf" srcId="{404D5AD7-0741-4049-8B99-ABDB094919C2}" destId="{521FF357-AF55-4143-8420-F4C7AB94CC7D}" srcOrd="1" destOrd="0" presId="urn:microsoft.com/office/officeart/2005/8/layout/hierarchy5"/>
    <dgm:cxn modelId="{928600FF-4919-4125-AA0D-7AC704923B70}" type="presParOf" srcId="{8CD9631E-D76B-4B3C-BAC4-7372684CA239}" destId="{146688C4-CA7B-4473-9C03-5F66FD197363}" srcOrd="2" destOrd="0" presId="urn:microsoft.com/office/officeart/2005/8/layout/hierarchy5"/>
    <dgm:cxn modelId="{686D2EAB-FE8B-49F5-9767-DB7F44F4E4D6}" type="presParOf" srcId="{146688C4-CA7B-4473-9C03-5F66FD197363}" destId="{AADEE336-E123-4F8F-B2E0-D7D4D1B1F92B}" srcOrd="0" destOrd="0" presId="urn:microsoft.com/office/officeart/2005/8/layout/hierarchy5"/>
    <dgm:cxn modelId="{299E0FF1-8CA2-48FD-8666-1B48DF887585}" type="presParOf" srcId="{8CD9631E-D76B-4B3C-BAC4-7372684CA239}" destId="{E6E64735-E9DC-42CC-A76E-AF50C791D642}" srcOrd="3" destOrd="0" presId="urn:microsoft.com/office/officeart/2005/8/layout/hierarchy5"/>
    <dgm:cxn modelId="{3BA64A95-4420-4B96-9BF9-1A3F68091480}" type="presParOf" srcId="{E6E64735-E9DC-42CC-A76E-AF50C791D642}" destId="{F05650D1-9BA6-4EAA-9629-60C1A14F3461}" srcOrd="0" destOrd="0" presId="urn:microsoft.com/office/officeart/2005/8/layout/hierarchy5"/>
    <dgm:cxn modelId="{607A03A2-BE61-45C8-9B90-D65DF78D0524}" type="presParOf" srcId="{E6E64735-E9DC-42CC-A76E-AF50C791D642}" destId="{20E3C636-9305-445D-A5D5-596360B94651}" srcOrd="1" destOrd="0" presId="urn:microsoft.com/office/officeart/2005/8/layout/hierarchy5"/>
    <dgm:cxn modelId="{D5139449-5854-4A0F-A7BD-579568AFD1E7}" type="presParOf" srcId="{20E3C636-9305-445D-A5D5-596360B94651}" destId="{B0AE4BF6-46E0-4DA9-81A5-2D7CCC9AC300}" srcOrd="0" destOrd="0" presId="urn:microsoft.com/office/officeart/2005/8/layout/hierarchy5"/>
    <dgm:cxn modelId="{D99CED5F-1FE7-4794-9B92-7DAF635C03B1}" type="presParOf" srcId="{B0AE4BF6-46E0-4DA9-81A5-2D7CCC9AC300}" destId="{533523D5-0F1F-4933-912E-C079CCF0AC84}" srcOrd="0" destOrd="0" presId="urn:microsoft.com/office/officeart/2005/8/layout/hierarchy5"/>
    <dgm:cxn modelId="{66A98EA3-BF11-47B7-AA6D-F103550A74DC}" type="presParOf" srcId="{20E3C636-9305-445D-A5D5-596360B94651}" destId="{2CAC34D6-BF6B-4F6F-8830-FE99CF6DC42B}" srcOrd="1" destOrd="0" presId="urn:microsoft.com/office/officeart/2005/8/layout/hierarchy5"/>
    <dgm:cxn modelId="{95F5A4D0-2978-4196-913C-6DB02F6FBA03}" type="presParOf" srcId="{2CAC34D6-BF6B-4F6F-8830-FE99CF6DC42B}" destId="{0A98B311-985B-4FC2-B519-83E4484CA5B2}" srcOrd="0" destOrd="0" presId="urn:microsoft.com/office/officeart/2005/8/layout/hierarchy5"/>
    <dgm:cxn modelId="{21C2A5AD-C42B-4804-B53C-51A8A9EAC6C4}" type="presParOf" srcId="{2CAC34D6-BF6B-4F6F-8830-FE99CF6DC42B}" destId="{78B7AFE5-5048-4254-BD19-B850F3F58B78}" srcOrd="1" destOrd="0" presId="urn:microsoft.com/office/officeart/2005/8/layout/hierarchy5"/>
    <dgm:cxn modelId="{C0B45C14-4C24-4E4E-9D25-9AEBC13161F3}" type="presParOf" srcId="{0171B9E7-F7FD-4114-9A0D-DBE9C1111A4E}" destId="{CE435101-7B77-41BE-A933-4F7332AE5EBE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BB64D6C-96E2-4355-932B-F8ABFE3A166D}" type="doc">
      <dgm:prSet loTypeId="urn:microsoft.com/office/officeart/2005/8/layout/arrow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02CFA6DA-B7C0-44B1-85F7-7D8045FE852E}">
      <dgm:prSet phldrT="[Texto]" custT="1"/>
      <dgm:spPr/>
      <dgm:t>
        <a:bodyPr/>
        <a:lstStyle/>
        <a:p>
          <a:r>
            <a:rPr lang="es-EC" sz="1500" dirty="0" smtClean="0"/>
            <a:t>Edad 0,299 kg/día</a:t>
          </a:r>
        </a:p>
        <a:p>
          <a:r>
            <a:rPr lang="es-EC" sz="1500" dirty="0" smtClean="0"/>
            <a:t>Temperatura  0,158 kg/día</a:t>
          </a:r>
        </a:p>
        <a:p>
          <a:r>
            <a:rPr lang="es-EC" sz="1500" dirty="0" smtClean="0"/>
            <a:t>Humedad 0,136 kg/día </a:t>
          </a:r>
        </a:p>
        <a:p>
          <a:endParaRPr lang="es-EC" sz="1500" dirty="0"/>
        </a:p>
      </dgm:t>
    </dgm:pt>
    <dgm:pt modelId="{5411F6DD-4C1A-4F13-B3B5-C44B0E77EF15}" type="parTrans" cxnId="{37CC646F-D918-4097-973C-AFAC4DF5C46B}">
      <dgm:prSet/>
      <dgm:spPr/>
      <dgm:t>
        <a:bodyPr/>
        <a:lstStyle/>
        <a:p>
          <a:endParaRPr lang="es-EC" sz="1500"/>
        </a:p>
      </dgm:t>
    </dgm:pt>
    <dgm:pt modelId="{5C2FFB7D-4BB1-4204-968C-7C5659B7BDAB}" type="sibTrans" cxnId="{37CC646F-D918-4097-973C-AFAC4DF5C46B}">
      <dgm:prSet/>
      <dgm:spPr/>
      <dgm:t>
        <a:bodyPr/>
        <a:lstStyle/>
        <a:p>
          <a:endParaRPr lang="es-EC" sz="1500"/>
        </a:p>
      </dgm:t>
    </dgm:pt>
    <dgm:pt modelId="{2357AAA6-47E1-4E0A-9B55-B7CDA26A8BC9}">
      <dgm:prSet phldrT="[Texto]" custT="1"/>
      <dgm:spPr/>
      <dgm:t>
        <a:bodyPr/>
        <a:lstStyle/>
        <a:p>
          <a:r>
            <a:rPr lang="es-EC" sz="1500" dirty="0" smtClean="0"/>
            <a:t>DIM 0,0176 kg/día </a:t>
          </a:r>
        </a:p>
        <a:p>
          <a:r>
            <a:rPr lang="es-EC" sz="1500" dirty="0" smtClean="0"/>
            <a:t>Mastitis 0,526 kg/día </a:t>
          </a:r>
        </a:p>
        <a:p>
          <a:r>
            <a:rPr lang="es-EC" sz="1500" dirty="0" smtClean="0"/>
            <a:t>Número de células somáticas 0,704 kg/día </a:t>
          </a:r>
          <a:endParaRPr lang="es-EC" sz="1500" dirty="0"/>
        </a:p>
      </dgm:t>
    </dgm:pt>
    <dgm:pt modelId="{77DD2830-7403-4EB3-A4FE-D83710CF5C08}" type="parTrans" cxnId="{477D60A5-6F1A-4526-97B2-A574606295A4}">
      <dgm:prSet/>
      <dgm:spPr/>
      <dgm:t>
        <a:bodyPr/>
        <a:lstStyle/>
        <a:p>
          <a:endParaRPr lang="es-EC" sz="1500"/>
        </a:p>
      </dgm:t>
    </dgm:pt>
    <dgm:pt modelId="{80BCDCE1-8A32-4023-B5A1-74E85D76E679}" type="sibTrans" cxnId="{477D60A5-6F1A-4526-97B2-A574606295A4}">
      <dgm:prSet/>
      <dgm:spPr/>
      <dgm:t>
        <a:bodyPr/>
        <a:lstStyle/>
        <a:p>
          <a:endParaRPr lang="es-EC" sz="1500"/>
        </a:p>
      </dgm:t>
    </dgm:pt>
    <dgm:pt modelId="{A613D18A-A5D8-4F8D-8634-AC4D1ACFAA27}" type="pres">
      <dgm:prSet presAssocID="{4BB64D6C-96E2-4355-932B-F8ABFE3A166D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A0A24EC-7CB7-4D8E-BF14-726F245C9692}" type="pres">
      <dgm:prSet presAssocID="{02CFA6DA-B7C0-44B1-85F7-7D8045FE852E}" presName="upArrow" presStyleLbl="node1" presStyleIdx="0" presStyleCnt="2"/>
      <dgm:spPr>
        <a:solidFill>
          <a:srgbClr val="00B050"/>
        </a:solidFill>
        <a:ln>
          <a:solidFill>
            <a:schemeClr val="tx1"/>
          </a:solidFill>
        </a:ln>
      </dgm:spPr>
    </dgm:pt>
    <dgm:pt modelId="{D0BAB1B6-3535-4D45-A340-1AFEB1EA0F34}" type="pres">
      <dgm:prSet presAssocID="{02CFA6DA-B7C0-44B1-85F7-7D8045FE852E}" presName="upArrowText" presStyleLbl="revTx" presStyleIdx="0" presStyleCnt="2" custScaleX="138386" custScaleY="64037" custLinFactNeighborX="4145" custLinFactNeighborY="3450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58703AA-2577-42B9-B370-4290414978BC}" type="pres">
      <dgm:prSet presAssocID="{2357AAA6-47E1-4E0A-9B55-B7CDA26A8BC9}" presName="downArrow" presStyleLbl="node1" presStyleIdx="1" presStyleCnt="2"/>
      <dgm:spPr>
        <a:solidFill>
          <a:srgbClr val="FFFF00"/>
        </a:solidFill>
        <a:ln>
          <a:solidFill>
            <a:schemeClr val="tx1"/>
          </a:solidFill>
        </a:ln>
      </dgm:spPr>
    </dgm:pt>
    <dgm:pt modelId="{3A059689-9B42-4F4E-8A68-B1E5071C3512}" type="pres">
      <dgm:prSet presAssocID="{2357AAA6-47E1-4E0A-9B55-B7CDA26A8BC9}" presName="downArrowText" presStyleLbl="revTx" presStyleIdx="1" presStyleCnt="2" custScaleX="124618" custLinFactNeighborX="-255" custLinFactNeighborY="-2262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7CC646F-D918-4097-973C-AFAC4DF5C46B}" srcId="{4BB64D6C-96E2-4355-932B-F8ABFE3A166D}" destId="{02CFA6DA-B7C0-44B1-85F7-7D8045FE852E}" srcOrd="0" destOrd="0" parTransId="{5411F6DD-4C1A-4F13-B3B5-C44B0E77EF15}" sibTransId="{5C2FFB7D-4BB1-4204-968C-7C5659B7BDAB}"/>
    <dgm:cxn modelId="{477D60A5-6F1A-4526-97B2-A574606295A4}" srcId="{4BB64D6C-96E2-4355-932B-F8ABFE3A166D}" destId="{2357AAA6-47E1-4E0A-9B55-B7CDA26A8BC9}" srcOrd="1" destOrd="0" parTransId="{77DD2830-7403-4EB3-A4FE-D83710CF5C08}" sibTransId="{80BCDCE1-8A32-4023-B5A1-74E85D76E679}"/>
    <dgm:cxn modelId="{1B78FAA4-C7B3-4B29-919B-3FA79B40F29A}" type="presOf" srcId="{2357AAA6-47E1-4E0A-9B55-B7CDA26A8BC9}" destId="{3A059689-9B42-4F4E-8A68-B1E5071C3512}" srcOrd="0" destOrd="0" presId="urn:microsoft.com/office/officeart/2005/8/layout/arrow4"/>
    <dgm:cxn modelId="{8DE27E1B-74EF-431A-A5D3-D07D97867B67}" type="presOf" srcId="{02CFA6DA-B7C0-44B1-85F7-7D8045FE852E}" destId="{D0BAB1B6-3535-4D45-A340-1AFEB1EA0F34}" srcOrd="0" destOrd="0" presId="urn:microsoft.com/office/officeart/2005/8/layout/arrow4"/>
    <dgm:cxn modelId="{9D53C01A-EB51-48F8-821E-3BFB2B7D2EAC}" type="presOf" srcId="{4BB64D6C-96E2-4355-932B-F8ABFE3A166D}" destId="{A613D18A-A5D8-4F8D-8634-AC4D1ACFAA27}" srcOrd="0" destOrd="0" presId="urn:microsoft.com/office/officeart/2005/8/layout/arrow4"/>
    <dgm:cxn modelId="{11F137BF-4A4A-4F00-8354-43B9DFB19E8D}" type="presParOf" srcId="{A613D18A-A5D8-4F8D-8634-AC4D1ACFAA27}" destId="{EA0A24EC-7CB7-4D8E-BF14-726F245C9692}" srcOrd="0" destOrd="0" presId="urn:microsoft.com/office/officeart/2005/8/layout/arrow4"/>
    <dgm:cxn modelId="{384D2C44-4D2B-4621-96BF-3C4E29ECE81F}" type="presParOf" srcId="{A613D18A-A5D8-4F8D-8634-AC4D1ACFAA27}" destId="{D0BAB1B6-3535-4D45-A340-1AFEB1EA0F34}" srcOrd="1" destOrd="0" presId="urn:microsoft.com/office/officeart/2005/8/layout/arrow4"/>
    <dgm:cxn modelId="{1CD1D8BD-1712-4B21-8D3F-BAA2D64729B9}" type="presParOf" srcId="{A613D18A-A5D8-4F8D-8634-AC4D1ACFAA27}" destId="{A58703AA-2577-42B9-B370-4290414978BC}" srcOrd="2" destOrd="0" presId="urn:microsoft.com/office/officeart/2005/8/layout/arrow4"/>
    <dgm:cxn modelId="{9F3F1D19-C71D-42C6-864E-6CBA38087981}" type="presParOf" srcId="{A613D18A-A5D8-4F8D-8634-AC4D1ACFAA27}" destId="{3A059689-9B42-4F4E-8A68-B1E5071C3512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D96C160-C7E4-40A5-A380-DD756008B230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6E8F1074-8888-4E4C-A4EC-4BBA4ADD8504}">
      <dgm:prSet phldrT="[Texto]" custT="1"/>
      <dgm:spPr>
        <a:solidFill>
          <a:schemeClr val="accent1">
            <a:lumMod val="90000"/>
          </a:schemeClr>
        </a:solidFill>
      </dgm:spPr>
      <dgm:t>
        <a:bodyPr/>
        <a:lstStyle/>
        <a:p>
          <a:pPr algn="just"/>
          <a:r>
            <a:rPr lang="es-EC" sz="1500" b="0" dirty="0" smtClean="0">
              <a:solidFill>
                <a:schemeClr val="tx1"/>
              </a:solidFill>
            </a:rPr>
            <a:t>Fernández &amp; Tarazona, (2015) y Williams et al., (2007), mencionan que la leche de vacas que se encuentran en un </a:t>
          </a:r>
          <a:r>
            <a:rPr lang="es-EC" sz="1500" b="1" dirty="0" smtClean="0">
              <a:solidFill>
                <a:srgbClr val="00B050"/>
              </a:solidFill>
            </a:rPr>
            <a:t>ciclo mayor de lactancia</a:t>
          </a:r>
          <a:r>
            <a:rPr lang="es-EC" sz="1500" b="0" dirty="0" smtClean="0">
              <a:solidFill>
                <a:schemeClr val="tx1"/>
              </a:solidFill>
            </a:rPr>
            <a:t> contienen un </a:t>
          </a:r>
          <a:r>
            <a:rPr lang="es-EC" sz="1500" b="1" dirty="0" smtClean="0">
              <a:solidFill>
                <a:srgbClr val="00B050"/>
              </a:solidFill>
            </a:rPr>
            <a:t>porcentaje superior de grasa </a:t>
          </a:r>
          <a:r>
            <a:rPr lang="es-EC" sz="1500" b="0" dirty="0" smtClean="0">
              <a:solidFill>
                <a:schemeClr val="tx1"/>
              </a:solidFill>
            </a:rPr>
            <a:t>y proteína, que la leche de vacas que se encuentran en ciclos de lactancia menores. </a:t>
          </a:r>
          <a:endParaRPr lang="es-EC" sz="1500" b="0" dirty="0">
            <a:solidFill>
              <a:schemeClr val="tx1"/>
            </a:solidFill>
          </a:endParaRPr>
        </a:p>
      </dgm:t>
    </dgm:pt>
    <dgm:pt modelId="{5C994EBE-08B8-4CB6-B321-0E00B16EF893}" type="parTrans" cxnId="{F978F6A9-E3BE-488E-B46F-E1A508D28B36}">
      <dgm:prSet/>
      <dgm:spPr/>
      <dgm:t>
        <a:bodyPr/>
        <a:lstStyle/>
        <a:p>
          <a:pPr algn="just"/>
          <a:endParaRPr lang="es-EC" sz="1500" b="0">
            <a:solidFill>
              <a:schemeClr val="tx1"/>
            </a:solidFill>
          </a:endParaRPr>
        </a:p>
      </dgm:t>
    </dgm:pt>
    <dgm:pt modelId="{DDAACF41-879A-4095-8D15-0E2EA8C615BE}" type="sibTrans" cxnId="{F978F6A9-E3BE-488E-B46F-E1A508D28B36}">
      <dgm:prSet/>
      <dgm:spPr/>
      <dgm:t>
        <a:bodyPr/>
        <a:lstStyle/>
        <a:p>
          <a:pPr algn="just"/>
          <a:endParaRPr lang="es-EC" sz="1500" b="0">
            <a:solidFill>
              <a:schemeClr val="tx1"/>
            </a:solidFill>
          </a:endParaRPr>
        </a:p>
      </dgm:t>
    </dgm:pt>
    <dgm:pt modelId="{E09CCBAA-7180-4121-8458-586B91780DB6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es-EC" sz="1500" b="0" dirty="0" smtClean="0">
              <a:solidFill>
                <a:schemeClr val="tx1"/>
              </a:solidFill>
            </a:rPr>
            <a:t>Mera et al., (2017) y Carlomagno &amp; Vega, (1999), mencionan que la leche con </a:t>
          </a:r>
          <a:r>
            <a:rPr lang="es-EC" sz="1500" b="1" dirty="0" smtClean="0">
              <a:solidFill>
                <a:srgbClr val="C00000"/>
              </a:solidFill>
            </a:rPr>
            <a:t>recuento de células somáticas elevado</a:t>
          </a:r>
          <a:r>
            <a:rPr lang="es-EC" sz="1500" b="0" dirty="0" smtClean="0">
              <a:solidFill>
                <a:schemeClr val="tx1"/>
              </a:solidFill>
            </a:rPr>
            <a:t>, es decir que proviene de vacas con mastitis, tiene un valor reducido para la industria quesera ya que contiene </a:t>
          </a:r>
          <a:r>
            <a:rPr lang="es-EC" sz="1500" b="1" dirty="0" smtClean="0">
              <a:solidFill>
                <a:srgbClr val="C00000"/>
              </a:solidFill>
            </a:rPr>
            <a:t>menor porcentaje de grasa </a:t>
          </a:r>
          <a:r>
            <a:rPr lang="es-EC" sz="1500" b="0" dirty="0" smtClean="0">
              <a:solidFill>
                <a:schemeClr val="tx1"/>
              </a:solidFill>
            </a:rPr>
            <a:t>y proteína, afectando así los parámetros organolépticos de los productos elaborados.</a:t>
          </a:r>
          <a:endParaRPr lang="es-EC" sz="1500" b="0" dirty="0">
            <a:solidFill>
              <a:schemeClr val="tx1"/>
            </a:solidFill>
          </a:endParaRPr>
        </a:p>
      </dgm:t>
    </dgm:pt>
    <dgm:pt modelId="{03806003-1695-4275-9F9C-D8E003E3C48E}" type="parTrans" cxnId="{7451663B-A941-4299-8517-39C934341437}">
      <dgm:prSet/>
      <dgm:spPr/>
      <dgm:t>
        <a:bodyPr/>
        <a:lstStyle/>
        <a:p>
          <a:pPr algn="just"/>
          <a:endParaRPr lang="es-EC" sz="1500" b="0">
            <a:solidFill>
              <a:schemeClr val="tx1"/>
            </a:solidFill>
          </a:endParaRPr>
        </a:p>
      </dgm:t>
    </dgm:pt>
    <dgm:pt modelId="{A0E6BB70-C031-407B-AED8-2EF961F06414}" type="sibTrans" cxnId="{7451663B-A941-4299-8517-39C934341437}">
      <dgm:prSet/>
      <dgm:spPr/>
      <dgm:t>
        <a:bodyPr/>
        <a:lstStyle/>
        <a:p>
          <a:pPr algn="just"/>
          <a:endParaRPr lang="es-EC" sz="1500" b="0">
            <a:solidFill>
              <a:schemeClr val="tx1"/>
            </a:solidFill>
          </a:endParaRPr>
        </a:p>
      </dgm:t>
    </dgm:pt>
    <dgm:pt modelId="{25CCFDF9-F18C-48F1-AFA4-A78FD9D7C16E}" type="pres">
      <dgm:prSet presAssocID="{AD96C160-C7E4-40A5-A380-DD756008B230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57ED8198-C25E-471F-9E7E-4E5C8E5E98AC}" type="pres">
      <dgm:prSet presAssocID="{6E8F1074-8888-4E4C-A4EC-4BBA4ADD8504}" presName="vertOne" presStyleCnt="0"/>
      <dgm:spPr/>
    </dgm:pt>
    <dgm:pt modelId="{475F250B-B741-494E-B69E-600EFE189539}" type="pres">
      <dgm:prSet presAssocID="{6E8F1074-8888-4E4C-A4EC-4BBA4ADD8504}" presName="txOn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6506A0E-386F-4E2A-A7F8-098623F395CB}" type="pres">
      <dgm:prSet presAssocID="{6E8F1074-8888-4E4C-A4EC-4BBA4ADD8504}" presName="horzOne" presStyleCnt="0"/>
      <dgm:spPr/>
    </dgm:pt>
    <dgm:pt modelId="{2F056615-846B-4D86-8BD1-FA973B9342E1}" type="pres">
      <dgm:prSet presAssocID="{DDAACF41-879A-4095-8D15-0E2EA8C615BE}" presName="sibSpaceOne" presStyleCnt="0"/>
      <dgm:spPr/>
    </dgm:pt>
    <dgm:pt modelId="{2891D91F-BD95-4CCB-9BBE-2E6D2192D86F}" type="pres">
      <dgm:prSet presAssocID="{E09CCBAA-7180-4121-8458-586B91780DB6}" presName="vertOne" presStyleCnt="0"/>
      <dgm:spPr/>
    </dgm:pt>
    <dgm:pt modelId="{245A9964-472D-4A37-8B7B-F3BA69058A3F}" type="pres">
      <dgm:prSet presAssocID="{E09CCBAA-7180-4121-8458-586B91780DB6}" presName="txOne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51107E0-CA72-4CD3-A585-F4F457C9F90A}" type="pres">
      <dgm:prSet presAssocID="{E09CCBAA-7180-4121-8458-586B91780DB6}" presName="horzOne" presStyleCnt="0"/>
      <dgm:spPr/>
    </dgm:pt>
  </dgm:ptLst>
  <dgm:cxnLst>
    <dgm:cxn modelId="{7451663B-A941-4299-8517-39C934341437}" srcId="{AD96C160-C7E4-40A5-A380-DD756008B230}" destId="{E09CCBAA-7180-4121-8458-586B91780DB6}" srcOrd="1" destOrd="0" parTransId="{03806003-1695-4275-9F9C-D8E003E3C48E}" sibTransId="{A0E6BB70-C031-407B-AED8-2EF961F06414}"/>
    <dgm:cxn modelId="{D0AAFFF8-5243-4950-A448-6BBE6C9CFCD9}" type="presOf" srcId="{E09CCBAA-7180-4121-8458-586B91780DB6}" destId="{245A9964-472D-4A37-8B7B-F3BA69058A3F}" srcOrd="0" destOrd="0" presId="urn:microsoft.com/office/officeart/2005/8/layout/hierarchy4"/>
    <dgm:cxn modelId="{F978F6A9-E3BE-488E-B46F-E1A508D28B36}" srcId="{AD96C160-C7E4-40A5-A380-DD756008B230}" destId="{6E8F1074-8888-4E4C-A4EC-4BBA4ADD8504}" srcOrd="0" destOrd="0" parTransId="{5C994EBE-08B8-4CB6-B321-0E00B16EF893}" sibTransId="{DDAACF41-879A-4095-8D15-0E2EA8C615BE}"/>
    <dgm:cxn modelId="{F7C253F5-174A-4CF3-96BB-829AB8765B1B}" type="presOf" srcId="{6E8F1074-8888-4E4C-A4EC-4BBA4ADD8504}" destId="{475F250B-B741-494E-B69E-600EFE189539}" srcOrd="0" destOrd="0" presId="urn:microsoft.com/office/officeart/2005/8/layout/hierarchy4"/>
    <dgm:cxn modelId="{A68D4D06-5919-412F-9B6D-4FF3D3EC478C}" type="presOf" srcId="{AD96C160-C7E4-40A5-A380-DD756008B230}" destId="{25CCFDF9-F18C-48F1-AFA4-A78FD9D7C16E}" srcOrd="0" destOrd="0" presId="urn:microsoft.com/office/officeart/2005/8/layout/hierarchy4"/>
    <dgm:cxn modelId="{8218B82F-B89A-4F07-BDEC-3D8DEDEE40E8}" type="presParOf" srcId="{25CCFDF9-F18C-48F1-AFA4-A78FD9D7C16E}" destId="{57ED8198-C25E-471F-9E7E-4E5C8E5E98AC}" srcOrd="0" destOrd="0" presId="urn:microsoft.com/office/officeart/2005/8/layout/hierarchy4"/>
    <dgm:cxn modelId="{E49ADB26-C957-456A-A8C1-4F041B93FF4D}" type="presParOf" srcId="{57ED8198-C25E-471F-9E7E-4E5C8E5E98AC}" destId="{475F250B-B741-494E-B69E-600EFE189539}" srcOrd="0" destOrd="0" presId="urn:microsoft.com/office/officeart/2005/8/layout/hierarchy4"/>
    <dgm:cxn modelId="{937FC5EF-5E70-4E0B-8A85-B879F916856B}" type="presParOf" srcId="{57ED8198-C25E-471F-9E7E-4E5C8E5E98AC}" destId="{46506A0E-386F-4E2A-A7F8-098623F395CB}" srcOrd="1" destOrd="0" presId="urn:microsoft.com/office/officeart/2005/8/layout/hierarchy4"/>
    <dgm:cxn modelId="{BD7E3362-0EA1-43FF-9C79-8F713B42EA19}" type="presParOf" srcId="{25CCFDF9-F18C-48F1-AFA4-A78FD9D7C16E}" destId="{2F056615-846B-4D86-8BD1-FA973B9342E1}" srcOrd="1" destOrd="0" presId="urn:microsoft.com/office/officeart/2005/8/layout/hierarchy4"/>
    <dgm:cxn modelId="{75D5F5AC-23F1-4BDF-A815-EEE72E801FC9}" type="presParOf" srcId="{25CCFDF9-F18C-48F1-AFA4-A78FD9D7C16E}" destId="{2891D91F-BD95-4CCB-9BBE-2E6D2192D86F}" srcOrd="2" destOrd="0" presId="urn:microsoft.com/office/officeart/2005/8/layout/hierarchy4"/>
    <dgm:cxn modelId="{00F374E8-A939-43AD-850B-B69887E502C7}" type="presParOf" srcId="{2891D91F-BD95-4CCB-9BBE-2E6D2192D86F}" destId="{245A9964-472D-4A37-8B7B-F3BA69058A3F}" srcOrd="0" destOrd="0" presId="urn:microsoft.com/office/officeart/2005/8/layout/hierarchy4"/>
    <dgm:cxn modelId="{9A41F980-E6D3-47E9-BDF4-A0B85EEAF2D1}" type="presParOf" srcId="{2891D91F-BD95-4CCB-9BBE-2E6D2192D86F}" destId="{051107E0-CA72-4CD3-A585-F4F457C9F90A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2FBEE63-429C-4F4C-89D3-0DCB9B507A4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17093C49-BCC0-4FFC-9E84-E72F3E5B4B02}">
      <dgm:prSet custT="1"/>
      <dgm:spPr>
        <a:solidFill>
          <a:srgbClr val="7BBB61"/>
        </a:solidFill>
      </dgm:spPr>
      <dgm:t>
        <a:bodyPr/>
        <a:lstStyle/>
        <a:p>
          <a:pPr algn="just"/>
          <a:r>
            <a:rPr lang="es-EC" sz="1500" b="0" dirty="0" smtClean="0">
              <a:solidFill>
                <a:schemeClr val="tx1"/>
              </a:solidFill>
            </a:rPr>
            <a:t>Fernández &amp; Tarazona, (2015) y Williams et al., (2007), mencionan que la leche de vacas que se encuentran en un </a:t>
          </a:r>
          <a:r>
            <a:rPr lang="es-EC" sz="1500" b="1" dirty="0" smtClean="0">
              <a:solidFill>
                <a:schemeClr val="tx1"/>
              </a:solidFill>
            </a:rPr>
            <a:t>ciclo mayor de lactancia contienen un porcentaje superior </a:t>
          </a:r>
          <a:r>
            <a:rPr lang="es-EC" sz="1500" b="0" dirty="0" smtClean="0">
              <a:solidFill>
                <a:schemeClr val="tx1"/>
              </a:solidFill>
            </a:rPr>
            <a:t>de grasa y </a:t>
          </a:r>
          <a:r>
            <a:rPr lang="es-EC" sz="1500" b="1" dirty="0" smtClean="0">
              <a:solidFill>
                <a:schemeClr val="tx1"/>
              </a:solidFill>
            </a:rPr>
            <a:t>proteína</a:t>
          </a:r>
          <a:r>
            <a:rPr lang="es-EC" sz="1500" b="0" dirty="0" smtClean="0">
              <a:solidFill>
                <a:schemeClr val="tx1"/>
              </a:solidFill>
            </a:rPr>
            <a:t>, que la leche de vacas que se encuentran en ciclos de lactancia menores. </a:t>
          </a:r>
          <a:endParaRPr lang="es-EC" sz="1500" b="0" dirty="0">
            <a:solidFill>
              <a:schemeClr val="tx1"/>
            </a:solidFill>
          </a:endParaRPr>
        </a:p>
      </dgm:t>
    </dgm:pt>
    <dgm:pt modelId="{64582726-8A4F-4C6B-89D7-C769FE979EB9}" type="parTrans" cxnId="{528227B2-D0AE-43AA-80FA-C0005208738D}">
      <dgm:prSet/>
      <dgm:spPr/>
      <dgm:t>
        <a:bodyPr/>
        <a:lstStyle/>
        <a:p>
          <a:pPr algn="just"/>
          <a:endParaRPr lang="es-EC" sz="1500" b="0">
            <a:solidFill>
              <a:schemeClr val="tx1"/>
            </a:solidFill>
          </a:endParaRPr>
        </a:p>
      </dgm:t>
    </dgm:pt>
    <dgm:pt modelId="{AA15CDF2-57EA-4D37-B90B-404041E6708E}" type="sibTrans" cxnId="{528227B2-D0AE-43AA-80FA-C0005208738D}">
      <dgm:prSet/>
      <dgm:spPr/>
      <dgm:t>
        <a:bodyPr/>
        <a:lstStyle/>
        <a:p>
          <a:pPr algn="just"/>
          <a:endParaRPr lang="es-EC" sz="1500" b="0">
            <a:solidFill>
              <a:schemeClr val="tx1"/>
            </a:solidFill>
          </a:endParaRPr>
        </a:p>
      </dgm:t>
    </dgm:pt>
    <dgm:pt modelId="{905CCA24-330B-4B06-9407-A308A446E731}">
      <dgm:prSet custT="1"/>
      <dgm:spPr>
        <a:solidFill>
          <a:srgbClr val="CE0294"/>
        </a:solidFill>
      </dgm:spPr>
      <dgm:t>
        <a:bodyPr/>
        <a:lstStyle/>
        <a:p>
          <a:pPr algn="just"/>
          <a:r>
            <a:rPr lang="es-EC" sz="1500" b="0" dirty="0" smtClean="0">
              <a:solidFill>
                <a:schemeClr val="tx1"/>
              </a:solidFill>
            </a:rPr>
            <a:t>Gallardo et al., (2013) quienes mencionan que las </a:t>
          </a:r>
          <a:r>
            <a:rPr lang="es-EC" sz="1500" b="1" dirty="0" smtClean="0">
              <a:solidFill>
                <a:schemeClr val="tx1"/>
              </a:solidFill>
            </a:rPr>
            <a:t>menores</a:t>
          </a:r>
          <a:r>
            <a:rPr lang="es-EC" sz="1500" b="0" dirty="0" smtClean="0">
              <a:solidFill>
                <a:schemeClr val="tx1"/>
              </a:solidFill>
            </a:rPr>
            <a:t> concentraciones de </a:t>
          </a:r>
          <a:r>
            <a:rPr lang="es-EC" sz="1500" b="1" dirty="0" smtClean="0">
              <a:solidFill>
                <a:schemeClr val="tx1"/>
              </a:solidFill>
            </a:rPr>
            <a:t>proteína</a:t>
          </a:r>
          <a:r>
            <a:rPr lang="es-EC" sz="1500" b="0" dirty="0" smtClean="0">
              <a:solidFill>
                <a:schemeClr val="tx1"/>
              </a:solidFill>
            </a:rPr>
            <a:t> se registran a una </a:t>
          </a:r>
          <a:r>
            <a:rPr lang="es-EC" sz="1500" b="1" dirty="0" smtClean="0">
              <a:solidFill>
                <a:schemeClr val="tx1"/>
              </a:solidFill>
            </a:rPr>
            <a:t>mayor edad </a:t>
          </a:r>
          <a:r>
            <a:rPr lang="es-EC" sz="1500" b="0" dirty="0" smtClean="0">
              <a:solidFill>
                <a:schemeClr val="tx1"/>
              </a:solidFill>
            </a:rPr>
            <a:t>del animal </a:t>
          </a:r>
          <a:endParaRPr lang="es-EC" sz="1500" b="0" dirty="0">
            <a:solidFill>
              <a:schemeClr val="tx1"/>
            </a:solidFill>
          </a:endParaRPr>
        </a:p>
      </dgm:t>
    </dgm:pt>
    <dgm:pt modelId="{BF9EF339-1C5E-41A0-A57A-F8309F568888}" type="parTrans" cxnId="{F8500732-FAD3-461A-BEAC-6354377377B0}">
      <dgm:prSet/>
      <dgm:spPr/>
      <dgm:t>
        <a:bodyPr/>
        <a:lstStyle/>
        <a:p>
          <a:pPr algn="just"/>
          <a:endParaRPr lang="es-EC" sz="1500" b="0">
            <a:solidFill>
              <a:schemeClr val="tx1"/>
            </a:solidFill>
          </a:endParaRPr>
        </a:p>
      </dgm:t>
    </dgm:pt>
    <dgm:pt modelId="{9DE9799A-1377-46E2-951B-584270A83B27}" type="sibTrans" cxnId="{F8500732-FAD3-461A-BEAC-6354377377B0}">
      <dgm:prSet/>
      <dgm:spPr/>
      <dgm:t>
        <a:bodyPr/>
        <a:lstStyle/>
        <a:p>
          <a:pPr algn="just"/>
          <a:endParaRPr lang="es-EC" sz="1500" b="0">
            <a:solidFill>
              <a:schemeClr val="tx1"/>
            </a:solidFill>
          </a:endParaRPr>
        </a:p>
      </dgm:t>
    </dgm:pt>
    <dgm:pt modelId="{13899BDB-1A87-4312-A449-5D63FBF7BF61}">
      <dgm:prSet custT="1"/>
      <dgm:spPr/>
      <dgm:t>
        <a:bodyPr/>
        <a:lstStyle/>
        <a:p>
          <a:pPr algn="just"/>
          <a:r>
            <a:rPr lang="es-EC" sz="1500" b="0" dirty="0" smtClean="0">
              <a:solidFill>
                <a:schemeClr val="tx1"/>
              </a:solidFill>
            </a:rPr>
            <a:t>Mera et al., (2017) y Carlomagno &amp; Vega, (1999), mencionan que la leche con </a:t>
          </a:r>
          <a:r>
            <a:rPr lang="es-EC" sz="1500" b="1" dirty="0" smtClean="0">
              <a:solidFill>
                <a:schemeClr val="tx1"/>
              </a:solidFill>
            </a:rPr>
            <a:t>recuento de células somáticas elevado</a:t>
          </a:r>
          <a:r>
            <a:rPr lang="es-EC" sz="1500" b="0" dirty="0" smtClean="0">
              <a:solidFill>
                <a:schemeClr val="tx1"/>
              </a:solidFill>
            </a:rPr>
            <a:t>, tiene un</a:t>
          </a:r>
          <a:r>
            <a:rPr lang="es-EC" sz="1500" b="1" dirty="0" smtClean="0">
              <a:solidFill>
                <a:schemeClr val="tx1"/>
              </a:solidFill>
            </a:rPr>
            <a:t> valor reducido </a:t>
          </a:r>
          <a:r>
            <a:rPr lang="es-EC" sz="1500" b="0" dirty="0" smtClean="0">
              <a:solidFill>
                <a:schemeClr val="tx1"/>
              </a:solidFill>
            </a:rPr>
            <a:t>para la industria quesera ya que contiene menor porcentaje de grasa y </a:t>
          </a:r>
          <a:r>
            <a:rPr lang="es-EC" sz="1500" b="1" dirty="0" smtClean="0">
              <a:solidFill>
                <a:schemeClr val="tx1"/>
              </a:solidFill>
            </a:rPr>
            <a:t>proteína</a:t>
          </a:r>
          <a:r>
            <a:rPr lang="es-EC" sz="1500" b="0" dirty="0" smtClean="0">
              <a:solidFill>
                <a:schemeClr val="tx1"/>
              </a:solidFill>
            </a:rPr>
            <a:t>, afectando así los parámetros organolépticos de los productos elaborados.</a:t>
          </a:r>
          <a:endParaRPr lang="es-EC" sz="1500" b="0" dirty="0">
            <a:solidFill>
              <a:schemeClr val="tx1"/>
            </a:solidFill>
          </a:endParaRPr>
        </a:p>
      </dgm:t>
    </dgm:pt>
    <dgm:pt modelId="{9020A4AF-D61C-4B4E-9EC1-30A3FCEBBEEE}" type="parTrans" cxnId="{BE56D533-CF73-47B6-992B-2C99D260B54C}">
      <dgm:prSet/>
      <dgm:spPr/>
      <dgm:t>
        <a:bodyPr/>
        <a:lstStyle/>
        <a:p>
          <a:pPr algn="just"/>
          <a:endParaRPr lang="es-EC" sz="1500"/>
        </a:p>
      </dgm:t>
    </dgm:pt>
    <dgm:pt modelId="{055867CD-71D5-4D49-B1B3-11C3D793A656}" type="sibTrans" cxnId="{BE56D533-CF73-47B6-992B-2C99D260B54C}">
      <dgm:prSet/>
      <dgm:spPr/>
      <dgm:t>
        <a:bodyPr/>
        <a:lstStyle/>
        <a:p>
          <a:pPr algn="just"/>
          <a:endParaRPr lang="es-EC" sz="1500"/>
        </a:p>
      </dgm:t>
    </dgm:pt>
    <dgm:pt modelId="{1C41AC22-2424-4DD3-BD80-1C817A4BBA56}" type="pres">
      <dgm:prSet presAssocID="{52FBEE63-429C-4F4C-89D3-0DCB9B507A4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985EA956-D819-4EBB-B124-B1FBDCDB616A}" type="pres">
      <dgm:prSet presAssocID="{52FBEE63-429C-4F4C-89D3-0DCB9B507A4A}" presName="Name1" presStyleCnt="0"/>
      <dgm:spPr/>
    </dgm:pt>
    <dgm:pt modelId="{C1E9898B-5CCE-4570-9818-67990E3820A7}" type="pres">
      <dgm:prSet presAssocID="{52FBEE63-429C-4F4C-89D3-0DCB9B507A4A}" presName="cycle" presStyleCnt="0"/>
      <dgm:spPr/>
    </dgm:pt>
    <dgm:pt modelId="{F1A21E6A-CC66-4B2D-ADD5-DBB1BDE6DFFC}" type="pres">
      <dgm:prSet presAssocID="{52FBEE63-429C-4F4C-89D3-0DCB9B507A4A}" presName="srcNode" presStyleLbl="node1" presStyleIdx="0" presStyleCnt="3"/>
      <dgm:spPr/>
    </dgm:pt>
    <dgm:pt modelId="{93A19806-55B4-466D-9ECE-80B7E18BD65A}" type="pres">
      <dgm:prSet presAssocID="{52FBEE63-429C-4F4C-89D3-0DCB9B507A4A}" presName="conn" presStyleLbl="parChTrans1D2" presStyleIdx="0" presStyleCnt="1"/>
      <dgm:spPr/>
      <dgm:t>
        <a:bodyPr/>
        <a:lstStyle/>
        <a:p>
          <a:endParaRPr lang="es-EC"/>
        </a:p>
      </dgm:t>
    </dgm:pt>
    <dgm:pt modelId="{D5617490-578E-471E-811E-102958D186E8}" type="pres">
      <dgm:prSet presAssocID="{52FBEE63-429C-4F4C-89D3-0DCB9B507A4A}" presName="extraNode" presStyleLbl="node1" presStyleIdx="0" presStyleCnt="3"/>
      <dgm:spPr/>
    </dgm:pt>
    <dgm:pt modelId="{F828F745-6390-4471-8D33-DC20788C85BC}" type="pres">
      <dgm:prSet presAssocID="{52FBEE63-429C-4F4C-89D3-0DCB9B507A4A}" presName="dstNode" presStyleLbl="node1" presStyleIdx="0" presStyleCnt="3"/>
      <dgm:spPr/>
    </dgm:pt>
    <dgm:pt modelId="{484937FC-CAA9-4ADA-BBDC-B50627ACD200}" type="pres">
      <dgm:prSet presAssocID="{905CCA24-330B-4B06-9407-A308A446E731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99F2E12-3BD5-4AA5-B1CF-186B84374580}" type="pres">
      <dgm:prSet presAssocID="{905CCA24-330B-4B06-9407-A308A446E731}" presName="accent_1" presStyleCnt="0"/>
      <dgm:spPr/>
    </dgm:pt>
    <dgm:pt modelId="{10E6C4A6-65DB-4459-9EC5-9F92BC388454}" type="pres">
      <dgm:prSet presAssocID="{905CCA24-330B-4B06-9407-A308A446E731}" presName="accentRepeatNode" presStyleLbl="solidFgAcc1" presStyleIdx="0" presStyleCnt="3"/>
      <dgm:spPr/>
    </dgm:pt>
    <dgm:pt modelId="{9ED4B39C-7F35-40B0-A2A7-58708A00576E}" type="pres">
      <dgm:prSet presAssocID="{17093C49-BCC0-4FFC-9E84-E72F3E5B4B02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D3971E8-E5A3-4114-96B4-1ECD0D38ECCE}" type="pres">
      <dgm:prSet presAssocID="{17093C49-BCC0-4FFC-9E84-E72F3E5B4B02}" presName="accent_2" presStyleCnt="0"/>
      <dgm:spPr/>
    </dgm:pt>
    <dgm:pt modelId="{3BD68303-8866-41F1-94AB-043AFE83E80C}" type="pres">
      <dgm:prSet presAssocID="{17093C49-BCC0-4FFC-9E84-E72F3E5B4B02}" presName="accentRepeatNode" presStyleLbl="solidFgAcc1" presStyleIdx="1" presStyleCnt="3"/>
      <dgm:spPr/>
    </dgm:pt>
    <dgm:pt modelId="{75933ECF-F331-40A9-9D22-F50C94BF7329}" type="pres">
      <dgm:prSet presAssocID="{13899BDB-1A87-4312-A449-5D63FBF7BF61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A2B5CD5-D219-49FB-9BE4-8FAD92350AD8}" type="pres">
      <dgm:prSet presAssocID="{13899BDB-1A87-4312-A449-5D63FBF7BF61}" presName="accent_3" presStyleCnt="0"/>
      <dgm:spPr/>
    </dgm:pt>
    <dgm:pt modelId="{A64C47E9-BC75-4F58-8706-DA14638FDC6D}" type="pres">
      <dgm:prSet presAssocID="{13899BDB-1A87-4312-A449-5D63FBF7BF61}" presName="accentRepeatNode" presStyleLbl="solidFgAcc1" presStyleIdx="2" presStyleCnt="3"/>
      <dgm:spPr/>
    </dgm:pt>
  </dgm:ptLst>
  <dgm:cxnLst>
    <dgm:cxn modelId="{A73E7B5A-D42D-4168-AC04-98FE3DB6248F}" type="presOf" srcId="{905CCA24-330B-4B06-9407-A308A446E731}" destId="{484937FC-CAA9-4ADA-BBDC-B50627ACD200}" srcOrd="0" destOrd="0" presId="urn:microsoft.com/office/officeart/2008/layout/VerticalCurvedList"/>
    <dgm:cxn modelId="{E20BB920-60C0-43E9-8F43-7732B21AAC6A}" type="presOf" srcId="{52FBEE63-429C-4F4C-89D3-0DCB9B507A4A}" destId="{1C41AC22-2424-4DD3-BD80-1C817A4BBA56}" srcOrd="0" destOrd="0" presId="urn:microsoft.com/office/officeart/2008/layout/VerticalCurvedList"/>
    <dgm:cxn modelId="{F8500732-FAD3-461A-BEAC-6354377377B0}" srcId="{52FBEE63-429C-4F4C-89D3-0DCB9B507A4A}" destId="{905CCA24-330B-4B06-9407-A308A446E731}" srcOrd="0" destOrd="0" parTransId="{BF9EF339-1C5E-41A0-A57A-F8309F568888}" sibTransId="{9DE9799A-1377-46E2-951B-584270A83B27}"/>
    <dgm:cxn modelId="{528227B2-D0AE-43AA-80FA-C0005208738D}" srcId="{52FBEE63-429C-4F4C-89D3-0DCB9B507A4A}" destId="{17093C49-BCC0-4FFC-9E84-E72F3E5B4B02}" srcOrd="1" destOrd="0" parTransId="{64582726-8A4F-4C6B-89D7-C769FE979EB9}" sibTransId="{AA15CDF2-57EA-4D37-B90B-404041E6708E}"/>
    <dgm:cxn modelId="{17021A43-3573-495A-8E63-FA65B018B329}" type="presOf" srcId="{9DE9799A-1377-46E2-951B-584270A83B27}" destId="{93A19806-55B4-466D-9ECE-80B7E18BD65A}" srcOrd="0" destOrd="0" presId="urn:microsoft.com/office/officeart/2008/layout/VerticalCurvedList"/>
    <dgm:cxn modelId="{B0D1136F-5BAA-46A9-9F7A-E89DF44E241E}" type="presOf" srcId="{13899BDB-1A87-4312-A449-5D63FBF7BF61}" destId="{75933ECF-F331-40A9-9D22-F50C94BF7329}" srcOrd="0" destOrd="0" presId="urn:microsoft.com/office/officeart/2008/layout/VerticalCurvedList"/>
    <dgm:cxn modelId="{78D0EB6A-60D7-49BF-B3CE-C8D0811FB932}" type="presOf" srcId="{17093C49-BCC0-4FFC-9E84-E72F3E5B4B02}" destId="{9ED4B39C-7F35-40B0-A2A7-58708A00576E}" srcOrd="0" destOrd="0" presId="urn:microsoft.com/office/officeart/2008/layout/VerticalCurvedList"/>
    <dgm:cxn modelId="{BE56D533-CF73-47B6-992B-2C99D260B54C}" srcId="{52FBEE63-429C-4F4C-89D3-0DCB9B507A4A}" destId="{13899BDB-1A87-4312-A449-5D63FBF7BF61}" srcOrd="2" destOrd="0" parTransId="{9020A4AF-D61C-4B4E-9EC1-30A3FCEBBEEE}" sibTransId="{055867CD-71D5-4D49-B1B3-11C3D793A656}"/>
    <dgm:cxn modelId="{0E9CFDE3-3D9F-4294-96F7-314265C8241F}" type="presParOf" srcId="{1C41AC22-2424-4DD3-BD80-1C817A4BBA56}" destId="{985EA956-D819-4EBB-B124-B1FBDCDB616A}" srcOrd="0" destOrd="0" presId="urn:microsoft.com/office/officeart/2008/layout/VerticalCurvedList"/>
    <dgm:cxn modelId="{1C11870D-9803-4580-BDF2-2CA1B9AFE69D}" type="presParOf" srcId="{985EA956-D819-4EBB-B124-B1FBDCDB616A}" destId="{C1E9898B-5CCE-4570-9818-67990E3820A7}" srcOrd="0" destOrd="0" presId="urn:microsoft.com/office/officeart/2008/layout/VerticalCurvedList"/>
    <dgm:cxn modelId="{1880ECF3-6C57-4F1F-9A8B-DFDF2E67B6AA}" type="presParOf" srcId="{C1E9898B-5CCE-4570-9818-67990E3820A7}" destId="{F1A21E6A-CC66-4B2D-ADD5-DBB1BDE6DFFC}" srcOrd="0" destOrd="0" presId="urn:microsoft.com/office/officeart/2008/layout/VerticalCurvedList"/>
    <dgm:cxn modelId="{1FA2C5DD-25FE-49EE-88E2-7F2DE41B927B}" type="presParOf" srcId="{C1E9898B-5CCE-4570-9818-67990E3820A7}" destId="{93A19806-55B4-466D-9ECE-80B7E18BD65A}" srcOrd="1" destOrd="0" presId="urn:microsoft.com/office/officeart/2008/layout/VerticalCurvedList"/>
    <dgm:cxn modelId="{37764F50-0138-48B7-B890-D3672F5750D5}" type="presParOf" srcId="{C1E9898B-5CCE-4570-9818-67990E3820A7}" destId="{D5617490-578E-471E-811E-102958D186E8}" srcOrd="2" destOrd="0" presId="urn:microsoft.com/office/officeart/2008/layout/VerticalCurvedList"/>
    <dgm:cxn modelId="{F95A0FF5-2B53-49A4-A8D2-DB7F906BE8B7}" type="presParOf" srcId="{C1E9898B-5CCE-4570-9818-67990E3820A7}" destId="{F828F745-6390-4471-8D33-DC20788C85BC}" srcOrd="3" destOrd="0" presId="urn:microsoft.com/office/officeart/2008/layout/VerticalCurvedList"/>
    <dgm:cxn modelId="{8B616F8E-3D2C-4238-B1EE-C97F5A6855F6}" type="presParOf" srcId="{985EA956-D819-4EBB-B124-B1FBDCDB616A}" destId="{484937FC-CAA9-4ADA-BBDC-B50627ACD200}" srcOrd="1" destOrd="0" presId="urn:microsoft.com/office/officeart/2008/layout/VerticalCurvedList"/>
    <dgm:cxn modelId="{29172CD2-2A02-4409-B458-955E1A2BD227}" type="presParOf" srcId="{985EA956-D819-4EBB-B124-B1FBDCDB616A}" destId="{199F2E12-3BD5-4AA5-B1CF-186B84374580}" srcOrd="2" destOrd="0" presId="urn:microsoft.com/office/officeart/2008/layout/VerticalCurvedList"/>
    <dgm:cxn modelId="{BC58F31A-07AC-45F9-85BB-01981A7CB36B}" type="presParOf" srcId="{199F2E12-3BD5-4AA5-B1CF-186B84374580}" destId="{10E6C4A6-65DB-4459-9EC5-9F92BC388454}" srcOrd="0" destOrd="0" presId="urn:microsoft.com/office/officeart/2008/layout/VerticalCurvedList"/>
    <dgm:cxn modelId="{49FC8CD9-EAEF-4B05-AF0C-0BB7D8CCDAF2}" type="presParOf" srcId="{985EA956-D819-4EBB-B124-B1FBDCDB616A}" destId="{9ED4B39C-7F35-40B0-A2A7-58708A00576E}" srcOrd="3" destOrd="0" presId="urn:microsoft.com/office/officeart/2008/layout/VerticalCurvedList"/>
    <dgm:cxn modelId="{5952E825-5783-47F7-BFA9-9EB580D04F14}" type="presParOf" srcId="{985EA956-D819-4EBB-B124-B1FBDCDB616A}" destId="{BD3971E8-E5A3-4114-96B4-1ECD0D38ECCE}" srcOrd="4" destOrd="0" presId="urn:microsoft.com/office/officeart/2008/layout/VerticalCurvedList"/>
    <dgm:cxn modelId="{4BEA4BA3-511F-4210-960F-D34297D485C3}" type="presParOf" srcId="{BD3971E8-E5A3-4114-96B4-1ECD0D38ECCE}" destId="{3BD68303-8866-41F1-94AB-043AFE83E80C}" srcOrd="0" destOrd="0" presId="urn:microsoft.com/office/officeart/2008/layout/VerticalCurvedList"/>
    <dgm:cxn modelId="{2F50F38A-856D-4C55-A73B-8AD363FDB30C}" type="presParOf" srcId="{985EA956-D819-4EBB-B124-B1FBDCDB616A}" destId="{75933ECF-F331-40A9-9D22-F50C94BF7329}" srcOrd="5" destOrd="0" presId="urn:microsoft.com/office/officeart/2008/layout/VerticalCurvedList"/>
    <dgm:cxn modelId="{86EEF8EB-1C86-4940-A492-2E0AC3E29D9E}" type="presParOf" srcId="{985EA956-D819-4EBB-B124-B1FBDCDB616A}" destId="{DA2B5CD5-D219-49FB-9BE4-8FAD92350AD8}" srcOrd="6" destOrd="0" presId="urn:microsoft.com/office/officeart/2008/layout/VerticalCurvedList"/>
    <dgm:cxn modelId="{E45DD9F3-DA26-4C71-9C1D-D94E93CB44AE}" type="presParOf" srcId="{DA2B5CD5-D219-49FB-9BE4-8FAD92350AD8}" destId="{A64C47E9-BC75-4F58-8706-DA14638FDC6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375B6FC-8C57-4B92-A6E2-8F4F9AB0E4AB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s-EC"/>
        </a:p>
      </dgm:t>
    </dgm:pt>
    <dgm:pt modelId="{7EC533ED-0B2F-4084-91FB-9B0926A0D11D}">
      <dgm:prSet phldrT="[Texto]" custT="1"/>
      <dgm:spPr/>
      <dgm:t>
        <a:bodyPr/>
        <a:lstStyle/>
        <a:p>
          <a:r>
            <a:rPr lang="es-EC" sz="1500" b="1" dirty="0" smtClean="0"/>
            <a:t>Métodos de diagnostico </a:t>
          </a:r>
          <a:endParaRPr lang="es-EC" sz="1500" b="1" dirty="0"/>
        </a:p>
      </dgm:t>
    </dgm:pt>
    <dgm:pt modelId="{262E59C7-E4CE-46EB-8EAA-0A0ADA1FEFA8}" type="parTrans" cxnId="{BB1DC005-6057-4C23-9BE1-0B1A83967BC7}">
      <dgm:prSet/>
      <dgm:spPr/>
      <dgm:t>
        <a:bodyPr/>
        <a:lstStyle/>
        <a:p>
          <a:endParaRPr lang="es-EC" sz="1500"/>
        </a:p>
      </dgm:t>
    </dgm:pt>
    <dgm:pt modelId="{8401084F-91F0-4246-AEDD-FDAFB1CFF399}" type="sibTrans" cxnId="{BB1DC005-6057-4C23-9BE1-0B1A83967BC7}">
      <dgm:prSet/>
      <dgm:spPr/>
      <dgm:t>
        <a:bodyPr/>
        <a:lstStyle/>
        <a:p>
          <a:endParaRPr lang="es-EC" sz="1500"/>
        </a:p>
      </dgm:t>
    </dgm:pt>
    <dgm:pt modelId="{4F2D040C-88F1-4889-B680-44FA021685B0}">
      <dgm:prSet phldrT="[Texto]" custT="1"/>
      <dgm:spPr/>
      <dgm:t>
        <a:bodyPr/>
        <a:lstStyle/>
        <a:p>
          <a:r>
            <a:rPr lang="es-EC" sz="1500" dirty="0" smtClean="0"/>
            <a:t>Conductividad eléctrica </a:t>
          </a:r>
          <a:endParaRPr lang="es-EC" sz="1500" dirty="0"/>
        </a:p>
      </dgm:t>
    </dgm:pt>
    <dgm:pt modelId="{0CE71AFD-AEDB-42FB-9B89-B173F8203641}" type="parTrans" cxnId="{37060DA3-C120-44BA-BA71-739CA696B716}">
      <dgm:prSet/>
      <dgm:spPr/>
      <dgm:t>
        <a:bodyPr/>
        <a:lstStyle/>
        <a:p>
          <a:endParaRPr lang="es-EC" sz="1500"/>
        </a:p>
      </dgm:t>
    </dgm:pt>
    <dgm:pt modelId="{F9D590F2-CFE6-40C8-B8F4-71B15CF14402}" type="sibTrans" cxnId="{37060DA3-C120-44BA-BA71-739CA696B716}">
      <dgm:prSet/>
      <dgm:spPr/>
      <dgm:t>
        <a:bodyPr/>
        <a:lstStyle/>
        <a:p>
          <a:endParaRPr lang="es-EC" sz="1500"/>
        </a:p>
      </dgm:t>
    </dgm:pt>
    <dgm:pt modelId="{B62E9379-BE9D-4BA2-984B-AF1D281D59EA}">
      <dgm:prSet phldrT="[Texto]" custT="1"/>
      <dgm:spPr/>
      <dgm:t>
        <a:bodyPr/>
        <a:lstStyle/>
        <a:p>
          <a:r>
            <a:rPr lang="es-EC" sz="1500" dirty="0" smtClean="0"/>
            <a:t>Fondo obscuro </a:t>
          </a:r>
          <a:endParaRPr lang="es-EC" sz="1500" dirty="0"/>
        </a:p>
      </dgm:t>
    </dgm:pt>
    <dgm:pt modelId="{EA585098-7277-4C46-A00F-B419E34E298D}" type="parTrans" cxnId="{9D3932F1-0B59-4707-905A-ACB69EEAF017}">
      <dgm:prSet/>
      <dgm:spPr/>
      <dgm:t>
        <a:bodyPr/>
        <a:lstStyle/>
        <a:p>
          <a:endParaRPr lang="es-EC" sz="1500"/>
        </a:p>
      </dgm:t>
    </dgm:pt>
    <dgm:pt modelId="{67656C44-C396-485A-9D8D-312BBC37B4E8}" type="sibTrans" cxnId="{9D3932F1-0B59-4707-905A-ACB69EEAF017}">
      <dgm:prSet/>
      <dgm:spPr/>
      <dgm:t>
        <a:bodyPr/>
        <a:lstStyle/>
        <a:p>
          <a:endParaRPr lang="es-EC" sz="1500"/>
        </a:p>
      </dgm:t>
    </dgm:pt>
    <dgm:pt modelId="{3D880136-60A6-4F30-8AAE-B49A836437CE}">
      <dgm:prSet phldrT="[Texto]" custT="1"/>
      <dgm:spPr/>
      <dgm:t>
        <a:bodyPr/>
        <a:lstStyle/>
        <a:p>
          <a:r>
            <a:rPr lang="es-EC" sz="1500" dirty="0" smtClean="0"/>
            <a:t>Recuento de células somáticas </a:t>
          </a:r>
          <a:endParaRPr lang="es-EC" sz="1500" dirty="0"/>
        </a:p>
      </dgm:t>
    </dgm:pt>
    <dgm:pt modelId="{FDD6D6C3-8231-436A-80D2-E6768266A6B9}" type="parTrans" cxnId="{6B47B727-6D14-45D6-ABAC-BA66E5849C61}">
      <dgm:prSet/>
      <dgm:spPr/>
      <dgm:t>
        <a:bodyPr/>
        <a:lstStyle/>
        <a:p>
          <a:endParaRPr lang="es-EC" sz="1500"/>
        </a:p>
      </dgm:t>
    </dgm:pt>
    <dgm:pt modelId="{253E4E70-5969-4BD3-8FF6-2E19F4B2B235}" type="sibTrans" cxnId="{6B47B727-6D14-45D6-ABAC-BA66E5849C61}">
      <dgm:prSet/>
      <dgm:spPr/>
      <dgm:t>
        <a:bodyPr/>
        <a:lstStyle/>
        <a:p>
          <a:endParaRPr lang="es-EC" sz="1500"/>
        </a:p>
      </dgm:t>
    </dgm:pt>
    <dgm:pt modelId="{02219F79-A718-4F3D-8656-E4AF5459E6D4}">
      <dgm:prSet custT="1"/>
      <dgm:spPr/>
      <dgm:t>
        <a:bodyPr/>
        <a:lstStyle/>
        <a:p>
          <a:r>
            <a:rPr lang="es-EC" sz="1500" dirty="0" smtClean="0"/>
            <a:t>California mastitis test</a:t>
          </a:r>
          <a:endParaRPr lang="es-EC" sz="1500" dirty="0"/>
        </a:p>
      </dgm:t>
    </dgm:pt>
    <dgm:pt modelId="{337694A2-1302-4717-801A-E076B6BD90F2}" type="parTrans" cxnId="{53799AC6-408E-42A4-ADBC-7179241F9853}">
      <dgm:prSet/>
      <dgm:spPr/>
      <dgm:t>
        <a:bodyPr/>
        <a:lstStyle/>
        <a:p>
          <a:endParaRPr lang="es-EC" sz="1500"/>
        </a:p>
      </dgm:t>
    </dgm:pt>
    <dgm:pt modelId="{9A277AE6-9928-4CA9-A7CA-A6ED2E017D93}" type="sibTrans" cxnId="{53799AC6-408E-42A4-ADBC-7179241F9853}">
      <dgm:prSet/>
      <dgm:spPr/>
      <dgm:t>
        <a:bodyPr/>
        <a:lstStyle/>
        <a:p>
          <a:endParaRPr lang="es-EC" sz="1500"/>
        </a:p>
      </dgm:t>
    </dgm:pt>
    <dgm:pt modelId="{0FE06D61-3DFA-43CE-BF02-DCD8B0B3DED0}" type="pres">
      <dgm:prSet presAssocID="{5375B6FC-8C57-4B92-A6E2-8F4F9AB0E4AB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F55F7E13-DB2A-4A98-9F98-D0812957B3A8}" type="pres">
      <dgm:prSet presAssocID="{7EC533ED-0B2F-4084-91FB-9B0926A0D11D}" presName="hierRoot1" presStyleCnt="0">
        <dgm:presLayoutVars>
          <dgm:hierBranch val="init"/>
        </dgm:presLayoutVars>
      </dgm:prSet>
      <dgm:spPr/>
    </dgm:pt>
    <dgm:pt modelId="{57808481-592D-4B54-BC88-3F6F00692495}" type="pres">
      <dgm:prSet presAssocID="{7EC533ED-0B2F-4084-91FB-9B0926A0D11D}" presName="rootComposite1" presStyleCnt="0"/>
      <dgm:spPr/>
    </dgm:pt>
    <dgm:pt modelId="{482D3D32-9A45-440D-BA62-A69849D82D95}" type="pres">
      <dgm:prSet presAssocID="{7EC533ED-0B2F-4084-91FB-9B0926A0D11D}" presName="rootText1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C7FEAC8-3F26-4979-895F-E3A1DA1F1A13}" type="pres">
      <dgm:prSet presAssocID="{7EC533ED-0B2F-4084-91FB-9B0926A0D11D}" presName="topArc1" presStyleLbl="parChTrans1D1" presStyleIdx="0" presStyleCnt="10"/>
      <dgm:spPr/>
    </dgm:pt>
    <dgm:pt modelId="{85A5D3DA-4972-4C6F-BF30-41FB0CBA8728}" type="pres">
      <dgm:prSet presAssocID="{7EC533ED-0B2F-4084-91FB-9B0926A0D11D}" presName="bottomArc1" presStyleLbl="parChTrans1D1" presStyleIdx="1" presStyleCnt="10"/>
      <dgm:spPr/>
    </dgm:pt>
    <dgm:pt modelId="{393A32F4-C155-4FF5-B470-B5930F2BB925}" type="pres">
      <dgm:prSet presAssocID="{7EC533ED-0B2F-4084-91FB-9B0926A0D11D}" presName="topConnNode1" presStyleLbl="node1" presStyleIdx="0" presStyleCnt="0"/>
      <dgm:spPr/>
      <dgm:t>
        <a:bodyPr/>
        <a:lstStyle/>
        <a:p>
          <a:endParaRPr lang="es-EC"/>
        </a:p>
      </dgm:t>
    </dgm:pt>
    <dgm:pt modelId="{760CE4C0-04E7-4721-9DCE-B79A66956060}" type="pres">
      <dgm:prSet presAssocID="{7EC533ED-0B2F-4084-91FB-9B0926A0D11D}" presName="hierChild2" presStyleCnt="0"/>
      <dgm:spPr/>
    </dgm:pt>
    <dgm:pt modelId="{27B1E372-FA86-43C8-9D6F-10738C7F3E9A}" type="pres">
      <dgm:prSet presAssocID="{0CE71AFD-AEDB-42FB-9B89-B173F8203641}" presName="Name28" presStyleLbl="parChTrans1D2" presStyleIdx="0" presStyleCnt="4"/>
      <dgm:spPr/>
      <dgm:t>
        <a:bodyPr/>
        <a:lstStyle/>
        <a:p>
          <a:endParaRPr lang="es-EC"/>
        </a:p>
      </dgm:t>
    </dgm:pt>
    <dgm:pt modelId="{FB6792B5-4710-4F4F-B67D-76AF5E0E19A0}" type="pres">
      <dgm:prSet presAssocID="{4F2D040C-88F1-4889-B680-44FA021685B0}" presName="hierRoot2" presStyleCnt="0">
        <dgm:presLayoutVars>
          <dgm:hierBranch val="init"/>
        </dgm:presLayoutVars>
      </dgm:prSet>
      <dgm:spPr/>
    </dgm:pt>
    <dgm:pt modelId="{58A703F2-8B24-4A46-A26B-CFC07038D9AD}" type="pres">
      <dgm:prSet presAssocID="{4F2D040C-88F1-4889-B680-44FA021685B0}" presName="rootComposite2" presStyleCnt="0"/>
      <dgm:spPr/>
    </dgm:pt>
    <dgm:pt modelId="{AF82AB3C-3A26-4B5D-9E6A-11E7508BA50F}" type="pres">
      <dgm:prSet presAssocID="{4F2D040C-88F1-4889-B680-44FA021685B0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4B14208-21DD-403E-A596-B5D91C4E0F64}" type="pres">
      <dgm:prSet presAssocID="{4F2D040C-88F1-4889-B680-44FA021685B0}" presName="topArc2" presStyleLbl="parChTrans1D1" presStyleIdx="2" presStyleCnt="10"/>
      <dgm:spPr/>
    </dgm:pt>
    <dgm:pt modelId="{E82F824F-BCD0-481E-B9DA-83853914C051}" type="pres">
      <dgm:prSet presAssocID="{4F2D040C-88F1-4889-B680-44FA021685B0}" presName="bottomArc2" presStyleLbl="parChTrans1D1" presStyleIdx="3" presStyleCnt="10"/>
      <dgm:spPr/>
    </dgm:pt>
    <dgm:pt modelId="{31F3A23B-47F5-4CA5-B1D2-E280A7040E24}" type="pres">
      <dgm:prSet presAssocID="{4F2D040C-88F1-4889-B680-44FA021685B0}" presName="topConnNode2" presStyleLbl="node2" presStyleIdx="0" presStyleCnt="0"/>
      <dgm:spPr/>
      <dgm:t>
        <a:bodyPr/>
        <a:lstStyle/>
        <a:p>
          <a:endParaRPr lang="es-EC"/>
        </a:p>
      </dgm:t>
    </dgm:pt>
    <dgm:pt modelId="{ED8C3014-D84F-403A-864F-7D47F2BEAFC8}" type="pres">
      <dgm:prSet presAssocID="{4F2D040C-88F1-4889-B680-44FA021685B0}" presName="hierChild4" presStyleCnt="0"/>
      <dgm:spPr/>
    </dgm:pt>
    <dgm:pt modelId="{BFC6448D-429C-4698-9283-F4A26D3D0784}" type="pres">
      <dgm:prSet presAssocID="{4F2D040C-88F1-4889-B680-44FA021685B0}" presName="hierChild5" presStyleCnt="0"/>
      <dgm:spPr/>
    </dgm:pt>
    <dgm:pt modelId="{792F2801-3195-4809-AE92-1D77E1FF3CE6}" type="pres">
      <dgm:prSet presAssocID="{EA585098-7277-4C46-A00F-B419E34E298D}" presName="Name28" presStyleLbl="parChTrans1D2" presStyleIdx="1" presStyleCnt="4"/>
      <dgm:spPr/>
      <dgm:t>
        <a:bodyPr/>
        <a:lstStyle/>
        <a:p>
          <a:endParaRPr lang="es-EC"/>
        </a:p>
      </dgm:t>
    </dgm:pt>
    <dgm:pt modelId="{27C86370-0AFC-43B1-A034-E25FD3654D1D}" type="pres">
      <dgm:prSet presAssocID="{B62E9379-BE9D-4BA2-984B-AF1D281D59EA}" presName="hierRoot2" presStyleCnt="0">
        <dgm:presLayoutVars>
          <dgm:hierBranch val="init"/>
        </dgm:presLayoutVars>
      </dgm:prSet>
      <dgm:spPr/>
    </dgm:pt>
    <dgm:pt modelId="{DEDC32B5-FC58-469A-9D90-AA9ED49C6210}" type="pres">
      <dgm:prSet presAssocID="{B62E9379-BE9D-4BA2-984B-AF1D281D59EA}" presName="rootComposite2" presStyleCnt="0"/>
      <dgm:spPr/>
    </dgm:pt>
    <dgm:pt modelId="{E1471B85-C3DA-479F-A19F-33295A1ABA45}" type="pres">
      <dgm:prSet presAssocID="{B62E9379-BE9D-4BA2-984B-AF1D281D59EA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CFA35E8-E40F-4156-B754-9A605A66BA6D}" type="pres">
      <dgm:prSet presAssocID="{B62E9379-BE9D-4BA2-984B-AF1D281D59EA}" presName="topArc2" presStyleLbl="parChTrans1D1" presStyleIdx="4" presStyleCnt="10"/>
      <dgm:spPr/>
    </dgm:pt>
    <dgm:pt modelId="{73F287D1-E6FA-496E-AFA5-C586B113DA98}" type="pres">
      <dgm:prSet presAssocID="{B62E9379-BE9D-4BA2-984B-AF1D281D59EA}" presName="bottomArc2" presStyleLbl="parChTrans1D1" presStyleIdx="5" presStyleCnt="10"/>
      <dgm:spPr/>
    </dgm:pt>
    <dgm:pt modelId="{AB90AA5F-3DC0-4FCB-9224-544F784CA482}" type="pres">
      <dgm:prSet presAssocID="{B62E9379-BE9D-4BA2-984B-AF1D281D59EA}" presName="topConnNode2" presStyleLbl="node2" presStyleIdx="0" presStyleCnt="0"/>
      <dgm:spPr/>
      <dgm:t>
        <a:bodyPr/>
        <a:lstStyle/>
        <a:p>
          <a:endParaRPr lang="es-EC"/>
        </a:p>
      </dgm:t>
    </dgm:pt>
    <dgm:pt modelId="{D8FE44CE-4335-4899-B163-68B39269194B}" type="pres">
      <dgm:prSet presAssocID="{B62E9379-BE9D-4BA2-984B-AF1D281D59EA}" presName="hierChild4" presStyleCnt="0"/>
      <dgm:spPr/>
    </dgm:pt>
    <dgm:pt modelId="{FBE16652-F0FB-4DBF-A64D-937A81E8E98D}" type="pres">
      <dgm:prSet presAssocID="{B62E9379-BE9D-4BA2-984B-AF1D281D59EA}" presName="hierChild5" presStyleCnt="0"/>
      <dgm:spPr/>
    </dgm:pt>
    <dgm:pt modelId="{A6A77F83-9FA6-418D-986C-C47FDD15EAB3}" type="pres">
      <dgm:prSet presAssocID="{FDD6D6C3-8231-436A-80D2-E6768266A6B9}" presName="Name28" presStyleLbl="parChTrans1D2" presStyleIdx="2" presStyleCnt="4"/>
      <dgm:spPr/>
      <dgm:t>
        <a:bodyPr/>
        <a:lstStyle/>
        <a:p>
          <a:endParaRPr lang="es-EC"/>
        </a:p>
      </dgm:t>
    </dgm:pt>
    <dgm:pt modelId="{BD780FC6-B8B7-4B29-983E-56A44EEAE86A}" type="pres">
      <dgm:prSet presAssocID="{3D880136-60A6-4F30-8AAE-B49A836437CE}" presName="hierRoot2" presStyleCnt="0">
        <dgm:presLayoutVars>
          <dgm:hierBranch val="init"/>
        </dgm:presLayoutVars>
      </dgm:prSet>
      <dgm:spPr/>
    </dgm:pt>
    <dgm:pt modelId="{A21F27DE-A9C1-42A6-A055-8B22030C582C}" type="pres">
      <dgm:prSet presAssocID="{3D880136-60A6-4F30-8AAE-B49A836437CE}" presName="rootComposite2" presStyleCnt="0"/>
      <dgm:spPr/>
    </dgm:pt>
    <dgm:pt modelId="{DA6A4820-23B5-485A-BADA-5A138D6A6466}" type="pres">
      <dgm:prSet presAssocID="{3D880136-60A6-4F30-8AAE-B49A836437CE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FDD52A8-A99D-40D2-ACB5-7CD082399BC9}" type="pres">
      <dgm:prSet presAssocID="{3D880136-60A6-4F30-8AAE-B49A836437CE}" presName="topArc2" presStyleLbl="parChTrans1D1" presStyleIdx="6" presStyleCnt="10"/>
      <dgm:spPr/>
    </dgm:pt>
    <dgm:pt modelId="{8F637B2B-181D-4D5F-9445-610BF19B47B3}" type="pres">
      <dgm:prSet presAssocID="{3D880136-60A6-4F30-8AAE-B49A836437CE}" presName="bottomArc2" presStyleLbl="parChTrans1D1" presStyleIdx="7" presStyleCnt="10"/>
      <dgm:spPr/>
    </dgm:pt>
    <dgm:pt modelId="{E063505C-CB50-4E1C-882E-4CBCE3B6553B}" type="pres">
      <dgm:prSet presAssocID="{3D880136-60A6-4F30-8AAE-B49A836437CE}" presName="topConnNode2" presStyleLbl="node2" presStyleIdx="0" presStyleCnt="0"/>
      <dgm:spPr/>
      <dgm:t>
        <a:bodyPr/>
        <a:lstStyle/>
        <a:p>
          <a:endParaRPr lang="es-EC"/>
        </a:p>
      </dgm:t>
    </dgm:pt>
    <dgm:pt modelId="{5F24CBA2-E07D-4A05-9CA1-54001CFDFFE0}" type="pres">
      <dgm:prSet presAssocID="{3D880136-60A6-4F30-8AAE-B49A836437CE}" presName="hierChild4" presStyleCnt="0"/>
      <dgm:spPr/>
    </dgm:pt>
    <dgm:pt modelId="{E96523EC-E328-46D8-A27F-C11F5656D4CB}" type="pres">
      <dgm:prSet presAssocID="{3D880136-60A6-4F30-8AAE-B49A836437CE}" presName="hierChild5" presStyleCnt="0"/>
      <dgm:spPr/>
    </dgm:pt>
    <dgm:pt modelId="{715E8253-1ECC-4558-95EF-CF80E5320D23}" type="pres">
      <dgm:prSet presAssocID="{337694A2-1302-4717-801A-E076B6BD90F2}" presName="Name28" presStyleLbl="parChTrans1D2" presStyleIdx="3" presStyleCnt="4"/>
      <dgm:spPr/>
      <dgm:t>
        <a:bodyPr/>
        <a:lstStyle/>
        <a:p>
          <a:endParaRPr lang="es-EC"/>
        </a:p>
      </dgm:t>
    </dgm:pt>
    <dgm:pt modelId="{358787A7-E9F7-45FF-B74A-07035A88273B}" type="pres">
      <dgm:prSet presAssocID="{02219F79-A718-4F3D-8656-E4AF5459E6D4}" presName="hierRoot2" presStyleCnt="0">
        <dgm:presLayoutVars>
          <dgm:hierBranch val="init"/>
        </dgm:presLayoutVars>
      </dgm:prSet>
      <dgm:spPr/>
    </dgm:pt>
    <dgm:pt modelId="{2C4F7BBB-BBA0-446C-836E-58C5356B2A32}" type="pres">
      <dgm:prSet presAssocID="{02219F79-A718-4F3D-8656-E4AF5459E6D4}" presName="rootComposite2" presStyleCnt="0"/>
      <dgm:spPr/>
    </dgm:pt>
    <dgm:pt modelId="{9533CC2D-FB03-424F-9695-CAFF28DFBC07}" type="pres">
      <dgm:prSet presAssocID="{02219F79-A718-4F3D-8656-E4AF5459E6D4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20CAD94-F07D-407E-AF74-6063CB547864}" type="pres">
      <dgm:prSet presAssocID="{02219F79-A718-4F3D-8656-E4AF5459E6D4}" presName="topArc2" presStyleLbl="parChTrans1D1" presStyleIdx="8" presStyleCnt="10"/>
      <dgm:spPr/>
    </dgm:pt>
    <dgm:pt modelId="{E6F850BC-5775-47A1-BC2E-92A1324CBCE3}" type="pres">
      <dgm:prSet presAssocID="{02219F79-A718-4F3D-8656-E4AF5459E6D4}" presName="bottomArc2" presStyleLbl="parChTrans1D1" presStyleIdx="9" presStyleCnt="10"/>
      <dgm:spPr/>
    </dgm:pt>
    <dgm:pt modelId="{72E9F5AC-C1DB-47FF-AE99-84D68932B18E}" type="pres">
      <dgm:prSet presAssocID="{02219F79-A718-4F3D-8656-E4AF5459E6D4}" presName="topConnNode2" presStyleLbl="node2" presStyleIdx="0" presStyleCnt="0"/>
      <dgm:spPr/>
      <dgm:t>
        <a:bodyPr/>
        <a:lstStyle/>
        <a:p>
          <a:endParaRPr lang="es-EC"/>
        </a:p>
      </dgm:t>
    </dgm:pt>
    <dgm:pt modelId="{127C3C51-1E4E-450A-961C-1F5A4042A598}" type="pres">
      <dgm:prSet presAssocID="{02219F79-A718-4F3D-8656-E4AF5459E6D4}" presName="hierChild4" presStyleCnt="0"/>
      <dgm:spPr/>
    </dgm:pt>
    <dgm:pt modelId="{E32AD947-679E-49A8-8C8B-684E4BD5DC1F}" type="pres">
      <dgm:prSet presAssocID="{02219F79-A718-4F3D-8656-E4AF5459E6D4}" presName="hierChild5" presStyleCnt="0"/>
      <dgm:spPr/>
    </dgm:pt>
    <dgm:pt modelId="{485D8E97-3A0C-4901-ADF1-7CD8E2A83E42}" type="pres">
      <dgm:prSet presAssocID="{7EC533ED-0B2F-4084-91FB-9B0926A0D11D}" presName="hierChild3" presStyleCnt="0"/>
      <dgm:spPr/>
    </dgm:pt>
  </dgm:ptLst>
  <dgm:cxnLst>
    <dgm:cxn modelId="{0B737ECD-0236-461D-B4D2-EA561D548010}" type="presOf" srcId="{7EC533ED-0B2F-4084-91FB-9B0926A0D11D}" destId="{393A32F4-C155-4FF5-B470-B5930F2BB925}" srcOrd="1" destOrd="0" presId="urn:microsoft.com/office/officeart/2008/layout/HalfCircleOrganizationChart"/>
    <dgm:cxn modelId="{97A683F1-7E69-4FC2-8408-FC4CDF9F5919}" type="presOf" srcId="{FDD6D6C3-8231-436A-80D2-E6768266A6B9}" destId="{A6A77F83-9FA6-418D-986C-C47FDD15EAB3}" srcOrd="0" destOrd="0" presId="urn:microsoft.com/office/officeart/2008/layout/HalfCircleOrganizationChart"/>
    <dgm:cxn modelId="{B6B825E8-A87A-4A46-846D-A423884AFB28}" type="presOf" srcId="{5375B6FC-8C57-4B92-A6E2-8F4F9AB0E4AB}" destId="{0FE06D61-3DFA-43CE-BF02-DCD8B0B3DED0}" srcOrd="0" destOrd="0" presId="urn:microsoft.com/office/officeart/2008/layout/HalfCircleOrganizationChart"/>
    <dgm:cxn modelId="{8D6EE64F-AA2B-4242-ACC4-484AB75BF71D}" type="presOf" srcId="{EA585098-7277-4C46-A00F-B419E34E298D}" destId="{792F2801-3195-4809-AE92-1D77E1FF3CE6}" srcOrd="0" destOrd="0" presId="urn:microsoft.com/office/officeart/2008/layout/HalfCircleOrganizationChart"/>
    <dgm:cxn modelId="{96CB7297-092B-49D9-83A5-A1994588C009}" type="presOf" srcId="{4F2D040C-88F1-4889-B680-44FA021685B0}" destId="{AF82AB3C-3A26-4B5D-9E6A-11E7508BA50F}" srcOrd="0" destOrd="0" presId="urn:microsoft.com/office/officeart/2008/layout/HalfCircleOrganizationChart"/>
    <dgm:cxn modelId="{38BB694A-BC7B-46D4-A6FB-E93A50D37067}" type="presOf" srcId="{02219F79-A718-4F3D-8656-E4AF5459E6D4}" destId="{72E9F5AC-C1DB-47FF-AE99-84D68932B18E}" srcOrd="1" destOrd="0" presId="urn:microsoft.com/office/officeart/2008/layout/HalfCircleOrganizationChart"/>
    <dgm:cxn modelId="{DC52AF50-1C24-44D3-86C5-B0333B27451A}" type="presOf" srcId="{02219F79-A718-4F3D-8656-E4AF5459E6D4}" destId="{9533CC2D-FB03-424F-9695-CAFF28DFBC07}" srcOrd="0" destOrd="0" presId="urn:microsoft.com/office/officeart/2008/layout/HalfCircleOrganizationChart"/>
    <dgm:cxn modelId="{BB1DC005-6057-4C23-9BE1-0B1A83967BC7}" srcId="{5375B6FC-8C57-4B92-A6E2-8F4F9AB0E4AB}" destId="{7EC533ED-0B2F-4084-91FB-9B0926A0D11D}" srcOrd="0" destOrd="0" parTransId="{262E59C7-E4CE-46EB-8EAA-0A0ADA1FEFA8}" sibTransId="{8401084F-91F0-4246-AEDD-FDAFB1CFF399}"/>
    <dgm:cxn modelId="{9D3932F1-0B59-4707-905A-ACB69EEAF017}" srcId="{7EC533ED-0B2F-4084-91FB-9B0926A0D11D}" destId="{B62E9379-BE9D-4BA2-984B-AF1D281D59EA}" srcOrd="1" destOrd="0" parTransId="{EA585098-7277-4C46-A00F-B419E34E298D}" sibTransId="{67656C44-C396-485A-9D8D-312BBC37B4E8}"/>
    <dgm:cxn modelId="{37060DA3-C120-44BA-BA71-739CA696B716}" srcId="{7EC533ED-0B2F-4084-91FB-9B0926A0D11D}" destId="{4F2D040C-88F1-4889-B680-44FA021685B0}" srcOrd="0" destOrd="0" parTransId="{0CE71AFD-AEDB-42FB-9B89-B173F8203641}" sibTransId="{F9D590F2-CFE6-40C8-B8F4-71B15CF14402}"/>
    <dgm:cxn modelId="{FD15ADE4-AAC8-41A8-AAC0-00C77967224B}" type="presOf" srcId="{7EC533ED-0B2F-4084-91FB-9B0926A0D11D}" destId="{482D3D32-9A45-440D-BA62-A69849D82D95}" srcOrd="0" destOrd="0" presId="urn:microsoft.com/office/officeart/2008/layout/HalfCircleOrganizationChart"/>
    <dgm:cxn modelId="{70CF7F67-C522-4765-A46C-C8F250E6F122}" type="presOf" srcId="{3D880136-60A6-4F30-8AAE-B49A836437CE}" destId="{E063505C-CB50-4E1C-882E-4CBCE3B6553B}" srcOrd="1" destOrd="0" presId="urn:microsoft.com/office/officeart/2008/layout/HalfCircleOrganizationChart"/>
    <dgm:cxn modelId="{B6D30B66-2AFC-48E0-B142-3A2DE7B4E3A0}" type="presOf" srcId="{B62E9379-BE9D-4BA2-984B-AF1D281D59EA}" destId="{AB90AA5F-3DC0-4FCB-9224-544F784CA482}" srcOrd="1" destOrd="0" presId="urn:microsoft.com/office/officeart/2008/layout/HalfCircleOrganizationChart"/>
    <dgm:cxn modelId="{5A8DD558-CA0F-4818-ACCE-B6B08A728AB8}" type="presOf" srcId="{3D880136-60A6-4F30-8AAE-B49A836437CE}" destId="{DA6A4820-23B5-485A-BADA-5A138D6A6466}" srcOrd="0" destOrd="0" presId="urn:microsoft.com/office/officeart/2008/layout/HalfCircleOrganizationChart"/>
    <dgm:cxn modelId="{48C54D47-2C08-4251-9CE3-A60D1066E21C}" type="presOf" srcId="{B62E9379-BE9D-4BA2-984B-AF1D281D59EA}" destId="{E1471B85-C3DA-479F-A19F-33295A1ABA45}" srcOrd="0" destOrd="0" presId="urn:microsoft.com/office/officeart/2008/layout/HalfCircleOrganizationChart"/>
    <dgm:cxn modelId="{6B47B727-6D14-45D6-ABAC-BA66E5849C61}" srcId="{7EC533ED-0B2F-4084-91FB-9B0926A0D11D}" destId="{3D880136-60A6-4F30-8AAE-B49A836437CE}" srcOrd="2" destOrd="0" parTransId="{FDD6D6C3-8231-436A-80D2-E6768266A6B9}" sibTransId="{253E4E70-5969-4BD3-8FF6-2E19F4B2B235}"/>
    <dgm:cxn modelId="{E9DEFF2E-CFB8-4FEB-A629-5290295008E9}" type="presOf" srcId="{0CE71AFD-AEDB-42FB-9B89-B173F8203641}" destId="{27B1E372-FA86-43C8-9D6F-10738C7F3E9A}" srcOrd="0" destOrd="0" presId="urn:microsoft.com/office/officeart/2008/layout/HalfCircleOrganizationChart"/>
    <dgm:cxn modelId="{4B8701A1-29B5-4B82-AEEB-A4FD2D38F21F}" type="presOf" srcId="{4F2D040C-88F1-4889-B680-44FA021685B0}" destId="{31F3A23B-47F5-4CA5-B1D2-E280A7040E24}" srcOrd="1" destOrd="0" presId="urn:microsoft.com/office/officeart/2008/layout/HalfCircleOrganizationChart"/>
    <dgm:cxn modelId="{2DA64F14-FB69-4267-8014-5ECA64FF6F6A}" type="presOf" srcId="{337694A2-1302-4717-801A-E076B6BD90F2}" destId="{715E8253-1ECC-4558-95EF-CF80E5320D23}" srcOrd="0" destOrd="0" presId="urn:microsoft.com/office/officeart/2008/layout/HalfCircleOrganizationChart"/>
    <dgm:cxn modelId="{53799AC6-408E-42A4-ADBC-7179241F9853}" srcId="{7EC533ED-0B2F-4084-91FB-9B0926A0D11D}" destId="{02219F79-A718-4F3D-8656-E4AF5459E6D4}" srcOrd="3" destOrd="0" parTransId="{337694A2-1302-4717-801A-E076B6BD90F2}" sibTransId="{9A277AE6-9928-4CA9-A7CA-A6ED2E017D93}"/>
    <dgm:cxn modelId="{EFE12571-810F-4B6E-A280-F69F99E2C659}" type="presParOf" srcId="{0FE06D61-3DFA-43CE-BF02-DCD8B0B3DED0}" destId="{F55F7E13-DB2A-4A98-9F98-D0812957B3A8}" srcOrd="0" destOrd="0" presId="urn:microsoft.com/office/officeart/2008/layout/HalfCircleOrganizationChart"/>
    <dgm:cxn modelId="{85443815-025D-40FB-A539-4F7082B50EAB}" type="presParOf" srcId="{F55F7E13-DB2A-4A98-9F98-D0812957B3A8}" destId="{57808481-592D-4B54-BC88-3F6F00692495}" srcOrd="0" destOrd="0" presId="urn:microsoft.com/office/officeart/2008/layout/HalfCircleOrganizationChart"/>
    <dgm:cxn modelId="{7D5DDC0C-C931-4490-8907-F9C78756E61B}" type="presParOf" srcId="{57808481-592D-4B54-BC88-3F6F00692495}" destId="{482D3D32-9A45-440D-BA62-A69849D82D95}" srcOrd="0" destOrd="0" presId="urn:microsoft.com/office/officeart/2008/layout/HalfCircleOrganizationChart"/>
    <dgm:cxn modelId="{95BC755A-6330-47BB-A3F2-8D1C2A17BCA3}" type="presParOf" srcId="{57808481-592D-4B54-BC88-3F6F00692495}" destId="{FC7FEAC8-3F26-4979-895F-E3A1DA1F1A13}" srcOrd="1" destOrd="0" presId="urn:microsoft.com/office/officeart/2008/layout/HalfCircleOrganizationChart"/>
    <dgm:cxn modelId="{FBC02DD0-D752-4819-B5B6-A99202FA9688}" type="presParOf" srcId="{57808481-592D-4B54-BC88-3F6F00692495}" destId="{85A5D3DA-4972-4C6F-BF30-41FB0CBA8728}" srcOrd="2" destOrd="0" presId="urn:microsoft.com/office/officeart/2008/layout/HalfCircleOrganizationChart"/>
    <dgm:cxn modelId="{81DD1F6E-30B0-4A3B-9FF7-C65D20EF4428}" type="presParOf" srcId="{57808481-592D-4B54-BC88-3F6F00692495}" destId="{393A32F4-C155-4FF5-B470-B5930F2BB925}" srcOrd="3" destOrd="0" presId="urn:microsoft.com/office/officeart/2008/layout/HalfCircleOrganizationChart"/>
    <dgm:cxn modelId="{C2E358A3-C3BD-44F3-AEAC-E89EFE9DDD4E}" type="presParOf" srcId="{F55F7E13-DB2A-4A98-9F98-D0812957B3A8}" destId="{760CE4C0-04E7-4721-9DCE-B79A66956060}" srcOrd="1" destOrd="0" presId="urn:microsoft.com/office/officeart/2008/layout/HalfCircleOrganizationChart"/>
    <dgm:cxn modelId="{6054AC78-E536-4BB1-9060-3C50CD4B86A5}" type="presParOf" srcId="{760CE4C0-04E7-4721-9DCE-B79A66956060}" destId="{27B1E372-FA86-43C8-9D6F-10738C7F3E9A}" srcOrd="0" destOrd="0" presId="urn:microsoft.com/office/officeart/2008/layout/HalfCircleOrganizationChart"/>
    <dgm:cxn modelId="{6BA4663A-5546-468A-969F-044F2D0D6DC5}" type="presParOf" srcId="{760CE4C0-04E7-4721-9DCE-B79A66956060}" destId="{FB6792B5-4710-4F4F-B67D-76AF5E0E19A0}" srcOrd="1" destOrd="0" presId="urn:microsoft.com/office/officeart/2008/layout/HalfCircleOrganizationChart"/>
    <dgm:cxn modelId="{27742E11-8402-4E15-A227-D4F79C248653}" type="presParOf" srcId="{FB6792B5-4710-4F4F-B67D-76AF5E0E19A0}" destId="{58A703F2-8B24-4A46-A26B-CFC07038D9AD}" srcOrd="0" destOrd="0" presId="urn:microsoft.com/office/officeart/2008/layout/HalfCircleOrganizationChart"/>
    <dgm:cxn modelId="{94344D99-B436-4389-945A-77E6CD1E8143}" type="presParOf" srcId="{58A703F2-8B24-4A46-A26B-CFC07038D9AD}" destId="{AF82AB3C-3A26-4B5D-9E6A-11E7508BA50F}" srcOrd="0" destOrd="0" presId="urn:microsoft.com/office/officeart/2008/layout/HalfCircleOrganizationChart"/>
    <dgm:cxn modelId="{5196C18D-55F0-479F-A292-E309B4EBB985}" type="presParOf" srcId="{58A703F2-8B24-4A46-A26B-CFC07038D9AD}" destId="{74B14208-21DD-403E-A596-B5D91C4E0F64}" srcOrd="1" destOrd="0" presId="urn:microsoft.com/office/officeart/2008/layout/HalfCircleOrganizationChart"/>
    <dgm:cxn modelId="{CE24D340-FD90-4618-B723-DEF867E1F406}" type="presParOf" srcId="{58A703F2-8B24-4A46-A26B-CFC07038D9AD}" destId="{E82F824F-BCD0-481E-B9DA-83853914C051}" srcOrd="2" destOrd="0" presId="urn:microsoft.com/office/officeart/2008/layout/HalfCircleOrganizationChart"/>
    <dgm:cxn modelId="{D39D5411-1E2B-4E1F-9242-EF764BC74BD8}" type="presParOf" srcId="{58A703F2-8B24-4A46-A26B-CFC07038D9AD}" destId="{31F3A23B-47F5-4CA5-B1D2-E280A7040E24}" srcOrd="3" destOrd="0" presId="urn:microsoft.com/office/officeart/2008/layout/HalfCircleOrganizationChart"/>
    <dgm:cxn modelId="{48751BF8-5B69-4601-AC20-61227C89B350}" type="presParOf" srcId="{FB6792B5-4710-4F4F-B67D-76AF5E0E19A0}" destId="{ED8C3014-D84F-403A-864F-7D47F2BEAFC8}" srcOrd="1" destOrd="0" presId="urn:microsoft.com/office/officeart/2008/layout/HalfCircleOrganizationChart"/>
    <dgm:cxn modelId="{7B9F03BF-5B88-4998-A001-7B498F3B5845}" type="presParOf" srcId="{FB6792B5-4710-4F4F-B67D-76AF5E0E19A0}" destId="{BFC6448D-429C-4698-9283-F4A26D3D0784}" srcOrd="2" destOrd="0" presId="urn:microsoft.com/office/officeart/2008/layout/HalfCircleOrganizationChart"/>
    <dgm:cxn modelId="{A02EC4C5-805E-40B2-9412-AC53432A40EB}" type="presParOf" srcId="{760CE4C0-04E7-4721-9DCE-B79A66956060}" destId="{792F2801-3195-4809-AE92-1D77E1FF3CE6}" srcOrd="2" destOrd="0" presId="urn:microsoft.com/office/officeart/2008/layout/HalfCircleOrganizationChart"/>
    <dgm:cxn modelId="{96199CF2-4F33-43A0-A2CB-5CBE37BE13D4}" type="presParOf" srcId="{760CE4C0-04E7-4721-9DCE-B79A66956060}" destId="{27C86370-0AFC-43B1-A034-E25FD3654D1D}" srcOrd="3" destOrd="0" presId="urn:microsoft.com/office/officeart/2008/layout/HalfCircleOrganizationChart"/>
    <dgm:cxn modelId="{509B1B66-C6AF-438F-9F84-4B6B68C6785C}" type="presParOf" srcId="{27C86370-0AFC-43B1-A034-E25FD3654D1D}" destId="{DEDC32B5-FC58-469A-9D90-AA9ED49C6210}" srcOrd="0" destOrd="0" presId="urn:microsoft.com/office/officeart/2008/layout/HalfCircleOrganizationChart"/>
    <dgm:cxn modelId="{603BC1C8-83D3-452E-9031-817DF837695C}" type="presParOf" srcId="{DEDC32B5-FC58-469A-9D90-AA9ED49C6210}" destId="{E1471B85-C3DA-479F-A19F-33295A1ABA45}" srcOrd="0" destOrd="0" presId="urn:microsoft.com/office/officeart/2008/layout/HalfCircleOrganizationChart"/>
    <dgm:cxn modelId="{C7E0A26B-0CBA-49D2-BCF4-AE928936A66C}" type="presParOf" srcId="{DEDC32B5-FC58-469A-9D90-AA9ED49C6210}" destId="{FCFA35E8-E40F-4156-B754-9A605A66BA6D}" srcOrd="1" destOrd="0" presId="urn:microsoft.com/office/officeart/2008/layout/HalfCircleOrganizationChart"/>
    <dgm:cxn modelId="{8671EA61-B853-4A0A-96EC-7B732BB9DAFD}" type="presParOf" srcId="{DEDC32B5-FC58-469A-9D90-AA9ED49C6210}" destId="{73F287D1-E6FA-496E-AFA5-C586B113DA98}" srcOrd="2" destOrd="0" presId="urn:microsoft.com/office/officeart/2008/layout/HalfCircleOrganizationChart"/>
    <dgm:cxn modelId="{9E8DF09D-9A98-4C08-9518-2549ACD636AD}" type="presParOf" srcId="{DEDC32B5-FC58-469A-9D90-AA9ED49C6210}" destId="{AB90AA5F-3DC0-4FCB-9224-544F784CA482}" srcOrd="3" destOrd="0" presId="urn:microsoft.com/office/officeart/2008/layout/HalfCircleOrganizationChart"/>
    <dgm:cxn modelId="{DC50726F-E260-4134-BD0C-FE16C4C9F6CF}" type="presParOf" srcId="{27C86370-0AFC-43B1-A034-E25FD3654D1D}" destId="{D8FE44CE-4335-4899-B163-68B39269194B}" srcOrd="1" destOrd="0" presId="urn:microsoft.com/office/officeart/2008/layout/HalfCircleOrganizationChart"/>
    <dgm:cxn modelId="{92831E0C-39DA-40D9-A32F-0A95DAF18BDC}" type="presParOf" srcId="{27C86370-0AFC-43B1-A034-E25FD3654D1D}" destId="{FBE16652-F0FB-4DBF-A64D-937A81E8E98D}" srcOrd="2" destOrd="0" presId="urn:microsoft.com/office/officeart/2008/layout/HalfCircleOrganizationChart"/>
    <dgm:cxn modelId="{B6EAA2CF-875F-4F27-AD63-2E5CBA545269}" type="presParOf" srcId="{760CE4C0-04E7-4721-9DCE-B79A66956060}" destId="{A6A77F83-9FA6-418D-986C-C47FDD15EAB3}" srcOrd="4" destOrd="0" presId="urn:microsoft.com/office/officeart/2008/layout/HalfCircleOrganizationChart"/>
    <dgm:cxn modelId="{4DE5A582-0D18-44DD-9BBB-770EC9A4856D}" type="presParOf" srcId="{760CE4C0-04E7-4721-9DCE-B79A66956060}" destId="{BD780FC6-B8B7-4B29-983E-56A44EEAE86A}" srcOrd="5" destOrd="0" presId="urn:microsoft.com/office/officeart/2008/layout/HalfCircleOrganizationChart"/>
    <dgm:cxn modelId="{76A7D750-808D-4D9E-83B5-C464E3BD6D38}" type="presParOf" srcId="{BD780FC6-B8B7-4B29-983E-56A44EEAE86A}" destId="{A21F27DE-A9C1-42A6-A055-8B22030C582C}" srcOrd="0" destOrd="0" presId="urn:microsoft.com/office/officeart/2008/layout/HalfCircleOrganizationChart"/>
    <dgm:cxn modelId="{1865EF32-2E6B-4548-AA5F-A83A5BDE37EE}" type="presParOf" srcId="{A21F27DE-A9C1-42A6-A055-8B22030C582C}" destId="{DA6A4820-23B5-485A-BADA-5A138D6A6466}" srcOrd="0" destOrd="0" presId="urn:microsoft.com/office/officeart/2008/layout/HalfCircleOrganizationChart"/>
    <dgm:cxn modelId="{9F0B4FB1-5AB7-4708-8277-3F82A1ACC803}" type="presParOf" srcId="{A21F27DE-A9C1-42A6-A055-8B22030C582C}" destId="{CFDD52A8-A99D-40D2-ACB5-7CD082399BC9}" srcOrd="1" destOrd="0" presId="urn:microsoft.com/office/officeart/2008/layout/HalfCircleOrganizationChart"/>
    <dgm:cxn modelId="{4BDC2335-CE9A-4726-832B-42618733D863}" type="presParOf" srcId="{A21F27DE-A9C1-42A6-A055-8B22030C582C}" destId="{8F637B2B-181D-4D5F-9445-610BF19B47B3}" srcOrd="2" destOrd="0" presId="urn:microsoft.com/office/officeart/2008/layout/HalfCircleOrganizationChart"/>
    <dgm:cxn modelId="{82994825-0F67-46C3-951A-075EAC9DCA9D}" type="presParOf" srcId="{A21F27DE-A9C1-42A6-A055-8B22030C582C}" destId="{E063505C-CB50-4E1C-882E-4CBCE3B6553B}" srcOrd="3" destOrd="0" presId="urn:microsoft.com/office/officeart/2008/layout/HalfCircleOrganizationChart"/>
    <dgm:cxn modelId="{131DBDDA-C016-4D79-B1AD-016AE2BDD4D1}" type="presParOf" srcId="{BD780FC6-B8B7-4B29-983E-56A44EEAE86A}" destId="{5F24CBA2-E07D-4A05-9CA1-54001CFDFFE0}" srcOrd="1" destOrd="0" presId="urn:microsoft.com/office/officeart/2008/layout/HalfCircleOrganizationChart"/>
    <dgm:cxn modelId="{BD63E1CC-6BFA-498B-86A8-1B303FC4EF71}" type="presParOf" srcId="{BD780FC6-B8B7-4B29-983E-56A44EEAE86A}" destId="{E96523EC-E328-46D8-A27F-C11F5656D4CB}" srcOrd="2" destOrd="0" presId="urn:microsoft.com/office/officeart/2008/layout/HalfCircleOrganizationChart"/>
    <dgm:cxn modelId="{7AB6F155-387E-4FC7-B6FD-BB7DBB7E2640}" type="presParOf" srcId="{760CE4C0-04E7-4721-9DCE-B79A66956060}" destId="{715E8253-1ECC-4558-95EF-CF80E5320D23}" srcOrd="6" destOrd="0" presId="urn:microsoft.com/office/officeart/2008/layout/HalfCircleOrganizationChart"/>
    <dgm:cxn modelId="{A59AAFC0-419A-48C3-A4A5-02DBE4A5A0C0}" type="presParOf" srcId="{760CE4C0-04E7-4721-9DCE-B79A66956060}" destId="{358787A7-E9F7-45FF-B74A-07035A88273B}" srcOrd="7" destOrd="0" presId="urn:microsoft.com/office/officeart/2008/layout/HalfCircleOrganizationChart"/>
    <dgm:cxn modelId="{1EE3D938-328E-4FE4-972B-6007FE171C74}" type="presParOf" srcId="{358787A7-E9F7-45FF-B74A-07035A88273B}" destId="{2C4F7BBB-BBA0-446C-836E-58C5356B2A32}" srcOrd="0" destOrd="0" presId="urn:microsoft.com/office/officeart/2008/layout/HalfCircleOrganizationChart"/>
    <dgm:cxn modelId="{C98CFB71-04AB-452C-98A8-0394187906A3}" type="presParOf" srcId="{2C4F7BBB-BBA0-446C-836E-58C5356B2A32}" destId="{9533CC2D-FB03-424F-9695-CAFF28DFBC07}" srcOrd="0" destOrd="0" presId="urn:microsoft.com/office/officeart/2008/layout/HalfCircleOrganizationChart"/>
    <dgm:cxn modelId="{360BEB8B-5DF3-4666-B1CB-31B675179A46}" type="presParOf" srcId="{2C4F7BBB-BBA0-446C-836E-58C5356B2A32}" destId="{A20CAD94-F07D-407E-AF74-6063CB547864}" srcOrd="1" destOrd="0" presId="urn:microsoft.com/office/officeart/2008/layout/HalfCircleOrganizationChart"/>
    <dgm:cxn modelId="{5601C55A-D63D-4086-A890-4E3C39B05D03}" type="presParOf" srcId="{2C4F7BBB-BBA0-446C-836E-58C5356B2A32}" destId="{E6F850BC-5775-47A1-BC2E-92A1324CBCE3}" srcOrd="2" destOrd="0" presId="urn:microsoft.com/office/officeart/2008/layout/HalfCircleOrganizationChart"/>
    <dgm:cxn modelId="{4CE0FD03-FB4D-44B3-BFC6-8A5B21A2AB38}" type="presParOf" srcId="{2C4F7BBB-BBA0-446C-836E-58C5356B2A32}" destId="{72E9F5AC-C1DB-47FF-AE99-84D68932B18E}" srcOrd="3" destOrd="0" presId="urn:microsoft.com/office/officeart/2008/layout/HalfCircleOrganizationChart"/>
    <dgm:cxn modelId="{B7B747D4-13EA-48B8-8317-9F64AC2F6716}" type="presParOf" srcId="{358787A7-E9F7-45FF-B74A-07035A88273B}" destId="{127C3C51-1E4E-450A-961C-1F5A4042A598}" srcOrd="1" destOrd="0" presId="urn:microsoft.com/office/officeart/2008/layout/HalfCircleOrganizationChart"/>
    <dgm:cxn modelId="{6E0E4DB5-70E7-4D9B-B67B-7295A983B69A}" type="presParOf" srcId="{358787A7-E9F7-45FF-B74A-07035A88273B}" destId="{E32AD947-679E-49A8-8C8B-684E4BD5DC1F}" srcOrd="2" destOrd="0" presId="urn:microsoft.com/office/officeart/2008/layout/HalfCircleOrganizationChart"/>
    <dgm:cxn modelId="{260243B0-440A-41F9-B675-EE628E3C1C26}" type="presParOf" srcId="{F55F7E13-DB2A-4A98-9F98-D0812957B3A8}" destId="{485D8E97-3A0C-4901-ADF1-7CD8E2A83E42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EFD70B4-0904-422E-9F0A-7161A233D80B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08B1B9A9-FB14-4966-8036-FC13FFC69265}">
      <dgm:prSet phldrT="[Texto]"/>
      <dgm:spPr/>
      <dgm:t>
        <a:bodyPr/>
        <a:lstStyle/>
        <a:p>
          <a:pPr algn="l"/>
          <a:r>
            <a:rPr lang="es-EC" dirty="0" smtClean="0"/>
            <a:t>Mastitis clínica </a:t>
          </a:r>
          <a:endParaRPr lang="es-EC" dirty="0"/>
        </a:p>
      </dgm:t>
    </dgm:pt>
    <dgm:pt modelId="{61624A16-92C4-463E-B023-4E07A43A46E1}" type="parTrans" cxnId="{89E291E4-4EC2-4896-9A88-60ECF3D4C36C}">
      <dgm:prSet/>
      <dgm:spPr/>
      <dgm:t>
        <a:bodyPr/>
        <a:lstStyle/>
        <a:p>
          <a:endParaRPr lang="es-EC"/>
        </a:p>
      </dgm:t>
    </dgm:pt>
    <dgm:pt modelId="{A06BF662-5241-4812-B919-9D553733942D}" type="sibTrans" cxnId="{89E291E4-4EC2-4896-9A88-60ECF3D4C36C}">
      <dgm:prSet/>
      <dgm:spPr/>
      <dgm:t>
        <a:bodyPr/>
        <a:lstStyle/>
        <a:p>
          <a:endParaRPr lang="es-EC"/>
        </a:p>
      </dgm:t>
    </dgm:pt>
    <dgm:pt modelId="{6A28A190-7EAC-4BBD-946A-C35F4E468D6A}">
      <dgm:prSet phldrT="[Texto]" custT="1"/>
      <dgm:spPr>
        <a:solidFill>
          <a:srgbClr val="53AB47"/>
        </a:solidFill>
      </dgm:spPr>
      <dgm:t>
        <a:bodyPr/>
        <a:lstStyle/>
        <a:p>
          <a:pPr algn="just"/>
          <a:r>
            <a:rPr lang="es-EC" sz="1500" dirty="0" smtClean="0">
              <a:solidFill>
                <a:schemeClr val="tx1"/>
              </a:solidFill>
            </a:rPr>
            <a:t>Tratamiento </a:t>
          </a:r>
          <a:endParaRPr lang="es-EC" sz="1500" dirty="0">
            <a:solidFill>
              <a:schemeClr val="tx1"/>
            </a:solidFill>
          </a:endParaRPr>
        </a:p>
      </dgm:t>
    </dgm:pt>
    <dgm:pt modelId="{159C0D84-E93B-4899-8B3F-324B435C4F6F}" type="parTrans" cxnId="{EC554DD7-0900-404C-B9D1-C611A51B6E7C}">
      <dgm:prSet/>
      <dgm:spPr/>
      <dgm:t>
        <a:bodyPr/>
        <a:lstStyle/>
        <a:p>
          <a:endParaRPr lang="es-EC"/>
        </a:p>
      </dgm:t>
    </dgm:pt>
    <dgm:pt modelId="{7BCB6A95-A0A5-4158-A391-0F04419151D0}" type="sibTrans" cxnId="{EC554DD7-0900-404C-B9D1-C611A51B6E7C}">
      <dgm:prSet/>
      <dgm:spPr/>
      <dgm:t>
        <a:bodyPr/>
        <a:lstStyle/>
        <a:p>
          <a:endParaRPr lang="es-EC"/>
        </a:p>
      </dgm:t>
    </dgm:pt>
    <dgm:pt modelId="{7980B080-74BB-4FCF-9C9E-2A2C40981D7C}">
      <dgm:prSet phldrT="[Texto]" custT="1"/>
      <dgm:spPr>
        <a:solidFill>
          <a:srgbClr val="53AB47"/>
        </a:solidFill>
      </dgm:spPr>
      <dgm:t>
        <a:bodyPr/>
        <a:lstStyle/>
        <a:p>
          <a:pPr algn="just"/>
          <a:r>
            <a:rPr lang="es-EC" sz="1500" dirty="0" smtClean="0">
              <a:solidFill>
                <a:schemeClr val="tx1"/>
              </a:solidFill>
            </a:rPr>
            <a:t>Descarte y muerte de animales jóvenes</a:t>
          </a:r>
          <a:endParaRPr lang="es-EC" sz="1500" dirty="0">
            <a:solidFill>
              <a:schemeClr val="tx1"/>
            </a:solidFill>
          </a:endParaRPr>
        </a:p>
      </dgm:t>
    </dgm:pt>
    <dgm:pt modelId="{3F6E3F5E-1AA6-4710-94C4-97B4A1C5E2EB}" type="parTrans" cxnId="{4583B285-03A9-45A3-9BBE-C258F7C52D1B}">
      <dgm:prSet/>
      <dgm:spPr/>
      <dgm:t>
        <a:bodyPr/>
        <a:lstStyle/>
        <a:p>
          <a:endParaRPr lang="es-EC"/>
        </a:p>
      </dgm:t>
    </dgm:pt>
    <dgm:pt modelId="{21F63CB0-4F9B-4783-BD1D-700F6E33882D}" type="sibTrans" cxnId="{4583B285-03A9-45A3-9BBE-C258F7C52D1B}">
      <dgm:prSet/>
      <dgm:spPr/>
      <dgm:t>
        <a:bodyPr/>
        <a:lstStyle/>
        <a:p>
          <a:endParaRPr lang="es-EC"/>
        </a:p>
      </dgm:t>
    </dgm:pt>
    <dgm:pt modelId="{EEAE3697-FF1E-4FCA-B6AE-350C9DC6FA25}">
      <dgm:prSet phldrT="[Texto]"/>
      <dgm:spPr/>
      <dgm:t>
        <a:bodyPr/>
        <a:lstStyle/>
        <a:p>
          <a:pPr algn="l"/>
          <a:r>
            <a:rPr lang="es-EC" dirty="0" smtClean="0"/>
            <a:t>Mastitis subclínica </a:t>
          </a:r>
          <a:endParaRPr lang="es-EC" dirty="0"/>
        </a:p>
      </dgm:t>
    </dgm:pt>
    <dgm:pt modelId="{5F7812AF-95CE-474A-AE41-C949E79FCFC6}" type="parTrans" cxnId="{2C3549F8-5EE6-4F7C-9584-7AC82D0C5E6B}">
      <dgm:prSet/>
      <dgm:spPr/>
      <dgm:t>
        <a:bodyPr/>
        <a:lstStyle/>
        <a:p>
          <a:endParaRPr lang="es-EC"/>
        </a:p>
      </dgm:t>
    </dgm:pt>
    <dgm:pt modelId="{A3A7C03B-A9AB-476D-B864-2DEAC6E3DFCB}" type="sibTrans" cxnId="{2C3549F8-5EE6-4F7C-9584-7AC82D0C5E6B}">
      <dgm:prSet/>
      <dgm:spPr/>
      <dgm:t>
        <a:bodyPr/>
        <a:lstStyle/>
        <a:p>
          <a:endParaRPr lang="es-EC"/>
        </a:p>
      </dgm:t>
    </dgm:pt>
    <dgm:pt modelId="{BA39F0CE-560F-4709-A9BF-ECD1B7ECB043}">
      <dgm:prSet phldrT="[Texto]" phldr="1" custT="1"/>
      <dgm:spPr>
        <a:solidFill>
          <a:srgbClr val="B2F4A2"/>
        </a:solidFill>
      </dgm:spPr>
      <dgm:t>
        <a:bodyPr/>
        <a:lstStyle/>
        <a:p>
          <a:pPr algn="just"/>
          <a:endParaRPr lang="es-EC" sz="1500" dirty="0">
            <a:solidFill>
              <a:schemeClr val="tx1"/>
            </a:solidFill>
          </a:endParaRPr>
        </a:p>
      </dgm:t>
    </dgm:pt>
    <dgm:pt modelId="{558252C5-24BB-459A-A0D4-E387A7C5F591}" type="parTrans" cxnId="{6E523645-CDAD-4C4F-8AB6-C5206C048D60}">
      <dgm:prSet/>
      <dgm:spPr/>
      <dgm:t>
        <a:bodyPr/>
        <a:lstStyle/>
        <a:p>
          <a:endParaRPr lang="es-EC"/>
        </a:p>
      </dgm:t>
    </dgm:pt>
    <dgm:pt modelId="{A7CFACEA-DECF-4933-AD3C-6BAC96468B21}" type="sibTrans" cxnId="{6E523645-CDAD-4C4F-8AB6-C5206C048D60}">
      <dgm:prSet/>
      <dgm:spPr/>
      <dgm:t>
        <a:bodyPr/>
        <a:lstStyle/>
        <a:p>
          <a:endParaRPr lang="es-EC"/>
        </a:p>
      </dgm:t>
    </dgm:pt>
    <dgm:pt modelId="{4BD5A1E7-1A78-44A5-9240-DD6F44E0B66B}">
      <dgm:prSet phldrT="[Texto]" custT="1"/>
      <dgm:spPr>
        <a:solidFill>
          <a:srgbClr val="B2F4A2"/>
        </a:solidFill>
      </dgm:spPr>
      <dgm:t>
        <a:bodyPr/>
        <a:lstStyle/>
        <a:p>
          <a:pPr algn="just"/>
          <a:r>
            <a:rPr lang="es-EC" sz="1500" dirty="0" smtClean="0">
              <a:solidFill>
                <a:schemeClr val="tx1"/>
              </a:solidFill>
            </a:rPr>
            <a:t>Variaciones en la calidad de los componentes de la leche </a:t>
          </a:r>
          <a:endParaRPr lang="es-EC" sz="1500" dirty="0">
            <a:solidFill>
              <a:schemeClr val="tx1"/>
            </a:solidFill>
          </a:endParaRPr>
        </a:p>
      </dgm:t>
    </dgm:pt>
    <dgm:pt modelId="{AA626AD7-62CA-43F8-8796-9293C9E9415A}" type="parTrans" cxnId="{AE2795CB-DF21-4548-9F50-C0FCFA1D3BA8}">
      <dgm:prSet/>
      <dgm:spPr/>
      <dgm:t>
        <a:bodyPr/>
        <a:lstStyle/>
        <a:p>
          <a:endParaRPr lang="es-EC"/>
        </a:p>
      </dgm:t>
    </dgm:pt>
    <dgm:pt modelId="{314CAEA0-5BF5-4439-961E-C10C2DEBDB83}" type="sibTrans" cxnId="{AE2795CB-DF21-4548-9F50-C0FCFA1D3BA8}">
      <dgm:prSet/>
      <dgm:spPr/>
      <dgm:t>
        <a:bodyPr/>
        <a:lstStyle/>
        <a:p>
          <a:endParaRPr lang="es-EC"/>
        </a:p>
      </dgm:t>
    </dgm:pt>
    <dgm:pt modelId="{8C4C33AC-67F7-443D-87A7-11C6ED33CC81}">
      <dgm:prSet phldrT="[Texto]" custT="1"/>
      <dgm:spPr>
        <a:solidFill>
          <a:srgbClr val="53AB47"/>
        </a:solidFill>
      </dgm:spPr>
      <dgm:t>
        <a:bodyPr/>
        <a:lstStyle/>
        <a:p>
          <a:pPr algn="just"/>
          <a:r>
            <a:rPr lang="es-EC" sz="1500" dirty="0" smtClean="0">
              <a:solidFill>
                <a:schemeClr val="tx1"/>
              </a:solidFill>
            </a:rPr>
            <a:t>Disminución de la producción </a:t>
          </a:r>
          <a:endParaRPr lang="es-EC" sz="1500" dirty="0">
            <a:solidFill>
              <a:schemeClr val="tx1"/>
            </a:solidFill>
          </a:endParaRPr>
        </a:p>
      </dgm:t>
    </dgm:pt>
    <dgm:pt modelId="{304C684E-2800-46DE-82F0-76175BE14078}" type="parTrans" cxnId="{7F826517-0672-4E95-A704-5E232C491CF4}">
      <dgm:prSet/>
      <dgm:spPr/>
      <dgm:t>
        <a:bodyPr/>
        <a:lstStyle/>
        <a:p>
          <a:endParaRPr lang="es-EC"/>
        </a:p>
      </dgm:t>
    </dgm:pt>
    <dgm:pt modelId="{B7518EDF-65C4-46D8-B664-CBEA34FFBD2F}" type="sibTrans" cxnId="{7F826517-0672-4E95-A704-5E232C491CF4}">
      <dgm:prSet/>
      <dgm:spPr/>
      <dgm:t>
        <a:bodyPr/>
        <a:lstStyle/>
        <a:p>
          <a:endParaRPr lang="es-EC"/>
        </a:p>
      </dgm:t>
    </dgm:pt>
    <dgm:pt modelId="{967F175F-BEFC-4870-B697-8A3589CB0B3D}">
      <dgm:prSet phldrT="[Texto]" custT="1"/>
      <dgm:spPr>
        <a:solidFill>
          <a:srgbClr val="53AB47"/>
        </a:solidFill>
      </dgm:spPr>
      <dgm:t>
        <a:bodyPr/>
        <a:lstStyle/>
        <a:p>
          <a:pPr algn="just"/>
          <a:endParaRPr lang="es-EC" sz="1500" dirty="0">
            <a:solidFill>
              <a:schemeClr val="tx1"/>
            </a:solidFill>
          </a:endParaRPr>
        </a:p>
      </dgm:t>
    </dgm:pt>
    <dgm:pt modelId="{47314347-DBAB-41F3-8E82-D60F6ADE62F5}" type="parTrans" cxnId="{3EE8B7AC-2A24-48F8-88D0-9601C2973A1A}">
      <dgm:prSet/>
      <dgm:spPr/>
      <dgm:t>
        <a:bodyPr/>
        <a:lstStyle/>
        <a:p>
          <a:endParaRPr lang="es-EC"/>
        </a:p>
      </dgm:t>
    </dgm:pt>
    <dgm:pt modelId="{EF73A293-8F3C-470E-9A2F-97B07BC340CA}" type="sibTrans" cxnId="{3EE8B7AC-2A24-48F8-88D0-9601C2973A1A}">
      <dgm:prSet/>
      <dgm:spPr/>
      <dgm:t>
        <a:bodyPr/>
        <a:lstStyle/>
        <a:p>
          <a:endParaRPr lang="es-EC"/>
        </a:p>
      </dgm:t>
    </dgm:pt>
    <dgm:pt modelId="{DE6F20BA-278E-4956-A5CB-64DCF6658086}">
      <dgm:prSet phldrT="[Texto]" custT="1"/>
      <dgm:spPr>
        <a:solidFill>
          <a:srgbClr val="53AB47"/>
        </a:solidFill>
      </dgm:spPr>
      <dgm:t>
        <a:bodyPr/>
        <a:lstStyle/>
        <a:p>
          <a:pPr algn="just"/>
          <a:endParaRPr lang="es-EC" sz="1500" dirty="0">
            <a:solidFill>
              <a:schemeClr val="tx1"/>
            </a:solidFill>
          </a:endParaRPr>
        </a:p>
      </dgm:t>
    </dgm:pt>
    <dgm:pt modelId="{3DC32BFE-D4D6-4C05-98CD-B69F8C5ACCD6}" type="parTrans" cxnId="{48B20186-B46C-40FC-9520-E847FF9A4AF2}">
      <dgm:prSet/>
      <dgm:spPr/>
      <dgm:t>
        <a:bodyPr/>
        <a:lstStyle/>
        <a:p>
          <a:endParaRPr lang="es-EC"/>
        </a:p>
      </dgm:t>
    </dgm:pt>
    <dgm:pt modelId="{4B23E1D9-A10C-4E35-81BE-7781B0A77912}" type="sibTrans" cxnId="{48B20186-B46C-40FC-9520-E847FF9A4AF2}">
      <dgm:prSet/>
      <dgm:spPr/>
      <dgm:t>
        <a:bodyPr/>
        <a:lstStyle/>
        <a:p>
          <a:endParaRPr lang="es-EC"/>
        </a:p>
      </dgm:t>
    </dgm:pt>
    <dgm:pt modelId="{C5F39370-9E34-4454-88E5-78E8E6653266}">
      <dgm:prSet phldrT="[Texto]" custT="1"/>
      <dgm:spPr>
        <a:solidFill>
          <a:srgbClr val="53AB47"/>
        </a:solidFill>
      </dgm:spPr>
      <dgm:t>
        <a:bodyPr/>
        <a:lstStyle/>
        <a:p>
          <a:pPr algn="just"/>
          <a:endParaRPr lang="es-EC" sz="1500" dirty="0">
            <a:solidFill>
              <a:schemeClr val="tx1"/>
            </a:solidFill>
          </a:endParaRPr>
        </a:p>
      </dgm:t>
    </dgm:pt>
    <dgm:pt modelId="{D5EB870F-EFBA-46F2-BA42-91C9F5009A91}" type="parTrans" cxnId="{9D3F9D37-0E3C-4570-B39E-15C581A30372}">
      <dgm:prSet/>
      <dgm:spPr/>
      <dgm:t>
        <a:bodyPr/>
        <a:lstStyle/>
        <a:p>
          <a:endParaRPr lang="es-EC"/>
        </a:p>
      </dgm:t>
    </dgm:pt>
    <dgm:pt modelId="{42C0B1D2-7E72-417F-A607-0857CF28380D}" type="sibTrans" cxnId="{9D3F9D37-0E3C-4570-B39E-15C581A30372}">
      <dgm:prSet/>
      <dgm:spPr/>
      <dgm:t>
        <a:bodyPr/>
        <a:lstStyle/>
        <a:p>
          <a:endParaRPr lang="es-EC"/>
        </a:p>
      </dgm:t>
    </dgm:pt>
    <dgm:pt modelId="{BC9837F0-E154-4BD1-9B4A-FEA9F04994EB}">
      <dgm:prSet phldrT="[Texto]" custT="1"/>
      <dgm:spPr>
        <a:solidFill>
          <a:srgbClr val="B2F4A2"/>
        </a:solidFill>
      </dgm:spPr>
      <dgm:t>
        <a:bodyPr/>
        <a:lstStyle/>
        <a:p>
          <a:pPr algn="just"/>
          <a:r>
            <a:rPr lang="es-EC" sz="1500" dirty="0" smtClean="0">
              <a:solidFill>
                <a:schemeClr val="tx1"/>
              </a:solidFill>
            </a:rPr>
            <a:t>Resultados del tratamiento aplicado </a:t>
          </a:r>
          <a:endParaRPr lang="es-EC" sz="1500" dirty="0">
            <a:solidFill>
              <a:schemeClr val="tx1"/>
            </a:solidFill>
          </a:endParaRPr>
        </a:p>
      </dgm:t>
    </dgm:pt>
    <dgm:pt modelId="{A56DD9F6-4501-43CD-8620-F7BCFCD85ADC}" type="parTrans" cxnId="{B7C88D58-16F3-491C-8A0A-66661F84334E}">
      <dgm:prSet/>
      <dgm:spPr/>
      <dgm:t>
        <a:bodyPr/>
        <a:lstStyle/>
        <a:p>
          <a:endParaRPr lang="es-EC"/>
        </a:p>
      </dgm:t>
    </dgm:pt>
    <dgm:pt modelId="{6CA56019-8503-49CE-A0BE-603FAAE69457}" type="sibTrans" cxnId="{B7C88D58-16F3-491C-8A0A-66661F84334E}">
      <dgm:prSet/>
      <dgm:spPr/>
      <dgm:t>
        <a:bodyPr/>
        <a:lstStyle/>
        <a:p>
          <a:endParaRPr lang="es-EC"/>
        </a:p>
      </dgm:t>
    </dgm:pt>
    <dgm:pt modelId="{D84916B0-252B-4E94-9777-4EE19077C520}">
      <dgm:prSet phldrT="[Texto]" custT="1"/>
      <dgm:spPr>
        <a:solidFill>
          <a:srgbClr val="B2F4A2"/>
        </a:solidFill>
      </dgm:spPr>
      <dgm:t>
        <a:bodyPr/>
        <a:lstStyle/>
        <a:p>
          <a:pPr algn="just"/>
          <a:r>
            <a:rPr lang="es-EC" sz="1500" dirty="0" smtClean="0">
              <a:solidFill>
                <a:schemeClr val="tx1"/>
              </a:solidFill>
            </a:rPr>
            <a:t>Disminución en la producción de leche </a:t>
          </a:r>
          <a:endParaRPr lang="es-EC" sz="1500" dirty="0">
            <a:solidFill>
              <a:schemeClr val="tx1"/>
            </a:solidFill>
          </a:endParaRPr>
        </a:p>
      </dgm:t>
    </dgm:pt>
    <dgm:pt modelId="{030E2BB7-8DC4-4346-B915-37BB6D4E26C3}" type="parTrans" cxnId="{9C73402A-5B06-46DF-9215-0AF11C51ED40}">
      <dgm:prSet/>
      <dgm:spPr/>
      <dgm:t>
        <a:bodyPr/>
        <a:lstStyle/>
        <a:p>
          <a:endParaRPr lang="es-EC"/>
        </a:p>
      </dgm:t>
    </dgm:pt>
    <dgm:pt modelId="{95A67F56-59C8-4827-B01C-565EE724D384}" type="sibTrans" cxnId="{9C73402A-5B06-46DF-9215-0AF11C51ED40}">
      <dgm:prSet/>
      <dgm:spPr/>
      <dgm:t>
        <a:bodyPr/>
        <a:lstStyle/>
        <a:p>
          <a:endParaRPr lang="es-EC"/>
        </a:p>
      </dgm:t>
    </dgm:pt>
    <dgm:pt modelId="{4DDE6561-964F-4538-A251-B4275D43A981}">
      <dgm:prSet phldrT="[Texto]" custT="1"/>
      <dgm:spPr>
        <a:solidFill>
          <a:srgbClr val="B2F4A2"/>
        </a:solidFill>
      </dgm:spPr>
      <dgm:t>
        <a:bodyPr/>
        <a:lstStyle/>
        <a:p>
          <a:pPr algn="just"/>
          <a:r>
            <a:rPr lang="es-EC" sz="1500" dirty="0" smtClean="0">
              <a:solidFill>
                <a:schemeClr val="tx1"/>
              </a:solidFill>
            </a:rPr>
            <a:t>Aumenta el riesgo de descarte </a:t>
          </a:r>
          <a:endParaRPr lang="es-EC" sz="1500" dirty="0">
            <a:solidFill>
              <a:schemeClr val="tx1"/>
            </a:solidFill>
          </a:endParaRPr>
        </a:p>
      </dgm:t>
    </dgm:pt>
    <dgm:pt modelId="{3B1926A3-6F57-487D-A4DC-280AA18A049A}" type="parTrans" cxnId="{D4AAB395-FD55-451A-9609-23C2286DAEAD}">
      <dgm:prSet/>
      <dgm:spPr/>
      <dgm:t>
        <a:bodyPr/>
        <a:lstStyle/>
        <a:p>
          <a:endParaRPr lang="es-EC"/>
        </a:p>
      </dgm:t>
    </dgm:pt>
    <dgm:pt modelId="{8A54CC49-CD7A-4370-A47A-F0ADDC4CA2F0}" type="sibTrans" cxnId="{D4AAB395-FD55-451A-9609-23C2286DAEAD}">
      <dgm:prSet/>
      <dgm:spPr/>
      <dgm:t>
        <a:bodyPr/>
        <a:lstStyle/>
        <a:p>
          <a:endParaRPr lang="es-EC"/>
        </a:p>
      </dgm:t>
    </dgm:pt>
    <dgm:pt modelId="{03F827CF-AA6C-456B-9A51-EF307284762F}">
      <dgm:prSet phldrT="[Texto]" custT="1"/>
      <dgm:spPr>
        <a:solidFill>
          <a:srgbClr val="B2F4A2"/>
        </a:solidFill>
      </dgm:spPr>
      <dgm:t>
        <a:bodyPr/>
        <a:lstStyle/>
        <a:p>
          <a:pPr algn="just"/>
          <a:endParaRPr lang="es-EC" sz="1500" dirty="0">
            <a:solidFill>
              <a:schemeClr val="tx1"/>
            </a:solidFill>
          </a:endParaRPr>
        </a:p>
      </dgm:t>
    </dgm:pt>
    <dgm:pt modelId="{8E8558B7-CB6B-4667-86E0-7C0D69322C58}" type="parTrans" cxnId="{4E9F7D29-A6F5-41B2-ACAC-8280BB872A0B}">
      <dgm:prSet/>
      <dgm:spPr/>
      <dgm:t>
        <a:bodyPr/>
        <a:lstStyle/>
        <a:p>
          <a:endParaRPr lang="es-EC"/>
        </a:p>
      </dgm:t>
    </dgm:pt>
    <dgm:pt modelId="{07493C21-5E7A-4C8C-8CB5-60D8B623628F}" type="sibTrans" cxnId="{4E9F7D29-A6F5-41B2-ACAC-8280BB872A0B}">
      <dgm:prSet/>
      <dgm:spPr/>
      <dgm:t>
        <a:bodyPr/>
        <a:lstStyle/>
        <a:p>
          <a:endParaRPr lang="es-EC"/>
        </a:p>
      </dgm:t>
    </dgm:pt>
    <dgm:pt modelId="{5E2E2799-0B7F-45E7-8427-9A9B09650572}" type="pres">
      <dgm:prSet presAssocID="{EEFD70B4-0904-422E-9F0A-7161A233D80B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7B6F495D-0558-4EC9-86B2-DDAA4E5C013C}" type="pres">
      <dgm:prSet presAssocID="{08B1B9A9-FB14-4966-8036-FC13FFC69265}" presName="compositeNode" presStyleCnt="0">
        <dgm:presLayoutVars>
          <dgm:bulletEnabled val="1"/>
        </dgm:presLayoutVars>
      </dgm:prSet>
      <dgm:spPr/>
    </dgm:pt>
    <dgm:pt modelId="{8FE97343-9AB7-4643-93B1-CD8829C1548B}" type="pres">
      <dgm:prSet presAssocID="{08B1B9A9-FB14-4966-8036-FC13FFC69265}" presName="image" presStyleLbl="fgImgPlace1" presStyleIdx="0" presStyleCnt="2" custScaleX="230179" custScaleY="219133" custLinFactNeighborX="-28120" custLinFactNeighborY="-9136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01A657B1-12C1-417C-9D0B-E46B803A0CD5}" type="pres">
      <dgm:prSet presAssocID="{08B1B9A9-FB14-4966-8036-FC13FFC69265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C822110-F014-4C54-9557-D9FE33E334FB}" type="pres">
      <dgm:prSet presAssocID="{08B1B9A9-FB14-4966-8036-FC13FFC69265}" presName="parentNode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CB4FF70-78A9-4230-89A3-01F83DAD2F09}" type="pres">
      <dgm:prSet presAssocID="{A06BF662-5241-4812-B919-9D553733942D}" presName="sibTrans" presStyleCnt="0"/>
      <dgm:spPr/>
    </dgm:pt>
    <dgm:pt modelId="{64070292-C94C-4B1E-A27B-F8BC1968631F}" type="pres">
      <dgm:prSet presAssocID="{EEAE3697-FF1E-4FCA-B6AE-350C9DC6FA25}" presName="compositeNode" presStyleCnt="0">
        <dgm:presLayoutVars>
          <dgm:bulletEnabled val="1"/>
        </dgm:presLayoutVars>
      </dgm:prSet>
      <dgm:spPr/>
    </dgm:pt>
    <dgm:pt modelId="{29FDDEA9-4923-47A0-9288-792921D89584}" type="pres">
      <dgm:prSet presAssocID="{EEAE3697-FF1E-4FCA-B6AE-350C9DC6FA25}" presName="image" presStyleLbl="fgImgPlace1" presStyleIdx="1" presStyleCnt="2" custScaleX="253838" custScaleY="17104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420DAFE1-B538-42A6-B09B-D1747CF81960}" type="pres">
      <dgm:prSet presAssocID="{EEAE3697-FF1E-4FCA-B6AE-350C9DC6FA25}" presName="childNode" presStyleLbl="node1" presStyleIdx="1" presStyleCnt="2" custScaleX="12808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28F7D3-364E-4678-871D-1BD79BDEC714}" type="pres">
      <dgm:prSet presAssocID="{EEAE3697-FF1E-4FCA-B6AE-350C9DC6FA25}" presName="parentNode" presStyleLbl="revTx" presStyleIdx="1" presStyleCnt="2" custLinFactNeighborX="-81216" custLinFactNeighborY="-298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0695B3E-A8E9-4326-BBC3-0E11A74448AF}" type="presOf" srcId="{967F175F-BEFC-4870-B697-8A3589CB0B3D}" destId="{01A657B1-12C1-417C-9D0B-E46B803A0CD5}" srcOrd="0" destOrd="0" presId="urn:microsoft.com/office/officeart/2005/8/layout/hList2"/>
    <dgm:cxn modelId="{7D442470-EED5-468B-9328-6B2D612ED14F}" type="presOf" srcId="{EEFD70B4-0904-422E-9F0A-7161A233D80B}" destId="{5E2E2799-0B7F-45E7-8427-9A9B09650572}" srcOrd="0" destOrd="0" presId="urn:microsoft.com/office/officeart/2005/8/layout/hList2"/>
    <dgm:cxn modelId="{BFD986F2-E12D-4462-BCB1-C0C55B939CF6}" type="presOf" srcId="{C5F39370-9E34-4454-88E5-78E8E6653266}" destId="{01A657B1-12C1-417C-9D0B-E46B803A0CD5}" srcOrd="0" destOrd="2" presId="urn:microsoft.com/office/officeart/2005/8/layout/hList2"/>
    <dgm:cxn modelId="{AE2795CB-DF21-4548-9F50-C0FCFA1D3BA8}" srcId="{EEAE3697-FF1E-4FCA-B6AE-350C9DC6FA25}" destId="{4BD5A1E7-1A78-44A5-9240-DD6F44E0B66B}" srcOrd="4" destOrd="0" parTransId="{AA626AD7-62CA-43F8-8796-9293C9E9415A}" sibTransId="{314CAEA0-5BF5-4439-961E-C10C2DEBDB83}"/>
    <dgm:cxn modelId="{B7C88D58-16F3-491C-8A0A-66661F84334E}" srcId="{EEAE3697-FF1E-4FCA-B6AE-350C9DC6FA25}" destId="{BC9837F0-E154-4BD1-9B4A-FEA9F04994EB}" srcOrd="2" destOrd="0" parTransId="{A56DD9F6-4501-43CD-8620-F7BCFCD85ADC}" sibTransId="{6CA56019-8503-49CE-A0BE-603FAAE69457}"/>
    <dgm:cxn modelId="{4B059F7F-E8C0-41D6-B2FA-E17111EAFF10}" type="presOf" srcId="{BA39F0CE-560F-4709-A9BF-ECD1B7ECB043}" destId="{420DAFE1-B538-42A6-B09B-D1747CF81960}" srcOrd="0" destOrd="0" presId="urn:microsoft.com/office/officeart/2005/8/layout/hList2"/>
    <dgm:cxn modelId="{89E291E4-4EC2-4896-9A88-60ECF3D4C36C}" srcId="{EEFD70B4-0904-422E-9F0A-7161A233D80B}" destId="{08B1B9A9-FB14-4966-8036-FC13FFC69265}" srcOrd="0" destOrd="0" parTransId="{61624A16-92C4-463E-B023-4E07A43A46E1}" sibTransId="{A06BF662-5241-4812-B919-9D553733942D}"/>
    <dgm:cxn modelId="{2C3549F8-5EE6-4F7C-9584-7AC82D0C5E6B}" srcId="{EEFD70B4-0904-422E-9F0A-7161A233D80B}" destId="{EEAE3697-FF1E-4FCA-B6AE-350C9DC6FA25}" srcOrd="1" destOrd="0" parTransId="{5F7812AF-95CE-474A-AE41-C949E79FCFC6}" sibTransId="{A3A7C03B-A9AB-476D-B864-2DEAC6E3DFCB}"/>
    <dgm:cxn modelId="{4583B285-03A9-45A3-9BBE-C258F7C52D1B}" srcId="{08B1B9A9-FB14-4966-8036-FC13FFC69265}" destId="{7980B080-74BB-4FCF-9C9E-2A2C40981D7C}" srcOrd="4" destOrd="0" parTransId="{3F6E3F5E-1AA6-4710-94C4-97B4A1C5E2EB}" sibTransId="{21F63CB0-4F9B-4783-BD1D-700F6E33882D}"/>
    <dgm:cxn modelId="{2ECD53C4-4557-4D44-8B35-F9600F93F8CC}" type="presOf" srcId="{4DDE6561-964F-4538-A251-B4275D43A981}" destId="{420DAFE1-B538-42A6-B09B-D1747CF81960}" srcOrd="0" destOrd="5" presId="urn:microsoft.com/office/officeart/2005/8/layout/hList2"/>
    <dgm:cxn modelId="{48B20186-B46C-40FC-9520-E847FF9A4AF2}" srcId="{08B1B9A9-FB14-4966-8036-FC13FFC69265}" destId="{DE6F20BA-278E-4956-A5CB-64DCF6658086}" srcOrd="1" destOrd="0" parTransId="{3DC32BFE-D4D6-4C05-98CD-B69F8C5ACCD6}" sibTransId="{4B23E1D9-A10C-4E35-81BE-7781B0A77912}"/>
    <dgm:cxn modelId="{6E523645-CDAD-4C4F-8AB6-C5206C048D60}" srcId="{EEAE3697-FF1E-4FCA-B6AE-350C9DC6FA25}" destId="{BA39F0CE-560F-4709-A9BF-ECD1B7ECB043}" srcOrd="0" destOrd="0" parTransId="{558252C5-24BB-459A-A0D4-E387A7C5F591}" sibTransId="{A7CFACEA-DECF-4933-AD3C-6BAC96468B21}"/>
    <dgm:cxn modelId="{ACCC36D0-D3E9-4497-90E4-61619E94129F}" type="presOf" srcId="{7980B080-74BB-4FCF-9C9E-2A2C40981D7C}" destId="{01A657B1-12C1-417C-9D0B-E46B803A0CD5}" srcOrd="0" destOrd="4" presId="urn:microsoft.com/office/officeart/2005/8/layout/hList2"/>
    <dgm:cxn modelId="{7F826517-0672-4E95-A704-5E232C491CF4}" srcId="{08B1B9A9-FB14-4966-8036-FC13FFC69265}" destId="{8C4C33AC-67F7-443D-87A7-11C6ED33CC81}" srcOrd="5" destOrd="0" parTransId="{304C684E-2800-46DE-82F0-76175BE14078}" sibTransId="{B7518EDF-65C4-46D8-B664-CBEA34FFBD2F}"/>
    <dgm:cxn modelId="{F952C45B-42E8-4629-B2B6-45559F0F445D}" type="presOf" srcId="{BC9837F0-E154-4BD1-9B4A-FEA9F04994EB}" destId="{420DAFE1-B538-42A6-B09B-D1747CF81960}" srcOrd="0" destOrd="2" presId="urn:microsoft.com/office/officeart/2005/8/layout/hList2"/>
    <dgm:cxn modelId="{207E56EF-D2A0-4D3B-AD3A-D41CA73A6B31}" type="presOf" srcId="{08B1B9A9-FB14-4966-8036-FC13FFC69265}" destId="{8C822110-F014-4C54-9557-D9FE33E334FB}" srcOrd="0" destOrd="0" presId="urn:microsoft.com/office/officeart/2005/8/layout/hList2"/>
    <dgm:cxn modelId="{7E89A6F9-DE34-4954-A574-F65F612808F9}" type="presOf" srcId="{EEAE3697-FF1E-4FCA-B6AE-350C9DC6FA25}" destId="{2328F7D3-364E-4678-871D-1BD79BDEC714}" srcOrd="0" destOrd="0" presId="urn:microsoft.com/office/officeart/2005/8/layout/hList2"/>
    <dgm:cxn modelId="{AC8BAB68-07D2-4A04-A2D6-3B864E26C885}" type="presOf" srcId="{03F827CF-AA6C-456B-9A51-EF307284762F}" destId="{420DAFE1-B538-42A6-B09B-D1747CF81960}" srcOrd="0" destOrd="1" presId="urn:microsoft.com/office/officeart/2005/8/layout/hList2"/>
    <dgm:cxn modelId="{EC554DD7-0900-404C-B9D1-C611A51B6E7C}" srcId="{08B1B9A9-FB14-4966-8036-FC13FFC69265}" destId="{6A28A190-7EAC-4BBD-946A-C35F4E468D6A}" srcOrd="3" destOrd="0" parTransId="{159C0D84-E93B-4899-8B3F-324B435C4F6F}" sibTransId="{7BCB6A95-A0A5-4158-A391-0F04419151D0}"/>
    <dgm:cxn modelId="{4E9F7D29-A6F5-41B2-ACAC-8280BB872A0B}" srcId="{EEAE3697-FF1E-4FCA-B6AE-350C9DC6FA25}" destId="{03F827CF-AA6C-456B-9A51-EF307284762F}" srcOrd="1" destOrd="0" parTransId="{8E8558B7-CB6B-4667-86E0-7C0D69322C58}" sibTransId="{07493C21-5E7A-4C8C-8CB5-60D8B623628F}"/>
    <dgm:cxn modelId="{2ACAF9B0-6DFC-4C4A-B571-EFDE08C7FC6E}" type="presOf" srcId="{4BD5A1E7-1A78-44A5-9240-DD6F44E0B66B}" destId="{420DAFE1-B538-42A6-B09B-D1747CF81960}" srcOrd="0" destOrd="4" presId="urn:microsoft.com/office/officeart/2005/8/layout/hList2"/>
    <dgm:cxn modelId="{D4AAB395-FD55-451A-9609-23C2286DAEAD}" srcId="{EEAE3697-FF1E-4FCA-B6AE-350C9DC6FA25}" destId="{4DDE6561-964F-4538-A251-B4275D43A981}" srcOrd="5" destOrd="0" parTransId="{3B1926A3-6F57-487D-A4DC-280AA18A049A}" sibTransId="{8A54CC49-CD7A-4370-A47A-F0ADDC4CA2F0}"/>
    <dgm:cxn modelId="{3EE8B7AC-2A24-48F8-88D0-9601C2973A1A}" srcId="{08B1B9A9-FB14-4966-8036-FC13FFC69265}" destId="{967F175F-BEFC-4870-B697-8A3589CB0B3D}" srcOrd="0" destOrd="0" parTransId="{47314347-DBAB-41F3-8E82-D60F6ADE62F5}" sibTransId="{EF73A293-8F3C-470E-9A2F-97B07BC340CA}"/>
    <dgm:cxn modelId="{EB6BA225-54D4-4398-961D-8A1A6A50D876}" type="presOf" srcId="{D84916B0-252B-4E94-9777-4EE19077C520}" destId="{420DAFE1-B538-42A6-B09B-D1747CF81960}" srcOrd="0" destOrd="3" presId="urn:microsoft.com/office/officeart/2005/8/layout/hList2"/>
    <dgm:cxn modelId="{9D3F9D37-0E3C-4570-B39E-15C581A30372}" srcId="{08B1B9A9-FB14-4966-8036-FC13FFC69265}" destId="{C5F39370-9E34-4454-88E5-78E8E6653266}" srcOrd="2" destOrd="0" parTransId="{D5EB870F-EFBA-46F2-BA42-91C9F5009A91}" sibTransId="{42C0B1D2-7E72-417F-A607-0857CF28380D}"/>
    <dgm:cxn modelId="{9C73402A-5B06-46DF-9215-0AF11C51ED40}" srcId="{EEAE3697-FF1E-4FCA-B6AE-350C9DC6FA25}" destId="{D84916B0-252B-4E94-9777-4EE19077C520}" srcOrd="3" destOrd="0" parTransId="{030E2BB7-8DC4-4346-B915-37BB6D4E26C3}" sibTransId="{95A67F56-59C8-4827-B01C-565EE724D384}"/>
    <dgm:cxn modelId="{CB620BD1-6D20-49E5-9216-F50694727CF8}" type="presOf" srcId="{DE6F20BA-278E-4956-A5CB-64DCF6658086}" destId="{01A657B1-12C1-417C-9D0B-E46B803A0CD5}" srcOrd="0" destOrd="1" presId="urn:microsoft.com/office/officeart/2005/8/layout/hList2"/>
    <dgm:cxn modelId="{66CA1355-02A3-4928-B5DE-108D12563C71}" type="presOf" srcId="{6A28A190-7EAC-4BBD-946A-C35F4E468D6A}" destId="{01A657B1-12C1-417C-9D0B-E46B803A0CD5}" srcOrd="0" destOrd="3" presId="urn:microsoft.com/office/officeart/2005/8/layout/hList2"/>
    <dgm:cxn modelId="{80C747F0-E433-4515-ADD7-91AD26F98B54}" type="presOf" srcId="{8C4C33AC-67F7-443D-87A7-11C6ED33CC81}" destId="{01A657B1-12C1-417C-9D0B-E46B803A0CD5}" srcOrd="0" destOrd="5" presId="urn:microsoft.com/office/officeart/2005/8/layout/hList2"/>
    <dgm:cxn modelId="{7D713DFF-DBB7-4206-BDB3-51896EE63D81}" type="presParOf" srcId="{5E2E2799-0B7F-45E7-8427-9A9B09650572}" destId="{7B6F495D-0558-4EC9-86B2-DDAA4E5C013C}" srcOrd="0" destOrd="0" presId="urn:microsoft.com/office/officeart/2005/8/layout/hList2"/>
    <dgm:cxn modelId="{A815A8F4-98A7-455B-A68C-1733CE7C9788}" type="presParOf" srcId="{7B6F495D-0558-4EC9-86B2-DDAA4E5C013C}" destId="{8FE97343-9AB7-4643-93B1-CD8829C1548B}" srcOrd="0" destOrd="0" presId="urn:microsoft.com/office/officeart/2005/8/layout/hList2"/>
    <dgm:cxn modelId="{72E04437-8F9B-476B-92C2-9ED39D2AABCF}" type="presParOf" srcId="{7B6F495D-0558-4EC9-86B2-DDAA4E5C013C}" destId="{01A657B1-12C1-417C-9D0B-E46B803A0CD5}" srcOrd="1" destOrd="0" presId="urn:microsoft.com/office/officeart/2005/8/layout/hList2"/>
    <dgm:cxn modelId="{4E25F719-6FF4-49ED-BCA8-B788DFDF1813}" type="presParOf" srcId="{7B6F495D-0558-4EC9-86B2-DDAA4E5C013C}" destId="{8C822110-F014-4C54-9557-D9FE33E334FB}" srcOrd="2" destOrd="0" presId="urn:microsoft.com/office/officeart/2005/8/layout/hList2"/>
    <dgm:cxn modelId="{3F70CF24-6761-4CD7-BA0A-E613671897F7}" type="presParOf" srcId="{5E2E2799-0B7F-45E7-8427-9A9B09650572}" destId="{0CB4FF70-78A9-4230-89A3-01F83DAD2F09}" srcOrd="1" destOrd="0" presId="urn:microsoft.com/office/officeart/2005/8/layout/hList2"/>
    <dgm:cxn modelId="{ACCF47BC-8460-45F0-83D9-A793965B4E3F}" type="presParOf" srcId="{5E2E2799-0B7F-45E7-8427-9A9B09650572}" destId="{64070292-C94C-4B1E-A27B-F8BC1968631F}" srcOrd="2" destOrd="0" presId="urn:microsoft.com/office/officeart/2005/8/layout/hList2"/>
    <dgm:cxn modelId="{795C1ACF-3AD3-434D-8DF9-BD3CBDB3EBDE}" type="presParOf" srcId="{64070292-C94C-4B1E-A27B-F8BC1968631F}" destId="{29FDDEA9-4923-47A0-9288-792921D89584}" srcOrd="0" destOrd="0" presId="urn:microsoft.com/office/officeart/2005/8/layout/hList2"/>
    <dgm:cxn modelId="{A24021D8-7EC1-4989-ACF2-E39432205D81}" type="presParOf" srcId="{64070292-C94C-4B1E-A27B-F8BC1968631F}" destId="{420DAFE1-B538-42A6-B09B-D1747CF81960}" srcOrd="1" destOrd="0" presId="urn:microsoft.com/office/officeart/2005/8/layout/hList2"/>
    <dgm:cxn modelId="{8CA781DF-66DD-41B6-A9CF-39D98902151A}" type="presParOf" srcId="{64070292-C94C-4B1E-A27B-F8BC1968631F}" destId="{2328F7D3-364E-4678-871D-1BD79BDEC714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5E5F251-489C-4484-BC89-CC4F805ED18C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DBD4517B-4FCB-4208-B8C3-911D27A23611}">
      <dgm:prSet phldrT="[Texto]" custT="1"/>
      <dgm:spPr/>
      <dgm:t>
        <a:bodyPr/>
        <a:lstStyle/>
        <a:p>
          <a:pPr algn="just"/>
          <a:r>
            <a:rPr lang="es-EC" sz="1500" dirty="0" smtClean="0"/>
            <a:t>Frascos de muestras rotulados, cooler, marcador rotulador, registro de campo.</a:t>
          </a:r>
          <a:endParaRPr lang="es-EC" sz="1500" dirty="0"/>
        </a:p>
      </dgm:t>
    </dgm:pt>
    <dgm:pt modelId="{59271CC3-897D-4252-A7B9-F638F25AC07D}" type="parTrans" cxnId="{EE48B118-9795-408D-8F7D-9B767569FB24}">
      <dgm:prSet/>
      <dgm:spPr/>
      <dgm:t>
        <a:bodyPr/>
        <a:lstStyle/>
        <a:p>
          <a:endParaRPr lang="es-EC" sz="1500">
            <a:solidFill>
              <a:schemeClr val="tx1"/>
            </a:solidFill>
          </a:endParaRPr>
        </a:p>
      </dgm:t>
    </dgm:pt>
    <dgm:pt modelId="{BC64F48F-7099-4346-86A4-BC5F2C0D7546}" type="sibTrans" cxnId="{EE48B118-9795-408D-8F7D-9B767569FB24}">
      <dgm:prSet/>
      <dgm:spPr/>
      <dgm:t>
        <a:bodyPr/>
        <a:lstStyle/>
        <a:p>
          <a:endParaRPr lang="es-EC" sz="1500">
            <a:solidFill>
              <a:schemeClr val="tx1"/>
            </a:solidFill>
          </a:endParaRPr>
        </a:p>
      </dgm:t>
    </dgm:pt>
    <dgm:pt modelId="{36F92745-D176-4B4B-B602-B7AA2D8841A5}">
      <dgm:prSet phldrT="[Texto]" custT="1"/>
      <dgm:spPr/>
      <dgm:t>
        <a:bodyPr/>
        <a:lstStyle/>
        <a:p>
          <a:pPr algn="just"/>
          <a:r>
            <a:rPr lang="es-EC" sz="1500" b="1" dirty="0" smtClean="0">
              <a:solidFill>
                <a:srgbClr val="92D050"/>
              </a:solidFill>
            </a:rPr>
            <a:t>120 vacas </a:t>
          </a:r>
          <a:r>
            <a:rPr lang="es-EC" sz="1500" dirty="0" smtClean="0"/>
            <a:t>en producción con un total de </a:t>
          </a:r>
          <a:r>
            <a:rPr lang="es-EC" sz="1500" b="1" dirty="0" smtClean="0">
              <a:solidFill>
                <a:srgbClr val="92D050"/>
              </a:solidFill>
            </a:rPr>
            <a:t>939 muestras</a:t>
          </a:r>
          <a:endParaRPr lang="es-EC" sz="1500" b="1" dirty="0">
            <a:solidFill>
              <a:srgbClr val="92D050"/>
            </a:solidFill>
          </a:endParaRPr>
        </a:p>
      </dgm:t>
    </dgm:pt>
    <dgm:pt modelId="{F5A210AA-288C-47F3-B0BE-5A8D9FC88CC9}" type="parTrans" cxnId="{D25E2B9C-A6BD-475A-91A6-7157DA9EEA75}">
      <dgm:prSet/>
      <dgm:spPr/>
      <dgm:t>
        <a:bodyPr/>
        <a:lstStyle/>
        <a:p>
          <a:endParaRPr lang="es-EC" sz="1500">
            <a:solidFill>
              <a:schemeClr val="tx1"/>
            </a:solidFill>
          </a:endParaRPr>
        </a:p>
      </dgm:t>
    </dgm:pt>
    <dgm:pt modelId="{6099B9E4-F27A-49CE-A6F3-95DF3D49FC5D}" type="sibTrans" cxnId="{D25E2B9C-A6BD-475A-91A6-7157DA9EEA75}">
      <dgm:prSet/>
      <dgm:spPr/>
      <dgm:t>
        <a:bodyPr/>
        <a:lstStyle/>
        <a:p>
          <a:endParaRPr lang="es-EC" sz="1500">
            <a:solidFill>
              <a:schemeClr val="tx1"/>
            </a:solidFill>
          </a:endParaRPr>
        </a:p>
      </dgm:t>
    </dgm:pt>
    <dgm:pt modelId="{CC2E64B1-E570-4D66-A9AE-DC7779334A36}">
      <dgm:prSet phldrT="[Texto]" custT="1"/>
      <dgm:spPr/>
      <dgm:t>
        <a:bodyPr/>
        <a:lstStyle/>
        <a:p>
          <a:pPr algn="just"/>
          <a:r>
            <a:rPr lang="es-EC" sz="1500" dirty="0" smtClean="0"/>
            <a:t>Muestreo </a:t>
          </a:r>
          <a:r>
            <a:rPr lang="es-EC" sz="1500" b="1" dirty="0" smtClean="0">
              <a:solidFill>
                <a:schemeClr val="accent6">
                  <a:lumMod val="60000"/>
                  <a:lumOff val="40000"/>
                </a:schemeClr>
              </a:solidFill>
            </a:rPr>
            <a:t>mensual durante 15 meses </a:t>
          </a:r>
          <a:r>
            <a:rPr lang="es-EC" sz="1500" dirty="0" smtClean="0"/>
            <a:t>en los ordeños de la mañana, se recolectaron </a:t>
          </a:r>
          <a:r>
            <a:rPr lang="es-EC" sz="1500" b="1" dirty="0" smtClean="0">
              <a:solidFill>
                <a:schemeClr val="accent6">
                  <a:lumMod val="60000"/>
                  <a:lumOff val="40000"/>
                </a:schemeClr>
              </a:solidFill>
            </a:rPr>
            <a:t>60 muestras en promedio  </a:t>
          </a:r>
          <a:endParaRPr lang="es-EC" sz="1500" b="1" dirty="0">
            <a:solidFill>
              <a:schemeClr val="accent6">
                <a:lumMod val="60000"/>
                <a:lumOff val="40000"/>
              </a:schemeClr>
            </a:solidFill>
          </a:endParaRPr>
        </a:p>
      </dgm:t>
    </dgm:pt>
    <dgm:pt modelId="{A4D7C45C-F32E-4B4D-A14F-BB7F7A282107}" type="parTrans" cxnId="{615C2623-F771-4D50-B94F-0D2E66FC2B58}">
      <dgm:prSet/>
      <dgm:spPr/>
      <dgm:t>
        <a:bodyPr/>
        <a:lstStyle/>
        <a:p>
          <a:endParaRPr lang="es-EC" sz="1500">
            <a:solidFill>
              <a:schemeClr val="tx1"/>
            </a:solidFill>
          </a:endParaRPr>
        </a:p>
      </dgm:t>
    </dgm:pt>
    <dgm:pt modelId="{47B9AB25-BCFA-4AF5-B158-08CE8E780608}" type="sibTrans" cxnId="{615C2623-F771-4D50-B94F-0D2E66FC2B58}">
      <dgm:prSet/>
      <dgm:spPr/>
      <dgm:t>
        <a:bodyPr/>
        <a:lstStyle/>
        <a:p>
          <a:endParaRPr lang="es-EC" sz="1500">
            <a:solidFill>
              <a:schemeClr val="tx1"/>
            </a:solidFill>
          </a:endParaRPr>
        </a:p>
      </dgm:t>
    </dgm:pt>
    <dgm:pt modelId="{185152FC-B725-4239-8523-57C4D8D3B118}">
      <dgm:prSet custT="1"/>
      <dgm:spPr/>
      <dgm:t>
        <a:bodyPr/>
        <a:lstStyle/>
        <a:p>
          <a:pPr algn="just"/>
          <a:r>
            <a:rPr lang="es-EC" sz="1500" dirty="0" smtClean="0"/>
            <a:t>El estudio previo desde abril 2019 – enero 2020, fase final diciembre 2020 -  marzo 2021 </a:t>
          </a:r>
          <a:endParaRPr lang="es-EC" sz="1500" dirty="0"/>
        </a:p>
      </dgm:t>
    </dgm:pt>
    <dgm:pt modelId="{70B9CF49-4121-4C15-981D-F0BE4880E230}" type="parTrans" cxnId="{3044556E-297E-4362-B689-7D62268839DE}">
      <dgm:prSet/>
      <dgm:spPr/>
      <dgm:t>
        <a:bodyPr/>
        <a:lstStyle/>
        <a:p>
          <a:endParaRPr lang="es-EC" sz="1500"/>
        </a:p>
      </dgm:t>
    </dgm:pt>
    <dgm:pt modelId="{D7C70C63-F57E-42E3-8FBB-8FD0194A4B6D}" type="sibTrans" cxnId="{3044556E-297E-4362-B689-7D62268839DE}">
      <dgm:prSet/>
      <dgm:spPr/>
      <dgm:t>
        <a:bodyPr/>
        <a:lstStyle/>
        <a:p>
          <a:endParaRPr lang="es-EC" sz="1500"/>
        </a:p>
      </dgm:t>
    </dgm:pt>
    <dgm:pt modelId="{64E2DFBC-528F-4392-A584-FD54BB894B1D}" type="pres">
      <dgm:prSet presAssocID="{A5E5F251-489C-4484-BC89-CC4F805ED18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E0A0BFC-4DFE-4828-8B65-F9F0B4A2A49C}" type="pres">
      <dgm:prSet presAssocID="{DBD4517B-4FCB-4208-B8C3-911D27A23611}" presName="parentLin" presStyleCnt="0"/>
      <dgm:spPr/>
    </dgm:pt>
    <dgm:pt modelId="{894020CE-EE90-41FC-98F0-6142A9A9C487}" type="pres">
      <dgm:prSet presAssocID="{DBD4517B-4FCB-4208-B8C3-911D27A23611}" presName="parentLeftMargin" presStyleLbl="node1" presStyleIdx="0" presStyleCnt="4"/>
      <dgm:spPr/>
      <dgm:t>
        <a:bodyPr/>
        <a:lstStyle/>
        <a:p>
          <a:endParaRPr lang="es-EC"/>
        </a:p>
      </dgm:t>
    </dgm:pt>
    <dgm:pt modelId="{965059E7-18B0-4FDC-9C34-2C1549AC4881}" type="pres">
      <dgm:prSet presAssocID="{DBD4517B-4FCB-4208-B8C3-911D27A23611}" presName="parentText" presStyleLbl="node1" presStyleIdx="0" presStyleCnt="4" custScaleX="12848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C684FD2-48D1-47DB-A3F2-59D40DFE2FAE}" type="pres">
      <dgm:prSet presAssocID="{DBD4517B-4FCB-4208-B8C3-911D27A23611}" presName="negativeSpace" presStyleCnt="0"/>
      <dgm:spPr/>
    </dgm:pt>
    <dgm:pt modelId="{33E1CE18-063C-4AA9-963C-9FD9167D5A12}" type="pres">
      <dgm:prSet presAssocID="{DBD4517B-4FCB-4208-B8C3-911D27A23611}" presName="childText" presStyleLbl="conFgAcc1" presStyleIdx="0" presStyleCnt="4">
        <dgm:presLayoutVars>
          <dgm:bulletEnabled val="1"/>
        </dgm:presLayoutVars>
      </dgm:prSet>
      <dgm:spPr/>
    </dgm:pt>
    <dgm:pt modelId="{233615D2-5A36-47A3-B586-B9AEAEAD984E}" type="pres">
      <dgm:prSet presAssocID="{BC64F48F-7099-4346-86A4-BC5F2C0D7546}" presName="spaceBetweenRectangles" presStyleCnt="0"/>
      <dgm:spPr/>
    </dgm:pt>
    <dgm:pt modelId="{D1B2DC1B-EAF9-4A5A-A6F7-86263943D4CF}" type="pres">
      <dgm:prSet presAssocID="{36F92745-D176-4B4B-B602-B7AA2D8841A5}" presName="parentLin" presStyleCnt="0"/>
      <dgm:spPr/>
    </dgm:pt>
    <dgm:pt modelId="{E83C6402-B610-46D1-9E61-E298E55A1BA0}" type="pres">
      <dgm:prSet presAssocID="{36F92745-D176-4B4B-B602-B7AA2D8841A5}" presName="parentLeftMargin" presStyleLbl="node1" presStyleIdx="0" presStyleCnt="4"/>
      <dgm:spPr/>
      <dgm:t>
        <a:bodyPr/>
        <a:lstStyle/>
        <a:p>
          <a:endParaRPr lang="es-EC"/>
        </a:p>
      </dgm:t>
    </dgm:pt>
    <dgm:pt modelId="{4F4FAB7C-7E66-48E7-9A3D-CBA07B6B1C17}" type="pres">
      <dgm:prSet presAssocID="{36F92745-D176-4B4B-B602-B7AA2D8841A5}" presName="parentText" presStyleLbl="node1" presStyleIdx="1" presStyleCnt="4" custScaleX="128992" custLinFactNeighborX="-2713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9FC9B59-41E6-4BAD-ACDF-5C8B8BE01B23}" type="pres">
      <dgm:prSet presAssocID="{36F92745-D176-4B4B-B602-B7AA2D8841A5}" presName="negativeSpace" presStyleCnt="0"/>
      <dgm:spPr/>
    </dgm:pt>
    <dgm:pt modelId="{8145AE46-5096-41C2-91E6-1D26BADA0DD8}" type="pres">
      <dgm:prSet presAssocID="{36F92745-D176-4B4B-B602-B7AA2D8841A5}" presName="childText" presStyleLbl="conFgAcc1" presStyleIdx="1" presStyleCnt="4">
        <dgm:presLayoutVars>
          <dgm:bulletEnabled val="1"/>
        </dgm:presLayoutVars>
      </dgm:prSet>
      <dgm:spPr/>
    </dgm:pt>
    <dgm:pt modelId="{5DE06CBE-AC5E-4BCC-AB00-57A8390B5F8D}" type="pres">
      <dgm:prSet presAssocID="{6099B9E4-F27A-49CE-A6F3-95DF3D49FC5D}" presName="spaceBetweenRectangles" presStyleCnt="0"/>
      <dgm:spPr/>
    </dgm:pt>
    <dgm:pt modelId="{B3489E1A-7F67-4861-90FA-638D134A665A}" type="pres">
      <dgm:prSet presAssocID="{CC2E64B1-E570-4D66-A9AE-DC7779334A36}" presName="parentLin" presStyleCnt="0"/>
      <dgm:spPr/>
    </dgm:pt>
    <dgm:pt modelId="{9696ED1A-5C01-4EF0-83C9-66A945F7DB52}" type="pres">
      <dgm:prSet presAssocID="{CC2E64B1-E570-4D66-A9AE-DC7779334A36}" presName="parentLeftMargin" presStyleLbl="node1" presStyleIdx="1" presStyleCnt="4"/>
      <dgm:spPr/>
      <dgm:t>
        <a:bodyPr/>
        <a:lstStyle/>
        <a:p>
          <a:endParaRPr lang="es-EC"/>
        </a:p>
      </dgm:t>
    </dgm:pt>
    <dgm:pt modelId="{98469DD2-473A-4A4F-9A2B-73B36EF5024B}" type="pres">
      <dgm:prSet presAssocID="{CC2E64B1-E570-4D66-A9AE-DC7779334A36}" presName="parentText" presStyleLbl="node1" presStyleIdx="2" presStyleCnt="4" custScaleX="128483" custLinFactNeighborX="-23491" custLinFactNeighborY="490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3AA2EF2-ACDF-4E4A-82E5-A16900EF8952}" type="pres">
      <dgm:prSet presAssocID="{CC2E64B1-E570-4D66-A9AE-DC7779334A36}" presName="negativeSpace" presStyleCnt="0"/>
      <dgm:spPr/>
    </dgm:pt>
    <dgm:pt modelId="{DBE81A49-5775-48E6-86CE-91E0F0DB0E0F}" type="pres">
      <dgm:prSet presAssocID="{CC2E64B1-E570-4D66-A9AE-DC7779334A36}" presName="childText" presStyleLbl="conFgAcc1" presStyleIdx="2" presStyleCnt="4">
        <dgm:presLayoutVars>
          <dgm:bulletEnabled val="1"/>
        </dgm:presLayoutVars>
      </dgm:prSet>
      <dgm:spPr/>
    </dgm:pt>
    <dgm:pt modelId="{BD343ADA-4452-4B8C-BFE0-7521268834D5}" type="pres">
      <dgm:prSet presAssocID="{47B9AB25-BCFA-4AF5-B158-08CE8E780608}" presName="spaceBetweenRectangles" presStyleCnt="0"/>
      <dgm:spPr/>
    </dgm:pt>
    <dgm:pt modelId="{0CF7AB43-98C9-442A-95FC-5A99A8865705}" type="pres">
      <dgm:prSet presAssocID="{185152FC-B725-4239-8523-57C4D8D3B118}" presName="parentLin" presStyleCnt="0"/>
      <dgm:spPr/>
    </dgm:pt>
    <dgm:pt modelId="{61FF3D25-0AB5-43E6-BEA0-237B7C65B9DB}" type="pres">
      <dgm:prSet presAssocID="{185152FC-B725-4239-8523-57C4D8D3B118}" presName="parentLeftMargin" presStyleLbl="node1" presStyleIdx="2" presStyleCnt="4"/>
      <dgm:spPr/>
      <dgm:t>
        <a:bodyPr/>
        <a:lstStyle/>
        <a:p>
          <a:endParaRPr lang="es-EC"/>
        </a:p>
      </dgm:t>
    </dgm:pt>
    <dgm:pt modelId="{672DACA0-F18A-4065-A1D2-07B95B61C734}" type="pres">
      <dgm:prSet presAssocID="{185152FC-B725-4239-8523-57C4D8D3B118}" presName="parentText" presStyleLbl="node1" presStyleIdx="3" presStyleCnt="4" custScaleX="128752" custLinFactNeighborX="-586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FE7B669-6853-46BF-B38A-C40E279FC12F}" type="pres">
      <dgm:prSet presAssocID="{185152FC-B725-4239-8523-57C4D8D3B118}" presName="negativeSpace" presStyleCnt="0"/>
      <dgm:spPr/>
    </dgm:pt>
    <dgm:pt modelId="{C549B3E4-E076-4D2F-A991-139A89C495B8}" type="pres">
      <dgm:prSet presAssocID="{185152FC-B725-4239-8523-57C4D8D3B118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3044556E-297E-4362-B689-7D62268839DE}" srcId="{A5E5F251-489C-4484-BC89-CC4F805ED18C}" destId="{185152FC-B725-4239-8523-57C4D8D3B118}" srcOrd="3" destOrd="0" parTransId="{70B9CF49-4121-4C15-981D-F0BE4880E230}" sibTransId="{D7C70C63-F57E-42E3-8FBB-8FD0194A4B6D}"/>
    <dgm:cxn modelId="{4276181E-0CB9-487E-A1FC-EF30C8867EB8}" type="presOf" srcId="{A5E5F251-489C-4484-BC89-CC4F805ED18C}" destId="{64E2DFBC-528F-4392-A584-FD54BB894B1D}" srcOrd="0" destOrd="0" presId="urn:microsoft.com/office/officeart/2005/8/layout/list1"/>
    <dgm:cxn modelId="{1062005D-2A9F-4E63-9B83-60758DDB2A9E}" type="presOf" srcId="{DBD4517B-4FCB-4208-B8C3-911D27A23611}" destId="{965059E7-18B0-4FDC-9C34-2C1549AC4881}" srcOrd="1" destOrd="0" presId="urn:microsoft.com/office/officeart/2005/8/layout/list1"/>
    <dgm:cxn modelId="{D25E2B9C-A6BD-475A-91A6-7157DA9EEA75}" srcId="{A5E5F251-489C-4484-BC89-CC4F805ED18C}" destId="{36F92745-D176-4B4B-B602-B7AA2D8841A5}" srcOrd="1" destOrd="0" parTransId="{F5A210AA-288C-47F3-B0BE-5A8D9FC88CC9}" sibTransId="{6099B9E4-F27A-49CE-A6F3-95DF3D49FC5D}"/>
    <dgm:cxn modelId="{0FD1EF50-77A7-4949-BB22-7CFD0586786A}" type="presOf" srcId="{CC2E64B1-E570-4D66-A9AE-DC7779334A36}" destId="{9696ED1A-5C01-4EF0-83C9-66A945F7DB52}" srcOrd="0" destOrd="0" presId="urn:microsoft.com/office/officeart/2005/8/layout/list1"/>
    <dgm:cxn modelId="{86CA5DAD-D98B-4276-B89D-7086F534027B}" type="presOf" srcId="{36F92745-D176-4B4B-B602-B7AA2D8841A5}" destId="{E83C6402-B610-46D1-9E61-E298E55A1BA0}" srcOrd="0" destOrd="0" presId="urn:microsoft.com/office/officeart/2005/8/layout/list1"/>
    <dgm:cxn modelId="{615C2623-F771-4D50-B94F-0D2E66FC2B58}" srcId="{A5E5F251-489C-4484-BC89-CC4F805ED18C}" destId="{CC2E64B1-E570-4D66-A9AE-DC7779334A36}" srcOrd="2" destOrd="0" parTransId="{A4D7C45C-F32E-4B4D-A14F-BB7F7A282107}" sibTransId="{47B9AB25-BCFA-4AF5-B158-08CE8E780608}"/>
    <dgm:cxn modelId="{BACFDC0A-1FFE-4ECA-BD85-15E4CBF64B69}" type="presOf" srcId="{185152FC-B725-4239-8523-57C4D8D3B118}" destId="{61FF3D25-0AB5-43E6-BEA0-237B7C65B9DB}" srcOrd="0" destOrd="0" presId="urn:microsoft.com/office/officeart/2005/8/layout/list1"/>
    <dgm:cxn modelId="{D7AC161E-83B9-49A2-9F76-6958F1F31F47}" type="presOf" srcId="{185152FC-B725-4239-8523-57C4D8D3B118}" destId="{672DACA0-F18A-4065-A1D2-07B95B61C734}" srcOrd="1" destOrd="0" presId="urn:microsoft.com/office/officeart/2005/8/layout/list1"/>
    <dgm:cxn modelId="{FE0786C3-D07B-4053-9AD6-70CFB4C9F1B7}" type="presOf" srcId="{DBD4517B-4FCB-4208-B8C3-911D27A23611}" destId="{894020CE-EE90-41FC-98F0-6142A9A9C487}" srcOrd="0" destOrd="0" presId="urn:microsoft.com/office/officeart/2005/8/layout/list1"/>
    <dgm:cxn modelId="{AC179291-FA36-4778-AEAF-5B26189D2316}" type="presOf" srcId="{36F92745-D176-4B4B-B602-B7AA2D8841A5}" destId="{4F4FAB7C-7E66-48E7-9A3D-CBA07B6B1C17}" srcOrd="1" destOrd="0" presId="urn:microsoft.com/office/officeart/2005/8/layout/list1"/>
    <dgm:cxn modelId="{EE48B118-9795-408D-8F7D-9B767569FB24}" srcId="{A5E5F251-489C-4484-BC89-CC4F805ED18C}" destId="{DBD4517B-4FCB-4208-B8C3-911D27A23611}" srcOrd="0" destOrd="0" parTransId="{59271CC3-897D-4252-A7B9-F638F25AC07D}" sibTransId="{BC64F48F-7099-4346-86A4-BC5F2C0D7546}"/>
    <dgm:cxn modelId="{246046D6-6A87-41B4-95E8-0A74D61AF469}" type="presOf" srcId="{CC2E64B1-E570-4D66-A9AE-DC7779334A36}" destId="{98469DD2-473A-4A4F-9A2B-73B36EF5024B}" srcOrd="1" destOrd="0" presId="urn:microsoft.com/office/officeart/2005/8/layout/list1"/>
    <dgm:cxn modelId="{BFB0147C-7AEB-4AD3-989C-7F9BE26001F8}" type="presParOf" srcId="{64E2DFBC-528F-4392-A584-FD54BB894B1D}" destId="{5E0A0BFC-4DFE-4828-8B65-F9F0B4A2A49C}" srcOrd="0" destOrd="0" presId="urn:microsoft.com/office/officeart/2005/8/layout/list1"/>
    <dgm:cxn modelId="{5661B3AF-6BD4-4C99-9D19-6F93690B1A43}" type="presParOf" srcId="{5E0A0BFC-4DFE-4828-8B65-F9F0B4A2A49C}" destId="{894020CE-EE90-41FC-98F0-6142A9A9C487}" srcOrd="0" destOrd="0" presId="urn:microsoft.com/office/officeart/2005/8/layout/list1"/>
    <dgm:cxn modelId="{97EE50EF-1665-4D10-8576-3D23C5D33750}" type="presParOf" srcId="{5E0A0BFC-4DFE-4828-8B65-F9F0B4A2A49C}" destId="{965059E7-18B0-4FDC-9C34-2C1549AC4881}" srcOrd="1" destOrd="0" presId="urn:microsoft.com/office/officeart/2005/8/layout/list1"/>
    <dgm:cxn modelId="{9977CDB3-B5A8-426E-9D67-4850234D5848}" type="presParOf" srcId="{64E2DFBC-528F-4392-A584-FD54BB894B1D}" destId="{7C684FD2-48D1-47DB-A3F2-59D40DFE2FAE}" srcOrd="1" destOrd="0" presId="urn:microsoft.com/office/officeart/2005/8/layout/list1"/>
    <dgm:cxn modelId="{755E1074-ABE8-41AF-8AAC-80273DF52B6F}" type="presParOf" srcId="{64E2DFBC-528F-4392-A584-FD54BB894B1D}" destId="{33E1CE18-063C-4AA9-963C-9FD9167D5A12}" srcOrd="2" destOrd="0" presId="urn:microsoft.com/office/officeart/2005/8/layout/list1"/>
    <dgm:cxn modelId="{40E1E3C0-BD3E-45AF-8D33-ED05D7A06057}" type="presParOf" srcId="{64E2DFBC-528F-4392-A584-FD54BB894B1D}" destId="{233615D2-5A36-47A3-B586-B9AEAEAD984E}" srcOrd="3" destOrd="0" presId="urn:microsoft.com/office/officeart/2005/8/layout/list1"/>
    <dgm:cxn modelId="{0079C7D0-2300-4BD0-8573-23AB9EAD6C44}" type="presParOf" srcId="{64E2DFBC-528F-4392-A584-FD54BB894B1D}" destId="{D1B2DC1B-EAF9-4A5A-A6F7-86263943D4CF}" srcOrd="4" destOrd="0" presId="urn:microsoft.com/office/officeart/2005/8/layout/list1"/>
    <dgm:cxn modelId="{EFAB6C7A-E4CE-49D0-BAC1-34BBFF4F53A7}" type="presParOf" srcId="{D1B2DC1B-EAF9-4A5A-A6F7-86263943D4CF}" destId="{E83C6402-B610-46D1-9E61-E298E55A1BA0}" srcOrd="0" destOrd="0" presId="urn:microsoft.com/office/officeart/2005/8/layout/list1"/>
    <dgm:cxn modelId="{5399D474-2070-424E-9BCE-C5D9358C83D4}" type="presParOf" srcId="{D1B2DC1B-EAF9-4A5A-A6F7-86263943D4CF}" destId="{4F4FAB7C-7E66-48E7-9A3D-CBA07B6B1C17}" srcOrd="1" destOrd="0" presId="urn:microsoft.com/office/officeart/2005/8/layout/list1"/>
    <dgm:cxn modelId="{1BB44126-8ADB-4852-88B9-7ED84C48F299}" type="presParOf" srcId="{64E2DFBC-528F-4392-A584-FD54BB894B1D}" destId="{59FC9B59-41E6-4BAD-ACDF-5C8B8BE01B23}" srcOrd="5" destOrd="0" presId="urn:microsoft.com/office/officeart/2005/8/layout/list1"/>
    <dgm:cxn modelId="{97ABFB5E-CF34-4F10-BE66-BF5851959349}" type="presParOf" srcId="{64E2DFBC-528F-4392-A584-FD54BB894B1D}" destId="{8145AE46-5096-41C2-91E6-1D26BADA0DD8}" srcOrd="6" destOrd="0" presId="urn:microsoft.com/office/officeart/2005/8/layout/list1"/>
    <dgm:cxn modelId="{F8F99F5E-FD8A-44EC-8FEA-1BE178ED3B85}" type="presParOf" srcId="{64E2DFBC-528F-4392-A584-FD54BB894B1D}" destId="{5DE06CBE-AC5E-4BCC-AB00-57A8390B5F8D}" srcOrd="7" destOrd="0" presId="urn:microsoft.com/office/officeart/2005/8/layout/list1"/>
    <dgm:cxn modelId="{76DEC6C9-5C06-4AFC-829C-B2FD1221EE16}" type="presParOf" srcId="{64E2DFBC-528F-4392-A584-FD54BB894B1D}" destId="{B3489E1A-7F67-4861-90FA-638D134A665A}" srcOrd="8" destOrd="0" presId="urn:microsoft.com/office/officeart/2005/8/layout/list1"/>
    <dgm:cxn modelId="{19922898-2D1D-43D6-8DAB-80FB318CC294}" type="presParOf" srcId="{B3489E1A-7F67-4861-90FA-638D134A665A}" destId="{9696ED1A-5C01-4EF0-83C9-66A945F7DB52}" srcOrd="0" destOrd="0" presId="urn:microsoft.com/office/officeart/2005/8/layout/list1"/>
    <dgm:cxn modelId="{6A903711-455E-40F5-AF7A-49AB1578DD79}" type="presParOf" srcId="{B3489E1A-7F67-4861-90FA-638D134A665A}" destId="{98469DD2-473A-4A4F-9A2B-73B36EF5024B}" srcOrd="1" destOrd="0" presId="urn:microsoft.com/office/officeart/2005/8/layout/list1"/>
    <dgm:cxn modelId="{8DC796D4-37DE-4E6E-A7A9-A4331C54675E}" type="presParOf" srcId="{64E2DFBC-528F-4392-A584-FD54BB894B1D}" destId="{D3AA2EF2-ACDF-4E4A-82E5-A16900EF8952}" srcOrd="9" destOrd="0" presId="urn:microsoft.com/office/officeart/2005/8/layout/list1"/>
    <dgm:cxn modelId="{1BE7621A-864D-421E-BB09-BCB4CDEDB31F}" type="presParOf" srcId="{64E2DFBC-528F-4392-A584-FD54BB894B1D}" destId="{DBE81A49-5775-48E6-86CE-91E0F0DB0E0F}" srcOrd="10" destOrd="0" presId="urn:microsoft.com/office/officeart/2005/8/layout/list1"/>
    <dgm:cxn modelId="{0332D9F0-F292-4FFF-AB0C-089D7C93570B}" type="presParOf" srcId="{64E2DFBC-528F-4392-A584-FD54BB894B1D}" destId="{BD343ADA-4452-4B8C-BFE0-7521268834D5}" srcOrd="11" destOrd="0" presId="urn:microsoft.com/office/officeart/2005/8/layout/list1"/>
    <dgm:cxn modelId="{87A4F20D-AF1C-45E6-8BDF-3EC7C2978B25}" type="presParOf" srcId="{64E2DFBC-528F-4392-A584-FD54BB894B1D}" destId="{0CF7AB43-98C9-442A-95FC-5A99A8865705}" srcOrd="12" destOrd="0" presId="urn:microsoft.com/office/officeart/2005/8/layout/list1"/>
    <dgm:cxn modelId="{F3D3DFD5-A458-41C8-A500-C4908FE114B0}" type="presParOf" srcId="{0CF7AB43-98C9-442A-95FC-5A99A8865705}" destId="{61FF3D25-0AB5-43E6-BEA0-237B7C65B9DB}" srcOrd="0" destOrd="0" presId="urn:microsoft.com/office/officeart/2005/8/layout/list1"/>
    <dgm:cxn modelId="{C9642CE5-DAF6-4F61-993E-373EF4FA09F3}" type="presParOf" srcId="{0CF7AB43-98C9-442A-95FC-5A99A8865705}" destId="{672DACA0-F18A-4065-A1D2-07B95B61C734}" srcOrd="1" destOrd="0" presId="urn:microsoft.com/office/officeart/2005/8/layout/list1"/>
    <dgm:cxn modelId="{8735C09B-08B6-48E4-8AA6-2402F90F9A65}" type="presParOf" srcId="{64E2DFBC-528F-4392-A584-FD54BB894B1D}" destId="{BFE7B669-6853-46BF-B38A-C40E279FC12F}" srcOrd="13" destOrd="0" presId="urn:microsoft.com/office/officeart/2005/8/layout/list1"/>
    <dgm:cxn modelId="{353EFBC6-B1D5-4F8C-BF9D-169233C7D8CE}" type="presParOf" srcId="{64E2DFBC-528F-4392-A584-FD54BB894B1D}" destId="{C549B3E4-E076-4D2F-A991-139A89C495B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22D904F-E5D3-4390-A46E-F9D4C9241B26}" type="doc">
      <dgm:prSet loTypeId="urn:microsoft.com/office/officeart/2005/8/layout/lProcess1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7397F976-C7D0-4CC0-937A-696E0CD03651}">
      <dgm:prSet phldrT="[Texto]"/>
      <dgm:spPr/>
      <dgm:t>
        <a:bodyPr/>
        <a:lstStyle/>
        <a:p>
          <a:r>
            <a:rPr lang="es-EC" b="1" dirty="0" smtClean="0">
              <a:solidFill>
                <a:schemeClr val="bg1"/>
              </a:solidFill>
            </a:rPr>
            <a:t>Determinación de la calidad de leche </a:t>
          </a:r>
          <a:endParaRPr lang="es-EC" b="1" dirty="0">
            <a:solidFill>
              <a:schemeClr val="bg1"/>
            </a:solidFill>
          </a:endParaRPr>
        </a:p>
      </dgm:t>
    </dgm:pt>
    <dgm:pt modelId="{D337ABCA-33AB-4E13-837B-54647A74D0DB}" type="parTrans" cxnId="{330DDA5F-5002-4801-B230-05257827D5A2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33F13C96-CA25-41EB-9280-7FE27531920D}" type="sibTrans" cxnId="{330DDA5F-5002-4801-B230-05257827D5A2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CF215047-F673-49BB-BF54-4E5F3354B310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Grasa</a:t>
          </a:r>
          <a:endParaRPr lang="es-EC" dirty="0">
            <a:solidFill>
              <a:schemeClr val="tx1"/>
            </a:solidFill>
          </a:endParaRPr>
        </a:p>
      </dgm:t>
    </dgm:pt>
    <dgm:pt modelId="{E0D797C3-22DE-4A9D-8D9E-0586BAB151AB}" type="parTrans" cxnId="{483F6DC2-A372-44F6-A845-A5C9EF27E52D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6069B1FF-9BEF-4B96-AB5C-E7F5DB7A9CE7}" type="sibTrans" cxnId="{483F6DC2-A372-44F6-A845-A5C9EF27E52D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B962A167-2AC5-4CC1-9A1B-E90C687665E1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Punto de crioscopia </a:t>
          </a:r>
          <a:endParaRPr lang="es-EC" dirty="0">
            <a:solidFill>
              <a:schemeClr val="tx1"/>
            </a:solidFill>
          </a:endParaRPr>
        </a:p>
      </dgm:t>
    </dgm:pt>
    <dgm:pt modelId="{C344C4DB-3955-4428-9206-7F53F75BD648}" type="parTrans" cxnId="{C40C63E7-857D-4998-9966-FCD6AD29B359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380909CE-1551-4FD6-8FE1-01885C3BA3BC}" type="sibTrans" cxnId="{C40C63E7-857D-4998-9966-FCD6AD29B359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15DDE0C4-D8F6-4C5A-A06F-9F3A71649BC1}">
      <dgm:prSet phldrT="[Texto]"/>
      <dgm:spPr/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Número de células somáticas </a:t>
          </a:r>
          <a:endParaRPr lang="es-EC" b="1" dirty="0">
            <a:solidFill>
              <a:schemeClr val="tx1"/>
            </a:solidFill>
          </a:endParaRPr>
        </a:p>
      </dgm:t>
    </dgm:pt>
    <dgm:pt modelId="{727A83F8-2663-409E-9DB1-32DE399E2FF2}" type="parTrans" cxnId="{305015B6-48AA-4926-A3BC-DD749654E30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A42CCB5A-B9BB-45C8-8251-796CC54BACCD}" type="sibTrans" cxnId="{305015B6-48AA-4926-A3BC-DD749654E30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CB91A56-A369-445C-AFD2-33DC7854F187}">
      <dgm:prSet phldrT="[Texto]"/>
      <dgm:spPr/>
      <dgm:t>
        <a:bodyPr/>
        <a:lstStyle/>
        <a:p>
          <a:r>
            <a:rPr lang="es-EC" smtClean="0">
              <a:solidFill>
                <a:schemeClr val="tx1"/>
              </a:solidFill>
            </a:rPr>
            <a:t>Número de células somáticas por mililitro de leche </a:t>
          </a:r>
          <a:endParaRPr lang="es-EC" dirty="0">
            <a:solidFill>
              <a:schemeClr val="tx1"/>
            </a:solidFill>
          </a:endParaRPr>
        </a:p>
      </dgm:t>
    </dgm:pt>
    <dgm:pt modelId="{8723FAB4-A8CD-4285-AD9E-FB6C52639A49}" type="parTrans" cxnId="{59464E6E-62A2-4A39-8BF2-F815A7CEEEDE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C2E1550B-09C9-4958-879D-BDEEA6A6876A}" type="sibTrans" cxnId="{59464E6E-62A2-4A39-8BF2-F815A7CEEEDE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AF502C83-28EC-4BB8-A54B-DFDEB858225E}">
      <dgm:prSet phldrT="[Texto]"/>
      <dgm:spPr/>
      <dgm:t>
        <a:bodyPr/>
        <a:lstStyle/>
        <a:p>
          <a:r>
            <a:rPr lang="es-EC" smtClean="0">
              <a:solidFill>
                <a:schemeClr val="tx1"/>
              </a:solidFill>
            </a:rPr>
            <a:t>Tiempo </a:t>
          </a:r>
          <a:endParaRPr lang="es-EC" dirty="0">
            <a:solidFill>
              <a:schemeClr val="tx1"/>
            </a:solidFill>
          </a:endParaRPr>
        </a:p>
      </dgm:t>
    </dgm:pt>
    <dgm:pt modelId="{EF314ABA-6B66-4385-A870-776810A4D231}" type="parTrans" cxnId="{7F028B2F-6A90-4805-AD3D-1EA6EF9ABC26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35CECBDE-8022-4593-8F4D-9F26B4FD9D6A}" type="sibTrans" cxnId="{7F028B2F-6A90-4805-AD3D-1EA6EF9ABC26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436A6F62-A8AD-405C-80ED-4892E82366CB}">
      <dgm:prSet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Temperatura </a:t>
          </a:r>
          <a:endParaRPr lang="es-EC" dirty="0">
            <a:solidFill>
              <a:schemeClr val="tx1"/>
            </a:solidFill>
          </a:endParaRPr>
        </a:p>
      </dgm:t>
    </dgm:pt>
    <dgm:pt modelId="{971B013B-7D55-4E5B-96C0-B429A2740A2B}" type="parTrans" cxnId="{D3631882-FC31-496D-8B96-FD3C2E1A1ECB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65073EC2-EF8F-4CEB-BBD1-48FDBE4B49AD}" type="sibTrans" cxnId="{D3631882-FC31-496D-8B96-FD3C2E1A1ECB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4D374FFC-A5C8-452C-A92F-281685175A5D}">
      <dgm:prSet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Acidez titulable </a:t>
          </a:r>
          <a:endParaRPr lang="es-EC" dirty="0">
            <a:solidFill>
              <a:schemeClr val="tx1"/>
            </a:solidFill>
          </a:endParaRPr>
        </a:p>
      </dgm:t>
    </dgm:pt>
    <dgm:pt modelId="{31740DC8-9CE8-4879-B582-87444331E633}" type="parTrans" cxnId="{97F6462B-09A2-47E3-9D1A-E1E383484616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DDF266C1-9AE8-4C32-B24B-1B99A15A8F46}" type="sibTrans" cxnId="{97F6462B-09A2-47E3-9D1A-E1E383484616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FCB5DC56-5718-4DB8-9CFD-01DFB202CC67}">
      <dgm:prSet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Conductividad eléctrica </a:t>
          </a:r>
          <a:endParaRPr lang="es-EC" dirty="0">
            <a:solidFill>
              <a:schemeClr val="tx1"/>
            </a:solidFill>
          </a:endParaRPr>
        </a:p>
      </dgm:t>
    </dgm:pt>
    <dgm:pt modelId="{F166F711-CEB7-4C16-8483-A71F2B3618E6}" type="parTrans" cxnId="{C3F5308F-8DEC-43C4-AE2A-5F04C984F8E3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CAC5A341-1B9A-4F96-8985-51C6BE239EAD}" type="sibTrans" cxnId="{C3F5308F-8DEC-43C4-AE2A-5F04C984F8E3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D2DC9B37-87AE-43AE-A7B7-C9535F1B9A9A}">
      <dgm:prSet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pH</a:t>
          </a:r>
          <a:endParaRPr lang="es-EC" dirty="0">
            <a:solidFill>
              <a:schemeClr val="tx1"/>
            </a:solidFill>
          </a:endParaRPr>
        </a:p>
      </dgm:t>
    </dgm:pt>
    <dgm:pt modelId="{21AA4B5A-EB31-4644-A975-70EAFC227928}" type="parTrans" cxnId="{9B8B8AD1-3A11-4D3F-B4EF-F6A8EAA3F82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8585795F-CA49-4B69-96B4-C7D2B036C121}" type="sibTrans" cxnId="{9B8B8AD1-3A11-4D3F-B4EF-F6A8EAA3F82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E0745719-D062-4B84-A8A2-C79BF82B322B}">
      <dgm:prSet/>
      <dgm:spPr/>
      <dgm:t>
        <a:bodyPr/>
        <a:lstStyle/>
        <a:p>
          <a:r>
            <a:rPr lang="es-EC" dirty="0" smtClean="0"/>
            <a:t>Proteína </a:t>
          </a:r>
          <a:endParaRPr lang="es-EC" dirty="0"/>
        </a:p>
      </dgm:t>
    </dgm:pt>
    <dgm:pt modelId="{0349DB53-5E2D-4571-8312-A4FDA5D8455B}" type="parTrans" cxnId="{F8B62172-D95A-4D96-8344-D38E73055207}">
      <dgm:prSet/>
      <dgm:spPr/>
      <dgm:t>
        <a:bodyPr/>
        <a:lstStyle/>
        <a:p>
          <a:endParaRPr lang="es-EC"/>
        </a:p>
      </dgm:t>
    </dgm:pt>
    <dgm:pt modelId="{8B1B0C08-8194-4299-A757-E1457D323C5E}" type="sibTrans" cxnId="{F8B62172-D95A-4D96-8344-D38E73055207}">
      <dgm:prSet/>
      <dgm:spPr/>
      <dgm:t>
        <a:bodyPr/>
        <a:lstStyle/>
        <a:p>
          <a:endParaRPr lang="es-EC"/>
        </a:p>
      </dgm:t>
    </dgm:pt>
    <dgm:pt modelId="{4FAC2485-05DA-4C20-A031-D34A16D46591}">
      <dgm:prSet/>
      <dgm:spPr/>
      <dgm:t>
        <a:bodyPr/>
        <a:lstStyle/>
        <a:p>
          <a:r>
            <a:rPr lang="es-EC" dirty="0" smtClean="0"/>
            <a:t>Lactosa </a:t>
          </a:r>
          <a:endParaRPr lang="es-EC" dirty="0"/>
        </a:p>
      </dgm:t>
    </dgm:pt>
    <dgm:pt modelId="{48ACF968-72BB-4D73-A9A3-0293AA865153}" type="parTrans" cxnId="{F2975C9D-A3D4-4462-A2BD-E7460E3D068E}">
      <dgm:prSet/>
      <dgm:spPr/>
      <dgm:t>
        <a:bodyPr/>
        <a:lstStyle/>
        <a:p>
          <a:endParaRPr lang="es-EC"/>
        </a:p>
      </dgm:t>
    </dgm:pt>
    <dgm:pt modelId="{F791D76D-425E-4D84-A06A-41108F331224}" type="sibTrans" cxnId="{F2975C9D-A3D4-4462-A2BD-E7460E3D068E}">
      <dgm:prSet/>
      <dgm:spPr/>
      <dgm:t>
        <a:bodyPr/>
        <a:lstStyle/>
        <a:p>
          <a:endParaRPr lang="es-EC"/>
        </a:p>
      </dgm:t>
    </dgm:pt>
    <dgm:pt modelId="{0DB6BE6D-A7A2-4917-B2D6-39FA08CA6AFD}">
      <dgm:prSet/>
      <dgm:spPr/>
      <dgm:t>
        <a:bodyPr/>
        <a:lstStyle/>
        <a:p>
          <a:r>
            <a:rPr lang="es-EC" dirty="0" smtClean="0"/>
            <a:t>Sólidos no grasos </a:t>
          </a:r>
          <a:endParaRPr lang="es-EC" dirty="0"/>
        </a:p>
      </dgm:t>
    </dgm:pt>
    <dgm:pt modelId="{8D41CDF8-B5DA-4446-A1F9-B27676257BBA}" type="parTrans" cxnId="{A48B3340-E78C-4720-9D0B-8AC521E8E6E4}">
      <dgm:prSet/>
      <dgm:spPr/>
      <dgm:t>
        <a:bodyPr/>
        <a:lstStyle/>
        <a:p>
          <a:endParaRPr lang="es-EC"/>
        </a:p>
      </dgm:t>
    </dgm:pt>
    <dgm:pt modelId="{C83E9962-81C4-4B4D-AE80-DC7A87BA7210}" type="sibTrans" cxnId="{A48B3340-E78C-4720-9D0B-8AC521E8E6E4}">
      <dgm:prSet/>
      <dgm:spPr/>
      <dgm:t>
        <a:bodyPr/>
        <a:lstStyle/>
        <a:p>
          <a:endParaRPr lang="es-EC"/>
        </a:p>
      </dgm:t>
    </dgm:pt>
    <dgm:pt modelId="{E1F3B2D4-526E-4E9E-B9DD-55CD367C5DA5}">
      <dgm:prSet/>
      <dgm:spPr/>
      <dgm:t>
        <a:bodyPr/>
        <a:lstStyle/>
        <a:p>
          <a:r>
            <a:rPr lang="es-EC" dirty="0" smtClean="0"/>
            <a:t>Agua añadida</a:t>
          </a:r>
          <a:endParaRPr lang="es-EC" dirty="0"/>
        </a:p>
      </dgm:t>
    </dgm:pt>
    <dgm:pt modelId="{0F7419D8-D005-49E8-A1CB-6BA62C2AA620}" type="parTrans" cxnId="{1B224160-8A6C-4EBC-9F07-C086FAFFEA37}">
      <dgm:prSet/>
      <dgm:spPr/>
      <dgm:t>
        <a:bodyPr/>
        <a:lstStyle/>
        <a:p>
          <a:endParaRPr lang="es-EC"/>
        </a:p>
      </dgm:t>
    </dgm:pt>
    <dgm:pt modelId="{B803BDCD-D897-421F-AACE-07ED9AEC9D2A}" type="sibTrans" cxnId="{1B224160-8A6C-4EBC-9F07-C086FAFFEA37}">
      <dgm:prSet/>
      <dgm:spPr/>
      <dgm:t>
        <a:bodyPr/>
        <a:lstStyle/>
        <a:p>
          <a:endParaRPr lang="es-EC"/>
        </a:p>
      </dgm:t>
    </dgm:pt>
    <dgm:pt modelId="{47E3303C-F353-4481-8BF3-AD6A16CBEE95}">
      <dgm:prSet/>
      <dgm:spPr/>
      <dgm:t>
        <a:bodyPr/>
        <a:lstStyle/>
        <a:p>
          <a:r>
            <a:rPr lang="es-EC" dirty="0" smtClean="0"/>
            <a:t>Densidad </a:t>
          </a:r>
          <a:endParaRPr lang="es-EC" dirty="0"/>
        </a:p>
      </dgm:t>
    </dgm:pt>
    <dgm:pt modelId="{E8B3C9D9-AC77-4DCC-8697-06E0EE540540}" type="sibTrans" cxnId="{0C1F626D-D65D-42D7-AAED-71BE2686308C}">
      <dgm:prSet/>
      <dgm:spPr/>
      <dgm:t>
        <a:bodyPr/>
        <a:lstStyle/>
        <a:p>
          <a:endParaRPr lang="es-EC"/>
        </a:p>
      </dgm:t>
    </dgm:pt>
    <dgm:pt modelId="{5DCE4AA3-A504-4A9F-9653-7823FD05440B}" type="parTrans" cxnId="{0C1F626D-D65D-42D7-AAED-71BE2686308C}">
      <dgm:prSet/>
      <dgm:spPr/>
      <dgm:t>
        <a:bodyPr/>
        <a:lstStyle/>
        <a:p>
          <a:endParaRPr lang="es-EC"/>
        </a:p>
      </dgm:t>
    </dgm:pt>
    <dgm:pt modelId="{4FD7136C-3399-4719-B968-9F662CA80140}" type="pres">
      <dgm:prSet presAssocID="{222D904F-E5D3-4390-A46E-F9D4C9241B2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B2CF56F-9456-4C86-A409-BCB1ACA9D94E}" type="pres">
      <dgm:prSet presAssocID="{7397F976-C7D0-4CC0-937A-696E0CD03651}" presName="vertFlow" presStyleCnt="0"/>
      <dgm:spPr/>
    </dgm:pt>
    <dgm:pt modelId="{B16B5C14-E7D1-4CE8-882B-28149A4F1FE5}" type="pres">
      <dgm:prSet presAssocID="{7397F976-C7D0-4CC0-937A-696E0CD03651}" presName="header" presStyleLbl="node1" presStyleIdx="0" presStyleCnt="2"/>
      <dgm:spPr/>
      <dgm:t>
        <a:bodyPr/>
        <a:lstStyle/>
        <a:p>
          <a:endParaRPr lang="es-EC"/>
        </a:p>
      </dgm:t>
    </dgm:pt>
    <dgm:pt modelId="{DB6C5630-81BD-46A2-93EA-E674D8892E79}" type="pres">
      <dgm:prSet presAssocID="{E0D797C3-22DE-4A9D-8D9E-0586BAB151AB}" presName="parTrans" presStyleLbl="sibTrans2D1" presStyleIdx="0" presStyleCnt="13"/>
      <dgm:spPr/>
      <dgm:t>
        <a:bodyPr/>
        <a:lstStyle/>
        <a:p>
          <a:endParaRPr lang="es-EC"/>
        </a:p>
      </dgm:t>
    </dgm:pt>
    <dgm:pt modelId="{C949F828-C90D-44DA-83F0-ACA7B9EFFDB4}" type="pres">
      <dgm:prSet presAssocID="{CF215047-F673-49BB-BF54-4E5F3354B310}" presName="child" presStyleLbl="alignAccFollowNode1" presStyleIdx="0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AD391F3-4C7E-43EA-B5AB-6401CDE69506}" type="pres">
      <dgm:prSet presAssocID="{6069B1FF-9BEF-4B96-AB5C-E7F5DB7A9CE7}" presName="sibTrans" presStyleLbl="sibTrans2D1" presStyleIdx="1" presStyleCnt="13"/>
      <dgm:spPr/>
      <dgm:t>
        <a:bodyPr/>
        <a:lstStyle/>
        <a:p>
          <a:endParaRPr lang="es-EC"/>
        </a:p>
      </dgm:t>
    </dgm:pt>
    <dgm:pt modelId="{E4B26B13-FB07-4908-9BCE-B2A1BB360E8C}" type="pres">
      <dgm:prSet presAssocID="{E0745719-D062-4B84-A8A2-C79BF82B322B}" presName="child" presStyleLbl="alignAccFollowNode1" presStyleIdx="1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F69E557-24F3-4A87-AC12-9F89E4FFD12D}" type="pres">
      <dgm:prSet presAssocID="{8B1B0C08-8194-4299-A757-E1457D323C5E}" presName="sibTrans" presStyleLbl="sibTrans2D1" presStyleIdx="2" presStyleCnt="13"/>
      <dgm:spPr/>
      <dgm:t>
        <a:bodyPr/>
        <a:lstStyle/>
        <a:p>
          <a:endParaRPr lang="es-EC"/>
        </a:p>
      </dgm:t>
    </dgm:pt>
    <dgm:pt modelId="{22F40588-47DE-4116-ACBF-98EDC1E28FB3}" type="pres">
      <dgm:prSet presAssocID="{4FAC2485-05DA-4C20-A031-D34A16D46591}" presName="child" presStyleLbl="alignAccFollowNode1" presStyleIdx="2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C90B236-A6F7-40C5-A107-80CD15FC3FA3}" type="pres">
      <dgm:prSet presAssocID="{F791D76D-425E-4D84-A06A-41108F331224}" presName="sibTrans" presStyleLbl="sibTrans2D1" presStyleIdx="3" presStyleCnt="13"/>
      <dgm:spPr/>
      <dgm:t>
        <a:bodyPr/>
        <a:lstStyle/>
        <a:p>
          <a:endParaRPr lang="es-EC"/>
        </a:p>
      </dgm:t>
    </dgm:pt>
    <dgm:pt modelId="{23DAA9F9-24EF-4542-9705-1742C2D70FEF}" type="pres">
      <dgm:prSet presAssocID="{0DB6BE6D-A7A2-4917-B2D6-39FA08CA6AFD}" presName="child" presStyleLbl="alignAccFollowNode1" presStyleIdx="3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6A8AE6B-0035-4655-B908-D1A8D0862B34}" type="pres">
      <dgm:prSet presAssocID="{C83E9962-81C4-4B4D-AE80-DC7A87BA7210}" presName="sibTrans" presStyleLbl="sibTrans2D1" presStyleIdx="4" presStyleCnt="13"/>
      <dgm:spPr/>
      <dgm:t>
        <a:bodyPr/>
        <a:lstStyle/>
        <a:p>
          <a:endParaRPr lang="es-EC"/>
        </a:p>
      </dgm:t>
    </dgm:pt>
    <dgm:pt modelId="{4B9E0FB6-7C65-4B2C-937B-9D9CBF71CDBB}" type="pres">
      <dgm:prSet presAssocID="{47E3303C-F353-4481-8BF3-AD6A16CBEE95}" presName="child" presStyleLbl="alignAccFollowNode1" presStyleIdx="4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EA4EA81-415F-4575-8855-564979D9885E}" type="pres">
      <dgm:prSet presAssocID="{E8B3C9D9-AC77-4DCC-8697-06E0EE540540}" presName="sibTrans" presStyleLbl="sibTrans2D1" presStyleIdx="5" presStyleCnt="13"/>
      <dgm:spPr/>
      <dgm:t>
        <a:bodyPr/>
        <a:lstStyle/>
        <a:p>
          <a:endParaRPr lang="es-EC"/>
        </a:p>
      </dgm:t>
    </dgm:pt>
    <dgm:pt modelId="{63A61933-3329-4651-9B53-907BEC151778}" type="pres">
      <dgm:prSet presAssocID="{E1F3B2D4-526E-4E9E-B9DD-55CD367C5DA5}" presName="child" presStyleLbl="alignAccFollowNode1" presStyleIdx="5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FD5E90E-7B87-4F47-B7C2-8BD925A8494D}" type="pres">
      <dgm:prSet presAssocID="{B803BDCD-D897-421F-AACE-07ED9AEC9D2A}" presName="sibTrans" presStyleLbl="sibTrans2D1" presStyleIdx="6" presStyleCnt="13"/>
      <dgm:spPr/>
      <dgm:t>
        <a:bodyPr/>
        <a:lstStyle/>
        <a:p>
          <a:endParaRPr lang="es-EC"/>
        </a:p>
      </dgm:t>
    </dgm:pt>
    <dgm:pt modelId="{A0853CA9-B11C-4F6C-9E76-44417F5D44EB}" type="pres">
      <dgm:prSet presAssocID="{B962A167-2AC5-4CC1-9A1B-E90C687665E1}" presName="child" presStyleLbl="alignAccFollowNode1" presStyleIdx="6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EB05DFB-A9E6-4B64-8FEB-C985B267B40C}" type="pres">
      <dgm:prSet presAssocID="{380909CE-1551-4FD6-8FE1-01885C3BA3BC}" presName="sibTrans" presStyleLbl="sibTrans2D1" presStyleIdx="7" presStyleCnt="13"/>
      <dgm:spPr/>
      <dgm:t>
        <a:bodyPr/>
        <a:lstStyle/>
        <a:p>
          <a:endParaRPr lang="es-EC"/>
        </a:p>
      </dgm:t>
    </dgm:pt>
    <dgm:pt modelId="{F917BDC5-C92B-4C11-BDF2-665EC33752C9}" type="pres">
      <dgm:prSet presAssocID="{436A6F62-A8AD-405C-80ED-4892E82366CB}" presName="child" presStyleLbl="alignAccFollowNode1" presStyleIdx="7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DC9543C-6E6C-449C-9174-8CD58C386DE1}" type="pres">
      <dgm:prSet presAssocID="{65073EC2-EF8F-4CEB-BBD1-48FDBE4B49AD}" presName="sibTrans" presStyleLbl="sibTrans2D1" presStyleIdx="8" presStyleCnt="13"/>
      <dgm:spPr/>
      <dgm:t>
        <a:bodyPr/>
        <a:lstStyle/>
        <a:p>
          <a:endParaRPr lang="es-EC"/>
        </a:p>
      </dgm:t>
    </dgm:pt>
    <dgm:pt modelId="{AAFB4830-7F9A-4206-B258-04D2CFF9A7DA}" type="pres">
      <dgm:prSet presAssocID="{4D374FFC-A5C8-452C-A92F-281685175A5D}" presName="child" presStyleLbl="alignAccFollowNode1" presStyleIdx="8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B388445-9ED4-4905-A8CA-F30CEE4DD5C5}" type="pres">
      <dgm:prSet presAssocID="{DDF266C1-9AE8-4C32-B24B-1B99A15A8F46}" presName="sibTrans" presStyleLbl="sibTrans2D1" presStyleIdx="9" presStyleCnt="13"/>
      <dgm:spPr/>
      <dgm:t>
        <a:bodyPr/>
        <a:lstStyle/>
        <a:p>
          <a:endParaRPr lang="es-EC"/>
        </a:p>
      </dgm:t>
    </dgm:pt>
    <dgm:pt modelId="{A6665CDA-660C-4C73-A7E6-3924833316DF}" type="pres">
      <dgm:prSet presAssocID="{FCB5DC56-5718-4DB8-9CFD-01DFB202CC67}" presName="child" presStyleLbl="alignAccFollowNode1" presStyleIdx="9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192CFEB-DACC-4E90-B064-EC704DA69D2F}" type="pres">
      <dgm:prSet presAssocID="{CAC5A341-1B9A-4F96-8985-51C6BE239EAD}" presName="sibTrans" presStyleLbl="sibTrans2D1" presStyleIdx="10" presStyleCnt="13"/>
      <dgm:spPr/>
      <dgm:t>
        <a:bodyPr/>
        <a:lstStyle/>
        <a:p>
          <a:endParaRPr lang="es-EC"/>
        </a:p>
      </dgm:t>
    </dgm:pt>
    <dgm:pt modelId="{810323FE-EE35-494F-928E-8F3120685C28}" type="pres">
      <dgm:prSet presAssocID="{D2DC9B37-87AE-43AE-A7B7-C9535F1B9A9A}" presName="child" presStyleLbl="alignAccFollowNode1" presStyleIdx="10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2BCC5D3-D389-4698-B550-C1BB5A10CA4A}" type="pres">
      <dgm:prSet presAssocID="{7397F976-C7D0-4CC0-937A-696E0CD03651}" presName="hSp" presStyleCnt="0"/>
      <dgm:spPr/>
    </dgm:pt>
    <dgm:pt modelId="{9C390101-7277-4D20-82CB-9C50005AE36B}" type="pres">
      <dgm:prSet presAssocID="{15DDE0C4-D8F6-4C5A-A06F-9F3A71649BC1}" presName="vertFlow" presStyleCnt="0"/>
      <dgm:spPr/>
    </dgm:pt>
    <dgm:pt modelId="{C05FD8D8-C59E-4582-BA0E-469FAFD3E537}" type="pres">
      <dgm:prSet presAssocID="{15DDE0C4-D8F6-4C5A-A06F-9F3A71649BC1}" presName="header" presStyleLbl="node1" presStyleIdx="1" presStyleCnt="2"/>
      <dgm:spPr/>
      <dgm:t>
        <a:bodyPr/>
        <a:lstStyle/>
        <a:p>
          <a:endParaRPr lang="es-EC"/>
        </a:p>
      </dgm:t>
    </dgm:pt>
    <dgm:pt modelId="{ACEC9125-BCF6-4AAC-B010-8C18540F4E05}" type="pres">
      <dgm:prSet presAssocID="{8723FAB4-A8CD-4285-AD9E-FB6C52639A49}" presName="parTrans" presStyleLbl="sibTrans2D1" presStyleIdx="11" presStyleCnt="13"/>
      <dgm:spPr/>
      <dgm:t>
        <a:bodyPr/>
        <a:lstStyle/>
        <a:p>
          <a:endParaRPr lang="es-EC"/>
        </a:p>
      </dgm:t>
    </dgm:pt>
    <dgm:pt modelId="{5A301A7B-3751-48AB-956F-76B77F9280D8}" type="pres">
      <dgm:prSet presAssocID="{5CB91A56-A369-445C-AFD2-33DC7854F187}" presName="child" presStyleLbl="alignAccFollowNode1" presStyleIdx="11" presStyleCnt="13" custScaleY="23364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A8F1AB3-DD80-4F4E-9761-BDA7F9B72CA0}" type="pres">
      <dgm:prSet presAssocID="{C2E1550B-09C9-4958-879D-BDEEA6A6876A}" presName="sibTrans" presStyleLbl="sibTrans2D1" presStyleIdx="12" presStyleCnt="13"/>
      <dgm:spPr/>
      <dgm:t>
        <a:bodyPr/>
        <a:lstStyle/>
        <a:p>
          <a:endParaRPr lang="es-EC"/>
        </a:p>
      </dgm:t>
    </dgm:pt>
    <dgm:pt modelId="{F58C6AA6-B6E2-4CD2-8E57-9AC304B0766B}" type="pres">
      <dgm:prSet presAssocID="{AF502C83-28EC-4BB8-A54B-DFDEB858225E}" presName="child" presStyleLbl="alignAccFollowNode1" presStyleIdx="12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B224160-8A6C-4EBC-9F07-C086FAFFEA37}" srcId="{7397F976-C7D0-4CC0-937A-696E0CD03651}" destId="{E1F3B2D4-526E-4E9E-B9DD-55CD367C5DA5}" srcOrd="5" destOrd="0" parTransId="{0F7419D8-D005-49E8-A1CB-6BA62C2AA620}" sibTransId="{B803BDCD-D897-421F-AACE-07ED9AEC9D2A}"/>
    <dgm:cxn modelId="{944972D2-BCF9-45B6-894D-E80A0CF4E63B}" type="presOf" srcId="{222D904F-E5D3-4390-A46E-F9D4C9241B26}" destId="{4FD7136C-3399-4719-B968-9F662CA80140}" srcOrd="0" destOrd="0" presId="urn:microsoft.com/office/officeart/2005/8/layout/lProcess1"/>
    <dgm:cxn modelId="{749BD02D-DAFE-437B-9B55-68B1ED2F5475}" type="presOf" srcId="{8723FAB4-A8CD-4285-AD9E-FB6C52639A49}" destId="{ACEC9125-BCF6-4AAC-B010-8C18540F4E05}" srcOrd="0" destOrd="0" presId="urn:microsoft.com/office/officeart/2005/8/layout/lProcess1"/>
    <dgm:cxn modelId="{398FD039-AFC3-423C-BB40-29B5C60AB966}" type="presOf" srcId="{65073EC2-EF8F-4CEB-BBD1-48FDBE4B49AD}" destId="{1DC9543C-6E6C-449C-9174-8CD58C386DE1}" srcOrd="0" destOrd="0" presId="urn:microsoft.com/office/officeart/2005/8/layout/lProcess1"/>
    <dgm:cxn modelId="{535EA3FA-C024-49D8-9EFC-B581AC2995C1}" type="presOf" srcId="{0DB6BE6D-A7A2-4917-B2D6-39FA08CA6AFD}" destId="{23DAA9F9-24EF-4542-9705-1742C2D70FEF}" srcOrd="0" destOrd="0" presId="urn:microsoft.com/office/officeart/2005/8/layout/lProcess1"/>
    <dgm:cxn modelId="{29E655E4-CACA-4B5B-83D2-2B9E5AAE48F6}" type="presOf" srcId="{15DDE0C4-D8F6-4C5A-A06F-9F3A71649BC1}" destId="{C05FD8D8-C59E-4582-BA0E-469FAFD3E537}" srcOrd="0" destOrd="0" presId="urn:microsoft.com/office/officeart/2005/8/layout/lProcess1"/>
    <dgm:cxn modelId="{67179A7B-A1FD-49F9-94A8-053BA469E504}" type="presOf" srcId="{CAC5A341-1B9A-4F96-8985-51C6BE239EAD}" destId="{F192CFEB-DACC-4E90-B064-EC704DA69D2F}" srcOrd="0" destOrd="0" presId="urn:microsoft.com/office/officeart/2005/8/layout/lProcess1"/>
    <dgm:cxn modelId="{D1E693BA-A5AF-4676-A21A-5338F217977A}" type="presOf" srcId="{CF215047-F673-49BB-BF54-4E5F3354B310}" destId="{C949F828-C90D-44DA-83F0-ACA7B9EFFDB4}" srcOrd="0" destOrd="0" presId="urn:microsoft.com/office/officeart/2005/8/layout/lProcess1"/>
    <dgm:cxn modelId="{F1292899-1275-4968-A755-E678B716902B}" type="presOf" srcId="{C83E9962-81C4-4B4D-AE80-DC7A87BA7210}" destId="{36A8AE6B-0035-4655-B908-D1A8D0862B34}" srcOrd="0" destOrd="0" presId="urn:microsoft.com/office/officeart/2005/8/layout/lProcess1"/>
    <dgm:cxn modelId="{7F028B2F-6A90-4805-AD3D-1EA6EF9ABC26}" srcId="{15DDE0C4-D8F6-4C5A-A06F-9F3A71649BC1}" destId="{AF502C83-28EC-4BB8-A54B-DFDEB858225E}" srcOrd="1" destOrd="0" parTransId="{EF314ABA-6B66-4385-A870-776810A4D231}" sibTransId="{35CECBDE-8022-4593-8F4D-9F26B4FD9D6A}"/>
    <dgm:cxn modelId="{BAA5B38A-13A9-480E-88B6-67B0CB58FA93}" type="presOf" srcId="{FCB5DC56-5718-4DB8-9CFD-01DFB202CC67}" destId="{A6665CDA-660C-4C73-A7E6-3924833316DF}" srcOrd="0" destOrd="0" presId="urn:microsoft.com/office/officeart/2005/8/layout/lProcess1"/>
    <dgm:cxn modelId="{3FD32586-43FE-45DD-A2A3-9AA3F5FCD33D}" type="presOf" srcId="{AF502C83-28EC-4BB8-A54B-DFDEB858225E}" destId="{F58C6AA6-B6E2-4CD2-8E57-9AC304B0766B}" srcOrd="0" destOrd="0" presId="urn:microsoft.com/office/officeart/2005/8/layout/lProcess1"/>
    <dgm:cxn modelId="{59464E6E-62A2-4A39-8BF2-F815A7CEEEDE}" srcId="{15DDE0C4-D8F6-4C5A-A06F-9F3A71649BC1}" destId="{5CB91A56-A369-445C-AFD2-33DC7854F187}" srcOrd="0" destOrd="0" parTransId="{8723FAB4-A8CD-4285-AD9E-FB6C52639A49}" sibTransId="{C2E1550B-09C9-4958-879D-BDEEA6A6876A}"/>
    <dgm:cxn modelId="{FBB6754A-C55E-4018-93C8-C37A6AF097F4}" type="presOf" srcId="{D2DC9B37-87AE-43AE-A7B7-C9535F1B9A9A}" destId="{810323FE-EE35-494F-928E-8F3120685C28}" srcOrd="0" destOrd="0" presId="urn:microsoft.com/office/officeart/2005/8/layout/lProcess1"/>
    <dgm:cxn modelId="{E5A8C013-E998-47A2-AF4E-21994589AD82}" type="presOf" srcId="{7397F976-C7D0-4CC0-937A-696E0CD03651}" destId="{B16B5C14-E7D1-4CE8-882B-28149A4F1FE5}" srcOrd="0" destOrd="0" presId="urn:microsoft.com/office/officeart/2005/8/layout/lProcess1"/>
    <dgm:cxn modelId="{9B8B8AD1-3A11-4D3F-B4EF-F6A8EAA3F828}" srcId="{7397F976-C7D0-4CC0-937A-696E0CD03651}" destId="{D2DC9B37-87AE-43AE-A7B7-C9535F1B9A9A}" srcOrd="10" destOrd="0" parTransId="{21AA4B5A-EB31-4644-A975-70EAFC227928}" sibTransId="{8585795F-CA49-4B69-96B4-C7D2B036C121}"/>
    <dgm:cxn modelId="{C3F5308F-8DEC-43C4-AE2A-5F04C984F8E3}" srcId="{7397F976-C7D0-4CC0-937A-696E0CD03651}" destId="{FCB5DC56-5718-4DB8-9CFD-01DFB202CC67}" srcOrd="9" destOrd="0" parTransId="{F166F711-CEB7-4C16-8483-A71F2B3618E6}" sibTransId="{CAC5A341-1B9A-4F96-8985-51C6BE239EAD}"/>
    <dgm:cxn modelId="{C40C63E7-857D-4998-9966-FCD6AD29B359}" srcId="{7397F976-C7D0-4CC0-937A-696E0CD03651}" destId="{B962A167-2AC5-4CC1-9A1B-E90C687665E1}" srcOrd="6" destOrd="0" parTransId="{C344C4DB-3955-4428-9206-7F53F75BD648}" sibTransId="{380909CE-1551-4FD6-8FE1-01885C3BA3BC}"/>
    <dgm:cxn modelId="{F8B62172-D95A-4D96-8344-D38E73055207}" srcId="{7397F976-C7D0-4CC0-937A-696E0CD03651}" destId="{E0745719-D062-4B84-A8A2-C79BF82B322B}" srcOrd="1" destOrd="0" parTransId="{0349DB53-5E2D-4571-8312-A4FDA5D8455B}" sibTransId="{8B1B0C08-8194-4299-A757-E1457D323C5E}"/>
    <dgm:cxn modelId="{554E5DE1-378E-41D2-AA8E-440811499988}" type="presOf" srcId="{E0745719-D062-4B84-A8A2-C79BF82B322B}" destId="{E4B26B13-FB07-4908-9BCE-B2A1BB360E8C}" srcOrd="0" destOrd="0" presId="urn:microsoft.com/office/officeart/2005/8/layout/lProcess1"/>
    <dgm:cxn modelId="{02A13CC6-E703-401D-A651-2BE327B721B8}" type="presOf" srcId="{B803BDCD-D897-421F-AACE-07ED9AEC9D2A}" destId="{6FD5E90E-7B87-4F47-B7C2-8BD925A8494D}" srcOrd="0" destOrd="0" presId="urn:microsoft.com/office/officeart/2005/8/layout/lProcess1"/>
    <dgm:cxn modelId="{F2975C9D-A3D4-4462-A2BD-E7460E3D068E}" srcId="{7397F976-C7D0-4CC0-937A-696E0CD03651}" destId="{4FAC2485-05DA-4C20-A031-D34A16D46591}" srcOrd="2" destOrd="0" parTransId="{48ACF968-72BB-4D73-A9A3-0293AA865153}" sibTransId="{F791D76D-425E-4D84-A06A-41108F331224}"/>
    <dgm:cxn modelId="{0C1F626D-D65D-42D7-AAED-71BE2686308C}" srcId="{7397F976-C7D0-4CC0-937A-696E0CD03651}" destId="{47E3303C-F353-4481-8BF3-AD6A16CBEE95}" srcOrd="4" destOrd="0" parTransId="{5DCE4AA3-A504-4A9F-9653-7823FD05440B}" sibTransId="{E8B3C9D9-AC77-4DCC-8697-06E0EE540540}"/>
    <dgm:cxn modelId="{D3631882-FC31-496D-8B96-FD3C2E1A1ECB}" srcId="{7397F976-C7D0-4CC0-937A-696E0CD03651}" destId="{436A6F62-A8AD-405C-80ED-4892E82366CB}" srcOrd="7" destOrd="0" parTransId="{971B013B-7D55-4E5B-96C0-B429A2740A2B}" sibTransId="{65073EC2-EF8F-4CEB-BBD1-48FDBE4B49AD}"/>
    <dgm:cxn modelId="{97F6462B-09A2-47E3-9D1A-E1E383484616}" srcId="{7397F976-C7D0-4CC0-937A-696E0CD03651}" destId="{4D374FFC-A5C8-452C-A92F-281685175A5D}" srcOrd="8" destOrd="0" parTransId="{31740DC8-9CE8-4879-B582-87444331E633}" sibTransId="{DDF266C1-9AE8-4C32-B24B-1B99A15A8F46}"/>
    <dgm:cxn modelId="{31FF8306-CFA0-4557-9796-C104E64CA98A}" type="presOf" srcId="{436A6F62-A8AD-405C-80ED-4892E82366CB}" destId="{F917BDC5-C92B-4C11-BDF2-665EC33752C9}" srcOrd="0" destOrd="0" presId="urn:microsoft.com/office/officeart/2005/8/layout/lProcess1"/>
    <dgm:cxn modelId="{305015B6-48AA-4926-A3BC-DD749654E30A}" srcId="{222D904F-E5D3-4390-A46E-F9D4C9241B26}" destId="{15DDE0C4-D8F6-4C5A-A06F-9F3A71649BC1}" srcOrd="1" destOrd="0" parTransId="{727A83F8-2663-409E-9DB1-32DE399E2FF2}" sibTransId="{A42CCB5A-B9BB-45C8-8251-796CC54BACCD}"/>
    <dgm:cxn modelId="{449C6BC2-B23B-4955-B0DB-D8457E8C702B}" type="presOf" srcId="{8B1B0C08-8194-4299-A757-E1457D323C5E}" destId="{6F69E557-24F3-4A87-AC12-9F89E4FFD12D}" srcOrd="0" destOrd="0" presId="urn:microsoft.com/office/officeart/2005/8/layout/lProcess1"/>
    <dgm:cxn modelId="{A48B3340-E78C-4720-9D0B-8AC521E8E6E4}" srcId="{7397F976-C7D0-4CC0-937A-696E0CD03651}" destId="{0DB6BE6D-A7A2-4917-B2D6-39FA08CA6AFD}" srcOrd="3" destOrd="0" parTransId="{8D41CDF8-B5DA-4446-A1F9-B27676257BBA}" sibTransId="{C83E9962-81C4-4B4D-AE80-DC7A87BA7210}"/>
    <dgm:cxn modelId="{CF5882B9-C8D0-42DE-9A74-CE23BE79B667}" type="presOf" srcId="{4D374FFC-A5C8-452C-A92F-281685175A5D}" destId="{AAFB4830-7F9A-4206-B258-04D2CFF9A7DA}" srcOrd="0" destOrd="0" presId="urn:microsoft.com/office/officeart/2005/8/layout/lProcess1"/>
    <dgm:cxn modelId="{A1F729F9-40D2-4963-8E8C-00669C49A0AD}" type="presOf" srcId="{F791D76D-425E-4D84-A06A-41108F331224}" destId="{5C90B236-A6F7-40C5-A107-80CD15FC3FA3}" srcOrd="0" destOrd="0" presId="urn:microsoft.com/office/officeart/2005/8/layout/lProcess1"/>
    <dgm:cxn modelId="{9DE563D4-5E89-4211-A799-E00ED45CB1AD}" type="presOf" srcId="{E8B3C9D9-AC77-4DCC-8697-06E0EE540540}" destId="{9EA4EA81-415F-4575-8855-564979D9885E}" srcOrd="0" destOrd="0" presId="urn:microsoft.com/office/officeart/2005/8/layout/lProcess1"/>
    <dgm:cxn modelId="{D4BF91C0-065E-415E-9EF9-18AEF6896F97}" type="presOf" srcId="{5CB91A56-A369-445C-AFD2-33DC7854F187}" destId="{5A301A7B-3751-48AB-956F-76B77F9280D8}" srcOrd="0" destOrd="0" presId="urn:microsoft.com/office/officeart/2005/8/layout/lProcess1"/>
    <dgm:cxn modelId="{A5D68045-8C3D-4996-9E40-6883AFA243BA}" type="presOf" srcId="{E0D797C3-22DE-4A9D-8D9E-0586BAB151AB}" destId="{DB6C5630-81BD-46A2-93EA-E674D8892E79}" srcOrd="0" destOrd="0" presId="urn:microsoft.com/office/officeart/2005/8/layout/lProcess1"/>
    <dgm:cxn modelId="{330DDA5F-5002-4801-B230-05257827D5A2}" srcId="{222D904F-E5D3-4390-A46E-F9D4C9241B26}" destId="{7397F976-C7D0-4CC0-937A-696E0CD03651}" srcOrd="0" destOrd="0" parTransId="{D337ABCA-33AB-4E13-837B-54647A74D0DB}" sibTransId="{33F13C96-CA25-41EB-9280-7FE27531920D}"/>
    <dgm:cxn modelId="{B696AFFA-F24C-4638-A662-CC9A227D3EAC}" type="presOf" srcId="{C2E1550B-09C9-4958-879D-BDEEA6A6876A}" destId="{9A8F1AB3-DD80-4F4E-9761-BDA7F9B72CA0}" srcOrd="0" destOrd="0" presId="urn:microsoft.com/office/officeart/2005/8/layout/lProcess1"/>
    <dgm:cxn modelId="{1756AA54-4735-4DBE-BA6E-F8678A1C162E}" type="presOf" srcId="{6069B1FF-9BEF-4B96-AB5C-E7F5DB7A9CE7}" destId="{8AD391F3-4C7E-43EA-B5AB-6401CDE69506}" srcOrd="0" destOrd="0" presId="urn:microsoft.com/office/officeart/2005/8/layout/lProcess1"/>
    <dgm:cxn modelId="{DC633D1D-4BD0-4216-B7AC-1AAF8248C282}" type="presOf" srcId="{DDF266C1-9AE8-4C32-B24B-1B99A15A8F46}" destId="{BB388445-9ED4-4905-A8CA-F30CEE4DD5C5}" srcOrd="0" destOrd="0" presId="urn:microsoft.com/office/officeart/2005/8/layout/lProcess1"/>
    <dgm:cxn modelId="{17B21BF1-AAA3-4080-8E85-85F842C8F135}" type="presOf" srcId="{B962A167-2AC5-4CC1-9A1B-E90C687665E1}" destId="{A0853CA9-B11C-4F6C-9E76-44417F5D44EB}" srcOrd="0" destOrd="0" presId="urn:microsoft.com/office/officeart/2005/8/layout/lProcess1"/>
    <dgm:cxn modelId="{483F6DC2-A372-44F6-A845-A5C9EF27E52D}" srcId="{7397F976-C7D0-4CC0-937A-696E0CD03651}" destId="{CF215047-F673-49BB-BF54-4E5F3354B310}" srcOrd="0" destOrd="0" parTransId="{E0D797C3-22DE-4A9D-8D9E-0586BAB151AB}" sibTransId="{6069B1FF-9BEF-4B96-AB5C-E7F5DB7A9CE7}"/>
    <dgm:cxn modelId="{C0BF3C38-D77B-45A4-89AC-46760B6CD5CD}" type="presOf" srcId="{4FAC2485-05DA-4C20-A031-D34A16D46591}" destId="{22F40588-47DE-4116-ACBF-98EDC1E28FB3}" srcOrd="0" destOrd="0" presId="urn:microsoft.com/office/officeart/2005/8/layout/lProcess1"/>
    <dgm:cxn modelId="{687066AE-EFC2-4E87-BCBD-636105AA3B2C}" type="presOf" srcId="{380909CE-1551-4FD6-8FE1-01885C3BA3BC}" destId="{4EB05DFB-A9E6-4B64-8FEB-C985B267B40C}" srcOrd="0" destOrd="0" presId="urn:microsoft.com/office/officeart/2005/8/layout/lProcess1"/>
    <dgm:cxn modelId="{19B77AC6-0274-4FE9-A6D6-712423F3DCC8}" type="presOf" srcId="{E1F3B2D4-526E-4E9E-B9DD-55CD367C5DA5}" destId="{63A61933-3329-4651-9B53-907BEC151778}" srcOrd="0" destOrd="0" presId="urn:microsoft.com/office/officeart/2005/8/layout/lProcess1"/>
    <dgm:cxn modelId="{18B22A76-F8C5-45DF-9F89-A64E3E600A25}" type="presOf" srcId="{47E3303C-F353-4481-8BF3-AD6A16CBEE95}" destId="{4B9E0FB6-7C65-4B2C-937B-9D9CBF71CDBB}" srcOrd="0" destOrd="0" presId="urn:microsoft.com/office/officeart/2005/8/layout/lProcess1"/>
    <dgm:cxn modelId="{71AEE7E0-7DDF-4318-B573-3BC42A7068F1}" type="presParOf" srcId="{4FD7136C-3399-4719-B968-9F662CA80140}" destId="{1B2CF56F-9456-4C86-A409-BCB1ACA9D94E}" srcOrd="0" destOrd="0" presId="urn:microsoft.com/office/officeart/2005/8/layout/lProcess1"/>
    <dgm:cxn modelId="{1EF30DBD-D86A-4C79-8977-C5A9CCAD2C34}" type="presParOf" srcId="{1B2CF56F-9456-4C86-A409-BCB1ACA9D94E}" destId="{B16B5C14-E7D1-4CE8-882B-28149A4F1FE5}" srcOrd="0" destOrd="0" presId="urn:microsoft.com/office/officeart/2005/8/layout/lProcess1"/>
    <dgm:cxn modelId="{D7177F11-AB77-4A0A-9AF8-77900D4C4899}" type="presParOf" srcId="{1B2CF56F-9456-4C86-A409-BCB1ACA9D94E}" destId="{DB6C5630-81BD-46A2-93EA-E674D8892E79}" srcOrd="1" destOrd="0" presId="urn:microsoft.com/office/officeart/2005/8/layout/lProcess1"/>
    <dgm:cxn modelId="{24AC6B89-9302-4EC9-9DB7-BFA5246EB030}" type="presParOf" srcId="{1B2CF56F-9456-4C86-A409-BCB1ACA9D94E}" destId="{C949F828-C90D-44DA-83F0-ACA7B9EFFDB4}" srcOrd="2" destOrd="0" presId="urn:microsoft.com/office/officeart/2005/8/layout/lProcess1"/>
    <dgm:cxn modelId="{C2E09C12-B8B4-4864-80AB-C5761B91BC22}" type="presParOf" srcId="{1B2CF56F-9456-4C86-A409-BCB1ACA9D94E}" destId="{8AD391F3-4C7E-43EA-B5AB-6401CDE69506}" srcOrd="3" destOrd="0" presId="urn:microsoft.com/office/officeart/2005/8/layout/lProcess1"/>
    <dgm:cxn modelId="{6BDC83F7-1A41-4187-8649-2E8338057AF3}" type="presParOf" srcId="{1B2CF56F-9456-4C86-A409-BCB1ACA9D94E}" destId="{E4B26B13-FB07-4908-9BCE-B2A1BB360E8C}" srcOrd="4" destOrd="0" presId="urn:microsoft.com/office/officeart/2005/8/layout/lProcess1"/>
    <dgm:cxn modelId="{49DDAE7A-550F-443B-A9BF-79E54BCAB905}" type="presParOf" srcId="{1B2CF56F-9456-4C86-A409-BCB1ACA9D94E}" destId="{6F69E557-24F3-4A87-AC12-9F89E4FFD12D}" srcOrd="5" destOrd="0" presId="urn:microsoft.com/office/officeart/2005/8/layout/lProcess1"/>
    <dgm:cxn modelId="{AC00A49D-9C5F-4E4F-AB10-651830123FFF}" type="presParOf" srcId="{1B2CF56F-9456-4C86-A409-BCB1ACA9D94E}" destId="{22F40588-47DE-4116-ACBF-98EDC1E28FB3}" srcOrd="6" destOrd="0" presId="urn:microsoft.com/office/officeart/2005/8/layout/lProcess1"/>
    <dgm:cxn modelId="{B27971E7-60A9-4B6A-A9EB-177869114FE0}" type="presParOf" srcId="{1B2CF56F-9456-4C86-A409-BCB1ACA9D94E}" destId="{5C90B236-A6F7-40C5-A107-80CD15FC3FA3}" srcOrd="7" destOrd="0" presId="urn:microsoft.com/office/officeart/2005/8/layout/lProcess1"/>
    <dgm:cxn modelId="{C29D5BDD-2168-478A-9AD5-A1B610D687C6}" type="presParOf" srcId="{1B2CF56F-9456-4C86-A409-BCB1ACA9D94E}" destId="{23DAA9F9-24EF-4542-9705-1742C2D70FEF}" srcOrd="8" destOrd="0" presId="urn:microsoft.com/office/officeart/2005/8/layout/lProcess1"/>
    <dgm:cxn modelId="{2BFD7F7B-5E2E-4DCF-9ACB-C9CBE93FE5A3}" type="presParOf" srcId="{1B2CF56F-9456-4C86-A409-BCB1ACA9D94E}" destId="{36A8AE6B-0035-4655-B908-D1A8D0862B34}" srcOrd="9" destOrd="0" presId="urn:microsoft.com/office/officeart/2005/8/layout/lProcess1"/>
    <dgm:cxn modelId="{62D0044F-E618-436A-ABE5-16E6E11DD1B1}" type="presParOf" srcId="{1B2CF56F-9456-4C86-A409-BCB1ACA9D94E}" destId="{4B9E0FB6-7C65-4B2C-937B-9D9CBF71CDBB}" srcOrd="10" destOrd="0" presId="urn:microsoft.com/office/officeart/2005/8/layout/lProcess1"/>
    <dgm:cxn modelId="{F5C9AD69-DD21-4B5C-BD87-EA85DC57EA02}" type="presParOf" srcId="{1B2CF56F-9456-4C86-A409-BCB1ACA9D94E}" destId="{9EA4EA81-415F-4575-8855-564979D9885E}" srcOrd="11" destOrd="0" presId="urn:microsoft.com/office/officeart/2005/8/layout/lProcess1"/>
    <dgm:cxn modelId="{18D774B2-F541-4B3E-AB22-D6EF8EA1B5CA}" type="presParOf" srcId="{1B2CF56F-9456-4C86-A409-BCB1ACA9D94E}" destId="{63A61933-3329-4651-9B53-907BEC151778}" srcOrd="12" destOrd="0" presId="urn:microsoft.com/office/officeart/2005/8/layout/lProcess1"/>
    <dgm:cxn modelId="{5033D408-B68D-482F-B982-6AECC305ABD9}" type="presParOf" srcId="{1B2CF56F-9456-4C86-A409-BCB1ACA9D94E}" destId="{6FD5E90E-7B87-4F47-B7C2-8BD925A8494D}" srcOrd="13" destOrd="0" presId="urn:microsoft.com/office/officeart/2005/8/layout/lProcess1"/>
    <dgm:cxn modelId="{9D1391FF-E890-4018-842A-D31F9DF0FED6}" type="presParOf" srcId="{1B2CF56F-9456-4C86-A409-BCB1ACA9D94E}" destId="{A0853CA9-B11C-4F6C-9E76-44417F5D44EB}" srcOrd="14" destOrd="0" presId="urn:microsoft.com/office/officeart/2005/8/layout/lProcess1"/>
    <dgm:cxn modelId="{C44E56A0-1A69-46B5-9C37-CD3394EFF451}" type="presParOf" srcId="{1B2CF56F-9456-4C86-A409-BCB1ACA9D94E}" destId="{4EB05DFB-A9E6-4B64-8FEB-C985B267B40C}" srcOrd="15" destOrd="0" presId="urn:microsoft.com/office/officeart/2005/8/layout/lProcess1"/>
    <dgm:cxn modelId="{329B7482-61AE-4C14-8A6E-318A48D06F59}" type="presParOf" srcId="{1B2CF56F-9456-4C86-A409-BCB1ACA9D94E}" destId="{F917BDC5-C92B-4C11-BDF2-665EC33752C9}" srcOrd="16" destOrd="0" presId="urn:microsoft.com/office/officeart/2005/8/layout/lProcess1"/>
    <dgm:cxn modelId="{A96CB727-23A5-44BA-A0BC-EA1A9ECF518C}" type="presParOf" srcId="{1B2CF56F-9456-4C86-A409-BCB1ACA9D94E}" destId="{1DC9543C-6E6C-449C-9174-8CD58C386DE1}" srcOrd="17" destOrd="0" presId="urn:microsoft.com/office/officeart/2005/8/layout/lProcess1"/>
    <dgm:cxn modelId="{8C391217-29D4-4B5E-8382-5D5EBBDCD4BB}" type="presParOf" srcId="{1B2CF56F-9456-4C86-A409-BCB1ACA9D94E}" destId="{AAFB4830-7F9A-4206-B258-04D2CFF9A7DA}" srcOrd="18" destOrd="0" presId="urn:microsoft.com/office/officeart/2005/8/layout/lProcess1"/>
    <dgm:cxn modelId="{DC04BA4A-C30F-4C97-B2D7-151FD0A23187}" type="presParOf" srcId="{1B2CF56F-9456-4C86-A409-BCB1ACA9D94E}" destId="{BB388445-9ED4-4905-A8CA-F30CEE4DD5C5}" srcOrd="19" destOrd="0" presId="urn:microsoft.com/office/officeart/2005/8/layout/lProcess1"/>
    <dgm:cxn modelId="{72EF06E8-1AC6-4309-9FE7-3DEAB26AB781}" type="presParOf" srcId="{1B2CF56F-9456-4C86-A409-BCB1ACA9D94E}" destId="{A6665CDA-660C-4C73-A7E6-3924833316DF}" srcOrd="20" destOrd="0" presId="urn:microsoft.com/office/officeart/2005/8/layout/lProcess1"/>
    <dgm:cxn modelId="{EEC1EE91-C059-4F03-AF10-171D3A7972B9}" type="presParOf" srcId="{1B2CF56F-9456-4C86-A409-BCB1ACA9D94E}" destId="{F192CFEB-DACC-4E90-B064-EC704DA69D2F}" srcOrd="21" destOrd="0" presId="urn:microsoft.com/office/officeart/2005/8/layout/lProcess1"/>
    <dgm:cxn modelId="{3E731330-6A17-4F93-9F4B-799D40FD1D8B}" type="presParOf" srcId="{1B2CF56F-9456-4C86-A409-BCB1ACA9D94E}" destId="{810323FE-EE35-494F-928E-8F3120685C28}" srcOrd="22" destOrd="0" presId="urn:microsoft.com/office/officeart/2005/8/layout/lProcess1"/>
    <dgm:cxn modelId="{5C0A3F8D-FD60-4CE6-AA1C-A42C303BA532}" type="presParOf" srcId="{4FD7136C-3399-4719-B968-9F662CA80140}" destId="{A2BCC5D3-D389-4698-B550-C1BB5A10CA4A}" srcOrd="1" destOrd="0" presId="urn:microsoft.com/office/officeart/2005/8/layout/lProcess1"/>
    <dgm:cxn modelId="{6BF5231F-AE62-4A8A-8C4B-FE7A8BDBB16B}" type="presParOf" srcId="{4FD7136C-3399-4719-B968-9F662CA80140}" destId="{9C390101-7277-4D20-82CB-9C50005AE36B}" srcOrd="2" destOrd="0" presId="urn:microsoft.com/office/officeart/2005/8/layout/lProcess1"/>
    <dgm:cxn modelId="{86920E4B-58C3-467F-B0B1-460355E028E9}" type="presParOf" srcId="{9C390101-7277-4D20-82CB-9C50005AE36B}" destId="{C05FD8D8-C59E-4582-BA0E-469FAFD3E537}" srcOrd="0" destOrd="0" presId="urn:microsoft.com/office/officeart/2005/8/layout/lProcess1"/>
    <dgm:cxn modelId="{9FF03079-DC1A-4BFB-967C-98ADEE23FB72}" type="presParOf" srcId="{9C390101-7277-4D20-82CB-9C50005AE36B}" destId="{ACEC9125-BCF6-4AAC-B010-8C18540F4E05}" srcOrd="1" destOrd="0" presId="urn:microsoft.com/office/officeart/2005/8/layout/lProcess1"/>
    <dgm:cxn modelId="{4587B336-D94E-4F6F-889B-542E8AF26D6D}" type="presParOf" srcId="{9C390101-7277-4D20-82CB-9C50005AE36B}" destId="{5A301A7B-3751-48AB-956F-76B77F9280D8}" srcOrd="2" destOrd="0" presId="urn:microsoft.com/office/officeart/2005/8/layout/lProcess1"/>
    <dgm:cxn modelId="{FD50A65A-AFE4-46A0-B0E4-14C65BD2E2C7}" type="presParOf" srcId="{9C390101-7277-4D20-82CB-9C50005AE36B}" destId="{9A8F1AB3-DD80-4F4E-9761-BDA7F9B72CA0}" srcOrd="3" destOrd="0" presId="urn:microsoft.com/office/officeart/2005/8/layout/lProcess1"/>
    <dgm:cxn modelId="{0C625507-6203-4AD4-B472-0781D51190DD}" type="presParOf" srcId="{9C390101-7277-4D20-82CB-9C50005AE36B}" destId="{F58C6AA6-B6E2-4CD2-8E57-9AC304B0766B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856A42B-CE98-44BA-A856-189F854B8552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EC"/>
        </a:p>
      </dgm:t>
    </dgm:pt>
    <dgm:pt modelId="{5ABDEA0C-FF8D-4C67-BFDB-DC4648669C9F}">
      <dgm:prSet phldrT="[Texto]" custT="1"/>
      <dgm:spPr/>
      <dgm:t>
        <a:bodyPr/>
        <a:lstStyle/>
        <a:p>
          <a:r>
            <a:rPr lang="es-EC" sz="1500" smtClean="0">
              <a:ln/>
            </a:rPr>
            <a:t>Células somáticas sobre la producción de leche </a:t>
          </a:r>
          <a:endParaRPr lang="es-EC" sz="1500" dirty="0">
            <a:ln/>
          </a:endParaRPr>
        </a:p>
      </dgm:t>
    </dgm:pt>
    <dgm:pt modelId="{A79FCEAD-7A63-44BE-81DD-858A835E392A}" type="parTrans" cxnId="{F8F1819C-530C-469C-AA16-2E5B370B6F5A}">
      <dgm:prSet/>
      <dgm:spPr/>
      <dgm:t>
        <a:bodyPr/>
        <a:lstStyle/>
        <a:p>
          <a:endParaRPr lang="es-EC" sz="1500">
            <a:ln>
              <a:noFill/>
            </a:ln>
          </a:endParaRPr>
        </a:p>
      </dgm:t>
    </dgm:pt>
    <dgm:pt modelId="{A07FFFFD-5F5C-4698-A183-08A156A24881}" type="sibTrans" cxnId="{F8F1819C-530C-469C-AA16-2E5B370B6F5A}">
      <dgm:prSet/>
      <dgm:spPr/>
      <dgm:t>
        <a:bodyPr/>
        <a:lstStyle/>
        <a:p>
          <a:endParaRPr lang="es-EC" sz="1500">
            <a:ln>
              <a:noFill/>
            </a:ln>
          </a:endParaRPr>
        </a:p>
      </dgm:t>
    </dgm:pt>
    <dgm:pt modelId="{6CD41543-1B90-47CA-BEB8-D88B1D8E2FBE}" type="asst">
      <dgm:prSet phldrT="[Texto]" custT="1"/>
      <dgm:spPr/>
      <dgm:t>
        <a:bodyPr/>
        <a:lstStyle/>
        <a:p>
          <a:r>
            <a:rPr lang="es-EC" sz="1500" smtClean="0">
              <a:ln/>
            </a:rPr>
            <a:t>Modelo lineal mixto </a:t>
          </a:r>
          <a:endParaRPr lang="es-EC" sz="1500" dirty="0">
            <a:ln/>
          </a:endParaRPr>
        </a:p>
      </dgm:t>
    </dgm:pt>
    <dgm:pt modelId="{D08041D9-4AB0-425A-88B7-D6D425E96A35}" type="parTrans" cxnId="{98DCA365-80A8-4F10-8E61-52540CFC0EC7}">
      <dgm:prSet/>
      <dgm:spPr/>
      <dgm:t>
        <a:bodyPr/>
        <a:lstStyle/>
        <a:p>
          <a:endParaRPr lang="es-EC" sz="1500">
            <a:ln>
              <a:noFill/>
            </a:ln>
          </a:endParaRPr>
        </a:p>
      </dgm:t>
    </dgm:pt>
    <dgm:pt modelId="{30499402-CBDE-4B3E-A584-056E74360BF4}" type="sibTrans" cxnId="{98DCA365-80A8-4F10-8E61-52540CFC0EC7}">
      <dgm:prSet/>
      <dgm:spPr/>
      <dgm:t>
        <a:bodyPr/>
        <a:lstStyle/>
        <a:p>
          <a:endParaRPr lang="es-EC" sz="1500">
            <a:ln>
              <a:noFill/>
            </a:ln>
          </a:endParaRPr>
        </a:p>
      </dgm:t>
    </dgm:pt>
    <dgm:pt modelId="{2FA7D829-F8E2-462E-B181-DF8C38034BCE}">
      <dgm:prSet phldrT="[Texto]" custT="1"/>
      <dgm:spPr/>
      <dgm:t>
        <a:bodyPr/>
        <a:lstStyle/>
        <a:p>
          <a:r>
            <a:rPr lang="es-EC" sz="1500" smtClean="0">
              <a:ln/>
            </a:rPr>
            <a:t>Parte fija </a:t>
          </a:r>
          <a:endParaRPr lang="es-EC" sz="1500" dirty="0">
            <a:ln/>
          </a:endParaRPr>
        </a:p>
      </dgm:t>
    </dgm:pt>
    <dgm:pt modelId="{5FA40FC6-DACC-49A8-B999-B8D7AD528622}" type="parTrans" cxnId="{A8CBBE7F-5D9B-48E7-8A0E-DDEF5F151597}">
      <dgm:prSet/>
      <dgm:spPr/>
      <dgm:t>
        <a:bodyPr/>
        <a:lstStyle/>
        <a:p>
          <a:endParaRPr lang="es-EC" sz="1500">
            <a:ln>
              <a:noFill/>
            </a:ln>
          </a:endParaRPr>
        </a:p>
      </dgm:t>
    </dgm:pt>
    <dgm:pt modelId="{7FEAE77D-578E-4C7D-9A85-E331B2A18A65}" type="sibTrans" cxnId="{A8CBBE7F-5D9B-48E7-8A0E-DDEF5F151597}">
      <dgm:prSet/>
      <dgm:spPr/>
      <dgm:t>
        <a:bodyPr/>
        <a:lstStyle/>
        <a:p>
          <a:endParaRPr lang="es-EC" sz="1500">
            <a:ln>
              <a:noFill/>
            </a:ln>
          </a:endParaRPr>
        </a:p>
      </dgm:t>
    </dgm:pt>
    <dgm:pt modelId="{2E72924D-02FF-4E78-B130-BBAD4AD5D1F5}">
      <dgm:prSet phldrT="[Texto]" custT="1"/>
      <dgm:spPr/>
      <dgm:t>
        <a:bodyPr/>
        <a:lstStyle/>
        <a:p>
          <a:r>
            <a:rPr lang="es-EC" sz="1500" smtClean="0">
              <a:ln/>
            </a:rPr>
            <a:t>Parte aleatoria </a:t>
          </a:r>
          <a:endParaRPr lang="es-EC" sz="1500" dirty="0">
            <a:ln/>
          </a:endParaRPr>
        </a:p>
      </dgm:t>
    </dgm:pt>
    <dgm:pt modelId="{847E026C-DBA9-47D5-8FEC-73594EC64DA8}" type="parTrans" cxnId="{D0027F96-4C2D-4A0D-89A7-0DE62DB8D7E7}">
      <dgm:prSet/>
      <dgm:spPr/>
      <dgm:t>
        <a:bodyPr/>
        <a:lstStyle/>
        <a:p>
          <a:endParaRPr lang="es-EC" sz="1500">
            <a:ln>
              <a:noFill/>
            </a:ln>
          </a:endParaRPr>
        </a:p>
      </dgm:t>
    </dgm:pt>
    <dgm:pt modelId="{E7D8CE6B-F84D-4710-83A1-6CF9797B6315}" type="sibTrans" cxnId="{D0027F96-4C2D-4A0D-89A7-0DE62DB8D7E7}">
      <dgm:prSet/>
      <dgm:spPr/>
      <dgm:t>
        <a:bodyPr/>
        <a:lstStyle/>
        <a:p>
          <a:endParaRPr lang="es-EC" sz="1500">
            <a:ln>
              <a:noFill/>
            </a:ln>
          </a:endParaRPr>
        </a:p>
      </dgm:t>
    </dgm:pt>
    <dgm:pt modelId="{EF0DAA03-CA29-4250-A8E6-93C7919CDFD4}">
      <dgm:prSet custT="1"/>
      <dgm:spPr/>
      <dgm:t>
        <a:bodyPr/>
        <a:lstStyle/>
        <a:p>
          <a:r>
            <a:rPr lang="es-EC" sz="1500" dirty="0" smtClean="0">
              <a:ln/>
            </a:rPr>
            <a:t>Raza, número de partos </a:t>
          </a:r>
          <a:endParaRPr lang="es-EC" sz="1500" dirty="0">
            <a:ln/>
          </a:endParaRPr>
        </a:p>
      </dgm:t>
    </dgm:pt>
    <dgm:pt modelId="{18507BC8-4434-4C9A-A620-5894B9B5DE18}" type="parTrans" cxnId="{196AE3C9-347B-4BC2-940C-17046A98A468}">
      <dgm:prSet/>
      <dgm:spPr/>
      <dgm:t>
        <a:bodyPr/>
        <a:lstStyle/>
        <a:p>
          <a:endParaRPr lang="es-EC" sz="1500">
            <a:ln>
              <a:noFill/>
            </a:ln>
          </a:endParaRPr>
        </a:p>
      </dgm:t>
    </dgm:pt>
    <dgm:pt modelId="{3A16A6C5-6A95-4022-B253-1FE054480230}" type="sibTrans" cxnId="{196AE3C9-347B-4BC2-940C-17046A98A468}">
      <dgm:prSet/>
      <dgm:spPr/>
      <dgm:t>
        <a:bodyPr/>
        <a:lstStyle/>
        <a:p>
          <a:endParaRPr lang="es-EC" sz="1500">
            <a:ln>
              <a:noFill/>
            </a:ln>
          </a:endParaRPr>
        </a:p>
      </dgm:t>
    </dgm:pt>
    <dgm:pt modelId="{D28F6D92-BC90-43B3-83D1-7B8A68BE785D}">
      <dgm:prSet custT="1"/>
      <dgm:spPr/>
      <dgm:t>
        <a:bodyPr/>
        <a:lstStyle/>
        <a:p>
          <a:r>
            <a:rPr lang="es-EC" sz="1500" dirty="0" smtClean="0">
              <a:ln/>
            </a:rPr>
            <a:t>Días en leche, mastitis, CSS y factores meteorológicos </a:t>
          </a:r>
          <a:endParaRPr lang="es-EC" sz="1500" dirty="0">
            <a:ln/>
          </a:endParaRPr>
        </a:p>
      </dgm:t>
    </dgm:pt>
    <dgm:pt modelId="{80FC13BE-694F-4273-ACE4-6F328C96DEB9}" type="parTrans" cxnId="{1C891808-6433-4B07-A97D-3DC58234DBAE}">
      <dgm:prSet/>
      <dgm:spPr/>
      <dgm:t>
        <a:bodyPr/>
        <a:lstStyle/>
        <a:p>
          <a:endParaRPr lang="es-EC" sz="1500">
            <a:ln>
              <a:noFill/>
            </a:ln>
          </a:endParaRPr>
        </a:p>
      </dgm:t>
    </dgm:pt>
    <dgm:pt modelId="{71B6BEE1-42B0-44CA-8782-FD158F770BA9}" type="sibTrans" cxnId="{1C891808-6433-4B07-A97D-3DC58234DBAE}">
      <dgm:prSet/>
      <dgm:spPr/>
      <dgm:t>
        <a:bodyPr/>
        <a:lstStyle/>
        <a:p>
          <a:endParaRPr lang="es-EC" sz="1500">
            <a:ln>
              <a:noFill/>
            </a:ln>
          </a:endParaRPr>
        </a:p>
      </dgm:t>
    </dgm:pt>
    <dgm:pt modelId="{AC8543D9-48E5-405F-9CC6-E2D2EAEA4744}" type="pres">
      <dgm:prSet presAssocID="{C856A42B-CE98-44BA-A856-189F854B8552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4ABA4994-41C6-4B17-951D-65BC89A5628A}" type="pres">
      <dgm:prSet presAssocID="{5ABDEA0C-FF8D-4C67-BFDB-DC4648669C9F}" presName="hierRoot1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4E549465-C3EB-422D-B98E-82638A2AA978}" type="pres">
      <dgm:prSet presAssocID="{5ABDEA0C-FF8D-4C67-BFDB-DC4648669C9F}" presName="rootComposite1" presStyleCnt="0"/>
      <dgm:spPr/>
      <dgm:t>
        <a:bodyPr/>
        <a:lstStyle/>
        <a:p>
          <a:endParaRPr lang="es-EC"/>
        </a:p>
      </dgm:t>
    </dgm:pt>
    <dgm:pt modelId="{F58FFAD0-F401-4CC8-888A-6690DAE5C151}" type="pres">
      <dgm:prSet presAssocID="{5ABDEA0C-FF8D-4C67-BFDB-DC4648669C9F}" presName="rootText1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24CCA01-4A03-40AA-B8A3-B75ADB7D7304}" type="pres">
      <dgm:prSet presAssocID="{5ABDEA0C-FF8D-4C67-BFDB-DC4648669C9F}" presName="topArc1" presStyleLbl="parChTrans1D1" presStyleIdx="0" presStyleCnt="12"/>
      <dgm:spPr/>
      <dgm:t>
        <a:bodyPr/>
        <a:lstStyle/>
        <a:p>
          <a:endParaRPr lang="es-EC"/>
        </a:p>
      </dgm:t>
    </dgm:pt>
    <dgm:pt modelId="{6A624425-A03F-43A0-97DB-6038AE2A66D6}" type="pres">
      <dgm:prSet presAssocID="{5ABDEA0C-FF8D-4C67-BFDB-DC4648669C9F}" presName="bottomArc1" presStyleLbl="parChTrans1D1" presStyleIdx="1" presStyleCnt="12"/>
      <dgm:spPr/>
      <dgm:t>
        <a:bodyPr/>
        <a:lstStyle/>
        <a:p>
          <a:endParaRPr lang="es-EC"/>
        </a:p>
      </dgm:t>
    </dgm:pt>
    <dgm:pt modelId="{05080283-4323-476C-9A8E-281A8F5B1008}" type="pres">
      <dgm:prSet presAssocID="{5ABDEA0C-FF8D-4C67-BFDB-DC4648669C9F}" presName="topConnNode1" presStyleLbl="node1" presStyleIdx="0" presStyleCnt="0"/>
      <dgm:spPr/>
      <dgm:t>
        <a:bodyPr/>
        <a:lstStyle/>
        <a:p>
          <a:endParaRPr lang="es-EC"/>
        </a:p>
      </dgm:t>
    </dgm:pt>
    <dgm:pt modelId="{6D723DCA-7047-49F1-80C9-109A93738D72}" type="pres">
      <dgm:prSet presAssocID="{5ABDEA0C-FF8D-4C67-BFDB-DC4648669C9F}" presName="hierChild2" presStyleCnt="0"/>
      <dgm:spPr/>
      <dgm:t>
        <a:bodyPr/>
        <a:lstStyle/>
        <a:p>
          <a:endParaRPr lang="es-EC"/>
        </a:p>
      </dgm:t>
    </dgm:pt>
    <dgm:pt modelId="{E4B750D6-577C-4466-AF57-654FEF83F343}" type="pres">
      <dgm:prSet presAssocID="{5FA40FC6-DACC-49A8-B999-B8D7AD528622}" presName="Name28" presStyleLbl="parChTrans1D2" presStyleIdx="0" presStyleCnt="3"/>
      <dgm:spPr/>
      <dgm:t>
        <a:bodyPr/>
        <a:lstStyle/>
        <a:p>
          <a:endParaRPr lang="es-EC"/>
        </a:p>
      </dgm:t>
    </dgm:pt>
    <dgm:pt modelId="{9A04327B-5F28-4871-A147-AA5F3C1CBD63}" type="pres">
      <dgm:prSet presAssocID="{2FA7D829-F8E2-462E-B181-DF8C38034BCE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117321C9-1633-4687-BE68-9A3955DE1B9D}" type="pres">
      <dgm:prSet presAssocID="{2FA7D829-F8E2-462E-B181-DF8C38034BCE}" presName="rootComposite2" presStyleCnt="0"/>
      <dgm:spPr/>
      <dgm:t>
        <a:bodyPr/>
        <a:lstStyle/>
        <a:p>
          <a:endParaRPr lang="es-EC"/>
        </a:p>
      </dgm:t>
    </dgm:pt>
    <dgm:pt modelId="{2DF4D829-ACE9-446D-9E90-88AE79A676E3}" type="pres">
      <dgm:prSet presAssocID="{2FA7D829-F8E2-462E-B181-DF8C38034BCE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80C0714-1ED4-45F3-85E2-9756D5448EC8}" type="pres">
      <dgm:prSet presAssocID="{2FA7D829-F8E2-462E-B181-DF8C38034BCE}" presName="topArc2" presStyleLbl="parChTrans1D1" presStyleIdx="2" presStyleCnt="12"/>
      <dgm:spPr/>
      <dgm:t>
        <a:bodyPr/>
        <a:lstStyle/>
        <a:p>
          <a:endParaRPr lang="es-EC"/>
        </a:p>
      </dgm:t>
    </dgm:pt>
    <dgm:pt modelId="{C1FE3255-3058-471E-9274-80D7CB1D4665}" type="pres">
      <dgm:prSet presAssocID="{2FA7D829-F8E2-462E-B181-DF8C38034BCE}" presName="bottomArc2" presStyleLbl="parChTrans1D1" presStyleIdx="3" presStyleCnt="12"/>
      <dgm:spPr/>
      <dgm:t>
        <a:bodyPr/>
        <a:lstStyle/>
        <a:p>
          <a:endParaRPr lang="es-EC"/>
        </a:p>
      </dgm:t>
    </dgm:pt>
    <dgm:pt modelId="{591B0AAE-16EF-442D-B16A-0ACF2E0D78AE}" type="pres">
      <dgm:prSet presAssocID="{2FA7D829-F8E2-462E-B181-DF8C38034BCE}" presName="topConnNode2" presStyleLbl="node2" presStyleIdx="0" presStyleCnt="0"/>
      <dgm:spPr/>
      <dgm:t>
        <a:bodyPr/>
        <a:lstStyle/>
        <a:p>
          <a:endParaRPr lang="es-EC"/>
        </a:p>
      </dgm:t>
    </dgm:pt>
    <dgm:pt modelId="{AE473B94-439A-4708-9B2A-9CDC0EB69834}" type="pres">
      <dgm:prSet presAssocID="{2FA7D829-F8E2-462E-B181-DF8C38034BCE}" presName="hierChild4" presStyleCnt="0"/>
      <dgm:spPr/>
      <dgm:t>
        <a:bodyPr/>
        <a:lstStyle/>
        <a:p>
          <a:endParaRPr lang="es-EC"/>
        </a:p>
      </dgm:t>
    </dgm:pt>
    <dgm:pt modelId="{514972AD-DF4C-4BAE-846A-648B46098566}" type="pres">
      <dgm:prSet presAssocID="{18507BC8-4434-4C9A-A620-5894B9B5DE18}" presName="Name28" presStyleLbl="parChTrans1D3" presStyleIdx="0" presStyleCnt="2"/>
      <dgm:spPr/>
      <dgm:t>
        <a:bodyPr/>
        <a:lstStyle/>
        <a:p>
          <a:endParaRPr lang="es-EC"/>
        </a:p>
      </dgm:t>
    </dgm:pt>
    <dgm:pt modelId="{F258B9F7-B8B0-479D-AB7D-A262F3E70679}" type="pres">
      <dgm:prSet presAssocID="{EF0DAA03-CA29-4250-A8E6-93C7919CDFD4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F65A0B64-2DF7-4F7A-BEBC-A69F91D5F19A}" type="pres">
      <dgm:prSet presAssocID="{EF0DAA03-CA29-4250-A8E6-93C7919CDFD4}" presName="rootComposite2" presStyleCnt="0"/>
      <dgm:spPr/>
      <dgm:t>
        <a:bodyPr/>
        <a:lstStyle/>
        <a:p>
          <a:endParaRPr lang="es-EC"/>
        </a:p>
      </dgm:t>
    </dgm:pt>
    <dgm:pt modelId="{62A431FB-A3A1-4504-9F72-081A96653B8E}" type="pres">
      <dgm:prSet presAssocID="{EF0DAA03-CA29-4250-A8E6-93C7919CDFD4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1D484FF-B5DB-43F0-9643-A108B83C6855}" type="pres">
      <dgm:prSet presAssocID="{EF0DAA03-CA29-4250-A8E6-93C7919CDFD4}" presName="topArc2" presStyleLbl="parChTrans1D1" presStyleIdx="4" presStyleCnt="12"/>
      <dgm:spPr/>
      <dgm:t>
        <a:bodyPr/>
        <a:lstStyle/>
        <a:p>
          <a:endParaRPr lang="es-EC"/>
        </a:p>
      </dgm:t>
    </dgm:pt>
    <dgm:pt modelId="{45D7B308-F15C-479E-88EC-BCAD88321A36}" type="pres">
      <dgm:prSet presAssocID="{EF0DAA03-CA29-4250-A8E6-93C7919CDFD4}" presName="bottomArc2" presStyleLbl="parChTrans1D1" presStyleIdx="5" presStyleCnt="12"/>
      <dgm:spPr/>
      <dgm:t>
        <a:bodyPr/>
        <a:lstStyle/>
        <a:p>
          <a:endParaRPr lang="es-EC"/>
        </a:p>
      </dgm:t>
    </dgm:pt>
    <dgm:pt modelId="{40F7FC5B-B87A-4E27-929A-5EFC9309799A}" type="pres">
      <dgm:prSet presAssocID="{EF0DAA03-CA29-4250-A8E6-93C7919CDFD4}" presName="topConnNode2" presStyleLbl="node3" presStyleIdx="0" presStyleCnt="0"/>
      <dgm:spPr/>
      <dgm:t>
        <a:bodyPr/>
        <a:lstStyle/>
        <a:p>
          <a:endParaRPr lang="es-EC"/>
        </a:p>
      </dgm:t>
    </dgm:pt>
    <dgm:pt modelId="{43A3F9CD-8199-46A3-B059-1E2F0E57E1D8}" type="pres">
      <dgm:prSet presAssocID="{EF0DAA03-CA29-4250-A8E6-93C7919CDFD4}" presName="hierChild4" presStyleCnt="0"/>
      <dgm:spPr/>
      <dgm:t>
        <a:bodyPr/>
        <a:lstStyle/>
        <a:p>
          <a:endParaRPr lang="es-EC"/>
        </a:p>
      </dgm:t>
    </dgm:pt>
    <dgm:pt modelId="{9997AB13-6DEF-4232-8927-39A20A460EF4}" type="pres">
      <dgm:prSet presAssocID="{EF0DAA03-CA29-4250-A8E6-93C7919CDFD4}" presName="hierChild5" presStyleCnt="0"/>
      <dgm:spPr/>
      <dgm:t>
        <a:bodyPr/>
        <a:lstStyle/>
        <a:p>
          <a:endParaRPr lang="es-EC"/>
        </a:p>
      </dgm:t>
    </dgm:pt>
    <dgm:pt modelId="{B6D1A27C-E7F3-4894-ACBD-7BCBBB905B30}" type="pres">
      <dgm:prSet presAssocID="{2FA7D829-F8E2-462E-B181-DF8C38034BCE}" presName="hierChild5" presStyleCnt="0"/>
      <dgm:spPr/>
      <dgm:t>
        <a:bodyPr/>
        <a:lstStyle/>
        <a:p>
          <a:endParaRPr lang="es-EC"/>
        </a:p>
      </dgm:t>
    </dgm:pt>
    <dgm:pt modelId="{F637DE9F-119E-4A6C-BA2A-5F4B6F7C47D1}" type="pres">
      <dgm:prSet presAssocID="{847E026C-DBA9-47D5-8FEC-73594EC64DA8}" presName="Name28" presStyleLbl="parChTrans1D2" presStyleIdx="1" presStyleCnt="3"/>
      <dgm:spPr/>
      <dgm:t>
        <a:bodyPr/>
        <a:lstStyle/>
        <a:p>
          <a:endParaRPr lang="es-EC"/>
        </a:p>
      </dgm:t>
    </dgm:pt>
    <dgm:pt modelId="{23D54CE5-CCB4-4DA7-99A7-1D191034C38B}" type="pres">
      <dgm:prSet presAssocID="{2E72924D-02FF-4E78-B130-BBAD4AD5D1F5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78D50F27-FC5E-4103-B764-3B25E0D6647B}" type="pres">
      <dgm:prSet presAssocID="{2E72924D-02FF-4E78-B130-BBAD4AD5D1F5}" presName="rootComposite2" presStyleCnt="0"/>
      <dgm:spPr/>
      <dgm:t>
        <a:bodyPr/>
        <a:lstStyle/>
        <a:p>
          <a:endParaRPr lang="es-EC"/>
        </a:p>
      </dgm:t>
    </dgm:pt>
    <dgm:pt modelId="{9DFE4091-892F-4C64-9841-B180CFF9EDF5}" type="pres">
      <dgm:prSet presAssocID="{2E72924D-02FF-4E78-B130-BBAD4AD5D1F5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A5FD10E-3E94-46EE-8670-3C0154F58237}" type="pres">
      <dgm:prSet presAssocID="{2E72924D-02FF-4E78-B130-BBAD4AD5D1F5}" presName="topArc2" presStyleLbl="parChTrans1D1" presStyleIdx="6" presStyleCnt="12"/>
      <dgm:spPr/>
      <dgm:t>
        <a:bodyPr/>
        <a:lstStyle/>
        <a:p>
          <a:endParaRPr lang="es-EC"/>
        </a:p>
      </dgm:t>
    </dgm:pt>
    <dgm:pt modelId="{59F27D8F-0E32-423B-918F-E81C80F2E879}" type="pres">
      <dgm:prSet presAssocID="{2E72924D-02FF-4E78-B130-BBAD4AD5D1F5}" presName="bottomArc2" presStyleLbl="parChTrans1D1" presStyleIdx="7" presStyleCnt="12"/>
      <dgm:spPr/>
      <dgm:t>
        <a:bodyPr/>
        <a:lstStyle/>
        <a:p>
          <a:endParaRPr lang="es-EC"/>
        </a:p>
      </dgm:t>
    </dgm:pt>
    <dgm:pt modelId="{6D9F1EE2-CED9-43DC-A8BD-7E5E57FFE754}" type="pres">
      <dgm:prSet presAssocID="{2E72924D-02FF-4E78-B130-BBAD4AD5D1F5}" presName="topConnNode2" presStyleLbl="node2" presStyleIdx="0" presStyleCnt="0"/>
      <dgm:spPr/>
      <dgm:t>
        <a:bodyPr/>
        <a:lstStyle/>
        <a:p>
          <a:endParaRPr lang="es-EC"/>
        </a:p>
      </dgm:t>
    </dgm:pt>
    <dgm:pt modelId="{ED47EAEE-8348-4636-BFB3-01D8197B553E}" type="pres">
      <dgm:prSet presAssocID="{2E72924D-02FF-4E78-B130-BBAD4AD5D1F5}" presName="hierChild4" presStyleCnt="0"/>
      <dgm:spPr/>
      <dgm:t>
        <a:bodyPr/>
        <a:lstStyle/>
        <a:p>
          <a:endParaRPr lang="es-EC"/>
        </a:p>
      </dgm:t>
    </dgm:pt>
    <dgm:pt modelId="{DCCC750A-BFFE-4BAE-920B-E5DEFF78414F}" type="pres">
      <dgm:prSet presAssocID="{80FC13BE-694F-4273-ACE4-6F328C96DEB9}" presName="Name28" presStyleLbl="parChTrans1D3" presStyleIdx="1" presStyleCnt="2"/>
      <dgm:spPr/>
      <dgm:t>
        <a:bodyPr/>
        <a:lstStyle/>
        <a:p>
          <a:endParaRPr lang="es-EC"/>
        </a:p>
      </dgm:t>
    </dgm:pt>
    <dgm:pt modelId="{A29F3BC3-6DAA-42E8-96F5-CB475DCB50B5}" type="pres">
      <dgm:prSet presAssocID="{D28F6D92-BC90-43B3-83D1-7B8A68BE785D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ACBDE30E-25CF-4E91-8C9B-6638F353AA13}" type="pres">
      <dgm:prSet presAssocID="{D28F6D92-BC90-43B3-83D1-7B8A68BE785D}" presName="rootComposite2" presStyleCnt="0"/>
      <dgm:spPr/>
      <dgm:t>
        <a:bodyPr/>
        <a:lstStyle/>
        <a:p>
          <a:endParaRPr lang="es-EC"/>
        </a:p>
      </dgm:t>
    </dgm:pt>
    <dgm:pt modelId="{057467CF-4B64-428B-B4AF-033D75A4E04D}" type="pres">
      <dgm:prSet presAssocID="{D28F6D92-BC90-43B3-83D1-7B8A68BE785D}" presName="rootText2" presStyleLbl="alignAcc1" presStyleIdx="0" presStyleCnt="0" custScaleX="119898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934EF89-BF87-438D-97BD-6258F129CBED}" type="pres">
      <dgm:prSet presAssocID="{D28F6D92-BC90-43B3-83D1-7B8A68BE785D}" presName="topArc2" presStyleLbl="parChTrans1D1" presStyleIdx="8" presStyleCnt="12"/>
      <dgm:spPr/>
      <dgm:t>
        <a:bodyPr/>
        <a:lstStyle/>
        <a:p>
          <a:endParaRPr lang="es-EC"/>
        </a:p>
      </dgm:t>
    </dgm:pt>
    <dgm:pt modelId="{17921DE4-D5FF-475F-A786-3E0406909FA0}" type="pres">
      <dgm:prSet presAssocID="{D28F6D92-BC90-43B3-83D1-7B8A68BE785D}" presName="bottomArc2" presStyleLbl="parChTrans1D1" presStyleIdx="9" presStyleCnt="12"/>
      <dgm:spPr/>
      <dgm:t>
        <a:bodyPr/>
        <a:lstStyle/>
        <a:p>
          <a:endParaRPr lang="es-EC"/>
        </a:p>
      </dgm:t>
    </dgm:pt>
    <dgm:pt modelId="{0A2559B4-0FDF-41AD-BBED-EAFD04A5764F}" type="pres">
      <dgm:prSet presAssocID="{D28F6D92-BC90-43B3-83D1-7B8A68BE785D}" presName="topConnNode2" presStyleLbl="node3" presStyleIdx="0" presStyleCnt="0"/>
      <dgm:spPr/>
      <dgm:t>
        <a:bodyPr/>
        <a:lstStyle/>
        <a:p>
          <a:endParaRPr lang="es-EC"/>
        </a:p>
      </dgm:t>
    </dgm:pt>
    <dgm:pt modelId="{F854BB2A-E2F2-4D45-8619-23D6CC0007A8}" type="pres">
      <dgm:prSet presAssocID="{D28F6D92-BC90-43B3-83D1-7B8A68BE785D}" presName="hierChild4" presStyleCnt="0"/>
      <dgm:spPr/>
      <dgm:t>
        <a:bodyPr/>
        <a:lstStyle/>
        <a:p>
          <a:endParaRPr lang="es-EC"/>
        </a:p>
      </dgm:t>
    </dgm:pt>
    <dgm:pt modelId="{25B81947-327C-4E00-A824-6EE8B20A1ECD}" type="pres">
      <dgm:prSet presAssocID="{D28F6D92-BC90-43B3-83D1-7B8A68BE785D}" presName="hierChild5" presStyleCnt="0"/>
      <dgm:spPr/>
      <dgm:t>
        <a:bodyPr/>
        <a:lstStyle/>
        <a:p>
          <a:endParaRPr lang="es-EC"/>
        </a:p>
      </dgm:t>
    </dgm:pt>
    <dgm:pt modelId="{327530BF-42E7-4CC7-A9C2-7CAF50CDCF16}" type="pres">
      <dgm:prSet presAssocID="{2E72924D-02FF-4E78-B130-BBAD4AD5D1F5}" presName="hierChild5" presStyleCnt="0"/>
      <dgm:spPr/>
      <dgm:t>
        <a:bodyPr/>
        <a:lstStyle/>
        <a:p>
          <a:endParaRPr lang="es-EC"/>
        </a:p>
      </dgm:t>
    </dgm:pt>
    <dgm:pt modelId="{9ADD5A7F-A34D-418B-BFE6-8FF8F2AAAEE0}" type="pres">
      <dgm:prSet presAssocID="{5ABDEA0C-FF8D-4C67-BFDB-DC4648669C9F}" presName="hierChild3" presStyleCnt="0"/>
      <dgm:spPr/>
      <dgm:t>
        <a:bodyPr/>
        <a:lstStyle/>
        <a:p>
          <a:endParaRPr lang="es-EC"/>
        </a:p>
      </dgm:t>
    </dgm:pt>
    <dgm:pt modelId="{F398DB05-4E00-43B6-A3A7-169671B0623C}" type="pres">
      <dgm:prSet presAssocID="{D08041D9-4AB0-425A-88B7-D6D425E96A35}" presName="Name101" presStyleLbl="parChTrans1D2" presStyleIdx="2" presStyleCnt="3"/>
      <dgm:spPr/>
      <dgm:t>
        <a:bodyPr/>
        <a:lstStyle/>
        <a:p>
          <a:endParaRPr lang="es-EC"/>
        </a:p>
      </dgm:t>
    </dgm:pt>
    <dgm:pt modelId="{7D15FF49-B0EE-4646-818D-72233591D46B}" type="pres">
      <dgm:prSet presAssocID="{6CD41543-1B90-47CA-BEB8-D88B1D8E2FBE}" presName="hierRoot3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07E2EBE7-A6C8-4744-B87C-5FD5B7FBABC4}" type="pres">
      <dgm:prSet presAssocID="{6CD41543-1B90-47CA-BEB8-D88B1D8E2FBE}" presName="rootComposite3" presStyleCnt="0"/>
      <dgm:spPr/>
      <dgm:t>
        <a:bodyPr/>
        <a:lstStyle/>
        <a:p>
          <a:endParaRPr lang="es-EC"/>
        </a:p>
      </dgm:t>
    </dgm:pt>
    <dgm:pt modelId="{E7CE7C7D-BF13-4342-86AE-122F47F21C8A}" type="pres">
      <dgm:prSet presAssocID="{6CD41543-1B90-47CA-BEB8-D88B1D8E2FBE}" presName="rootText3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C0E56DF-B6E1-463E-B682-5FDBD0E866CB}" type="pres">
      <dgm:prSet presAssocID="{6CD41543-1B90-47CA-BEB8-D88B1D8E2FBE}" presName="topArc3" presStyleLbl="parChTrans1D1" presStyleIdx="10" presStyleCnt="12"/>
      <dgm:spPr/>
      <dgm:t>
        <a:bodyPr/>
        <a:lstStyle/>
        <a:p>
          <a:endParaRPr lang="es-EC"/>
        </a:p>
      </dgm:t>
    </dgm:pt>
    <dgm:pt modelId="{C6A77101-4E00-4F69-B9A6-1AC1F7E50BEC}" type="pres">
      <dgm:prSet presAssocID="{6CD41543-1B90-47CA-BEB8-D88B1D8E2FBE}" presName="bottomArc3" presStyleLbl="parChTrans1D1" presStyleIdx="11" presStyleCnt="12"/>
      <dgm:spPr/>
      <dgm:t>
        <a:bodyPr/>
        <a:lstStyle/>
        <a:p>
          <a:endParaRPr lang="es-EC"/>
        </a:p>
      </dgm:t>
    </dgm:pt>
    <dgm:pt modelId="{A04D2DDB-5EBA-49EE-A4A7-56CB6CD48FB9}" type="pres">
      <dgm:prSet presAssocID="{6CD41543-1B90-47CA-BEB8-D88B1D8E2FBE}" presName="topConnNode3" presStyleLbl="asst1" presStyleIdx="0" presStyleCnt="0"/>
      <dgm:spPr/>
      <dgm:t>
        <a:bodyPr/>
        <a:lstStyle/>
        <a:p>
          <a:endParaRPr lang="es-EC"/>
        </a:p>
      </dgm:t>
    </dgm:pt>
    <dgm:pt modelId="{F07C64C5-5A40-4563-BBA2-4D1ED58D7C64}" type="pres">
      <dgm:prSet presAssocID="{6CD41543-1B90-47CA-BEB8-D88B1D8E2FBE}" presName="hierChild6" presStyleCnt="0"/>
      <dgm:spPr/>
      <dgm:t>
        <a:bodyPr/>
        <a:lstStyle/>
        <a:p>
          <a:endParaRPr lang="es-EC"/>
        </a:p>
      </dgm:t>
    </dgm:pt>
    <dgm:pt modelId="{D8FD496C-888F-4A1F-BE02-C48913F9A54C}" type="pres">
      <dgm:prSet presAssocID="{6CD41543-1B90-47CA-BEB8-D88B1D8E2FBE}" presName="hierChild7" presStyleCnt="0"/>
      <dgm:spPr/>
      <dgm:t>
        <a:bodyPr/>
        <a:lstStyle/>
        <a:p>
          <a:endParaRPr lang="es-EC"/>
        </a:p>
      </dgm:t>
    </dgm:pt>
  </dgm:ptLst>
  <dgm:cxnLst>
    <dgm:cxn modelId="{ED6B81CF-AD50-4FD7-BC89-CF8138B553D5}" type="presOf" srcId="{18507BC8-4434-4C9A-A620-5894B9B5DE18}" destId="{514972AD-DF4C-4BAE-846A-648B46098566}" srcOrd="0" destOrd="0" presId="urn:microsoft.com/office/officeart/2008/layout/HalfCircleOrganizationChart"/>
    <dgm:cxn modelId="{4FDE7FC9-A0B9-4F25-AF83-B94B75EB7C74}" type="presOf" srcId="{5FA40FC6-DACC-49A8-B999-B8D7AD528622}" destId="{E4B750D6-577C-4466-AF57-654FEF83F343}" srcOrd="0" destOrd="0" presId="urn:microsoft.com/office/officeart/2008/layout/HalfCircleOrganizationChart"/>
    <dgm:cxn modelId="{0A31DC59-9CD5-4690-9809-338E955AFF33}" type="presOf" srcId="{5ABDEA0C-FF8D-4C67-BFDB-DC4648669C9F}" destId="{F58FFAD0-F401-4CC8-888A-6690DAE5C151}" srcOrd="0" destOrd="0" presId="urn:microsoft.com/office/officeart/2008/layout/HalfCircleOrganizationChart"/>
    <dgm:cxn modelId="{534D536F-71E4-48F7-9F40-52B02E891C20}" type="presOf" srcId="{2E72924D-02FF-4E78-B130-BBAD4AD5D1F5}" destId="{9DFE4091-892F-4C64-9841-B180CFF9EDF5}" srcOrd="0" destOrd="0" presId="urn:microsoft.com/office/officeart/2008/layout/HalfCircleOrganizationChart"/>
    <dgm:cxn modelId="{B5F4BDD4-62EB-4B1D-8143-FB481A636ED2}" type="presOf" srcId="{2FA7D829-F8E2-462E-B181-DF8C38034BCE}" destId="{2DF4D829-ACE9-446D-9E90-88AE79A676E3}" srcOrd="0" destOrd="0" presId="urn:microsoft.com/office/officeart/2008/layout/HalfCircleOrganizationChart"/>
    <dgm:cxn modelId="{F8F1819C-530C-469C-AA16-2E5B370B6F5A}" srcId="{C856A42B-CE98-44BA-A856-189F854B8552}" destId="{5ABDEA0C-FF8D-4C67-BFDB-DC4648669C9F}" srcOrd="0" destOrd="0" parTransId="{A79FCEAD-7A63-44BE-81DD-858A835E392A}" sibTransId="{A07FFFFD-5F5C-4698-A183-08A156A24881}"/>
    <dgm:cxn modelId="{C1ED621E-256C-4118-953F-AF044091DF0B}" type="presOf" srcId="{2E72924D-02FF-4E78-B130-BBAD4AD5D1F5}" destId="{6D9F1EE2-CED9-43DC-A8BD-7E5E57FFE754}" srcOrd="1" destOrd="0" presId="urn:microsoft.com/office/officeart/2008/layout/HalfCircleOrganizationChart"/>
    <dgm:cxn modelId="{D3FF99A6-8495-485A-98D7-9D71C5748DCF}" type="presOf" srcId="{80FC13BE-694F-4273-ACE4-6F328C96DEB9}" destId="{DCCC750A-BFFE-4BAE-920B-E5DEFF78414F}" srcOrd="0" destOrd="0" presId="urn:microsoft.com/office/officeart/2008/layout/HalfCircleOrganizationChart"/>
    <dgm:cxn modelId="{98DCA365-80A8-4F10-8E61-52540CFC0EC7}" srcId="{5ABDEA0C-FF8D-4C67-BFDB-DC4648669C9F}" destId="{6CD41543-1B90-47CA-BEB8-D88B1D8E2FBE}" srcOrd="0" destOrd="0" parTransId="{D08041D9-4AB0-425A-88B7-D6D425E96A35}" sibTransId="{30499402-CBDE-4B3E-A584-056E74360BF4}"/>
    <dgm:cxn modelId="{7DC64E0F-3B4C-4099-81CE-6CEC3960FF5B}" type="presOf" srcId="{2FA7D829-F8E2-462E-B181-DF8C38034BCE}" destId="{591B0AAE-16EF-442D-B16A-0ACF2E0D78AE}" srcOrd="1" destOrd="0" presId="urn:microsoft.com/office/officeart/2008/layout/HalfCircleOrganizationChart"/>
    <dgm:cxn modelId="{94D0CF84-3E3F-47D5-B5E4-652CF9253772}" type="presOf" srcId="{EF0DAA03-CA29-4250-A8E6-93C7919CDFD4}" destId="{62A431FB-A3A1-4504-9F72-081A96653B8E}" srcOrd="0" destOrd="0" presId="urn:microsoft.com/office/officeart/2008/layout/HalfCircleOrganizationChart"/>
    <dgm:cxn modelId="{A8CBBE7F-5D9B-48E7-8A0E-DDEF5F151597}" srcId="{5ABDEA0C-FF8D-4C67-BFDB-DC4648669C9F}" destId="{2FA7D829-F8E2-462E-B181-DF8C38034BCE}" srcOrd="1" destOrd="0" parTransId="{5FA40FC6-DACC-49A8-B999-B8D7AD528622}" sibTransId="{7FEAE77D-578E-4C7D-9A85-E331B2A18A65}"/>
    <dgm:cxn modelId="{FB53742E-5FDE-485B-9E3C-428914F97F67}" type="presOf" srcId="{C856A42B-CE98-44BA-A856-189F854B8552}" destId="{AC8543D9-48E5-405F-9CC6-E2D2EAEA4744}" srcOrd="0" destOrd="0" presId="urn:microsoft.com/office/officeart/2008/layout/HalfCircleOrganizationChart"/>
    <dgm:cxn modelId="{7290BA47-C58A-4C1D-B6BA-F80EE38524D3}" type="presOf" srcId="{6CD41543-1B90-47CA-BEB8-D88B1D8E2FBE}" destId="{A04D2DDB-5EBA-49EE-A4A7-56CB6CD48FB9}" srcOrd="1" destOrd="0" presId="urn:microsoft.com/office/officeart/2008/layout/HalfCircleOrganizationChart"/>
    <dgm:cxn modelId="{61400254-6ED7-4293-BF0F-0357EC2C0E78}" type="presOf" srcId="{EF0DAA03-CA29-4250-A8E6-93C7919CDFD4}" destId="{40F7FC5B-B87A-4E27-929A-5EFC9309799A}" srcOrd="1" destOrd="0" presId="urn:microsoft.com/office/officeart/2008/layout/HalfCircleOrganizationChart"/>
    <dgm:cxn modelId="{1C891808-6433-4B07-A97D-3DC58234DBAE}" srcId="{2E72924D-02FF-4E78-B130-BBAD4AD5D1F5}" destId="{D28F6D92-BC90-43B3-83D1-7B8A68BE785D}" srcOrd="0" destOrd="0" parTransId="{80FC13BE-694F-4273-ACE4-6F328C96DEB9}" sibTransId="{71B6BEE1-42B0-44CA-8782-FD158F770BA9}"/>
    <dgm:cxn modelId="{4AE77CEE-6EE9-4AF9-8819-36983CAEC14E}" type="presOf" srcId="{847E026C-DBA9-47D5-8FEC-73594EC64DA8}" destId="{F637DE9F-119E-4A6C-BA2A-5F4B6F7C47D1}" srcOrd="0" destOrd="0" presId="urn:microsoft.com/office/officeart/2008/layout/HalfCircleOrganizationChart"/>
    <dgm:cxn modelId="{76B882B4-3B9D-41F4-9A9E-EF2541DD1A79}" type="presOf" srcId="{D08041D9-4AB0-425A-88B7-D6D425E96A35}" destId="{F398DB05-4E00-43B6-A3A7-169671B0623C}" srcOrd="0" destOrd="0" presId="urn:microsoft.com/office/officeart/2008/layout/HalfCircleOrganizationChart"/>
    <dgm:cxn modelId="{4B0DDBA9-258D-4F2A-A697-2173A004479E}" type="presOf" srcId="{D28F6D92-BC90-43B3-83D1-7B8A68BE785D}" destId="{057467CF-4B64-428B-B4AF-033D75A4E04D}" srcOrd="0" destOrd="0" presId="urn:microsoft.com/office/officeart/2008/layout/HalfCircleOrganizationChart"/>
    <dgm:cxn modelId="{D0027F96-4C2D-4A0D-89A7-0DE62DB8D7E7}" srcId="{5ABDEA0C-FF8D-4C67-BFDB-DC4648669C9F}" destId="{2E72924D-02FF-4E78-B130-BBAD4AD5D1F5}" srcOrd="2" destOrd="0" parTransId="{847E026C-DBA9-47D5-8FEC-73594EC64DA8}" sibTransId="{E7D8CE6B-F84D-4710-83A1-6CF9797B6315}"/>
    <dgm:cxn modelId="{196AE3C9-347B-4BC2-940C-17046A98A468}" srcId="{2FA7D829-F8E2-462E-B181-DF8C38034BCE}" destId="{EF0DAA03-CA29-4250-A8E6-93C7919CDFD4}" srcOrd="0" destOrd="0" parTransId="{18507BC8-4434-4C9A-A620-5894B9B5DE18}" sibTransId="{3A16A6C5-6A95-4022-B253-1FE054480230}"/>
    <dgm:cxn modelId="{821D2622-DA08-4EAE-86B0-83E12A90BC6E}" type="presOf" srcId="{D28F6D92-BC90-43B3-83D1-7B8A68BE785D}" destId="{0A2559B4-0FDF-41AD-BBED-EAFD04A5764F}" srcOrd="1" destOrd="0" presId="urn:microsoft.com/office/officeart/2008/layout/HalfCircleOrganizationChart"/>
    <dgm:cxn modelId="{F88DB731-2104-4E66-966F-68AD3FA4FCD8}" type="presOf" srcId="{6CD41543-1B90-47CA-BEB8-D88B1D8E2FBE}" destId="{E7CE7C7D-BF13-4342-86AE-122F47F21C8A}" srcOrd="0" destOrd="0" presId="urn:microsoft.com/office/officeart/2008/layout/HalfCircleOrganizationChart"/>
    <dgm:cxn modelId="{811466DA-39A2-470F-B433-AED391A58770}" type="presOf" srcId="{5ABDEA0C-FF8D-4C67-BFDB-DC4648669C9F}" destId="{05080283-4323-476C-9A8E-281A8F5B1008}" srcOrd="1" destOrd="0" presId="urn:microsoft.com/office/officeart/2008/layout/HalfCircleOrganizationChart"/>
    <dgm:cxn modelId="{6BEBF618-4F03-44AC-A60D-DC2A8BD26DF8}" type="presParOf" srcId="{AC8543D9-48E5-405F-9CC6-E2D2EAEA4744}" destId="{4ABA4994-41C6-4B17-951D-65BC89A5628A}" srcOrd="0" destOrd="0" presId="urn:microsoft.com/office/officeart/2008/layout/HalfCircleOrganizationChart"/>
    <dgm:cxn modelId="{B3B1C281-3AE4-455C-802A-F2CE2399CDED}" type="presParOf" srcId="{4ABA4994-41C6-4B17-951D-65BC89A5628A}" destId="{4E549465-C3EB-422D-B98E-82638A2AA978}" srcOrd="0" destOrd="0" presId="urn:microsoft.com/office/officeart/2008/layout/HalfCircleOrganizationChart"/>
    <dgm:cxn modelId="{7444EB39-63FE-4690-AB14-A929A4DF164C}" type="presParOf" srcId="{4E549465-C3EB-422D-B98E-82638A2AA978}" destId="{F58FFAD0-F401-4CC8-888A-6690DAE5C151}" srcOrd="0" destOrd="0" presId="urn:microsoft.com/office/officeart/2008/layout/HalfCircleOrganizationChart"/>
    <dgm:cxn modelId="{EAF33B85-A88A-4CC9-A2A6-54532E8E917B}" type="presParOf" srcId="{4E549465-C3EB-422D-B98E-82638A2AA978}" destId="{124CCA01-4A03-40AA-B8A3-B75ADB7D7304}" srcOrd="1" destOrd="0" presId="urn:microsoft.com/office/officeart/2008/layout/HalfCircleOrganizationChart"/>
    <dgm:cxn modelId="{E4C6B638-EE2B-4A4F-BE8A-CA266856690B}" type="presParOf" srcId="{4E549465-C3EB-422D-B98E-82638A2AA978}" destId="{6A624425-A03F-43A0-97DB-6038AE2A66D6}" srcOrd="2" destOrd="0" presId="urn:microsoft.com/office/officeart/2008/layout/HalfCircleOrganizationChart"/>
    <dgm:cxn modelId="{56AA353C-335D-4D1D-9275-886D4209CDAD}" type="presParOf" srcId="{4E549465-C3EB-422D-B98E-82638A2AA978}" destId="{05080283-4323-476C-9A8E-281A8F5B1008}" srcOrd="3" destOrd="0" presId="urn:microsoft.com/office/officeart/2008/layout/HalfCircleOrganizationChart"/>
    <dgm:cxn modelId="{461FC26A-E208-4ADE-8626-C2916869195B}" type="presParOf" srcId="{4ABA4994-41C6-4B17-951D-65BC89A5628A}" destId="{6D723DCA-7047-49F1-80C9-109A93738D72}" srcOrd="1" destOrd="0" presId="urn:microsoft.com/office/officeart/2008/layout/HalfCircleOrganizationChart"/>
    <dgm:cxn modelId="{A3866FFA-2A67-4068-8D28-BC8278606630}" type="presParOf" srcId="{6D723DCA-7047-49F1-80C9-109A93738D72}" destId="{E4B750D6-577C-4466-AF57-654FEF83F343}" srcOrd="0" destOrd="0" presId="urn:microsoft.com/office/officeart/2008/layout/HalfCircleOrganizationChart"/>
    <dgm:cxn modelId="{8BC2F229-E2DD-4958-99A1-94E80E83A0CC}" type="presParOf" srcId="{6D723DCA-7047-49F1-80C9-109A93738D72}" destId="{9A04327B-5F28-4871-A147-AA5F3C1CBD63}" srcOrd="1" destOrd="0" presId="urn:microsoft.com/office/officeart/2008/layout/HalfCircleOrganizationChart"/>
    <dgm:cxn modelId="{502640A0-968E-412F-88AD-6A5CC927777B}" type="presParOf" srcId="{9A04327B-5F28-4871-A147-AA5F3C1CBD63}" destId="{117321C9-1633-4687-BE68-9A3955DE1B9D}" srcOrd="0" destOrd="0" presId="urn:microsoft.com/office/officeart/2008/layout/HalfCircleOrganizationChart"/>
    <dgm:cxn modelId="{CE662D2B-5BE8-4C35-89CB-C6775F6C9B46}" type="presParOf" srcId="{117321C9-1633-4687-BE68-9A3955DE1B9D}" destId="{2DF4D829-ACE9-446D-9E90-88AE79A676E3}" srcOrd="0" destOrd="0" presId="urn:microsoft.com/office/officeart/2008/layout/HalfCircleOrganizationChart"/>
    <dgm:cxn modelId="{C251DE8D-A626-4A0F-A77A-522A57943BC3}" type="presParOf" srcId="{117321C9-1633-4687-BE68-9A3955DE1B9D}" destId="{F80C0714-1ED4-45F3-85E2-9756D5448EC8}" srcOrd="1" destOrd="0" presId="urn:microsoft.com/office/officeart/2008/layout/HalfCircleOrganizationChart"/>
    <dgm:cxn modelId="{C1A61B76-DE4A-43ED-8CA4-05FF0939CDEC}" type="presParOf" srcId="{117321C9-1633-4687-BE68-9A3955DE1B9D}" destId="{C1FE3255-3058-471E-9274-80D7CB1D4665}" srcOrd="2" destOrd="0" presId="urn:microsoft.com/office/officeart/2008/layout/HalfCircleOrganizationChart"/>
    <dgm:cxn modelId="{0C8AFB6F-50FA-4718-A5CA-469D901C0CDE}" type="presParOf" srcId="{117321C9-1633-4687-BE68-9A3955DE1B9D}" destId="{591B0AAE-16EF-442D-B16A-0ACF2E0D78AE}" srcOrd="3" destOrd="0" presId="urn:microsoft.com/office/officeart/2008/layout/HalfCircleOrganizationChart"/>
    <dgm:cxn modelId="{82B245D1-E17A-413E-BB76-43787A4E294B}" type="presParOf" srcId="{9A04327B-5F28-4871-A147-AA5F3C1CBD63}" destId="{AE473B94-439A-4708-9B2A-9CDC0EB69834}" srcOrd="1" destOrd="0" presId="urn:microsoft.com/office/officeart/2008/layout/HalfCircleOrganizationChart"/>
    <dgm:cxn modelId="{9C37E776-2C88-4FFE-A568-63231F23B6A1}" type="presParOf" srcId="{AE473B94-439A-4708-9B2A-9CDC0EB69834}" destId="{514972AD-DF4C-4BAE-846A-648B46098566}" srcOrd="0" destOrd="0" presId="urn:microsoft.com/office/officeart/2008/layout/HalfCircleOrganizationChart"/>
    <dgm:cxn modelId="{A1E255CB-8512-4820-BA9E-113FE74534D4}" type="presParOf" srcId="{AE473B94-439A-4708-9B2A-9CDC0EB69834}" destId="{F258B9F7-B8B0-479D-AB7D-A262F3E70679}" srcOrd="1" destOrd="0" presId="urn:microsoft.com/office/officeart/2008/layout/HalfCircleOrganizationChart"/>
    <dgm:cxn modelId="{C99B567B-80BE-4D67-A848-40710F4F70B2}" type="presParOf" srcId="{F258B9F7-B8B0-479D-AB7D-A262F3E70679}" destId="{F65A0B64-2DF7-4F7A-BEBC-A69F91D5F19A}" srcOrd="0" destOrd="0" presId="urn:microsoft.com/office/officeart/2008/layout/HalfCircleOrganizationChart"/>
    <dgm:cxn modelId="{4D3C0CB4-187B-4FF6-9D5B-1FC5FDF30501}" type="presParOf" srcId="{F65A0B64-2DF7-4F7A-BEBC-A69F91D5F19A}" destId="{62A431FB-A3A1-4504-9F72-081A96653B8E}" srcOrd="0" destOrd="0" presId="urn:microsoft.com/office/officeart/2008/layout/HalfCircleOrganizationChart"/>
    <dgm:cxn modelId="{9D0165E3-3140-4DF9-9CAF-9F7B5902857B}" type="presParOf" srcId="{F65A0B64-2DF7-4F7A-BEBC-A69F91D5F19A}" destId="{D1D484FF-B5DB-43F0-9643-A108B83C6855}" srcOrd="1" destOrd="0" presId="urn:microsoft.com/office/officeart/2008/layout/HalfCircleOrganizationChart"/>
    <dgm:cxn modelId="{A1BA828E-9F1E-471C-8025-3BC4DEE89581}" type="presParOf" srcId="{F65A0B64-2DF7-4F7A-BEBC-A69F91D5F19A}" destId="{45D7B308-F15C-479E-88EC-BCAD88321A36}" srcOrd="2" destOrd="0" presId="urn:microsoft.com/office/officeart/2008/layout/HalfCircleOrganizationChart"/>
    <dgm:cxn modelId="{2FC0F0F6-C3E7-47D7-86B2-3BFDFA672B42}" type="presParOf" srcId="{F65A0B64-2DF7-4F7A-BEBC-A69F91D5F19A}" destId="{40F7FC5B-B87A-4E27-929A-5EFC9309799A}" srcOrd="3" destOrd="0" presId="urn:microsoft.com/office/officeart/2008/layout/HalfCircleOrganizationChart"/>
    <dgm:cxn modelId="{6BD6B8A8-03D2-4F3B-B004-C21547DB79DB}" type="presParOf" srcId="{F258B9F7-B8B0-479D-AB7D-A262F3E70679}" destId="{43A3F9CD-8199-46A3-B059-1E2F0E57E1D8}" srcOrd="1" destOrd="0" presId="urn:microsoft.com/office/officeart/2008/layout/HalfCircleOrganizationChart"/>
    <dgm:cxn modelId="{DCDDCE4B-AFB3-467C-86D2-98B97617257A}" type="presParOf" srcId="{F258B9F7-B8B0-479D-AB7D-A262F3E70679}" destId="{9997AB13-6DEF-4232-8927-39A20A460EF4}" srcOrd="2" destOrd="0" presId="urn:microsoft.com/office/officeart/2008/layout/HalfCircleOrganizationChart"/>
    <dgm:cxn modelId="{121705C2-8859-4B4D-BCDF-62F564EF4CE5}" type="presParOf" srcId="{9A04327B-5F28-4871-A147-AA5F3C1CBD63}" destId="{B6D1A27C-E7F3-4894-ACBD-7BCBBB905B30}" srcOrd="2" destOrd="0" presId="urn:microsoft.com/office/officeart/2008/layout/HalfCircleOrganizationChart"/>
    <dgm:cxn modelId="{8F368790-E1DA-40E5-865E-A88A0D020385}" type="presParOf" srcId="{6D723DCA-7047-49F1-80C9-109A93738D72}" destId="{F637DE9F-119E-4A6C-BA2A-5F4B6F7C47D1}" srcOrd="2" destOrd="0" presId="urn:microsoft.com/office/officeart/2008/layout/HalfCircleOrganizationChart"/>
    <dgm:cxn modelId="{52C96BA0-EC10-4571-B3A7-D5B3F351B98A}" type="presParOf" srcId="{6D723DCA-7047-49F1-80C9-109A93738D72}" destId="{23D54CE5-CCB4-4DA7-99A7-1D191034C38B}" srcOrd="3" destOrd="0" presId="urn:microsoft.com/office/officeart/2008/layout/HalfCircleOrganizationChart"/>
    <dgm:cxn modelId="{A0C4770B-0E12-4153-8663-74030F3633A1}" type="presParOf" srcId="{23D54CE5-CCB4-4DA7-99A7-1D191034C38B}" destId="{78D50F27-FC5E-4103-B764-3B25E0D6647B}" srcOrd="0" destOrd="0" presId="urn:microsoft.com/office/officeart/2008/layout/HalfCircleOrganizationChart"/>
    <dgm:cxn modelId="{2183AB20-1C85-48F5-A152-958A39D1C192}" type="presParOf" srcId="{78D50F27-FC5E-4103-B764-3B25E0D6647B}" destId="{9DFE4091-892F-4C64-9841-B180CFF9EDF5}" srcOrd="0" destOrd="0" presId="urn:microsoft.com/office/officeart/2008/layout/HalfCircleOrganizationChart"/>
    <dgm:cxn modelId="{AB480F91-0182-470B-B577-314FC5B1378A}" type="presParOf" srcId="{78D50F27-FC5E-4103-B764-3B25E0D6647B}" destId="{EA5FD10E-3E94-46EE-8670-3C0154F58237}" srcOrd="1" destOrd="0" presId="urn:microsoft.com/office/officeart/2008/layout/HalfCircleOrganizationChart"/>
    <dgm:cxn modelId="{56BF8A9B-C6A9-4A91-BCFF-44885965F198}" type="presParOf" srcId="{78D50F27-FC5E-4103-B764-3B25E0D6647B}" destId="{59F27D8F-0E32-423B-918F-E81C80F2E879}" srcOrd="2" destOrd="0" presId="urn:microsoft.com/office/officeart/2008/layout/HalfCircleOrganizationChart"/>
    <dgm:cxn modelId="{9924185B-D0BA-447E-93F9-DE9F7CC465BA}" type="presParOf" srcId="{78D50F27-FC5E-4103-B764-3B25E0D6647B}" destId="{6D9F1EE2-CED9-43DC-A8BD-7E5E57FFE754}" srcOrd="3" destOrd="0" presId="urn:microsoft.com/office/officeart/2008/layout/HalfCircleOrganizationChart"/>
    <dgm:cxn modelId="{F9913D50-6537-44AF-BC8F-955BF100771A}" type="presParOf" srcId="{23D54CE5-CCB4-4DA7-99A7-1D191034C38B}" destId="{ED47EAEE-8348-4636-BFB3-01D8197B553E}" srcOrd="1" destOrd="0" presId="urn:microsoft.com/office/officeart/2008/layout/HalfCircleOrganizationChart"/>
    <dgm:cxn modelId="{F5A31DFD-2E02-4D45-9610-380F0AA1317B}" type="presParOf" srcId="{ED47EAEE-8348-4636-BFB3-01D8197B553E}" destId="{DCCC750A-BFFE-4BAE-920B-E5DEFF78414F}" srcOrd="0" destOrd="0" presId="urn:microsoft.com/office/officeart/2008/layout/HalfCircleOrganizationChart"/>
    <dgm:cxn modelId="{B19CD14E-3EE6-4D6C-813C-6142CA64CBB6}" type="presParOf" srcId="{ED47EAEE-8348-4636-BFB3-01D8197B553E}" destId="{A29F3BC3-6DAA-42E8-96F5-CB475DCB50B5}" srcOrd="1" destOrd="0" presId="urn:microsoft.com/office/officeart/2008/layout/HalfCircleOrganizationChart"/>
    <dgm:cxn modelId="{DC69E624-10CF-477B-960E-9EC78E85A9E8}" type="presParOf" srcId="{A29F3BC3-6DAA-42E8-96F5-CB475DCB50B5}" destId="{ACBDE30E-25CF-4E91-8C9B-6638F353AA13}" srcOrd="0" destOrd="0" presId="urn:microsoft.com/office/officeart/2008/layout/HalfCircleOrganizationChart"/>
    <dgm:cxn modelId="{E41E9A58-2EDE-4F9D-B358-93B665F4A501}" type="presParOf" srcId="{ACBDE30E-25CF-4E91-8C9B-6638F353AA13}" destId="{057467CF-4B64-428B-B4AF-033D75A4E04D}" srcOrd="0" destOrd="0" presId="urn:microsoft.com/office/officeart/2008/layout/HalfCircleOrganizationChart"/>
    <dgm:cxn modelId="{45888216-34DB-46EC-9720-0B126FF0C7FD}" type="presParOf" srcId="{ACBDE30E-25CF-4E91-8C9B-6638F353AA13}" destId="{F934EF89-BF87-438D-97BD-6258F129CBED}" srcOrd="1" destOrd="0" presId="urn:microsoft.com/office/officeart/2008/layout/HalfCircleOrganizationChart"/>
    <dgm:cxn modelId="{95B52821-AF39-4506-9B6A-8C7F7DA2A6DF}" type="presParOf" srcId="{ACBDE30E-25CF-4E91-8C9B-6638F353AA13}" destId="{17921DE4-D5FF-475F-A786-3E0406909FA0}" srcOrd="2" destOrd="0" presId="urn:microsoft.com/office/officeart/2008/layout/HalfCircleOrganizationChart"/>
    <dgm:cxn modelId="{FABD4682-0D3D-439E-8F3C-087604451C00}" type="presParOf" srcId="{ACBDE30E-25CF-4E91-8C9B-6638F353AA13}" destId="{0A2559B4-0FDF-41AD-BBED-EAFD04A5764F}" srcOrd="3" destOrd="0" presId="urn:microsoft.com/office/officeart/2008/layout/HalfCircleOrganizationChart"/>
    <dgm:cxn modelId="{FED95DDF-E47C-4069-B206-2FEA0FC1BF5D}" type="presParOf" srcId="{A29F3BC3-6DAA-42E8-96F5-CB475DCB50B5}" destId="{F854BB2A-E2F2-4D45-8619-23D6CC0007A8}" srcOrd="1" destOrd="0" presId="urn:microsoft.com/office/officeart/2008/layout/HalfCircleOrganizationChart"/>
    <dgm:cxn modelId="{45F80085-7F4D-45AC-BC15-3EFE5ECEE6EF}" type="presParOf" srcId="{A29F3BC3-6DAA-42E8-96F5-CB475DCB50B5}" destId="{25B81947-327C-4E00-A824-6EE8B20A1ECD}" srcOrd="2" destOrd="0" presId="urn:microsoft.com/office/officeart/2008/layout/HalfCircleOrganizationChart"/>
    <dgm:cxn modelId="{5F14A66A-E9DB-4138-B744-1E309E09F873}" type="presParOf" srcId="{23D54CE5-CCB4-4DA7-99A7-1D191034C38B}" destId="{327530BF-42E7-4CC7-A9C2-7CAF50CDCF16}" srcOrd="2" destOrd="0" presId="urn:microsoft.com/office/officeart/2008/layout/HalfCircleOrganizationChart"/>
    <dgm:cxn modelId="{50D5808D-C377-464A-A8BD-DEB7152F198F}" type="presParOf" srcId="{4ABA4994-41C6-4B17-951D-65BC89A5628A}" destId="{9ADD5A7F-A34D-418B-BFE6-8FF8F2AAAEE0}" srcOrd="2" destOrd="0" presId="urn:microsoft.com/office/officeart/2008/layout/HalfCircleOrganizationChart"/>
    <dgm:cxn modelId="{2ED3D904-DE3D-492E-B595-3A6884186850}" type="presParOf" srcId="{9ADD5A7F-A34D-418B-BFE6-8FF8F2AAAEE0}" destId="{F398DB05-4E00-43B6-A3A7-169671B0623C}" srcOrd="0" destOrd="0" presId="urn:microsoft.com/office/officeart/2008/layout/HalfCircleOrganizationChart"/>
    <dgm:cxn modelId="{748E587B-62E1-4774-BEF1-0538DCFF51D5}" type="presParOf" srcId="{9ADD5A7F-A34D-418B-BFE6-8FF8F2AAAEE0}" destId="{7D15FF49-B0EE-4646-818D-72233591D46B}" srcOrd="1" destOrd="0" presId="urn:microsoft.com/office/officeart/2008/layout/HalfCircleOrganizationChart"/>
    <dgm:cxn modelId="{5509B2BB-419B-4BDE-9CAD-74FEAEE8D27F}" type="presParOf" srcId="{7D15FF49-B0EE-4646-818D-72233591D46B}" destId="{07E2EBE7-A6C8-4744-B87C-5FD5B7FBABC4}" srcOrd="0" destOrd="0" presId="urn:microsoft.com/office/officeart/2008/layout/HalfCircleOrganizationChart"/>
    <dgm:cxn modelId="{FA0CE762-F297-41F6-9509-8ABCDA3B6DC2}" type="presParOf" srcId="{07E2EBE7-A6C8-4744-B87C-5FD5B7FBABC4}" destId="{E7CE7C7D-BF13-4342-86AE-122F47F21C8A}" srcOrd="0" destOrd="0" presId="urn:microsoft.com/office/officeart/2008/layout/HalfCircleOrganizationChart"/>
    <dgm:cxn modelId="{53A0FF06-D7AA-4269-AEA7-F083BED5B3AF}" type="presParOf" srcId="{07E2EBE7-A6C8-4744-B87C-5FD5B7FBABC4}" destId="{CC0E56DF-B6E1-463E-B682-5FDBD0E866CB}" srcOrd="1" destOrd="0" presId="urn:microsoft.com/office/officeart/2008/layout/HalfCircleOrganizationChart"/>
    <dgm:cxn modelId="{A410C79F-0F61-4007-B010-8A0DFC74B3E3}" type="presParOf" srcId="{07E2EBE7-A6C8-4744-B87C-5FD5B7FBABC4}" destId="{C6A77101-4E00-4F69-B9A6-1AC1F7E50BEC}" srcOrd="2" destOrd="0" presId="urn:microsoft.com/office/officeart/2008/layout/HalfCircleOrganizationChart"/>
    <dgm:cxn modelId="{4DCD7974-485B-4809-97E2-94566FD873D1}" type="presParOf" srcId="{07E2EBE7-A6C8-4744-B87C-5FD5B7FBABC4}" destId="{A04D2DDB-5EBA-49EE-A4A7-56CB6CD48FB9}" srcOrd="3" destOrd="0" presId="urn:microsoft.com/office/officeart/2008/layout/HalfCircleOrganizationChart"/>
    <dgm:cxn modelId="{40B05FE8-CA41-49BE-8D1B-FA3B63EAD51F}" type="presParOf" srcId="{7D15FF49-B0EE-4646-818D-72233591D46B}" destId="{F07C64C5-5A40-4563-BBA2-4D1ED58D7C64}" srcOrd="1" destOrd="0" presId="urn:microsoft.com/office/officeart/2008/layout/HalfCircleOrganizationChart"/>
    <dgm:cxn modelId="{304AD356-6831-4CEF-9CD1-0965E68911AF}" type="presParOf" srcId="{7D15FF49-B0EE-4646-818D-72233591D46B}" destId="{D8FD496C-888F-4A1F-BE02-C48913F9A54C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048D1D2-092B-4E12-9018-BD7D0F90BD88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F5218378-BF2E-4F61-9145-5F11B701C16A}">
      <dgm:prSet phldrT="[Texto]" custT="1"/>
      <dgm:spPr>
        <a:solidFill>
          <a:srgbClr val="FFC000"/>
        </a:solidFill>
      </dgm:spPr>
      <dgm:t>
        <a:bodyPr/>
        <a:lstStyle/>
        <a:p>
          <a:pPr algn="ctr"/>
          <a:r>
            <a:rPr lang="es-EC" sz="1500" b="1" dirty="0" smtClean="0">
              <a:solidFill>
                <a:schemeClr val="tx1"/>
              </a:solidFill>
            </a:rPr>
            <a:t>Parte fija </a:t>
          </a:r>
          <a:endParaRPr lang="es-EC" sz="1500" b="1" dirty="0">
            <a:solidFill>
              <a:schemeClr val="tx1"/>
            </a:solidFill>
          </a:endParaRPr>
        </a:p>
      </dgm:t>
    </dgm:pt>
    <dgm:pt modelId="{168A278A-81E6-4FD2-B89A-3BE314AF9E8C}" type="parTrans" cxnId="{064A66E7-E39B-403B-A018-FE1B1F7C7F58}">
      <dgm:prSet/>
      <dgm:spPr/>
      <dgm:t>
        <a:bodyPr/>
        <a:lstStyle/>
        <a:p>
          <a:pPr algn="just"/>
          <a:endParaRPr lang="es-EC" sz="1500">
            <a:solidFill>
              <a:schemeClr val="tx1"/>
            </a:solidFill>
          </a:endParaRPr>
        </a:p>
      </dgm:t>
    </dgm:pt>
    <dgm:pt modelId="{976F8D35-3847-4F79-B98E-51B4EDF51CD1}" type="sibTrans" cxnId="{064A66E7-E39B-403B-A018-FE1B1F7C7F58}">
      <dgm:prSet/>
      <dgm:spPr/>
      <dgm:t>
        <a:bodyPr/>
        <a:lstStyle/>
        <a:p>
          <a:pPr algn="just"/>
          <a:endParaRPr lang="es-EC" sz="1500">
            <a:solidFill>
              <a:schemeClr val="tx1"/>
            </a:solidFill>
          </a:endParaRPr>
        </a:p>
      </dgm:t>
    </dgm:pt>
    <dgm:pt modelId="{8C97B01A-0F27-4055-9056-1D06117A3AC4}">
      <dgm:prSet phldrT="[Texto]" custT="1"/>
      <dgm:spPr>
        <a:solidFill>
          <a:srgbClr val="FFFF00"/>
        </a:solidFill>
      </dgm:spPr>
      <dgm:t>
        <a:bodyPr/>
        <a:lstStyle/>
        <a:p>
          <a:pPr algn="just"/>
          <a:r>
            <a:rPr lang="es-EC" sz="1500" dirty="0" smtClean="0">
              <a:solidFill>
                <a:schemeClr val="tx1"/>
              </a:solidFill>
            </a:rPr>
            <a:t>Raza</a:t>
          </a:r>
          <a:endParaRPr lang="es-EC" sz="1500" dirty="0">
            <a:solidFill>
              <a:schemeClr val="tx1"/>
            </a:solidFill>
          </a:endParaRPr>
        </a:p>
      </dgm:t>
    </dgm:pt>
    <dgm:pt modelId="{26D6430F-2772-43AC-BBA8-1386D8BFE39C}" type="parTrans" cxnId="{496B0EE4-728B-475C-96D0-0CC843841021}">
      <dgm:prSet custT="1"/>
      <dgm:spPr/>
      <dgm:t>
        <a:bodyPr/>
        <a:lstStyle/>
        <a:p>
          <a:pPr algn="just"/>
          <a:endParaRPr lang="es-EC" sz="1500">
            <a:solidFill>
              <a:schemeClr val="tx1"/>
            </a:solidFill>
          </a:endParaRPr>
        </a:p>
      </dgm:t>
    </dgm:pt>
    <dgm:pt modelId="{AE05AC84-F745-4DC5-8B95-80F964FFCB6F}" type="sibTrans" cxnId="{496B0EE4-728B-475C-96D0-0CC843841021}">
      <dgm:prSet/>
      <dgm:spPr/>
      <dgm:t>
        <a:bodyPr/>
        <a:lstStyle/>
        <a:p>
          <a:pPr algn="just"/>
          <a:endParaRPr lang="es-EC" sz="1500">
            <a:solidFill>
              <a:schemeClr val="tx1"/>
            </a:solidFill>
          </a:endParaRPr>
        </a:p>
      </dgm:t>
    </dgm:pt>
    <dgm:pt modelId="{72D15D08-DA12-4711-B723-2622E67C7BE6}">
      <dgm:prSet phldrT="[Texto]" custT="1"/>
      <dgm:spPr>
        <a:solidFill>
          <a:srgbClr val="FFFF00"/>
        </a:solidFill>
      </dgm:spPr>
      <dgm:t>
        <a:bodyPr/>
        <a:lstStyle/>
        <a:p>
          <a:pPr algn="just"/>
          <a:r>
            <a:rPr lang="es-EC" sz="1500" dirty="0" smtClean="0">
              <a:solidFill>
                <a:schemeClr val="tx1"/>
              </a:solidFill>
            </a:rPr>
            <a:t>Número de partos </a:t>
          </a:r>
          <a:endParaRPr lang="es-EC" sz="1500" dirty="0">
            <a:solidFill>
              <a:schemeClr val="tx1"/>
            </a:solidFill>
          </a:endParaRPr>
        </a:p>
      </dgm:t>
    </dgm:pt>
    <dgm:pt modelId="{BA3A9A6F-A833-4A42-9258-4224CDC01AAA}" type="parTrans" cxnId="{690A6F2D-AD3C-44E8-A37A-22D6C27ED4A9}">
      <dgm:prSet custT="1"/>
      <dgm:spPr/>
      <dgm:t>
        <a:bodyPr/>
        <a:lstStyle/>
        <a:p>
          <a:pPr algn="just"/>
          <a:endParaRPr lang="es-EC" sz="1500">
            <a:solidFill>
              <a:schemeClr val="tx1"/>
            </a:solidFill>
          </a:endParaRPr>
        </a:p>
      </dgm:t>
    </dgm:pt>
    <dgm:pt modelId="{47CB29CF-75B6-4E03-AADA-30677FADCB6C}" type="sibTrans" cxnId="{690A6F2D-AD3C-44E8-A37A-22D6C27ED4A9}">
      <dgm:prSet/>
      <dgm:spPr/>
      <dgm:t>
        <a:bodyPr/>
        <a:lstStyle/>
        <a:p>
          <a:pPr algn="just"/>
          <a:endParaRPr lang="es-EC" sz="1500">
            <a:solidFill>
              <a:schemeClr val="tx1"/>
            </a:solidFill>
          </a:endParaRPr>
        </a:p>
      </dgm:t>
    </dgm:pt>
    <dgm:pt modelId="{B8D8B852-D737-4EE7-9340-4B8D44D8D015}">
      <dgm:prSet phldrT="[Texto]" custT="1"/>
      <dgm:spPr>
        <a:solidFill>
          <a:srgbClr val="00B050"/>
        </a:solidFill>
      </dgm:spPr>
      <dgm:t>
        <a:bodyPr/>
        <a:lstStyle/>
        <a:p>
          <a:pPr algn="ctr"/>
          <a:r>
            <a:rPr lang="es-EC" sz="1500" b="1" dirty="0" smtClean="0">
              <a:solidFill>
                <a:schemeClr val="tx1"/>
              </a:solidFill>
            </a:rPr>
            <a:t>Parte aleatoria </a:t>
          </a:r>
          <a:endParaRPr lang="es-EC" sz="1500" b="1" dirty="0">
            <a:solidFill>
              <a:schemeClr val="tx1"/>
            </a:solidFill>
          </a:endParaRPr>
        </a:p>
      </dgm:t>
    </dgm:pt>
    <dgm:pt modelId="{025C80B5-E6B2-4366-86CA-CFB419407152}" type="parTrans" cxnId="{44FF3B5B-17DA-4D3F-B758-7F33E401C772}">
      <dgm:prSet/>
      <dgm:spPr/>
      <dgm:t>
        <a:bodyPr/>
        <a:lstStyle/>
        <a:p>
          <a:pPr algn="just"/>
          <a:endParaRPr lang="es-EC" sz="1500">
            <a:solidFill>
              <a:schemeClr val="tx1"/>
            </a:solidFill>
          </a:endParaRPr>
        </a:p>
      </dgm:t>
    </dgm:pt>
    <dgm:pt modelId="{1E18583F-A413-4970-BD95-58575A3C9DB7}" type="sibTrans" cxnId="{44FF3B5B-17DA-4D3F-B758-7F33E401C772}">
      <dgm:prSet/>
      <dgm:spPr/>
      <dgm:t>
        <a:bodyPr/>
        <a:lstStyle/>
        <a:p>
          <a:pPr algn="just"/>
          <a:endParaRPr lang="es-EC" sz="1500">
            <a:solidFill>
              <a:schemeClr val="tx1"/>
            </a:solidFill>
          </a:endParaRPr>
        </a:p>
      </dgm:t>
    </dgm:pt>
    <dgm:pt modelId="{CA427046-DF67-4897-BB71-4E72E0643B06}">
      <dgm:prSet phldrT="[Texto]" custT="1"/>
      <dgm:spPr>
        <a:solidFill>
          <a:srgbClr val="00B0F0"/>
        </a:solidFill>
      </dgm:spPr>
      <dgm:t>
        <a:bodyPr/>
        <a:lstStyle/>
        <a:p>
          <a:pPr algn="just"/>
          <a:r>
            <a:rPr lang="es-EC" sz="1500" dirty="0" smtClean="0">
              <a:solidFill>
                <a:schemeClr val="tx1"/>
              </a:solidFill>
            </a:rPr>
            <a:t>DIM</a:t>
          </a:r>
          <a:endParaRPr lang="es-EC" sz="1500" dirty="0">
            <a:solidFill>
              <a:schemeClr val="tx1"/>
            </a:solidFill>
          </a:endParaRPr>
        </a:p>
      </dgm:t>
    </dgm:pt>
    <dgm:pt modelId="{8E449762-7CB2-41CA-B97B-4B4D40053E1D}" type="parTrans" cxnId="{6B084E4E-F597-43F2-AAB9-3E054BB18993}">
      <dgm:prSet custT="1"/>
      <dgm:spPr/>
      <dgm:t>
        <a:bodyPr/>
        <a:lstStyle/>
        <a:p>
          <a:pPr algn="just"/>
          <a:endParaRPr lang="es-EC" sz="1500">
            <a:solidFill>
              <a:schemeClr val="tx1"/>
            </a:solidFill>
          </a:endParaRPr>
        </a:p>
      </dgm:t>
    </dgm:pt>
    <dgm:pt modelId="{03D20D81-6EE8-4BB1-9CA2-4BA5B0BF8347}" type="sibTrans" cxnId="{6B084E4E-F597-43F2-AAB9-3E054BB18993}">
      <dgm:prSet/>
      <dgm:spPr/>
      <dgm:t>
        <a:bodyPr/>
        <a:lstStyle/>
        <a:p>
          <a:pPr algn="just"/>
          <a:endParaRPr lang="es-EC" sz="1500">
            <a:solidFill>
              <a:schemeClr val="tx1"/>
            </a:solidFill>
          </a:endParaRPr>
        </a:p>
      </dgm:t>
    </dgm:pt>
    <dgm:pt modelId="{352075B4-AD51-4E2E-8BB3-6700E1F24D0C}">
      <dgm:prSet phldrT="[Texto]" custT="1"/>
      <dgm:spPr>
        <a:solidFill>
          <a:srgbClr val="00B0F0"/>
        </a:solidFill>
      </dgm:spPr>
      <dgm:t>
        <a:bodyPr/>
        <a:lstStyle/>
        <a:p>
          <a:pPr algn="just"/>
          <a:r>
            <a:rPr lang="es-EC" sz="1500" dirty="0" smtClean="0">
              <a:solidFill>
                <a:schemeClr val="tx1"/>
              </a:solidFill>
            </a:rPr>
            <a:t>Mastitis </a:t>
          </a:r>
          <a:endParaRPr lang="es-EC" sz="1500" dirty="0">
            <a:solidFill>
              <a:schemeClr val="tx1"/>
            </a:solidFill>
          </a:endParaRPr>
        </a:p>
      </dgm:t>
    </dgm:pt>
    <dgm:pt modelId="{3CC8F18F-7F0B-43CC-BF66-08F146B5D1E2}" type="parTrans" cxnId="{A9FEF690-398B-4231-AC3D-6A0793E93464}">
      <dgm:prSet custT="1"/>
      <dgm:spPr/>
      <dgm:t>
        <a:bodyPr/>
        <a:lstStyle/>
        <a:p>
          <a:pPr algn="just"/>
          <a:endParaRPr lang="es-EC" sz="1500">
            <a:solidFill>
              <a:schemeClr val="tx1"/>
            </a:solidFill>
          </a:endParaRPr>
        </a:p>
      </dgm:t>
    </dgm:pt>
    <dgm:pt modelId="{0564B37B-C4B1-40F4-9D37-008479C217CB}" type="sibTrans" cxnId="{A9FEF690-398B-4231-AC3D-6A0793E93464}">
      <dgm:prSet/>
      <dgm:spPr/>
      <dgm:t>
        <a:bodyPr/>
        <a:lstStyle/>
        <a:p>
          <a:pPr algn="just"/>
          <a:endParaRPr lang="es-EC" sz="1500">
            <a:solidFill>
              <a:schemeClr val="tx1"/>
            </a:solidFill>
          </a:endParaRPr>
        </a:p>
      </dgm:t>
    </dgm:pt>
    <dgm:pt modelId="{2730A443-1CFF-4CCF-B90F-73CA1D2D03DB}">
      <dgm:prSet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algn="just"/>
          <a:endParaRPr lang="es-EC" sz="1500">
            <a:solidFill>
              <a:schemeClr val="tx1"/>
            </a:solidFill>
          </a:endParaRPr>
        </a:p>
      </dgm:t>
    </dgm:pt>
    <dgm:pt modelId="{A0512E8C-A8C2-4971-891B-6369DEA9F82D}" type="parTrans" cxnId="{5BC2DD5D-05A1-45CC-885F-300377854DD5}">
      <dgm:prSet custT="1"/>
      <dgm:spPr/>
      <dgm:t>
        <a:bodyPr/>
        <a:lstStyle/>
        <a:p>
          <a:pPr algn="just"/>
          <a:endParaRPr lang="es-EC" sz="1500">
            <a:solidFill>
              <a:schemeClr val="tx1"/>
            </a:solidFill>
          </a:endParaRPr>
        </a:p>
      </dgm:t>
    </dgm:pt>
    <dgm:pt modelId="{2801D90F-7ACC-4139-89D0-6B23BCA4149B}" type="sibTrans" cxnId="{5BC2DD5D-05A1-45CC-885F-300377854DD5}">
      <dgm:prSet/>
      <dgm:spPr/>
      <dgm:t>
        <a:bodyPr/>
        <a:lstStyle/>
        <a:p>
          <a:pPr algn="just"/>
          <a:endParaRPr lang="es-EC" sz="1500">
            <a:solidFill>
              <a:schemeClr val="tx1"/>
            </a:solidFill>
          </a:endParaRPr>
        </a:p>
      </dgm:t>
    </dgm:pt>
    <dgm:pt modelId="{78860C7C-BEBF-4076-8D89-2D48A5EA70F7}">
      <dgm:prSet custT="1"/>
      <dgm:spPr>
        <a:solidFill>
          <a:srgbClr val="92D050"/>
        </a:solidFill>
      </dgm:spPr>
      <dgm:t>
        <a:bodyPr/>
        <a:lstStyle/>
        <a:p>
          <a:pPr algn="just"/>
          <a:r>
            <a:rPr lang="es-EC" sz="1500" dirty="0" smtClean="0">
              <a:solidFill>
                <a:schemeClr val="tx1"/>
              </a:solidFill>
            </a:rPr>
            <a:t>(36) Primíparas</a:t>
          </a:r>
        </a:p>
        <a:p>
          <a:pPr algn="just"/>
          <a:r>
            <a:rPr lang="es-EC" sz="1500" dirty="0" smtClean="0">
              <a:solidFill>
                <a:schemeClr val="tx1"/>
              </a:solidFill>
            </a:rPr>
            <a:t>(25) 2 partos</a:t>
          </a:r>
        </a:p>
        <a:p>
          <a:pPr algn="just"/>
          <a:r>
            <a:rPr lang="es-EC" sz="1500" dirty="0" smtClean="0">
              <a:solidFill>
                <a:schemeClr val="tx1"/>
              </a:solidFill>
            </a:rPr>
            <a:t>(31) 3 partos </a:t>
          </a:r>
        </a:p>
        <a:p>
          <a:pPr algn="just"/>
          <a:r>
            <a:rPr lang="es-EC" sz="1500" dirty="0" smtClean="0">
              <a:solidFill>
                <a:schemeClr val="tx1"/>
              </a:solidFill>
            </a:rPr>
            <a:t>(38) ≥ 4 partos   </a:t>
          </a:r>
          <a:endParaRPr lang="es-EC" sz="1500" dirty="0">
            <a:solidFill>
              <a:schemeClr val="tx1"/>
            </a:solidFill>
          </a:endParaRPr>
        </a:p>
      </dgm:t>
    </dgm:pt>
    <dgm:pt modelId="{A1FEFE24-AE4C-4942-9FDF-B4EFD00DDAA1}" type="parTrans" cxnId="{AB7081F2-FE6C-483D-9657-404A9560565F}">
      <dgm:prSet custT="1"/>
      <dgm:spPr/>
      <dgm:t>
        <a:bodyPr/>
        <a:lstStyle/>
        <a:p>
          <a:pPr algn="just"/>
          <a:endParaRPr lang="es-EC" sz="1500">
            <a:solidFill>
              <a:schemeClr val="tx1"/>
            </a:solidFill>
          </a:endParaRPr>
        </a:p>
      </dgm:t>
    </dgm:pt>
    <dgm:pt modelId="{464AC6FE-5900-428C-8212-161193FFD578}" type="sibTrans" cxnId="{AB7081F2-FE6C-483D-9657-404A9560565F}">
      <dgm:prSet/>
      <dgm:spPr/>
      <dgm:t>
        <a:bodyPr/>
        <a:lstStyle/>
        <a:p>
          <a:pPr algn="just"/>
          <a:endParaRPr lang="es-EC" sz="1500">
            <a:solidFill>
              <a:schemeClr val="tx1"/>
            </a:solidFill>
          </a:endParaRPr>
        </a:p>
      </dgm:t>
    </dgm:pt>
    <dgm:pt modelId="{C6F745ED-E650-482A-B49A-070664C86D83}">
      <dgm:prSet custT="1"/>
      <dgm:spPr>
        <a:solidFill>
          <a:srgbClr val="00B0F0"/>
        </a:solidFill>
      </dgm:spPr>
      <dgm:t>
        <a:bodyPr/>
        <a:lstStyle/>
        <a:p>
          <a:pPr algn="just"/>
          <a:r>
            <a:rPr lang="es-EC" sz="1500" dirty="0" smtClean="0">
              <a:solidFill>
                <a:schemeClr val="tx1"/>
              </a:solidFill>
            </a:rPr>
            <a:t>Factores meteorológicos</a:t>
          </a:r>
          <a:endParaRPr lang="es-EC" sz="1500" dirty="0">
            <a:solidFill>
              <a:schemeClr val="tx1"/>
            </a:solidFill>
          </a:endParaRPr>
        </a:p>
      </dgm:t>
    </dgm:pt>
    <dgm:pt modelId="{9B3A8D4A-B172-40A1-9A4C-FCB57CE9D392}" type="parTrans" cxnId="{0C39B144-C0BD-4649-8D8A-5729882BC96D}">
      <dgm:prSet custT="1"/>
      <dgm:spPr/>
      <dgm:t>
        <a:bodyPr/>
        <a:lstStyle/>
        <a:p>
          <a:pPr algn="just"/>
          <a:endParaRPr lang="es-EC" sz="1500">
            <a:solidFill>
              <a:schemeClr val="tx1"/>
            </a:solidFill>
          </a:endParaRPr>
        </a:p>
      </dgm:t>
    </dgm:pt>
    <dgm:pt modelId="{C157B2A1-17B1-4D18-AC2A-7F5CC8A9C53B}" type="sibTrans" cxnId="{0C39B144-C0BD-4649-8D8A-5729882BC96D}">
      <dgm:prSet/>
      <dgm:spPr/>
      <dgm:t>
        <a:bodyPr/>
        <a:lstStyle/>
        <a:p>
          <a:pPr algn="just"/>
          <a:endParaRPr lang="es-EC" sz="1500">
            <a:solidFill>
              <a:schemeClr val="tx1"/>
            </a:solidFill>
          </a:endParaRPr>
        </a:p>
      </dgm:t>
    </dgm:pt>
    <dgm:pt modelId="{49BA2B20-6BFE-4A67-9161-984E09141FF1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just"/>
          <a:r>
            <a:rPr lang="es-EC" sz="1500" dirty="0" smtClean="0">
              <a:solidFill>
                <a:schemeClr val="tx1"/>
              </a:solidFill>
            </a:rPr>
            <a:t>305 días </a:t>
          </a:r>
          <a:endParaRPr lang="es-EC" sz="1500" dirty="0">
            <a:solidFill>
              <a:schemeClr val="tx1"/>
            </a:solidFill>
          </a:endParaRPr>
        </a:p>
      </dgm:t>
    </dgm:pt>
    <dgm:pt modelId="{860D017F-4FDB-4F52-8B62-72419CEB9FE3}" type="parTrans" cxnId="{9EC6AD8D-DA96-49FE-9F03-FBA4AD25EA11}">
      <dgm:prSet custT="1"/>
      <dgm:spPr/>
      <dgm:t>
        <a:bodyPr/>
        <a:lstStyle/>
        <a:p>
          <a:pPr algn="just"/>
          <a:endParaRPr lang="es-EC" sz="1500">
            <a:solidFill>
              <a:schemeClr val="tx1"/>
            </a:solidFill>
          </a:endParaRPr>
        </a:p>
      </dgm:t>
    </dgm:pt>
    <dgm:pt modelId="{972E5434-FD32-4DE5-81F2-07046E663706}" type="sibTrans" cxnId="{9EC6AD8D-DA96-49FE-9F03-FBA4AD25EA11}">
      <dgm:prSet/>
      <dgm:spPr/>
      <dgm:t>
        <a:bodyPr/>
        <a:lstStyle/>
        <a:p>
          <a:pPr algn="just"/>
          <a:endParaRPr lang="es-EC" sz="1500">
            <a:solidFill>
              <a:schemeClr val="tx1"/>
            </a:solidFill>
          </a:endParaRPr>
        </a:p>
      </dgm:t>
    </dgm:pt>
    <dgm:pt modelId="{3911E99F-B9C9-4B53-A687-790D5DE2DFC7}">
      <dgm:prSet custT="1"/>
      <dgm:spPr>
        <a:solidFill>
          <a:srgbClr val="00B0F0"/>
        </a:solidFill>
      </dgm:spPr>
      <dgm:t>
        <a:bodyPr/>
        <a:lstStyle/>
        <a:p>
          <a:pPr algn="just"/>
          <a:r>
            <a:rPr lang="es-EC" sz="1500" dirty="0" smtClean="0">
              <a:solidFill>
                <a:schemeClr val="tx1"/>
              </a:solidFill>
            </a:rPr>
            <a:t>SCC</a:t>
          </a:r>
          <a:endParaRPr lang="es-EC" sz="1500" dirty="0">
            <a:solidFill>
              <a:schemeClr val="tx1"/>
            </a:solidFill>
          </a:endParaRPr>
        </a:p>
      </dgm:t>
    </dgm:pt>
    <dgm:pt modelId="{EC8EF992-E310-4957-93C3-8B615FD91FE3}" type="parTrans" cxnId="{C181CC3A-362F-41DF-B208-7F8B9452F5E1}">
      <dgm:prSet custT="1"/>
      <dgm:spPr/>
      <dgm:t>
        <a:bodyPr/>
        <a:lstStyle/>
        <a:p>
          <a:pPr algn="just"/>
          <a:endParaRPr lang="es-EC" sz="1500">
            <a:solidFill>
              <a:schemeClr val="tx1"/>
            </a:solidFill>
          </a:endParaRPr>
        </a:p>
      </dgm:t>
    </dgm:pt>
    <dgm:pt modelId="{3B478B9B-0A14-4423-9445-0E90C79263A4}" type="sibTrans" cxnId="{C181CC3A-362F-41DF-B208-7F8B9452F5E1}">
      <dgm:prSet/>
      <dgm:spPr/>
      <dgm:t>
        <a:bodyPr/>
        <a:lstStyle/>
        <a:p>
          <a:pPr algn="just"/>
          <a:endParaRPr lang="es-EC" sz="1500">
            <a:solidFill>
              <a:schemeClr val="tx1"/>
            </a:solidFill>
          </a:endParaRPr>
        </a:p>
      </dgm:t>
    </dgm:pt>
    <dgm:pt modelId="{78CD2BA3-7E0A-4779-BE1D-E1F0DA801808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just"/>
          <a:r>
            <a:rPr lang="es-EC" sz="1500" dirty="0" smtClean="0">
              <a:solidFill>
                <a:schemeClr val="tx1"/>
              </a:solidFill>
            </a:rPr>
            <a:t>Presencia (1)</a:t>
          </a:r>
        </a:p>
        <a:p>
          <a:pPr algn="just"/>
          <a:r>
            <a:rPr lang="es-EC" sz="1500" dirty="0" smtClean="0">
              <a:solidFill>
                <a:schemeClr val="tx1"/>
              </a:solidFill>
            </a:rPr>
            <a:t>Ausencia (0)</a:t>
          </a:r>
          <a:endParaRPr lang="es-EC" sz="1500" dirty="0">
            <a:solidFill>
              <a:schemeClr val="tx1"/>
            </a:solidFill>
          </a:endParaRPr>
        </a:p>
      </dgm:t>
    </dgm:pt>
    <dgm:pt modelId="{90C730F0-8A4B-470C-BD61-7429567C191F}" type="parTrans" cxnId="{B768A780-6396-498F-B930-D79C25D84E11}">
      <dgm:prSet custT="1"/>
      <dgm:spPr/>
      <dgm:t>
        <a:bodyPr/>
        <a:lstStyle/>
        <a:p>
          <a:pPr algn="just"/>
          <a:endParaRPr lang="es-EC" sz="1500">
            <a:solidFill>
              <a:schemeClr val="tx1"/>
            </a:solidFill>
          </a:endParaRPr>
        </a:p>
      </dgm:t>
    </dgm:pt>
    <dgm:pt modelId="{11BD24CC-9D67-4E50-8551-7597F586A8B4}" type="sibTrans" cxnId="{B768A780-6396-498F-B930-D79C25D84E11}">
      <dgm:prSet/>
      <dgm:spPr/>
      <dgm:t>
        <a:bodyPr/>
        <a:lstStyle/>
        <a:p>
          <a:pPr algn="just"/>
          <a:endParaRPr lang="es-EC" sz="1500">
            <a:solidFill>
              <a:schemeClr val="tx1"/>
            </a:solidFill>
          </a:endParaRPr>
        </a:p>
      </dgm:t>
    </dgm:pt>
    <dgm:pt modelId="{F7C61C3E-413C-4A5F-A4C5-952875B09152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just"/>
          <a:r>
            <a:rPr lang="es-EC" sz="1500" dirty="0" smtClean="0">
              <a:solidFill>
                <a:schemeClr val="tx1"/>
              </a:solidFill>
            </a:rPr>
            <a:t>Log 10</a:t>
          </a:r>
        </a:p>
        <a:p>
          <a:pPr algn="just"/>
          <a:r>
            <a:rPr lang="es-EC" sz="1500" dirty="0" smtClean="0">
              <a:solidFill>
                <a:schemeClr val="tx1"/>
              </a:solidFill>
            </a:rPr>
            <a:t>Umbral 200000 cel/ml</a:t>
          </a:r>
          <a:endParaRPr lang="es-EC" sz="1500" dirty="0">
            <a:solidFill>
              <a:schemeClr val="tx1"/>
            </a:solidFill>
          </a:endParaRPr>
        </a:p>
      </dgm:t>
    </dgm:pt>
    <dgm:pt modelId="{C64B299B-4820-4AD2-A413-9621C8FF5406}" type="parTrans" cxnId="{58839A15-EF6F-4ACD-BC95-D5966FCAF5CC}">
      <dgm:prSet custT="1"/>
      <dgm:spPr/>
      <dgm:t>
        <a:bodyPr/>
        <a:lstStyle/>
        <a:p>
          <a:pPr algn="just"/>
          <a:endParaRPr lang="es-EC" sz="1500">
            <a:solidFill>
              <a:schemeClr val="tx1"/>
            </a:solidFill>
          </a:endParaRPr>
        </a:p>
      </dgm:t>
    </dgm:pt>
    <dgm:pt modelId="{A12E4693-7B2C-42B1-AD12-76CD68822399}" type="sibTrans" cxnId="{58839A15-EF6F-4ACD-BC95-D5966FCAF5CC}">
      <dgm:prSet/>
      <dgm:spPr/>
      <dgm:t>
        <a:bodyPr/>
        <a:lstStyle/>
        <a:p>
          <a:pPr algn="just"/>
          <a:endParaRPr lang="es-EC" sz="1500">
            <a:solidFill>
              <a:schemeClr val="tx1"/>
            </a:solidFill>
          </a:endParaRPr>
        </a:p>
      </dgm:t>
    </dgm:pt>
    <dgm:pt modelId="{711C2E2F-EE40-4484-9676-9C0D12948B4C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C" sz="1500" dirty="0" smtClean="0">
              <a:solidFill>
                <a:schemeClr val="tx1"/>
              </a:solidFill>
            </a:rPr>
            <a:t>Temperatura, humedad y precipitación </a:t>
          </a:r>
          <a:endParaRPr lang="es-EC" sz="1500" dirty="0">
            <a:solidFill>
              <a:schemeClr val="tx1"/>
            </a:solidFill>
          </a:endParaRPr>
        </a:p>
      </dgm:t>
    </dgm:pt>
    <dgm:pt modelId="{8B2B0E00-3022-4257-8BF8-97A1E690320A}" type="parTrans" cxnId="{C66DD6F0-7A71-4769-81C4-A14706BE3D1E}">
      <dgm:prSet/>
      <dgm:spPr/>
      <dgm:t>
        <a:bodyPr/>
        <a:lstStyle/>
        <a:p>
          <a:endParaRPr lang="es-EC"/>
        </a:p>
      </dgm:t>
    </dgm:pt>
    <dgm:pt modelId="{AF2C7B46-31D6-4679-B8EF-DFE129A49C95}" type="sibTrans" cxnId="{C66DD6F0-7A71-4769-81C4-A14706BE3D1E}">
      <dgm:prSet/>
      <dgm:spPr/>
      <dgm:t>
        <a:bodyPr/>
        <a:lstStyle/>
        <a:p>
          <a:endParaRPr lang="es-EC"/>
        </a:p>
      </dgm:t>
    </dgm:pt>
    <dgm:pt modelId="{7208BCD7-6A3A-40C5-A900-1768C1CF0DDE}" type="pres">
      <dgm:prSet presAssocID="{0048D1D2-092B-4E12-9018-BD7D0F90BD8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0DCC4BE-CF69-4B5F-8100-E0F3B1CCE796}" type="pres">
      <dgm:prSet presAssocID="{F5218378-BF2E-4F61-9145-5F11B701C16A}" presName="root1" presStyleCnt="0"/>
      <dgm:spPr/>
    </dgm:pt>
    <dgm:pt modelId="{2C53BAA8-9F84-4923-B89D-2723250DB49D}" type="pres">
      <dgm:prSet presAssocID="{F5218378-BF2E-4F61-9145-5F11B701C16A}" presName="LevelOneTextNode" presStyleLbl="node0" presStyleIdx="0" presStyleCnt="2" custScaleX="24026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70A7D9C-8E45-4F27-B96E-8E300549A6CA}" type="pres">
      <dgm:prSet presAssocID="{F5218378-BF2E-4F61-9145-5F11B701C16A}" presName="level2hierChild" presStyleCnt="0"/>
      <dgm:spPr/>
    </dgm:pt>
    <dgm:pt modelId="{A71C8260-9D9B-441B-83C9-41C5D0FC6CCC}" type="pres">
      <dgm:prSet presAssocID="{26D6430F-2772-43AC-BBA8-1386D8BFE39C}" presName="conn2-1" presStyleLbl="parChTrans1D2" presStyleIdx="0" presStyleCnt="6"/>
      <dgm:spPr/>
      <dgm:t>
        <a:bodyPr/>
        <a:lstStyle/>
        <a:p>
          <a:endParaRPr lang="es-EC"/>
        </a:p>
      </dgm:t>
    </dgm:pt>
    <dgm:pt modelId="{AEB34CF7-7BAF-41BD-91B4-C0A6D22C7528}" type="pres">
      <dgm:prSet presAssocID="{26D6430F-2772-43AC-BBA8-1386D8BFE39C}" presName="connTx" presStyleLbl="parChTrans1D2" presStyleIdx="0" presStyleCnt="6"/>
      <dgm:spPr/>
      <dgm:t>
        <a:bodyPr/>
        <a:lstStyle/>
        <a:p>
          <a:endParaRPr lang="es-EC"/>
        </a:p>
      </dgm:t>
    </dgm:pt>
    <dgm:pt modelId="{A305E12D-3079-4919-9589-2C9398AD3AEF}" type="pres">
      <dgm:prSet presAssocID="{8C97B01A-0F27-4055-9056-1D06117A3AC4}" presName="root2" presStyleCnt="0"/>
      <dgm:spPr/>
    </dgm:pt>
    <dgm:pt modelId="{4A3EA9D5-49C6-4CF4-B425-F9F9C0769581}" type="pres">
      <dgm:prSet presAssocID="{8C97B01A-0F27-4055-9056-1D06117A3AC4}" presName="LevelTwoTextNode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A223F53-BA88-4DEA-9B2E-56877F0F9F24}" type="pres">
      <dgm:prSet presAssocID="{8C97B01A-0F27-4055-9056-1D06117A3AC4}" presName="level3hierChild" presStyleCnt="0"/>
      <dgm:spPr/>
    </dgm:pt>
    <dgm:pt modelId="{1CD98C88-B8E2-4AC5-A586-7BC96B7E3639}" type="pres">
      <dgm:prSet presAssocID="{A0512E8C-A8C2-4971-891B-6369DEA9F82D}" presName="conn2-1" presStyleLbl="parChTrans1D3" presStyleIdx="0" presStyleCnt="6"/>
      <dgm:spPr/>
      <dgm:t>
        <a:bodyPr/>
        <a:lstStyle/>
        <a:p>
          <a:endParaRPr lang="es-EC"/>
        </a:p>
      </dgm:t>
    </dgm:pt>
    <dgm:pt modelId="{48502BFA-60DD-4DFE-9501-E21D6F2A281B}" type="pres">
      <dgm:prSet presAssocID="{A0512E8C-A8C2-4971-891B-6369DEA9F82D}" presName="connTx" presStyleLbl="parChTrans1D3" presStyleIdx="0" presStyleCnt="6"/>
      <dgm:spPr/>
      <dgm:t>
        <a:bodyPr/>
        <a:lstStyle/>
        <a:p>
          <a:endParaRPr lang="es-EC"/>
        </a:p>
      </dgm:t>
    </dgm:pt>
    <dgm:pt modelId="{AD214561-9358-4393-8699-B1B1F2F0B5AC}" type="pres">
      <dgm:prSet presAssocID="{2730A443-1CFF-4CCF-B90F-73CA1D2D03DB}" presName="root2" presStyleCnt="0"/>
      <dgm:spPr/>
    </dgm:pt>
    <dgm:pt modelId="{3AE1BF4E-663E-4454-A35C-CB16094D8C46}" type="pres">
      <dgm:prSet presAssocID="{2730A443-1CFF-4CCF-B90F-73CA1D2D03DB}" presName="LevelTwoTextNode" presStyleLbl="node3" presStyleIdx="0" presStyleCnt="6" custScaleX="315198" custScaleY="37918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9BB7B6B-FAE6-4F52-B901-D2475434A783}" type="pres">
      <dgm:prSet presAssocID="{2730A443-1CFF-4CCF-B90F-73CA1D2D03DB}" presName="level3hierChild" presStyleCnt="0"/>
      <dgm:spPr/>
    </dgm:pt>
    <dgm:pt modelId="{A4A8A020-48CE-4DAE-B68C-74470A3EDAB3}" type="pres">
      <dgm:prSet presAssocID="{BA3A9A6F-A833-4A42-9258-4224CDC01AAA}" presName="conn2-1" presStyleLbl="parChTrans1D2" presStyleIdx="1" presStyleCnt="6"/>
      <dgm:spPr/>
      <dgm:t>
        <a:bodyPr/>
        <a:lstStyle/>
        <a:p>
          <a:endParaRPr lang="es-EC"/>
        </a:p>
      </dgm:t>
    </dgm:pt>
    <dgm:pt modelId="{D376A6DC-5994-48F6-BB25-A6757FD54CE6}" type="pres">
      <dgm:prSet presAssocID="{BA3A9A6F-A833-4A42-9258-4224CDC01AAA}" presName="connTx" presStyleLbl="parChTrans1D2" presStyleIdx="1" presStyleCnt="6"/>
      <dgm:spPr/>
      <dgm:t>
        <a:bodyPr/>
        <a:lstStyle/>
        <a:p>
          <a:endParaRPr lang="es-EC"/>
        </a:p>
      </dgm:t>
    </dgm:pt>
    <dgm:pt modelId="{9E6091DE-AEC9-4D5E-B601-440C9A843DD3}" type="pres">
      <dgm:prSet presAssocID="{72D15D08-DA12-4711-B723-2622E67C7BE6}" presName="root2" presStyleCnt="0"/>
      <dgm:spPr/>
    </dgm:pt>
    <dgm:pt modelId="{7C83EA4A-6B9C-4E81-9A16-BC6FBAE0BB6E}" type="pres">
      <dgm:prSet presAssocID="{72D15D08-DA12-4711-B723-2622E67C7BE6}" presName="LevelTwoTextNode" presStyleLbl="node2" presStyleIdx="1" presStyleCnt="6" custScaleX="25897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04C2FF1-515C-446F-880D-1B5477EE2A2A}" type="pres">
      <dgm:prSet presAssocID="{72D15D08-DA12-4711-B723-2622E67C7BE6}" presName="level3hierChild" presStyleCnt="0"/>
      <dgm:spPr/>
    </dgm:pt>
    <dgm:pt modelId="{EAC8C67F-6028-45CB-AE92-475374DFADA7}" type="pres">
      <dgm:prSet presAssocID="{A1FEFE24-AE4C-4942-9FDF-B4EFD00DDAA1}" presName="conn2-1" presStyleLbl="parChTrans1D3" presStyleIdx="1" presStyleCnt="6"/>
      <dgm:spPr/>
      <dgm:t>
        <a:bodyPr/>
        <a:lstStyle/>
        <a:p>
          <a:endParaRPr lang="es-EC"/>
        </a:p>
      </dgm:t>
    </dgm:pt>
    <dgm:pt modelId="{1CEE8B77-5E75-4A26-A938-C3D133DDD4CE}" type="pres">
      <dgm:prSet presAssocID="{A1FEFE24-AE4C-4942-9FDF-B4EFD00DDAA1}" presName="connTx" presStyleLbl="parChTrans1D3" presStyleIdx="1" presStyleCnt="6"/>
      <dgm:spPr/>
      <dgm:t>
        <a:bodyPr/>
        <a:lstStyle/>
        <a:p>
          <a:endParaRPr lang="es-EC"/>
        </a:p>
      </dgm:t>
    </dgm:pt>
    <dgm:pt modelId="{1A055DDC-CFC0-485C-82D8-15DA14905D9F}" type="pres">
      <dgm:prSet presAssocID="{78860C7C-BEBF-4076-8D89-2D48A5EA70F7}" presName="root2" presStyleCnt="0"/>
      <dgm:spPr/>
    </dgm:pt>
    <dgm:pt modelId="{A643452C-A13B-4952-BEAA-4330CC8D3EF0}" type="pres">
      <dgm:prSet presAssocID="{78860C7C-BEBF-4076-8D89-2D48A5EA70F7}" presName="LevelTwoTextNode" presStyleLbl="node3" presStyleIdx="1" presStyleCnt="6" custScaleX="239280" custScaleY="33005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1CD726F-C7B1-4E64-BB4F-C57F9716E63F}" type="pres">
      <dgm:prSet presAssocID="{78860C7C-BEBF-4076-8D89-2D48A5EA70F7}" presName="level3hierChild" presStyleCnt="0"/>
      <dgm:spPr/>
    </dgm:pt>
    <dgm:pt modelId="{4E762C76-7419-4E47-A4AD-D3BD6706E674}" type="pres">
      <dgm:prSet presAssocID="{B8D8B852-D737-4EE7-9340-4B8D44D8D015}" presName="root1" presStyleCnt="0"/>
      <dgm:spPr/>
    </dgm:pt>
    <dgm:pt modelId="{66BD298F-D914-4382-8F4B-651359592E53}" type="pres">
      <dgm:prSet presAssocID="{B8D8B852-D737-4EE7-9340-4B8D44D8D015}" presName="LevelOneTextNode" presStyleLbl="node0" presStyleIdx="1" presStyleCnt="2" custScaleX="22894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9E10A10-71BE-41A7-9FB3-6D99B3C6C789}" type="pres">
      <dgm:prSet presAssocID="{B8D8B852-D737-4EE7-9340-4B8D44D8D015}" presName="level2hierChild" presStyleCnt="0"/>
      <dgm:spPr/>
    </dgm:pt>
    <dgm:pt modelId="{E04CD111-3D37-4EC9-9B6E-22704B75AFEC}" type="pres">
      <dgm:prSet presAssocID="{8E449762-7CB2-41CA-B97B-4B4D40053E1D}" presName="conn2-1" presStyleLbl="parChTrans1D2" presStyleIdx="2" presStyleCnt="6"/>
      <dgm:spPr/>
      <dgm:t>
        <a:bodyPr/>
        <a:lstStyle/>
        <a:p>
          <a:endParaRPr lang="es-EC"/>
        </a:p>
      </dgm:t>
    </dgm:pt>
    <dgm:pt modelId="{EC194080-E222-4951-A765-2689BF29AEF7}" type="pres">
      <dgm:prSet presAssocID="{8E449762-7CB2-41CA-B97B-4B4D40053E1D}" presName="connTx" presStyleLbl="parChTrans1D2" presStyleIdx="2" presStyleCnt="6"/>
      <dgm:spPr/>
      <dgm:t>
        <a:bodyPr/>
        <a:lstStyle/>
        <a:p>
          <a:endParaRPr lang="es-EC"/>
        </a:p>
      </dgm:t>
    </dgm:pt>
    <dgm:pt modelId="{56001B5F-8008-43C1-A740-32DF51237959}" type="pres">
      <dgm:prSet presAssocID="{CA427046-DF67-4897-BB71-4E72E0643B06}" presName="root2" presStyleCnt="0"/>
      <dgm:spPr/>
    </dgm:pt>
    <dgm:pt modelId="{055D0649-95BF-4220-804B-DC32EB5AD989}" type="pres">
      <dgm:prSet presAssocID="{CA427046-DF67-4897-BB71-4E72E0643B06}" presName="LevelTwoTextNode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CD7B556-531F-4004-BF32-A945CA2104E3}" type="pres">
      <dgm:prSet presAssocID="{CA427046-DF67-4897-BB71-4E72E0643B06}" presName="level3hierChild" presStyleCnt="0"/>
      <dgm:spPr/>
    </dgm:pt>
    <dgm:pt modelId="{9AE9A875-0026-4CD5-BD17-999A1E68B824}" type="pres">
      <dgm:prSet presAssocID="{860D017F-4FDB-4F52-8B62-72419CEB9FE3}" presName="conn2-1" presStyleLbl="parChTrans1D3" presStyleIdx="2" presStyleCnt="6"/>
      <dgm:spPr/>
      <dgm:t>
        <a:bodyPr/>
        <a:lstStyle/>
        <a:p>
          <a:endParaRPr lang="es-EC"/>
        </a:p>
      </dgm:t>
    </dgm:pt>
    <dgm:pt modelId="{6678293F-0C3C-4606-BAA4-9F333884016B}" type="pres">
      <dgm:prSet presAssocID="{860D017F-4FDB-4F52-8B62-72419CEB9FE3}" presName="connTx" presStyleLbl="parChTrans1D3" presStyleIdx="2" presStyleCnt="6"/>
      <dgm:spPr/>
      <dgm:t>
        <a:bodyPr/>
        <a:lstStyle/>
        <a:p>
          <a:endParaRPr lang="es-EC"/>
        </a:p>
      </dgm:t>
    </dgm:pt>
    <dgm:pt modelId="{4EAA464A-F2E3-495F-AF9D-AE30E6698E67}" type="pres">
      <dgm:prSet presAssocID="{49BA2B20-6BFE-4A67-9161-984E09141FF1}" presName="root2" presStyleCnt="0"/>
      <dgm:spPr/>
    </dgm:pt>
    <dgm:pt modelId="{E084C9D3-3653-464C-8202-F9CF90EC7237}" type="pres">
      <dgm:prSet presAssocID="{49BA2B20-6BFE-4A67-9161-984E09141FF1}" presName="LevelTwoTextNode" presStyleLbl="node3" presStyleIdx="2" presStyleCnt="6" custScaleX="33184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D241207-A263-4359-94D6-AE9D62DD6EC2}" type="pres">
      <dgm:prSet presAssocID="{49BA2B20-6BFE-4A67-9161-984E09141FF1}" presName="level3hierChild" presStyleCnt="0"/>
      <dgm:spPr/>
    </dgm:pt>
    <dgm:pt modelId="{922A7DFF-0754-4ADB-B975-C2222CDC17E4}" type="pres">
      <dgm:prSet presAssocID="{3CC8F18F-7F0B-43CC-BF66-08F146B5D1E2}" presName="conn2-1" presStyleLbl="parChTrans1D2" presStyleIdx="3" presStyleCnt="6"/>
      <dgm:spPr/>
      <dgm:t>
        <a:bodyPr/>
        <a:lstStyle/>
        <a:p>
          <a:endParaRPr lang="es-EC"/>
        </a:p>
      </dgm:t>
    </dgm:pt>
    <dgm:pt modelId="{BAAC4229-7766-4798-AE74-9B777279D8A0}" type="pres">
      <dgm:prSet presAssocID="{3CC8F18F-7F0B-43CC-BF66-08F146B5D1E2}" presName="connTx" presStyleLbl="parChTrans1D2" presStyleIdx="3" presStyleCnt="6"/>
      <dgm:spPr/>
      <dgm:t>
        <a:bodyPr/>
        <a:lstStyle/>
        <a:p>
          <a:endParaRPr lang="es-EC"/>
        </a:p>
      </dgm:t>
    </dgm:pt>
    <dgm:pt modelId="{C9D891C8-16E8-47FF-A610-4C00A1FDDC4C}" type="pres">
      <dgm:prSet presAssocID="{352075B4-AD51-4E2E-8BB3-6700E1F24D0C}" presName="root2" presStyleCnt="0"/>
      <dgm:spPr/>
    </dgm:pt>
    <dgm:pt modelId="{2E201360-6975-442C-BB50-9C87C1B6F165}" type="pres">
      <dgm:prSet presAssocID="{352075B4-AD51-4E2E-8BB3-6700E1F24D0C}" presName="LevelTwoTextNode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9879421-2D65-4E0A-A3F6-7232AF721E3D}" type="pres">
      <dgm:prSet presAssocID="{352075B4-AD51-4E2E-8BB3-6700E1F24D0C}" presName="level3hierChild" presStyleCnt="0"/>
      <dgm:spPr/>
    </dgm:pt>
    <dgm:pt modelId="{2DC244FD-55F0-41AE-B89D-4BC45061A56F}" type="pres">
      <dgm:prSet presAssocID="{90C730F0-8A4B-470C-BD61-7429567C191F}" presName="conn2-1" presStyleLbl="parChTrans1D3" presStyleIdx="3" presStyleCnt="6"/>
      <dgm:spPr/>
      <dgm:t>
        <a:bodyPr/>
        <a:lstStyle/>
        <a:p>
          <a:endParaRPr lang="es-EC"/>
        </a:p>
      </dgm:t>
    </dgm:pt>
    <dgm:pt modelId="{C62E95D8-A7AB-4E25-9F2B-C6067D1C2A70}" type="pres">
      <dgm:prSet presAssocID="{90C730F0-8A4B-470C-BD61-7429567C191F}" presName="connTx" presStyleLbl="parChTrans1D3" presStyleIdx="3" presStyleCnt="6"/>
      <dgm:spPr/>
      <dgm:t>
        <a:bodyPr/>
        <a:lstStyle/>
        <a:p>
          <a:endParaRPr lang="es-EC"/>
        </a:p>
      </dgm:t>
    </dgm:pt>
    <dgm:pt modelId="{A8FB0B80-E6A9-4805-B463-35B5120EF600}" type="pres">
      <dgm:prSet presAssocID="{78CD2BA3-7E0A-4779-BE1D-E1F0DA801808}" presName="root2" presStyleCnt="0"/>
      <dgm:spPr/>
    </dgm:pt>
    <dgm:pt modelId="{5DC2E278-A00B-432E-BACE-E4209B3F9A92}" type="pres">
      <dgm:prSet presAssocID="{78CD2BA3-7E0A-4779-BE1D-E1F0DA801808}" presName="LevelTwoTextNode" presStyleLbl="node3" presStyleIdx="3" presStyleCnt="6" custScaleX="336189" custScaleY="14906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898E452-79A5-4DC6-8ECD-F34E728B3BAA}" type="pres">
      <dgm:prSet presAssocID="{78CD2BA3-7E0A-4779-BE1D-E1F0DA801808}" presName="level3hierChild" presStyleCnt="0"/>
      <dgm:spPr/>
    </dgm:pt>
    <dgm:pt modelId="{76BA8D35-683A-46FC-929D-1A63EDE5D39F}" type="pres">
      <dgm:prSet presAssocID="{EC8EF992-E310-4957-93C3-8B615FD91FE3}" presName="conn2-1" presStyleLbl="parChTrans1D2" presStyleIdx="4" presStyleCnt="6"/>
      <dgm:spPr/>
      <dgm:t>
        <a:bodyPr/>
        <a:lstStyle/>
        <a:p>
          <a:endParaRPr lang="es-EC"/>
        </a:p>
      </dgm:t>
    </dgm:pt>
    <dgm:pt modelId="{5A7AE162-8BB8-44BD-8665-C85FEC11075D}" type="pres">
      <dgm:prSet presAssocID="{EC8EF992-E310-4957-93C3-8B615FD91FE3}" presName="connTx" presStyleLbl="parChTrans1D2" presStyleIdx="4" presStyleCnt="6"/>
      <dgm:spPr/>
      <dgm:t>
        <a:bodyPr/>
        <a:lstStyle/>
        <a:p>
          <a:endParaRPr lang="es-EC"/>
        </a:p>
      </dgm:t>
    </dgm:pt>
    <dgm:pt modelId="{5DFB555B-86B0-4EE2-992C-DBE8E53DF767}" type="pres">
      <dgm:prSet presAssocID="{3911E99F-B9C9-4B53-A687-790D5DE2DFC7}" presName="root2" presStyleCnt="0"/>
      <dgm:spPr/>
    </dgm:pt>
    <dgm:pt modelId="{35152B91-8D87-43C3-BB5C-CE92DC95ABDD}" type="pres">
      <dgm:prSet presAssocID="{3911E99F-B9C9-4B53-A687-790D5DE2DFC7}" presName="LevelTwoTextNode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CF129FF-5B76-4505-ACED-D50C99F31584}" type="pres">
      <dgm:prSet presAssocID="{3911E99F-B9C9-4B53-A687-790D5DE2DFC7}" presName="level3hierChild" presStyleCnt="0"/>
      <dgm:spPr/>
    </dgm:pt>
    <dgm:pt modelId="{2F12E2ED-60DA-4E20-AC73-9251F4D080DA}" type="pres">
      <dgm:prSet presAssocID="{C64B299B-4820-4AD2-A413-9621C8FF5406}" presName="conn2-1" presStyleLbl="parChTrans1D3" presStyleIdx="4" presStyleCnt="6"/>
      <dgm:spPr/>
      <dgm:t>
        <a:bodyPr/>
        <a:lstStyle/>
        <a:p>
          <a:endParaRPr lang="es-EC"/>
        </a:p>
      </dgm:t>
    </dgm:pt>
    <dgm:pt modelId="{30BD8042-A1B2-4EEF-96EE-5B24F57EE470}" type="pres">
      <dgm:prSet presAssocID="{C64B299B-4820-4AD2-A413-9621C8FF5406}" presName="connTx" presStyleLbl="parChTrans1D3" presStyleIdx="4" presStyleCnt="6"/>
      <dgm:spPr/>
      <dgm:t>
        <a:bodyPr/>
        <a:lstStyle/>
        <a:p>
          <a:endParaRPr lang="es-EC"/>
        </a:p>
      </dgm:t>
    </dgm:pt>
    <dgm:pt modelId="{74DFA95E-181C-4F9D-A676-2535BE06463A}" type="pres">
      <dgm:prSet presAssocID="{F7C61C3E-413C-4A5F-A4C5-952875B09152}" presName="root2" presStyleCnt="0"/>
      <dgm:spPr/>
    </dgm:pt>
    <dgm:pt modelId="{E9D6840C-C111-4D52-BB5B-4EA14EC77124}" type="pres">
      <dgm:prSet presAssocID="{F7C61C3E-413C-4A5F-A4C5-952875B09152}" presName="LevelTwoTextNode" presStyleLbl="node3" presStyleIdx="4" presStyleCnt="6" custScaleX="349106" custScaleY="20928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8332CA55-161D-4BD6-ADFA-5F1CB93A354B}" type="pres">
      <dgm:prSet presAssocID="{F7C61C3E-413C-4A5F-A4C5-952875B09152}" presName="level3hierChild" presStyleCnt="0"/>
      <dgm:spPr/>
    </dgm:pt>
    <dgm:pt modelId="{58E93807-E4F2-427A-A25D-2DCA8859C472}" type="pres">
      <dgm:prSet presAssocID="{9B3A8D4A-B172-40A1-9A4C-FCB57CE9D392}" presName="conn2-1" presStyleLbl="parChTrans1D2" presStyleIdx="5" presStyleCnt="6"/>
      <dgm:spPr/>
      <dgm:t>
        <a:bodyPr/>
        <a:lstStyle/>
        <a:p>
          <a:endParaRPr lang="es-EC"/>
        </a:p>
      </dgm:t>
    </dgm:pt>
    <dgm:pt modelId="{E1D75BDB-4354-4E5D-BFFB-C6A7268805AE}" type="pres">
      <dgm:prSet presAssocID="{9B3A8D4A-B172-40A1-9A4C-FCB57CE9D392}" presName="connTx" presStyleLbl="parChTrans1D2" presStyleIdx="5" presStyleCnt="6"/>
      <dgm:spPr/>
      <dgm:t>
        <a:bodyPr/>
        <a:lstStyle/>
        <a:p>
          <a:endParaRPr lang="es-EC"/>
        </a:p>
      </dgm:t>
    </dgm:pt>
    <dgm:pt modelId="{EF3477B4-AB03-4FF3-85C0-AEF959D4CC87}" type="pres">
      <dgm:prSet presAssocID="{C6F745ED-E650-482A-B49A-070664C86D83}" presName="root2" presStyleCnt="0"/>
      <dgm:spPr/>
    </dgm:pt>
    <dgm:pt modelId="{3CD47AE1-13EE-49F6-A2B3-77632F5E64D3}" type="pres">
      <dgm:prSet presAssocID="{C6F745ED-E650-482A-B49A-070664C86D83}" presName="LevelTwoTextNode" presStyleLbl="node2" presStyleIdx="5" presStyleCnt="6" custScaleX="31983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5080AD6-6B33-4B02-92DC-925C642F558C}" type="pres">
      <dgm:prSet presAssocID="{C6F745ED-E650-482A-B49A-070664C86D83}" presName="level3hierChild" presStyleCnt="0"/>
      <dgm:spPr/>
    </dgm:pt>
    <dgm:pt modelId="{AFBA3EF6-6709-486C-8CFA-8B7DEC0D57CB}" type="pres">
      <dgm:prSet presAssocID="{8B2B0E00-3022-4257-8BF8-97A1E690320A}" presName="conn2-1" presStyleLbl="parChTrans1D3" presStyleIdx="5" presStyleCnt="6"/>
      <dgm:spPr/>
      <dgm:t>
        <a:bodyPr/>
        <a:lstStyle/>
        <a:p>
          <a:endParaRPr lang="es-EC"/>
        </a:p>
      </dgm:t>
    </dgm:pt>
    <dgm:pt modelId="{D398B777-F50D-4981-AB4E-D3DA1244EBB4}" type="pres">
      <dgm:prSet presAssocID="{8B2B0E00-3022-4257-8BF8-97A1E690320A}" presName="connTx" presStyleLbl="parChTrans1D3" presStyleIdx="5" presStyleCnt="6"/>
      <dgm:spPr/>
      <dgm:t>
        <a:bodyPr/>
        <a:lstStyle/>
        <a:p>
          <a:endParaRPr lang="es-EC"/>
        </a:p>
      </dgm:t>
    </dgm:pt>
    <dgm:pt modelId="{54E057A7-F0C2-4A5A-8BC9-627019C3D1C2}" type="pres">
      <dgm:prSet presAssocID="{711C2E2F-EE40-4484-9676-9C0D12948B4C}" presName="root2" presStyleCnt="0"/>
      <dgm:spPr/>
    </dgm:pt>
    <dgm:pt modelId="{259768E6-6282-4812-B555-9904F7AB5143}" type="pres">
      <dgm:prSet presAssocID="{711C2E2F-EE40-4484-9676-9C0D12948B4C}" presName="LevelTwoTextNode" presStyleLbl="node3" presStyleIdx="5" presStyleCnt="6" custScaleX="32083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76F36ED-F9A7-45C8-8417-20EB8AE0C6B3}" type="pres">
      <dgm:prSet presAssocID="{711C2E2F-EE40-4484-9676-9C0D12948B4C}" presName="level3hierChild" presStyleCnt="0"/>
      <dgm:spPr/>
    </dgm:pt>
  </dgm:ptLst>
  <dgm:cxnLst>
    <dgm:cxn modelId="{1BF97EED-C41A-4672-8637-5682D542C170}" type="presOf" srcId="{3CC8F18F-7F0B-43CC-BF66-08F146B5D1E2}" destId="{BAAC4229-7766-4798-AE74-9B777279D8A0}" srcOrd="1" destOrd="0" presId="urn:microsoft.com/office/officeart/2005/8/layout/hierarchy2"/>
    <dgm:cxn modelId="{B3BC261E-2514-4469-B5C0-47566A81ACF0}" type="presOf" srcId="{860D017F-4FDB-4F52-8B62-72419CEB9FE3}" destId="{6678293F-0C3C-4606-BAA4-9F333884016B}" srcOrd="1" destOrd="0" presId="urn:microsoft.com/office/officeart/2005/8/layout/hierarchy2"/>
    <dgm:cxn modelId="{51898221-AC4F-423C-8B14-A1DC98323E6F}" type="presOf" srcId="{A0512E8C-A8C2-4971-891B-6369DEA9F82D}" destId="{1CD98C88-B8E2-4AC5-A586-7BC96B7E3639}" srcOrd="0" destOrd="0" presId="urn:microsoft.com/office/officeart/2005/8/layout/hierarchy2"/>
    <dgm:cxn modelId="{FDA95586-2889-471C-8D4E-C11827A31CC1}" type="presOf" srcId="{26D6430F-2772-43AC-BBA8-1386D8BFE39C}" destId="{AEB34CF7-7BAF-41BD-91B4-C0A6D22C7528}" srcOrd="1" destOrd="0" presId="urn:microsoft.com/office/officeart/2005/8/layout/hierarchy2"/>
    <dgm:cxn modelId="{AD686ADB-A093-4C25-942B-54CA0FB8BF9C}" type="presOf" srcId="{72D15D08-DA12-4711-B723-2622E67C7BE6}" destId="{7C83EA4A-6B9C-4E81-9A16-BC6FBAE0BB6E}" srcOrd="0" destOrd="0" presId="urn:microsoft.com/office/officeart/2005/8/layout/hierarchy2"/>
    <dgm:cxn modelId="{A5B61145-1DAD-42CB-B385-574B1C8E6913}" type="presOf" srcId="{8C97B01A-0F27-4055-9056-1D06117A3AC4}" destId="{4A3EA9D5-49C6-4CF4-B425-F9F9C0769581}" srcOrd="0" destOrd="0" presId="urn:microsoft.com/office/officeart/2005/8/layout/hierarchy2"/>
    <dgm:cxn modelId="{6EAC0FE0-2621-4A4A-BA09-5FA97FA9467B}" type="presOf" srcId="{3911E99F-B9C9-4B53-A687-790D5DE2DFC7}" destId="{35152B91-8D87-43C3-BB5C-CE92DC95ABDD}" srcOrd="0" destOrd="0" presId="urn:microsoft.com/office/officeart/2005/8/layout/hierarchy2"/>
    <dgm:cxn modelId="{5E72F84A-ACE8-42B1-81F4-38A741867973}" type="presOf" srcId="{C64B299B-4820-4AD2-A413-9621C8FF5406}" destId="{2F12E2ED-60DA-4E20-AC73-9251F4D080DA}" srcOrd="0" destOrd="0" presId="urn:microsoft.com/office/officeart/2005/8/layout/hierarchy2"/>
    <dgm:cxn modelId="{496B0EE4-728B-475C-96D0-0CC843841021}" srcId="{F5218378-BF2E-4F61-9145-5F11B701C16A}" destId="{8C97B01A-0F27-4055-9056-1D06117A3AC4}" srcOrd="0" destOrd="0" parTransId="{26D6430F-2772-43AC-BBA8-1386D8BFE39C}" sibTransId="{AE05AC84-F745-4DC5-8B95-80F964FFCB6F}"/>
    <dgm:cxn modelId="{C66DD6F0-7A71-4769-81C4-A14706BE3D1E}" srcId="{C6F745ED-E650-482A-B49A-070664C86D83}" destId="{711C2E2F-EE40-4484-9676-9C0D12948B4C}" srcOrd="0" destOrd="0" parTransId="{8B2B0E00-3022-4257-8BF8-97A1E690320A}" sibTransId="{AF2C7B46-31D6-4679-B8EF-DFE129A49C95}"/>
    <dgm:cxn modelId="{188BB646-12DC-40E1-8ADA-84539B91B042}" type="presOf" srcId="{711C2E2F-EE40-4484-9676-9C0D12948B4C}" destId="{259768E6-6282-4812-B555-9904F7AB5143}" srcOrd="0" destOrd="0" presId="urn:microsoft.com/office/officeart/2005/8/layout/hierarchy2"/>
    <dgm:cxn modelId="{2419840D-25C8-4477-9E8B-34855CB30DA1}" type="presOf" srcId="{A1FEFE24-AE4C-4942-9FDF-B4EFD00DDAA1}" destId="{EAC8C67F-6028-45CB-AE92-475374DFADA7}" srcOrd="0" destOrd="0" presId="urn:microsoft.com/office/officeart/2005/8/layout/hierarchy2"/>
    <dgm:cxn modelId="{74403E98-2A16-407F-A5B0-7259840DCF0B}" type="presOf" srcId="{B8D8B852-D737-4EE7-9340-4B8D44D8D015}" destId="{66BD298F-D914-4382-8F4B-651359592E53}" srcOrd="0" destOrd="0" presId="urn:microsoft.com/office/officeart/2005/8/layout/hierarchy2"/>
    <dgm:cxn modelId="{1D68CB41-B069-4328-9ECD-7C8CB7C9CAB4}" type="presOf" srcId="{49BA2B20-6BFE-4A67-9161-984E09141FF1}" destId="{E084C9D3-3653-464C-8202-F9CF90EC7237}" srcOrd="0" destOrd="0" presId="urn:microsoft.com/office/officeart/2005/8/layout/hierarchy2"/>
    <dgm:cxn modelId="{F3CE1928-8137-46E9-B07A-224939661E05}" type="presOf" srcId="{3CC8F18F-7F0B-43CC-BF66-08F146B5D1E2}" destId="{922A7DFF-0754-4ADB-B975-C2222CDC17E4}" srcOrd="0" destOrd="0" presId="urn:microsoft.com/office/officeart/2005/8/layout/hierarchy2"/>
    <dgm:cxn modelId="{5E6A3242-371B-4B2B-A64E-43C27DB5673D}" type="presOf" srcId="{BA3A9A6F-A833-4A42-9258-4224CDC01AAA}" destId="{A4A8A020-48CE-4DAE-B68C-74470A3EDAB3}" srcOrd="0" destOrd="0" presId="urn:microsoft.com/office/officeart/2005/8/layout/hierarchy2"/>
    <dgm:cxn modelId="{58839A15-EF6F-4ACD-BC95-D5966FCAF5CC}" srcId="{3911E99F-B9C9-4B53-A687-790D5DE2DFC7}" destId="{F7C61C3E-413C-4A5F-A4C5-952875B09152}" srcOrd="0" destOrd="0" parTransId="{C64B299B-4820-4AD2-A413-9621C8FF5406}" sibTransId="{A12E4693-7B2C-42B1-AD12-76CD68822399}"/>
    <dgm:cxn modelId="{C181CC3A-362F-41DF-B208-7F8B9452F5E1}" srcId="{B8D8B852-D737-4EE7-9340-4B8D44D8D015}" destId="{3911E99F-B9C9-4B53-A687-790D5DE2DFC7}" srcOrd="2" destOrd="0" parTransId="{EC8EF992-E310-4957-93C3-8B615FD91FE3}" sibTransId="{3B478B9B-0A14-4423-9445-0E90C79263A4}"/>
    <dgm:cxn modelId="{C67D5E95-5BC1-48CF-AE08-3CDEABF15418}" type="presOf" srcId="{8E449762-7CB2-41CA-B97B-4B4D40053E1D}" destId="{EC194080-E222-4951-A765-2689BF29AEF7}" srcOrd="1" destOrd="0" presId="urn:microsoft.com/office/officeart/2005/8/layout/hierarchy2"/>
    <dgm:cxn modelId="{D9AEBA92-031C-427B-ACB4-ECB1887EF402}" type="presOf" srcId="{9B3A8D4A-B172-40A1-9A4C-FCB57CE9D392}" destId="{E1D75BDB-4354-4E5D-BFFB-C6A7268805AE}" srcOrd="1" destOrd="0" presId="urn:microsoft.com/office/officeart/2005/8/layout/hierarchy2"/>
    <dgm:cxn modelId="{EC90D063-28F0-4EA4-BC3D-F5412B341829}" type="presOf" srcId="{78CD2BA3-7E0A-4779-BE1D-E1F0DA801808}" destId="{5DC2E278-A00B-432E-BACE-E4209B3F9A92}" srcOrd="0" destOrd="0" presId="urn:microsoft.com/office/officeart/2005/8/layout/hierarchy2"/>
    <dgm:cxn modelId="{A9FEF690-398B-4231-AC3D-6A0793E93464}" srcId="{B8D8B852-D737-4EE7-9340-4B8D44D8D015}" destId="{352075B4-AD51-4E2E-8BB3-6700E1F24D0C}" srcOrd="1" destOrd="0" parTransId="{3CC8F18F-7F0B-43CC-BF66-08F146B5D1E2}" sibTransId="{0564B37B-C4B1-40F4-9D37-008479C217CB}"/>
    <dgm:cxn modelId="{5BC2DD5D-05A1-45CC-885F-300377854DD5}" srcId="{8C97B01A-0F27-4055-9056-1D06117A3AC4}" destId="{2730A443-1CFF-4CCF-B90F-73CA1D2D03DB}" srcOrd="0" destOrd="0" parTransId="{A0512E8C-A8C2-4971-891B-6369DEA9F82D}" sibTransId="{2801D90F-7ACC-4139-89D0-6B23BCA4149B}"/>
    <dgm:cxn modelId="{DD8F323E-C285-471F-915D-E073DDDDED60}" type="presOf" srcId="{26D6430F-2772-43AC-BBA8-1386D8BFE39C}" destId="{A71C8260-9D9B-441B-83C9-41C5D0FC6CCC}" srcOrd="0" destOrd="0" presId="urn:microsoft.com/office/officeart/2005/8/layout/hierarchy2"/>
    <dgm:cxn modelId="{65C9F62A-ADCE-4C3F-B9DC-F8D227D33DF8}" type="presOf" srcId="{860D017F-4FDB-4F52-8B62-72419CEB9FE3}" destId="{9AE9A875-0026-4CD5-BD17-999A1E68B824}" srcOrd="0" destOrd="0" presId="urn:microsoft.com/office/officeart/2005/8/layout/hierarchy2"/>
    <dgm:cxn modelId="{C5B8AE0F-3AC3-4B27-8D82-490E17AE0A72}" type="presOf" srcId="{EC8EF992-E310-4957-93C3-8B615FD91FE3}" destId="{76BA8D35-683A-46FC-929D-1A63EDE5D39F}" srcOrd="0" destOrd="0" presId="urn:microsoft.com/office/officeart/2005/8/layout/hierarchy2"/>
    <dgm:cxn modelId="{F0BAD18F-D080-456C-B639-F69ECE4B2229}" type="presOf" srcId="{8E449762-7CB2-41CA-B97B-4B4D40053E1D}" destId="{E04CD111-3D37-4EC9-9B6E-22704B75AFEC}" srcOrd="0" destOrd="0" presId="urn:microsoft.com/office/officeart/2005/8/layout/hierarchy2"/>
    <dgm:cxn modelId="{05C867C4-5E37-433C-A1CA-F50844A0AADF}" type="presOf" srcId="{C64B299B-4820-4AD2-A413-9621C8FF5406}" destId="{30BD8042-A1B2-4EEF-96EE-5B24F57EE470}" srcOrd="1" destOrd="0" presId="urn:microsoft.com/office/officeart/2005/8/layout/hierarchy2"/>
    <dgm:cxn modelId="{33C3E900-8A13-4A6C-BA06-F4F572A5C82C}" type="presOf" srcId="{2730A443-1CFF-4CCF-B90F-73CA1D2D03DB}" destId="{3AE1BF4E-663E-4454-A35C-CB16094D8C46}" srcOrd="0" destOrd="0" presId="urn:microsoft.com/office/officeart/2005/8/layout/hierarchy2"/>
    <dgm:cxn modelId="{44FF3B5B-17DA-4D3F-B758-7F33E401C772}" srcId="{0048D1D2-092B-4E12-9018-BD7D0F90BD88}" destId="{B8D8B852-D737-4EE7-9340-4B8D44D8D015}" srcOrd="1" destOrd="0" parTransId="{025C80B5-E6B2-4366-86CA-CFB419407152}" sibTransId="{1E18583F-A413-4970-BD95-58575A3C9DB7}"/>
    <dgm:cxn modelId="{3248C186-E261-400A-827A-2BBE6ADA0843}" type="presOf" srcId="{A1FEFE24-AE4C-4942-9FDF-B4EFD00DDAA1}" destId="{1CEE8B77-5E75-4A26-A938-C3D133DDD4CE}" srcOrd="1" destOrd="0" presId="urn:microsoft.com/office/officeart/2005/8/layout/hierarchy2"/>
    <dgm:cxn modelId="{9EC6AD8D-DA96-49FE-9F03-FBA4AD25EA11}" srcId="{CA427046-DF67-4897-BB71-4E72E0643B06}" destId="{49BA2B20-6BFE-4A67-9161-984E09141FF1}" srcOrd="0" destOrd="0" parTransId="{860D017F-4FDB-4F52-8B62-72419CEB9FE3}" sibTransId="{972E5434-FD32-4DE5-81F2-07046E663706}"/>
    <dgm:cxn modelId="{AB7081F2-FE6C-483D-9657-404A9560565F}" srcId="{72D15D08-DA12-4711-B723-2622E67C7BE6}" destId="{78860C7C-BEBF-4076-8D89-2D48A5EA70F7}" srcOrd="0" destOrd="0" parTransId="{A1FEFE24-AE4C-4942-9FDF-B4EFD00DDAA1}" sibTransId="{464AC6FE-5900-428C-8212-161193FFD578}"/>
    <dgm:cxn modelId="{E9DCC437-9ACF-45B6-A013-310F4C216BED}" type="presOf" srcId="{CA427046-DF67-4897-BB71-4E72E0643B06}" destId="{055D0649-95BF-4220-804B-DC32EB5AD989}" srcOrd="0" destOrd="0" presId="urn:microsoft.com/office/officeart/2005/8/layout/hierarchy2"/>
    <dgm:cxn modelId="{9DCDBED8-74F5-4D84-B53A-F3456127FB1E}" type="presOf" srcId="{A0512E8C-A8C2-4971-891B-6369DEA9F82D}" destId="{48502BFA-60DD-4DFE-9501-E21D6F2A281B}" srcOrd="1" destOrd="0" presId="urn:microsoft.com/office/officeart/2005/8/layout/hierarchy2"/>
    <dgm:cxn modelId="{690A6F2D-AD3C-44E8-A37A-22D6C27ED4A9}" srcId="{F5218378-BF2E-4F61-9145-5F11B701C16A}" destId="{72D15D08-DA12-4711-B723-2622E67C7BE6}" srcOrd="1" destOrd="0" parTransId="{BA3A9A6F-A833-4A42-9258-4224CDC01AAA}" sibTransId="{47CB29CF-75B6-4E03-AADA-30677FADCB6C}"/>
    <dgm:cxn modelId="{27F68A1F-F18F-4D9E-951F-133C12696D00}" type="presOf" srcId="{0048D1D2-092B-4E12-9018-BD7D0F90BD88}" destId="{7208BCD7-6A3A-40C5-A900-1768C1CF0DDE}" srcOrd="0" destOrd="0" presId="urn:microsoft.com/office/officeart/2005/8/layout/hierarchy2"/>
    <dgm:cxn modelId="{B53B5FA6-8A09-4B3B-8EE4-6AA6700765CE}" type="presOf" srcId="{9B3A8D4A-B172-40A1-9A4C-FCB57CE9D392}" destId="{58E93807-E4F2-427A-A25D-2DCA8859C472}" srcOrd="0" destOrd="0" presId="urn:microsoft.com/office/officeart/2005/8/layout/hierarchy2"/>
    <dgm:cxn modelId="{6B084E4E-F597-43F2-AAB9-3E054BB18993}" srcId="{B8D8B852-D737-4EE7-9340-4B8D44D8D015}" destId="{CA427046-DF67-4897-BB71-4E72E0643B06}" srcOrd="0" destOrd="0" parTransId="{8E449762-7CB2-41CA-B97B-4B4D40053E1D}" sibTransId="{03D20D81-6EE8-4BB1-9CA2-4BA5B0BF8347}"/>
    <dgm:cxn modelId="{DD3D1C06-920D-4643-A9F5-4DD25421E6C1}" type="presOf" srcId="{C6F745ED-E650-482A-B49A-070664C86D83}" destId="{3CD47AE1-13EE-49F6-A2B3-77632F5E64D3}" srcOrd="0" destOrd="0" presId="urn:microsoft.com/office/officeart/2005/8/layout/hierarchy2"/>
    <dgm:cxn modelId="{7CCCE6F2-7C84-4E9F-9253-D53236FFF55A}" type="presOf" srcId="{90C730F0-8A4B-470C-BD61-7429567C191F}" destId="{C62E95D8-A7AB-4E25-9F2B-C6067D1C2A70}" srcOrd="1" destOrd="0" presId="urn:microsoft.com/office/officeart/2005/8/layout/hierarchy2"/>
    <dgm:cxn modelId="{3B7EEA29-D8DE-401D-890B-AF9EAEB87507}" type="presOf" srcId="{90C730F0-8A4B-470C-BD61-7429567C191F}" destId="{2DC244FD-55F0-41AE-B89D-4BC45061A56F}" srcOrd="0" destOrd="0" presId="urn:microsoft.com/office/officeart/2005/8/layout/hierarchy2"/>
    <dgm:cxn modelId="{064A66E7-E39B-403B-A018-FE1B1F7C7F58}" srcId="{0048D1D2-092B-4E12-9018-BD7D0F90BD88}" destId="{F5218378-BF2E-4F61-9145-5F11B701C16A}" srcOrd="0" destOrd="0" parTransId="{168A278A-81E6-4FD2-B89A-3BE314AF9E8C}" sibTransId="{976F8D35-3847-4F79-B98E-51B4EDF51CD1}"/>
    <dgm:cxn modelId="{8A5567AD-19C6-4551-8D1A-A609B3FC9F6C}" type="presOf" srcId="{F7C61C3E-413C-4A5F-A4C5-952875B09152}" destId="{E9D6840C-C111-4D52-BB5B-4EA14EC77124}" srcOrd="0" destOrd="0" presId="urn:microsoft.com/office/officeart/2005/8/layout/hierarchy2"/>
    <dgm:cxn modelId="{2828C1DD-6EE3-4388-88E4-B0E6F587DCD6}" type="presOf" srcId="{8B2B0E00-3022-4257-8BF8-97A1E690320A}" destId="{AFBA3EF6-6709-486C-8CFA-8B7DEC0D57CB}" srcOrd="0" destOrd="0" presId="urn:microsoft.com/office/officeart/2005/8/layout/hierarchy2"/>
    <dgm:cxn modelId="{8B1125ED-714F-494C-95E0-BF33CA4B1B4A}" type="presOf" srcId="{78860C7C-BEBF-4076-8D89-2D48A5EA70F7}" destId="{A643452C-A13B-4952-BEAA-4330CC8D3EF0}" srcOrd="0" destOrd="0" presId="urn:microsoft.com/office/officeart/2005/8/layout/hierarchy2"/>
    <dgm:cxn modelId="{B768A780-6396-498F-B930-D79C25D84E11}" srcId="{352075B4-AD51-4E2E-8BB3-6700E1F24D0C}" destId="{78CD2BA3-7E0A-4779-BE1D-E1F0DA801808}" srcOrd="0" destOrd="0" parTransId="{90C730F0-8A4B-470C-BD61-7429567C191F}" sibTransId="{11BD24CC-9D67-4E50-8551-7597F586A8B4}"/>
    <dgm:cxn modelId="{A0D0162E-6987-49F1-AE9F-74A90D391B4B}" type="presOf" srcId="{BA3A9A6F-A833-4A42-9258-4224CDC01AAA}" destId="{D376A6DC-5994-48F6-BB25-A6757FD54CE6}" srcOrd="1" destOrd="0" presId="urn:microsoft.com/office/officeart/2005/8/layout/hierarchy2"/>
    <dgm:cxn modelId="{E9CCF3AF-5039-4E8F-B399-922B5EFACAB8}" type="presOf" srcId="{EC8EF992-E310-4957-93C3-8B615FD91FE3}" destId="{5A7AE162-8BB8-44BD-8665-C85FEC11075D}" srcOrd="1" destOrd="0" presId="urn:microsoft.com/office/officeart/2005/8/layout/hierarchy2"/>
    <dgm:cxn modelId="{7EAEE05C-8981-401D-A7E1-9D8ED6E9721C}" type="presOf" srcId="{F5218378-BF2E-4F61-9145-5F11B701C16A}" destId="{2C53BAA8-9F84-4923-B89D-2723250DB49D}" srcOrd="0" destOrd="0" presId="urn:microsoft.com/office/officeart/2005/8/layout/hierarchy2"/>
    <dgm:cxn modelId="{FDF96099-7201-4AD3-9CF1-388C817A22DA}" type="presOf" srcId="{8B2B0E00-3022-4257-8BF8-97A1E690320A}" destId="{D398B777-F50D-4981-AB4E-D3DA1244EBB4}" srcOrd="1" destOrd="0" presId="urn:microsoft.com/office/officeart/2005/8/layout/hierarchy2"/>
    <dgm:cxn modelId="{A5EFC23F-8621-49BA-AA33-D47AACBFEBE0}" type="presOf" srcId="{352075B4-AD51-4E2E-8BB3-6700E1F24D0C}" destId="{2E201360-6975-442C-BB50-9C87C1B6F165}" srcOrd="0" destOrd="0" presId="urn:microsoft.com/office/officeart/2005/8/layout/hierarchy2"/>
    <dgm:cxn modelId="{0C39B144-C0BD-4649-8D8A-5729882BC96D}" srcId="{B8D8B852-D737-4EE7-9340-4B8D44D8D015}" destId="{C6F745ED-E650-482A-B49A-070664C86D83}" srcOrd="3" destOrd="0" parTransId="{9B3A8D4A-B172-40A1-9A4C-FCB57CE9D392}" sibTransId="{C157B2A1-17B1-4D18-AC2A-7F5CC8A9C53B}"/>
    <dgm:cxn modelId="{1D4A52A2-2C47-4413-846F-82C67EC90671}" type="presParOf" srcId="{7208BCD7-6A3A-40C5-A900-1768C1CF0DDE}" destId="{30DCC4BE-CF69-4B5F-8100-E0F3B1CCE796}" srcOrd="0" destOrd="0" presId="urn:microsoft.com/office/officeart/2005/8/layout/hierarchy2"/>
    <dgm:cxn modelId="{A2433315-4792-4CAC-9AE9-90C52225FF94}" type="presParOf" srcId="{30DCC4BE-CF69-4B5F-8100-E0F3B1CCE796}" destId="{2C53BAA8-9F84-4923-B89D-2723250DB49D}" srcOrd="0" destOrd="0" presId="urn:microsoft.com/office/officeart/2005/8/layout/hierarchy2"/>
    <dgm:cxn modelId="{89ABADED-5657-40B6-B1EF-71955E968B76}" type="presParOf" srcId="{30DCC4BE-CF69-4B5F-8100-E0F3B1CCE796}" destId="{C70A7D9C-8E45-4F27-B96E-8E300549A6CA}" srcOrd="1" destOrd="0" presId="urn:microsoft.com/office/officeart/2005/8/layout/hierarchy2"/>
    <dgm:cxn modelId="{71971515-3956-4166-A9A3-C0086628BBF1}" type="presParOf" srcId="{C70A7D9C-8E45-4F27-B96E-8E300549A6CA}" destId="{A71C8260-9D9B-441B-83C9-41C5D0FC6CCC}" srcOrd="0" destOrd="0" presId="urn:microsoft.com/office/officeart/2005/8/layout/hierarchy2"/>
    <dgm:cxn modelId="{2E3EF2A0-1DB7-437B-9A5E-047536DE4B71}" type="presParOf" srcId="{A71C8260-9D9B-441B-83C9-41C5D0FC6CCC}" destId="{AEB34CF7-7BAF-41BD-91B4-C0A6D22C7528}" srcOrd="0" destOrd="0" presId="urn:microsoft.com/office/officeart/2005/8/layout/hierarchy2"/>
    <dgm:cxn modelId="{7BE90F45-8BB3-45A0-A4DA-7C62103D71C2}" type="presParOf" srcId="{C70A7D9C-8E45-4F27-B96E-8E300549A6CA}" destId="{A305E12D-3079-4919-9589-2C9398AD3AEF}" srcOrd="1" destOrd="0" presId="urn:microsoft.com/office/officeart/2005/8/layout/hierarchy2"/>
    <dgm:cxn modelId="{DD677752-1602-4EAF-9970-05F5F6C0E372}" type="presParOf" srcId="{A305E12D-3079-4919-9589-2C9398AD3AEF}" destId="{4A3EA9D5-49C6-4CF4-B425-F9F9C0769581}" srcOrd="0" destOrd="0" presId="urn:microsoft.com/office/officeart/2005/8/layout/hierarchy2"/>
    <dgm:cxn modelId="{5E634070-2D59-4C80-92FF-1CE58849D163}" type="presParOf" srcId="{A305E12D-3079-4919-9589-2C9398AD3AEF}" destId="{AA223F53-BA88-4DEA-9B2E-56877F0F9F24}" srcOrd="1" destOrd="0" presId="urn:microsoft.com/office/officeart/2005/8/layout/hierarchy2"/>
    <dgm:cxn modelId="{E4ED1C5E-AE1D-47FA-A71E-DD68BCC8EE7D}" type="presParOf" srcId="{AA223F53-BA88-4DEA-9B2E-56877F0F9F24}" destId="{1CD98C88-B8E2-4AC5-A586-7BC96B7E3639}" srcOrd="0" destOrd="0" presId="urn:microsoft.com/office/officeart/2005/8/layout/hierarchy2"/>
    <dgm:cxn modelId="{3219D955-4835-492C-AA45-344E9F140486}" type="presParOf" srcId="{1CD98C88-B8E2-4AC5-A586-7BC96B7E3639}" destId="{48502BFA-60DD-4DFE-9501-E21D6F2A281B}" srcOrd="0" destOrd="0" presId="urn:microsoft.com/office/officeart/2005/8/layout/hierarchy2"/>
    <dgm:cxn modelId="{7880411B-1112-4927-9146-4F310415B06E}" type="presParOf" srcId="{AA223F53-BA88-4DEA-9B2E-56877F0F9F24}" destId="{AD214561-9358-4393-8699-B1B1F2F0B5AC}" srcOrd="1" destOrd="0" presId="urn:microsoft.com/office/officeart/2005/8/layout/hierarchy2"/>
    <dgm:cxn modelId="{AA78A50C-4C1F-41CE-8D01-968DC06A196D}" type="presParOf" srcId="{AD214561-9358-4393-8699-B1B1F2F0B5AC}" destId="{3AE1BF4E-663E-4454-A35C-CB16094D8C46}" srcOrd="0" destOrd="0" presId="urn:microsoft.com/office/officeart/2005/8/layout/hierarchy2"/>
    <dgm:cxn modelId="{E0330C15-E70E-495F-B31D-85F4373CD52F}" type="presParOf" srcId="{AD214561-9358-4393-8699-B1B1F2F0B5AC}" destId="{49BB7B6B-FAE6-4F52-B901-D2475434A783}" srcOrd="1" destOrd="0" presId="urn:microsoft.com/office/officeart/2005/8/layout/hierarchy2"/>
    <dgm:cxn modelId="{1C62844B-684C-45EE-9184-0A0683CAC07E}" type="presParOf" srcId="{C70A7D9C-8E45-4F27-B96E-8E300549A6CA}" destId="{A4A8A020-48CE-4DAE-B68C-74470A3EDAB3}" srcOrd="2" destOrd="0" presId="urn:microsoft.com/office/officeart/2005/8/layout/hierarchy2"/>
    <dgm:cxn modelId="{DED10A2C-9117-459D-B4CC-015532646415}" type="presParOf" srcId="{A4A8A020-48CE-4DAE-B68C-74470A3EDAB3}" destId="{D376A6DC-5994-48F6-BB25-A6757FD54CE6}" srcOrd="0" destOrd="0" presId="urn:microsoft.com/office/officeart/2005/8/layout/hierarchy2"/>
    <dgm:cxn modelId="{2EA16AC5-2578-42F6-ACED-12E3CF31035C}" type="presParOf" srcId="{C70A7D9C-8E45-4F27-B96E-8E300549A6CA}" destId="{9E6091DE-AEC9-4D5E-B601-440C9A843DD3}" srcOrd="3" destOrd="0" presId="urn:microsoft.com/office/officeart/2005/8/layout/hierarchy2"/>
    <dgm:cxn modelId="{A36C8C89-13D6-4B6E-808F-A112FBE61FC2}" type="presParOf" srcId="{9E6091DE-AEC9-4D5E-B601-440C9A843DD3}" destId="{7C83EA4A-6B9C-4E81-9A16-BC6FBAE0BB6E}" srcOrd="0" destOrd="0" presId="urn:microsoft.com/office/officeart/2005/8/layout/hierarchy2"/>
    <dgm:cxn modelId="{3266ACA4-72D7-489F-B3CD-B498673C8691}" type="presParOf" srcId="{9E6091DE-AEC9-4D5E-B601-440C9A843DD3}" destId="{A04C2FF1-515C-446F-880D-1B5477EE2A2A}" srcOrd="1" destOrd="0" presId="urn:microsoft.com/office/officeart/2005/8/layout/hierarchy2"/>
    <dgm:cxn modelId="{7CBB709B-AB4C-404E-BE55-BA4900AFB02E}" type="presParOf" srcId="{A04C2FF1-515C-446F-880D-1B5477EE2A2A}" destId="{EAC8C67F-6028-45CB-AE92-475374DFADA7}" srcOrd="0" destOrd="0" presId="urn:microsoft.com/office/officeart/2005/8/layout/hierarchy2"/>
    <dgm:cxn modelId="{8BF107A0-8BD6-4C0E-9D3A-25DBFD8D2C5A}" type="presParOf" srcId="{EAC8C67F-6028-45CB-AE92-475374DFADA7}" destId="{1CEE8B77-5E75-4A26-A938-C3D133DDD4CE}" srcOrd="0" destOrd="0" presId="urn:microsoft.com/office/officeart/2005/8/layout/hierarchy2"/>
    <dgm:cxn modelId="{EA7560AB-039D-4AF4-8DCC-A8C1E1E15708}" type="presParOf" srcId="{A04C2FF1-515C-446F-880D-1B5477EE2A2A}" destId="{1A055DDC-CFC0-485C-82D8-15DA14905D9F}" srcOrd="1" destOrd="0" presId="urn:microsoft.com/office/officeart/2005/8/layout/hierarchy2"/>
    <dgm:cxn modelId="{BE110AA8-9602-4C98-A46E-9E4BCD55D244}" type="presParOf" srcId="{1A055DDC-CFC0-485C-82D8-15DA14905D9F}" destId="{A643452C-A13B-4952-BEAA-4330CC8D3EF0}" srcOrd="0" destOrd="0" presId="urn:microsoft.com/office/officeart/2005/8/layout/hierarchy2"/>
    <dgm:cxn modelId="{79DB5E2A-DAF6-4D58-B871-588E826EC4BB}" type="presParOf" srcId="{1A055DDC-CFC0-485C-82D8-15DA14905D9F}" destId="{11CD726F-C7B1-4E64-BB4F-C57F9716E63F}" srcOrd="1" destOrd="0" presId="urn:microsoft.com/office/officeart/2005/8/layout/hierarchy2"/>
    <dgm:cxn modelId="{104F711C-5C59-4C45-97F0-38DA0D6BB114}" type="presParOf" srcId="{7208BCD7-6A3A-40C5-A900-1768C1CF0DDE}" destId="{4E762C76-7419-4E47-A4AD-D3BD6706E674}" srcOrd="1" destOrd="0" presId="urn:microsoft.com/office/officeart/2005/8/layout/hierarchy2"/>
    <dgm:cxn modelId="{E5B3EA4A-25DC-4D01-B22F-A51ABE99B7AE}" type="presParOf" srcId="{4E762C76-7419-4E47-A4AD-D3BD6706E674}" destId="{66BD298F-D914-4382-8F4B-651359592E53}" srcOrd="0" destOrd="0" presId="urn:microsoft.com/office/officeart/2005/8/layout/hierarchy2"/>
    <dgm:cxn modelId="{2BD61946-0658-43DF-9740-798FEBA852EF}" type="presParOf" srcId="{4E762C76-7419-4E47-A4AD-D3BD6706E674}" destId="{09E10A10-71BE-41A7-9FB3-6D99B3C6C789}" srcOrd="1" destOrd="0" presId="urn:microsoft.com/office/officeart/2005/8/layout/hierarchy2"/>
    <dgm:cxn modelId="{3E2E2EFB-1F2C-4618-8430-807D231A8371}" type="presParOf" srcId="{09E10A10-71BE-41A7-9FB3-6D99B3C6C789}" destId="{E04CD111-3D37-4EC9-9B6E-22704B75AFEC}" srcOrd="0" destOrd="0" presId="urn:microsoft.com/office/officeart/2005/8/layout/hierarchy2"/>
    <dgm:cxn modelId="{307C087F-50AD-4224-A9CB-AFDAC4179986}" type="presParOf" srcId="{E04CD111-3D37-4EC9-9B6E-22704B75AFEC}" destId="{EC194080-E222-4951-A765-2689BF29AEF7}" srcOrd="0" destOrd="0" presId="urn:microsoft.com/office/officeart/2005/8/layout/hierarchy2"/>
    <dgm:cxn modelId="{2588A568-B4DE-4EF9-821E-B77A7979C3DB}" type="presParOf" srcId="{09E10A10-71BE-41A7-9FB3-6D99B3C6C789}" destId="{56001B5F-8008-43C1-A740-32DF51237959}" srcOrd="1" destOrd="0" presId="urn:microsoft.com/office/officeart/2005/8/layout/hierarchy2"/>
    <dgm:cxn modelId="{DAC77BD5-3491-4647-AEBE-B74294BF507E}" type="presParOf" srcId="{56001B5F-8008-43C1-A740-32DF51237959}" destId="{055D0649-95BF-4220-804B-DC32EB5AD989}" srcOrd="0" destOrd="0" presId="urn:microsoft.com/office/officeart/2005/8/layout/hierarchy2"/>
    <dgm:cxn modelId="{952C7F5B-123B-4EEB-B7B9-379DD561592C}" type="presParOf" srcId="{56001B5F-8008-43C1-A740-32DF51237959}" destId="{ECD7B556-531F-4004-BF32-A945CA2104E3}" srcOrd="1" destOrd="0" presId="urn:microsoft.com/office/officeart/2005/8/layout/hierarchy2"/>
    <dgm:cxn modelId="{A45F3658-108A-4287-B1F3-1A0FB90E8812}" type="presParOf" srcId="{ECD7B556-531F-4004-BF32-A945CA2104E3}" destId="{9AE9A875-0026-4CD5-BD17-999A1E68B824}" srcOrd="0" destOrd="0" presId="urn:microsoft.com/office/officeart/2005/8/layout/hierarchy2"/>
    <dgm:cxn modelId="{9DF6610D-A9FD-4EBE-8589-043B8CF76C98}" type="presParOf" srcId="{9AE9A875-0026-4CD5-BD17-999A1E68B824}" destId="{6678293F-0C3C-4606-BAA4-9F333884016B}" srcOrd="0" destOrd="0" presId="urn:microsoft.com/office/officeart/2005/8/layout/hierarchy2"/>
    <dgm:cxn modelId="{C40B0DF3-87AC-4A75-8C91-E4CE2DE4DFB1}" type="presParOf" srcId="{ECD7B556-531F-4004-BF32-A945CA2104E3}" destId="{4EAA464A-F2E3-495F-AF9D-AE30E6698E67}" srcOrd="1" destOrd="0" presId="urn:microsoft.com/office/officeart/2005/8/layout/hierarchy2"/>
    <dgm:cxn modelId="{FA3FC353-9F13-498E-898A-0194E8369E5F}" type="presParOf" srcId="{4EAA464A-F2E3-495F-AF9D-AE30E6698E67}" destId="{E084C9D3-3653-464C-8202-F9CF90EC7237}" srcOrd="0" destOrd="0" presId="urn:microsoft.com/office/officeart/2005/8/layout/hierarchy2"/>
    <dgm:cxn modelId="{239303BE-1437-4E34-A4D9-DE0416FC1CCD}" type="presParOf" srcId="{4EAA464A-F2E3-495F-AF9D-AE30E6698E67}" destId="{9D241207-A263-4359-94D6-AE9D62DD6EC2}" srcOrd="1" destOrd="0" presId="urn:microsoft.com/office/officeart/2005/8/layout/hierarchy2"/>
    <dgm:cxn modelId="{3304E3DB-3916-453F-AE92-325AD258E550}" type="presParOf" srcId="{09E10A10-71BE-41A7-9FB3-6D99B3C6C789}" destId="{922A7DFF-0754-4ADB-B975-C2222CDC17E4}" srcOrd="2" destOrd="0" presId="urn:microsoft.com/office/officeart/2005/8/layout/hierarchy2"/>
    <dgm:cxn modelId="{E6EBBBCD-764E-412F-AC9A-BD29AB0B07DF}" type="presParOf" srcId="{922A7DFF-0754-4ADB-B975-C2222CDC17E4}" destId="{BAAC4229-7766-4798-AE74-9B777279D8A0}" srcOrd="0" destOrd="0" presId="urn:microsoft.com/office/officeart/2005/8/layout/hierarchy2"/>
    <dgm:cxn modelId="{7277AAED-A66C-4616-B300-80A421866764}" type="presParOf" srcId="{09E10A10-71BE-41A7-9FB3-6D99B3C6C789}" destId="{C9D891C8-16E8-47FF-A610-4C00A1FDDC4C}" srcOrd="3" destOrd="0" presId="urn:microsoft.com/office/officeart/2005/8/layout/hierarchy2"/>
    <dgm:cxn modelId="{D6F3618D-1EA3-4F8A-AC6C-414E9FD1CE6A}" type="presParOf" srcId="{C9D891C8-16E8-47FF-A610-4C00A1FDDC4C}" destId="{2E201360-6975-442C-BB50-9C87C1B6F165}" srcOrd="0" destOrd="0" presId="urn:microsoft.com/office/officeart/2005/8/layout/hierarchy2"/>
    <dgm:cxn modelId="{22534553-7A70-4051-AB8B-3592F1C44541}" type="presParOf" srcId="{C9D891C8-16E8-47FF-A610-4C00A1FDDC4C}" destId="{C9879421-2D65-4E0A-A3F6-7232AF721E3D}" srcOrd="1" destOrd="0" presId="urn:microsoft.com/office/officeart/2005/8/layout/hierarchy2"/>
    <dgm:cxn modelId="{88890408-22B8-4B2B-83F0-1028E8A2783F}" type="presParOf" srcId="{C9879421-2D65-4E0A-A3F6-7232AF721E3D}" destId="{2DC244FD-55F0-41AE-B89D-4BC45061A56F}" srcOrd="0" destOrd="0" presId="urn:microsoft.com/office/officeart/2005/8/layout/hierarchy2"/>
    <dgm:cxn modelId="{BE65BB88-7E04-40BF-AB5E-B59261595EF4}" type="presParOf" srcId="{2DC244FD-55F0-41AE-B89D-4BC45061A56F}" destId="{C62E95D8-A7AB-4E25-9F2B-C6067D1C2A70}" srcOrd="0" destOrd="0" presId="urn:microsoft.com/office/officeart/2005/8/layout/hierarchy2"/>
    <dgm:cxn modelId="{658CB50D-2506-4E6C-AA91-21C01D15070E}" type="presParOf" srcId="{C9879421-2D65-4E0A-A3F6-7232AF721E3D}" destId="{A8FB0B80-E6A9-4805-B463-35B5120EF600}" srcOrd="1" destOrd="0" presId="urn:microsoft.com/office/officeart/2005/8/layout/hierarchy2"/>
    <dgm:cxn modelId="{33D9A632-2169-440D-B5AC-F63F23174452}" type="presParOf" srcId="{A8FB0B80-E6A9-4805-B463-35B5120EF600}" destId="{5DC2E278-A00B-432E-BACE-E4209B3F9A92}" srcOrd="0" destOrd="0" presId="urn:microsoft.com/office/officeart/2005/8/layout/hierarchy2"/>
    <dgm:cxn modelId="{5E44C2AF-6FA2-440F-8F36-E22C0C555655}" type="presParOf" srcId="{A8FB0B80-E6A9-4805-B463-35B5120EF600}" destId="{D898E452-79A5-4DC6-8ECD-F34E728B3BAA}" srcOrd="1" destOrd="0" presId="urn:microsoft.com/office/officeart/2005/8/layout/hierarchy2"/>
    <dgm:cxn modelId="{7564E4F5-E8A2-4F24-A675-DD0AE2253FAB}" type="presParOf" srcId="{09E10A10-71BE-41A7-9FB3-6D99B3C6C789}" destId="{76BA8D35-683A-46FC-929D-1A63EDE5D39F}" srcOrd="4" destOrd="0" presId="urn:microsoft.com/office/officeart/2005/8/layout/hierarchy2"/>
    <dgm:cxn modelId="{32743D7B-1E0A-4120-9D4D-220B190019CC}" type="presParOf" srcId="{76BA8D35-683A-46FC-929D-1A63EDE5D39F}" destId="{5A7AE162-8BB8-44BD-8665-C85FEC11075D}" srcOrd="0" destOrd="0" presId="urn:microsoft.com/office/officeart/2005/8/layout/hierarchy2"/>
    <dgm:cxn modelId="{DEF28C53-384B-4728-9758-3E42134E18CE}" type="presParOf" srcId="{09E10A10-71BE-41A7-9FB3-6D99B3C6C789}" destId="{5DFB555B-86B0-4EE2-992C-DBE8E53DF767}" srcOrd="5" destOrd="0" presId="urn:microsoft.com/office/officeart/2005/8/layout/hierarchy2"/>
    <dgm:cxn modelId="{5A7BF58A-4F0A-4069-A401-BEF4D3B86BD4}" type="presParOf" srcId="{5DFB555B-86B0-4EE2-992C-DBE8E53DF767}" destId="{35152B91-8D87-43C3-BB5C-CE92DC95ABDD}" srcOrd="0" destOrd="0" presId="urn:microsoft.com/office/officeart/2005/8/layout/hierarchy2"/>
    <dgm:cxn modelId="{E889F18B-5A10-40DC-B632-858E26D8266F}" type="presParOf" srcId="{5DFB555B-86B0-4EE2-992C-DBE8E53DF767}" destId="{ACF129FF-5B76-4505-ACED-D50C99F31584}" srcOrd="1" destOrd="0" presId="urn:microsoft.com/office/officeart/2005/8/layout/hierarchy2"/>
    <dgm:cxn modelId="{8CA27195-3704-4B19-8983-9C185F334821}" type="presParOf" srcId="{ACF129FF-5B76-4505-ACED-D50C99F31584}" destId="{2F12E2ED-60DA-4E20-AC73-9251F4D080DA}" srcOrd="0" destOrd="0" presId="urn:microsoft.com/office/officeart/2005/8/layout/hierarchy2"/>
    <dgm:cxn modelId="{A1738B9A-54AE-4446-9C9A-BD68B6CCBFF0}" type="presParOf" srcId="{2F12E2ED-60DA-4E20-AC73-9251F4D080DA}" destId="{30BD8042-A1B2-4EEF-96EE-5B24F57EE470}" srcOrd="0" destOrd="0" presId="urn:microsoft.com/office/officeart/2005/8/layout/hierarchy2"/>
    <dgm:cxn modelId="{22220D13-F2E4-40E0-8E3F-28622179A94C}" type="presParOf" srcId="{ACF129FF-5B76-4505-ACED-D50C99F31584}" destId="{74DFA95E-181C-4F9D-A676-2535BE06463A}" srcOrd="1" destOrd="0" presId="urn:microsoft.com/office/officeart/2005/8/layout/hierarchy2"/>
    <dgm:cxn modelId="{E7FC4569-F21F-401B-98A9-97324B64DB14}" type="presParOf" srcId="{74DFA95E-181C-4F9D-A676-2535BE06463A}" destId="{E9D6840C-C111-4D52-BB5B-4EA14EC77124}" srcOrd="0" destOrd="0" presId="urn:microsoft.com/office/officeart/2005/8/layout/hierarchy2"/>
    <dgm:cxn modelId="{0FC4642A-CC2B-4625-A5B3-4B21B1972AB2}" type="presParOf" srcId="{74DFA95E-181C-4F9D-A676-2535BE06463A}" destId="{8332CA55-161D-4BD6-ADFA-5F1CB93A354B}" srcOrd="1" destOrd="0" presId="urn:microsoft.com/office/officeart/2005/8/layout/hierarchy2"/>
    <dgm:cxn modelId="{88666A2D-7F08-4389-ADE2-3DF6BE313395}" type="presParOf" srcId="{09E10A10-71BE-41A7-9FB3-6D99B3C6C789}" destId="{58E93807-E4F2-427A-A25D-2DCA8859C472}" srcOrd="6" destOrd="0" presId="urn:microsoft.com/office/officeart/2005/8/layout/hierarchy2"/>
    <dgm:cxn modelId="{75BA36EE-20D6-4A13-8F26-AE91AB7293A4}" type="presParOf" srcId="{58E93807-E4F2-427A-A25D-2DCA8859C472}" destId="{E1D75BDB-4354-4E5D-BFFB-C6A7268805AE}" srcOrd="0" destOrd="0" presId="urn:microsoft.com/office/officeart/2005/8/layout/hierarchy2"/>
    <dgm:cxn modelId="{1EEDD139-FF45-441E-A212-0ADF5577D860}" type="presParOf" srcId="{09E10A10-71BE-41A7-9FB3-6D99B3C6C789}" destId="{EF3477B4-AB03-4FF3-85C0-AEF959D4CC87}" srcOrd="7" destOrd="0" presId="urn:microsoft.com/office/officeart/2005/8/layout/hierarchy2"/>
    <dgm:cxn modelId="{5EF19F47-2100-4303-83C0-E682C57EB8EC}" type="presParOf" srcId="{EF3477B4-AB03-4FF3-85C0-AEF959D4CC87}" destId="{3CD47AE1-13EE-49F6-A2B3-77632F5E64D3}" srcOrd="0" destOrd="0" presId="urn:microsoft.com/office/officeart/2005/8/layout/hierarchy2"/>
    <dgm:cxn modelId="{D2512985-B57E-482A-A007-EE79840E6112}" type="presParOf" srcId="{EF3477B4-AB03-4FF3-85C0-AEF959D4CC87}" destId="{A5080AD6-6B33-4B02-92DC-925C642F558C}" srcOrd="1" destOrd="0" presId="urn:microsoft.com/office/officeart/2005/8/layout/hierarchy2"/>
    <dgm:cxn modelId="{781EB54D-7A24-449A-AF70-99E898C16F05}" type="presParOf" srcId="{A5080AD6-6B33-4B02-92DC-925C642F558C}" destId="{AFBA3EF6-6709-486C-8CFA-8B7DEC0D57CB}" srcOrd="0" destOrd="0" presId="urn:microsoft.com/office/officeart/2005/8/layout/hierarchy2"/>
    <dgm:cxn modelId="{068239F4-EEE1-4A25-AA1C-B65D55DEC452}" type="presParOf" srcId="{AFBA3EF6-6709-486C-8CFA-8B7DEC0D57CB}" destId="{D398B777-F50D-4981-AB4E-D3DA1244EBB4}" srcOrd="0" destOrd="0" presId="urn:microsoft.com/office/officeart/2005/8/layout/hierarchy2"/>
    <dgm:cxn modelId="{F0065820-F1A7-4D36-B832-5CD9C1CF6026}" type="presParOf" srcId="{A5080AD6-6B33-4B02-92DC-925C642F558C}" destId="{54E057A7-F0C2-4A5A-8BC9-627019C3D1C2}" srcOrd="1" destOrd="0" presId="urn:microsoft.com/office/officeart/2005/8/layout/hierarchy2"/>
    <dgm:cxn modelId="{EBBE6D11-6A52-4E0A-B8D9-F7E6FCDC5A09}" type="presParOf" srcId="{54E057A7-F0C2-4A5A-8BC9-627019C3D1C2}" destId="{259768E6-6282-4812-B555-9904F7AB5143}" srcOrd="0" destOrd="0" presId="urn:microsoft.com/office/officeart/2005/8/layout/hierarchy2"/>
    <dgm:cxn modelId="{A9E03156-2AFF-49E6-A03C-AFA0CB1E67D8}" type="presParOf" srcId="{54E057A7-F0C2-4A5A-8BC9-627019C3D1C2}" destId="{F76F36ED-F9A7-45C8-8417-20EB8AE0C6B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499BC8C-569D-4441-9268-34DA78B3381B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CB8D492C-DC87-4957-8EBD-9482FD4436A0}">
      <dgm:prSet phldrT="[Texto]" custT="1"/>
      <dgm:spPr>
        <a:solidFill>
          <a:srgbClr val="92D050"/>
        </a:solidFill>
      </dgm:spPr>
      <dgm:t>
        <a:bodyPr/>
        <a:lstStyle/>
        <a:p>
          <a:pPr algn="just"/>
          <a:r>
            <a:rPr lang="es-EC" sz="1400" b="0" dirty="0" err="1" smtClean="0">
              <a:solidFill>
                <a:schemeClr val="tx1"/>
              </a:solidFill>
              <a:latin typeface="+mj-lt"/>
            </a:rPr>
            <a:t>Werven</a:t>
          </a:r>
          <a:r>
            <a:rPr lang="es-EC" sz="1400" b="0" dirty="0" smtClean="0">
              <a:solidFill>
                <a:schemeClr val="tx1"/>
              </a:solidFill>
              <a:latin typeface="+mj-lt"/>
            </a:rPr>
            <a:t> &amp; </a:t>
          </a:r>
          <a:r>
            <a:rPr lang="es-EC" sz="1400" b="0" dirty="0" err="1" smtClean="0">
              <a:solidFill>
                <a:schemeClr val="tx1"/>
              </a:solidFill>
              <a:latin typeface="+mj-lt"/>
            </a:rPr>
            <a:t>Hogeveen</a:t>
          </a:r>
          <a:r>
            <a:rPr lang="es-EC" sz="1400" b="0" dirty="0" smtClean="0">
              <a:solidFill>
                <a:schemeClr val="tx1"/>
              </a:solidFill>
              <a:latin typeface="+mj-lt"/>
            </a:rPr>
            <a:t>, (2009): </a:t>
          </a:r>
          <a:r>
            <a:rPr lang="es-EC" sz="1400" b="1" dirty="0" smtClean="0">
              <a:solidFill>
                <a:schemeClr val="tx1"/>
              </a:solidFill>
              <a:latin typeface="+mj-lt"/>
            </a:rPr>
            <a:t>SCC de 200000 </a:t>
          </a:r>
          <a:r>
            <a:rPr lang="es-EC" sz="1400" b="0" dirty="0" smtClean="0">
              <a:solidFill>
                <a:schemeClr val="tx1"/>
              </a:solidFill>
              <a:latin typeface="+mj-lt"/>
            </a:rPr>
            <a:t>células somáticas por ml de leche en vacas primíparas perderían 0,31 y 0,28 kg de leche al día, mientras en vacas multíparas se determinó pérdidas de 0,58 y 0,50  kg de leche al día.</a:t>
          </a:r>
          <a:endParaRPr lang="es-EC" sz="1400" b="0" dirty="0">
            <a:solidFill>
              <a:schemeClr val="tx1"/>
            </a:solidFill>
          </a:endParaRPr>
        </a:p>
      </dgm:t>
    </dgm:pt>
    <dgm:pt modelId="{791078FB-20AC-41A8-A5F6-B629D41D46A4}" type="parTrans" cxnId="{C9ADF6CD-FD04-4706-B47C-6CC0530D673A}">
      <dgm:prSet/>
      <dgm:spPr/>
      <dgm:t>
        <a:bodyPr/>
        <a:lstStyle/>
        <a:p>
          <a:pPr algn="just"/>
          <a:endParaRPr lang="es-EC" sz="1400" b="0">
            <a:solidFill>
              <a:schemeClr val="tx1"/>
            </a:solidFill>
          </a:endParaRPr>
        </a:p>
      </dgm:t>
    </dgm:pt>
    <dgm:pt modelId="{B3410F7D-999F-4D5C-BFA9-DC2219BC949F}" type="sibTrans" cxnId="{C9ADF6CD-FD04-4706-B47C-6CC0530D673A}">
      <dgm:prSet custT="1"/>
      <dgm:spPr/>
      <dgm:t>
        <a:bodyPr/>
        <a:lstStyle/>
        <a:p>
          <a:pPr algn="just"/>
          <a:endParaRPr lang="es-EC" sz="1400" b="0">
            <a:solidFill>
              <a:schemeClr val="tx1"/>
            </a:solidFill>
          </a:endParaRPr>
        </a:p>
      </dgm:t>
    </dgm:pt>
    <dgm:pt modelId="{28D9EE98-2874-4F69-B2B5-3D927688F361}">
      <dgm:prSet phldrT="[Texto]" custT="1"/>
      <dgm:spPr>
        <a:solidFill>
          <a:srgbClr val="92D050"/>
        </a:solidFill>
      </dgm:spPr>
      <dgm:t>
        <a:bodyPr/>
        <a:lstStyle/>
        <a:p>
          <a:pPr algn="just"/>
          <a:r>
            <a:rPr lang="es-EC" sz="1400" b="0" dirty="0" err="1" smtClean="0">
              <a:solidFill>
                <a:schemeClr val="tx1"/>
              </a:solidFill>
              <a:latin typeface="+mj-lt"/>
            </a:rPr>
            <a:t>Hagnestam</a:t>
          </a:r>
          <a:r>
            <a:rPr lang="es-EC" sz="1400" b="0" dirty="0" smtClean="0">
              <a:solidFill>
                <a:schemeClr val="tx1"/>
              </a:solidFill>
              <a:latin typeface="+mj-lt"/>
            </a:rPr>
            <a:t> et al., (2009) : </a:t>
          </a:r>
          <a:r>
            <a:rPr lang="es-EC" sz="1400" b="1" dirty="0" smtClean="0">
              <a:solidFill>
                <a:schemeClr val="tx1"/>
              </a:solidFill>
              <a:latin typeface="+mj-lt"/>
            </a:rPr>
            <a:t>SCC 500000 </a:t>
          </a:r>
          <a:r>
            <a:rPr lang="es-EC" sz="1400" b="0" dirty="0" smtClean="0">
              <a:solidFill>
                <a:schemeClr val="tx1"/>
              </a:solidFill>
              <a:latin typeface="+mj-lt"/>
            </a:rPr>
            <a:t>células somáticas por mililitro de leche. En vacas primíparas0,7 a 2,0  kg, mientras en vacas multíparas se mostró pérdidas de 1,1 a 3,7 kg de leche.</a:t>
          </a:r>
        </a:p>
      </dgm:t>
    </dgm:pt>
    <dgm:pt modelId="{9698E932-F6EB-4625-B462-77CEBEAFA5DD}" type="parTrans" cxnId="{F760B980-AFF3-41C5-A341-40B4F07346D4}">
      <dgm:prSet/>
      <dgm:spPr/>
      <dgm:t>
        <a:bodyPr/>
        <a:lstStyle/>
        <a:p>
          <a:pPr algn="just"/>
          <a:endParaRPr lang="es-EC" sz="1400" b="0">
            <a:solidFill>
              <a:schemeClr val="tx1"/>
            </a:solidFill>
          </a:endParaRPr>
        </a:p>
      </dgm:t>
    </dgm:pt>
    <dgm:pt modelId="{54502E80-FA40-4B18-9612-305D407C1AB9}" type="sibTrans" cxnId="{F760B980-AFF3-41C5-A341-40B4F07346D4}">
      <dgm:prSet custT="1"/>
      <dgm:spPr/>
      <dgm:t>
        <a:bodyPr/>
        <a:lstStyle/>
        <a:p>
          <a:pPr algn="just"/>
          <a:endParaRPr lang="es-EC" sz="1400" b="0">
            <a:solidFill>
              <a:schemeClr val="tx1"/>
            </a:solidFill>
          </a:endParaRPr>
        </a:p>
      </dgm:t>
    </dgm:pt>
    <dgm:pt modelId="{A8102651-EB4C-45D5-BCA8-B361C33E4671}">
      <dgm:prSet phldrT="[Texto]" custT="1"/>
      <dgm:spPr>
        <a:solidFill>
          <a:srgbClr val="92D050"/>
        </a:solidFill>
      </dgm:spPr>
      <dgm:t>
        <a:bodyPr/>
        <a:lstStyle/>
        <a:p>
          <a:pPr algn="just"/>
          <a:r>
            <a:rPr lang="es-EC" sz="1400" b="0" dirty="0" err="1" smtClean="0">
              <a:solidFill>
                <a:schemeClr val="tx1"/>
              </a:solidFill>
              <a:latin typeface="+mj-lt"/>
            </a:rPr>
            <a:t>Hortet</a:t>
          </a:r>
          <a:r>
            <a:rPr lang="es-EC" sz="1400" b="0" dirty="0" smtClean="0">
              <a:solidFill>
                <a:schemeClr val="tx1"/>
              </a:solidFill>
              <a:latin typeface="+mj-lt"/>
            </a:rPr>
            <a:t> &amp; </a:t>
          </a:r>
          <a:r>
            <a:rPr lang="es-EC" sz="1400" b="0" dirty="0" err="1" smtClean="0">
              <a:solidFill>
                <a:schemeClr val="tx1"/>
              </a:solidFill>
              <a:latin typeface="+mj-lt"/>
            </a:rPr>
            <a:t>Seegers</a:t>
          </a:r>
          <a:r>
            <a:rPr lang="es-EC" sz="1400" b="0" dirty="0" smtClean="0">
              <a:solidFill>
                <a:schemeClr val="tx1"/>
              </a:solidFill>
              <a:latin typeface="+mj-lt"/>
            </a:rPr>
            <a:t> (1998): </a:t>
          </a:r>
          <a:r>
            <a:rPr lang="es-EC" sz="1400" b="1" dirty="0" smtClean="0">
              <a:solidFill>
                <a:schemeClr val="tx1"/>
              </a:solidFill>
              <a:latin typeface="+mj-lt"/>
            </a:rPr>
            <a:t>SCC de 400000 </a:t>
          </a:r>
          <a:r>
            <a:rPr lang="es-EC" sz="1400" b="0" dirty="0" smtClean="0">
              <a:solidFill>
                <a:schemeClr val="tx1"/>
              </a:solidFill>
              <a:latin typeface="+mj-lt"/>
            </a:rPr>
            <a:t>células somáticas por mililitro de leche vacas primíparas 0,8 y 3,1 kg de leche, mientras que en vacas multíparas se encontró pérdidas de 1,0 a 3,0 kg de leche. </a:t>
          </a:r>
          <a:endParaRPr lang="es-EC" sz="1400" b="0" dirty="0">
            <a:solidFill>
              <a:schemeClr val="tx1"/>
            </a:solidFill>
          </a:endParaRPr>
        </a:p>
      </dgm:t>
    </dgm:pt>
    <dgm:pt modelId="{38852633-7F46-4DFB-8011-64702FAD5307}" type="parTrans" cxnId="{72FB4AEB-BA12-436A-97D0-A50675A8CE48}">
      <dgm:prSet/>
      <dgm:spPr/>
      <dgm:t>
        <a:bodyPr/>
        <a:lstStyle/>
        <a:p>
          <a:pPr algn="just"/>
          <a:endParaRPr lang="es-EC" sz="1400" b="0">
            <a:solidFill>
              <a:schemeClr val="tx1"/>
            </a:solidFill>
          </a:endParaRPr>
        </a:p>
      </dgm:t>
    </dgm:pt>
    <dgm:pt modelId="{3CF0AB22-6EB5-4E74-8FD7-BB35B5D8DE59}" type="sibTrans" cxnId="{72FB4AEB-BA12-436A-97D0-A50675A8CE48}">
      <dgm:prSet/>
      <dgm:spPr/>
      <dgm:t>
        <a:bodyPr/>
        <a:lstStyle/>
        <a:p>
          <a:pPr algn="just"/>
          <a:endParaRPr lang="es-EC" sz="1400" b="0">
            <a:solidFill>
              <a:schemeClr val="tx1"/>
            </a:solidFill>
          </a:endParaRPr>
        </a:p>
      </dgm:t>
    </dgm:pt>
    <dgm:pt modelId="{2A6E157A-51CE-41AB-8A23-CA09C7FF6FE3}">
      <dgm:prSet custT="1"/>
      <dgm:spPr>
        <a:solidFill>
          <a:srgbClr val="00B0F0"/>
        </a:solidFill>
      </dgm:spPr>
      <dgm:t>
        <a:bodyPr/>
        <a:lstStyle/>
        <a:p>
          <a:pPr algn="just"/>
          <a:r>
            <a:rPr lang="es-EC" sz="1400" b="0" dirty="0" smtClean="0">
              <a:solidFill>
                <a:schemeClr val="tx1"/>
              </a:solidFill>
            </a:rPr>
            <a:t>Galván, (1991) y Castillo et al., (2018) menciona que la vaca lechera incrementa su producción acorde aumenta la edad, </a:t>
          </a:r>
          <a:endParaRPr lang="es-EC" sz="1400" b="0" dirty="0">
            <a:solidFill>
              <a:schemeClr val="tx1"/>
            </a:solidFill>
          </a:endParaRPr>
        </a:p>
      </dgm:t>
    </dgm:pt>
    <dgm:pt modelId="{E26C091D-A5F5-4A41-92A3-F8B8353817CF}" type="parTrans" cxnId="{964170D3-6C0F-454A-B4F6-F9113B886FEA}">
      <dgm:prSet/>
      <dgm:spPr/>
      <dgm:t>
        <a:bodyPr/>
        <a:lstStyle/>
        <a:p>
          <a:pPr algn="just"/>
          <a:endParaRPr lang="es-EC" sz="1400" b="0">
            <a:solidFill>
              <a:schemeClr val="tx1"/>
            </a:solidFill>
          </a:endParaRPr>
        </a:p>
      </dgm:t>
    </dgm:pt>
    <dgm:pt modelId="{B8F0476A-E0B1-4039-A421-E801EEBF45AE}" type="sibTrans" cxnId="{964170D3-6C0F-454A-B4F6-F9113B886FEA}">
      <dgm:prSet custT="1"/>
      <dgm:spPr/>
      <dgm:t>
        <a:bodyPr/>
        <a:lstStyle/>
        <a:p>
          <a:pPr algn="just"/>
          <a:endParaRPr lang="es-EC" sz="1400" b="0">
            <a:solidFill>
              <a:schemeClr val="tx1"/>
            </a:solidFill>
          </a:endParaRPr>
        </a:p>
      </dgm:t>
    </dgm:pt>
    <dgm:pt modelId="{5F0F2433-F30C-4B98-BAB7-F32A8137E9D1}" type="pres">
      <dgm:prSet presAssocID="{6499BC8C-569D-4441-9268-34DA78B3381B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B0E0129-7A36-4B8E-8C7C-0BFA2CAA26AE}" type="pres">
      <dgm:prSet presAssocID="{6499BC8C-569D-4441-9268-34DA78B3381B}" presName="dummyMaxCanvas" presStyleCnt="0">
        <dgm:presLayoutVars/>
      </dgm:prSet>
      <dgm:spPr/>
    </dgm:pt>
    <dgm:pt modelId="{4431C880-3B8E-4BC9-AE8E-10AB3EF41621}" type="pres">
      <dgm:prSet presAssocID="{6499BC8C-569D-4441-9268-34DA78B3381B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D7ECD1F-AAB7-45C8-AA66-3436A8840680}" type="pres">
      <dgm:prSet presAssocID="{6499BC8C-569D-4441-9268-34DA78B3381B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259F412-CC3C-4725-A2A8-8A481ECE1B57}" type="pres">
      <dgm:prSet presAssocID="{6499BC8C-569D-4441-9268-34DA78B3381B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C5E14ED-0209-4711-B701-8B52375CB2C7}" type="pres">
      <dgm:prSet presAssocID="{6499BC8C-569D-4441-9268-34DA78B3381B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6BE2F5E-810E-44A4-A65A-4FC41036BE14}" type="pres">
      <dgm:prSet presAssocID="{6499BC8C-569D-4441-9268-34DA78B3381B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DEB161D-562C-437C-A6B2-72D50F47C884}" type="pres">
      <dgm:prSet presAssocID="{6499BC8C-569D-4441-9268-34DA78B3381B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9A2807A-E769-46B4-999F-7A612892C4B5}" type="pres">
      <dgm:prSet presAssocID="{6499BC8C-569D-4441-9268-34DA78B3381B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183F65E-A781-4A94-B09A-3B8B666F6CAB}" type="pres">
      <dgm:prSet presAssocID="{6499BC8C-569D-4441-9268-34DA78B3381B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5D72B82-A31C-4ADC-846B-F11A9C3F299A}" type="pres">
      <dgm:prSet presAssocID="{6499BC8C-569D-4441-9268-34DA78B3381B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FEB693E-11CA-4FB1-9937-65BB036EE033}" type="pres">
      <dgm:prSet presAssocID="{6499BC8C-569D-4441-9268-34DA78B3381B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1686A70-A363-4629-9509-969D2AC75CC4}" type="pres">
      <dgm:prSet presAssocID="{6499BC8C-569D-4441-9268-34DA78B3381B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527B3C8-90EB-43D9-A57A-06A1197225D0}" type="presOf" srcId="{2A6E157A-51CE-41AB-8A23-CA09C7FF6FE3}" destId="{C183F65E-A781-4A94-B09A-3B8B666F6CAB}" srcOrd="1" destOrd="0" presId="urn:microsoft.com/office/officeart/2005/8/layout/vProcess5"/>
    <dgm:cxn modelId="{964170D3-6C0F-454A-B4F6-F9113B886FEA}" srcId="{6499BC8C-569D-4441-9268-34DA78B3381B}" destId="{2A6E157A-51CE-41AB-8A23-CA09C7FF6FE3}" srcOrd="0" destOrd="0" parTransId="{E26C091D-A5F5-4A41-92A3-F8B8353817CF}" sibTransId="{B8F0476A-E0B1-4039-A421-E801EEBF45AE}"/>
    <dgm:cxn modelId="{DD63CEF5-271A-498C-B865-7F977574D9E1}" type="presOf" srcId="{CB8D492C-DC87-4957-8EBD-9482FD4436A0}" destId="{6D7ECD1F-AAB7-45C8-AA66-3436A8840680}" srcOrd="0" destOrd="0" presId="urn:microsoft.com/office/officeart/2005/8/layout/vProcess5"/>
    <dgm:cxn modelId="{A1A15CAE-AC6C-4D91-8D6C-7E6DF9B78A0C}" type="presOf" srcId="{A8102651-EB4C-45D5-BCA8-B361C33E4671}" destId="{2C5E14ED-0209-4711-B701-8B52375CB2C7}" srcOrd="0" destOrd="0" presId="urn:microsoft.com/office/officeart/2005/8/layout/vProcess5"/>
    <dgm:cxn modelId="{F760B980-AFF3-41C5-A341-40B4F07346D4}" srcId="{6499BC8C-569D-4441-9268-34DA78B3381B}" destId="{28D9EE98-2874-4F69-B2B5-3D927688F361}" srcOrd="2" destOrd="0" parTransId="{9698E932-F6EB-4625-B462-77CEBEAFA5DD}" sibTransId="{54502E80-FA40-4B18-9612-305D407C1AB9}"/>
    <dgm:cxn modelId="{13342D62-BA6A-40E1-8493-7E1BC55F92B5}" type="presOf" srcId="{28D9EE98-2874-4F69-B2B5-3D927688F361}" destId="{6FEB693E-11CA-4FB1-9937-65BB036EE033}" srcOrd="1" destOrd="0" presId="urn:microsoft.com/office/officeart/2005/8/layout/vProcess5"/>
    <dgm:cxn modelId="{455FF48E-6AD7-4D9C-A811-3CD8E4EAAFDF}" type="presOf" srcId="{B8F0476A-E0B1-4039-A421-E801EEBF45AE}" destId="{56BE2F5E-810E-44A4-A65A-4FC41036BE14}" srcOrd="0" destOrd="0" presId="urn:microsoft.com/office/officeart/2005/8/layout/vProcess5"/>
    <dgm:cxn modelId="{784AD35B-5252-4CE8-B9C4-3FB55F6892C4}" type="presOf" srcId="{28D9EE98-2874-4F69-B2B5-3D927688F361}" destId="{3259F412-CC3C-4725-A2A8-8A481ECE1B57}" srcOrd="0" destOrd="0" presId="urn:microsoft.com/office/officeart/2005/8/layout/vProcess5"/>
    <dgm:cxn modelId="{72FB4AEB-BA12-436A-97D0-A50675A8CE48}" srcId="{6499BC8C-569D-4441-9268-34DA78B3381B}" destId="{A8102651-EB4C-45D5-BCA8-B361C33E4671}" srcOrd="3" destOrd="0" parTransId="{38852633-7F46-4DFB-8011-64702FAD5307}" sibTransId="{3CF0AB22-6EB5-4E74-8FD7-BB35B5D8DE59}"/>
    <dgm:cxn modelId="{4DA53B15-D506-4B9A-B3D7-FA22604EDFF5}" type="presOf" srcId="{CB8D492C-DC87-4957-8EBD-9482FD4436A0}" destId="{95D72B82-A31C-4ADC-846B-F11A9C3F299A}" srcOrd="1" destOrd="0" presId="urn:microsoft.com/office/officeart/2005/8/layout/vProcess5"/>
    <dgm:cxn modelId="{2CC88CC9-E42C-472D-BB36-1E7F54EAE526}" type="presOf" srcId="{A8102651-EB4C-45D5-BCA8-B361C33E4671}" destId="{31686A70-A363-4629-9509-969D2AC75CC4}" srcOrd="1" destOrd="0" presId="urn:microsoft.com/office/officeart/2005/8/layout/vProcess5"/>
    <dgm:cxn modelId="{0A21C287-5A5A-4465-A5D1-9FF14452B1FF}" type="presOf" srcId="{2A6E157A-51CE-41AB-8A23-CA09C7FF6FE3}" destId="{4431C880-3B8E-4BC9-AE8E-10AB3EF41621}" srcOrd="0" destOrd="0" presId="urn:microsoft.com/office/officeart/2005/8/layout/vProcess5"/>
    <dgm:cxn modelId="{19A3C2E8-2BAA-4E5A-AD90-807873742280}" type="presOf" srcId="{B3410F7D-999F-4D5C-BFA9-DC2219BC949F}" destId="{4DEB161D-562C-437C-A6B2-72D50F47C884}" srcOrd="0" destOrd="0" presId="urn:microsoft.com/office/officeart/2005/8/layout/vProcess5"/>
    <dgm:cxn modelId="{2EE0D8C8-4F92-4471-89E1-A1EC2D4D42D7}" type="presOf" srcId="{6499BC8C-569D-4441-9268-34DA78B3381B}" destId="{5F0F2433-F30C-4B98-BAB7-F32A8137E9D1}" srcOrd="0" destOrd="0" presId="urn:microsoft.com/office/officeart/2005/8/layout/vProcess5"/>
    <dgm:cxn modelId="{C9ADF6CD-FD04-4706-B47C-6CC0530D673A}" srcId="{6499BC8C-569D-4441-9268-34DA78B3381B}" destId="{CB8D492C-DC87-4957-8EBD-9482FD4436A0}" srcOrd="1" destOrd="0" parTransId="{791078FB-20AC-41A8-A5F6-B629D41D46A4}" sibTransId="{B3410F7D-999F-4D5C-BFA9-DC2219BC949F}"/>
    <dgm:cxn modelId="{91747496-DC6A-426C-B7C0-D41A764B538D}" type="presOf" srcId="{54502E80-FA40-4B18-9612-305D407C1AB9}" destId="{99A2807A-E769-46B4-999F-7A612892C4B5}" srcOrd="0" destOrd="0" presId="urn:microsoft.com/office/officeart/2005/8/layout/vProcess5"/>
    <dgm:cxn modelId="{E760579B-7D79-4EA4-B732-AF0BAC89C877}" type="presParOf" srcId="{5F0F2433-F30C-4B98-BAB7-F32A8137E9D1}" destId="{FB0E0129-7A36-4B8E-8C7C-0BFA2CAA26AE}" srcOrd="0" destOrd="0" presId="urn:microsoft.com/office/officeart/2005/8/layout/vProcess5"/>
    <dgm:cxn modelId="{F481F924-10A3-4A82-80C2-E4E8830750A2}" type="presParOf" srcId="{5F0F2433-F30C-4B98-BAB7-F32A8137E9D1}" destId="{4431C880-3B8E-4BC9-AE8E-10AB3EF41621}" srcOrd="1" destOrd="0" presId="urn:microsoft.com/office/officeart/2005/8/layout/vProcess5"/>
    <dgm:cxn modelId="{C84182B9-598E-4BB6-B557-F807D3DA7D74}" type="presParOf" srcId="{5F0F2433-F30C-4B98-BAB7-F32A8137E9D1}" destId="{6D7ECD1F-AAB7-45C8-AA66-3436A8840680}" srcOrd="2" destOrd="0" presId="urn:microsoft.com/office/officeart/2005/8/layout/vProcess5"/>
    <dgm:cxn modelId="{3250872C-B745-4D7C-BFAF-F30E91D2347A}" type="presParOf" srcId="{5F0F2433-F30C-4B98-BAB7-F32A8137E9D1}" destId="{3259F412-CC3C-4725-A2A8-8A481ECE1B57}" srcOrd="3" destOrd="0" presId="urn:microsoft.com/office/officeart/2005/8/layout/vProcess5"/>
    <dgm:cxn modelId="{3DFA4B1F-F5A8-478C-9204-AA238A99DBF9}" type="presParOf" srcId="{5F0F2433-F30C-4B98-BAB7-F32A8137E9D1}" destId="{2C5E14ED-0209-4711-B701-8B52375CB2C7}" srcOrd="4" destOrd="0" presId="urn:microsoft.com/office/officeart/2005/8/layout/vProcess5"/>
    <dgm:cxn modelId="{9A3921CE-EE40-4C39-8FD9-9A652AA057E9}" type="presParOf" srcId="{5F0F2433-F30C-4B98-BAB7-F32A8137E9D1}" destId="{56BE2F5E-810E-44A4-A65A-4FC41036BE14}" srcOrd="5" destOrd="0" presId="urn:microsoft.com/office/officeart/2005/8/layout/vProcess5"/>
    <dgm:cxn modelId="{983C6C33-8987-4845-B193-BB4B0663E75A}" type="presParOf" srcId="{5F0F2433-F30C-4B98-BAB7-F32A8137E9D1}" destId="{4DEB161D-562C-437C-A6B2-72D50F47C884}" srcOrd="6" destOrd="0" presId="urn:microsoft.com/office/officeart/2005/8/layout/vProcess5"/>
    <dgm:cxn modelId="{7030C5EA-DAE4-4722-8258-2AD5ACAF8E42}" type="presParOf" srcId="{5F0F2433-F30C-4B98-BAB7-F32A8137E9D1}" destId="{99A2807A-E769-46B4-999F-7A612892C4B5}" srcOrd="7" destOrd="0" presId="urn:microsoft.com/office/officeart/2005/8/layout/vProcess5"/>
    <dgm:cxn modelId="{04531938-EC4A-4C24-8415-5CA7AA74C6A8}" type="presParOf" srcId="{5F0F2433-F30C-4B98-BAB7-F32A8137E9D1}" destId="{C183F65E-A781-4A94-B09A-3B8B666F6CAB}" srcOrd="8" destOrd="0" presId="urn:microsoft.com/office/officeart/2005/8/layout/vProcess5"/>
    <dgm:cxn modelId="{C2F74C80-006F-4B14-A116-5EE2C851065F}" type="presParOf" srcId="{5F0F2433-F30C-4B98-BAB7-F32A8137E9D1}" destId="{95D72B82-A31C-4ADC-846B-F11A9C3F299A}" srcOrd="9" destOrd="0" presId="urn:microsoft.com/office/officeart/2005/8/layout/vProcess5"/>
    <dgm:cxn modelId="{0D60D1F5-85E4-40F0-A38A-A6B6505B51AF}" type="presParOf" srcId="{5F0F2433-F30C-4B98-BAB7-F32A8137E9D1}" destId="{6FEB693E-11CA-4FB1-9937-65BB036EE033}" srcOrd="10" destOrd="0" presId="urn:microsoft.com/office/officeart/2005/8/layout/vProcess5"/>
    <dgm:cxn modelId="{7F0D9D80-7990-4BAC-B1DE-2091F7EF65CC}" type="presParOf" srcId="{5F0F2433-F30C-4B98-BAB7-F32A8137E9D1}" destId="{31686A70-A363-4629-9509-969D2AC75CC4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95D2B5A-13CA-46B4-AFEB-5AA09D26FDA1}" type="doc">
      <dgm:prSet loTypeId="urn:microsoft.com/office/officeart/2005/8/layout/arrow6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0FAFC19E-C2FD-4D8B-90FE-F98E0421151A}">
      <dgm:prSet phldrT="[Texto]" custT="1"/>
      <dgm:spPr/>
      <dgm:t>
        <a:bodyPr/>
        <a:lstStyle/>
        <a:p>
          <a:pPr algn="just"/>
          <a:r>
            <a:rPr lang="es-EC" sz="1500" b="0" dirty="0" smtClean="0"/>
            <a:t>Vélez de Villa, (2013): La </a:t>
          </a:r>
          <a:r>
            <a:rPr lang="es-EC" sz="1500" b="1" dirty="0" smtClean="0">
              <a:solidFill>
                <a:srgbClr val="00B050"/>
              </a:solidFill>
            </a:rPr>
            <a:t>temperatura y la humedad </a:t>
          </a:r>
          <a:r>
            <a:rPr lang="es-EC" sz="1500" b="0" dirty="0" smtClean="0"/>
            <a:t>son los factores mas estudiados, tienen influencia en la producción de las vacas lecheras, temperatura ideal</a:t>
          </a:r>
          <a:r>
            <a:rPr lang="es-EC" sz="1500" b="1" dirty="0" smtClean="0"/>
            <a:t>: </a:t>
          </a:r>
          <a:r>
            <a:rPr lang="es-EC" sz="1500" b="1" dirty="0" smtClean="0">
              <a:solidFill>
                <a:srgbClr val="00B050"/>
              </a:solidFill>
            </a:rPr>
            <a:t>4 – 21° C</a:t>
          </a:r>
          <a:r>
            <a:rPr lang="es-EC" sz="1500" b="1" dirty="0" smtClean="0">
              <a:solidFill>
                <a:srgbClr val="92D050"/>
              </a:solidFill>
            </a:rPr>
            <a:t>. </a:t>
          </a:r>
          <a:endParaRPr lang="es-EC" sz="1500" b="1" dirty="0">
            <a:solidFill>
              <a:srgbClr val="92D050"/>
            </a:solidFill>
          </a:endParaRPr>
        </a:p>
      </dgm:t>
    </dgm:pt>
    <dgm:pt modelId="{69F285F2-E911-4D6C-AE34-DCBB9743BE41}" type="parTrans" cxnId="{2DD9D34B-1505-407D-BAA2-5484EF52237D}">
      <dgm:prSet/>
      <dgm:spPr/>
      <dgm:t>
        <a:bodyPr/>
        <a:lstStyle/>
        <a:p>
          <a:endParaRPr lang="es-EC" sz="1500" b="0">
            <a:solidFill>
              <a:schemeClr val="tx1"/>
            </a:solidFill>
          </a:endParaRPr>
        </a:p>
      </dgm:t>
    </dgm:pt>
    <dgm:pt modelId="{8E6708E8-3028-4ACC-B36E-56566683F1CB}" type="sibTrans" cxnId="{2DD9D34B-1505-407D-BAA2-5484EF52237D}">
      <dgm:prSet/>
      <dgm:spPr/>
      <dgm:t>
        <a:bodyPr/>
        <a:lstStyle/>
        <a:p>
          <a:endParaRPr lang="es-EC" sz="1500" b="0">
            <a:solidFill>
              <a:schemeClr val="tx1"/>
            </a:solidFill>
          </a:endParaRPr>
        </a:p>
      </dgm:t>
    </dgm:pt>
    <dgm:pt modelId="{0E56CDB4-1E85-4FA7-9177-BB4CEF45EFE4}">
      <dgm:prSet phldrT="[Texto]" custT="1"/>
      <dgm:spPr/>
      <dgm:t>
        <a:bodyPr/>
        <a:lstStyle/>
        <a:p>
          <a:r>
            <a:rPr lang="es-EC" sz="1500" b="0" dirty="0" smtClean="0"/>
            <a:t>Wing Ching et al., (2008), menciona que la producción de leche</a:t>
          </a:r>
          <a:r>
            <a:rPr lang="es-EC" sz="1500" b="1" dirty="0" smtClean="0"/>
            <a:t> </a:t>
          </a:r>
          <a:r>
            <a:rPr lang="es-EC" sz="1500" b="1" dirty="0" smtClean="0">
              <a:solidFill>
                <a:srgbClr val="0070C0"/>
              </a:solidFill>
            </a:rPr>
            <a:t>incrementa </a:t>
          </a:r>
          <a:r>
            <a:rPr lang="es-EC" sz="1500" b="0" dirty="0" smtClean="0"/>
            <a:t>cuando el valor de la humedad relativa está por </a:t>
          </a:r>
          <a:r>
            <a:rPr lang="es-EC" sz="1500" b="1" dirty="0" smtClean="0">
              <a:solidFill>
                <a:srgbClr val="0070C0"/>
              </a:solidFill>
            </a:rPr>
            <a:t>debajo del 80%.</a:t>
          </a:r>
          <a:endParaRPr lang="es-EC" sz="1500" b="1" dirty="0">
            <a:solidFill>
              <a:srgbClr val="0070C0"/>
            </a:solidFill>
          </a:endParaRPr>
        </a:p>
      </dgm:t>
    </dgm:pt>
    <dgm:pt modelId="{FA196628-AFDA-42AA-B17D-E4A76E9276C9}" type="parTrans" cxnId="{BEF41A95-0D5B-4246-8500-1C6FB0C006C2}">
      <dgm:prSet/>
      <dgm:spPr/>
      <dgm:t>
        <a:bodyPr/>
        <a:lstStyle/>
        <a:p>
          <a:endParaRPr lang="es-EC" sz="1500" b="0">
            <a:solidFill>
              <a:schemeClr val="tx1"/>
            </a:solidFill>
          </a:endParaRPr>
        </a:p>
      </dgm:t>
    </dgm:pt>
    <dgm:pt modelId="{EA94EBC1-0148-4735-B2F9-964C450912EA}" type="sibTrans" cxnId="{BEF41A95-0D5B-4246-8500-1C6FB0C006C2}">
      <dgm:prSet/>
      <dgm:spPr/>
      <dgm:t>
        <a:bodyPr/>
        <a:lstStyle/>
        <a:p>
          <a:endParaRPr lang="es-EC" sz="1500" b="0">
            <a:solidFill>
              <a:schemeClr val="tx1"/>
            </a:solidFill>
          </a:endParaRPr>
        </a:p>
      </dgm:t>
    </dgm:pt>
    <dgm:pt modelId="{515EB181-53E9-4C13-BA62-01E712D6950E}" type="pres">
      <dgm:prSet presAssocID="{295D2B5A-13CA-46B4-AFEB-5AA09D26FDA1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AC2D698-83B4-4D78-9FA8-2A25945D703B}" type="pres">
      <dgm:prSet presAssocID="{295D2B5A-13CA-46B4-AFEB-5AA09D26FDA1}" presName="ribbon" presStyleLbl="node1" presStyleIdx="0" presStyleCnt="1" custScaleY="94433"/>
      <dgm:spPr>
        <a:solidFill>
          <a:srgbClr val="FF99FF"/>
        </a:solidFill>
        <a:ln>
          <a:solidFill>
            <a:schemeClr val="tx1"/>
          </a:solidFill>
        </a:ln>
      </dgm:spPr>
    </dgm:pt>
    <dgm:pt modelId="{0C2DEAFB-9A69-44BB-AC7D-F01A2B2CE779}" type="pres">
      <dgm:prSet presAssocID="{295D2B5A-13CA-46B4-AFEB-5AA09D26FDA1}" presName="leftArrowText" presStyleLbl="node1" presStyleIdx="0" presStyleCnt="1" custScaleX="101533" custScaleY="81445" custLinFactNeighborX="-1874" custLinFactNeighborY="337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845B9D4-A49B-4AF4-BF84-B3D58D50CFC9}" type="pres">
      <dgm:prSet presAssocID="{295D2B5A-13CA-46B4-AFEB-5AA09D26FDA1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EF41A95-0D5B-4246-8500-1C6FB0C006C2}" srcId="{295D2B5A-13CA-46B4-AFEB-5AA09D26FDA1}" destId="{0E56CDB4-1E85-4FA7-9177-BB4CEF45EFE4}" srcOrd="1" destOrd="0" parTransId="{FA196628-AFDA-42AA-B17D-E4A76E9276C9}" sibTransId="{EA94EBC1-0148-4735-B2F9-964C450912EA}"/>
    <dgm:cxn modelId="{9ED899E9-D380-4D85-822D-F2E6EA666DB3}" type="presOf" srcId="{0E56CDB4-1E85-4FA7-9177-BB4CEF45EFE4}" destId="{4845B9D4-A49B-4AF4-BF84-B3D58D50CFC9}" srcOrd="0" destOrd="0" presId="urn:microsoft.com/office/officeart/2005/8/layout/arrow6"/>
    <dgm:cxn modelId="{31CDED72-67CB-4D63-9D38-FEB4FFD67BCC}" type="presOf" srcId="{0FAFC19E-C2FD-4D8B-90FE-F98E0421151A}" destId="{0C2DEAFB-9A69-44BB-AC7D-F01A2B2CE779}" srcOrd="0" destOrd="0" presId="urn:microsoft.com/office/officeart/2005/8/layout/arrow6"/>
    <dgm:cxn modelId="{C9C8ABA8-7D28-4639-ADFF-9EC90E0F0F3D}" type="presOf" srcId="{295D2B5A-13CA-46B4-AFEB-5AA09D26FDA1}" destId="{515EB181-53E9-4C13-BA62-01E712D6950E}" srcOrd="0" destOrd="0" presId="urn:microsoft.com/office/officeart/2005/8/layout/arrow6"/>
    <dgm:cxn modelId="{2DD9D34B-1505-407D-BAA2-5484EF52237D}" srcId="{295D2B5A-13CA-46B4-AFEB-5AA09D26FDA1}" destId="{0FAFC19E-C2FD-4D8B-90FE-F98E0421151A}" srcOrd="0" destOrd="0" parTransId="{69F285F2-E911-4D6C-AE34-DCBB9743BE41}" sibTransId="{8E6708E8-3028-4ACC-B36E-56566683F1CB}"/>
    <dgm:cxn modelId="{EA852257-2331-4E4D-BBF9-89C158806397}" type="presParOf" srcId="{515EB181-53E9-4C13-BA62-01E712D6950E}" destId="{AAC2D698-83B4-4D78-9FA8-2A25945D703B}" srcOrd="0" destOrd="0" presId="urn:microsoft.com/office/officeart/2005/8/layout/arrow6"/>
    <dgm:cxn modelId="{AD063E4F-49FC-4F3E-BF59-823CBD9206A0}" type="presParOf" srcId="{515EB181-53E9-4C13-BA62-01E712D6950E}" destId="{0C2DEAFB-9A69-44BB-AC7D-F01A2B2CE779}" srcOrd="1" destOrd="0" presId="urn:microsoft.com/office/officeart/2005/8/layout/arrow6"/>
    <dgm:cxn modelId="{97249C54-499E-4394-9B99-C7E0CED185F4}" type="presParOf" srcId="{515EB181-53E9-4C13-BA62-01E712D6950E}" destId="{4845B9D4-A49B-4AF4-BF84-B3D58D50CFC9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A92459-35A8-4C55-90BE-7F201EA8D9BB}">
      <dsp:nvSpPr>
        <dsp:cNvPr id="0" name=""/>
        <dsp:cNvSpPr/>
      </dsp:nvSpPr>
      <dsp:spPr>
        <a:xfrm>
          <a:off x="3454" y="2506388"/>
          <a:ext cx="1030552" cy="515276"/>
        </a:xfrm>
        <a:prstGeom prst="roundRect">
          <a:avLst>
            <a:gd name="adj" fmla="val 10000"/>
          </a:avLst>
        </a:prstGeom>
        <a:solidFill>
          <a:srgbClr val="A0DF91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Mastitis </a:t>
          </a:r>
          <a:endParaRPr lang="es-EC" sz="1500" kern="1200" dirty="0"/>
        </a:p>
      </dsp:txBody>
      <dsp:txXfrm>
        <a:off x="18546" y="2521480"/>
        <a:ext cx="1000368" cy="485092"/>
      </dsp:txXfrm>
    </dsp:sp>
    <dsp:sp modelId="{97E499D4-9526-4A1A-BF51-236FB9A3A729}">
      <dsp:nvSpPr>
        <dsp:cNvPr id="0" name=""/>
        <dsp:cNvSpPr/>
      </dsp:nvSpPr>
      <dsp:spPr>
        <a:xfrm rot="19457599">
          <a:off x="986291" y="2607325"/>
          <a:ext cx="507651" cy="17116"/>
        </a:xfrm>
        <a:custGeom>
          <a:avLst/>
          <a:gdLst/>
          <a:ahLst/>
          <a:cxnLst/>
          <a:rect l="0" t="0" r="0" b="0"/>
          <a:pathLst>
            <a:path>
              <a:moveTo>
                <a:pt x="0" y="8558"/>
              </a:moveTo>
              <a:lnTo>
                <a:pt x="507651" y="8558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500" kern="1200">
            <a:solidFill>
              <a:schemeClr val="tx1"/>
            </a:solidFill>
          </a:endParaRPr>
        </a:p>
      </dsp:txBody>
      <dsp:txXfrm>
        <a:off x="1227425" y="2603193"/>
        <a:ext cx="25382" cy="25382"/>
      </dsp:txXfrm>
    </dsp:sp>
    <dsp:sp modelId="{57A06EC3-5A81-46CE-9AFD-9297E65EA2EF}">
      <dsp:nvSpPr>
        <dsp:cNvPr id="0" name=""/>
        <dsp:cNvSpPr/>
      </dsp:nvSpPr>
      <dsp:spPr>
        <a:xfrm>
          <a:off x="1446227" y="2210104"/>
          <a:ext cx="1030552" cy="51527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B0F0">
                <a:tint val="66000"/>
                <a:satMod val="160000"/>
              </a:srgbClr>
            </a:gs>
            <a:gs pos="50000">
              <a:srgbClr val="00B0F0">
                <a:tint val="44500"/>
                <a:satMod val="160000"/>
              </a:srgbClr>
            </a:gs>
            <a:gs pos="100000">
              <a:srgbClr val="00B0F0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Qué es la mastitis ?</a:t>
          </a:r>
          <a:endParaRPr lang="es-EC" sz="1500" kern="1200" dirty="0"/>
        </a:p>
      </dsp:txBody>
      <dsp:txXfrm>
        <a:off x="1461319" y="2225196"/>
        <a:ext cx="1000368" cy="485092"/>
      </dsp:txXfrm>
    </dsp:sp>
    <dsp:sp modelId="{07EDE42D-C5A7-454F-8C2F-11AA9ED2138E}">
      <dsp:nvSpPr>
        <dsp:cNvPr id="0" name=""/>
        <dsp:cNvSpPr/>
      </dsp:nvSpPr>
      <dsp:spPr>
        <a:xfrm rot="2142401">
          <a:off x="986291" y="2903609"/>
          <a:ext cx="507651" cy="17116"/>
        </a:xfrm>
        <a:custGeom>
          <a:avLst/>
          <a:gdLst/>
          <a:ahLst/>
          <a:cxnLst/>
          <a:rect l="0" t="0" r="0" b="0"/>
          <a:pathLst>
            <a:path>
              <a:moveTo>
                <a:pt x="0" y="8558"/>
              </a:moveTo>
              <a:lnTo>
                <a:pt x="507651" y="8558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500" kern="1200">
            <a:solidFill>
              <a:schemeClr val="tx1"/>
            </a:solidFill>
          </a:endParaRPr>
        </a:p>
      </dsp:txBody>
      <dsp:txXfrm>
        <a:off x="1227425" y="2899476"/>
        <a:ext cx="25382" cy="25382"/>
      </dsp:txXfrm>
    </dsp:sp>
    <dsp:sp modelId="{7F23C8AC-8164-48D4-ABD1-5DF34D4C3B12}">
      <dsp:nvSpPr>
        <dsp:cNvPr id="0" name=""/>
        <dsp:cNvSpPr/>
      </dsp:nvSpPr>
      <dsp:spPr>
        <a:xfrm>
          <a:off x="1446227" y="2802671"/>
          <a:ext cx="1030552" cy="51527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B0F0">
                <a:tint val="66000"/>
                <a:satMod val="160000"/>
              </a:srgbClr>
            </a:gs>
            <a:gs pos="50000">
              <a:srgbClr val="00B0F0">
                <a:tint val="44500"/>
                <a:satMod val="160000"/>
              </a:srgbClr>
            </a:gs>
            <a:gs pos="100000">
              <a:srgbClr val="00B0F0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smtClean="0"/>
            <a:t>Tipos de mastitis </a:t>
          </a:r>
          <a:endParaRPr lang="es-EC" sz="1500" kern="1200" dirty="0"/>
        </a:p>
      </dsp:txBody>
      <dsp:txXfrm>
        <a:off x="1461319" y="2817763"/>
        <a:ext cx="1000368" cy="485092"/>
      </dsp:txXfrm>
    </dsp:sp>
    <dsp:sp modelId="{EC9DFA88-C473-4E02-9414-66106DDA7360}">
      <dsp:nvSpPr>
        <dsp:cNvPr id="0" name=""/>
        <dsp:cNvSpPr/>
      </dsp:nvSpPr>
      <dsp:spPr>
        <a:xfrm rot="17450232">
          <a:off x="2103462" y="2510221"/>
          <a:ext cx="1158855" cy="17116"/>
        </a:xfrm>
        <a:custGeom>
          <a:avLst/>
          <a:gdLst/>
          <a:ahLst/>
          <a:cxnLst/>
          <a:rect l="0" t="0" r="0" b="0"/>
          <a:pathLst>
            <a:path>
              <a:moveTo>
                <a:pt x="0" y="8558"/>
              </a:moveTo>
              <a:lnTo>
                <a:pt x="1158855" y="8558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500" kern="1200">
            <a:solidFill>
              <a:schemeClr val="tx1"/>
            </a:solidFill>
          </a:endParaRPr>
        </a:p>
      </dsp:txBody>
      <dsp:txXfrm>
        <a:off x="2653918" y="2489808"/>
        <a:ext cx="57942" cy="57942"/>
      </dsp:txXfrm>
    </dsp:sp>
    <dsp:sp modelId="{B4635A72-8491-4FD8-B694-A513E15BF581}">
      <dsp:nvSpPr>
        <dsp:cNvPr id="0" name=""/>
        <dsp:cNvSpPr/>
      </dsp:nvSpPr>
      <dsp:spPr>
        <a:xfrm>
          <a:off x="2889000" y="1719611"/>
          <a:ext cx="1030552" cy="51527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path path="circle">
            <a:fillToRect l="100000" b="100000"/>
          </a:path>
          <a:tileRect t="-100000" r="-100000"/>
        </a:gra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Mastitis clínica </a:t>
          </a:r>
          <a:endParaRPr lang="es-EC" sz="1500" kern="1200" dirty="0"/>
        </a:p>
      </dsp:txBody>
      <dsp:txXfrm>
        <a:off x="2904092" y="1734703"/>
        <a:ext cx="1000368" cy="485092"/>
      </dsp:txXfrm>
    </dsp:sp>
    <dsp:sp modelId="{B37DE27A-12AE-498A-9A3F-4BE76DD7E717}">
      <dsp:nvSpPr>
        <dsp:cNvPr id="0" name=""/>
        <dsp:cNvSpPr/>
      </dsp:nvSpPr>
      <dsp:spPr>
        <a:xfrm rot="21529107">
          <a:off x="3919508" y="1964440"/>
          <a:ext cx="412308" cy="17116"/>
        </a:xfrm>
        <a:custGeom>
          <a:avLst/>
          <a:gdLst/>
          <a:ahLst/>
          <a:cxnLst/>
          <a:rect l="0" t="0" r="0" b="0"/>
          <a:pathLst>
            <a:path>
              <a:moveTo>
                <a:pt x="0" y="8558"/>
              </a:moveTo>
              <a:lnTo>
                <a:pt x="412308" y="8558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500" kern="1200">
            <a:solidFill>
              <a:schemeClr val="tx1"/>
            </a:solidFill>
          </a:endParaRPr>
        </a:p>
      </dsp:txBody>
      <dsp:txXfrm>
        <a:off x="4115355" y="1962691"/>
        <a:ext cx="20615" cy="20615"/>
      </dsp:txXfrm>
    </dsp:sp>
    <dsp:sp modelId="{DD58F6AC-F28E-4CEF-8205-2CFC7A98FA6A}">
      <dsp:nvSpPr>
        <dsp:cNvPr id="0" name=""/>
        <dsp:cNvSpPr/>
      </dsp:nvSpPr>
      <dsp:spPr>
        <a:xfrm>
          <a:off x="4331773" y="573357"/>
          <a:ext cx="3792771" cy="2790781"/>
        </a:xfrm>
        <a:prstGeom prst="roundRect">
          <a:avLst>
            <a:gd name="adj" fmla="val 10000"/>
          </a:avLst>
        </a:prstGeom>
        <a:solidFill>
          <a:srgbClr val="B2F4A2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b="1" kern="1200" dirty="0" smtClean="0"/>
            <a:t>Signos</a:t>
          </a:r>
          <a:r>
            <a:rPr lang="es-EC" sz="1500" kern="1200" dirty="0" smtClean="0"/>
            <a:t> </a:t>
          </a:r>
        </a:p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- Coágulos en la leche </a:t>
          </a:r>
        </a:p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- Hinchazón </a:t>
          </a:r>
        </a:p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- Fiebre </a:t>
          </a:r>
        </a:p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- Pulso acelerado </a:t>
          </a:r>
        </a:p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- Reducción de la producción  </a:t>
          </a:r>
        </a:p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b="1" kern="1200" dirty="0" smtClean="0"/>
            <a:t>Síntomas </a:t>
          </a:r>
        </a:p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- Dolor mamario </a:t>
          </a:r>
        </a:p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- Disminución del apetito </a:t>
          </a:r>
          <a:endParaRPr lang="es-EC" sz="1500" kern="1200" dirty="0"/>
        </a:p>
      </dsp:txBody>
      <dsp:txXfrm>
        <a:off x="4413512" y="655096"/>
        <a:ext cx="3629293" cy="2627303"/>
      </dsp:txXfrm>
    </dsp:sp>
    <dsp:sp modelId="{146688C4-CA7B-4473-9C03-5F66FD197363}">
      <dsp:nvSpPr>
        <dsp:cNvPr id="0" name=""/>
        <dsp:cNvSpPr/>
      </dsp:nvSpPr>
      <dsp:spPr>
        <a:xfrm rot="4149768">
          <a:off x="2103462" y="3593281"/>
          <a:ext cx="1158855" cy="17116"/>
        </a:xfrm>
        <a:custGeom>
          <a:avLst/>
          <a:gdLst/>
          <a:ahLst/>
          <a:cxnLst/>
          <a:rect l="0" t="0" r="0" b="0"/>
          <a:pathLst>
            <a:path>
              <a:moveTo>
                <a:pt x="0" y="8558"/>
              </a:moveTo>
              <a:lnTo>
                <a:pt x="1158855" y="8558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500" kern="1200">
            <a:solidFill>
              <a:schemeClr val="tx1"/>
            </a:solidFill>
          </a:endParaRPr>
        </a:p>
      </dsp:txBody>
      <dsp:txXfrm>
        <a:off x="2653918" y="3572868"/>
        <a:ext cx="57942" cy="57942"/>
      </dsp:txXfrm>
    </dsp:sp>
    <dsp:sp modelId="{F05650D1-9BA6-4EAA-9629-60C1A14F3461}">
      <dsp:nvSpPr>
        <dsp:cNvPr id="0" name=""/>
        <dsp:cNvSpPr/>
      </dsp:nvSpPr>
      <dsp:spPr>
        <a:xfrm>
          <a:off x="2889000" y="3885731"/>
          <a:ext cx="1030552" cy="51527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Mastitis subclínica </a:t>
          </a:r>
          <a:endParaRPr lang="es-EC" sz="1500" kern="1200" dirty="0"/>
        </a:p>
      </dsp:txBody>
      <dsp:txXfrm>
        <a:off x="2904092" y="3900823"/>
        <a:ext cx="1000368" cy="485092"/>
      </dsp:txXfrm>
    </dsp:sp>
    <dsp:sp modelId="{B0AE4BF6-46E0-4DA9-81A5-2D7CCC9AC300}">
      <dsp:nvSpPr>
        <dsp:cNvPr id="0" name=""/>
        <dsp:cNvSpPr/>
      </dsp:nvSpPr>
      <dsp:spPr>
        <a:xfrm>
          <a:off x="3919552" y="4134811"/>
          <a:ext cx="412220" cy="17116"/>
        </a:xfrm>
        <a:custGeom>
          <a:avLst/>
          <a:gdLst/>
          <a:ahLst/>
          <a:cxnLst/>
          <a:rect l="0" t="0" r="0" b="0"/>
          <a:pathLst>
            <a:path>
              <a:moveTo>
                <a:pt x="0" y="8558"/>
              </a:moveTo>
              <a:lnTo>
                <a:pt x="412220" y="8558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500" kern="1200">
            <a:solidFill>
              <a:schemeClr val="tx1"/>
            </a:solidFill>
          </a:endParaRPr>
        </a:p>
      </dsp:txBody>
      <dsp:txXfrm>
        <a:off x="4115357" y="4133064"/>
        <a:ext cx="20611" cy="20611"/>
      </dsp:txXfrm>
    </dsp:sp>
    <dsp:sp modelId="{0A98B311-985B-4FC2-B519-83E4484CA5B2}">
      <dsp:nvSpPr>
        <dsp:cNvPr id="0" name=""/>
        <dsp:cNvSpPr/>
      </dsp:nvSpPr>
      <dsp:spPr>
        <a:xfrm>
          <a:off x="4331773" y="3449932"/>
          <a:ext cx="3778684" cy="1386875"/>
        </a:xfrm>
        <a:prstGeom prst="roundRect">
          <a:avLst>
            <a:gd name="adj" fmla="val 10000"/>
          </a:avLst>
        </a:prstGeom>
        <a:solidFill>
          <a:srgbClr val="B2F4A2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b="1" kern="1200" dirty="0" smtClean="0"/>
            <a:t>Signos </a:t>
          </a:r>
        </a:p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- Microrganismos y células somáticas de la leche se encuentran en gran cantidad  </a:t>
          </a:r>
          <a:endParaRPr lang="es-EC" sz="1500" kern="1200" dirty="0"/>
        </a:p>
      </dsp:txBody>
      <dsp:txXfrm>
        <a:off x="4372393" y="3490552"/>
        <a:ext cx="3697444" cy="130563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0A24EC-7CB7-4D8E-BF14-726F245C9692}">
      <dsp:nvSpPr>
        <dsp:cNvPr id="0" name=""/>
        <dsp:cNvSpPr/>
      </dsp:nvSpPr>
      <dsp:spPr>
        <a:xfrm>
          <a:off x="-206747" y="0"/>
          <a:ext cx="2011680" cy="1950720"/>
        </a:xfrm>
        <a:prstGeom prst="upArrow">
          <a:avLst/>
        </a:prstGeom>
        <a:solidFill>
          <a:srgbClr val="00B05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BAB1B6-3535-4D45-A340-1AFEB1EA0F34}">
      <dsp:nvSpPr>
        <dsp:cNvPr id="0" name=""/>
        <dsp:cNvSpPr/>
      </dsp:nvSpPr>
      <dsp:spPr>
        <a:xfrm>
          <a:off x="1351580" y="1023884"/>
          <a:ext cx="4724165" cy="1249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0" rIns="106680" bIns="10668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Edad 0,299 kg/día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Temperatura  0,158 kg/día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Humedad 0,136 kg/día 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500" kern="1200" dirty="0"/>
        </a:p>
      </dsp:txBody>
      <dsp:txXfrm>
        <a:off x="1351580" y="1023884"/>
        <a:ext cx="4724165" cy="1249182"/>
      </dsp:txXfrm>
    </dsp:sp>
    <dsp:sp modelId="{A58703AA-2577-42B9-B370-4290414978BC}">
      <dsp:nvSpPr>
        <dsp:cNvPr id="0" name=""/>
        <dsp:cNvSpPr/>
      </dsp:nvSpPr>
      <dsp:spPr>
        <a:xfrm>
          <a:off x="396756" y="2113280"/>
          <a:ext cx="2011680" cy="1950720"/>
        </a:xfrm>
        <a:prstGeom prst="downArrow">
          <a:avLst/>
        </a:prstGeom>
        <a:solidFill>
          <a:srgbClr val="FFFF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059689-9B42-4F4E-8A68-B1E5071C3512}">
      <dsp:nvSpPr>
        <dsp:cNvPr id="0" name=""/>
        <dsp:cNvSpPr/>
      </dsp:nvSpPr>
      <dsp:spPr>
        <a:xfrm>
          <a:off x="2039882" y="1671968"/>
          <a:ext cx="4254159" cy="1950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0" rIns="106680" bIns="10668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DIM 0,0176 kg/día 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Mastitis 0,526 kg/día 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Número de células somáticas 0,704 kg/día </a:t>
          </a:r>
          <a:endParaRPr lang="es-EC" sz="1500" kern="1200" dirty="0"/>
        </a:p>
      </dsp:txBody>
      <dsp:txXfrm>
        <a:off x="2039882" y="1671968"/>
        <a:ext cx="4254159" cy="195072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5F250B-B741-494E-B69E-600EFE189539}">
      <dsp:nvSpPr>
        <dsp:cNvPr id="0" name=""/>
        <dsp:cNvSpPr/>
      </dsp:nvSpPr>
      <dsp:spPr>
        <a:xfrm>
          <a:off x="2095" y="0"/>
          <a:ext cx="2809874" cy="3299503"/>
        </a:xfrm>
        <a:prstGeom prst="roundRect">
          <a:avLst>
            <a:gd name="adj" fmla="val 10000"/>
          </a:avLst>
        </a:prstGeom>
        <a:solidFill>
          <a:schemeClr val="accent1">
            <a:lumMod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b="0" kern="1200" dirty="0" smtClean="0">
              <a:solidFill>
                <a:schemeClr val="tx1"/>
              </a:solidFill>
            </a:rPr>
            <a:t>Fernández &amp; Tarazona, (2015) y Williams et al., (2007), mencionan que la leche de vacas que se encuentran en un </a:t>
          </a:r>
          <a:r>
            <a:rPr lang="es-EC" sz="1500" b="1" kern="1200" dirty="0" smtClean="0">
              <a:solidFill>
                <a:srgbClr val="00B050"/>
              </a:solidFill>
            </a:rPr>
            <a:t>ciclo mayor de lactancia</a:t>
          </a:r>
          <a:r>
            <a:rPr lang="es-EC" sz="1500" b="0" kern="1200" dirty="0" smtClean="0">
              <a:solidFill>
                <a:schemeClr val="tx1"/>
              </a:solidFill>
            </a:rPr>
            <a:t> contienen un </a:t>
          </a:r>
          <a:r>
            <a:rPr lang="es-EC" sz="1500" b="1" kern="1200" dirty="0" smtClean="0">
              <a:solidFill>
                <a:srgbClr val="00B050"/>
              </a:solidFill>
            </a:rPr>
            <a:t>porcentaje superior de grasa </a:t>
          </a:r>
          <a:r>
            <a:rPr lang="es-EC" sz="1500" b="0" kern="1200" dirty="0" smtClean="0">
              <a:solidFill>
                <a:schemeClr val="tx1"/>
              </a:solidFill>
            </a:rPr>
            <a:t>y proteína, que la leche de vacas que se encuentran en ciclos de lactancia menores. </a:t>
          </a:r>
          <a:endParaRPr lang="es-EC" sz="1500" b="0" kern="1200" dirty="0">
            <a:solidFill>
              <a:schemeClr val="tx1"/>
            </a:solidFill>
          </a:endParaRPr>
        </a:p>
      </dsp:txBody>
      <dsp:txXfrm>
        <a:off x="84393" y="82298"/>
        <a:ext cx="2645278" cy="3134907"/>
      </dsp:txXfrm>
    </dsp:sp>
    <dsp:sp modelId="{245A9964-472D-4A37-8B7B-F3BA69058A3F}">
      <dsp:nvSpPr>
        <dsp:cNvPr id="0" name=""/>
        <dsp:cNvSpPr/>
      </dsp:nvSpPr>
      <dsp:spPr>
        <a:xfrm>
          <a:off x="3284029" y="0"/>
          <a:ext cx="2809874" cy="3299503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b="0" kern="1200" dirty="0" smtClean="0">
              <a:solidFill>
                <a:schemeClr val="tx1"/>
              </a:solidFill>
            </a:rPr>
            <a:t>Mera et al., (2017) y Carlomagno &amp; Vega, (1999), mencionan que la leche con </a:t>
          </a:r>
          <a:r>
            <a:rPr lang="es-EC" sz="1500" b="1" kern="1200" dirty="0" smtClean="0">
              <a:solidFill>
                <a:srgbClr val="C00000"/>
              </a:solidFill>
            </a:rPr>
            <a:t>recuento de células somáticas elevado</a:t>
          </a:r>
          <a:r>
            <a:rPr lang="es-EC" sz="1500" b="0" kern="1200" dirty="0" smtClean="0">
              <a:solidFill>
                <a:schemeClr val="tx1"/>
              </a:solidFill>
            </a:rPr>
            <a:t>, es decir que proviene de vacas con mastitis, tiene un valor reducido para la industria quesera ya que contiene </a:t>
          </a:r>
          <a:r>
            <a:rPr lang="es-EC" sz="1500" b="1" kern="1200" dirty="0" smtClean="0">
              <a:solidFill>
                <a:srgbClr val="C00000"/>
              </a:solidFill>
            </a:rPr>
            <a:t>menor porcentaje de grasa </a:t>
          </a:r>
          <a:r>
            <a:rPr lang="es-EC" sz="1500" b="0" kern="1200" dirty="0" smtClean="0">
              <a:solidFill>
                <a:schemeClr val="tx1"/>
              </a:solidFill>
            </a:rPr>
            <a:t>y proteína, afectando así los parámetros organolépticos de los productos elaborados.</a:t>
          </a:r>
          <a:endParaRPr lang="es-EC" sz="1500" b="0" kern="1200" dirty="0">
            <a:solidFill>
              <a:schemeClr val="tx1"/>
            </a:solidFill>
          </a:endParaRPr>
        </a:p>
      </dsp:txBody>
      <dsp:txXfrm>
        <a:off x="3366327" y="82298"/>
        <a:ext cx="2645278" cy="313490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A19806-55B4-466D-9ECE-80B7E18BD65A}">
      <dsp:nvSpPr>
        <dsp:cNvPr id="0" name=""/>
        <dsp:cNvSpPr/>
      </dsp:nvSpPr>
      <dsp:spPr>
        <a:xfrm>
          <a:off x="-5454172" y="-835220"/>
          <a:ext cx="6494976" cy="6494976"/>
        </a:xfrm>
        <a:prstGeom prst="blockArc">
          <a:avLst>
            <a:gd name="adj1" fmla="val 18900000"/>
            <a:gd name="adj2" fmla="val 2700000"/>
            <a:gd name="adj3" fmla="val 333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4937FC-CAA9-4ADA-BBDC-B50627ACD200}">
      <dsp:nvSpPr>
        <dsp:cNvPr id="0" name=""/>
        <dsp:cNvSpPr/>
      </dsp:nvSpPr>
      <dsp:spPr>
        <a:xfrm>
          <a:off x="669645" y="482453"/>
          <a:ext cx="7421367" cy="964907"/>
        </a:xfrm>
        <a:prstGeom prst="rect">
          <a:avLst/>
        </a:prstGeom>
        <a:solidFill>
          <a:srgbClr val="CE029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5895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b="0" kern="1200" dirty="0" smtClean="0">
              <a:solidFill>
                <a:schemeClr val="tx1"/>
              </a:solidFill>
            </a:rPr>
            <a:t>Gallardo et al., (2013) quienes mencionan que las </a:t>
          </a:r>
          <a:r>
            <a:rPr lang="es-EC" sz="1500" b="1" kern="1200" dirty="0" smtClean="0">
              <a:solidFill>
                <a:schemeClr val="tx1"/>
              </a:solidFill>
            </a:rPr>
            <a:t>menores</a:t>
          </a:r>
          <a:r>
            <a:rPr lang="es-EC" sz="1500" b="0" kern="1200" dirty="0" smtClean="0">
              <a:solidFill>
                <a:schemeClr val="tx1"/>
              </a:solidFill>
            </a:rPr>
            <a:t> concentraciones de </a:t>
          </a:r>
          <a:r>
            <a:rPr lang="es-EC" sz="1500" b="1" kern="1200" dirty="0" smtClean="0">
              <a:solidFill>
                <a:schemeClr val="tx1"/>
              </a:solidFill>
            </a:rPr>
            <a:t>proteína</a:t>
          </a:r>
          <a:r>
            <a:rPr lang="es-EC" sz="1500" b="0" kern="1200" dirty="0" smtClean="0">
              <a:solidFill>
                <a:schemeClr val="tx1"/>
              </a:solidFill>
            </a:rPr>
            <a:t> se registran a una </a:t>
          </a:r>
          <a:r>
            <a:rPr lang="es-EC" sz="1500" b="1" kern="1200" dirty="0" smtClean="0">
              <a:solidFill>
                <a:schemeClr val="tx1"/>
              </a:solidFill>
            </a:rPr>
            <a:t>mayor edad </a:t>
          </a:r>
          <a:r>
            <a:rPr lang="es-EC" sz="1500" b="0" kern="1200" dirty="0" smtClean="0">
              <a:solidFill>
                <a:schemeClr val="tx1"/>
              </a:solidFill>
            </a:rPr>
            <a:t>del animal </a:t>
          </a:r>
          <a:endParaRPr lang="es-EC" sz="1500" b="0" kern="1200" dirty="0">
            <a:solidFill>
              <a:schemeClr val="tx1"/>
            </a:solidFill>
          </a:endParaRPr>
        </a:p>
      </dsp:txBody>
      <dsp:txXfrm>
        <a:off x="669645" y="482453"/>
        <a:ext cx="7421367" cy="964907"/>
      </dsp:txXfrm>
    </dsp:sp>
    <dsp:sp modelId="{10E6C4A6-65DB-4459-9EC5-9F92BC388454}">
      <dsp:nvSpPr>
        <dsp:cNvPr id="0" name=""/>
        <dsp:cNvSpPr/>
      </dsp:nvSpPr>
      <dsp:spPr>
        <a:xfrm>
          <a:off x="66578" y="361840"/>
          <a:ext cx="1206134" cy="12061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D4B39C-7F35-40B0-A2A7-58708A00576E}">
      <dsp:nvSpPr>
        <dsp:cNvPr id="0" name=""/>
        <dsp:cNvSpPr/>
      </dsp:nvSpPr>
      <dsp:spPr>
        <a:xfrm>
          <a:off x="1020389" y="1929814"/>
          <a:ext cx="7070624" cy="964907"/>
        </a:xfrm>
        <a:prstGeom prst="rect">
          <a:avLst/>
        </a:prstGeom>
        <a:solidFill>
          <a:srgbClr val="7BBB6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5895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b="0" kern="1200" dirty="0" smtClean="0">
              <a:solidFill>
                <a:schemeClr val="tx1"/>
              </a:solidFill>
            </a:rPr>
            <a:t>Fernández &amp; Tarazona, (2015) y Williams et al., (2007), mencionan que la leche de vacas que se encuentran en un </a:t>
          </a:r>
          <a:r>
            <a:rPr lang="es-EC" sz="1500" b="1" kern="1200" dirty="0" smtClean="0">
              <a:solidFill>
                <a:schemeClr val="tx1"/>
              </a:solidFill>
            </a:rPr>
            <a:t>ciclo mayor de lactancia contienen un porcentaje superior </a:t>
          </a:r>
          <a:r>
            <a:rPr lang="es-EC" sz="1500" b="0" kern="1200" dirty="0" smtClean="0">
              <a:solidFill>
                <a:schemeClr val="tx1"/>
              </a:solidFill>
            </a:rPr>
            <a:t>de grasa y </a:t>
          </a:r>
          <a:r>
            <a:rPr lang="es-EC" sz="1500" b="1" kern="1200" dirty="0" smtClean="0">
              <a:solidFill>
                <a:schemeClr val="tx1"/>
              </a:solidFill>
            </a:rPr>
            <a:t>proteína</a:t>
          </a:r>
          <a:r>
            <a:rPr lang="es-EC" sz="1500" b="0" kern="1200" dirty="0" smtClean="0">
              <a:solidFill>
                <a:schemeClr val="tx1"/>
              </a:solidFill>
            </a:rPr>
            <a:t>, que la leche de vacas que se encuentran en ciclos de lactancia menores. </a:t>
          </a:r>
          <a:endParaRPr lang="es-EC" sz="1500" b="0" kern="1200" dirty="0">
            <a:solidFill>
              <a:schemeClr val="tx1"/>
            </a:solidFill>
          </a:endParaRPr>
        </a:p>
      </dsp:txBody>
      <dsp:txXfrm>
        <a:off x="1020389" y="1929814"/>
        <a:ext cx="7070624" cy="964907"/>
      </dsp:txXfrm>
    </dsp:sp>
    <dsp:sp modelId="{3BD68303-8866-41F1-94AB-043AFE83E80C}">
      <dsp:nvSpPr>
        <dsp:cNvPr id="0" name=""/>
        <dsp:cNvSpPr/>
      </dsp:nvSpPr>
      <dsp:spPr>
        <a:xfrm>
          <a:off x="417322" y="1809201"/>
          <a:ext cx="1206134" cy="12061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933ECF-F331-40A9-9D22-F50C94BF7329}">
      <dsp:nvSpPr>
        <dsp:cNvPr id="0" name=""/>
        <dsp:cNvSpPr/>
      </dsp:nvSpPr>
      <dsp:spPr>
        <a:xfrm>
          <a:off x="669645" y="3377175"/>
          <a:ext cx="7421367" cy="9649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5895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b="0" kern="1200" dirty="0" smtClean="0">
              <a:solidFill>
                <a:schemeClr val="tx1"/>
              </a:solidFill>
            </a:rPr>
            <a:t>Mera et al., (2017) y Carlomagno &amp; Vega, (1999), mencionan que la leche con </a:t>
          </a:r>
          <a:r>
            <a:rPr lang="es-EC" sz="1500" b="1" kern="1200" dirty="0" smtClean="0">
              <a:solidFill>
                <a:schemeClr val="tx1"/>
              </a:solidFill>
            </a:rPr>
            <a:t>recuento de células somáticas elevado</a:t>
          </a:r>
          <a:r>
            <a:rPr lang="es-EC" sz="1500" b="0" kern="1200" dirty="0" smtClean="0">
              <a:solidFill>
                <a:schemeClr val="tx1"/>
              </a:solidFill>
            </a:rPr>
            <a:t>, tiene un</a:t>
          </a:r>
          <a:r>
            <a:rPr lang="es-EC" sz="1500" b="1" kern="1200" dirty="0" smtClean="0">
              <a:solidFill>
                <a:schemeClr val="tx1"/>
              </a:solidFill>
            </a:rPr>
            <a:t> valor reducido </a:t>
          </a:r>
          <a:r>
            <a:rPr lang="es-EC" sz="1500" b="0" kern="1200" dirty="0" smtClean="0">
              <a:solidFill>
                <a:schemeClr val="tx1"/>
              </a:solidFill>
            </a:rPr>
            <a:t>para la industria quesera ya que contiene menor porcentaje de grasa y </a:t>
          </a:r>
          <a:r>
            <a:rPr lang="es-EC" sz="1500" b="1" kern="1200" dirty="0" smtClean="0">
              <a:solidFill>
                <a:schemeClr val="tx1"/>
              </a:solidFill>
            </a:rPr>
            <a:t>proteína</a:t>
          </a:r>
          <a:r>
            <a:rPr lang="es-EC" sz="1500" b="0" kern="1200" dirty="0" smtClean="0">
              <a:solidFill>
                <a:schemeClr val="tx1"/>
              </a:solidFill>
            </a:rPr>
            <a:t>, afectando así los parámetros organolépticos de los productos elaborados.</a:t>
          </a:r>
          <a:endParaRPr lang="es-EC" sz="1500" b="0" kern="1200" dirty="0">
            <a:solidFill>
              <a:schemeClr val="tx1"/>
            </a:solidFill>
          </a:endParaRPr>
        </a:p>
      </dsp:txBody>
      <dsp:txXfrm>
        <a:off x="669645" y="3377175"/>
        <a:ext cx="7421367" cy="964907"/>
      </dsp:txXfrm>
    </dsp:sp>
    <dsp:sp modelId="{A64C47E9-BC75-4F58-8706-DA14638FDC6D}">
      <dsp:nvSpPr>
        <dsp:cNvPr id="0" name=""/>
        <dsp:cNvSpPr/>
      </dsp:nvSpPr>
      <dsp:spPr>
        <a:xfrm>
          <a:off x="66578" y="3256561"/>
          <a:ext cx="1206134" cy="12061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5E8253-1ECC-4558-95EF-CF80E5320D23}">
      <dsp:nvSpPr>
        <dsp:cNvPr id="0" name=""/>
        <dsp:cNvSpPr/>
      </dsp:nvSpPr>
      <dsp:spPr>
        <a:xfrm>
          <a:off x="4114800" y="1248450"/>
          <a:ext cx="3222736" cy="372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6439"/>
              </a:lnTo>
              <a:lnTo>
                <a:pt x="3222736" y="186439"/>
              </a:lnTo>
              <a:lnTo>
                <a:pt x="3222736" y="372878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A77F83-9FA6-418D-986C-C47FDD15EAB3}">
      <dsp:nvSpPr>
        <dsp:cNvPr id="0" name=""/>
        <dsp:cNvSpPr/>
      </dsp:nvSpPr>
      <dsp:spPr>
        <a:xfrm>
          <a:off x="4114800" y="1248450"/>
          <a:ext cx="1074245" cy="372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6439"/>
              </a:lnTo>
              <a:lnTo>
                <a:pt x="1074245" y="186439"/>
              </a:lnTo>
              <a:lnTo>
                <a:pt x="1074245" y="372878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2F2801-3195-4809-AE92-1D77E1FF3CE6}">
      <dsp:nvSpPr>
        <dsp:cNvPr id="0" name=""/>
        <dsp:cNvSpPr/>
      </dsp:nvSpPr>
      <dsp:spPr>
        <a:xfrm>
          <a:off x="3040554" y="1248450"/>
          <a:ext cx="1074245" cy="372878"/>
        </a:xfrm>
        <a:custGeom>
          <a:avLst/>
          <a:gdLst/>
          <a:ahLst/>
          <a:cxnLst/>
          <a:rect l="0" t="0" r="0" b="0"/>
          <a:pathLst>
            <a:path>
              <a:moveTo>
                <a:pt x="1074245" y="0"/>
              </a:moveTo>
              <a:lnTo>
                <a:pt x="1074245" y="186439"/>
              </a:lnTo>
              <a:lnTo>
                <a:pt x="0" y="186439"/>
              </a:lnTo>
              <a:lnTo>
                <a:pt x="0" y="372878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B1E372-FA86-43C8-9D6F-10738C7F3E9A}">
      <dsp:nvSpPr>
        <dsp:cNvPr id="0" name=""/>
        <dsp:cNvSpPr/>
      </dsp:nvSpPr>
      <dsp:spPr>
        <a:xfrm>
          <a:off x="892063" y="1248450"/>
          <a:ext cx="3222736" cy="372878"/>
        </a:xfrm>
        <a:custGeom>
          <a:avLst/>
          <a:gdLst/>
          <a:ahLst/>
          <a:cxnLst/>
          <a:rect l="0" t="0" r="0" b="0"/>
          <a:pathLst>
            <a:path>
              <a:moveTo>
                <a:pt x="3222736" y="0"/>
              </a:moveTo>
              <a:lnTo>
                <a:pt x="3222736" y="186439"/>
              </a:lnTo>
              <a:lnTo>
                <a:pt x="0" y="186439"/>
              </a:lnTo>
              <a:lnTo>
                <a:pt x="0" y="372878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7FEAC8-3F26-4979-895F-E3A1DA1F1A13}">
      <dsp:nvSpPr>
        <dsp:cNvPr id="0" name=""/>
        <dsp:cNvSpPr/>
      </dsp:nvSpPr>
      <dsp:spPr>
        <a:xfrm>
          <a:off x="3670896" y="360643"/>
          <a:ext cx="887806" cy="887806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A5D3DA-4972-4C6F-BF30-41FB0CBA8728}">
      <dsp:nvSpPr>
        <dsp:cNvPr id="0" name=""/>
        <dsp:cNvSpPr/>
      </dsp:nvSpPr>
      <dsp:spPr>
        <a:xfrm>
          <a:off x="3670896" y="360643"/>
          <a:ext cx="887806" cy="887806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2D3D32-9A45-440D-BA62-A69849D82D95}">
      <dsp:nvSpPr>
        <dsp:cNvPr id="0" name=""/>
        <dsp:cNvSpPr/>
      </dsp:nvSpPr>
      <dsp:spPr>
        <a:xfrm>
          <a:off x="3226993" y="520449"/>
          <a:ext cx="1775612" cy="56819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b="1" kern="1200" dirty="0" smtClean="0"/>
            <a:t>Métodos de diagnostico </a:t>
          </a:r>
          <a:endParaRPr lang="es-EC" sz="1500" b="1" kern="1200" dirty="0"/>
        </a:p>
      </dsp:txBody>
      <dsp:txXfrm>
        <a:off x="3226993" y="520449"/>
        <a:ext cx="1775612" cy="568196"/>
      </dsp:txXfrm>
    </dsp:sp>
    <dsp:sp modelId="{74B14208-21DD-403E-A596-B5D91C4E0F64}">
      <dsp:nvSpPr>
        <dsp:cNvPr id="0" name=""/>
        <dsp:cNvSpPr/>
      </dsp:nvSpPr>
      <dsp:spPr>
        <a:xfrm>
          <a:off x="448160" y="1621328"/>
          <a:ext cx="887806" cy="887806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2F824F-BCD0-481E-B9DA-83853914C051}">
      <dsp:nvSpPr>
        <dsp:cNvPr id="0" name=""/>
        <dsp:cNvSpPr/>
      </dsp:nvSpPr>
      <dsp:spPr>
        <a:xfrm>
          <a:off x="448160" y="1621328"/>
          <a:ext cx="887806" cy="887806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82AB3C-3A26-4B5D-9E6A-11E7508BA50F}">
      <dsp:nvSpPr>
        <dsp:cNvPr id="0" name=""/>
        <dsp:cNvSpPr/>
      </dsp:nvSpPr>
      <dsp:spPr>
        <a:xfrm>
          <a:off x="4256" y="1781133"/>
          <a:ext cx="1775612" cy="56819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Conductividad eléctrica </a:t>
          </a:r>
          <a:endParaRPr lang="es-EC" sz="1500" kern="1200" dirty="0"/>
        </a:p>
      </dsp:txBody>
      <dsp:txXfrm>
        <a:off x="4256" y="1781133"/>
        <a:ext cx="1775612" cy="568196"/>
      </dsp:txXfrm>
    </dsp:sp>
    <dsp:sp modelId="{FCFA35E8-E40F-4156-B754-9A605A66BA6D}">
      <dsp:nvSpPr>
        <dsp:cNvPr id="0" name=""/>
        <dsp:cNvSpPr/>
      </dsp:nvSpPr>
      <dsp:spPr>
        <a:xfrm>
          <a:off x="2596651" y="1621328"/>
          <a:ext cx="887806" cy="887806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F287D1-E6FA-496E-AFA5-C586B113DA98}">
      <dsp:nvSpPr>
        <dsp:cNvPr id="0" name=""/>
        <dsp:cNvSpPr/>
      </dsp:nvSpPr>
      <dsp:spPr>
        <a:xfrm>
          <a:off x="2596651" y="1621328"/>
          <a:ext cx="887806" cy="887806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471B85-C3DA-479F-A19F-33295A1ABA45}">
      <dsp:nvSpPr>
        <dsp:cNvPr id="0" name=""/>
        <dsp:cNvSpPr/>
      </dsp:nvSpPr>
      <dsp:spPr>
        <a:xfrm>
          <a:off x="2152748" y="1781133"/>
          <a:ext cx="1775612" cy="56819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Fondo obscuro </a:t>
          </a:r>
          <a:endParaRPr lang="es-EC" sz="1500" kern="1200" dirty="0"/>
        </a:p>
      </dsp:txBody>
      <dsp:txXfrm>
        <a:off x="2152748" y="1781133"/>
        <a:ext cx="1775612" cy="568196"/>
      </dsp:txXfrm>
    </dsp:sp>
    <dsp:sp modelId="{CFDD52A8-A99D-40D2-ACB5-7CD082399BC9}">
      <dsp:nvSpPr>
        <dsp:cNvPr id="0" name=""/>
        <dsp:cNvSpPr/>
      </dsp:nvSpPr>
      <dsp:spPr>
        <a:xfrm>
          <a:off x="4745142" y="1621328"/>
          <a:ext cx="887806" cy="887806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637B2B-181D-4D5F-9445-610BF19B47B3}">
      <dsp:nvSpPr>
        <dsp:cNvPr id="0" name=""/>
        <dsp:cNvSpPr/>
      </dsp:nvSpPr>
      <dsp:spPr>
        <a:xfrm>
          <a:off x="4745142" y="1621328"/>
          <a:ext cx="887806" cy="887806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6A4820-23B5-485A-BADA-5A138D6A6466}">
      <dsp:nvSpPr>
        <dsp:cNvPr id="0" name=""/>
        <dsp:cNvSpPr/>
      </dsp:nvSpPr>
      <dsp:spPr>
        <a:xfrm>
          <a:off x="4301239" y="1781133"/>
          <a:ext cx="1775612" cy="56819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Recuento de células somáticas </a:t>
          </a:r>
          <a:endParaRPr lang="es-EC" sz="1500" kern="1200" dirty="0"/>
        </a:p>
      </dsp:txBody>
      <dsp:txXfrm>
        <a:off x="4301239" y="1781133"/>
        <a:ext cx="1775612" cy="568196"/>
      </dsp:txXfrm>
    </dsp:sp>
    <dsp:sp modelId="{A20CAD94-F07D-407E-AF74-6063CB547864}">
      <dsp:nvSpPr>
        <dsp:cNvPr id="0" name=""/>
        <dsp:cNvSpPr/>
      </dsp:nvSpPr>
      <dsp:spPr>
        <a:xfrm>
          <a:off x="6893633" y="1621328"/>
          <a:ext cx="887806" cy="887806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F850BC-5775-47A1-BC2E-92A1324CBCE3}">
      <dsp:nvSpPr>
        <dsp:cNvPr id="0" name=""/>
        <dsp:cNvSpPr/>
      </dsp:nvSpPr>
      <dsp:spPr>
        <a:xfrm>
          <a:off x="6893633" y="1621328"/>
          <a:ext cx="887806" cy="887806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33CC2D-FB03-424F-9695-CAFF28DFBC07}">
      <dsp:nvSpPr>
        <dsp:cNvPr id="0" name=""/>
        <dsp:cNvSpPr/>
      </dsp:nvSpPr>
      <dsp:spPr>
        <a:xfrm>
          <a:off x="6449730" y="1781133"/>
          <a:ext cx="1775612" cy="56819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California mastitis test</a:t>
          </a:r>
          <a:endParaRPr lang="es-EC" sz="1500" kern="1200" dirty="0"/>
        </a:p>
      </dsp:txBody>
      <dsp:txXfrm>
        <a:off x="6449730" y="1781133"/>
        <a:ext cx="1775612" cy="5681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822110-F014-4C54-9557-D9FE33E334FB}">
      <dsp:nvSpPr>
        <dsp:cNvPr id="0" name=""/>
        <dsp:cNvSpPr/>
      </dsp:nvSpPr>
      <dsp:spPr>
        <a:xfrm rot="16200000">
          <a:off x="-1025203" y="2317741"/>
          <a:ext cx="3169919" cy="3781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33492" bIns="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Mastitis clínica </a:t>
          </a:r>
          <a:endParaRPr lang="es-EC" sz="2500" kern="1200" dirty="0"/>
        </a:p>
      </dsp:txBody>
      <dsp:txXfrm>
        <a:off x="-1025203" y="2317741"/>
        <a:ext cx="3169919" cy="378132"/>
      </dsp:txXfrm>
    </dsp:sp>
    <dsp:sp modelId="{01A657B1-12C1-417C-9D0B-E46B803A0CD5}">
      <dsp:nvSpPr>
        <dsp:cNvPr id="0" name=""/>
        <dsp:cNvSpPr/>
      </dsp:nvSpPr>
      <dsp:spPr>
        <a:xfrm>
          <a:off x="748823" y="921848"/>
          <a:ext cx="1883503" cy="3169919"/>
        </a:xfrm>
        <a:prstGeom prst="rect">
          <a:avLst/>
        </a:prstGeom>
        <a:solidFill>
          <a:srgbClr val="53AB4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333492" rIns="106680" bIns="106680" numCol="1" spcCol="1270" anchor="t" anchorCtr="0">
          <a:noAutofit/>
        </a:bodyPr>
        <a:lstStyle/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500" kern="1200" dirty="0">
            <a:solidFill>
              <a:schemeClr val="tx1"/>
            </a:solidFill>
          </a:endParaRPr>
        </a:p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500" kern="1200" dirty="0">
            <a:solidFill>
              <a:schemeClr val="tx1"/>
            </a:solidFill>
          </a:endParaRPr>
        </a:p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500" kern="1200" dirty="0">
            <a:solidFill>
              <a:schemeClr val="tx1"/>
            </a:solidFill>
          </a:endParaRPr>
        </a:p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>
              <a:solidFill>
                <a:schemeClr val="tx1"/>
              </a:solidFill>
            </a:rPr>
            <a:t>Tratamiento </a:t>
          </a:r>
          <a:endParaRPr lang="es-EC" sz="1500" kern="1200" dirty="0">
            <a:solidFill>
              <a:schemeClr val="tx1"/>
            </a:solidFill>
          </a:endParaRPr>
        </a:p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>
              <a:solidFill>
                <a:schemeClr val="tx1"/>
              </a:solidFill>
            </a:rPr>
            <a:t>Descarte y muerte de animales jóvenes</a:t>
          </a:r>
          <a:endParaRPr lang="es-EC" sz="1500" kern="1200" dirty="0">
            <a:solidFill>
              <a:schemeClr val="tx1"/>
            </a:solidFill>
          </a:endParaRPr>
        </a:p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>
              <a:solidFill>
                <a:schemeClr val="tx1"/>
              </a:solidFill>
            </a:rPr>
            <a:t>Disminución de la producción </a:t>
          </a:r>
          <a:endParaRPr lang="es-EC" sz="1500" kern="1200" dirty="0">
            <a:solidFill>
              <a:schemeClr val="tx1"/>
            </a:solidFill>
          </a:endParaRPr>
        </a:p>
      </dsp:txBody>
      <dsp:txXfrm>
        <a:off x="748823" y="921848"/>
        <a:ext cx="1883503" cy="3169919"/>
      </dsp:txXfrm>
    </dsp:sp>
    <dsp:sp modelId="{8FE97343-9AB7-4643-93B1-CD8829C1548B}">
      <dsp:nvSpPr>
        <dsp:cNvPr id="0" name=""/>
        <dsp:cNvSpPr/>
      </dsp:nvSpPr>
      <dsp:spPr>
        <a:xfrm>
          <a:off x="-121559" y="-27768"/>
          <a:ext cx="1740765" cy="1657228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28F7D3-364E-4678-871D-1BD79BDEC714}">
      <dsp:nvSpPr>
        <dsp:cNvPr id="0" name=""/>
        <dsp:cNvSpPr/>
      </dsp:nvSpPr>
      <dsp:spPr>
        <a:xfrm rot="16200000">
          <a:off x="1988481" y="2126455"/>
          <a:ext cx="3169919" cy="3781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33492" bIns="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Mastitis subclínica </a:t>
          </a:r>
          <a:endParaRPr lang="es-EC" sz="2500" kern="1200" dirty="0"/>
        </a:p>
      </dsp:txBody>
      <dsp:txXfrm>
        <a:off x="1988481" y="2126455"/>
        <a:ext cx="3169919" cy="378132"/>
      </dsp:txXfrm>
    </dsp:sp>
    <dsp:sp modelId="{420DAFE1-B538-42A6-B09B-D1747CF81960}">
      <dsp:nvSpPr>
        <dsp:cNvPr id="0" name=""/>
        <dsp:cNvSpPr/>
      </dsp:nvSpPr>
      <dsp:spPr>
        <a:xfrm>
          <a:off x="3805168" y="740007"/>
          <a:ext cx="2412390" cy="3169919"/>
        </a:xfrm>
        <a:prstGeom prst="rect">
          <a:avLst/>
        </a:prstGeom>
        <a:solidFill>
          <a:srgbClr val="B2F4A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333492" rIns="106680" bIns="106680" numCol="1" spcCol="1270" anchor="t" anchorCtr="0">
          <a:noAutofit/>
        </a:bodyPr>
        <a:lstStyle/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500" kern="1200" dirty="0">
            <a:solidFill>
              <a:schemeClr val="tx1"/>
            </a:solidFill>
          </a:endParaRPr>
        </a:p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500" kern="1200" dirty="0">
            <a:solidFill>
              <a:schemeClr val="tx1"/>
            </a:solidFill>
          </a:endParaRPr>
        </a:p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>
              <a:solidFill>
                <a:schemeClr val="tx1"/>
              </a:solidFill>
            </a:rPr>
            <a:t>Resultados del tratamiento aplicado </a:t>
          </a:r>
          <a:endParaRPr lang="es-EC" sz="1500" kern="1200" dirty="0">
            <a:solidFill>
              <a:schemeClr val="tx1"/>
            </a:solidFill>
          </a:endParaRPr>
        </a:p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>
              <a:solidFill>
                <a:schemeClr val="tx1"/>
              </a:solidFill>
            </a:rPr>
            <a:t>Disminución en la producción de leche </a:t>
          </a:r>
          <a:endParaRPr lang="es-EC" sz="1500" kern="1200" dirty="0">
            <a:solidFill>
              <a:schemeClr val="tx1"/>
            </a:solidFill>
          </a:endParaRPr>
        </a:p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>
              <a:solidFill>
                <a:schemeClr val="tx1"/>
              </a:solidFill>
            </a:rPr>
            <a:t>Variaciones en la calidad de los componentes de la leche </a:t>
          </a:r>
          <a:endParaRPr lang="es-EC" sz="1500" kern="1200" dirty="0">
            <a:solidFill>
              <a:schemeClr val="tx1"/>
            </a:solidFill>
          </a:endParaRPr>
        </a:p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>
              <a:solidFill>
                <a:schemeClr val="tx1"/>
              </a:solidFill>
            </a:rPr>
            <a:t>Aumenta el riesgo de descarte </a:t>
          </a:r>
          <a:endParaRPr lang="es-EC" sz="1500" kern="1200" dirty="0">
            <a:solidFill>
              <a:schemeClr val="tx1"/>
            </a:solidFill>
          </a:endParaRPr>
        </a:p>
      </dsp:txBody>
      <dsp:txXfrm>
        <a:off x="3805168" y="740007"/>
        <a:ext cx="2412390" cy="3169919"/>
      </dsp:txXfrm>
    </dsp:sp>
    <dsp:sp modelId="{29FDDEA9-4923-47A0-9288-792921D89584}">
      <dsp:nvSpPr>
        <dsp:cNvPr id="0" name=""/>
        <dsp:cNvSpPr/>
      </dsp:nvSpPr>
      <dsp:spPr>
        <a:xfrm>
          <a:off x="3109767" y="-27768"/>
          <a:ext cx="1919690" cy="129354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E1CE18-063C-4AA9-963C-9FD9167D5A12}">
      <dsp:nvSpPr>
        <dsp:cNvPr id="0" name=""/>
        <dsp:cNvSpPr/>
      </dsp:nvSpPr>
      <dsp:spPr>
        <a:xfrm>
          <a:off x="0" y="346589"/>
          <a:ext cx="4680520" cy="478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5059E7-18B0-4FDC-9C34-2C1549AC4881}">
      <dsp:nvSpPr>
        <dsp:cNvPr id="0" name=""/>
        <dsp:cNvSpPr/>
      </dsp:nvSpPr>
      <dsp:spPr>
        <a:xfrm>
          <a:off x="234026" y="66149"/>
          <a:ext cx="4209570" cy="5608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39" tIns="0" rIns="123839" bIns="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Frascos de muestras rotulados, cooler, marcador rotulador, registro de campo.</a:t>
          </a:r>
          <a:endParaRPr lang="es-EC" sz="1500" kern="1200" dirty="0"/>
        </a:p>
      </dsp:txBody>
      <dsp:txXfrm>
        <a:off x="261406" y="93529"/>
        <a:ext cx="4154810" cy="506120"/>
      </dsp:txXfrm>
    </dsp:sp>
    <dsp:sp modelId="{8145AE46-5096-41C2-91E6-1D26BADA0DD8}">
      <dsp:nvSpPr>
        <dsp:cNvPr id="0" name=""/>
        <dsp:cNvSpPr/>
      </dsp:nvSpPr>
      <dsp:spPr>
        <a:xfrm>
          <a:off x="0" y="1208429"/>
          <a:ext cx="4680520" cy="478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4FAB7C-7E66-48E7-9A3D-CBA07B6B1C17}">
      <dsp:nvSpPr>
        <dsp:cNvPr id="0" name=""/>
        <dsp:cNvSpPr/>
      </dsp:nvSpPr>
      <dsp:spPr>
        <a:xfrm>
          <a:off x="170527" y="927989"/>
          <a:ext cx="4226247" cy="5608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39" tIns="0" rIns="123839" bIns="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b="1" kern="1200" dirty="0" smtClean="0">
              <a:solidFill>
                <a:srgbClr val="92D050"/>
              </a:solidFill>
            </a:rPr>
            <a:t>120 vacas </a:t>
          </a:r>
          <a:r>
            <a:rPr lang="es-EC" sz="1500" kern="1200" dirty="0" smtClean="0"/>
            <a:t>en producción con un total de </a:t>
          </a:r>
          <a:r>
            <a:rPr lang="es-EC" sz="1500" b="1" kern="1200" dirty="0" smtClean="0">
              <a:solidFill>
                <a:srgbClr val="92D050"/>
              </a:solidFill>
            </a:rPr>
            <a:t>939 muestras</a:t>
          </a:r>
          <a:endParaRPr lang="es-EC" sz="1500" b="1" kern="1200" dirty="0">
            <a:solidFill>
              <a:srgbClr val="92D050"/>
            </a:solidFill>
          </a:endParaRPr>
        </a:p>
      </dsp:txBody>
      <dsp:txXfrm>
        <a:off x="197907" y="955369"/>
        <a:ext cx="4171487" cy="506120"/>
      </dsp:txXfrm>
    </dsp:sp>
    <dsp:sp modelId="{DBE81A49-5775-48E6-86CE-91E0F0DB0E0F}">
      <dsp:nvSpPr>
        <dsp:cNvPr id="0" name=""/>
        <dsp:cNvSpPr/>
      </dsp:nvSpPr>
      <dsp:spPr>
        <a:xfrm>
          <a:off x="0" y="2070269"/>
          <a:ext cx="4680520" cy="478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469DD2-473A-4A4F-9A2B-73B36EF5024B}">
      <dsp:nvSpPr>
        <dsp:cNvPr id="0" name=""/>
        <dsp:cNvSpPr/>
      </dsp:nvSpPr>
      <dsp:spPr>
        <a:xfrm>
          <a:off x="179050" y="1817312"/>
          <a:ext cx="4209570" cy="5608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39" tIns="0" rIns="123839" bIns="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Muestreo </a:t>
          </a:r>
          <a:r>
            <a:rPr lang="es-EC" sz="1500" b="1" kern="1200" dirty="0" smtClean="0">
              <a:solidFill>
                <a:schemeClr val="accent6">
                  <a:lumMod val="60000"/>
                  <a:lumOff val="40000"/>
                </a:schemeClr>
              </a:solidFill>
            </a:rPr>
            <a:t>mensual durante 15 meses </a:t>
          </a:r>
          <a:r>
            <a:rPr lang="es-EC" sz="1500" kern="1200" dirty="0" smtClean="0"/>
            <a:t>en los ordeños de la mañana, se recolectaron </a:t>
          </a:r>
          <a:r>
            <a:rPr lang="es-EC" sz="1500" b="1" kern="1200" dirty="0" smtClean="0">
              <a:solidFill>
                <a:schemeClr val="accent6">
                  <a:lumMod val="60000"/>
                  <a:lumOff val="40000"/>
                </a:schemeClr>
              </a:solidFill>
            </a:rPr>
            <a:t>60 muestras en promedio  </a:t>
          </a:r>
          <a:endParaRPr lang="es-EC" sz="1500" b="1" kern="1200" dirty="0">
            <a:solidFill>
              <a:schemeClr val="accent6">
                <a:lumMod val="60000"/>
                <a:lumOff val="40000"/>
              </a:schemeClr>
            </a:solidFill>
          </a:endParaRPr>
        </a:p>
      </dsp:txBody>
      <dsp:txXfrm>
        <a:off x="206430" y="1844692"/>
        <a:ext cx="4154810" cy="506120"/>
      </dsp:txXfrm>
    </dsp:sp>
    <dsp:sp modelId="{C549B3E4-E076-4D2F-A991-139A89C495B8}">
      <dsp:nvSpPr>
        <dsp:cNvPr id="0" name=""/>
        <dsp:cNvSpPr/>
      </dsp:nvSpPr>
      <dsp:spPr>
        <a:xfrm>
          <a:off x="0" y="2932109"/>
          <a:ext cx="4680520" cy="478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2DACA0-F18A-4065-A1D2-07B95B61C734}">
      <dsp:nvSpPr>
        <dsp:cNvPr id="0" name=""/>
        <dsp:cNvSpPr/>
      </dsp:nvSpPr>
      <dsp:spPr>
        <a:xfrm>
          <a:off x="220312" y="2651669"/>
          <a:ext cx="4218384" cy="5608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39" tIns="0" rIns="123839" bIns="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El estudio previo desde abril 2019 – enero 2020, fase final diciembre 2020 -  marzo 2021 </a:t>
          </a:r>
          <a:endParaRPr lang="es-EC" sz="1500" kern="1200" dirty="0"/>
        </a:p>
      </dsp:txBody>
      <dsp:txXfrm>
        <a:off x="247692" y="2679049"/>
        <a:ext cx="4163624" cy="5061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6B5C14-E7D1-4CE8-882B-28149A4F1FE5}">
      <dsp:nvSpPr>
        <dsp:cNvPr id="0" name=""/>
        <dsp:cNvSpPr/>
      </dsp:nvSpPr>
      <dsp:spPr>
        <a:xfrm>
          <a:off x="156499" y="4393"/>
          <a:ext cx="1353518" cy="33837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1" kern="1200" dirty="0" smtClean="0">
              <a:solidFill>
                <a:schemeClr val="bg1"/>
              </a:solidFill>
            </a:rPr>
            <a:t>Determinación de la calidad de leche </a:t>
          </a:r>
          <a:endParaRPr lang="es-EC" sz="1100" b="1" kern="1200" dirty="0">
            <a:solidFill>
              <a:schemeClr val="bg1"/>
            </a:solidFill>
          </a:endParaRPr>
        </a:p>
      </dsp:txBody>
      <dsp:txXfrm>
        <a:off x="166410" y="14304"/>
        <a:ext cx="1333696" cy="318557"/>
      </dsp:txXfrm>
    </dsp:sp>
    <dsp:sp modelId="{DB6C5630-81BD-46A2-93EA-E674D8892E79}">
      <dsp:nvSpPr>
        <dsp:cNvPr id="0" name=""/>
        <dsp:cNvSpPr/>
      </dsp:nvSpPr>
      <dsp:spPr>
        <a:xfrm rot="5400000">
          <a:off x="803650" y="372381"/>
          <a:ext cx="59216" cy="59216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49F828-C90D-44DA-83F0-ACA7B9EFFDB4}">
      <dsp:nvSpPr>
        <dsp:cNvPr id="0" name=""/>
        <dsp:cNvSpPr/>
      </dsp:nvSpPr>
      <dsp:spPr>
        <a:xfrm>
          <a:off x="156499" y="461206"/>
          <a:ext cx="1353518" cy="338379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solidFill>
                <a:schemeClr val="tx1"/>
              </a:solidFill>
            </a:rPr>
            <a:t>Grasa</a:t>
          </a:r>
          <a:endParaRPr lang="es-EC" sz="1100" kern="1200" dirty="0">
            <a:solidFill>
              <a:schemeClr val="tx1"/>
            </a:solidFill>
          </a:endParaRPr>
        </a:p>
      </dsp:txBody>
      <dsp:txXfrm>
        <a:off x="166410" y="471117"/>
        <a:ext cx="1333696" cy="318557"/>
      </dsp:txXfrm>
    </dsp:sp>
    <dsp:sp modelId="{8AD391F3-4C7E-43EA-B5AB-6401CDE69506}">
      <dsp:nvSpPr>
        <dsp:cNvPr id="0" name=""/>
        <dsp:cNvSpPr/>
      </dsp:nvSpPr>
      <dsp:spPr>
        <a:xfrm rot="5400000">
          <a:off x="803650" y="829193"/>
          <a:ext cx="59216" cy="59216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928581"/>
            <a:satOff val="3302"/>
            <a:lumOff val="746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B26B13-FB07-4908-9BCE-B2A1BB360E8C}">
      <dsp:nvSpPr>
        <dsp:cNvPr id="0" name=""/>
        <dsp:cNvSpPr/>
      </dsp:nvSpPr>
      <dsp:spPr>
        <a:xfrm>
          <a:off x="156499" y="918018"/>
          <a:ext cx="1353518" cy="338379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929576"/>
            <a:satOff val="3172"/>
            <a:lumOff val="1356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929576"/>
              <a:satOff val="3172"/>
              <a:lumOff val="13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Proteína </a:t>
          </a:r>
          <a:endParaRPr lang="es-EC" sz="1100" kern="1200" dirty="0"/>
        </a:p>
      </dsp:txBody>
      <dsp:txXfrm>
        <a:off x="166410" y="927929"/>
        <a:ext cx="1333696" cy="318557"/>
      </dsp:txXfrm>
    </dsp:sp>
    <dsp:sp modelId="{6F69E557-24F3-4A87-AC12-9F89E4FFD12D}">
      <dsp:nvSpPr>
        <dsp:cNvPr id="0" name=""/>
        <dsp:cNvSpPr/>
      </dsp:nvSpPr>
      <dsp:spPr>
        <a:xfrm rot="5400000">
          <a:off x="803650" y="1286006"/>
          <a:ext cx="59216" cy="59216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1857162"/>
            <a:satOff val="6604"/>
            <a:lumOff val="1493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F40588-47DE-4116-ACBF-98EDC1E28FB3}">
      <dsp:nvSpPr>
        <dsp:cNvPr id="0" name=""/>
        <dsp:cNvSpPr/>
      </dsp:nvSpPr>
      <dsp:spPr>
        <a:xfrm>
          <a:off x="156499" y="1374830"/>
          <a:ext cx="1353518" cy="338379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1859153"/>
            <a:satOff val="6343"/>
            <a:lumOff val="2713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1859153"/>
              <a:satOff val="6343"/>
              <a:lumOff val="271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Lactosa </a:t>
          </a:r>
          <a:endParaRPr lang="es-EC" sz="1100" kern="1200" dirty="0"/>
        </a:p>
      </dsp:txBody>
      <dsp:txXfrm>
        <a:off x="166410" y="1384741"/>
        <a:ext cx="1333696" cy="318557"/>
      </dsp:txXfrm>
    </dsp:sp>
    <dsp:sp modelId="{5C90B236-A6F7-40C5-A107-80CD15FC3FA3}">
      <dsp:nvSpPr>
        <dsp:cNvPr id="0" name=""/>
        <dsp:cNvSpPr/>
      </dsp:nvSpPr>
      <dsp:spPr>
        <a:xfrm rot="5400000">
          <a:off x="803650" y="1742818"/>
          <a:ext cx="59216" cy="59216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2785743"/>
            <a:satOff val="9906"/>
            <a:lumOff val="2240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DAA9F9-24EF-4542-9705-1742C2D70FEF}">
      <dsp:nvSpPr>
        <dsp:cNvPr id="0" name=""/>
        <dsp:cNvSpPr/>
      </dsp:nvSpPr>
      <dsp:spPr>
        <a:xfrm>
          <a:off x="156499" y="1831643"/>
          <a:ext cx="1353518" cy="338379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2788729"/>
            <a:satOff val="9515"/>
            <a:lumOff val="4069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2788729"/>
              <a:satOff val="9515"/>
              <a:lumOff val="40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Sólidos no grasos </a:t>
          </a:r>
          <a:endParaRPr lang="es-EC" sz="1100" kern="1200" dirty="0"/>
        </a:p>
      </dsp:txBody>
      <dsp:txXfrm>
        <a:off x="166410" y="1841554"/>
        <a:ext cx="1333696" cy="318557"/>
      </dsp:txXfrm>
    </dsp:sp>
    <dsp:sp modelId="{36A8AE6B-0035-4655-B908-D1A8D0862B34}">
      <dsp:nvSpPr>
        <dsp:cNvPr id="0" name=""/>
        <dsp:cNvSpPr/>
      </dsp:nvSpPr>
      <dsp:spPr>
        <a:xfrm rot="5400000">
          <a:off x="803650" y="2199630"/>
          <a:ext cx="59216" cy="59216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3714325"/>
            <a:satOff val="13208"/>
            <a:lumOff val="2986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9E0FB6-7C65-4B2C-937B-9D9CBF71CDBB}">
      <dsp:nvSpPr>
        <dsp:cNvPr id="0" name=""/>
        <dsp:cNvSpPr/>
      </dsp:nvSpPr>
      <dsp:spPr>
        <a:xfrm>
          <a:off x="156499" y="2288455"/>
          <a:ext cx="1353518" cy="338379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3718306"/>
            <a:satOff val="12686"/>
            <a:lumOff val="5426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3718306"/>
              <a:satOff val="12686"/>
              <a:lumOff val="54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Densidad </a:t>
          </a:r>
          <a:endParaRPr lang="es-EC" sz="1100" kern="1200" dirty="0"/>
        </a:p>
      </dsp:txBody>
      <dsp:txXfrm>
        <a:off x="166410" y="2298366"/>
        <a:ext cx="1333696" cy="318557"/>
      </dsp:txXfrm>
    </dsp:sp>
    <dsp:sp modelId="{9EA4EA81-415F-4575-8855-564979D9885E}">
      <dsp:nvSpPr>
        <dsp:cNvPr id="0" name=""/>
        <dsp:cNvSpPr/>
      </dsp:nvSpPr>
      <dsp:spPr>
        <a:xfrm rot="5400000">
          <a:off x="803650" y="2656443"/>
          <a:ext cx="59216" cy="59216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4642906"/>
            <a:satOff val="16510"/>
            <a:lumOff val="3733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A61933-3329-4651-9B53-907BEC151778}">
      <dsp:nvSpPr>
        <dsp:cNvPr id="0" name=""/>
        <dsp:cNvSpPr/>
      </dsp:nvSpPr>
      <dsp:spPr>
        <a:xfrm>
          <a:off x="156499" y="2745267"/>
          <a:ext cx="1353518" cy="338379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4647882"/>
            <a:satOff val="15858"/>
            <a:lumOff val="6782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4647882"/>
              <a:satOff val="15858"/>
              <a:lumOff val="67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Agua añadida</a:t>
          </a:r>
          <a:endParaRPr lang="es-EC" sz="1100" kern="1200" dirty="0"/>
        </a:p>
      </dsp:txBody>
      <dsp:txXfrm>
        <a:off x="166410" y="2755178"/>
        <a:ext cx="1333696" cy="318557"/>
      </dsp:txXfrm>
    </dsp:sp>
    <dsp:sp modelId="{6FD5E90E-7B87-4F47-B7C2-8BD925A8494D}">
      <dsp:nvSpPr>
        <dsp:cNvPr id="0" name=""/>
        <dsp:cNvSpPr/>
      </dsp:nvSpPr>
      <dsp:spPr>
        <a:xfrm rot="5400000">
          <a:off x="803650" y="3113255"/>
          <a:ext cx="59216" cy="59216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5571487"/>
            <a:satOff val="19812"/>
            <a:lumOff val="4480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853CA9-B11C-4F6C-9E76-44417F5D44EB}">
      <dsp:nvSpPr>
        <dsp:cNvPr id="0" name=""/>
        <dsp:cNvSpPr/>
      </dsp:nvSpPr>
      <dsp:spPr>
        <a:xfrm>
          <a:off x="156499" y="3202080"/>
          <a:ext cx="1353518" cy="338379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5577458"/>
            <a:satOff val="19029"/>
            <a:lumOff val="8139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5577458"/>
              <a:satOff val="19029"/>
              <a:lumOff val="81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solidFill>
                <a:schemeClr val="tx1"/>
              </a:solidFill>
            </a:rPr>
            <a:t>Punto de crioscopia </a:t>
          </a:r>
          <a:endParaRPr lang="es-EC" sz="1100" kern="1200" dirty="0">
            <a:solidFill>
              <a:schemeClr val="tx1"/>
            </a:solidFill>
          </a:endParaRPr>
        </a:p>
      </dsp:txBody>
      <dsp:txXfrm>
        <a:off x="166410" y="3211991"/>
        <a:ext cx="1333696" cy="318557"/>
      </dsp:txXfrm>
    </dsp:sp>
    <dsp:sp modelId="{4EB05DFB-A9E6-4B64-8FEB-C985B267B40C}">
      <dsp:nvSpPr>
        <dsp:cNvPr id="0" name=""/>
        <dsp:cNvSpPr/>
      </dsp:nvSpPr>
      <dsp:spPr>
        <a:xfrm rot="5400000">
          <a:off x="803650" y="3570068"/>
          <a:ext cx="59216" cy="59216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6500068"/>
            <a:satOff val="23114"/>
            <a:lumOff val="5227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17BDC5-C92B-4C11-BDF2-665EC33752C9}">
      <dsp:nvSpPr>
        <dsp:cNvPr id="0" name=""/>
        <dsp:cNvSpPr/>
      </dsp:nvSpPr>
      <dsp:spPr>
        <a:xfrm>
          <a:off x="156499" y="3658892"/>
          <a:ext cx="1353518" cy="338379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6507035"/>
            <a:satOff val="22201"/>
            <a:lumOff val="9495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6507035"/>
              <a:satOff val="22201"/>
              <a:lumOff val="94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solidFill>
                <a:schemeClr val="tx1"/>
              </a:solidFill>
            </a:rPr>
            <a:t>Temperatura </a:t>
          </a:r>
          <a:endParaRPr lang="es-EC" sz="1100" kern="1200" dirty="0">
            <a:solidFill>
              <a:schemeClr val="tx1"/>
            </a:solidFill>
          </a:endParaRPr>
        </a:p>
      </dsp:txBody>
      <dsp:txXfrm>
        <a:off x="166410" y="3668803"/>
        <a:ext cx="1333696" cy="318557"/>
      </dsp:txXfrm>
    </dsp:sp>
    <dsp:sp modelId="{1DC9543C-6E6C-449C-9174-8CD58C386DE1}">
      <dsp:nvSpPr>
        <dsp:cNvPr id="0" name=""/>
        <dsp:cNvSpPr/>
      </dsp:nvSpPr>
      <dsp:spPr>
        <a:xfrm rot="5400000">
          <a:off x="803650" y="4026880"/>
          <a:ext cx="59216" cy="59216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7428649"/>
            <a:satOff val="26416"/>
            <a:lumOff val="5973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FB4830-7F9A-4206-B258-04D2CFF9A7DA}">
      <dsp:nvSpPr>
        <dsp:cNvPr id="0" name=""/>
        <dsp:cNvSpPr/>
      </dsp:nvSpPr>
      <dsp:spPr>
        <a:xfrm>
          <a:off x="156499" y="4115705"/>
          <a:ext cx="1353518" cy="338379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7436612"/>
            <a:satOff val="25373"/>
            <a:lumOff val="10851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7436612"/>
              <a:satOff val="25373"/>
              <a:lumOff val="108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solidFill>
                <a:schemeClr val="tx1"/>
              </a:solidFill>
            </a:rPr>
            <a:t>Acidez titulable </a:t>
          </a:r>
          <a:endParaRPr lang="es-EC" sz="1100" kern="1200" dirty="0">
            <a:solidFill>
              <a:schemeClr val="tx1"/>
            </a:solidFill>
          </a:endParaRPr>
        </a:p>
      </dsp:txBody>
      <dsp:txXfrm>
        <a:off x="166410" y="4125616"/>
        <a:ext cx="1333696" cy="318557"/>
      </dsp:txXfrm>
    </dsp:sp>
    <dsp:sp modelId="{BB388445-9ED4-4905-A8CA-F30CEE4DD5C5}">
      <dsp:nvSpPr>
        <dsp:cNvPr id="0" name=""/>
        <dsp:cNvSpPr/>
      </dsp:nvSpPr>
      <dsp:spPr>
        <a:xfrm rot="5400000">
          <a:off x="803650" y="4483692"/>
          <a:ext cx="59216" cy="59216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8357230"/>
            <a:satOff val="29718"/>
            <a:lumOff val="672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665CDA-660C-4C73-A7E6-3924833316DF}">
      <dsp:nvSpPr>
        <dsp:cNvPr id="0" name=""/>
        <dsp:cNvSpPr/>
      </dsp:nvSpPr>
      <dsp:spPr>
        <a:xfrm>
          <a:off x="156499" y="4572517"/>
          <a:ext cx="1353518" cy="338379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8366188"/>
            <a:satOff val="28544"/>
            <a:lumOff val="12208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8366188"/>
              <a:satOff val="28544"/>
              <a:lumOff val="122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solidFill>
                <a:schemeClr val="tx1"/>
              </a:solidFill>
            </a:rPr>
            <a:t>Conductividad eléctrica </a:t>
          </a:r>
          <a:endParaRPr lang="es-EC" sz="1100" kern="1200" dirty="0">
            <a:solidFill>
              <a:schemeClr val="tx1"/>
            </a:solidFill>
          </a:endParaRPr>
        </a:p>
      </dsp:txBody>
      <dsp:txXfrm>
        <a:off x="166410" y="4582428"/>
        <a:ext cx="1333696" cy="318557"/>
      </dsp:txXfrm>
    </dsp:sp>
    <dsp:sp modelId="{F192CFEB-DACC-4E90-B064-EC704DA69D2F}">
      <dsp:nvSpPr>
        <dsp:cNvPr id="0" name=""/>
        <dsp:cNvSpPr/>
      </dsp:nvSpPr>
      <dsp:spPr>
        <a:xfrm rot="5400000">
          <a:off x="803650" y="4940505"/>
          <a:ext cx="59216" cy="59216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9285811"/>
            <a:satOff val="33020"/>
            <a:lumOff val="746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0323FE-EE35-494F-928E-8F3120685C28}">
      <dsp:nvSpPr>
        <dsp:cNvPr id="0" name=""/>
        <dsp:cNvSpPr/>
      </dsp:nvSpPr>
      <dsp:spPr>
        <a:xfrm>
          <a:off x="156499" y="5029329"/>
          <a:ext cx="1353518" cy="338379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9295764"/>
            <a:satOff val="31716"/>
            <a:lumOff val="13564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9295764"/>
              <a:satOff val="31716"/>
              <a:lumOff val="135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solidFill>
                <a:schemeClr val="tx1"/>
              </a:solidFill>
            </a:rPr>
            <a:t>pH</a:t>
          </a:r>
          <a:endParaRPr lang="es-EC" sz="1100" kern="1200" dirty="0">
            <a:solidFill>
              <a:schemeClr val="tx1"/>
            </a:solidFill>
          </a:endParaRPr>
        </a:p>
      </dsp:txBody>
      <dsp:txXfrm>
        <a:off x="166410" y="5039240"/>
        <a:ext cx="1333696" cy="318557"/>
      </dsp:txXfrm>
    </dsp:sp>
    <dsp:sp modelId="{C05FD8D8-C59E-4582-BA0E-469FAFD3E537}">
      <dsp:nvSpPr>
        <dsp:cNvPr id="0" name=""/>
        <dsp:cNvSpPr/>
      </dsp:nvSpPr>
      <dsp:spPr>
        <a:xfrm>
          <a:off x="1699510" y="4393"/>
          <a:ext cx="1353518" cy="338379"/>
        </a:xfrm>
        <a:prstGeom prst="roundRect">
          <a:avLst>
            <a:gd name="adj" fmla="val 10000"/>
          </a:avLst>
        </a:prstGeom>
        <a:solidFill>
          <a:schemeClr val="accent4">
            <a:hueOff val="11142974"/>
            <a:satOff val="39624"/>
            <a:lumOff val="8960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1" kern="1200" dirty="0" smtClean="0">
              <a:solidFill>
                <a:schemeClr val="tx1"/>
              </a:solidFill>
            </a:rPr>
            <a:t>Número de células somáticas </a:t>
          </a:r>
          <a:endParaRPr lang="es-EC" sz="1100" b="1" kern="1200" dirty="0">
            <a:solidFill>
              <a:schemeClr val="tx1"/>
            </a:solidFill>
          </a:endParaRPr>
        </a:p>
      </dsp:txBody>
      <dsp:txXfrm>
        <a:off x="1709421" y="14304"/>
        <a:ext cx="1333696" cy="318557"/>
      </dsp:txXfrm>
    </dsp:sp>
    <dsp:sp modelId="{ACEC9125-BCF6-4AAC-B010-8C18540F4E05}">
      <dsp:nvSpPr>
        <dsp:cNvPr id="0" name=""/>
        <dsp:cNvSpPr/>
      </dsp:nvSpPr>
      <dsp:spPr>
        <a:xfrm rot="5400000">
          <a:off x="2346661" y="372381"/>
          <a:ext cx="59216" cy="59216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10214393"/>
            <a:satOff val="36322"/>
            <a:lumOff val="8214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301A7B-3751-48AB-956F-76B77F9280D8}">
      <dsp:nvSpPr>
        <dsp:cNvPr id="0" name=""/>
        <dsp:cNvSpPr/>
      </dsp:nvSpPr>
      <dsp:spPr>
        <a:xfrm>
          <a:off x="1699510" y="461206"/>
          <a:ext cx="1353518" cy="790589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10225341"/>
            <a:satOff val="34887"/>
            <a:lumOff val="14921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10225341"/>
              <a:satOff val="34887"/>
              <a:lumOff val="1492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smtClean="0">
              <a:solidFill>
                <a:schemeClr val="tx1"/>
              </a:solidFill>
            </a:rPr>
            <a:t>Número de células somáticas por mililitro de leche </a:t>
          </a:r>
          <a:endParaRPr lang="es-EC" sz="1100" kern="1200" dirty="0">
            <a:solidFill>
              <a:schemeClr val="tx1"/>
            </a:solidFill>
          </a:endParaRPr>
        </a:p>
      </dsp:txBody>
      <dsp:txXfrm>
        <a:off x="1722666" y="484362"/>
        <a:ext cx="1307206" cy="744277"/>
      </dsp:txXfrm>
    </dsp:sp>
    <dsp:sp modelId="{9A8F1AB3-DD80-4F4E-9761-BDA7F9B72CA0}">
      <dsp:nvSpPr>
        <dsp:cNvPr id="0" name=""/>
        <dsp:cNvSpPr/>
      </dsp:nvSpPr>
      <dsp:spPr>
        <a:xfrm rot="5400000">
          <a:off x="2346661" y="1281404"/>
          <a:ext cx="59216" cy="59216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11142974"/>
            <a:satOff val="39624"/>
            <a:lumOff val="8960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8C6AA6-B6E2-4CD2-8E57-9AC304B0766B}">
      <dsp:nvSpPr>
        <dsp:cNvPr id="0" name=""/>
        <dsp:cNvSpPr/>
      </dsp:nvSpPr>
      <dsp:spPr>
        <a:xfrm>
          <a:off x="1699510" y="1370228"/>
          <a:ext cx="1353518" cy="338379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11154917"/>
            <a:satOff val="38059"/>
            <a:lumOff val="16277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11154917"/>
              <a:satOff val="38059"/>
              <a:lumOff val="162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smtClean="0">
              <a:solidFill>
                <a:schemeClr val="tx1"/>
              </a:solidFill>
            </a:rPr>
            <a:t>Tiempo </a:t>
          </a:r>
          <a:endParaRPr lang="es-EC" sz="1100" kern="1200" dirty="0">
            <a:solidFill>
              <a:schemeClr val="tx1"/>
            </a:solidFill>
          </a:endParaRPr>
        </a:p>
      </dsp:txBody>
      <dsp:txXfrm>
        <a:off x="1709421" y="1380139"/>
        <a:ext cx="1333696" cy="31855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98DB05-4E00-43B6-A3A7-169671B0623C}">
      <dsp:nvSpPr>
        <dsp:cNvPr id="0" name=""/>
        <dsp:cNvSpPr/>
      </dsp:nvSpPr>
      <dsp:spPr>
        <a:xfrm>
          <a:off x="1341000" y="1379337"/>
          <a:ext cx="804532" cy="581589"/>
        </a:xfrm>
        <a:custGeom>
          <a:avLst/>
          <a:gdLst/>
          <a:ahLst/>
          <a:cxnLst/>
          <a:rect l="0" t="0" r="0" b="0"/>
          <a:pathLst>
            <a:path>
              <a:moveTo>
                <a:pt x="804532" y="0"/>
              </a:moveTo>
              <a:lnTo>
                <a:pt x="804532" y="581589"/>
              </a:lnTo>
              <a:lnTo>
                <a:pt x="0" y="581589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CC750A-BFFE-4BAE-920B-E5DEFF78414F}">
      <dsp:nvSpPr>
        <dsp:cNvPr id="0" name=""/>
        <dsp:cNvSpPr/>
      </dsp:nvSpPr>
      <dsp:spPr>
        <a:xfrm>
          <a:off x="3318406" y="4132195"/>
          <a:ext cx="1011353" cy="5815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1589"/>
              </a:lnTo>
              <a:lnTo>
                <a:pt x="1011353" y="581589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37DE9F-119E-4A6C-BA2A-5F4B6F7C47D1}">
      <dsp:nvSpPr>
        <dsp:cNvPr id="0" name=""/>
        <dsp:cNvSpPr/>
      </dsp:nvSpPr>
      <dsp:spPr>
        <a:xfrm>
          <a:off x="2145533" y="1379337"/>
          <a:ext cx="1172872" cy="17835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79985"/>
              </a:lnTo>
              <a:lnTo>
                <a:pt x="1172872" y="1579985"/>
              </a:lnTo>
              <a:lnTo>
                <a:pt x="1172872" y="1783542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4972AD-DF4C-4BAE-846A-648B46098566}">
      <dsp:nvSpPr>
        <dsp:cNvPr id="0" name=""/>
        <dsp:cNvSpPr/>
      </dsp:nvSpPr>
      <dsp:spPr>
        <a:xfrm>
          <a:off x="972660" y="4132195"/>
          <a:ext cx="891771" cy="5815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1589"/>
              </a:lnTo>
              <a:lnTo>
                <a:pt x="891771" y="581589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B750D6-577C-4466-AF57-654FEF83F343}">
      <dsp:nvSpPr>
        <dsp:cNvPr id="0" name=""/>
        <dsp:cNvSpPr/>
      </dsp:nvSpPr>
      <dsp:spPr>
        <a:xfrm>
          <a:off x="972660" y="1379337"/>
          <a:ext cx="1172872" cy="1783542"/>
        </a:xfrm>
        <a:custGeom>
          <a:avLst/>
          <a:gdLst/>
          <a:ahLst/>
          <a:cxnLst/>
          <a:rect l="0" t="0" r="0" b="0"/>
          <a:pathLst>
            <a:path>
              <a:moveTo>
                <a:pt x="1172872" y="0"/>
              </a:moveTo>
              <a:lnTo>
                <a:pt x="1172872" y="1579985"/>
              </a:lnTo>
              <a:lnTo>
                <a:pt x="0" y="1579985"/>
              </a:lnTo>
              <a:lnTo>
                <a:pt x="0" y="1783542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4CCA01-4A03-40AA-B8A3-B75ADB7D7304}">
      <dsp:nvSpPr>
        <dsp:cNvPr id="0" name=""/>
        <dsp:cNvSpPr/>
      </dsp:nvSpPr>
      <dsp:spPr>
        <a:xfrm>
          <a:off x="1660875" y="410020"/>
          <a:ext cx="969316" cy="969316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624425-A03F-43A0-97DB-6038AE2A66D6}">
      <dsp:nvSpPr>
        <dsp:cNvPr id="0" name=""/>
        <dsp:cNvSpPr/>
      </dsp:nvSpPr>
      <dsp:spPr>
        <a:xfrm>
          <a:off x="1660875" y="410020"/>
          <a:ext cx="969316" cy="969316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8FFAD0-F401-4CC8-888A-6690DAE5C151}">
      <dsp:nvSpPr>
        <dsp:cNvPr id="0" name=""/>
        <dsp:cNvSpPr/>
      </dsp:nvSpPr>
      <dsp:spPr>
        <a:xfrm>
          <a:off x="1176216" y="584497"/>
          <a:ext cx="1938632" cy="62036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smtClean="0">
              <a:ln/>
            </a:rPr>
            <a:t>Células somáticas sobre la producción de leche </a:t>
          </a:r>
          <a:endParaRPr lang="es-EC" sz="1500" kern="1200" dirty="0">
            <a:ln/>
          </a:endParaRPr>
        </a:p>
      </dsp:txBody>
      <dsp:txXfrm>
        <a:off x="1176216" y="584497"/>
        <a:ext cx="1938632" cy="620362"/>
      </dsp:txXfrm>
    </dsp:sp>
    <dsp:sp modelId="{F80C0714-1ED4-45F3-85E2-9756D5448EC8}">
      <dsp:nvSpPr>
        <dsp:cNvPr id="0" name=""/>
        <dsp:cNvSpPr/>
      </dsp:nvSpPr>
      <dsp:spPr>
        <a:xfrm>
          <a:off x="488002" y="3162879"/>
          <a:ext cx="969316" cy="969316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FE3255-3058-471E-9274-80D7CB1D4665}">
      <dsp:nvSpPr>
        <dsp:cNvPr id="0" name=""/>
        <dsp:cNvSpPr/>
      </dsp:nvSpPr>
      <dsp:spPr>
        <a:xfrm>
          <a:off x="488002" y="3162879"/>
          <a:ext cx="969316" cy="969316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F4D829-ACE9-446D-9E90-88AE79A676E3}">
      <dsp:nvSpPr>
        <dsp:cNvPr id="0" name=""/>
        <dsp:cNvSpPr/>
      </dsp:nvSpPr>
      <dsp:spPr>
        <a:xfrm>
          <a:off x="3344" y="3337356"/>
          <a:ext cx="1938632" cy="62036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smtClean="0">
              <a:ln/>
            </a:rPr>
            <a:t>Parte fija </a:t>
          </a:r>
          <a:endParaRPr lang="es-EC" sz="1500" kern="1200" dirty="0">
            <a:ln/>
          </a:endParaRPr>
        </a:p>
      </dsp:txBody>
      <dsp:txXfrm>
        <a:off x="3344" y="3337356"/>
        <a:ext cx="1938632" cy="620362"/>
      </dsp:txXfrm>
    </dsp:sp>
    <dsp:sp modelId="{D1D484FF-B5DB-43F0-9643-A108B83C6855}">
      <dsp:nvSpPr>
        <dsp:cNvPr id="0" name=""/>
        <dsp:cNvSpPr/>
      </dsp:nvSpPr>
      <dsp:spPr>
        <a:xfrm>
          <a:off x="1748113" y="4539308"/>
          <a:ext cx="969316" cy="969316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D7B308-F15C-479E-88EC-BCAD88321A36}">
      <dsp:nvSpPr>
        <dsp:cNvPr id="0" name=""/>
        <dsp:cNvSpPr/>
      </dsp:nvSpPr>
      <dsp:spPr>
        <a:xfrm>
          <a:off x="1748113" y="4539308"/>
          <a:ext cx="969316" cy="969316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A431FB-A3A1-4504-9F72-081A96653B8E}">
      <dsp:nvSpPr>
        <dsp:cNvPr id="0" name=""/>
        <dsp:cNvSpPr/>
      </dsp:nvSpPr>
      <dsp:spPr>
        <a:xfrm>
          <a:off x="1263455" y="4713785"/>
          <a:ext cx="1938632" cy="62036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ln/>
            </a:rPr>
            <a:t>Raza, número de partos </a:t>
          </a:r>
          <a:endParaRPr lang="es-EC" sz="1500" kern="1200" dirty="0">
            <a:ln/>
          </a:endParaRPr>
        </a:p>
      </dsp:txBody>
      <dsp:txXfrm>
        <a:off x="1263455" y="4713785"/>
        <a:ext cx="1938632" cy="620362"/>
      </dsp:txXfrm>
    </dsp:sp>
    <dsp:sp modelId="{EA5FD10E-3E94-46EE-8670-3C0154F58237}">
      <dsp:nvSpPr>
        <dsp:cNvPr id="0" name=""/>
        <dsp:cNvSpPr/>
      </dsp:nvSpPr>
      <dsp:spPr>
        <a:xfrm>
          <a:off x="2833747" y="3162879"/>
          <a:ext cx="969316" cy="969316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F27D8F-0E32-423B-918F-E81C80F2E879}">
      <dsp:nvSpPr>
        <dsp:cNvPr id="0" name=""/>
        <dsp:cNvSpPr/>
      </dsp:nvSpPr>
      <dsp:spPr>
        <a:xfrm>
          <a:off x="2833747" y="3162879"/>
          <a:ext cx="969316" cy="969316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FE4091-892F-4C64-9841-B180CFF9EDF5}">
      <dsp:nvSpPr>
        <dsp:cNvPr id="0" name=""/>
        <dsp:cNvSpPr/>
      </dsp:nvSpPr>
      <dsp:spPr>
        <a:xfrm>
          <a:off x="2349089" y="3337356"/>
          <a:ext cx="1938632" cy="62036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smtClean="0">
              <a:ln/>
            </a:rPr>
            <a:t>Parte aleatoria </a:t>
          </a:r>
          <a:endParaRPr lang="es-EC" sz="1500" kern="1200" dirty="0">
            <a:ln/>
          </a:endParaRPr>
        </a:p>
      </dsp:txBody>
      <dsp:txXfrm>
        <a:off x="2349089" y="3337356"/>
        <a:ext cx="1938632" cy="620362"/>
      </dsp:txXfrm>
    </dsp:sp>
    <dsp:sp modelId="{F934EF89-BF87-438D-97BD-6258F129CBED}">
      <dsp:nvSpPr>
        <dsp:cNvPr id="0" name=""/>
        <dsp:cNvSpPr/>
      </dsp:nvSpPr>
      <dsp:spPr>
        <a:xfrm>
          <a:off x="4190296" y="4539308"/>
          <a:ext cx="1162190" cy="969316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921DE4-D5FF-475F-A786-3E0406909FA0}">
      <dsp:nvSpPr>
        <dsp:cNvPr id="0" name=""/>
        <dsp:cNvSpPr/>
      </dsp:nvSpPr>
      <dsp:spPr>
        <a:xfrm>
          <a:off x="4190296" y="4539308"/>
          <a:ext cx="1162190" cy="969316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7467CF-4B64-428B-B4AF-033D75A4E04D}">
      <dsp:nvSpPr>
        <dsp:cNvPr id="0" name=""/>
        <dsp:cNvSpPr/>
      </dsp:nvSpPr>
      <dsp:spPr>
        <a:xfrm>
          <a:off x="3609201" y="4713785"/>
          <a:ext cx="2324381" cy="62036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ln/>
            </a:rPr>
            <a:t>Días en leche, mastitis, CSS y factores meteorológicos </a:t>
          </a:r>
          <a:endParaRPr lang="es-EC" sz="1500" kern="1200" dirty="0">
            <a:ln/>
          </a:endParaRPr>
        </a:p>
      </dsp:txBody>
      <dsp:txXfrm>
        <a:off x="3609201" y="4713785"/>
        <a:ext cx="2324381" cy="620362"/>
      </dsp:txXfrm>
    </dsp:sp>
    <dsp:sp modelId="{CC0E56DF-B6E1-463E-B682-5FDBD0E866CB}">
      <dsp:nvSpPr>
        <dsp:cNvPr id="0" name=""/>
        <dsp:cNvSpPr/>
      </dsp:nvSpPr>
      <dsp:spPr>
        <a:xfrm>
          <a:off x="488002" y="1786450"/>
          <a:ext cx="969316" cy="969316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A77101-4E00-4F69-B9A6-1AC1F7E50BEC}">
      <dsp:nvSpPr>
        <dsp:cNvPr id="0" name=""/>
        <dsp:cNvSpPr/>
      </dsp:nvSpPr>
      <dsp:spPr>
        <a:xfrm>
          <a:off x="488002" y="1786450"/>
          <a:ext cx="969316" cy="969316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CE7C7D-BF13-4342-86AE-122F47F21C8A}">
      <dsp:nvSpPr>
        <dsp:cNvPr id="0" name=""/>
        <dsp:cNvSpPr/>
      </dsp:nvSpPr>
      <dsp:spPr>
        <a:xfrm>
          <a:off x="3344" y="1960927"/>
          <a:ext cx="1938632" cy="62036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smtClean="0">
              <a:ln/>
            </a:rPr>
            <a:t>Modelo lineal mixto </a:t>
          </a:r>
          <a:endParaRPr lang="es-EC" sz="1500" kern="1200" dirty="0">
            <a:ln/>
          </a:endParaRPr>
        </a:p>
      </dsp:txBody>
      <dsp:txXfrm>
        <a:off x="3344" y="1960927"/>
        <a:ext cx="1938632" cy="62036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53BAA8-9F84-4923-B89D-2723250DB49D}">
      <dsp:nvSpPr>
        <dsp:cNvPr id="0" name=""/>
        <dsp:cNvSpPr/>
      </dsp:nvSpPr>
      <dsp:spPr>
        <a:xfrm>
          <a:off x="447589" y="1279785"/>
          <a:ext cx="1890832" cy="393490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b="1" kern="1200" dirty="0" smtClean="0">
              <a:solidFill>
                <a:schemeClr val="tx1"/>
              </a:solidFill>
            </a:rPr>
            <a:t>Parte fija </a:t>
          </a:r>
          <a:endParaRPr lang="es-EC" sz="1500" b="1" kern="1200" dirty="0">
            <a:solidFill>
              <a:schemeClr val="tx1"/>
            </a:solidFill>
          </a:endParaRPr>
        </a:p>
      </dsp:txBody>
      <dsp:txXfrm>
        <a:off x="459114" y="1291310"/>
        <a:ext cx="1867782" cy="370440"/>
      </dsp:txXfrm>
    </dsp:sp>
    <dsp:sp modelId="{A71C8260-9D9B-441B-83C9-41C5D0FC6CCC}">
      <dsp:nvSpPr>
        <dsp:cNvPr id="0" name=""/>
        <dsp:cNvSpPr/>
      </dsp:nvSpPr>
      <dsp:spPr>
        <a:xfrm rot="17604397">
          <a:off x="2099607" y="1106230"/>
          <a:ext cx="792421" cy="13390"/>
        </a:xfrm>
        <a:custGeom>
          <a:avLst/>
          <a:gdLst/>
          <a:ahLst/>
          <a:cxnLst/>
          <a:rect l="0" t="0" r="0" b="0"/>
          <a:pathLst>
            <a:path>
              <a:moveTo>
                <a:pt x="0" y="6695"/>
              </a:moveTo>
              <a:lnTo>
                <a:pt x="792421" y="66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500" kern="1200">
            <a:solidFill>
              <a:schemeClr val="tx1"/>
            </a:solidFill>
          </a:endParaRPr>
        </a:p>
      </dsp:txBody>
      <dsp:txXfrm>
        <a:off x="2476007" y="1093114"/>
        <a:ext cx="39621" cy="39621"/>
      </dsp:txXfrm>
    </dsp:sp>
    <dsp:sp modelId="{4A3EA9D5-49C6-4CF4-B425-F9F9C0769581}">
      <dsp:nvSpPr>
        <dsp:cNvPr id="0" name=""/>
        <dsp:cNvSpPr/>
      </dsp:nvSpPr>
      <dsp:spPr>
        <a:xfrm>
          <a:off x="2653214" y="552573"/>
          <a:ext cx="786981" cy="393490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tx1"/>
              </a:solidFill>
            </a:rPr>
            <a:t>Raza</a:t>
          </a:r>
          <a:endParaRPr lang="es-EC" sz="1500" kern="1200" dirty="0">
            <a:solidFill>
              <a:schemeClr val="tx1"/>
            </a:solidFill>
          </a:endParaRPr>
        </a:p>
      </dsp:txBody>
      <dsp:txXfrm>
        <a:off x="2664739" y="564098"/>
        <a:ext cx="763931" cy="370440"/>
      </dsp:txXfrm>
    </dsp:sp>
    <dsp:sp modelId="{1CD98C88-B8E2-4AC5-A586-7BC96B7E3639}">
      <dsp:nvSpPr>
        <dsp:cNvPr id="0" name=""/>
        <dsp:cNvSpPr/>
      </dsp:nvSpPr>
      <dsp:spPr>
        <a:xfrm>
          <a:off x="3440195" y="742624"/>
          <a:ext cx="314792" cy="13390"/>
        </a:xfrm>
        <a:custGeom>
          <a:avLst/>
          <a:gdLst/>
          <a:ahLst/>
          <a:cxnLst/>
          <a:rect l="0" t="0" r="0" b="0"/>
          <a:pathLst>
            <a:path>
              <a:moveTo>
                <a:pt x="0" y="6695"/>
              </a:moveTo>
              <a:lnTo>
                <a:pt x="314792" y="66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500" kern="1200">
            <a:solidFill>
              <a:schemeClr val="tx1"/>
            </a:solidFill>
          </a:endParaRPr>
        </a:p>
      </dsp:txBody>
      <dsp:txXfrm>
        <a:off x="3589721" y="741449"/>
        <a:ext cx="15739" cy="15739"/>
      </dsp:txXfrm>
    </dsp:sp>
    <dsp:sp modelId="{3AE1BF4E-663E-4454-A35C-CB16094D8C46}">
      <dsp:nvSpPr>
        <dsp:cNvPr id="0" name=""/>
        <dsp:cNvSpPr/>
      </dsp:nvSpPr>
      <dsp:spPr>
        <a:xfrm>
          <a:off x="3754987" y="3286"/>
          <a:ext cx="2480548" cy="149206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500" kern="1200">
            <a:solidFill>
              <a:schemeClr val="tx1"/>
            </a:solidFill>
          </a:endParaRPr>
        </a:p>
      </dsp:txBody>
      <dsp:txXfrm>
        <a:off x="3798688" y="46987"/>
        <a:ext cx="2393146" cy="1404662"/>
      </dsp:txXfrm>
    </dsp:sp>
    <dsp:sp modelId="{A4A8A020-48CE-4DAE-B68C-74470A3EDAB3}">
      <dsp:nvSpPr>
        <dsp:cNvPr id="0" name=""/>
        <dsp:cNvSpPr/>
      </dsp:nvSpPr>
      <dsp:spPr>
        <a:xfrm rot="3995603">
          <a:off x="2099607" y="1833441"/>
          <a:ext cx="792421" cy="13390"/>
        </a:xfrm>
        <a:custGeom>
          <a:avLst/>
          <a:gdLst/>
          <a:ahLst/>
          <a:cxnLst/>
          <a:rect l="0" t="0" r="0" b="0"/>
          <a:pathLst>
            <a:path>
              <a:moveTo>
                <a:pt x="0" y="6695"/>
              </a:moveTo>
              <a:lnTo>
                <a:pt x="792421" y="66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500" kern="1200">
            <a:solidFill>
              <a:schemeClr val="tx1"/>
            </a:solidFill>
          </a:endParaRPr>
        </a:p>
      </dsp:txBody>
      <dsp:txXfrm>
        <a:off x="2476007" y="1820326"/>
        <a:ext cx="39621" cy="39621"/>
      </dsp:txXfrm>
    </dsp:sp>
    <dsp:sp modelId="{7C83EA4A-6B9C-4E81-9A16-BC6FBAE0BB6E}">
      <dsp:nvSpPr>
        <dsp:cNvPr id="0" name=""/>
        <dsp:cNvSpPr/>
      </dsp:nvSpPr>
      <dsp:spPr>
        <a:xfrm>
          <a:off x="2653214" y="2006997"/>
          <a:ext cx="2038068" cy="393490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tx1"/>
              </a:solidFill>
            </a:rPr>
            <a:t>Número de partos </a:t>
          </a:r>
          <a:endParaRPr lang="es-EC" sz="1500" kern="1200" dirty="0">
            <a:solidFill>
              <a:schemeClr val="tx1"/>
            </a:solidFill>
          </a:endParaRPr>
        </a:p>
      </dsp:txBody>
      <dsp:txXfrm>
        <a:off x="2664739" y="2018522"/>
        <a:ext cx="2015018" cy="370440"/>
      </dsp:txXfrm>
    </dsp:sp>
    <dsp:sp modelId="{EAC8C67F-6028-45CB-AE92-475374DFADA7}">
      <dsp:nvSpPr>
        <dsp:cNvPr id="0" name=""/>
        <dsp:cNvSpPr/>
      </dsp:nvSpPr>
      <dsp:spPr>
        <a:xfrm>
          <a:off x="4691282" y="2197047"/>
          <a:ext cx="314792" cy="13390"/>
        </a:xfrm>
        <a:custGeom>
          <a:avLst/>
          <a:gdLst/>
          <a:ahLst/>
          <a:cxnLst/>
          <a:rect l="0" t="0" r="0" b="0"/>
          <a:pathLst>
            <a:path>
              <a:moveTo>
                <a:pt x="0" y="6695"/>
              </a:moveTo>
              <a:lnTo>
                <a:pt x="314792" y="66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500" kern="1200">
            <a:solidFill>
              <a:schemeClr val="tx1"/>
            </a:solidFill>
          </a:endParaRPr>
        </a:p>
      </dsp:txBody>
      <dsp:txXfrm>
        <a:off x="4840809" y="2195873"/>
        <a:ext cx="15739" cy="15739"/>
      </dsp:txXfrm>
    </dsp:sp>
    <dsp:sp modelId="{A643452C-A13B-4952-BEAA-4330CC8D3EF0}">
      <dsp:nvSpPr>
        <dsp:cNvPr id="0" name=""/>
        <dsp:cNvSpPr/>
      </dsp:nvSpPr>
      <dsp:spPr>
        <a:xfrm>
          <a:off x="5006075" y="1554375"/>
          <a:ext cx="1883088" cy="1298735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tx1"/>
              </a:solidFill>
            </a:rPr>
            <a:t>(36) Primíparas</a:t>
          </a:r>
        </a:p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tx1"/>
              </a:solidFill>
            </a:rPr>
            <a:t>(25) 2 partos</a:t>
          </a:r>
        </a:p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tx1"/>
              </a:solidFill>
            </a:rPr>
            <a:t>(31) 3 partos </a:t>
          </a:r>
        </a:p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tx1"/>
              </a:solidFill>
            </a:rPr>
            <a:t>(38) ≥ 4 partos   </a:t>
          </a:r>
          <a:endParaRPr lang="es-EC" sz="1500" kern="1200" dirty="0">
            <a:solidFill>
              <a:schemeClr val="tx1"/>
            </a:solidFill>
          </a:endParaRPr>
        </a:p>
      </dsp:txBody>
      <dsp:txXfrm>
        <a:off x="5044114" y="1592414"/>
        <a:ext cx="1807010" cy="1222657"/>
      </dsp:txXfrm>
    </dsp:sp>
    <dsp:sp modelId="{66BD298F-D914-4382-8F4B-651359592E53}">
      <dsp:nvSpPr>
        <dsp:cNvPr id="0" name=""/>
        <dsp:cNvSpPr/>
      </dsp:nvSpPr>
      <dsp:spPr>
        <a:xfrm>
          <a:off x="447589" y="3902453"/>
          <a:ext cx="1801753" cy="393490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b="1" kern="1200" dirty="0" smtClean="0">
              <a:solidFill>
                <a:schemeClr val="tx1"/>
              </a:solidFill>
            </a:rPr>
            <a:t>Parte aleatoria </a:t>
          </a:r>
          <a:endParaRPr lang="es-EC" sz="1500" b="1" kern="1200" dirty="0">
            <a:solidFill>
              <a:schemeClr val="tx1"/>
            </a:solidFill>
          </a:endParaRPr>
        </a:p>
      </dsp:txBody>
      <dsp:txXfrm>
        <a:off x="459114" y="3913978"/>
        <a:ext cx="1778703" cy="370440"/>
      </dsp:txXfrm>
    </dsp:sp>
    <dsp:sp modelId="{E04CD111-3D37-4EC9-9B6E-22704B75AFEC}">
      <dsp:nvSpPr>
        <dsp:cNvPr id="0" name=""/>
        <dsp:cNvSpPr/>
      </dsp:nvSpPr>
      <dsp:spPr>
        <a:xfrm rot="17258033">
          <a:off x="1887166" y="3597343"/>
          <a:ext cx="1039147" cy="13390"/>
        </a:xfrm>
        <a:custGeom>
          <a:avLst/>
          <a:gdLst/>
          <a:ahLst/>
          <a:cxnLst/>
          <a:rect l="0" t="0" r="0" b="0"/>
          <a:pathLst>
            <a:path>
              <a:moveTo>
                <a:pt x="0" y="6695"/>
              </a:moveTo>
              <a:lnTo>
                <a:pt x="1039147" y="66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500" kern="1200">
            <a:solidFill>
              <a:schemeClr val="tx1"/>
            </a:solidFill>
          </a:endParaRPr>
        </a:p>
      </dsp:txBody>
      <dsp:txXfrm>
        <a:off x="2380761" y="3578060"/>
        <a:ext cx="51957" cy="51957"/>
      </dsp:txXfrm>
    </dsp:sp>
    <dsp:sp modelId="{055D0649-95BF-4220-804B-DC32EB5AD989}">
      <dsp:nvSpPr>
        <dsp:cNvPr id="0" name=""/>
        <dsp:cNvSpPr/>
      </dsp:nvSpPr>
      <dsp:spPr>
        <a:xfrm>
          <a:off x="2564136" y="2912134"/>
          <a:ext cx="786981" cy="393490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tx1"/>
              </a:solidFill>
            </a:rPr>
            <a:t>DIM</a:t>
          </a:r>
          <a:endParaRPr lang="es-EC" sz="1500" kern="1200" dirty="0">
            <a:solidFill>
              <a:schemeClr val="tx1"/>
            </a:solidFill>
          </a:endParaRPr>
        </a:p>
      </dsp:txBody>
      <dsp:txXfrm>
        <a:off x="2575661" y="2923659"/>
        <a:ext cx="763931" cy="370440"/>
      </dsp:txXfrm>
    </dsp:sp>
    <dsp:sp modelId="{9AE9A875-0026-4CD5-BD17-999A1E68B824}">
      <dsp:nvSpPr>
        <dsp:cNvPr id="0" name=""/>
        <dsp:cNvSpPr/>
      </dsp:nvSpPr>
      <dsp:spPr>
        <a:xfrm>
          <a:off x="3351117" y="3102184"/>
          <a:ext cx="314792" cy="13390"/>
        </a:xfrm>
        <a:custGeom>
          <a:avLst/>
          <a:gdLst/>
          <a:ahLst/>
          <a:cxnLst/>
          <a:rect l="0" t="0" r="0" b="0"/>
          <a:pathLst>
            <a:path>
              <a:moveTo>
                <a:pt x="0" y="6695"/>
              </a:moveTo>
              <a:lnTo>
                <a:pt x="314792" y="66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500" kern="1200">
            <a:solidFill>
              <a:schemeClr val="tx1"/>
            </a:solidFill>
          </a:endParaRPr>
        </a:p>
      </dsp:txBody>
      <dsp:txXfrm>
        <a:off x="3500643" y="3101009"/>
        <a:ext cx="15739" cy="15739"/>
      </dsp:txXfrm>
    </dsp:sp>
    <dsp:sp modelId="{E084C9D3-3653-464C-8202-F9CF90EC7237}">
      <dsp:nvSpPr>
        <dsp:cNvPr id="0" name=""/>
        <dsp:cNvSpPr/>
      </dsp:nvSpPr>
      <dsp:spPr>
        <a:xfrm>
          <a:off x="3665909" y="2912134"/>
          <a:ext cx="2611549" cy="393490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tx1"/>
              </a:solidFill>
            </a:rPr>
            <a:t>305 días </a:t>
          </a:r>
          <a:endParaRPr lang="es-EC" sz="1500" kern="1200" dirty="0">
            <a:solidFill>
              <a:schemeClr val="tx1"/>
            </a:solidFill>
          </a:endParaRPr>
        </a:p>
      </dsp:txBody>
      <dsp:txXfrm>
        <a:off x="3677434" y="2923659"/>
        <a:ext cx="2588499" cy="370440"/>
      </dsp:txXfrm>
    </dsp:sp>
    <dsp:sp modelId="{922A7DFF-0754-4ADB-B975-C2222CDC17E4}">
      <dsp:nvSpPr>
        <dsp:cNvPr id="0" name=""/>
        <dsp:cNvSpPr/>
      </dsp:nvSpPr>
      <dsp:spPr>
        <a:xfrm rot="18330194">
          <a:off x="2135716" y="3871868"/>
          <a:ext cx="542045" cy="13390"/>
        </a:xfrm>
        <a:custGeom>
          <a:avLst/>
          <a:gdLst/>
          <a:ahLst/>
          <a:cxnLst/>
          <a:rect l="0" t="0" r="0" b="0"/>
          <a:pathLst>
            <a:path>
              <a:moveTo>
                <a:pt x="0" y="6695"/>
              </a:moveTo>
              <a:lnTo>
                <a:pt x="542045" y="66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500" kern="1200">
            <a:solidFill>
              <a:schemeClr val="tx1"/>
            </a:solidFill>
          </a:endParaRPr>
        </a:p>
      </dsp:txBody>
      <dsp:txXfrm>
        <a:off x="2393188" y="3865012"/>
        <a:ext cx="27102" cy="27102"/>
      </dsp:txXfrm>
    </dsp:sp>
    <dsp:sp modelId="{2E201360-6975-442C-BB50-9C87C1B6F165}">
      <dsp:nvSpPr>
        <dsp:cNvPr id="0" name=""/>
        <dsp:cNvSpPr/>
      </dsp:nvSpPr>
      <dsp:spPr>
        <a:xfrm>
          <a:off x="2564136" y="3461183"/>
          <a:ext cx="786981" cy="393490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tx1"/>
              </a:solidFill>
            </a:rPr>
            <a:t>Mastitis </a:t>
          </a:r>
          <a:endParaRPr lang="es-EC" sz="1500" kern="1200" dirty="0">
            <a:solidFill>
              <a:schemeClr val="tx1"/>
            </a:solidFill>
          </a:endParaRPr>
        </a:p>
      </dsp:txBody>
      <dsp:txXfrm>
        <a:off x="2575661" y="3472708"/>
        <a:ext cx="763931" cy="370440"/>
      </dsp:txXfrm>
    </dsp:sp>
    <dsp:sp modelId="{2DC244FD-55F0-41AE-B89D-4BC45061A56F}">
      <dsp:nvSpPr>
        <dsp:cNvPr id="0" name=""/>
        <dsp:cNvSpPr/>
      </dsp:nvSpPr>
      <dsp:spPr>
        <a:xfrm>
          <a:off x="3351117" y="3651233"/>
          <a:ext cx="314792" cy="13390"/>
        </a:xfrm>
        <a:custGeom>
          <a:avLst/>
          <a:gdLst/>
          <a:ahLst/>
          <a:cxnLst/>
          <a:rect l="0" t="0" r="0" b="0"/>
          <a:pathLst>
            <a:path>
              <a:moveTo>
                <a:pt x="0" y="6695"/>
              </a:moveTo>
              <a:lnTo>
                <a:pt x="314792" y="66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500" kern="1200">
            <a:solidFill>
              <a:schemeClr val="tx1"/>
            </a:solidFill>
          </a:endParaRPr>
        </a:p>
      </dsp:txBody>
      <dsp:txXfrm>
        <a:off x="3500643" y="3650058"/>
        <a:ext cx="15739" cy="15739"/>
      </dsp:txXfrm>
    </dsp:sp>
    <dsp:sp modelId="{5DC2E278-A00B-432E-BACE-E4209B3F9A92}">
      <dsp:nvSpPr>
        <dsp:cNvPr id="0" name=""/>
        <dsp:cNvSpPr/>
      </dsp:nvSpPr>
      <dsp:spPr>
        <a:xfrm>
          <a:off x="3665909" y="3364648"/>
          <a:ext cx="2645743" cy="586560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tx1"/>
              </a:solidFill>
            </a:rPr>
            <a:t>Presencia (1)</a:t>
          </a:r>
        </a:p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tx1"/>
              </a:solidFill>
            </a:rPr>
            <a:t>Ausencia (0)</a:t>
          </a:r>
          <a:endParaRPr lang="es-EC" sz="1500" kern="1200" dirty="0">
            <a:solidFill>
              <a:schemeClr val="tx1"/>
            </a:solidFill>
          </a:endParaRPr>
        </a:p>
      </dsp:txBody>
      <dsp:txXfrm>
        <a:off x="3683089" y="3381828"/>
        <a:ext cx="2611383" cy="552200"/>
      </dsp:txXfrm>
    </dsp:sp>
    <dsp:sp modelId="{76BA8D35-683A-46FC-929D-1A63EDE5D39F}">
      <dsp:nvSpPr>
        <dsp:cNvPr id="0" name=""/>
        <dsp:cNvSpPr/>
      </dsp:nvSpPr>
      <dsp:spPr>
        <a:xfrm rot="2743131">
          <a:off x="2181301" y="4253899"/>
          <a:ext cx="450875" cy="13390"/>
        </a:xfrm>
        <a:custGeom>
          <a:avLst/>
          <a:gdLst/>
          <a:ahLst/>
          <a:cxnLst/>
          <a:rect l="0" t="0" r="0" b="0"/>
          <a:pathLst>
            <a:path>
              <a:moveTo>
                <a:pt x="0" y="6695"/>
              </a:moveTo>
              <a:lnTo>
                <a:pt x="450875" y="66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500" kern="1200">
            <a:solidFill>
              <a:schemeClr val="tx1"/>
            </a:solidFill>
          </a:endParaRPr>
        </a:p>
      </dsp:txBody>
      <dsp:txXfrm>
        <a:off x="2395467" y="4249322"/>
        <a:ext cx="22543" cy="22543"/>
      </dsp:txXfrm>
    </dsp:sp>
    <dsp:sp modelId="{35152B91-8D87-43C3-BB5C-CE92DC95ABDD}">
      <dsp:nvSpPr>
        <dsp:cNvPr id="0" name=""/>
        <dsp:cNvSpPr/>
      </dsp:nvSpPr>
      <dsp:spPr>
        <a:xfrm>
          <a:off x="2564136" y="4225245"/>
          <a:ext cx="786981" cy="393490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tx1"/>
              </a:solidFill>
            </a:rPr>
            <a:t>SCC</a:t>
          </a:r>
          <a:endParaRPr lang="es-EC" sz="1500" kern="1200" dirty="0">
            <a:solidFill>
              <a:schemeClr val="tx1"/>
            </a:solidFill>
          </a:endParaRPr>
        </a:p>
      </dsp:txBody>
      <dsp:txXfrm>
        <a:off x="2575661" y="4236770"/>
        <a:ext cx="763931" cy="370440"/>
      </dsp:txXfrm>
    </dsp:sp>
    <dsp:sp modelId="{2F12E2ED-60DA-4E20-AC73-9251F4D080DA}">
      <dsp:nvSpPr>
        <dsp:cNvPr id="0" name=""/>
        <dsp:cNvSpPr/>
      </dsp:nvSpPr>
      <dsp:spPr>
        <a:xfrm>
          <a:off x="3351117" y="4415295"/>
          <a:ext cx="314792" cy="13390"/>
        </a:xfrm>
        <a:custGeom>
          <a:avLst/>
          <a:gdLst/>
          <a:ahLst/>
          <a:cxnLst/>
          <a:rect l="0" t="0" r="0" b="0"/>
          <a:pathLst>
            <a:path>
              <a:moveTo>
                <a:pt x="0" y="6695"/>
              </a:moveTo>
              <a:lnTo>
                <a:pt x="314792" y="66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500" kern="1200">
            <a:solidFill>
              <a:schemeClr val="tx1"/>
            </a:solidFill>
          </a:endParaRPr>
        </a:p>
      </dsp:txBody>
      <dsp:txXfrm>
        <a:off x="3500643" y="4414120"/>
        <a:ext cx="15739" cy="15739"/>
      </dsp:txXfrm>
    </dsp:sp>
    <dsp:sp modelId="{E9D6840C-C111-4D52-BB5B-4EA14EC77124}">
      <dsp:nvSpPr>
        <dsp:cNvPr id="0" name=""/>
        <dsp:cNvSpPr/>
      </dsp:nvSpPr>
      <dsp:spPr>
        <a:xfrm>
          <a:off x="3665909" y="4010232"/>
          <a:ext cx="2747398" cy="823516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tx1"/>
              </a:solidFill>
            </a:rPr>
            <a:t>Log 10</a:t>
          </a:r>
        </a:p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tx1"/>
              </a:solidFill>
            </a:rPr>
            <a:t>Umbral 200000 cel/ml</a:t>
          </a:r>
          <a:endParaRPr lang="es-EC" sz="1500" kern="1200" dirty="0">
            <a:solidFill>
              <a:schemeClr val="tx1"/>
            </a:solidFill>
          </a:endParaRPr>
        </a:p>
      </dsp:txBody>
      <dsp:txXfrm>
        <a:off x="3690029" y="4034352"/>
        <a:ext cx="2699158" cy="775276"/>
      </dsp:txXfrm>
    </dsp:sp>
    <dsp:sp modelId="{58E93807-E4F2-427A-A25D-2DCA8859C472}">
      <dsp:nvSpPr>
        <dsp:cNvPr id="0" name=""/>
        <dsp:cNvSpPr/>
      </dsp:nvSpPr>
      <dsp:spPr>
        <a:xfrm rot="4341967">
          <a:off x="1887166" y="4587663"/>
          <a:ext cx="1039147" cy="13390"/>
        </a:xfrm>
        <a:custGeom>
          <a:avLst/>
          <a:gdLst/>
          <a:ahLst/>
          <a:cxnLst/>
          <a:rect l="0" t="0" r="0" b="0"/>
          <a:pathLst>
            <a:path>
              <a:moveTo>
                <a:pt x="0" y="6695"/>
              </a:moveTo>
              <a:lnTo>
                <a:pt x="1039147" y="66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500" kern="1200">
            <a:solidFill>
              <a:schemeClr val="tx1"/>
            </a:solidFill>
          </a:endParaRPr>
        </a:p>
      </dsp:txBody>
      <dsp:txXfrm>
        <a:off x="2380761" y="4568379"/>
        <a:ext cx="51957" cy="51957"/>
      </dsp:txXfrm>
    </dsp:sp>
    <dsp:sp modelId="{3CD47AE1-13EE-49F6-A2B3-77632F5E64D3}">
      <dsp:nvSpPr>
        <dsp:cNvPr id="0" name=""/>
        <dsp:cNvSpPr/>
      </dsp:nvSpPr>
      <dsp:spPr>
        <a:xfrm>
          <a:off x="2564136" y="4892772"/>
          <a:ext cx="2517048" cy="393490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tx1"/>
              </a:solidFill>
            </a:rPr>
            <a:t>Factores meteorológicos</a:t>
          </a:r>
          <a:endParaRPr lang="es-EC" sz="1500" kern="1200" dirty="0">
            <a:solidFill>
              <a:schemeClr val="tx1"/>
            </a:solidFill>
          </a:endParaRPr>
        </a:p>
      </dsp:txBody>
      <dsp:txXfrm>
        <a:off x="2575661" y="4904297"/>
        <a:ext cx="2493998" cy="370440"/>
      </dsp:txXfrm>
    </dsp:sp>
    <dsp:sp modelId="{AFBA3EF6-6709-486C-8CFA-8B7DEC0D57CB}">
      <dsp:nvSpPr>
        <dsp:cNvPr id="0" name=""/>
        <dsp:cNvSpPr/>
      </dsp:nvSpPr>
      <dsp:spPr>
        <a:xfrm>
          <a:off x="5081184" y="5082822"/>
          <a:ext cx="314792" cy="13390"/>
        </a:xfrm>
        <a:custGeom>
          <a:avLst/>
          <a:gdLst/>
          <a:ahLst/>
          <a:cxnLst/>
          <a:rect l="0" t="0" r="0" b="0"/>
          <a:pathLst>
            <a:path>
              <a:moveTo>
                <a:pt x="0" y="6695"/>
              </a:moveTo>
              <a:lnTo>
                <a:pt x="314792" y="66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5230711" y="5081648"/>
        <a:ext cx="15739" cy="15739"/>
      </dsp:txXfrm>
    </dsp:sp>
    <dsp:sp modelId="{259768E6-6282-4812-B555-9904F7AB5143}">
      <dsp:nvSpPr>
        <dsp:cNvPr id="0" name=""/>
        <dsp:cNvSpPr/>
      </dsp:nvSpPr>
      <dsp:spPr>
        <a:xfrm>
          <a:off x="5395977" y="4892772"/>
          <a:ext cx="2524902" cy="393490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tx1"/>
              </a:solidFill>
            </a:rPr>
            <a:t>Temperatura, humedad y precipitación </a:t>
          </a:r>
          <a:endParaRPr lang="es-EC" sz="1500" kern="1200" dirty="0">
            <a:solidFill>
              <a:schemeClr val="tx1"/>
            </a:solidFill>
          </a:endParaRPr>
        </a:p>
      </dsp:txBody>
      <dsp:txXfrm>
        <a:off x="5407502" y="4904297"/>
        <a:ext cx="2501852" cy="37044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31C880-3B8E-4BC9-AE8E-10AB3EF41621}">
      <dsp:nvSpPr>
        <dsp:cNvPr id="0" name=""/>
        <dsp:cNvSpPr/>
      </dsp:nvSpPr>
      <dsp:spPr>
        <a:xfrm>
          <a:off x="0" y="0"/>
          <a:ext cx="5999180" cy="1001895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0" kern="1200" dirty="0" smtClean="0">
              <a:solidFill>
                <a:schemeClr val="tx1"/>
              </a:solidFill>
            </a:rPr>
            <a:t>Galván, (1991) y Castillo et al., (2018) menciona que la vaca lechera incrementa su producción acorde aumenta la edad, </a:t>
          </a:r>
          <a:endParaRPr lang="es-EC" sz="1400" b="0" kern="1200" dirty="0">
            <a:solidFill>
              <a:schemeClr val="tx1"/>
            </a:solidFill>
          </a:endParaRPr>
        </a:p>
      </dsp:txBody>
      <dsp:txXfrm>
        <a:off x="29345" y="29345"/>
        <a:ext cx="4833396" cy="943205"/>
      </dsp:txXfrm>
    </dsp:sp>
    <dsp:sp modelId="{6D7ECD1F-AAB7-45C8-AA66-3436A8840680}">
      <dsp:nvSpPr>
        <dsp:cNvPr id="0" name=""/>
        <dsp:cNvSpPr/>
      </dsp:nvSpPr>
      <dsp:spPr>
        <a:xfrm>
          <a:off x="502431" y="1184058"/>
          <a:ext cx="5999180" cy="1001895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0" kern="1200" dirty="0" err="1" smtClean="0">
              <a:solidFill>
                <a:schemeClr val="tx1"/>
              </a:solidFill>
              <a:latin typeface="+mj-lt"/>
            </a:rPr>
            <a:t>Werven</a:t>
          </a:r>
          <a:r>
            <a:rPr lang="es-EC" sz="1400" b="0" kern="1200" dirty="0" smtClean="0">
              <a:solidFill>
                <a:schemeClr val="tx1"/>
              </a:solidFill>
              <a:latin typeface="+mj-lt"/>
            </a:rPr>
            <a:t> &amp; </a:t>
          </a:r>
          <a:r>
            <a:rPr lang="es-EC" sz="1400" b="0" kern="1200" dirty="0" err="1" smtClean="0">
              <a:solidFill>
                <a:schemeClr val="tx1"/>
              </a:solidFill>
              <a:latin typeface="+mj-lt"/>
            </a:rPr>
            <a:t>Hogeveen</a:t>
          </a:r>
          <a:r>
            <a:rPr lang="es-EC" sz="1400" b="0" kern="1200" dirty="0" smtClean="0">
              <a:solidFill>
                <a:schemeClr val="tx1"/>
              </a:solidFill>
              <a:latin typeface="+mj-lt"/>
            </a:rPr>
            <a:t>, (2009): </a:t>
          </a:r>
          <a:r>
            <a:rPr lang="es-EC" sz="1400" b="1" kern="1200" dirty="0" smtClean="0">
              <a:solidFill>
                <a:schemeClr val="tx1"/>
              </a:solidFill>
              <a:latin typeface="+mj-lt"/>
            </a:rPr>
            <a:t>SCC de 200000 </a:t>
          </a:r>
          <a:r>
            <a:rPr lang="es-EC" sz="1400" b="0" kern="1200" dirty="0" smtClean="0">
              <a:solidFill>
                <a:schemeClr val="tx1"/>
              </a:solidFill>
              <a:latin typeface="+mj-lt"/>
            </a:rPr>
            <a:t>células somáticas por ml de leche en vacas primíparas perderían 0,31 y 0,28 kg de leche al día, mientras en vacas multíparas se determinó pérdidas de 0,58 y 0,50  kg de leche al día.</a:t>
          </a:r>
          <a:endParaRPr lang="es-EC" sz="1400" b="0" kern="1200" dirty="0">
            <a:solidFill>
              <a:schemeClr val="tx1"/>
            </a:solidFill>
          </a:endParaRPr>
        </a:p>
      </dsp:txBody>
      <dsp:txXfrm>
        <a:off x="531776" y="1213403"/>
        <a:ext cx="4786827" cy="943205"/>
      </dsp:txXfrm>
    </dsp:sp>
    <dsp:sp modelId="{3259F412-CC3C-4725-A2A8-8A481ECE1B57}">
      <dsp:nvSpPr>
        <dsp:cNvPr id="0" name=""/>
        <dsp:cNvSpPr/>
      </dsp:nvSpPr>
      <dsp:spPr>
        <a:xfrm>
          <a:off x="997363" y="2368116"/>
          <a:ext cx="5999180" cy="1001895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0" kern="1200" dirty="0" err="1" smtClean="0">
              <a:solidFill>
                <a:schemeClr val="tx1"/>
              </a:solidFill>
              <a:latin typeface="+mj-lt"/>
            </a:rPr>
            <a:t>Hagnestam</a:t>
          </a:r>
          <a:r>
            <a:rPr lang="es-EC" sz="1400" b="0" kern="1200" dirty="0" smtClean="0">
              <a:solidFill>
                <a:schemeClr val="tx1"/>
              </a:solidFill>
              <a:latin typeface="+mj-lt"/>
            </a:rPr>
            <a:t> et al., (2009) : </a:t>
          </a:r>
          <a:r>
            <a:rPr lang="es-EC" sz="1400" b="1" kern="1200" dirty="0" smtClean="0">
              <a:solidFill>
                <a:schemeClr val="tx1"/>
              </a:solidFill>
              <a:latin typeface="+mj-lt"/>
            </a:rPr>
            <a:t>SCC 500000 </a:t>
          </a:r>
          <a:r>
            <a:rPr lang="es-EC" sz="1400" b="0" kern="1200" dirty="0" smtClean="0">
              <a:solidFill>
                <a:schemeClr val="tx1"/>
              </a:solidFill>
              <a:latin typeface="+mj-lt"/>
            </a:rPr>
            <a:t>células somáticas por mililitro de leche. En vacas primíparas0,7 a 2,0  kg, mientras en vacas multíparas se mostró pérdidas de 1,1 a 3,7 kg de leche.</a:t>
          </a:r>
        </a:p>
      </dsp:txBody>
      <dsp:txXfrm>
        <a:off x="1026708" y="2397461"/>
        <a:ext cx="4794326" cy="943205"/>
      </dsp:txXfrm>
    </dsp:sp>
    <dsp:sp modelId="{2C5E14ED-0209-4711-B701-8B52375CB2C7}">
      <dsp:nvSpPr>
        <dsp:cNvPr id="0" name=""/>
        <dsp:cNvSpPr/>
      </dsp:nvSpPr>
      <dsp:spPr>
        <a:xfrm>
          <a:off x="1499795" y="3552174"/>
          <a:ext cx="5999180" cy="1001895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0" kern="1200" dirty="0" err="1" smtClean="0">
              <a:solidFill>
                <a:schemeClr val="tx1"/>
              </a:solidFill>
              <a:latin typeface="+mj-lt"/>
            </a:rPr>
            <a:t>Hortet</a:t>
          </a:r>
          <a:r>
            <a:rPr lang="es-EC" sz="1400" b="0" kern="1200" dirty="0" smtClean="0">
              <a:solidFill>
                <a:schemeClr val="tx1"/>
              </a:solidFill>
              <a:latin typeface="+mj-lt"/>
            </a:rPr>
            <a:t> &amp; </a:t>
          </a:r>
          <a:r>
            <a:rPr lang="es-EC" sz="1400" b="0" kern="1200" dirty="0" err="1" smtClean="0">
              <a:solidFill>
                <a:schemeClr val="tx1"/>
              </a:solidFill>
              <a:latin typeface="+mj-lt"/>
            </a:rPr>
            <a:t>Seegers</a:t>
          </a:r>
          <a:r>
            <a:rPr lang="es-EC" sz="1400" b="0" kern="1200" dirty="0" smtClean="0">
              <a:solidFill>
                <a:schemeClr val="tx1"/>
              </a:solidFill>
              <a:latin typeface="+mj-lt"/>
            </a:rPr>
            <a:t> (1998): </a:t>
          </a:r>
          <a:r>
            <a:rPr lang="es-EC" sz="1400" b="1" kern="1200" dirty="0" smtClean="0">
              <a:solidFill>
                <a:schemeClr val="tx1"/>
              </a:solidFill>
              <a:latin typeface="+mj-lt"/>
            </a:rPr>
            <a:t>SCC de 400000 </a:t>
          </a:r>
          <a:r>
            <a:rPr lang="es-EC" sz="1400" b="0" kern="1200" dirty="0" smtClean="0">
              <a:solidFill>
                <a:schemeClr val="tx1"/>
              </a:solidFill>
              <a:latin typeface="+mj-lt"/>
            </a:rPr>
            <a:t>células somáticas por mililitro de leche vacas primíparas 0,8 y 3,1 kg de leche, mientras que en vacas multíparas se encontró pérdidas de 1,0 a 3,0 kg de leche. </a:t>
          </a:r>
          <a:endParaRPr lang="es-EC" sz="1400" b="0" kern="1200" dirty="0">
            <a:solidFill>
              <a:schemeClr val="tx1"/>
            </a:solidFill>
          </a:endParaRPr>
        </a:p>
      </dsp:txBody>
      <dsp:txXfrm>
        <a:off x="1529140" y="3581519"/>
        <a:ext cx="4786827" cy="943205"/>
      </dsp:txXfrm>
    </dsp:sp>
    <dsp:sp modelId="{56BE2F5E-810E-44A4-A65A-4FC41036BE14}">
      <dsp:nvSpPr>
        <dsp:cNvPr id="0" name=""/>
        <dsp:cNvSpPr/>
      </dsp:nvSpPr>
      <dsp:spPr>
        <a:xfrm>
          <a:off x="5347948" y="767360"/>
          <a:ext cx="651232" cy="65123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b="0" kern="1200">
            <a:solidFill>
              <a:schemeClr val="tx1"/>
            </a:solidFill>
          </a:endParaRPr>
        </a:p>
      </dsp:txBody>
      <dsp:txXfrm>
        <a:off x="5494475" y="767360"/>
        <a:ext cx="358178" cy="490052"/>
      </dsp:txXfrm>
    </dsp:sp>
    <dsp:sp modelId="{4DEB161D-562C-437C-A6B2-72D50F47C884}">
      <dsp:nvSpPr>
        <dsp:cNvPr id="0" name=""/>
        <dsp:cNvSpPr/>
      </dsp:nvSpPr>
      <dsp:spPr>
        <a:xfrm>
          <a:off x="5850380" y="1951418"/>
          <a:ext cx="651232" cy="65123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b="0" kern="1200">
            <a:solidFill>
              <a:schemeClr val="tx1"/>
            </a:solidFill>
          </a:endParaRPr>
        </a:p>
      </dsp:txBody>
      <dsp:txXfrm>
        <a:off x="5996907" y="1951418"/>
        <a:ext cx="358178" cy="490052"/>
      </dsp:txXfrm>
    </dsp:sp>
    <dsp:sp modelId="{99A2807A-E769-46B4-999F-7A612892C4B5}">
      <dsp:nvSpPr>
        <dsp:cNvPr id="0" name=""/>
        <dsp:cNvSpPr/>
      </dsp:nvSpPr>
      <dsp:spPr>
        <a:xfrm>
          <a:off x="6345312" y="3135477"/>
          <a:ext cx="651232" cy="65123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b="0" kern="1200">
            <a:solidFill>
              <a:schemeClr val="tx1"/>
            </a:solidFill>
          </a:endParaRPr>
        </a:p>
      </dsp:txBody>
      <dsp:txXfrm>
        <a:off x="6491839" y="3135477"/>
        <a:ext cx="358178" cy="49005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C2D698-83B4-4D78-9FA8-2A25945D703B}">
      <dsp:nvSpPr>
        <dsp:cNvPr id="0" name=""/>
        <dsp:cNvSpPr/>
      </dsp:nvSpPr>
      <dsp:spPr>
        <a:xfrm>
          <a:off x="244524" y="86183"/>
          <a:ext cx="7740550" cy="2923853"/>
        </a:xfrm>
        <a:prstGeom prst="leftRightRibbon">
          <a:avLst/>
        </a:prstGeom>
        <a:solidFill>
          <a:srgbClr val="FF99FF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2DEAFB-9A69-44BB-AC7D-F01A2B2CE779}">
      <dsp:nvSpPr>
        <dsp:cNvPr id="0" name=""/>
        <dsp:cNvSpPr/>
      </dsp:nvSpPr>
      <dsp:spPr>
        <a:xfrm>
          <a:off x="1105942" y="733795"/>
          <a:ext cx="2593540" cy="123564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3340" rIns="0" bIns="5715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b="0" kern="1200" dirty="0" smtClean="0"/>
            <a:t>Vélez de Villa, (2013): La </a:t>
          </a:r>
          <a:r>
            <a:rPr lang="es-EC" sz="1500" b="1" kern="1200" dirty="0" smtClean="0">
              <a:solidFill>
                <a:srgbClr val="00B050"/>
              </a:solidFill>
            </a:rPr>
            <a:t>temperatura y la humedad </a:t>
          </a:r>
          <a:r>
            <a:rPr lang="es-EC" sz="1500" b="0" kern="1200" dirty="0" smtClean="0"/>
            <a:t>son los factores mas estudiados, tienen influencia en la producción de las vacas lecheras, temperatura ideal</a:t>
          </a:r>
          <a:r>
            <a:rPr lang="es-EC" sz="1500" b="1" kern="1200" dirty="0" smtClean="0"/>
            <a:t>: </a:t>
          </a:r>
          <a:r>
            <a:rPr lang="es-EC" sz="1500" b="1" kern="1200" dirty="0" smtClean="0">
              <a:solidFill>
                <a:srgbClr val="00B050"/>
              </a:solidFill>
            </a:rPr>
            <a:t>4 – 21° C</a:t>
          </a:r>
          <a:r>
            <a:rPr lang="es-EC" sz="1500" b="1" kern="1200" dirty="0" smtClean="0">
              <a:solidFill>
                <a:srgbClr val="92D050"/>
              </a:solidFill>
            </a:rPr>
            <a:t>. </a:t>
          </a:r>
          <a:endParaRPr lang="es-EC" sz="1500" b="1" kern="1200" dirty="0">
            <a:solidFill>
              <a:srgbClr val="92D050"/>
            </a:solidFill>
          </a:endParaRPr>
        </a:p>
      </dsp:txBody>
      <dsp:txXfrm>
        <a:off x="1105942" y="733795"/>
        <a:ext cx="2593540" cy="1235641"/>
      </dsp:txXfrm>
    </dsp:sp>
    <dsp:sp modelId="{4845B9D4-A49B-4AF4-BF84-B3D58D50CFC9}">
      <dsp:nvSpPr>
        <dsp:cNvPr id="0" name=""/>
        <dsp:cNvSpPr/>
      </dsp:nvSpPr>
      <dsp:spPr>
        <a:xfrm>
          <a:off x="4114800" y="1037233"/>
          <a:ext cx="3018814" cy="151714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3340" rIns="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b="0" kern="1200" dirty="0" smtClean="0"/>
            <a:t>Wing Ching et al., (2008), menciona que la producción de leche</a:t>
          </a:r>
          <a:r>
            <a:rPr lang="es-EC" sz="1500" b="1" kern="1200" dirty="0" smtClean="0"/>
            <a:t> </a:t>
          </a:r>
          <a:r>
            <a:rPr lang="es-EC" sz="1500" b="1" kern="1200" dirty="0" smtClean="0">
              <a:solidFill>
                <a:srgbClr val="0070C0"/>
              </a:solidFill>
            </a:rPr>
            <a:t>incrementa </a:t>
          </a:r>
          <a:r>
            <a:rPr lang="es-EC" sz="1500" b="0" kern="1200" dirty="0" smtClean="0"/>
            <a:t>cuando el valor de la humedad relativa está por </a:t>
          </a:r>
          <a:r>
            <a:rPr lang="es-EC" sz="1500" b="1" kern="1200" dirty="0" smtClean="0">
              <a:solidFill>
                <a:srgbClr val="0070C0"/>
              </a:solidFill>
            </a:rPr>
            <a:t>debajo del 80%.</a:t>
          </a:r>
          <a:endParaRPr lang="es-EC" sz="1500" b="1" kern="1200" dirty="0">
            <a:solidFill>
              <a:srgbClr val="0070C0"/>
            </a:solidFill>
          </a:endParaRPr>
        </a:p>
      </dsp:txBody>
      <dsp:txXfrm>
        <a:off x="4114800" y="1037233"/>
        <a:ext cx="3018814" cy="15171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9F638B-663E-460B-939A-919763602C74}" type="datetimeFigureOut">
              <a:rPr lang="es-EC" smtClean="0"/>
              <a:t>17/09/2021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23007D-70E8-4E47-AEB9-8C0377F07B4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14926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B52698A-6408-4E9A-AA5D-004336F04574}" type="datetimeFigureOut">
              <a:rPr lang="es-EC"/>
              <a:pPr>
                <a:defRPr/>
              </a:pPr>
              <a:t>17/09/2021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C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EC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331DF2B-E15E-4EFA-AD59-C61873B2CE37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605319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" name="1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91516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31DF2B-E15E-4EFA-AD59-C61873B2CE37}" type="slidenum">
              <a:rPr lang="es-EC" smtClean="0"/>
              <a:pPr>
                <a:defRPr/>
              </a:pPr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3119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 userDrawn="1"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51" name="CorelDRAW" r:id="rId3" imgW="7748626" imgH="4759452" progId="CorelDRAW.Graphic.12">
                  <p:embed/>
                </p:oleObj>
              </mc:Choice>
              <mc:Fallback>
                <p:oleObj name="CorelDRAW" r:id="rId3" imgW="7748626" imgH="4759452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 sz="1400"/>
          </a:p>
        </p:txBody>
      </p:sp>
      <p:sp>
        <p:nvSpPr>
          <p:cNvPr id="4" name="Rectangle 25"/>
          <p:cNvSpPr>
            <a:spLocks noChangeArrowheads="1"/>
          </p:cNvSpPr>
          <p:nvPr userDrawn="1"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s-EC" altLang="es-EC" sz="1400"/>
          </a:p>
        </p:txBody>
      </p:sp>
      <p:sp>
        <p:nvSpPr>
          <p:cNvPr id="5" name="Rectangle 26"/>
          <p:cNvSpPr>
            <a:spLocks noChangeArrowheads="1"/>
          </p:cNvSpPr>
          <p:nvPr userDrawn="1"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 sz="1400"/>
          </a:p>
        </p:txBody>
      </p:sp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s-EC" altLang="es-EC" sz="1400"/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 userDrawn="1"/>
        </p:nvSpPr>
        <p:spPr bwMode="auto">
          <a:xfrm>
            <a:off x="289984" y="260351"/>
            <a:ext cx="1056216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/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934" y="115888"/>
            <a:ext cx="4417484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860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28908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13960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77823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4822699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741691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2" y="1604965"/>
            <a:ext cx="5380567" cy="3970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3370" y="1604965"/>
            <a:ext cx="5380567" cy="3970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4029406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561762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32013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65455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56021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44887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994552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2320836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2853" y="273050"/>
            <a:ext cx="2741083" cy="530225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1" y="273050"/>
            <a:ext cx="8020051" cy="530225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171225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82558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86616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38336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50775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427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625421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C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518256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vmlDrawing" Target="../drawings/vmlDrawing2.v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oleObject" Target="../embeddings/oleObject2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/>
          <p:cNvSpPr>
            <a:spLocks noChangeArrowheads="1"/>
          </p:cNvSpPr>
          <p:nvPr userDrawn="1"/>
        </p:nvSpPr>
        <p:spPr bwMode="auto">
          <a:xfrm>
            <a:off x="0" y="1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/>
          </a:p>
        </p:txBody>
      </p:sp>
      <p:sp>
        <p:nvSpPr>
          <p:cNvPr id="1027" name="Rectangle 21"/>
          <p:cNvSpPr>
            <a:spLocks noChangeArrowheads="1"/>
          </p:cNvSpPr>
          <p:nvPr userDrawn="1"/>
        </p:nvSpPr>
        <p:spPr bwMode="auto">
          <a:xfrm rot="10800000">
            <a:off x="1" y="6308726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/>
          </a:p>
        </p:txBody>
      </p:sp>
      <p:sp>
        <p:nvSpPr>
          <p:cNvPr id="1028" name="Line 23"/>
          <p:cNvSpPr>
            <a:spLocks noChangeShapeType="1"/>
          </p:cNvSpPr>
          <p:nvPr userDrawn="1"/>
        </p:nvSpPr>
        <p:spPr bwMode="auto">
          <a:xfrm rot="10800000" flipH="1">
            <a:off x="33868" y="6296025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9" name="Line 24"/>
          <p:cNvSpPr>
            <a:spLocks noChangeShapeType="1"/>
          </p:cNvSpPr>
          <p:nvPr userDrawn="1"/>
        </p:nvSpPr>
        <p:spPr bwMode="auto">
          <a:xfrm rot="10800000" flipH="1">
            <a:off x="33868" y="62452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pic>
        <p:nvPicPr>
          <p:cNvPr id="1030" name="Picture 26" descr="LOGO ESPE ORIGINAL copia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6784" y="5949950"/>
            <a:ext cx="30734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</p:sldLayoutIdLst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1"/>
          <p:cNvGraphicFramePr>
            <a:graphicFrameLocks noChangeAspect="1"/>
          </p:cNvGraphicFramePr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06" r:id="rId14" imgW="7748626" imgH="4759452" progId="">
                  <p:embed/>
                </p:oleObj>
              </mc:Choice>
              <mc:Fallback>
                <p:oleObj r:id="rId14" imgW="7748626" imgH="47594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defTabSz="449263" eaLnBrk="1" hangingPunct="1">
              <a:buSzPct val="100000"/>
              <a:defRPr/>
            </a:pPr>
            <a:endParaRPr lang="es-ES" altLang="es-US" sz="1400">
              <a:solidFill>
                <a:srgbClr val="000000"/>
              </a:solidFill>
            </a:endParaRPr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 defTabSz="449263" eaLnBrk="1" hangingPunct="1">
              <a:buSzPct val="100000"/>
              <a:defRPr/>
            </a:pPr>
            <a:endParaRPr lang="es-ES" altLang="es-US" sz="1400">
              <a:solidFill>
                <a:srgbClr val="000000"/>
              </a:solidFill>
            </a:endParaRPr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defTabSz="449263" eaLnBrk="1" hangingPunct="1">
              <a:buSzPct val="100000"/>
              <a:defRPr/>
            </a:pPr>
            <a:endParaRPr lang="es-ES" altLang="es-US" sz="1400">
              <a:solidFill>
                <a:srgbClr val="000000"/>
              </a:solidFill>
            </a:endParaRPr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 defTabSz="449263" eaLnBrk="1" hangingPunct="1">
              <a:buSzPct val="100000"/>
              <a:defRPr/>
            </a:pPr>
            <a:endParaRPr lang="es-ES" altLang="es-US" sz="1400">
              <a:solidFill>
                <a:srgbClr val="000000"/>
              </a:solidFill>
            </a:endParaRPr>
          </a:p>
        </p:txBody>
      </p:sp>
      <p:pic>
        <p:nvPicPr>
          <p:cNvPr id="2055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56" name="Oval 7"/>
          <p:cNvSpPr>
            <a:spLocks noChangeArrowheads="1"/>
          </p:cNvSpPr>
          <p:nvPr/>
        </p:nvSpPr>
        <p:spPr bwMode="auto">
          <a:xfrm>
            <a:off x="289984" y="260355"/>
            <a:ext cx="1056216" cy="7921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3050"/>
            <a:ext cx="10964333" cy="11382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058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5"/>
            <a:ext cx="10964333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US"/>
              <a:t>Click to edit the outline text format</a:t>
            </a:r>
          </a:p>
          <a:p>
            <a:pPr lvl="1"/>
            <a:r>
              <a:rPr lang="en-GB" altLang="es-US"/>
              <a:t>Second Outline Level</a:t>
            </a:r>
          </a:p>
          <a:p>
            <a:pPr lvl="2"/>
            <a:r>
              <a:rPr lang="en-GB" altLang="es-US"/>
              <a:t>Third Outline Level</a:t>
            </a:r>
          </a:p>
          <a:p>
            <a:pPr lvl="3"/>
            <a:r>
              <a:rPr lang="en-GB" altLang="es-US"/>
              <a:t>Fourth Outline Level</a:t>
            </a:r>
          </a:p>
          <a:p>
            <a:pPr lvl="4"/>
            <a:r>
              <a:rPr lang="en-GB" altLang="es-US"/>
              <a:t>Fifth Outline Level</a:t>
            </a:r>
          </a:p>
          <a:p>
            <a:pPr lvl="4"/>
            <a:r>
              <a:rPr lang="en-GB" altLang="es-US"/>
              <a:t>Sixth Outline Level</a:t>
            </a:r>
          </a:p>
          <a:p>
            <a:pPr lvl="4"/>
            <a:r>
              <a:rPr lang="en-GB" altLang="es-US"/>
              <a:t>Seventh Outline Level</a:t>
            </a:r>
          </a:p>
        </p:txBody>
      </p:sp>
      <p:pic>
        <p:nvPicPr>
          <p:cNvPr id="2059" name="Picture 1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533" y="182563"/>
            <a:ext cx="394546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3631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hf hdr="0" ftr="0" dt="0"/>
  <p:txStyles>
    <p:titleStyle>
      <a:lvl1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2pPr>
      <a:lvl3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3pPr>
      <a:lvl4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4pPr>
      <a:lvl5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5pPr>
      <a:lvl6pPr marL="2514600" indent="-228600" algn="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6pPr>
      <a:lvl7pPr marL="2971800" indent="-228600" algn="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7pPr>
      <a:lvl8pPr marL="3429000" indent="-228600" algn="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8pPr>
      <a:lvl9pPr marL="3886200" indent="-228600" algn="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9pPr>
    </p:titleStyle>
    <p:bodyStyle>
      <a:lvl1pPr marL="342900" indent="-34290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4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4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4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ctr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ctr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ctr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ctr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7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30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34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10" Type="http://schemas.openxmlformats.org/officeDocument/2006/relationships/image" Target="../media/image7.png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0.png"/><Relationship Id="rId12" Type="http://schemas.openxmlformats.org/officeDocument/2006/relationships/image" Target="../media/image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14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13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4.xml"/><Relationship Id="rId12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25.png"/><Relationship Id="rId5" Type="http://schemas.openxmlformats.org/officeDocument/2006/relationships/diagramLayout" Target="../diagrams/layout4.xml"/><Relationship Id="rId10" Type="http://schemas.openxmlformats.org/officeDocument/2006/relationships/image" Target="../media/image24.png"/><Relationship Id="rId4" Type="http://schemas.openxmlformats.org/officeDocument/2006/relationships/diagramData" Target="../diagrams/data4.xml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2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image" Target="../media/image7.pn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336" y="41772"/>
            <a:ext cx="1330496" cy="1365663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2279576" y="980728"/>
            <a:ext cx="7848872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C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C" b="1" dirty="0" smtClean="0"/>
              <a:t>“Determinación de las pérdidas económicas por mastitis bovina, en un hato de la sierra ecuatoriana, a través del seguimiento longitudinal de la producción, calidad de leche y determinación de células somáticas”</a:t>
            </a:r>
            <a:endParaRPr lang="es-EC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C" sz="2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C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Morales Cuichan, María José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C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C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Departamento de Ciencias de la Vida y la Agricultura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C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C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Carrera de Ingeniería Agropecuaria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C" sz="2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C" sz="15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Trabajo de titulación previo a la obtención del título de Ingeniera </a:t>
            </a:r>
            <a:r>
              <a:rPr lang="es-EC" sz="15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Agropecuaria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2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C" sz="1500" dirty="0">
                <a:latin typeface="+mn-lt"/>
              </a:rPr>
              <a:t>Dr. </a:t>
            </a:r>
            <a:r>
              <a:rPr lang="es-EC" sz="1500" dirty="0">
                <a:latin typeface="+mn-lt"/>
              </a:rPr>
              <a:t>Ron Román, Jorge Washington </a:t>
            </a:r>
            <a:endParaRPr lang="es-EC" sz="1500" b="1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C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C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de Septiembre, 2021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C" sz="19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9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Resultado de imagen para ucm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AutoShape 4" descr="Resultado de imagen para ucm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155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12890" y="130622"/>
            <a:ext cx="4197152" cy="634082"/>
          </a:xfrm>
        </p:spPr>
        <p:txBody>
          <a:bodyPr/>
          <a:lstStyle/>
          <a:p>
            <a:r>
              <a:rPr lang="es-EC" dirty="0" smtClean="0"/>
              <a:t>Análisis estadístico 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47528" y="76470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s-EC" sz="1500" dirty="0">
                <a:solidFill>
                  <a:schemeClr val="tx1"/>
                </a:solidFill>
              </a:rPr>
              <a:t>Norma INEN 9:2008 cuarta revisión 2008 – 2012</a:t>
            </a:r>
          </a:p>
          <a:p>
            <a:r>
              <a:rPr lang="es-EC" sz="1500" b="1" dirty="0">
                <a:solidFill>
                  <a:srgbClr val="FF0000"/>
                </a:solidFill>
              </a:rPr>
              <a:t>Estadística descriptiva </a:t>
            </a:r>
          </a:p>
          <a:p>
            <a:r>
              <a:rPr lang="es-EC" sz="1500" dirty="0">
                <a:solidFill>
                  <a:schemeClr val="tx1"/>
                </a:solidFill>
              </a:rPr>
              <a:t>Requisitos  físico químicos </a:t>
            </a:r>
            <a:endParaRPr lang="es-EC" sz="1500" dirty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1698" t="34250" r="25096" b="6688"/>
          <a:stretch/>
        </p:blipFill>
        <p:spPr>
          <a:xfrm>
            <a:off x="2170832" y="2040407"/>
            <a:ext cx="3672408" cy="36724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30077" t="18500" r="21678" b="32281"/>
          <a:stretch/>
        </p:blipFill>
        <p:spPr>
          <a:xfrm>
            <a:off x="6312890" y="2264422"/>
            <a:ext cx="2888198" cy="165655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32290" t="30515" r="51660" b="55704"/>
          <a:stretch/>
        </p:blipFill>
        <p:spPr>
          <a:xfrm>
            <a:off x="6312890" y="4034229"/>
            <a:ext cx="3477072" cy="1678587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>
          <a:xfrm>
            <a:off x="7032104" y="2233608"/>
            <a:ext cx="576064" cy="4753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9" name="Conector recto de flecha 8"/>
          <p:cNvCxnSpPr>
            <a:stCxn id="7" idx="4"/>
          </p:cNvCxnSpPr>
          <p:nvPr/>
        </p:nvCxnSpPr>
        <p:spPr>
          <a:xfrm flipH="1">
            <a:off x="6312890" y="2708920"/>
            <a:ext cx="1007246" cy="132530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/>
          <p:nvPr/>
        </p:nvCxnSpPr>
        <p:spPr>
          <a:xfrm>
            <a:off x="7320136" y="2708920"/>
            <a:ext cx="2469826" cy="13388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/>
          <p:cNvSpPr/>
          <p:nvPr/>
        </p:nvSpPr>
        <p:spPr>
          <a:xfrm>
            <a:off x="2063553" y="6368697"/>
            <a:ext cx="10807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s-EC" sz="12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NEN</a:t>
            </a:r>
            <a:r>
              <a:rPr lang="es-EC" sz="12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(</a:t>
            </a:r>
            <a:r>
              <a:rPr lang="es-EC" sz="12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2012)</a:t>
            </a:r>
            <a:endParaRPr lang="es-EC" sz="1200" dirty="0"/>
          </a:p>
        </p:txBody>
      </p:sp>
      <p:pic>
        <p:nvPicPr>
          <p:cNvPr id="14" name="Picture 2" descr="http://www.biometriaecuador2017.com/wp-content/uploads/2017/03/espe-logo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04"/>
          <a:stretch/>
        </p:blipFill>
        <p:spPr bwMode="auto">
          <a:xfrm>
            <a:off x="8961004" y="5983045"/>
            <a:ext cx="2952328" cy="71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71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28048" y="116632"/>
            <a:ext cx="4042792" cy="490066"/>
          </a:xfrm>
        </p:spPr>
        <p:txBody>
          <a:bodyPr/>
          <a:lstStyle/>
          <a:p>
            <a:r>
              <a:rPr lang="es-EC" dirty="0" smtClean="0"/>
              <a:t>Análisis estadístico </a:t>
            </a:r>
            <a:endParaRPr lang="es-EC" dirty="0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976039215"/>
              </p:ext>
            </p:extLst>
          </p:nvPr>
        </p:nvGraphicFramePr>
        <p:xfrm>
          <a:off x="1492812" y="404664"/>
          <a:ext cx="5936927" cy="59186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ángulo 3"/>
          <p:cNvSpPr/>
          <p:nvPr/>
        </p:nvSpPr>
        <p:spPr>
          <a:xfrm>
            <a:off x="4727848" y="955310"/>
            <a:ext cx="54162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C" sz="15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= </a:t>
            </a:r>
            <a:r>
              <a:rPr lang="es-EC" sz="15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raza + número de partos </a:t>
            </a:r>
            <a:r>
              <a:rPr lang="es-EC" sz="15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s-EC" sz="15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día en leche + mastitis +      CCS + factores meteorológicos + e</a:t>
            </a:r>
            <a:endParaRPr lang="es-EC" sz="1500" b="1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735961" y="2204865"/>
            <a:ext cx="4580967" cy="3285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C" sz="1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 evaluaron varias estructuras de error, el criterio de información de </a:t>
            </a:r>
            <a:r>
              <a:rPr lang="es-EC" sz="15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Akaike</a:t>
            </a:r>
            <a:r>
              <a:rPr lang="es-EC" sz="15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(AIC) </a:t>
            </a:r>
            <a:r>
              <a:rPr lang="es-EC" sz="1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el criterio de información bayesiano </a:t>
            </a:r>
            <a:r>
              <a:rPr lang="es-EC" sz="1500" b="1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(BIC), </a:t>
            </a:r>
            <a:r>
              <a:rPr lang="es-EC" sz="1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para seleccionar los modelos que más se ajusten. Todos los análisis se realizaron en el </a:t>
            </a:r>
            <a:r>
              <a:rPr lang="es-EC" sz="15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programa estadístico R y en SAS. </a:t>
            </a:r>
            <a:r>
              <a:rPr lang="es-EC" sz="1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 significación estadística se estableció en </a:t>
            </a:r>
            <a:r>
              <a:rPr lang="es-EC" sz="15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 &lt;0,05. </a:t>
            </a:r>
            <a:endParaRPr lang="es-EC" sz="1500" b="1" dirty="0">
              <a:solidFill>
                <a:srgbClr val="7030A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s-EC" sz="1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es-EC" sz="1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es-EC" sz="1500" dirty="0"/>
          </a:p>
        </p:txBody>
      </p:sp>
      <p:pic>
        <p:nvPicPr>
          <p:cNvPr id="9" name="Picture 2" descr="http://www.biometriaecuador2017.com/wp-content/uploads/2017/03/espe-log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04"/>
          <a:stretch/>
        </p:blipFill>
        <p:spPr bwMode="auto">
          <a:xfrm>
            <a:off x="8961004" y="5983045"/>
            <a:ext cx="2952328" cy="71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4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7902106"/>
              </p:ext>
            </p:extLst>
          </p:nvPr>
        </p:nvGraphicFramePr>
        <p:xfrm>
          <a:off x="1847528" y="678706"/>
          <a:ext cx="8368470" cy="5289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ítulo 1"/>
          <p:cNvSpPr txBox="1">
            <a:spLocks/>
          </p:cNvSpPr>
          <p:nvPr/>
        </p:nvSpPr>
        <p:spPr>
          <a:xfrm>
            <a:off x="6096000" y="116632"/>
            <a:ext cx="4119998" cy="56207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kern="0"/>
              <a:t>Análisis estadístico </a:t>
            </a:r>
            <a:endParaRPr lang="es-EC" kern="0" dirty="0"/>
          </a:p>
        </p:txBody>
      </p:sp>
      <p:pic>
        <p:nvPicPr>
          <p:cNvPr id="9" name="Picture 4" descr="WORLD - INGENIUM: PROGRAMA QUE CONTIENE UNA BASE DE DATOS CLIMATICOS DE MAS  DE 5000 ESTACIONES DE TODO EL MUNDO - CLIMWAT 2.0 DE LA FA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962" y="4581128"/>
            <a:ext cx="1792036" cy="94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oftwareganadero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408" y="912111"/>
            <a:ext cx="2200838" cy="102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biometriaecuador2017.com/wp-content/uploads/2017/03/espe-log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04"/>
          <a:stretch/>
        </p:blipFill>
        <p:spPr bwMode="auto">
          <a:xfrm>
            <a:off x="8961004" y="5983045"/>
            <a:ext cx="2952328" cy="71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83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07568" y="116632"/>
            <a:ext cx="8229600" cy="634082"/>
          </a:xfrm>
        </p:spPr>
        <p:txBody>
          <a:bodyPr/>
          <a:lstStyle/>
          <a:p>
            <a:r>
              <a:rPr lang="es-EC" dirty="0" smtClean="0"/>
              <a:t>Resultados y discusión 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19536" y="782726"/>
            <a:ext cx="8229600" cy="5166554"/>
          </a:xfrm>
        </p:spPr>
        <p:txBody>
          <a:bodyPr/>
          <a:lstStyle/>
          <a:p>
            <a:r>
              <a:rPr lang="es-EC" sz="1500" b="1" dirty="0">
                <a:solidFill>
                  <a:schemeClr val="tx1"/>
                </a:solidFill>
              </a:rPr>
              <a:t>Calidad de leche</a:t>
            </a:r>
          </a:p>
          <a:p>
            <a:pPr marL="0" indent="0">
              <a:buNone/>
            </a:pPr>
            <a:r>
              <a:rPr lang="es-EC" dirty="0" smtClean="0">
                <a:solidFill>
                  <a:schemeClr val="tx1"/>
                </a:solidFill>
              </a:rPr>
              <a:t> </a:t>
            </a:r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388390"/>
              </p:ext>
            </p:extLst>
          </p:nvPr>
        </p:nvGraphicFramePr>
        <p:xfrm>
          <a:off x="2063552" y="1340769"/>
          <a:ext cx="3384376" cy="43924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84068"/>
                <a:gridCol w="1000308"/>
              </a:tblGrid>
              <a:tr h="399317">
                <a:tc>
                  <a:txBody>
                    <a:bodyPr/>
                    <a:lstStyle/>
                    <a:p>
                      <a:pPr algn="l" fontAlgn="ctr"/>
                      <a:r>
                        <a:rPr lang="es-EC" sz="1500" u="none" strike="noStrike" dirty="0">
                          <a:effectLst/>
                        </a:rPr>
                        <a:t>Grasa%</a:t>
                      </a:r>
                      <a:endParaRPr lang="es-EC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 dirty="0">
                          <a:effectLst/>
                        </a:rPr>
                        <a:t>3,69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317">
                <a:tc>
                  <a:txBody>
                    <a:bodyPr/>
                    <a:lstStyle/>
                    <a:p>
                      <a:pPr algn="l" fontAlgn="ctr"/>
                      <a:r>
                        <a:rPr lang="es-EC" sz="1500" u="none" strike="noStrike">
                          <a:effectLst/>
                        </a:rPr>
                        <a:t>Sólidos No Grasos %</a:t>
                      </a:r>
                      <a:endParaRPr lang="es-EC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500" u="none" strike="noStrike" dirty="0">
                          <a:effectLst/>
                        </a:rPr>
                        <a:t>8,35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317">
                <a:tc>
                  <a:txBody>
                    <a:bodyPr/>
                    <a:lstStyle/>
                    <a:p>
                      <a:pPr algn="l" fontAlgn="ctr"/>
                      <a:r>
                        <a:rPr lang="es-EC" sz="1500" u="none" strike="noStrike">
                          <a:effectLst/>
                        </a:rPr>
                        <a:t>Densidad (g/ml)</a:t>
                      </a:r>
                      <a:endParaRPr lang="es-EC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500" u="none" strike="noStrike" dirty="0">
                          <a:effectLst/>
                        </a:rPr>
                        <a:t>1,24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317">
                <a:tc>
                  <a:txBody>
                    <a:bodyPr/>
                    <a:lstStyle/>
                    <a:p>
                      <a:pPr algn="l" fontAlgn="ctr"/>
                      <a:r>
                        <a:rPr lang="es-EC" sz="1500" u="none" strike="noStrike">
                          <a:effectLst/>
                        </a:rPr>
                        <a:t>Proteina %</a:t>
                      </a:r>
                      <a:endParaRPr lang="es-EC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500" u="none" strike="noStrike" dirty="0">
                          <a:effectLst/>
                        </a:rPr>
                        <a:t>3,16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317">
                <a:tc>
                  <a:txBody>
                    <a:bodyPr/>
                    <a:lstStyle/>
                    <a:p>
                      <a:pPr algn="l" fontAlgn="ctr"/>
                      <a:r>
                        <a:rPr lang="es-EC" sz="1500" u="none" strike="noStrike">
                          <a:effectLst/>
                        </a:rPr>
                        <a:t>PC</a:t>
                      </a:r>
                      <a:endParaRPr lang="es-EC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500" u="none" strike="noStrike" dirty="0" smtClean="0">
                          <a:effectLst/>
                        </a:rPr>
                        <a:t>-0,547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317">
                <a:tc>
                  <a:txBody>
                    <a:bodyPr/>
                    <a:lstStyle/>
                    <a:p>
                      <a:pPr algn="l" fontAlgn="ctr"/>
                      <a:r>
                        <a:rPr lang="es-EC" sz="1500" u="none" strike="noStrike" dirty="0">
                          <a:effectLst/>
                        </a:rPr>
                        <a:t>Acidez titulable (g/100ml)</a:t>
                      </a:r>
                      <a:endParaRPr lang="es-EC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500" u="none" strike="noStrike" dirty="0" smtClean="0">
                          <a:effectLst/>
                        </a:rPr>
                        <a:t>0,15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317">
                <a:tc>
                  <a:txBody>
                    <a:bodyPr/>
                    <a:lstStyle/>
                    <a:p>
                      <a:pPr algn="l" fontAlgn="ctr"/>
                      <a:r>
                        <a:rPr lang="es-EC" sz="1500" u="none" strike="noStrike">
                          <a:effectLst/>
                        </a:rPr>
                        <a:t>Temperatura °C</a:t>
                      </a:r>
                      <a:endParaRPr lang="es-EC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500" u="none" strike="noStrike" dirty="0">
                          <a:effectLst/>
                        </a:rPr>
                        <a:t>18,81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317">
                <a:tc>
                  <a:txBody>
                    <a:bodyPr/>
                    <a:lstStyle/>
                    <a:p>
                      <a:pPr algn="l" fontAlgn="ctr"/>
                      <a:r>
                        <a:rPr lang="es-EC" sz="1500" u="none" strike="noStrike">
                          <a:effectLst/>
                        </a:rPr>
                        <a:t>Lactosa %</a:t>
                      </a:r>
                      <a:endParaRPr lang="es-EC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500" u="none" strike="noStrike" dirty="0">
                          <a:effectLst/>
                        </a:rPr>
                        <a:t>4,56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317">
                <a:tc>
                  <a:txBody>
                    <a:bodyPr/>
                    <a:lstStyle/>
                    <a:p>
                      <a:pPr algn="l" fontAlgn="ctr"/>
                      <a:r>
                        <a:rPr lang="es-EC" sz="1500" u="none" strike="noStrike" dirty="0">
                          <a:effectLst/>
                        </a:rPr>
                        <a:t>Conductividad eléctrica </a:t>
                      </a:r>
                      <a:endParaRPr lang="es-EC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500" u="none" strike="noStrike" dirty="0" smtClean="0">
                          <a:effectLst/>
                        </a:rPr>
                        <a:t>44,9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317">
                <a:tc>
                  <a:txBody>
                    <a:bodyPr/>
                    <a:lstStyle/>
                    <a:p>
                      <a:pPr algn="l" fontAlgn="ctr"/>
                      <a:r>
                        <a:rPr lang="es-EC" sz="1500" u="none" strike="noStrike">
                          <a:effectLst/>
                        </a:rPr>
                        <a:t>pH</a:t>
                      </a:r>
                      <a:endParaRPr lang="es-EC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500" u="none" strike="noStrike" dirty="0">
                          <a:effectLst/>
                        </a:rPr>
                        <a:t>6,66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317">
                <a:tc>
                  <a:txBody>
                    <a:bodyPr/>
                    <a:lstStyle/>
                    <a:p>
                      <a:pPr algn="l" fontAlgn="ctr"/>
                      <a:r>
                        <a:rPr lang="es-EC" sz="1500" u="none" strike="noStrike" dirty="0">
                          <a:effectLst/>
                        </a:rPr>
                        <a:t>Agua Añadida %</a:t>
                      </a:r>
                      <a:endParaRPr lang="es-EC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500" u="none" strike="noStrike" dirty="0">
                          <a:effectLst/>
                        </a:rPr>
                        <a:t>2,37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41698" t="34250" r="25096" b="6688"/>
          <a:stretch/>
        </p:blipFill>
        <p:spPr>
          <a:xfrm>
            <a:off x="5782246" y="1340768"/>
            <a:ext cx="4392488" cy="439248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583832" y="1412776"/>
            <a:ext cx="72008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Rectángulo 6"/>
          <p:cNvSpPr/>
          <p:nvPr/>
        </p:nvSpPr>
        <p:spPr>
          <a:xfrm>
            <a:off x="8328248" y="2420888"/>
            <a:ext cx="72008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Rectángulo 7"/>
          <p:cNvSpPr/>
          <p:nvPr/>
        </p:nvSpPr>
        <p:spPr>
          <a:xfrm>
            <a:off x="4610610" y="1844824"/>
            <a:ext cx="720080" cy="2880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Rectángulo 8"/>
          <p:cNvSpPr/>
          <p:nvPr/>
        </p:nvSpPr>
        <p:spPr>
          <a:xfrm>
            <a:off x="8327730" y="3356992"/>
            <a:ext cx="720080" cy="2880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Rectángulo 9"/>
          <p:cNvSpPr/>
          <p:nvPr/>
        </p:nvSpPr>
        <p:spPr>
          <a:xfrm>
            <a:off x="4583832" y="2276872"/>
            <a:ext cx="720080" cy="2880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Rectángulo 10"/>
          <p:cNvSpPr/>
          <p:nvPr/>
        </p:nvSpPr>
        <p:spPr>
          <a:xfrm>
            <a:off x="5951984" y="2017860"/>
            <a:ext cx="3888432" cy="3310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Rectángulo 11"/>
          <p:cNvSpPr/>
          <p:nvPr/>
        </p:nvSpPr>
        <p:spPr>
          <a:xfrm>
            <a:off x="4583832" y="3862772"/>
            <a:ext cx="720080" cy="2880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Rectángulo 12"/>
          <p:cNvSpPr/>
          <p:nvPr/>
        </p:nvSpPr>
        <p:spPr>
          <a:xfrm>
            <a:off x="4610610" y="2708920"/>
            <a:ext cx="720080" cy="2880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8256240" y="4401108"/>
            <a:ext cx="720080" cy="2880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4627509" y="3443996"/>
            <a:ext cx="720080" cy="2880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8327730" y="2744924"/>
            <a:ext cx="1512686" cy="25202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4583832" y="3068960"/>
            <a:ext cx="720080" cy="2880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rgbClr val="7030A0"/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7752184" y="3985318"/>
            <a:ext cx="2088232" cy="23577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rgbClr val="7030A0"/>
              </a:solidFill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2063552" y="6368697"/>
            <a:ext cx="44287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s-EC" sz="12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NEN</a:t>
            </a:r>
            <a:r>
              <a:rPr lang="es-EC" sz="12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(</a:t>
            </a:r>
            <a:r>
              <a:rPr lang="es-EC" sz="12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2012); </a:t>
            </a:r>
            <a:r>
              <a:rPr lang="en-US" sz="1200" dirty="0"/>
              <a:t>BULTEH, </a:t>
            </a:r>
            <a:r>
              <a:rPr lang="en-US" sz="1200" dirty="0"/>
              <a:t>(2000</a:t>
            </a:r>
            <a:r>
              <a:rPr lang="en-US" sz="1200" dirty="0"/>
              <a:t>); FAO, (</a:t>
            </a:r>
            <a:r>
              <a:rPr lang="en-US" sz="1200" dirty="0" err="1"/>
              <a:t>n.d</a:t>
            </a:r>
            <a:r>
              <a:rPr lang="en-US" sz="1200" dirty="0"/>
              <a:t>); De la Cruz, (2012)</a:t>
            </a:r>
            <a:endParaRPr lang="es-EC" sz="1200" dirty="0"/>
          </a:p>
        </p:txBody>
      </p:sp>
      <p:sp>
        <p:nvSpPr>
          <p:cNvPr id="20" name="Elipse 19"/>
          <p:cNvSpPr/>
          <p:nvPr/>
        </p:nvSpPr>
        <p:spPr>
          <a:xfrm>
            <a:off x="4575258" y="5402904"/>
            <a:ext cx="720080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22" name="Conector recto de flecha 21"/>
          <p:cNvCxnSpPr>
            <a:stCxn id="20" idx="5"/>
          </p:cNvCxnSpPr>
          <p:nvPr/>
        </p:nvCxnSpPr>
        <p:spPr>
          <a:xfrm>
            <a:off x="5189886" y="5833144"/>
            <a:ext cx="330051" cy="2031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ángulo 22"/>
          <p:cNvSpPr/>
          <p:nvPr/>
        </p:nvSpPr>
        <p:spPr>
          <a:xfrm>
            <a:off x="5465339" y="5564560"/>
            <a:ext cx="5293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4400" b="1" dirty="0"/>
              <a:t>?</a:t>
            </a:r>
            <a:endParaRPr lang="es-EC" b="1" dirty="0"/>
          </a:p>
        </p:txBody>
      </p:sp>
      <p:sp>
        <p:nvSpPr>
          <p:cNvPr id="27" name="Rectángulo 26"/>
          <p:cNvSpPr/>
          <p:nvPr/>
        </p:nvSpPr>
        <p:spPr>
          <a:xfrm>
            <a:off x="5782246" y="555939"/>
            <a:ext cx="35670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es-EC" sz="1500" dirty="0"/>
              <a:t>Lactosa: 5 %</a:t>
            </a:r>
          </a:p>
          <a:p>
            <a:pPr fontAlgn="ctr"/>
            <a:r>
              <a:rPr lang="es-EC" sz="1500" dirty="0"/>
              <a:t>Conductividad eléctrica: </a:t>
            </a:r>
            <a:r>
              <a:rPr lang="es-EC" sz="1500" dirty="0"/>
              <a:t>40 y 50 </a:t>
            </a:r>
            <a:r>
              <a:rPr lang="es-EC" sz="1500" dirty="0"/>
              <a:t>mS/cm</a:t>
            </a:r>
          </a:p>
          <a:p>
            <a:pPr fontAlgn="ctr"/>
            <a:r>
              <a:rPr lang="es-EC" sz="1500" dirty="0">
                <a:solidFill>
                  <a:srgbClr val="000000"/>
                </a:solidFill>
                <a:latin typeface="Arial" panose="020B0604020202020204" pitchFamily="34" charset="0"/>
              </a:rPr>
              <a:t>pH:</a:t>
            </a:r>
            <a:r>
              <a:rPr lang="es-EC" sz="15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s-EC" sz="1600" dirty="0"/>
              <a:t>6.5 y 7.0.</a:t>
            </a:r>
            <a:endParaRPr lang="es-EC" sz="15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6" name="Picture 2" descr="http://www.biometriaecuador2017.com/wp-content/uploads/2017/03/espe-logo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04"/>
          <a:stretch/>
        </p:blipFill>
        <p:spPr bwMode="auto">
          <a:xfrm>
            <a:off x="8961004" y="5983045"/>
            <a:ext cx="2952328" cy="71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26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35960" y="116632"/>
            <a:ext cx="4834880" cy="634082"/>
          </a:xfrm>
        </p:spPr>
        <p:txBody>
          <a:bodyPr/>
          <a:lstStyle/>
          <a:p>
            <a:r>
              <a:rPr lang="es-EC" dirty="0" smtClean="0"/>
              <a:t>Resultados y discusión 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06176" y="1273598"/>
            <a:ext cx="8229600" cy="4753058"/>
          </a:xfrm>
        </p:spPr>
        <p:txBody>
          <a:bodyPr/>
          <a:lstStyle/>
          <a:p>
            <a:pPr marL="0" indent="0">
              <a:buNone/>
            </a:pPr>
            <a:r>
              <a:rPr lang="es-EC" sz="1500" b="1" dirty="0">
                <a:solidFill>
                  <a:schemeClr val="tx1"/>
                </a:solidFill>
              </a:rPr>
              <a:t>Tabla </a:t>
            </a:r>
            <a:r>
              <a:rPr lang="es-EC" sz="1500" b="1" dirty="0">
                <a:solidFill>
                  <a:schemeClr val="tx1"/>
                </a:solidFill>
              </a:rPr>
              <a:t>1 </a:t>
            </a:r>
            <a:endParaRPr lang="es-EC" sz="15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EC" sz="1500" i="1" dirty="0">
                <a:solidFill>
                  <a:schemeClr val="tx1"/>
                </a:solidFill>
              </a:rPr>
              <a:t>Análisis de varianza de los factores que influyen en la producción de leche de </a:t>
            </a:r>
            <a:r>
              <a:rPr lang="es-EC" sz="1500" i="1" dirty="0">
                <a:solidFill>
                  <a:schemeClr val="tx1"/>
                </a:solidFill>
              </a:rPr>
              <a:t>la hacienda </a:t>
            </a:r>
            <a:r>
              <a:rPr lang="es-EC" sz="1500" i="1" dirty="0">
                <a:solidFill>
                  <a:schemeClr val="tx1"/>
                </a:solidFill>
              </a:rPr>
              <a:t>El </a:t>
            </a:r>
            <a:r>
              <a:rPr lang="es-EC" sz="1500" i="1" dirty="0">
                <a:solidFill>
                  <a:schemeClr val="tx1"/>
                </a:solidFill>
              </a:rPr>
              <a:t>Prado </a:t>
            </a:r>
            <a:endParaRPr lang="es-EC" sz="1500" dirty="0">
              <a:solidFill>
                <a:schemeClr val="tx1"/>
              </a:solidFill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548007"/>
              </p:ext>
            </p:extLst>
          </p:nvPr>
        </p:nvGraphicFramePr>
        <p:xfrm>
          <a:off x="2176636" y="2145961"/>
          <a:ext cx="4901850" cy="309634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559679"/>
                <a:gridCol w="1114057"/>
                <a:gridCol w="1114057"/>
                <a:gridCol w="1114057"/>
              </a:tblGrid>
              <a:tr h="35727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500" b="1" u="none" strike="noStrike" dirty="0">
                          <a:effectLst/>
                        </a:rPr>
                        <a:t>FV</a:t>
                      </a:r>
                      <a:endParaRPr lang="es-EC" sz="15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b="1" u="none" strike="noStrike" dirty="0">
                          <a:effectLst/>
                        </a:rPr>
                        <a:t>gl</a:t>
                      </a:r>
                      <a:endParaRPr lang="es-EC" sz="15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b="1" u="none" strike="noStrike" dirty="0">
                          <a:effectLst/>
                        </a:rPr>
                        <a:t>Pr(&gt;F)</a:t>
                      </a:r>
                      <a:endParaRPr lang="es-EC" sz="15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500" u="none" strike="noStrike" dirty="0">
                          <a:effectLst/>
                        </a:rPr>
                        <a:t> 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258">
                <a:tc>
                  <a:txBody>
                    <a:bodyPr/>
                    <a:lstStyle/>
                    <a:p>
                      <a:pPr algn="l" fontAlgn="ctr"/>
                      <a:r>
                        <a:rPr lang="es-EC" sz="1500" u="none" strike="noStrike">
                          <a:effectLst/>
                        </a:rPr>
                        <a:t>Edad</a:t>
                      </a:r>
                      <a:endParaRPr lang="es-EC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 dirty="0">
                          <a:effectLst/>
                        </a:rPr>
                        <a:t>1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>
                          <a:effectLst/>
                        </a:rPr>
                        <a:t>0,041026</a:t>
                      </a:r>
                      <a:endParaRPr lang="es-EC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500" u="none" strike="noStrike">
                          <a:effectLst/>
                        </a:rPr>
                        <a:t>*</a:t>
                      </a:r>
                      <a:endParaRPr lang="es-EC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40258">
                <a:tc>
                  <a:txBody>
                    <a:bodyPr/>
                    <a:lstStyle/>
                    <a:p>
                      <a:pPr algn="l" fontAlgn="ctr"/>
                      <a:r>
                        <a:rPr lang="es-EC" sz="1500" u="none" strike="noStrike">
                          <a:effectLst/>
                        </a:rPr>
                        <a:t>Partos</a:t>
                      </a:r>
                      <a:endParaRPr lang="es-EC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>
                          <a:effectLst/>
                        </a:rPr>
                        <a:t>1</a:t>
                      </a:r>
                      <a:endParaRPr lang="es-EC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>
                          <a:effectLst/>
                        </a:rPr>
                        <a:t>0,613503</a:t>
                      </a:r>
                      <a:endParaRPr lang="es-EC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s-EC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340258">
                <a:tc>
                  <a:txBody>
                    <a:bodyPr/>
                    <a:lstStyle/>
                    <a:p>
                      <a:pPr algn="l" fontAlgn="ctr"/>
                      <a:r>
                        <a:rPr lang="es-EC" sz="1500" u="none" strike="noStrike" dirty="0" smtClean="0">
                          <a:effectLst/>
                        </a:rPr>
                        <a:t>DIM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>
                          <a:effectLst/>
                        </a:rPr>
                        <a:t>1</a:t>
                      </a:r>
                      <a:endParaRPr lang="es-EC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 dirty="0">
                          <a:effectLst/>
                        </a:rPr>
                        <a:t>&lt;2,2e-16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500" u="none" strike="noStrike" dirty="0">
                          <a:effectLst/>
                        </a:rPr>
                        <a:t>*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340258">
                <a:tc>
                  <a:txBody>
                    <a:bodyPr/>
                    <a:lstStyle/>
                    <a:p>
                      <a:pPr algn="l" fontAlgn="ctr"/>
                      <a:r>
                        <a:rPr lang="es-EC" sz="1500" u="none" strike="noStrike">
                          <a:effectLst/>
                        </a:rPr>
                        <a:t>Mastitis SC</a:t>
                      </a:r>
                      <a:endParaRPr lang="es-EC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>
                          <a:effectLst/>
                        </a:rPr>
                        <a:t>1</a:t>
                      </a:r>
                      <a:endParaRPr lang="es-EC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 dirty="0">
                          <a:effectLst/>
                        </a:rPr>
                        <a:t>0,023993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500" u="none" strike="noStrike" dirty="0">
                          <a:effectLst/>
                        </a:rPr>
                        <a:t>*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340258">
                <a:tc>
                  <a:txBody>
                    <a:bodyPr/>
                    <a:lstStyle/>
                    <a:p>
                      <a:pPr algn="l" fontAlgn="ctr"/>
                      <a:r>
                        <a:rPr lang="es-EC" sz="1500" u="none" strike="noStrike">
                          <a:effectLst/>
                        </a:rPr>
                        <a:t>Log10 (SCC)</a:t>
                      </a:r>
                      <a:endParaRPr lang="es-EC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>
                          <a:effectLst/>
                        </a:rPr>
                        <a:t>1</a:t>
                      </a:r>
                      <a:endParaRPr lang="es-EC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>
                          <a:effectLst/>
                        </a:rPr>
                        <a:t>0,001592</a:t>
                      </a:r>
                      <a:endParaRPr lang="es-EC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500" u="none" strike="noStrike" dirty="0">
                          <a:effectLst/>
                        </a:rPr>
                        <a:t>**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340258">
                <a:tc>
                  <a:txBody>
                    <a:bodyPr/>
                    <a:lstStyle/>
                    <a:p>
                      <a:pPr algn="l" fontAlgn="ctr"/>
                      <a:r>
                        <a:rPr lang="es-EC" sz="1500" u="none" strike="noStrike">
                          <a:effectLst/>
                        </a:rPr>
                        <a:t>Precipitación</a:t>
                      </a:r>
                      <a:endParaRPr lang="es-EC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>
                          <a:effectLst/>
                        </a:rPr>
                        <a:t>1</a:t>
                      </a:r>
                      <a:endParaRPr lang="es-EC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>
                          <a:effectLst/>
                        </a:rPr>
                        <a:t>0,099195</a:t>
                      </a:r>
                      <a:endParaRPr lang="es-EC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500" u="none" strike="noStrike">
                          <a:effectLst/>
                        </a:rPr>
                        <a:t>.</a:t>
                      </a:r>
                      <a:endParaRPr lang="es-EC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340258">
                <a:tc>
                  <a:txBody>
                    <a:bodyPr/>
                    <a:lstStyle/>
                    <a:p>
                      <a:pPr algn="l" fontAlgn="ctr"/>
                      <a:r>
                        <a:rPr lang="es-EC" sz="1500" u="none" strike="noStrike">
                          <a:effectLst/>
                        </a:rPr>
                        <a:t>Temperatura</a:t>
                      </a:r>
                      <a:endParaRPr lang="es-EC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>
                          <a:effectLst/>
                        </a:rPr>
                        <a:t>1</a:t>
                      </a:r>
                      <a:endParaRPr lang="es-EC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>
                          <a:effectLst/>
                        </a:rPr>
                        <a:t>0,006616</a:t>
                      </a:r>
                      <a:endParaRPr lang="es-EC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500" u="none" strike="noStrike" dirty="0">
                          <a:effectLst/>
                        </a:rPr>
                        <a:t>**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35727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500" u="none" strike="noStrike" dirty="0">
                          <a:effectLst/>
                        </a:rPr>
                        <a:t>% Humedad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 dirty="0">
                          <a:effectLst/>
                        </a:rPr>
                        <a:t>1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 dirty="0">
                          <a:effectLst/>
                        </a:rPr>
                        <a:t>2,99E-05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500" u="none" strike="noStrike" dirty="0">
                          <a:effectLst/>
                        </a:rPr>
                        <a:t>*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2139427" y="5354227"/>
            <a:ext cx="39011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Nota: FV: Fuentes de variación, gl: grados de libertad; </a:t>
            </a:r>
          </a:p>
          <a:p>
            <a:r>
              <a:rPr lang="es-EC" sz="1200" dirty="0"/>
              <a:t>Pr</a:t>
            </a:r>
            <a:r>
              <a:rPr lang="es-EC" sz="1200" dirty="0"/>
              <a:t>(&gt;F</a:t>
            </a:r>
            <a:r>
              <a:rPr lang="es-EC" sz="1200" dirty="0"/>
              <a:t>)</a:t>
            </a:r>
            <a:r>
              <a:rPr lang="es-EC" sz="1200" b="1" dirty="0">
                <a:solidFill>
                  <a:srgbClr val="000000"/>
                </a:solidFill>
              </a:rPr>
              <a:t>: </a:t>
            </a:r>
            <a:r>
              <a:rPr lang="es-EC" sz="1200" dirty="0">
                <a:solidFill>
                  <a:srgbClr val="000000"/>
                </a:solidFill>
              </a:rPr>
              <a:t>Probabilidad de cometer un error; </a:t>
            </a:r>
          </a:p>
          <a:p>
            <a:r>
              <a:rPr lang="es-EC" sz="1200" dirty="0">
                <a:solidFill>
                  <a:srgbClr val="000000"/>
                </a:solidFill>
              </a:rPr>
              <a:t>0(***); 0,001 (**); 0,01(*); 0,05 (.); 0,01 (); 1.</a:t>
            </a:r>
            <a:r>
              <a:rPr lang="es-EC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s-EC" sz="1200" dirty="0"/>
          </a:p>
        </p:txBody>
      </p:sp>
      <p:sp>
        <p:nvSpPr>
          <p:cNvPr id="9" name="Rectángulo 8"/>
          <p:cNvSpPr/>
          <p:nvPr/>
        </p:nvSpPr>
        <p:spPr>
          <a:xfrm>
            <a:off x="2139426" y="2526913"/>
            <a:ext cx="4028582" cy="301607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noFill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2139426" y="3211456"/>
            <a:ext cx="4028582" cy="1009633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noFill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2139426" y="4509120"/>
            <a:ext cx="4028582" cy="697184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noFill/>
            </a:endParaRPr>
          </a:p>
        </p:txBody>
      </p:sp>
      <p:cxnSp>
        <p:nvCxnSpPr>
          <p:cNvPr id="17" name="Conector recto de flecha 16"/>
          <p:cNvCxnSpPr/>
          <p:nvPr/>
        </p:nvCxnSpPr>
        <p:spPr>
          <a:xfrm>
            <a:off x="6213578" y="2708921"/>
            <a:ext cx="1538607" cy="705521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>
            <a:stCxn id="10" idx="3"/>
          </p:cNvCxnSpPr>
          <p:nvPr/>
        </p:nvCxnSpPr>
        <p:spPr>
          <a:xfrm flipV="1">
            <a:off x="6168008" y="3702474"/>
            <a:ext cx="1440160" cy="13799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>
            <a:stCxn id="13" idx="3"/>
          </p:cNvCxnSpPr>
          <p:nvPr/>
        </p:nvCxnSpPr>
        <p:spPr>
          <a:xfrm flipV="1">
            <a:off x="6168008" y="4213236"/>
            <a:ext cx="1584176" cy="644476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ángulo 28"/>
          <p:cNvSpPr/>
          <p:nvPr/>
        </p:nvSpPr>
        <p:spPr>
          <a:xfrm>
            <a:off x="7797753" y="3362351"/>
            <a:ext cx="22749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Efecto significativo </a:t>
            </a:r>
          </a:p>
          <a:p>
            <a:r>
              <a:rPr lang="es-EC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Correlación positiva </a:t>
            </a:r>
          </a:p>
          <a:p>
            <a:r>
              <a:rPr lang="es-EC" dirty="0" smtClean="0">
                <a:solidFill>
                  <a:srgbClr val="000000"/>
                </a:solidFill>
                <a:latin typeface="Arial" panose="020B0604020202020204" pitchFamily="34" charset="0"/>
              </a:rPr>
              <a:t>Ecuación </a:t>
            </a:r>
            <a:endParaRPr lang="es-EC" dirty="0"/>
          </a:p>
        </p:txBody>
      </p:sp>
      <p:sp>
        <p:nvSpPr>
          <p:cNvPr id="5" name="Rectángulo 4"/>
          <p:cNvSpPr/>
          <p:nvPr/>
        </p:nvSpPr>
        <p:spPr>
          <a:xfrm>
            <a:off x="4199003" y="922358"/>
            <a:ext cx="36439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Producción </a:t>
            </a:r>
            <a:r>
              <a:rPr lang="es-EC" sz="2800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de leche </a:t>
            </a:r>
            <a:endParaRPr lang="es-EC" sz="2800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16" name="Picture 2" descr="http://www.biometriaecuador2017.com/wp-content/uploads/2017/03/espe-logo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04"/>
          <a:stretch/>
        </p:blipFill>
        <p:spPr bwMode="auto">
          <a:xfrm>
            <a:off x="8961004" y="5983045"/>
            <a:ext cx="2952328" cy="71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46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2063552" y="433673"/>
                <a:ext cx="8229600" cy="936104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𝐏𝐫𝐨𝐝𝐮𝐜𝐜𝐢</m:t>
                      </m:r>
                      <m:r>
                        <a:rPr lang="es-EC" sz="16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ó</m:t>
                      </m:r>
                      <m:r>
                        <a:rPr lang="es-EC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𝐧</m:t>
                      </m:r>
                      <m:r>
                        <a:rPr lang="es-EC" sz="16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s-EC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𝐝𝐞</m:t>
                      </m:r>
                      <m:r>
                        <a:rPr lang="es-EC" sz="16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𝐥𝐞𝐜𝐡𝐞</m:t>
                      </m:r>
                      <m:r>
                        <a:rPr lang="es-EC" sz="16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type m:val="skw"/>
                          <m:ctrlPr>
                            <a:rPr lang="es-EC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𝑲𝒈</m:t>
                          </m:r>
                        </m:num>
                        <m:den>
                          <m:r>
                            <a:rPr lang="es-EC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𝐝</m:t>
                          </m:r>
                          <m:r>
                            <a:rPr lang="es-EC" sz="16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í</m:t>
                          </m:r>
                          <m:r>
                            <a:rPr lang="es-EC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den>
                      </m:f>
                      <m:r>
                        <a:rPr lang="es-EC" sz="16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=4,66+0,299</m:t>
                      </m:r>
                      <m:r>
                        <a:rPr lang="es-EC" sz="16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s-EC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sz="1600" b="1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𝑬𝒅𝒂𝒅</m:t>
                          </m:r>
                        </m:e>
                      </m:d>
                      <m:r>
                        <a:rPr lang="es-EC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s-EC" sz="16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0,0176</m:t>
                      </m:r>
                      <m:d>
                        <m:dPr>
                          <m:ctrlPr>
                            <a:rPr lang="es-EC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s-EC" sz="1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DIM</m:t>
                          </m:r>
                        </m:e>
                      </m:d>
                      <m:r>
                        <a:rPr lang="es-EC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s-EC" sz="16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0,526</m:t>
                      </m:r>
                      <m:d>
                        <m:dPr>
                          <m:ctrlPr>
                            <a:rPr lang="es-EC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sz="16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𝐌𝐚𝐬𝐭𝐢𝐭𝐢𝐬𝐒𝐂</m:t>
                          </m:r>
                          <m:d>
                            <m:dPr>
                              <m:ctrlPr>
                                <a:rPr lang="es-EC" sz="16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sz="16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s-EC" sz="16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𝒐</m:t>
                              </m:r>
                              <m:r>
                                <a:rPr lang="es-EC" sz="16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d>
                        </m:e>
                      </m:d>
                      <m:r>
                        <a:rPr lang="es-EC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s-EC" sz="16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0,704</m:t>
                      </m:r>
                      <m:d>
                        <m:dPr>
                          <m:ctrlPr>
                            <a:rPr lang="es-EC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sz="16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𝐋𝐨𝐠𝟏𝟎</m:t>
                          </m:r>
                          <m:d>
                            <m:dPr>
                              <m:ctrlPr>
                                <a:rPr lang="es-EC" sz="16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sz="16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𝑺𝑪𝑪</m:t>
                              </m:r>
                            </m:e>
                          </m:d>
                        </m:e>
                      </m:d>
                      <m:r>
                        <a:rPr lang="es-EC" sz="16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+0,158</m:t>
                      </m:r>
                      <m:d>
                        <m:dPr>
                          <m:ctrlPr>
                            <a:rPr lang="es-EC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s-EC" sz="1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Temperatura</m:t>
                          </m:r>
                        </m:e>
                      </m:d>
                      <m:r>
                        <a:rPr lang="es-EC" sz="16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+0,136</m:t>
                      </m:r>
                      <m:d>
                        <m:dPr>
                          <m:ctrlPr>
                            <a:rPr lang="es-EC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sz="1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% </m:t>
                          </m:r>
                          <m:r>
                            <m:rPr>
                              <m:sty m:val="p"/>
                            </m:rPr>
                            <a:rPr lang="es-EC" sz="1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Humedad</m:t>
                          </m:r>
                          <m:r>
                            <a:rPr lang="es-EC" sz="1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s-EC" sz="16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s-EC" sz="16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ee</m:t>
                      </m:r>
                    </m:oMath>
                  </m:oMathPara>
                </a14:m>
                <a:endParaRPr lang="es-EC" sz="1600" dirty="0">
                  <a:solidFill>
                    <a:schemeClr val="tx1"/>
                  </a:solidFill>
                  <a:latin typeface="+mj-lt"/>
                </a:endParaRPr>
              </a:p>
              <a:p>
                <a:pPr marL="0" indent="0">
                  <a:buNone/>
                </a:pPr>
                <a:endParaRPr lang="es-EC" sz="1500" dirty="0">
                  <a:solidFill>
                    <a:schemeClr val="tx1"/>
                  </a:solidFill>
                  <a:latin typeface="+mj-lt"/>
                </a:endParaRPr>
              </a:p>
              <a:p>
                <a:pPr marL="0" indent="0">
                  <a:buNone/>
                </a:pPr>
                <a:endParaRPr lang="es-EC" sz="15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552" y="433673"/>
                <a:ext cx="8229600" cy="936104"/>
              </a:xfrm>
              <a:blipFill rotWithShape="0">
                <a:blip r:embed="rId2"/>
                <a:stretch>
                  <a:fillRect t="-44805" b="-24026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393444395"/>
              </p:ext>
            </p:extLst>
          </p:nvPr>
        </p:nvGraphicFramePr>
        <p:xfrm>
          <a:off x="2428864" y="1435712"/>
          <a:ext cx="7498976" cy="4554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5735960" y="116632"/>
            <a:ext cx="4834880" cy="634082"/>
          </a:xfrm>
        </p:spPr>
        <p:txBody>
          <a:bodyPr/>
          <a:lstStyle/>
          <a:p>
            <a:r>
              <a:rPr lang="es-EC" dirty="0" smtClean="0"/>
              <a:t>Resultados y discusión </a:t>
            </a:r>
            <a:endParaRPr lang="es-EC" dirty="0"/>
          </a:p>
        </p:txBody>
      </p:sp>
      <p:pic>
        <p:nvPicPr>
          <p:cNvPr id="8" name="Picture 2" descr="http://www.biometriaecuador2017.com/wp-content/uploads/2017/03/espe-log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04"/>
          <a:stretch/>
        </p:blipFill>
        <p:spPr bwMode="auto">
          <a:xfrm>
            <a:off x="8961004" y="5983045"/>
            <a:ext cx="2952328" cy="71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36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35960" y="116632"/>
            <a:ext cx="4762872" cy="562074"/>
          </a:xfrm>
        </p:spPr>
        <p:txBody>
          <a:bodyPr/>
          <a:lstStyle/>
          <a:p>
            <a:r>
              <a:rPr lang="es-EC" dirty="0" smtClean="0"/>
              <a:t>Resultados y discusión 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1991544" y="908721"/>
                <a:ext cx="8229600" cy="936104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5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𝐏𝐫𝐨𝐝𝐮𝐜𝐜𝐢</m:t>
                      </m:r>
                      <m:r>
                        <a:rPr lang="es-EC" sz="15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ó</m:t>
                      </m:r>
                      <m:r>
                        <a:rPr lang="es-EC" sz="15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𝐧</m:t>
                      </m:r>
                      <m:r>
                        <a:rPr lang="es-EC" sz="15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s-EC" sz="15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𝐝𝐞</m:t>
                      </m:r>
                      <m:r>
                        <a:rPr lang="es-EC" sz="15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5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𝐥𝐞𝐜𝐡𝐞</m:t>
                      </m:r>
                      <m:r>
                        <a:rPr lang="es-EC" sz="15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type m:val="skw"/>
                          <m:ctrlPr>
                            <a:rPr lang="es-EC" sz="15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15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𝑲𝒈</m:t>
                          </m:r>
                        </m:num>
                        <m:den>
                          <m:r>
                            <a:rPr lang="es-EC" sz="15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𝐝</m:t>
                          </m:r>
                          <m:r>
                            <a:rPr lang="es-EC" sz="15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í</m:t>
                          </m:r>
                          <m:r>
                            <a:rPr lang="es-EC" sz="15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den>
                      </m:f>
                      <m:r>
                        <a:rPr lang="es-EC" sz="15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=4,66+0,299 </m:t>
                      </m:r>
                      <m:d>
                        <m:dPr>
                          <m:ctrlPr>
                            <a:rPr lang="es-EC" sz="1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s-EC" sz="15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Edad</m:t>
                          </m:r>
                        </m:e>
                      </m:d>
                      <m:r>
                        <a:rPr lang="es-EC" sz="15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s-EC" sz="15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0,0176</m:t>
                      </m:r>
                      <m:d>
                        <m:dPr>
                          <m:ctrlPr>
                            <a:rPr lang="es-EC" sz="1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s-EC" sz="15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DIM</m:t>
                          </m:r>
                        </m:e>
                      </m:d>
                      <m:r>
                        <a:rPr lang="es-EC" sz="15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s-EC" sz="15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0,526</m:t>
                      </m:r>
                      <m:d>
                        <m:dPr>
                          <m:ctrlPr>
                            <a:rPr lang="es-EC" sz="1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s-EC" sz="15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MastitisSC</m:t>
                          </m:r>
                          <m:d>
                            <m:dPr>
                              <m:ctrlPr>
                                <a:rPr lang="es-EC" sz="15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sz="15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m:rPr>
                                  <m:sty m:val="p"/>
                                </m:rPr>
                                <a:rPr lang="es-EC" sz="15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  <m:r>
                                <a:rPr lang="es-EC" sz="15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s-EC" sz="15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s-EC" sz="15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0,704</m:t>
                      </m:r>
                      <m:d>
                        <m:dPr>
                          <m:ctrlPr>
                            <a:rPr lang="es-EC" sz="1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s-EC" sz="15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  <m:r>
                            <a:rPr lang="es-EC" sz="15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d>
                            <m:dPr>
                              <m:ctrlPr>
                                <a:rPr lang="es-EC" sz="15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s-EC" sz="15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SCC</m:t>
                              </m:r>
                            </m:e>
                          </m:d>
                        </m:e>
                      </m:d>
                      <m:r>
                        <a:rPr lang="es-EC" sz="15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+0,158</m:t>
                      </m:r>
                      <m:d>
                        <m:dPr>
                          <m:ctrlPr>
                            <a:rPr lang="es-EC" sz="1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sz="15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𝐓𝐞𝐦𝐩𝐞𝐫𝐚𝐭𝐮𝐫𝐚</m:t>
                          </m:r>
                        </m:e>
                      </m:d>
                      <m:r>
                        <a:rPr lang="es-EC" sz="15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+0,136</m:t>
                      </m:r>
                      <m:d>
                        <m:dPr>
                          <m:ctrlPr>
                            <a:rPr lang="es-EC" sz="15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sz="1500" b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% </m:t>
                          </m:r>
                          <m:r>
                            <a:rPr lang="es-EC" sz="15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𝐇𝐮𝐦𝐞𝐝𝐚𝐝</m:t>
                          </m:r>
                          <m:r>
                            <a:rPr lang="es-EC" sz="1500" b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s-EC" sz="15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s-EC" sz="15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ee</m:t>
                      </m:r>
                    </m:oMath>
                  </m:oMathPara>
                </a14:m>
                <a:endParaRPr lang="es-EC" sz="1500" dirty="0">
                  <a:solidFill>
                    <a:schemeClr val="tx1"/>
                  </a:solidFill>
                  <a:latin typeface="+mj-lt"/>
                </a:endParaRPr>
              </a:p>
              <a:p>
                <a:pPr marL="0" indent="0">
                  <a:buNone/>
                </a:pPr>
                <a:endParaRPr lang="es-EC" sz="1500" dirty="0">
                  <a:solidFill>
                    <a:schemeClr val="tx1"/>
                  </a:solidFill>
                  <a:latin typeface="+mj-lt"/>
                </a:endParaRPr>
              </a:p>
              <a:p>
                <a:endParaRPr lang="es-EC" sz="15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544" y="908721"/>
                <a:ext cx="8229600" cy="936104"/>
              </a:xfrm>
              <a:blipFill rotWithShape="0">
                <a:blip r:embed="rId2"/>
                <a:stretch>
                  <a:fillRect t="-42857" b="-16883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566065244"/>
              </p:ext>
            </p:extLst>
          </p:nvPr>
        </p:nvGraphicFramePr>
        <p:xfrm>
          <a:off x="1991544" y="1871245"/>
          <a:ext cx="8229600" cy="3096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Bisel 6"/>
          <p:cNvSpPr/>
          <p:nvPr/>
        </p:nvSpPr>
        <p:spPr>
          <a:xfrm>
            <a:off x="4198132" y="4729983"/>
            <a:ext cx="3816424" cy="1228180"/>
          </a:xfrm>
          <a:prstGeom prst="bevel">
            <a:avLst/>
          </a:prstGeom>
          <a:solidFill>
            <a:srgbClr val="B2F4A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1500" dirty="0">
                <a:solidFill>
                  <a:schemeClr val="tx1"/>
                </a:solidFill>
              </a:rPr>
              <a:t>Arce Carriel, (2009</a:t>
            </a:r>
            <a:r>
              <a:rPr lang="es-EC" sz="1500" dirty="0">
                <a:solidFill>
                  <a:schemeClr val="tx1"/>
                </a:solidFill>
              </a:rPr>
              <a:t>)</a:t>
            </a:r>
          </a:p>
          <a:p>
            <a:pPr algn="just"/>
            <a:r>
              <a:rPr lang="es-EC" sz="1500" dirty="0">
                <a:solidFill>
                  <a:schemeClr val="tx1"/>
                </a:solidFill>
              </a:rPr>
              <a:t>Temperatura media 13,96 °C</a:t>
            </a:r>
          </a:p>
          <a:p>
            <a:pPr algn="just"/>
            <a:r>
              <a:rPr lang="es-EC" sz="1500" dirty="0">
                <a:solidFill>
                  <a:schemeClr val="tx1"/>
                </a:solidFill>
              </a:rPr>
              <a:t>Humedad : 67,91%</a:t>
            </a:r>
            <a:endParaRPr lang="es-EC" sz="1500" dirty="0">
              <a:solidFill>
                <a:schemeClr val="tx1"/>
              </a:solidFill>
            </a:endParaRPr>
          </a:p>
        </p:txBody>
      </p:sp>
      <p:pic>
        <p:nvPicPr>
          <p:cNvPr id="9" name="Picture 2" descr="http://www.biometriaecuador2017.com/wp-content/uploads/2017/03/espe-log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04"/>
          <a:stretch/>
        </p:blipFill>
        <p:spPr bwMode="auto">
          <a:xfrm>
            <a:off x="8961004" y="5983045"/>
            <a:ext cx="2952328" cy="71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86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279576" y="116632"/>
            <a:ext cx="8229600" cy="562074"/>
          </a:xfrm>
        </p:spPr>
        <p:txBody>
          <a:bodyPr/>
          <a:lstStyle/>
          <a:p>
            <a:r>
              <a:rPr lang="es-EC" dirty="0" smtClean="0"/>
              <a:t>Resultados y discusión </a:t>
            </a:r>
            <a:endParaRPr lang="es-EC" dirty="0"/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1374680966"/>
              </p:ext>
            </p:extLst>
          </p:nvPr>
        </p:nvGraphicFramePr>
        <p:xfrm>
          <a:off x="3410802" y="121821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lipse 11"/>
              <p:cNvSpPr/>
              <p:nvPr/>
            </p:nvSpPr>
            <p:spPr>
              <a:xfrm>
                <a:off x="1919536" y="2701925"/>
                <a:ext cx="1440160" cy="1296144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s-EC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EC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𝟔𝟔</m:t>
                      </m:r>
                      <m:f>
                        <m:fPr>
                          <m:ctrlPr>
                            <a:rPr lang="es-EC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𝐤𝐠</m:t>
                          </m:r>
                        </m:num>
                        <m:den>
                          <m:r>
                            <a:rPr lang="es-EC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𝐝</m:t>
                          </m:r>
                          <m:r>
                            <a:rPr lang="es-EC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í</m:t>
                          </m:r>
                          <m:r>
                            <a:rPr lang="es-EC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𝐚</m:t>
                          </m:r>
                        </m:den>
                      </m:f>
                    </m:oMath>
                  </m:oMathPara>
                </a14:m>
                <a:endParaRPr lang="es-EC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Elips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2701925"/>
                <a:ext cx="1440160" cy="1296144"/>
              </a:xfrm>
              <a:prstGeom prst="ellipse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ángulo 12"/>
          <p:cNvSpPr/>
          <p:nvPr/>
        </p:nvSpPr>
        <p:spPr>
          <a:xfrm>
            <a:off x="2279576" y="656136"/>
            <a:ext cx="2210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b="1" dirty="0" smtClean="0"/>
              <a:t>Pérdidas en leche </a:t>
            </a:r>
            <a:endParaRPr lang="es-EC" b="1" dirty="0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8"/>
          <a:srcRect l="66603" t="26375" r="13474" b="50000"/>
          <a:stretch/>
        </p:blipFill>
        <p:spPr>
          <a:xfrm>
            <a:off x="5569698" y="840803"/>
            <a:ext cx="1649357" cy="1099571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2093891" y="6381329"/>
            <a:ext cx="12500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/>
              <a:t>(</a:t>
            </a:r>
            <a:r>
              <a:rPr lang="es-EC" sz="1200" dirty="0"/>
              <a:t>MAGAP, </a:t>
            </a:r>
            <a:r>
              <a:rPr lang="es-EC" sz="1200" dirty="0"/>
              <a:t>2013)</a:t>
            </a: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9"/>
          <a:srcRect l="60514" t="31297" r="11260" b="42125"/>
          <a:stretch/>
        </p:blipFill>
        <p:spPr>
          <a:xfrm>
            <a:off x="5663952" y="4509120"/>
            <a:ext cx="2474698" cy="1310134"/>
          </a:xfrm>
          <a:prstGeom prst="rect">
            <a:avLst/>
          </a:prstGeom>
        </p:spPr>
      </p:pic>
      <p:sp>
        <p:nvSpPr>
          <p:cNvPr id="27" name="Rectángulo 26"/>
          <p:cNvSpPr/>
          <p:nvPr/>
        </p:nvSpPr>
        <p:spPr>
          <a:xfrm>
            <a:off x="7590449" y="1067422"/>
            <a:ext cx="13388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sz="3600" dirty="0"/>
              <a:t>$0,44</a:t>
            </a:r>
            <a:endParaRPr lang="es-EC" sz="3600" dirty="0"/>
          </a:p>
        </p:txBody>
      </p:sp>
      <p:sp>
        <p:nvSpPr>
          <p:cNvPr id="28" name="Rectángulo 27"/>
          <p:cNvSpPr/>
          <p:nvPr/>
        </p:nvSpPr>
        <p:spPr>
          <a:xfrm>
            <a:off x="8259863" y="4841022"/>
            <a:ext cx="13388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sz="3600" dirty="0"/>
              <a:t>$0,42</a:t>
            </a:r>
            <a:endParaRPr lang="es-EC" sz="3600" dirty="0"/>
          </a:p>
        </p:txBody>
      </p:sp>
      <p:pic>
        <p:nvPicPr>
          <p:cNvPr id="14" name="Picture 2" descr="http://www.biometriaecuador2017.com/wp-content/uploads/2017/03/espe-logo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04"/>
          <a:stretch/>
        </p:blipFill>
        <p:spPr bwMode="auto">
          <a:xfrm>
            <a:off x="8961004" y="5983045"/>
            <a:ext cx="2952328" cy="71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92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51584" y="14988"/>
            <a:ext cx="8229600" cy="634082"/>
          </a:xfrm>
        </p:spPr>
        <p:txBody>
          <a:bodyPr/>
          <a:lstStyle/>
          <a:p>
            <a:r>
              <a:rPr lang="es-EC" dirty="0" smtClean="0"/>
              <a:t>Resultados y discusión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86346" y="59082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s-EC" sz="1500" b="1" i="1" dirty="0">
                <a:solidFill>
                  <a:schemeClr val="tx1"/>
                </a:solidFill>
              </a:rPr>
              <a:t>Tabla </a:t>
            </a:r>
            <a:r>
              <a:rPr lang="es-EC" sz="1500" b="1" i="1" dirty="0">
                <a:solidFill>
                  <a:schemeClr val="tx1"/>
                </a:solidFill>
              </a:rPr>
              <a:t>2</a:t>
            </a:r>
            <a:endParaRPr lang="es-EC" sz="15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EC" sz="1500" b="1" i="1" dirty="0">
                <a:solidFill>
                  <a:schemeClr val="tx1"/>
                </a:solidFill>
              </a:rPr>
              <a:t> </a:t>
            </a:r>
            <a:r>
              <a:rPr lang="es-EC" sz="1500" dirty="0">
                <a:solidFill>
                  <a:schemeClr val="tx1"/>
                </a:solidFill>
              </a:rPr>
              <a:t>Análisis de varianza del contenido porcentual de grasa en la leche del hato lechero de la hacienda El Prado </a:t>
            </a:r>
            <a:endParaRPr lang="es-EC" sz="15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C" sz="1500" dirty="0">
              <a:solidFill>
                <a:schemeClr val="tx1"/>
              </a:solidFill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253358"/>
              </p:ext>
            </p:extLst>
          </p:nvPr>
        </p:nvGraphicFramePr>
        <p:xfrm>
          <a:off x="2096319" y="1463899"/>
          <a:ext cx="4362450" cy="411480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890395"/>
                <a:gridCol w="989965"/>
                <a:gridCol w="1338580"/>
                <a:gridCol w="143510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 b="1" dirty="0">
                          <a:effectLst/>
                          <a:latin typeface="+mj-lt"/>
                        </a:rPr>
                        <a:t>FV</a:t>
                      </a:r>
                      <a:endParaRPr lang="es-EC" sz="15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 b="1">
                          <a:effectLst/>
                          <a:latin typeface="+mj-lt"/>
                        </a:rPr>
                        <a:t>gl</a:t>
                      </a:r>
                      <a:endParaRPr lang="es-EC" sz="1500" b="1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 b="1" dirty="0">
                          <a:effectLst/>
                          <a:latin typeface="+mj-lt"/>
                        </a:rPr>
                        <a:t>Pr(&gt;F)</a:t>
                      </a:r>
                      <a:endParaRPr lang="es-EC" sz="15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500">
                        <a:effectLst/>
                        <a:latin typeface="+mj-lt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+mj-lt"/>
                        </a:rPr>
                        <a:t>Edad</a:t>
                      </a:r>
                      <a:endParaRPr lang="es-EC" sz="15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+mj-lt"/>
                        </a:rPr>
                        <a:t>1</a:t>
                      </a:r>
                      <a:endParaRPr lang="es-EC" sz="15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+mj-lt"/>
                        </a:rPr>
                        <a:t>0,1812245</a:t>
                      </a:r>
                      <a:endParaRPr lang="es-EC" sz="15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s-EC" sz="1500">
                        <a:effectLst/>
                        <a:latin typeface="+mj-lt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+mj-lt"/>
                        </a:rPr>
                        <a:t>Partos</a:t>
                      </a:r>
                      <a:endParaRPr lang="es-EC" sz="15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+mj-lt"/>
                        </a:rPr>
                        <a:t>1</a:t>
                      </a:r>
                      <a:endParaRPr lang="es-EC" sz="15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+mj-lt"/>
                        </a:rPr>
                        <a:t>0,4806926</a:t>
                      </a:r>
                      <a:endParaRPr lang="es-EC" sz="15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500">
                        <a:effectLst/>
                        <a:latin typeface="+mj-lt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+mj-lt"/>
                        </a:rPr>
                        <a:t>Lactancia</a:t>
                      </a:r>
                      <a:endParaRPr lang="es-EC" sz="15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+mj-lt"/>
                        </a:rPr>
                        <a:t>1</a:t>
                      </a:r>
                      <a:endParaRPr lang="es-EC" sz="15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+mj-lt"/>
                        </a:rPr>
                        <a:t>1,01E-15</a:t>
                      </a:r>
                      <a:endParaRPr lang="es-EC" sz="15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+mj-lt"/>
                        </a:rPr>
                        <a:t>*</a:t>
                      </a:r>
                      <a:endParaRPr lang="es-EC" sz="15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+mj-lt"/>
                        </a:rPr>
                        <a:t>Mastitis SC</a:t>
                      </a:r>
                      <a:endParaRPr lang="es-EC" sz="15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+mj-lt"/>
                        </a:rPr>
                        <a:t>1</a:t>
                      </a:r>
                      <a:endParaRPr lang="es-EC" sz="15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+mj-lt"/>
                        </a:rPr>
                        <a:t>0,0001338</a:t>
                      </a:r>
                      <a:endParaRPr lang="es-EC" sz="15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+mj-lt"/>
                        </a:rPr>
                        <a:t>*</a:t>
                      </a:r>
                      <a:endParaRPr lang="es-EC" sz="15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+mj-lt"/>
                        </a:rPr>
                        <a:t>Log10 (SCC)</a:t>
                      </a:r>
                      <a:endParaRPr lang="es-EC" sz="15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+mj-lt"/>
                        </a:rPr>
                        <a:t>1</a:t>
                      </a:r>
                      <a:endParaRPr lang="es-EC" sz="15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+mj-lt"/>
                        </a:rPr>
                        <a:t>0,0305736</a:t>
                      </a:r>
                      <a:endParaRPr lang="es-EC" sz="15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+mj-lt"/>
                        </a:rPr>
                        <a:t>*</a:t>
                      </a:r>
                      <a:endParaRPr lang="es-EC" sz="15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+mj-lt"/>
                        </a:rPr>
                        <a:t>Precipitación</a:t>
                      </a:r>
                      <a:endParaRPr lang="es-EC" sz="15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+mj-lt"/>
                        </a:rPr>
                        <a:t>1</a:t>
                      </a:r>
                      <a:endParaRPr lang="es-EC" sz="15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+mj-lt"/>
                        </a:rPr>
                        <a:t>0,0469606</a:t>
                      </a:r>
                      <a:endParaRPr lang="es-EC" sz="15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+mj-lt"/>
                        </a:rPr>
                        <a:t>*</a:t>
                      </a:r>
                      <a:endParaRPr lang="es-EC" sz="15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+mj-lt"/>
                        </a:rPr>
                        <a:t>Temperatura</a:t>
                      </a:r>
                      <a:endParaRPr lang="es-EC" sz="15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+mj-lt"/>
                        </a:rPr>
                        <a:t>1</a:t>
                      </a:r>
                      <a:endParaRPr lang="es-EC" sz="15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+mj-lt"/>
                        </a:rPr>
                        <a:t>0,4928928</a:t>
                      </a:r>
                      <a:endParaRPr lang="es-EC" sz="15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500">
                        <a:effectLst/>
                        <a:latin typeface="+mj-lt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+mj-lt"/>
                        </a:rPr>
                        <a:t>% Humedad</a:t>
                      </a:r>
                      <a:endParaRPr lang="es-EC" sz="15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  <a:latin typeface="+mj-lt"/>
                        </a:rPr>
                        <a:t>1</a:t>
                      </a:r>
                      <a:endParaRPr lang="es-EC" sz="15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  <a:latin typeface="+mj-lt"/>
                        </a:rPr>
                        <a:t>0,1877368</a:t>
                      </a:r>
                      <a:endParaRPr lang="es-EC" sz="15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500" dirty="0">
                        <a:effectLst/>
                        <a:latin typeface="+mj-lt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1991544" y="554526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Nota: FV: Fuentes de variación, gl: grados de libertad; </a:t>
            </a:r>
          </a:p>
          <a:p>
            <a:r>
              <a:rPr lang="es-EC" sz="1200" dirty="0"/>
              <a:t>Pr(&gt;F)</a:t>
            </a:r>
            <a:r>
              <a:rPr lang="es-EC" sz="1200" b="1" dirty="0">
                <a:solidFill>
                  <a:srgbClr val="000000"/>
                </a:solidFill>
              </a:rPr>
              <a:t>: </a:t>
            </a:r>
            <a:r>
              <a:rPr lang="es-EC" sz="1200" dirty="0">
                <a:solidFill>
                  <a:srgbClr val="000000"/>
                </a:solidFill>
              </a:rPr>
              <a:t>Probabilidad de cometer un error; </a:t>
            </a:r>
          </a:p>
          <a:p>
            <a:r>
              <a:rPr lang="es-EC" sz="1200" dirty="0">
                <a:solidFill>
                  <a:srgbClr val="000000"/>
                </a:solidFill>
              </a:rPr>
              <a:t>0(***); 0,001 (**); 0,01(*); 0,05 (.); 0,01 (); 1.</a:t>
            </a:r>
            <a:r>
              <a:rPr lang="es-EC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s-EC" sz="1200" dirty="0"/>
          </a:p>
        </p:txBody>
      </p:sp>
      <p:sp>
        <p:nvSpPr>
          <p:cNvPr id="8" name="Rectángulo 7"/>
          <p:cNvSpPr/>
          <p:nvPr/>
        </p:nvSpPr>
        <p:spPr>
          <a:xfrm>
            <a:off x="1991544" y="2816103"/>
            <a:ext cx="4572000" cy="1872208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0" name="Conector recto de flecha 9"/>
          <p:cNvCxnSpPr/>
          <p:nvPr/>
        </p:nvCxnSpPr>
        <p:spPr>
          <a:xfrm>
            <a:off x="6563544" y="3717032"/>
            <a:ext cx="900608" cy="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10"/>
          <p:cNvSpPr/>
          <p:nvPr/>
        </p:nvSpPr>
        <p:spPr>
          <a:xfrm>
            <a:off x="7511578" y="3283687"/>
            <a:ext cx="22749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Efecto significativo </a:t>
            </a:r>
          </a:p>
          <a:p>
            <a:r>
              <a:rPr lang="es-EC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Correlación positiva </a:t>
            </a:r>
          </a:p>
          <a:p>
            <a:r>
              <a:rPr lang="es-EC" dirty="0" smtClean="0">
                <a:solidFill>
                  <a:srgbClr val="000000"/>
                </a:solidFill>
                <a:latin typeface="Arial" panose="020B0604020202020204" pitchFamily="34" charset="0"/>
              </a:rPr>
              <a:t>Ecuación </a:t>
            </a:r>
            <a:endParaRPr lang="es-EC" dirty="0"/>
          </a:p>
        </p:txBody>
      </p:sp>
      <p:sp>
        <p:nvSpPr>
          <p:cNvPr id="4" name="Rectángulo 3"/>
          <p:cNvSpPr/>
          <p:nvPr/>
        </p:nvSpPr>
        <p:spPr>
          <a:xfrm>
            <a:off x="7044644" y="2044119"/>
            <a:ext cx="27884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5400" dirty="0">
                <a:ln>
                  <a:solidFill>
                    <a:schemeClr val="tx2"/>
                  </a:solidFill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% grasa </a:t>
            </a:r>
            <a:endParaRPr lang="es-EC" sz="5400" dirty="0">
              <a:ln>
                <a:solidFill>
                  <a:schemeClr val="tx2"/>
                </a:solidFill>
              </a:ln>
              <a:solidFill>
                <a:srgbClr val="FFFF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4" name="Picture 2" descr="http://www.biometriaecuador2017.com/wp-content/uploads/2017/03/espe-logo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04"/>
          <a:stretch/>
        </p:blipFill>
        <p:spPr bwMode="auto">
          <a:xfrm>
            <a:off x="8961004" y="5983045"/>
            <a:ext cx="2952328" cy="71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72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2063552" y="980729"/>
                <a:ext cx="8229600" cy="45259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s-EC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% </m:t>
                    </m:r>
                    <m:r>
                      <a:rPr lang="es-EC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𝒅𝒆</m:t>
                    </m:r>
                    <m:r>
                      <a:rPr lang="es-EC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s-EC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𝒈𝒓𝒂𝒔𝒂</m:t>
                    </m:r>
                    <m:r>
                      <a:rPr lang="es-EC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=5,14+0,00173</m:t>
                    </m:r>
                    <m:d>
                      <m:dPr>
                        <m:ctrlPr>
                          <a:rPr lang="es-EC" sz="16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C" sz="16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𝑳𝒂𝒄𝒕𝒂𝒏𝒄𝒊𝒂</m:t>
                        </m:r>
                      </m:e>
                    </m:d>
                    <m:r>
                      <a:rPr lang="es-EC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−0,231</m:t>
                    </m:r>
                    <m:r>
                      <a:rPr lang="es-EC" sz="1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s-EC" sz="1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𝑀𝑎𝑠𝑡𝑖𝑡𝑖𝑠</m:t>
                    </m:r>
                    <m:r>
                      <a:rPr lang="es-EC" sz="1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s-EC" sz="1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𝑆𝐶</m:t>
                    </m:r>
                    <m:d>
                      <m:dPr>
                        <m:ctrlPr>
                          <a:rPr lang="es-EC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C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es-EC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  <m:r>
                          <a:rPr lang="es-EC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0</m:t>
                        </m:r>
                      </m:e>
                    </m:d>
                    <m:r>
                      <a:rPr lang="es-EC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−0,119</m:t>
                    </m:r>
                    <m:d>
                      <m:dPr>
                        <m:ctrlPr>
                          <a:rPr lang="es-EC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C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𝐿𝑜𝑔</m:t>
                        </m:r>
                        <m:r>
                          <a:rPr lang="es-EC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  <m:d>
                          <m:dPr>
                            <m:ctrlPr>
                              <a:rPr lang="es-EC" sz="1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C" sz="1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𝑆𝐶𝐶</m:t>
                            </m:r>
                          </m:e>
                        </m:d>
                      </m:e>
                    </m:d>
                    <m:r>
                      <a:rPr lang="es-EC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−0,000762</m:t>
                    </m:r>
                    <m:d>
                      <m:dPr>
                        <m:ctrlPr>
                          <a:rPr lang="es-EC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C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𝑃𝑟𝑒𝑐𝑖𝑝𝑖𝑡𝑎𝑐𝑖</m:t>
                        </m:r>
                        <m:r>
                          <a:rPr lang="es-EC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ó</m:t>
                        </m:r>
                        <m:r>
                          <a:rPr lang="es-EC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s-EC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s-EC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𝑒𝑒</m:t>
                    </m:r>
                    <m:r>
                      <a:rPr lang="es-EC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s-EC" sz="1600" i="1" dirty="0">
                  <a:solidFill>
                    <a:schemeClr val="tx1"/>
                  </a:solidFill>
                </a:endParaRPr>
              </a:p>
              <a:p>
                <a:endParaRPr lang="es-EC" dirty="0"/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552" y="980728"/>
                <a:ext cx="8229600" cy="4525963"/>
              </a:xfrm>
              <a:blipFill rotWithShape="0">
                <a:blip r:embed="rId2"/>
                <a:stretch>
                  <a:fillRect l="-370" t="-270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ítulo 1"/>
          <p:cNvSpPr txBox="1">
            <a:spLocks/>
          </p:cNvSpPr>
          <p:nvPr/>
        </p:nvSpPr>
        <p:spPr>
          <a:xfrm>
            <a:off x="2351584" y="0"/>
            <a:ext cx="82296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kern="0"/>
              <a:t>Resultados y discusión</a:t>
            </a:r>
            <a:endParaRPr lang="es-EC" kern="0" dirty="0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2362738193"/>
              </p:ext>
            </p:extLst>
          </p:nvPr>
        </p:nvGraphicFramePr>
        <p:xfrm>
          <a:off x="3071664" y="1907705"/>
          <a:ext cx="6096000" cy="3299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2" descr="http://www.biometriaecuador2017.com/wp-content/uploads/2017/03/espe-log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04"/>
          <a:stretch/>
        </p:blipFill>
        <p:spPr bwMode="auto">
          <a:xfrm>
            <a:off x="8961004" y="5983045"/>
            <a:ext cx="2952328" cy="71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03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07568" y="116632"/>
            <a:ext cx="8229600" cy="490066"/>
          </a:xfrm>
        </p:spPr>
        <p:txBody>
          <a:bodyPr/>
          <a:lstStyle/>
          <a:p>
            <a:r>
              <a:rPr lang="es-EC" dirty="0" smtClean="0"/>
              <a:t>Introducción </a:t>
            </a:r>
            <a:endParaRPr lang="es-EC" dirty="0"/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419898257"/>
              </p:ext>
            </p:extLst>
          </p:nvPr>
        </p:nvGraphicFramePr>
        <p:xfrm>
          <a:off x="2207568" y="60669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ángulo 5"/>
          <p:cNvSpPr/>
          <p:nvPr/>
        </p:nvSpPr>
        <p:spPr>
          <a:xfrm>
            <a:off x="1631504" y="6381329"/>
            <a:ext cx="43667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solidFill>
                  <a:srgbClr val="000000"/>
                </a:solidFill>
                <a:latin typeface="Arial" panose="020B0604020202020204" pitchFamily="34" charset="0"/>
              </a:rPr>
              <a:t>Kim </a:t>
            </a:r>
            <a:r>
              <a:rPr lang="es-EC" sz="1200" dirty="0">
                <a:solidFill>
                  <a:srgbClr val="000000"/>
                </a:solidFill>
                <a:latin typeface="Arial" panose="020B0604020202020204" pitchFamily="34" charset="0"/>
              </a:rPr>
              <a:t>et al., (</a:t>
            </a:r>
            <a:r>
              <a:rPr lang="es-EC" sz="1200" dirty="0">
                <a:solidFill>
                  <a:srgbClr val="000000"/>
                </a:solidFill>
                <a:latin typeface="Arial" panose="020B0604020202020204" pitchFamily="34" charset="0"/>
              </a:rPr>
              <a:t>2019); </a:t>
            </a:r>
            <a:r>
              <a:rPr lang="es-EC" sz="1200" dirty="0"/>
              <a:t>Bradley</a:t>
            </a:r>
            <a:r>
              <a:rPr lang="es-EC" sz="1200" dirty="0"/>
              <a:t>, (</a:t>
            </a:r>
            <a:r>
              <a:rPr lang="es-EC" sz="1200" dirty="0"/>
              <a:t>2002); Nascimento </a:t>
            </a:r>
            <a:r>
              <a:rPr lang="es-EC" sz="1200" dirty="0"/>
              <a:t>et al., (</a:t>
            </a:r>
            <a:r>
              <a:rPr lang="es-EC" sz="1200" dirty="0"/>
              <a:t>2002)</a:t>
            </a:r>
            <a:endParaRPr lang="es-EC" sz="1200" dirty="0"/>
          </a:p>
        </p:txBody>
      </p:sp>
      <p:pic>
        <p:nvPicPr>
          <p:cNvPr id="10" name="Picture 2" descr="http://www.biometriaecuador2017.com/wp-content/uploads/2017/03/espe-log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04"/>
          <a:stretch/>
        </p:blipFill>
        <p:spPr bwMode="auto">
          <a:xfrm>
            <a:off x="8961004" y="5983045"/>
            <a:ext cx="2952328" cy="71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2155336" y="606699"/>
            <a:ext cx="2535833" cy="2139335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" name="Grupo 10"/>
          <p:cNvGrpSpPr/>
          <p:nvPr/>
        </p:nvGrpSpPr>
        <p:grpSpPr>
          <a:xfrm>
            <a:off x="1982305" y="4005064"/>
            <a:ext cx="2874979" cy="2062488"/>
            <a:chOff x="4743782" y="2950793"/>
            <a:chExt cx="3814523" cy="2978776"/>
          </a:xfrm>
        </p:grpSpPr>
        <p:sp>
          <p:nvSpPr>
            <p:cNvPr id="12" name="Rectángulo 11"/>
            <p:cNvSpPr/>
            <p:nvPr/>
          </p:nvSpPr>
          <p:spPr>
            <a:xfrm>
              <a:off x="4743782" y="2950793"/>
              <a:ext cx="3814523" cy="2978776"/>
            </a:xfrm>
            <a:prstGeom prst="rect">
              <a:avLst/>
            </a:prstGeom>
            <a:blipFill rotWithShape="0">
              <a:blip r:embed="rId10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ángulo 12"/>
            <p:cNvSpPr/>
            <p:nvPr/>
          </p:nvSpPr>
          <p:spPr>
            <a:xfrm>
              <a:off x="4743782" y="2950793"/>
              <a:ext cx="3814523" cy="2978776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</a:pPr>
              <a:endParaRPr lang="es-EC" sz="9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786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51584" y="0"/>
            <a:ext cx="8229600" cy="1143000"/>
          </a:xfrm>
        </p:spPr>
        <p:txBody>
          <a:bodyPr/>
          <a:lstStyle/>
          <a:p>
            <a:r>
              <a:rPr lang="es-EC" dirty="0"/>
              <a:t>Resultados y discusión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063552" y="603513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s-EC" sz="1500" b="1" dirty="0">
                <a:solidFill>
                  <a:schemeClr val="tx1"/>
                </a:solidFill>
              </a:rPr>
              <a:t>Tabla 3</a:t>
            </a:r>
            <a:endParaRPr lang="es-EC" sz="15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EC" sz="1500" b="1" dirty="0">
                <a:solidFill>
                  <a:schemeClr val="tx1"/>
                </a:solidFill>
              </a:rPr>
              <a:t> </a:t>
            </a:r>
            <a:r>
              <a:rPr lang="es-EC" sz="1500" i="1" dirty="0">
                <a:solidFill>
                  <a:schemeClr val="tx1"/>
                </a:solidFill>
              </a:rPr>
              <a:t>Análisis de varianza del contenido porcentual de proteína en la leche del hato lechero de la hacienda El Prado  </a:t>
            </a:r>
          </a:p>
          <a:p>
            <a:endParaRPr lang="es-EC" sz="1500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435046"/>
              </p:ext>
            </p:extLst>
          </p:nvPr>
        </p:nvGraphicFramePr>
        <p:xfrm>
          <a:off x="2063552" y="1591760"/>
          <a:ext cx="4536504" cy="411480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070735"/>
                <a:gridCol w="521553"/>
                <a:gridCol w="1296144"/>
                <a:gridCol w="648072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 b="1" dirty="0">
                          <a:effectLst/>
                        </a:rPr>
                        <a:t>FV</a:t>
                      </a:r>
                      <a:endParaRPr lang="es-EC" sz="15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 b="1" dirty="0">
                          <a:effectLst/>
                        </a:rPr>
                        <a:t>gl</a:t>
                      </a:r>
                      <a:endParaRPr lang="es-EC" sz="15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 b="1" dirty="0">
                          <a:effectLst/>
                        </a:rPr>
                        <a:t>Pr(&gt;F)</a:t>
                      </a:r>
                      <a:endParaRPr lang="es-EC" sz="15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5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Edad</a:t>
                      </a:r>
                      <a:endParaRPr lang="es-EC" sz="15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1</a:t>
                      </a:r>
                      <a:endParaRPr lang="es-EC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0,013599</a:t>
                      </a:r>
                      <a:endParaRPr lang="es-EC" sz="15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*</a:t>
                      </a:r>
                      <a:endParaRPr lang="es-EC" sz="15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Partos</a:t>
                      </a:r>
                      <a:endParaRPr lang="es-EC" sz="15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1</a:t>
                      </a:r>
                      <a:endParaRPr lang="es-EC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0,1612428</a:t>
                      </a:r>
                      <a:endParaRPr lang="es-EC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50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Lactancia</a:t>
                      </a:r>
                      <a:endParaRPr lang="es-EC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1</a:t>
                      </a:r>
                      <a:endParaRPr lang="es-EC" sz="15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5,92E-05</a:t>
                      </a:r>
                      <a:endParaRPr lang="es-EC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***</a:t>
                      </a:r>
                      <a:endParaRPr lang="es-EC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Mastitis SC</a:t>
                      </a:r>
                      <a:endParaRPr lang="es-EC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1</a:t>
                      </a:r>
                      <a:endParaRPr lang="es-EC" sz="15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0,7148435</a:t>
                      </a:r>
                      <a:endParaRPr lang="es-EC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50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Log10 (SCC)</a:t>
                      </a:r>
                      <a:endParaRPr lang="es-EC" sz="15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1</a:t>
                      </a:r>
                      <a:endParaRPr lang="es-EC" sz="15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0,1542838</a:t>
                      </a:r>
                      <a:endParaRPr lang="es-EC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50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Precipitación</a:t>
                      </a:r>
                      <a:endParaRPr lang="es-EC" sz="15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1</a:t>
                      </a:r>
                      <a:endParaRPr lang="es-EC" sz="15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0,0221882</a:t>
                      </a:r>
                      <a:endParaRPr lang="es-EC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*</a:t>
                      </a:r>
                      <a:endParaRPr lang="es-EC" sz="15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Temperatura</a:t>
                      </a:r>
                      <a:endParaRPr lang="es-EC" sz="15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1</a:t>
                      </a:r>
                      <a:endParaRPr lang="es-EC" sz="15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0,7101299</a:t>
                      </a:r>
                      <a:endParaRPr lang="es-EC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es-EC" sz="15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% Humedad</a:t>
                      </a:r>
                      <a:endParaRPr lang="es-EC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1</a:t>
                      </a:r>
                      <a:endParaRPr lang="es-EC" sz="15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0,0001841</a:t>
                      </a:r>
                      <a:endParaRPr lang="es-EC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*</a:t>
                      </a:r>
                      <a:endParaRPr lang="es-EC" sz="15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1848403" y="56833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Nota: FV: Fuentes de variación, gl: grados de libertad; </a:t>
            </a:r>
          </a:p>
          <a:p>
            <a:r>
              <a:rPr lang="es-EC" sz="1200" dirty="0"/>
              <a:t>Pr(&gt;F)</a:t>
            </a:r>
            <a:r>
              <a:rPr lang="es-EC" sz="1200" b="1" dirty="0">
                <a:solidFill>
                  <a:srgbClr val="000000"/>
                </a:solidFill>
              </a:rPr>
              <a:t>: </a:t>
            </a:r>
            <a:r>
              <a:rPr lang="es-EC" sz="1200" dirty="0">
                <a:solidFill>
                  <a:srgbClr val="000000"/>
                </a:solidFill>
              </a:rPr>
              <a:t>Probabilidad de cometer un error; </a:t>
            </a:r>
          </a:p>
          <a:p>
            <a:r>
              <a:rPr lang="es-EC" sz="1200" dirty="0">
                <a:solidFill>
                  <a:srgbClr val="000000"/>
                </a:solidFill>
              </a:rPr>
              <a:t>0(***); 0,001 (**); 0,01(*); 0,05 (.); 0,01 (); 1.</a:t>
            </a:r>
            <a:r>
              <a:rPr lang="es-EC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s-EC" sz="1200" dirty="0"/>
          </a:p>
        </p:txBody>
      </p:sp>
      <p:sp>
        <p:nvSpPr>
          <p:cNvPr id="6" name="Rectángulo 5"/>
          <p:cNvSpPr/>
          <p:nvPr/>
        </p:nvSpPr>
        <p:spPr>
          <a:xfrm>
            <a:off x="2036650" y="2204864"/>
            <a:ext cx="4429734" cy="2880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Rectángulo 6"/>
          <p:cNvSpPr/>
          <p:nvPr/>
        </p:nvSpPr>
        <p:spPr>
          <a:xfrm>
            <a:off x="2036650" y="2995115"/>
            <a:ext cx="4429734" cy="36187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Rectángulo 7"/>
          <p:cNvSpPr/>
          <p:nvPr/>
        </p:nvSpPr>
        <p:spPr>
          <a:xfrm>
            <a:off x="2053673" y="4421006"/>
            <a:ext cx="4429734" cy="36187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Rectángulo 8"/>
          <p:cNvSpPr/>
          <p:nvPr/>
        </p:nvSpPr>
        <p:spPr>
          <a:xfrm>
            <a:off x="2063552" y="5350372"/>
            <a:ext cx="4429734" cy="36187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1" name="Conector recto de flecha 10"/>
          <p:cNvCxnSpPr/>
          <p:nvPr/>
        </p:nvCxnSpPr>
        <p:spPr>
          <a:xfrm>
            <a:off x="6466384" y="2348783"/>
            <a:ext cx="1501824" cy="1084834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>
            <a:off x="6493286" y="3176053"/>
            <a:ext cx="1474922" cy="345375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>
            <a:stCxn id="8" idx="3"/>
          </p:cNvCxnSpPr>
          <p:nvPr/>
        </p:nvCxnSpPr>
        <p:spPr>
          <a:xfrm flipV="1">
            <a:off x="6483407" y="3760318"/>
            <a:ext cx="1501824" cy="841626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 flipV="1">
            <a:off x="6493287" y="3933057"/>
            <a:ext cx="1518847" cy="1295827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ángulo 19"/>
          <p:cNvSpPr/>
          <p:nvPr/>
        </p:nvSpPr>
        <p:spPr>
          <a:xfrm>
            <a:off x="7979641" y="3122430"/>
            <a:ext cx="193193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Efecto significativo </a:t>
            </a:r>
          </a:p>
          <a:p>
            <a:r>
              <a:rPr lang="es-EC" sz="1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Correlación positiva </a:t>
            </a:r>
          </a:p>
          <a:p>
            <a:r>
              <a:rPr lang="es-EC" sz="1500" dirty="0">
                <a:solidFill>
                  <a:srgbClr val="000000"/>
                </a:solidFill>
                <a:latin typeface="Arial" panose="020B0604020202020204" pitchFamily="34" charset="0"/>
              </a:rPr>
              <a:t>Ecuación </a:t>
            </a:r>
            <a:endParaRPr lang="es-EC" sz="1500" dirty="0"/>
          </a:p>
        </p:txBody>
      </p:sp>
      <p:sp>
        <p:nvSpPr>
          <p:cNvPr id="12" name="Rectángulo 11"/>
          <p:cNvSpPr/>
          <p:nvPr/>
        </p:nvSpPr>
        <p:spPr>
          <a:xfrm>
            <a:off x="7165089" y="1953627"/>
            <a:ext cx="30732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4400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% </a:t>
            </a:r>
            <a:r>
              <a:rPr lang="es-EC" sz="4400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proteína </a:t>
            </a:r>
            <a:endParaRPr lang="es-EC" sz="4400" dirty="0">
              <a:ln>
                <a:solidFill>
                  <a:schemeClr val="tx2"/>
                </a:solidFill>
              </a:ln>
              <a:solidFill>
                <a:srgbClr val="7030A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2" name="Picture 2" descr="http://www.biometriaecuador2017.com/wp-content/uploads/2017/03/espe-logo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04"/>
          <a:stretch/>
        </p:blipFill>
        <p:spPr bwMode="auto">
          <a:xfrm>
            <a:off x="8961004" y="5983045"/>
            <a:ext cx="2952328" cy="71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40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07568" y="116632"/>
            <a:ext cx="8229600" cy="1143000"/>
          </a:xfrm>
        </p:spPr>
        <p:txBody>
          <a:bodyPr/>
          <a:lstStyle/>
          <a:p>
            <a:r>
              <a:rPr lang="es-EC" dirty="0"/>
              <a:t>Resultados y discusión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1991544" y="689991"/>
                <a:ext cx="8229600" cy="720081"/>
              </a:xfrm>
            </p:spPr>
            <p:txBody>
              <a:bodyPr/>
              <a:lstStyle/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% </m:t>
                      </m:r>
                      <m:r>
                        <a:rPr lang="es-EC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𝒑𝒓𝒐𝒕𝒆𝒊𝒏𝒂</m:t>
                      </m:r>
                      <m:r>
                        <a:rPr lang="es-EC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=2,85−0,022 </m:t>
                      </m:r>
                      <m:d>
                        <m:dPr>
                          <m:ctrlPr>
                            <a:rPr lang="es-EC" sz="1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sz="1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𝑬𝒅𝒂𝒅</m:t>
                          </m:r>
                        </m:e>
                      </m:d>
                      <m:r>
                        <a:rPr lang="es-EC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+0,000203 </m:t>
                      </m:r>
                      <m:d>
                        <m:dPr>
                          <m:ctrlPr>
                            <a:rPr lang="es-EC" sz="1600" b="1" i="1">
                              <a:solidFill>
                                <a:srgbClr val="33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sz="1600" b="1" i="1">
                              <a:solidFill>
                                <a:srgbClr val="336600"/>
                              </a:solidFill>
                              <a:latin typeface="Cambria Math" panose="02040503050406030204" pitchFamily="18" charset="0"/>
                            </a:rPr>
                            <m:t>𝑳𝒂𝒄𝒕𝒂𝒏𝒄𝒊𝒂</m:t>
                          </m:r>
                        </m:e>
                      </m:d>
                      <m:r>
                        <a:rPr lang="es-EC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−0,000195</m:t>
                      </m:r>
                      <m:d>
                        <m:dPr>
                          <m:ctrlPr>
                            <a:rPr lang="es-EC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𝑃𝑟𝑒𝑐𝑖𝑝𝑖𝑡𝑎𝑐𝑖</m:t>
                          </m:r>
                          <m:r>
                            <a:rPr lang="es-EC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ó</m:t>
                          </m:r>
                          <m:r>
                            <a:rPr lang="es-EC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s-EC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−0,00729</m:t>
                      </m:r>
                      <m:d>
                        <m:dPr>
                          <m:ctrlPr>
                            <a:rPr lang="es-EC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% </m:t>
                          </m:r>
                          <m:r>
                            <a:rPr lang="es-EC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𝐻𝑢𝑚𝑒𝑑𝑎𝑑</m:t>
                          </m:r>
                        </m:e>
                      </m:d>
                      <m:r>
                        <a:rPr lang="es-EC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EC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𝑒𝑒</m:t>
                      </m:r>
                    </m:oMath>
                  </m:oMathPara>
                </a14:m>
                <a:endParaRPr lang="es-EC" sz="16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s-EC" sz="1600" dirty="0">
                  <a:solidFill>
                    <a:schemeClr val="tx1"/>
                  </a:solidFill>
                </a:endParaRPr>
              </a:p>
              <a:p>
                <a:r>
                  <a:rPr lang="es-EC" sz="1600" dirty="0"/>
                  <a:t/>
                </a:r>
                <a:br>
                  <a:rPr lang="es-EC" sz="1600" dirty="0"/>
                </a:br>
                <a:endParaRPr lang="es-EC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544" y="689990"/>
                <a:ext cx="8229600" cy="720081"/>
              </a:xfrm>
              <a:blipFill rotWithShape="0">
                <a:blip r:embed="rId2"/>
                <a:stretch>
                  <a:fillRect l="-296" b="-104237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4173658364"/>
              </p:ext>
            </p:extLst>
          </p:nvPr>
        </p:nvGraphicFramePr>
        <p:xfrm>
          <a:off x="2036614" y="1259632"/>
          <a:ext cx="8157592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2" descr="http://www.biometriaecuador2017.com/wp-content/uploads/2017/03/espe-log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04"/>
          <a:stretch/>
        </p:blipFill>
        <p:spPr bwMode="auto">
          <a:xfrm>
            <a:off x="8961004" y="5983045"/>
            <a:ext cx="2952328" cy="71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52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35560" y="116632"/>
            <a:ext cx="8229600" cy="562074"/>
          </a:xfrm>
        </p:spPr>
        <p:txBody>
          <a:bodyPr/>
          <a:lstStyle/>
          <a:p>
            <a:r>
              <a:rPr lang="es-EC" dirty="0" smtClean="0"/>
              <a:t>Conclusiones 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072650" y="1196752"/>
            <a:ext cx="8229600" cy="3024336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s-EC" sz="1500" dirty="0">
                <a:solidFill>
                  <a:schemeClr val="tx1"/>
                </a:solidFill>
              </a:rPr>
              <a:t>La hacienda El Prado produce </a:t>
            </a:r>
            <a:r>
              <a:rPr lang="es-EC" sz="1500" b="1" dirty="0">
                <a:solidFill>
                  <a:srgbClr val="CE0294"/>
                </a:solidFill>
              </a:rPr>
              <a:t>leche de calidad </a:t>
            </a:r>
            <a:r>
              <a:rPr lang="es-EC" sz="1500" dirty="0">
                <a:solidFill>
                  <a:schemeClr val="tx1"/>
                </a:solidFill>
              </a:rPr>
              <a:t>y apta para la industrialización de acuerdo a la Norma Técnica Ecuatoriana INEN 9:2008 Cuarta Revisión.</a:t>
            </a:r>
          </a:p>
          <a:p>
            <a:pPr algn="just">
              <a:lnSpc>
                <a:spcPct val="150000"/>
              </a:lnSpc>
            </a:pPr>
            <a:endParaRPr lang="es-EC" sz="1500" dirty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s-EC" sz="1500" dirty="0">
                <a:solidFill>
                  <a:schemeClr val="tx1"/>
                </a:solidFill>
              </a:rPr>
              <a:t>El </a:t>
            </a:r>
            <a:r>
              <a:rPr lang="es-EC" sz="1500" b="1" dirty="0">
                <a:solidFill>
                  <a:srgbClr val="C00000"/>
                </a:solidFill>
              </a:rPr>
              <a:t>incremento del número de células somáticas </a:t>
            </a:r>
            <a:r>
              <a:rPr lang="es-EC" sz="1500" dirty="0">
                <a:solidFill>
                  <a:schemeClr val="tx1"/>
                </a:solidFill>
              </a:rPr>
              <a:t>afecta de forma directa a la </a:t>
            </a:r>
            <a:r>
              <a:rPr lang="es-EC" sz="1500" b="1" dirty="0">
                <a:solidFill>
                  <a:srgbClr val="C00000"/>
                </a:solidFill>
              </a:rPr>
              <a:t>producción de leche</a:t>
            </a:r>
            <a:r>
              <a:rPr lang="es-EC" sz="1500" dirty="0">
                <a:solidFill>
                  <a:schemeClr val="tx1"/>
                </a:solidFill>
              </a:rPr>
              <a:t>, contenido porcentual de</a:t>
            </a:r>
            <a:r>
              <a:rPr lang="es-EC" sz="1500" b="1" dirty="0">
                <a:solidFill>
                  <a:srgbClr val="C00000"/>
                </a:solidFill>
              </a:rPr>
              <a:t> grasa </a:t>
            </a:r>
            <a:r>
              <a:rPr lang="es-EC" sz="1500" dirty="0">
                <a:solidFill>
                  <a:schemeClr val="tx1"/>
                </a:solidFill>
              </a:rPr>
              <a:t>y contenido porcentual de </a:t>
            </a:r>
            <a:r>
              <a:rPr lang="es-EC" sz="1500" b="1" dirty="0">
                <a:solidFill>
                  <a:srgbClr val="C00000"/>
                </a:solidFill>
              </a:rPr>
              <a:t>proteína</a:t>
            </a:r>
            <a:r>
              <a:rPr lang="es-EC" sz="1500" dirty="0">
                <a:solidFill>
                  <a:schemeClr val="tx1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s-EC" sz="1500" dirty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s-EC" sz="1500" dirty="0">
                <a:solidFill>
                  <a:schemeClr val="tx1"/>
                </a:solidFill>
              </a:rPr>
              <a:t>La hacienda El Prado presenta </a:t>
            </a:r>
            <a:r>
              <a:rPr lang="es-EC" sz="1500" b="1" dirty="0">
                <a:solidFill>
                  <a:srgbClr val="00B050"/>
                </a:solidFill>
              </a:rPr>
              <a:t>pérdidas de 380.51kg </a:t>
            </a:r>
            <a:r>
              <a:rPr lang="es-EC" sz="1500" dirty="0">
                <a:solidFill>
                  <a:schemeClr val="tx1"/>
                </a:solidFill>
              </a:rPr>
              <a:t>de leche durante la lactancia de 305 días</a:t>
            </a:r>
          </a:p>
          <a:p>
            <a:pPr algn="just">
              <a:lnSpc>
                <a:spcPct val="150000"/>
              </a:lnSpc>
            </a:pPr>
            <a:endParaRPr lang="es-EC" sz="1500" dirty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s-EC" sz="1500" dirty="0">
                <a:solidFill>
                  <a:schemeClr val="tx1"/>
                </a:solidFill>
              </a:rPr>
              <a:t>La hacienda El Prado recibe $0,44 por kg de leche, lo que resulta pérdidas de </a:t>
            </a:r>
            <a:r>
              <a:rPr lang="es-EC" sz="1500" b="1" dirty="0">
                <a:solidFill>
                  <a:srgbClr val="0070C0"/>
                </a:solidFill>
              </a:rPr>
              <a:t>$167,42 por animal por lactancia </a:t>
            </a:r>
          </a:p>
          <a:p>
            <a:pPr algn="just">
              <a:lnSpc>
                <a:spcPct val="150000"/>
              </a:lnSpc>
            </a:pPr>
            <a:endParaRPr lang="es-EC" sz="1500" dirty="0">
              <a:solidFill>
                <a:schemeClr val="tx1"/>
              </a:solidFill>
            </a:endParaRPr>
          </a:p>
        </p:txBody>
      </p:sp>
      <p:pic>
        <p:nvPicPr>
          <p:cNvPr id="6" name="Picture 2" descr="http://www.biometriaecuador2017.com/wp-content/uploads/2017/03/espe-logo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04"/>
          <a:stretch/>
        </p:blipFill>
        <p:spPr bwMode="auto">
          <a:xfrm>
            <a:off x="8961004" y="5983045"/>
            <a:ext cx="2952328" cy="71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67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17214" y="28636"/>
            <a:ext cx="8229600" cy="1143000"/>
          </a:xfrm>
        </p:spPr>
        <p:txBody>
          <a:bodyPr/>
          <a:lstStyle/>
          <a:p>
            <a:r>
              <a:rPr lang="es-EC" dirty="0" smtClean="0"/>
              <a:t>Recomendaciones 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79885" y="1301919"/>
            <a:ext cx="8229600" cy="4525963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s-EC" sz="1500" dirty="0">
                <a:solidFill>
                  <a:schemeClr val="tx1"/>
                </a:solidFill>
              </a:rPr>
              <a:t>Se recomienda que el </a:t>
            </a:r>
            <a:r>
              <a:rPr lang="es-EC" sz="1500" b="1" dirty="0">
                <a:solidFill>
                  <a:srgbClr val="0070C0"/>
                </a:solidFill>
              </a:rPr>
              <a:t>tiempo de seguimiento </a:t>
            </a:r>
            <a:r>
              <a:rPr lang="es-EC" sz="1500" dirty="0">
                <a:solidFill>
                  <a:schemeClr val="tx1"/>
                </a:solidFill>
              </a:rPr>
              <a:t>de los animales durante la investigación sea </a:t>
            </a:r>
            <a:r>
              <a:rPr lang="es-EC" sz="1500" b="1" dirty="0">
                <a:solidFill>
                  <a:srgbClr val="0070C0"/>
                </a:solidFill>
              </a:rPr>
              <a:t>ampliada </a:t>
            </a:r>
          </a:p>
          <a:p>
            <a:pPr algn="just">
              <a:lnSpc>
                <a:spcPct val="150000"/>
              </a:lnSpc>
            </a:pPr>
            <a:endParaRPr lang="es-EC" sz="1500" dirty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s-EC" sz="1500" dirty="0">
                <a:solidFill>
                  <a:schemeClr val="tx1"/>
                </a:solidFill>
              </a:rPr>
              <a:t>Realizar estudios similares con las </a:t>
            </a:r>
            <a:r>
              <a:rPr lang="es-EC" sz="1500" b="1" dirty="0">
                <a:solidFill>
                  <a:srgbClr val="CE0294"/>
                </a:solidFill>
              </a:rPr>
              <a:t>diferentes pruebas diagnósticas </a:t>
            </a:r>
            <a:r>
              <a:rPr lang="es-EC" sz="1500" dirty="0">
                <a:solidFill>
                  <a:schemeClr val="tx1"/>
                </a:solidFill>
              </a:rPr>
              <a:t>(CMT, fondo obscuro) que determinan presencia de mastitis para </a:t>
            </a:r>
            <a:r>
              <a:rPr lang="es-EC" sz="1500" b="1" dirty="0">
                <a:solidFill>
                  <a:srgbClr val="CE0294"/>
                </a:solidFill>
              </a:rPr>
              <a:t>estimar las pérdidas económicas</a:t>
            </a:r>
            <a:r>
              <a:rPr lang="es-EC" sz="1500" dirty="0">
                <a:solidFill>
                  <a:schemeClr val="tx1"/>
                </a:solidFill>
              </a:rPr>
              <a:t> y así también estimar la </a:t>
            </a:r>
            <a:r>
              <a:rPr lang="es-EC" sz="1500" b="1" dirty="0">
                <a:solidFill>
                  <a:srgbClr val="CE0294"/>
                </a:solidFill>
              </a:rPr>
              <a:t>prueba más veraz y </a:t>
            </a:r>
            <a:r>
              <a:rPr lang="es-EC" sz="1500" b="1" dirty="0">
                <a:solidFill>
                  <a:srgbClr val="CE0294"/>
                </a:solidFill>
              </a:rPr>
              <a:t>económica</a:t>
            </a:r>
          </a:p>
          <a:p>
            <a:pPr algn="just">
              <a:lnSpc>
                <a:spcPct val="150000"/>
              </a:lnSpc>
            </a:pPr>
            <a:endParaRPr lang="es-EC" sz="1500" dirty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s-EC" sz="1500" dirty="0">
                <a:solidFill>
                  <a:schemeClr val="tx1"/>
                </a:solidFill>
              </a:rPr>
              <a:t>Realizar estudios en </a:t>
            </a:r>
            <a:r>
              <a:rPr lang="es-EC" sz="1500" b="1" dirty="0">
                <a:solidFill>
                  <a:srgbClr val="00B050"/>
                </a:solidFill>
              </a:rPr>
              <a:t>diferentes lugares del país </a:t>
            </a:r>
            <a:r>
              <a:rPr lang="es-EC" sz="1500" dirty="0">
                <a:solidFill>
                  <a:schemeClr val="tx1"/>
                </a:solidFill>
              </a:rPr>
              <a:t>debido a la diversidad climatológica y ubicación geográfica del Ecuador.  </a:t>
            </a:r>
            <a:endParaRPr lang="es-EC" sz="1500" dirty="0">
              <a:solidFill>
                <a:schemeClr val="tx1"/>
              </a:solidFill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s-EC" sz="1500" dirty="0">
                <a:solidFill>
                  <a:schemeClr val="tx1"/>
                </a:solidFill>
              </a:rPr>
              <a:t/>
            </a:r>
            <a:br>
              <a:rPr lang="es-EC" sz="1500" dirty="0">
                <a:solidFill>
                  <a:schemeClr val="tx1"/>
                </a:solidFill>
              </a:rPr>
            </a:br>
            <a:endParaRPr lang="es-EC" sz="1500" dirty="0">
              <a:solidFill>
                <a:schemeClr val="tx1"/>
              </a:solidFill>
            </a:endParaRPr>
          </a:p>
        </p:txBody>
      </p:sp>
      <p:pic>
        <p:nvPicPr>
          <p:cNvPr id="6" name="Picture 2" descr="http://www.biometriaecuador2017.com/wp-content/uploads/2017/03/espe-logo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04"/>
          <a:stretch/>
        </p:blipFill>
        <p:spPr bwMode="auto">
          <a:xfrm>
            <a:off x="8961004" y="5983045"/>
            <a:ext cx="2952328" cy="71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02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35961" y="44450"/>
            <a:ext cx="4752529" cy="648246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rgbClr val="336600"/>
                </a:solidFill>
                <a:cs typeface="Times New Roman" pitchFamily="18" charset="0"/>
              </a:rPr>
              <a:t>AGRADECIMIENTOS</a:t>
            </a:r>
          </a:p>
        </p:txBody>
      </p:sp>
      <p:pic>
        <p:nvPicPr>
          <p:cNvPr id="6" name="Picture 2" descr="http://www.biometriaecuador2017.com/wp-content/uploads/2017/03/espe-logo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2" r="-1"/>
          <a:stretch/>
        </p:blipFill>
        <p:spPr bwMode="auto">
          <a:xfrm>
            <a:off x="3376720" y="1052737"/>
            <a:ext cx="4519480" cy="134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8F55D57B-CA5B-4FC4-A8CD-77ED4B2DC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185" y="1004035"/>
            <a:ext cx="1373017" cy="1355825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063553" y="2651368"/>
            <a:ext cx="8193525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s-EC" sz="2000" dirty="0"/>
              <a:t>Jorge Ron Román PhD, Dra. María Augusta Chávez, Ing. Diego Vela </a:t>
            </a:r>
          </a:p>
          <a:p>
            <a:pPr algn="just">
              <a:lnSpc>
                <a:spcPct val="200000"/>
              </a:lnSpc>
            </a:pPr>
            <a:r>
              <a:rPr lang="es-EC" sz="2000" dirty="0"/>
              <a:t>Técnicos del Laboratorio de Mejoramiento Genético y Sanidad Animal </a:t>
            </a:r>
          </a:p>
          <a:p>
            <a:pPr algn="just">
              <a:lnSpc>
                <a:spcPct val="200000"/>
              </a:lnSpc>
            </a:pPr>
            <a:r>
              <a:rPr lang="es-EC" sz="2000" dirty="0"/>
              <a:t>Personal del taller de campo de ganadería de la hacienda El Prado</a:t>
            </a:r>
          </a:p>
          <a:p>
            <a:pPr algn="just"/>
            <a:r>
              <a:rPr lang="es-EC" sz="2000" dirty="0"/>
              <a:t>  </a:t>
            </a:r>
            <a:endParaRPr lang="es-EC" sz="2000" dirty="0"/>
          </a:p>
        </p:txBody>
      </p:sp>
      <p:pic>
        <p:nvPicPr>
          <p:cNvPr id="9" name="Picture 2" descr="http://www.biometriaecuador2017.com/wp-content/uploads/2017/03/espe-logo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04"/>
          <a:stretch/>
        </p:blipFill>
        <p:spPr bwMode="auto">
          <a:xfrm>
            <a:off x="8961004" y="5983045"/>
            <a:ext cx="2952328" cy="71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72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79576" y="116632"/>
            <a:ext cx="8229600" cy="1143000"/>
          </a:xfrm>
        </p:spPr>
        <p:txBody>
          <a:bodyPr/>
          <a:lstStyle/>
          <a:p>
            <a:r>
              <a:rPr lang="es-EC" dirty="0" smtClean="0"/>
              <a:t>Introducción 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8544812"/>
              </p:ext>
            </p:extLst>
          </p:nvPr>
        </p:nvGraphicFramePr>
        <p:xfrm>
          <a:off x="1919536" y="33442"/>
          <a:ext cx="8229600" cy="2869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21221" t="18500" r="31119" b="32281"/>
          <a:stretch/>
        </p:blipFill>
        <p:spPr>
          <a:xfrm>
            <a:off x="1703512" y="4047873"/>
            <a:ext cx="2155704" cy="125161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8"/>
          <a:srcRect l="30077" t="18500" r="21678" b="32281"/>
          <a:stretch/>
        </p:blipFill>
        <p:spPr>
          <a:xfrm>
            <a:off x="1703512" y="2740639"/>
            <a:ext cx="2131030" cy="122227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9"/>
          <a:srcRect l="68264" t="26375" r="14580" b="34250"/>
          <a:stretch/>
        </p:blipFill>
        <p:spPr>
          <a:xfrm>
            <a:off x="4079776" y="2741711"/>
            <a:ext cx="1982278" cy="255777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10"/>
          <a:srcRect l="42806" t="23422" r="43359" b="38188"/>
          <a:stretch/>
        </p:blipFill>
        <p:spPr>
          <a:xfrm>
            <a:off x="6320542" y="2740639"/>
            <a:ext cx="1640288" cy="255885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11"/>
          <a:srcRect l="63836" t="25391" r="10706" b="24407"/>
          <a:stretch/>
        </p:blipFill>
        <p:spPr>
          <a:xfrm>
            <a:off x="8150677" y="2740640"/>
            <a:ext cx="2309533" cy="2560569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1524000" y="6533235"/>
            <a:ext cx="92913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C" sz="1200" dirty="0">
                <a:solidFill>
                  <a:srgbClr val="000000"/>
                </a:solidFill>
                <a:latin typeface="Arial" panose="020B0604020202020204" pitchFamily="34" charset="0"/>
              </a:rPr>
              <a:t>Fernández </a:t>
            </a:r>
            <a:r>
              <a:rPr lang="es-EC" sz="1200" dirty="0">
                <a:solidFill>
                  <a:srgbClr val="000000"/>
                </a:solidFill>
                <a:latin typeface="Arial" panose="020B0604020202020204" pitchFamily="34" charset="0"/>
              </a:rPr>
              <a:t>Bolaños et al., (</a:t>
            </a:r>
            <a:r>
              <a:rPr lang="es-EC" sz="1200" dirty="0">
                <a:solidFill>
                  <a:srgbClr val="000000"/>
                </a:solidFill>
                <a:latin typeface="Arial" panose="020B0604020202020204" pitchFamily="34" charset="0"/>
              </a:rPr>
              <a:t>2012); </a:t>
            </a:r>
            <a:r>
              <a:rPr lang="fr-FR" sz="1200" dirty="0"/>
              <a:t>Gómez </a:t>
            </a:r>
            <a:r>
              <a:rPr lang="fr-FR" sz="1200" dirty="0"/>
              <a:t>Quispe et al., </a:t>
            </a:r>
            <a:r>
              <a:rPr lang="fr-FR" sz="1200" dirty="0"/>
              <a:t>(2015); </a:t>
            </a:r>
            <a:r>
              <a:rPr lang="es-EC" sz="1200" dirty="0"/>
              <a:t>Hernández </a:t>
            </a:r>
            <a:r>
              <a:rPr lang="es-EC" sz="1200" dirty="0"/>
              <a:t>Reyes &amp; Bedolla Cedeño, </a:t>
            </a:r>
            <a:r>
              <a:rPr lang="es-EC" sz="1200" dirty="0"/>
              <a:t>(2008); </a:t>
            </a:r>
            <a:r>
              <a:rPr lang="pt-BR" sz="1200" dirty="0"/>
              <a:t>Barbosa </a:t>
            </a:r>
            <a:r>
              <a:rPr lang="pt-BR" sz="1200" dirty="0"/>
              <a:t>et al., </a:t>
            </a:r>
            <a:r>
              <a:rPr lang="pt-BR" sz="1200" dirty="0"/>
              <a:t>(2013</a:t>
            </a:r>
            <a:r>
              <a:rPr lang="pt-BR" sz="1200" dirty="0"/>
              <a:t>). </a:t>
            </a:r>
            <a:r>
              <a:rPr lang="es-EC" sz="1200" dirty="0"/>
              <a:t> </a:t>
            </a:r>
            <a:r>
              <a:rPr lang="es-EC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s-EC" sz="1200" dirty="0"/>
          </a:p>
        </p:txBody>
      </p:sp>
      <p:pic>
        <p:nvPicPr>
          <p:cNvPr id="15" name="Picture 2" descr="http://www.biometriaecuador2017.com/wp-content/uploads/2017/03/espe-logo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04"/>
          <a:stretch/>
        </p:blipFill>
        <p:spPr bwMode="auto">
          <a:xfrm>
            <a:off x="8961004" y="5983045"/>
            <a:ext cx="2952328" cy="71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42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89392" y="21098"/>
            <a:ext cx="3343112" cy="634082"/>
          </a:xfrm>
        </p:spPr>
        <p:txBody>
          <a:bodyPr/>
          <a:lstStyle/>
          <a:p>
            <a:r>
              <a:rPr lang="es-EC" dirty="0" smtClean="0"/>
              <a:t>Introducción </a:t>
            </a:r>
            <a:endParaRPr lang="es-EC" dirty="0"/>
          </a:p>
        </p:txBody>
      </p:sp>
      <p:pic>
        <p:nvPicPr>
          <p:cNvPr id="27650" name="Picture 2" descr="Gráfico De Pérdidas De Efectivo Planificación De La Inflación De Las  Finanzas, Pérdida De Dinero Y Disminución De La Ilustración Ilustración del  Vector - Ilustración de costos, gota: 16412618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5" t="13333" r="6833" b="16666"/>
          <a:stretch/>
        </p:blipFill>
        <p:spPr bwMode="auto">
          <a:xfrm>
            <a:off x="1847528" y="1550934"/>
            <a:ext cx="2159259" cy="133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248108" y="2044185"/>
            <a:ext cx="1358096" cy="720080"/>
          </a:xfrm>
        </p:spPr>
        <p:txBody>
          <a:bodyPr/>
          <a:lstStyle/>
          <a:p>
            <a:pPr marL="0" indent="0">
              <a:buNone/>
            </a:pPr>
            <a:r>
              <a:rPr lang="es-EC" sz="4400" dirty="0">
                <a:solidFill>
                  <a:schemeClr val="tx1"/>
                </a:solidFill>
              </a:rPr>
              <a:t>38%</a:t>
            </a:r>
            <a:endParaRPr lang="es-EC" sz="4400" dirty="0">
              <a:solidFill>
                <a:schemeClr val="tx1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847528" y="6382685"/>
            <a:ext cx="65868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solidFill>
                  <a:srgbClr val="000000"/>
                </a:solidFill>
                <a:latin typeface="Arial" panose="020B0604020202020204" pitchFamily="34" charset="0"/>
              </a:rPr>
              <a:t>Bradley</a:t>
            </a:r>
            <a:r>
              <a:rPr lang="es-EC" sz="1200" dirty="0">
                <a:solidFill>
                  <a:srgbClr val="000000"/>
                </a:solidFill>
                <a:latin typeface="Arial" panose="020B0604020202020204" pitchFamily="34" charset="0"/>
              </a:rPr>
              <a:t>, (</a:t>
            </a:r>
            <a:r>
              <a:rPr lang="es-EC" sz="1200" dirty="0">
                <a:solidFill>
                  <a:srgbClr val="000000"/>
                </a:solidFill>
                <a:latin typeface="Arial" panose="020B0604020202020204" pitchFamily="34" charset="0"/>
              </a:rPr>
              <a:t>2002); </a:t>
            </a:r>
            <a:r>
              <a:rPr lang="es-EC" sz="1200" dirty="0"/>
              <a:t>Fernández </a:t>
            </a:r>
            <a:r>
              <a:rPr lang="es-EC" sz="1200" dirty="0"/>
              <a:t>et al., (</a:t>
            </a:r>
            <a:r>
              <a:rPr lang="es-EC" sz="1200" dirty="0"/>
              <a:t>2012</a:t>
            </a:r>
            <a:r>
              <a:rPr lang="es-EC" sz="1200" dirty="0"/>
              <a:t>); </a:t>
            </a:r>
            <a:r>
              <a:rPr lang="es-EC" sz="1200" dirty="0"/>
              <a:t>Concha, Carlos., (2001); </a:t>
            </a:r>
            <a:r>
              <a:rPr lang="es-EC" sz="1200" dirty="0" err="1"/>
              <a:t>Emanuelson</a:t>
            </a:r>
            <a:r>
              <a:rPr lang="es-EC" sz="1200" dirty="0"/>
              <a:t> </a:t>
            </a:r>
            <a:r>
              <a:rPr lang="es-EC" sz="1200" dirty="0"/>
              <a:t>et al</a:t>
            </a:r>
            <a:r>
              <a:rPr lang="es-EC" sz="1200" dirty="0"/>
              <a:t>., ( </a:t>
            </a:r>
            <a:r>
              <a:rPr lang="es-EC" sz="1200" dirty="0"/>
              <a:t>2009), </a:t>
            </a: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649976149"/>
              </p:ext>
            </p:extLst>
          </p:nvPr>
        </p:nvGraphicFramePr>
        <p:xfrm>
          <a:off x="4285759" y="78521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ángulo 6"/>
          <p:cNvSpPr/>
          <p:nvPr/>
        </p:nvSpPr>
        <p:spPr>
          <a:xfrm>
            <a:off x="2207568" y="285848"/>
            <a:ext cx="43781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/>
              <a:t>Importancia económica de la mastitis </a:t>
            </a:r>
            <a:endParaRPr lang="es-EC" b="1" dirty="0"/>
          </a:p>
        </p:txBody>
      </p:sp>
      <p:sp>
        <p:nvSpPr>
          <p:cNvPr id="8" name="Rectángulo 7"/>
          <p:cNvSpPr/>
          <p:nvPr/>
        </p:nvSpPr>
        <p:spPr>
          <a:xfrm>
            <a:off x="1878199" y="5046386"/>
            <a:ext cx="82910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 smtClean="0"/>
              <a:t>La </a:t>
            </a:r>
            <a:r>
              <a:rPr lang="es-EC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pérdida de leche</a:t>
            </a:r>
            <a:r>
              <a:rPr lang="es-EC" dirty="0"/>
              <a:t> promedio de 305 días durante el periodo de lactancia afectado por </a:t>
            </a:r>
            <a:r>
              <a:rPr lang="es-EC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mastitis subclínica</a:t>
            </a:r>
            <a:r>
              <a:rPr lang="es-EC" dirty="0"/>
              <a:t>  es de </a:t>
            </a:r>
            <a:r>
              <a:rPr lang="es-EC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155 kg (2%) </a:t>
            </a:r>
            <a:r>
              <a:rPr lang="es-EC" dirty="0"/>
              <a:t>en vacas primíparas y de </a:t>
            </a:r>
            <a:r>
              <a:rPr lang="es-EC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445 kg (5%)</a:t>
            </a:r>
            <a:r>
              <a:rPr lang="es-EC" dirty="0"/>
              <a:t> en vacas multíparas. 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1847529" y="3292060"/>
            <a:ext cx="271902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/>
              <a:t>Cada caso de </a:t>
            </a:r>
            <a:r>
              <a:rPr lang="es-EC" b="1" dirty="0">
                <a:solidFill>
                  <a:srgbClr val="00B050"/>
                </a:solidFill>
              </a:rPr>
              <a:t>mastitis clínica</a:t>
            </a:r>
            <a:r>
              <a:rPr lang="es-EC" dirty="0"/>
              <a:t> </a:t>
            </a:r>
            <a:r>
              <a:rPr lang="es-EC" dirty="0" smtClean="0"/>
              <a:t>se han estimado gastos </a:t>
            </a:r>
            <a:r>
              <a:rPr lang="es-EC" dirty="0"/>
              <a:t>comprendidos entre </a:t>
            </a:r>
            <a:r>
              <a:rPr lang="es-EC" b="1" dirty="0">
                <a:solidFill>
                  <a:srgbClr val="00B050"/>
                </a:solidFill>
              </a:rPr>
              <a:t>100 a 200 USD </a:t>
            </a:r>
            <a:r>
              <a:rPr lang="es-EC" dirty="0"/>
              <a:t>por vaca en una lactancia. </a:t>
            </a:r>
          </a:p>
        </p:txBody>
      </p:sp>
      <p:pic>
        <p:nvPicPr>
          <p:cNvPr id="12" name="Picture 2" descr="http://www.biometriaecuador2017.com/wp-content/uploads/2017/03/espe-log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04"/>
          <a:stretch/>
        </p:blipFill>
        <p:spPr bwMode="auto">
          <a:xfrm>
            <a:off x="8961004" y="5983045"/>
            <a:ext cx="2952328" cy="71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98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74351" t="28344" r="3512" b="29329"/>
          <a:stretch/>
        </p:blipFill>
        <p:spPr>
          <a:xfrm>
            <a:off x="2256159" y="793099"/>
            <a:ext cx="2880321" cy="309634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40872" y="42975"/>
            <a:ext cx="5246240" cy="562074"/>
          </a:xfrm>
        </p:spPr>
        <p:txBody>
          <a:bodyPr/>
          <a:lstStyle/>
          <a:p>
            <a:r>
              <a:rPr lang="es-EC" dirty="0" smtClean="0"/>
              <a:t>Problema y justificación  </a:t>
            </a:r>
            <a:endParaRPr lang="es-EC" dirty="0"/>
          </a:p>
        </p:txBody>
      </p:sp>
      <p:sp>
        <p:nvSpPr>
          <p:cNvPr id="6" name="Elipse 5"/>
          <p:cNvSpPr/>
          <p:nvPr/>
        </p:nvSpPr>
        <p:spPr>
          <a:xfrm>
            <a:off x="3389246" y="1505124"/>
            <a:ext cx="432048" cy="44167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Rectángulo 6"/>
          <p:cNvSpPr/>
          <p:nvPr/>
        </p:nvSpPr>
        <p:spPr>
          <a:xfrm>
            <a:off x="9470032" y="1619178"/>
            <a:ext cx="5934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sz="4400" b="1" dirty="0"/>
              <a:t>?</a:t>
            </a:r>
            <a:r>
              <a:rPr lang="es-EC" dirty="0" smtClean="0"/>
              <a:t> </a:t>
            </a:r>
            <a:endParaRPr lang="es-EC" dirty="0"/>
          </a:p>
        </p:txBody>
      </p:sp>
      <p:cxnSp>
        <p:nvCxnSpPr>
          <p:cNvPr id="9" name="Conector recto de flecha 8"/>
          <p:cNvCxnSpPr/>
          <p:nvPr/>
        </p:nvCxnSpPr>
        <p:spPr>
          <a:xfrm flipV="1">
            <a:off x="3646706" y="1205558"/>
            <a:ext cx="2545940" cy="5172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/>
          <a:srcRect l="11813" t="30313" r="45019" b="28344"/>
          <a:stretch/>
        </p:blipFill>
        <p:spPr>
          <a:xfrm>
            <a:off x="5808655" y="852097"/>
            <a:ext cx="1549045" cy="83410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4"/>
          <a:srcRect l="41699" t="36219" r="41698" b="37203"/>
          <a:stretch/>
        </p:blipFill>
        <p:spPr>
          <a:xfrm>
            <a:off x="5899704" y="1814911"/>
            <a:ext cx="1366945" cy="1230251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7395334" y="1015463"/>
            <a:ext cx="18030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500" dirty="0">
                <a:solidFill>
                  <a:srgbClr val="000000"/>
                </a:solidFill>
                <a:latin typeface="Arial" panose="020B0604020202020204" pitchFamily="34" charset="0"/>
              </a:rPr>
              <a:t>Humedad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500" dirty="0">
                <a:solidFill>
                  <a:srgbClr val="000000"/>
                </a:solidFill>
                <a:latin typeface="Arial" panose="020B0604020202020204" pitchFamily="34" charset="0"/>
              </a:rPr>
              <a:t>Temperatura   </a:t>
            </a:r>
            <a:endParaRPr lang="es-EC" sz="1500" dirty="0"/>
          </a:p>
        </p:txBody>
      </p:sp>
      <p:sp>
        <p:nvSpPr>
          <p:cNvPr id="18" name="Rectángulo 17"/>
          <p:cNvSpPr/>
          <p:nvPr/>
        </p:nvSpPr>
        <p:spPr>
          <a:xfrm>
            <a:off x="7357824" y="1891869"/>
            <a:ext cx="2610544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500" dirty="0">
                <a:solidFill>
                  <a:srgbClr val="000000"/>
                </a:solidFill>
                <a:latin typeface="Arial" panose="020B0604020202020204" pitchFamily="34" charset="0"/>
              </a:rPr>
              <a:t>Edad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500" dirty="0">
                <a:solidFill>
                  <a:srgbClr val="000000"/>
                </a:solidFill>
                <a:latin typeface="Arial" panose="020B0604020202020204" pitchFamily="34" charset="0"/>
              </a:rPr>
              <a:t>Lactancia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500" dirty="0">
                <a:solidFill>
                  <a:srgbClr val="000000"/>
                </a:solidFill>
                <a:latin typeface="Arial" panose="020B0604020202020204" pitchFamily="34" charset="0"/>
              </a:rPr>
              <a:t>Periodo de lactancia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500" dirty="0">
                <a:solidFill>
                  <a:srgbClr val="000000"/>
                </a:solidFill>
                <a:latin typeface="Arial" panose="020B0604020202020204" pitchFamily="34" charset="0"/>
              </a:rPr>
              <a:t>Raza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500" dirty="0">
                <a:solidFill>
                  <a:srgbClr val="000000"/>
                </a:solidFill>
                <a:latin typeface="Arial" panose="020B0604020202020204" pitchFamily="34" charset="0"/>
              </a:rPr>
              <a:t>Nivel de producción</a:t>
            </a:r>
          </a:p>
        </p:txBody>
      </p:sp>
      <p:cxnSp>
        <p:nvCxnSpPr>
          <p:cNvPr id="21" name="Conector recto de flecha 20"/>
          <p:cNvCxnSpPr/>
          <p:nvPr/>
        </p:nvCxnSpPr>
        <p:spPr>
          <a:xfrm>
            <a:off x="3628388" y="1729137"/>
            <a:ext cx="2659030" cy="7008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ángulo 21"/>
          <p:cNvSpPr/>
          <p:nvPr/>
        </p:nvSpPr>
        <p:spPr>
          <a:xfrm>
            <a:off x="5602288" y="3173874"/>
            <a:ext cx="48848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500" b="1" dirty="0">
                <a:solidFill>
                  <a:srgbClr val="000000"/>
                </a:solidFill>
                <a:latin typeface="Arial" panose="020B0604020202020204" pitchFamily="34" charset="0"/>
              </a:rPr>
              <a:t>Colombia 2009 </a:t>
            </a:r>
            <a:r>
              <a:rPr lang="es-EC" sz="1500" dirty="0">
                <a:solidFill>
                  <a:srgbClr val="000000"/>
                </a:solidFill>
                <a:latin typeface="Arial" panose="020B0604020202020204" pitchFamily="34" charset="0"/>
              </a:rPr>
              <a:t>: Recuento de </a:t>
            </a:r>
            <a:r>
              <a:rPr lang="es-EC" sz="15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células somáticas</a:t>
            </a:r>
            <a:r>
              <a:rPr lang="es-EC" sz="1500" dirty="0">
                <a:solidFill>
                  <a:srgbClr val="000000"/>
                </a:solidFill>
                <a:latin typeface="Arial" panose="020B0604020202020204" pitchFamily="34" charset="0"/>
              </a:rPr>
              <a:t> para estimar </a:t>
            </a:r>
            <a:r>
              <a:rPr lang="es-EC" sz="15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el precio de un  litro de leche. </a:t>
            </a:r>
            <a:r>
              <a:rPr lang="es-EC" sz="1500" dirty="0">
                <a:latin typeface="Arial" panose="020B0604020202020204" pitchFamily="34" charset="0"/>
              </a:rPr>
              <a:t> </a:t>
            </a:r>
            <a:r>
              <a:rPr lang="es-EC" sz="1500" dirty="0">
                <a:latin typeface="Arial" panose="020B0604020202020204" pitchFamily="34" charset="0"/>
              </a:rPr>
              <a:t>Establecieron un umbral de </a:t>
            </a:r>
            <a:r>
              <a:rPr lang="es-EC" sz="15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200000 cel/ml, </a:t>
            </a:r>
            <a:r>
              <a:rPr lang="es-EC" sz="1500" dirty="0">
                <a:latin typeface="Arial" panose="020B0604020202020204" pitchFamily="34" charset="0"/>
              </a:rPr>
              <a:t>valor real 1200,69 pesos </a:t>
            </a:r>
            <a:r>
              <a:rPr lang="es-EC" sz="15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($0,32)  </a:t>
            </a:r>
            <a:r>
              <a:rPr lang="es-EC" sz="1500" dirty="0">
                <a:latin typeface="Arial" panose="020B0604020202020204" pitchFamily="34" charset="0"/>
              </a:rPr>
              <a:t>y valor calculado 1049,35 pesos </a:t>
            </a:r>
            <a:r>
              <a:rPr lang="es-EC" sz="15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($0,28)</a:t>
            </a:r>
            <a:r>
              <a:rPr lang="es-EC" sz="1500" dirty="0">
                <a:latin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sz="1500" dirty="0">
              <a:latin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500" b="1" dirty="0">
                <a:latin typeface="Arial" panose="020B0604020202020204" pitchFamily="34" charset="0"/>
              </a:rPr>
              <a:t>Suecia 2009: </a:t>
            </a:r>
            <a:r>
              <a:rPr lang="es-EC" sz="1500" dirty="0">
                <a:latin typeface="Arial" panose="020B0604020202020204" pitchFamily="34" charset="0"/>
              </a:rPr>
              <a:t>La </a:t>
            </a:r>
            <a:r>
              <a:rPr lang="es-EC" sz="1500" dirty="0">
                <a:latin typeface="Arial" panose="020B0604020202020204" pitchFamily="34" charset="0"/>
              </a:rPr>
              <a:t>pérdida diaria de leche a un SCC de 500,000 células / </a:t>
            </a:r>
            <a:r>
              <a:rPr lang="es-EC" sz="1500" dirty="0">
                <a:latin typeface="Arial" panose="020B0604020202020204" pitchFamily="34" charset="0"/>
              </a:rPr>
              <a:t>ml varió de</a:t>
            </a:r>
            <a:r>
              <a:rPr lang="es-EC" sz="1500" b="1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es-EC" sz="1500" b="1" dirty="0">
                <a:solidFill>
                  <a:srgbClr val="00B050"/>
                </a:solidFill>
                <a:latin typeface="Arial" panose="020B0604020202020204" pitchFamily="34" charset="0"/>
              </a:rPr>
              <a:t>0.7 a 2.0 kg </a:t>
            </a:r>
            <a:r>
              <a:rPr lang="es-EC" sz="1500" dirty="0">
                <a:latin typeface="Arial" panose="020B0604020202020204" pitchFamily="34" charset="0"/>
              </a:rPr>
              <a:t>(3 a 9%) en vacas primíparas, dependiendo de la etapa de lactancia. En vacas multíparas, la pérdida correspondiente fue de </a:t>
            </a:r>
            <a:r>
              <a:rPr lang="es-EC" sz="1500" b="1" dirty="0">
                <a:solidFill>
                  <a:srgbClr val="00B050"/>
                </a:solidFill>
                <a:latin typeface="Arial" panose="020B0604020202020204" pitchFamily="34" charset="0"/>
              </a:rPr>
              <a:t>1,1 a 3,7 kg</a:t>
            </a:r>
            <a:r>
              <a:rPr lang="es-EC" sz="1500" dirty="0">
                <a:latin typeface="Arial" panose="020B0604020202020204" pitchFamily="34" charset="0"/>
              </a:rPr>
              <a:t> (4 a 18%). </a:t>
            </a:r>
            <a:endParaRPr lang="es-EC" sz="15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just"/>
            <a:endParaRPr lang="es-EC" sz="15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919536" y="6331292"/>
            <a:ext cx="13724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solidFill>
                  <a:srgbClr val="000000"/>
                </a:solidFill>
                <a:latin typeface="Arial" panose="020B0604020202020204" pitchFamily="34" charset="0"/>
              </a:rPr>
              <a:t>He </a:t>
            </a:r>
            <a:r>
              <a:rPr lang="es-EC" sz="1200" dirty="0">
                <a:solidFill>
                  <a:srgbClr val="000000"/>
                </a:solidFill>
                <a:latin typeface="Arial" panose="020B0604020202020204" pitchFamily="34" charset="0"/>
              </a:rPr>
              <a:t>et al., (</a:t>
            </a:r>
            <a:r>
              <a:rPr lang="es-EC" sz="1200" dirty="0">
                <a:solidFill>
                  <a:srgbClr val="000000"/>
                </a:solidFill>
                <a:latin typeface="Arial" panose="020B0604020202020204" pitchFamily="34" charset="0"/>
              </a:rPr>
              <a:t>2020</a:t>
            </a:r>
            <a:r>
              <a:rPr lang="es-EC" sz="1200" dirty="0">
                <a:solidFill>
                  <a:srgbClr val="000000"/>
                </a:solidFill>
                <a:latin typeface="Arial" panose="020B0604020202020204" pitchFamily="34" charset="0"/>
              </a:rPr>
              <a:t>). </a:t>
            </a:r>
            <a:endParaRPr lang="es-EC" sz="1200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5"/>
          <a:srcRect l="21221" t="59843" r="51107" b="20469"/>
          <a:stretch/>
        </p:blipFill>
        <p:spPr>
          <a:xfrm>
            <a:off x="1918501" y="4242905"/>
            <a:ext cx="3673491" cy="1469396"/>
          </a:xfrm>
          <a:prstGeom prst="rect">
            <a:avLst/>
          </a:prstGeom>
        </p:spPr>
      </p:pic>
      <p:sp>
        <p:nvSpPr>
          <p:cNvPr id="19" name="Marcador de contenido 2"/>
          <p:cNvSpPr>
            <a:spLocks noGrp="1"/>
          </p:cNvSpPr>
          <p:nvPr>
            <p:ph idx="1"/>
          </p:nvPr>
        </p:nvSpPr>
        <p:spPr>
          <a:xfrm>
            <a:off x="3215680" y="6325775"/>
            <a:ext cx="2386608" cy="288031"/>
          </a:xfrm>
        </p:spPr>
        <p:txBody>
          <a:bodyPr/>
          <a:lstStyle/>
          <a:p>
            <a:pPr marL="0" indent="0">
              <a:buNone/>
            </a:pPr>
            <a:r>
              <a:rPr lang="es-EC" sz="1200" dirty="0">
                <a:solidFill>
                  <a:schemeClr val="tx1"/>
                </a:solidFill>
              </a:rPr>
              <a:t>National Mastitis Council (2013)</a:t>
            </a:r>
            <a:endParaRPr lang="es-EC" sz="1200" dirty="0">
              <a:solidFill>
                <a:schemeClr val="tx1"/>
              </a:solidFill>
            </a:endParaRPr>
          </a:p>
        </p:txBody>
      </p:sp>
      <p:pic>
        <p:nvPicPr>
          <p:cNvPr id="23" name="Picture 2" descr="http://www.biometriaecuador2017.com/wp-content/uploads/2017/03/espe-logo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04"/>
          <a:stretch/>
        </p:blipFill>
        <p:spPr bwMode="auto">
          <a:xfrm>
            <a:off x="8961004" y="5983045"/>
            <a:ext cx="2952328" cy="71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43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07568" y="116632"/>
            <a:ext cx="8229600" cy="1143000"/>
          </a:xfrm>
        </p:spPr>
        <p:txBody>
          <a:bodyPr/>
          <a:lstStyle/>
          <a:p>
            <a:r>
              <a:rPr lang="es-EC" dirty="0"/>
              <a:t>Objetivos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19536" y="1052737"/>
            <a:ext cx="8229600" cy="4525963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es-EC" sz="1500" b="1" i="1" dirty="0">
                <a:solidFill>
                  <a:schemeClr val="tx1"/>
                </a:solidFill>
              </a:rPr>
              <a:t>Objetivo general </a:t>
            </a:r>
          </a:p>
          <a:p>
            <a:pPr algn="just">
              <a:lnSpc>
                <a:spcPct val="150000"/>
              </a:lnSpc>
            </a:pPr>
            <a:r>
              <a:rPr lang="es-EC" sz="1500" dirty="0">
                <a:solidFill>
                  <a:schemeClr val="tx1"/>
                </a:solidFill>
              </a:rPr>
              <a:t>Determinar las </a:t>
            </a:r>
            <a:r>
              <a:rPr lang="es-EC" sz="1500" b="1" dirty="0">
                <a:solidFill>
                  <a:srgbClr val="00B050"/>
                </a:solidFill>
              </a:rPr>
              <a:t>pérdidas económicas</a:t>
            </a:r>
            <a:r>
              <a:rPr lang="es-EC" sz="1500" dirty="0">
                <a:solidFill>
                  <a:srgbClr val="00B050"/>
                </a:solidFill>
              </a:rPr>
              <a:t> </a:t>
            </a:r>
            <a:r>
              <a:rPr lang="es-EC" sz="1500" dirty="0">
                <a:solidFill>
                  <a:schemeClr val="tx1"/>
                </a:solidFill>
              </a:rPr>
              <a:t>por mastitis bovina en un hato de la sierra ecuatoriana, a través del </a:t>
            </a:r>
            <a:r>
              <a:rPr lang="es-EC" sz="1500" b="1" dirty="0">
                <a:solidFill>
                  <a:srgbClr val="00B050"/>
                </a:solidFill>
              </a:rPr>
              <a:t>seguimiento longitudinal</a:t>
            </a:r>
            <a:r>
              <a:rPr lang="es-EC" sz="1500" dirty="0">
                <a:solidFill>
                  <a:srgbClr val="00B050"/>
                </a:solidFill>
              </a:rPr>
              <a:t> </a:t>
            </a:r>
            <a:r>
              <a:rPr lang="es-EC" sz="1500" dirty="0">
                <a:solidFill>
                  <a:schemeClr val="tx1"/>
                </a:solidFill>
              </a:rPr>
              <a:t>de la </a:t>
            </a:r>
            <a:r>
              <a:rPr lang="es-EC" sz="1500" b="1" dirty="0">
                <a:solidFill>
                  <a:srgbClr val="00B050"/>
                </a:solidFill>
              </a:rPr>
              <a:t>producción, calidad de leche </a:t>
            </a:r>
            <a:r>
              <a:rPr lang="es-EC" sz="1500" dirty="0">
                <a:solidFill>
                  <a:schemeClr val="tx1"/>
                </a:solidFill>
              </a:rPr>
              <a:t>y</a:t>
            </a:r>
            <a:r>
              <a:rPr lang="es-EC" sz="1500" b="1" dirty="0">
                <a:solidFill>
                  <a:srgbClr val="00B050"/>
                </a:solidFill>
              </a:rPr>
              <a:t> determinación de células somáticas</a:t>
            </a:r>
            <a:r>
              <a:rPr lang="es-EC" sz="1500" b="1" dirty="0">
                <a:solidFill>
                  <a:srgbClr val="00B050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s-EC" sz="1500" dirty="0">
              <a:solidFill>
                <a:schemeClr val="tx1"/>
              </a:solidFill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s-EC" sz="1500" b="1" i="1" dirty="0">
                <a:solidFill>
                  <a:schemeClr val="tx1"/>
                </a:solidFill>
              </a:rPr>
              <a:t>Objetivos específicos </a:t>
            </a:r>
          </a:p>
          <a:p>
            <a:pPr algn="just">
              <a:lnSpc>
                <a:spcPct val="150000"/>
              </a:lnSpc>
            </a:pPr>
            <a:r>
              <a:rPr lang="es-EC" sz="1500" dirty="0">
                <a:solidFill>
                  <a:schemeClr val="tx1"/>
                </a:solidFill>
              </a:rPr>
              <a:t>Determinar la </a:t>
            </a:r>
            <a:r>
              <a:rPr lang="es-EC" sz="1500" b="1" dirty="0">
                <a:solidFill>
                  <a:schemeClr val="accent2"/>
                </a:solidFill>
              </a:rPr>
              <a:t>calidad de la leche </a:t>
            </a:r>
            <a:r>
              <a:rPr lang="es-EC" sz="1500" dirty="0">
                <a:solidFill>
                  <a:schemeClr val="tx1"/>
                </a:solidFill>
              </a:rPr>
              <a:t>de las vacas de la hacienda El Prado, mediante la utilización del </a:t>
            </a:r>
            <a:r>
              <a:rPr lang="es-EC" sz="1500" b="1" dirty="0">
                <a:solidFill>
                  <a:schemeClr val="accent2"/>
                </a:solidFill>
              </a:rPr>
              <a:t>equipo Ekomilk Bond</a:t>
            </a:r>
            <a:r>
              <a:rPr lang="es-EC" sz="1500" dirty="0">
                <a:solidFill>
                  <a:schemeClr val="tx1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s-EC" sz="1500" dirty="0">
                <a:solidFill>
                  <a:schemeClr val="tx1"/>
                </a:solidFill>
              </a:rPr>
              <a:t>Construir patrones de cinética de </a:t>
            </a:r>
            <a:r>
              <a:rPr lang="es-EC" sz="1500" b="1" dirty="0">
                <a:solidFill>
                  <a:schemeClr val="tx1"/>
                </a:solidFill>
              </a:rPr>
              <a:t>células somáticas</a:t>
            </a:r>
            <a:r>
              <a:rPr lang="es-EC" sz="1500" dirty="0">
                <a:solidFill>
                  <a:schemeClr val="tx1"/>
                </a:solidFill>
              </a:rPr>
              <a:t>, en función de parámetros </a:t>
            </a:r>
            <a:r>
              <a:rPr lang="es-EC" sz="1500" b="1" dirty="0">
                <a:solidFill>
                  <a:schemeClr val="tx1"/>
                </a:solidFill>
              </a:rPr>
              <a:t>meteorológicos </a:t>
            </a:r>
            <a:r>
              <a:rPr lang="es-EC" sz="1500" dirty="0">
                <a:solidFill>
                  <a:schemeClr val="tx1"/>
                </a:solidFill>
              </a:rPr>
              <a:t>y</a:t>
            </a:r>
            <a:r>
              <a:rPr lang="es-EC" sz="1500" b="1" dirty="0">
                <a:solidFill>
                  <a:schemeClr val="tx1"/>
                </a:solidFill>
              </a:rPr>
              <a:t> parámetros zootécnicos </a:t>
            </a:r>
            <a:r>
              <a:rPr lang="es-EC" sz="1500" dirty="0">
                <a:solidFill>
                  <a:schemeClr val="tx1"/>
                </a:solidFill>
              </a:rPr>
              <a:t>como raza, edad y lactancia.</a:t>
            </a:r>
          </a:p>
          <a:p>
            <a:pPr algn="just">
              <a:lnSpc>
                <a:spcPct val="150000"/>
              </a:lnSpc>
            </a:pPr>
            <a:r>
              <a:rPr lang="es-EC" sz="1500" dirty="0">
                <a:solidFill>
                  <a:schemeClr val="tx1"/>
                </a:solidFill>
              </a:rPr>
              <a:t>Estimar las </a:t>
            </a:r>
            <a:r>
              <a:rPr lang="es-EC" sz="1500" b="1" dirty="0">
                <a:solidFill>
                  <a:srgbClr val="C00000"/>
                </a:solidFill>
              </a:rPr>
              <a:t>pérdidas económicas por mastitis</a:t>
            </a:r>
            <a:r>
              <a:rPr lang="es-EC" sz="1500" dirty="0">
                <a:solidFill>
                  <a:schemeClr val="tx1"/>
                </a:solidFill>
              </a:rPr>
              <a:t>, en función de la </a:t>
            </a:r>
            <a:r>
              <a:rPr lang="es-EC" sz="1500" b="1" dirty="0">
                <a:solidFill>
                  <a:srgbClr val="C00000"/>
                </a:solidFill>
              </a:rPr>
              <a:t>producción de leche, número de células somáticas y gastos de tratamiento.</a:t>
            </a:r>
          </a:p>
        </p:txBody>
      </p:sp>
      <p:pic>
        <p:nvPicPr>
          <p:cNvPr id="6" name="Picture 2" descr="http://www.biometriaecuador2017.com/wp-content/uploads/2017/03/espe-logo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04"/>
          <a:stretch/>
        </p:blipFill>
        <p:spPr bwMode="auto">
          <a:xfrm>
            <a:off x="8961004" y="5983045"/>
            <a:ext cx="2952328" cy="71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56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02904" y="87168"/>
            <a:ext cx="8229600" cy="562074"/>
          </a:xfrm>
        </p:spPr>
        <p:txBody>
          <a:bodyPr/>
          <a:lstStyle/>
          <a:p>
            <a:r>
              <a:rPr lang="es-EC" dirty="0" smtClean="0"/>
              <a:t>hipótesis </a:t>
            </a:r>
            <a:endParaRPr lang="es-EC" dirty="0"/>
          </a:p>
        </p:txBody>
      </p:sp>
      <p:sp>
        <p:nvSpPr>
          <p:cNvPr id="9" name="Marcador de contenido 8"/>
          <p:cNvSpPr>
            <a:spLocks noGrp="1"/>
          </p:cNvSpPr>
          <p:nvPr>
            <p:ph sz="quarter" idx="4"/>
          </p:nvPr>
        </p:nvSpPr>
        <p:spPr>
          <a:xfrm>
            <a:off x="1539471" y="1916832"/>
            <a:ext cx="8916255" cy="3096344"/>
          </a:xfrm>
        </p:spPr>
        <p:txBody>
          <a:bodyPr/>
          <a:lstStyle/>
          <a:p>
            <a:pPr marL="914400" lvl="2" indent="0" algn="just">
              <a:lnSpc>
                <a:spcPct val="150000"/>
              </a:lnSpc>
              <a:spcBef>
                <a:spcPts val="200"/>
              </a:spcBef>
              <a:spcAft>
                <a:spcPts val="600"/>
              </a:spcAft>
              <a:buNone/>
            </a:pPr>
            <a:r>
              <a:rPr lang="es-EC" sz="15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Hipótesis nula </a:t>
            </a:r>
          </a:p>
          <a:p>
            <a:pPr indent="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C" sz="15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H0: </a:t>
            </a:r>
            <a:r>
              <a:rPr lang="es-EC" sz="15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 existe</a:t>
            </a:r>
            <a:r>
              <a:rPr lang="es-EC" sz="15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un patrón del comportamiento de las </a:t>
            </a:r>
            <a:r>
              <a:rPr lang="es-EC" sz="15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células somáticas</a:t>
            </a:r>
            <a:r>
              <a:rPr lang="es-EC" sz="15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que permita determinar las </a:t>
            </a:r>
            <a:r>
              <a:rPr lang="es-EC" sz="15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pérdidas económicas</a:t>
            </a:r>
            <a:r>
              <a:rPr lang="es-EC" sz="15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causadas por </a:t>
            </a:r>
            <a:r>
              <a:rPr lang="es-EC" sz="15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mastitis.</a:t>
            </a:r>
            <a:endParaRPr lang="es-EC" sz="1500" b="1" dirty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 algn="just">
              <a:lnSpc>
                <a:spcPct val="150000"/>
              </a:lnSpc>
              <a:spcBef>
                <a:spcPts val="200"/>
              </a:spcBef>
              <a:spcAft>
                <a:spcPts val="600"/>
              </a:spcAft>
              <a:buNone/>
            </a:pPr>
            <a:r>
              <a:rPr lang="es-EC" sz="15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Hipótesis alterna </a:t>
            </a:r>
          </a:p>
          <a:p>
            <a:pPr indent="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C" sz="15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Hi: </a:t>
            </a:r>
            <a:r>
              <a:rPr lang="es-EC" sz="1500" b="1" dirty="0">
                <a:solidFill>
                  <a:srgbClr val="92D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Existe</a:t>
            </a:r>
            <a:r>
              <a:rPr lang="es-EC" sz="15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un patrón del comportamiento de las </a:t>
            </a:r>
            <a:r>
              <a:rPr lang="es-EC" sz="1500" dirty="0">
                <a:solidFill>
                  <a:srgbClr val="92D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células somáticas </a:t>
            </a:r>
            <a:r>
              <a:rPr lang="es-EC" sz="15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que permita determinar las </a:t>
            </a:r>
            <a:r>
              <a:rPr lang="es-EC" sz="1500" b="1" dirty="0">
                <a:solidFill>
                  <a:srgbClr val="92D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pérdidas económicas </a:t>
            </a:r>
            <a:r>
              <a:rPr lang="es-EC" sz="15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causadas por </a:t>
            </a:r>
            <a:r>
              <a:rPr lang="es-EC" sz="1500" b="1" dirty="0">
                <a:solidFill>
                  <a:srgbClr val="92D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mastitis.</a:t>
            </a:r>
            <a:endParaRPr lang="es-EC" sz="1500" b="1" dirty="0">
              <a:solidFill>
                <a:srgbClr val="92D05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C" sz="1500" dirty="0">
              <a:solidFill>
                <a:schemeClr val="tx1"/>
              </a:solidFill>
            </a:endParaRPr>
          </a:p>
        </p:txBody>
      </p:sp>
      <p:pic>
        <p:nvPicPr>
          <p:cNvPr id="7" name="Picture 2" descr="http://www.biometriaecuador2017.com/wp-content/uploads/2017/03/espe-logo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04"/>
          <a:stretch/>
        </p:blipFill>
        <p:spPr bwMode="auto">
          <a:xfrm>
            <a:off x="8961004" y="5983045"/>
            <a:ext cx="2952328" cy="71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46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35560" y="116632"/>
            <a:ext cx="8229600" cy="562074"/>
          </a:xfrm>
        </p:spPr>
        <p:txBody>
          <a:bodyPr/>
          <a:lstStyle/>
          <a:p>
            <a:r>
              <a:rPr lang="es-EC" dirty="0" smtClean="0"/>
              <a:t>Metodología  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91545" y="296376"/>
            <a:ext cx="3442343" cy="428192"/>
          </a:xfrm>
        </p:spPr>
        <p:txBody>
          <a:bodyPr/>
          <a:lstStyle/>
          <a:p>
            <a:r>
              <a:rPr lang="es-EC" sz="1500" b="1" dirty="0">
                <a:solidFill>
                  <a:schemeClr val="tx1"/>
                </a:solidFill>
              </a:rPr>
              <a:t>Ubicación del lugar de estudio </a:t>
            </a:r>
          </a:p>
          <a:p>
            <a:endParaRPr lang="es-EC" sz="1500" b="1" dirty="0">
              <a:solidFill>
                <a:schemeClr val="tx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38378" t="33316" r="40079" b="40156"/>
          <a:stretch/>
        </p:blipFill>
        <p:spPr>
          <a:xfrm>
            <a:off x="1883532" y="637588"/>
            <a:ext cx="2808312" cy="1944216"/>
          </a:xfrm>
          <a:prstGeom prst="rect">
            <a:avLst/>
          </a:prstGeom>
        </p:spPr>
      </p:pic>
      <p:cxnSp>
        <p:nvCxnSpPr>
          <p:cNvPr id="8" name="Conector recto de flecha 7"/>
          <p:cNvCxnSpPr>
            <a:endCxn id="6" idx="3"/>
          </p:cNvCxnSpPr>
          <p:nvPr/>
        </p:nvCxnSpPr>
        <p:spPr>
          <a:xfrm flipV="1">
            <a:off x="3575720" y="1609697"/>
            <a:ext cx="1116124" cy="3070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l="33397" t="31297" r="33397" b="31297"/>
          <a:stretch/>
        </p:blipFill>
        <p:spPr>
          <a:xfrm>
            <a:off x="4739824" y="995448"/>
            <a:ext cx="1932240" cy="1223752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3287689" y="2615702"/>
            <a:ext cx="191590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500" b="1" dirty="0"/>
              <a:t>Fase de campo </a:t>
            </a:r>
            <a:endParaRPr lang="es-EC" sz="1500" b="1" dirty="0"/>
          </a:p>
        </p:txBody>
      </p:sp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val="2419879444"/>
              </p:ext>
            </p:extLst>
          </p:nvPr>
        </p:nvGraphicFramePr>
        <p:xfrm>
          <a:off x="2131273" y="2923017"/>
          <a:ext cx="4680520" cy="34770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9"/>
          <a:srcRect l="28700" t="42961" r="26764" b="27360"/>
          <a:stretch/>
        </p:blipFill>
        <p:spPr>
          <a:xfrm>
            <a:off x="6736846" y="3789041"/>
            <a:ext cx="3895658" cy="1459543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10"/>
          <a:srcRect l="43359" t="18500" r="43359" b="38187"/>
          <a:stretch/>
        </p:blipFill>
        <p:spPr>
          <a:xfrm>
            <a:off x="7231467" y="732831"/>
            <a:ext cx="1520499" cy="2787582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11"/>
          <a:srcRect l="43371" t="21454" r="45303" b="36219"/>
          <a:stretch/>
        </p:blipFill>
        <p:spPr>
          <a:xfrm>
            <a:off x="8944940" y="732832"/>
            <a:ext cx="1574902" cy="2787582"/>
          </a:xfrm>
          <a:prstGeom prst="rect">
            <a:avLst/>
          </a:prstGeom>
        </p:spPr>
      </p:pic>
      <p:pic>
        <p:nvPicPr>
          <p:cNvPr id="17" name="Picture 2" descr="http://www.biometriaecuador2017.com/wp-content/uploads/2017/03/espe-logo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04"/>
          <a:stretch/>
        </p:blipFill>
        <p:spPr bwMode="auto">
          <a:xfrm>
            <a:off x="8961004" y="5983045"/>
            <a:ext cx="2952328" cy="71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85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4192" y="14988"/>
            <a:ext cx="2602632" cy="562074"/>
          </a:xfrm>
        </p:spPr>
        <p:txBody>
          <a:bodyPr/>
          <a:lstStyle/>
          <a:p>
            <a:r>
              <a:rPr lang="es-EC" dirty="0" smtClean="0"/>
              <a:t>Metodología 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999656" y="217451"/>
            <a:ext cx="2376264" cy="360040"/>
          </a:xfrm>
        </p:spPr>
        <p:txBody>
          <a:bodyPr/>
          <a:lstStyle/>
          <a:p>
            <a:r>
              <a:rPr lang="es-EC" sz="1500" b="1" dirty="0">
                <a:solidFill>
                  <a:schemeClr val="tx1"/>
                </a:solidFill>
              </a:rPr>
              <a:t>Fase de laboratorio</a:t>
            </a:r>
          </a:p>
          <a:p>
            <a:endParaRPr lang="es-EC" sz="1500" dirty="0">
              <a:solidFill>
                <a:schemeClr val="tx1"/>
              </a:solidFill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813695943"/>
              </p:ext>
            </p:extLst>
          </p:nvPr>
        </p:nvGraphicFramePr>
        <p:xfrm>
          <a:off x="5879976" y="715259"/>
          <a:ext cx="3209528" cy="53721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7"/>
          <a:srcRect l="43359" t="25391" r="43359" b="32282"/>
          <a:stretch/>
        </p:blipFill>
        <p:spPr>
          <a:xfrm>
            <a:off x="2999656" y="760238"/>
            <a:ext cx="1748218" cy="3132224"/>
          </a:xfrm>
          <a:prstGeom prst="rect">
            <a:avLst/>
          </a:prstGeom>
          <a:ln w="3175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8"/>
          <a:srcRect l="30077" t="18500" r="21678" b="32281"/>
          <a:stretch/>
        </p:blipFill>
        <p:spPr>
          <a:xfrm>
            <a:off x="1971763" y="4075210"/>
            <a:ext cx="3640825" cy="208823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9"/>
          <a:srcRect l="42806" t="23422" r="43359" b="38188"/>
          <a:stretch/>
        </p:blipFill>
        <p:spPr>
          <a:xfrm>
            <a:off x="7536160" y="2524412"/>
            <a:ext cx="2180728" cy="340193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 descr="http://www.biometriaecuador2017.com/wp-content/uploads/2017/03/espe-logo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04"/>
          <a:stretch/>
        </p:blipFill>
        <p:spPr bwMode="auto">
          <a:xfrm>
            <a:off x="8961004" y="5983045"/>
            <a:ext cx="2952328" cy="71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 Black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25258</TotalTime>
  <Words>2036</Words>
  <Application>Microsoft Office PowerPoint</Application>
  <PresentationFormat>Panorámica</PresentationFormat>
  <Paragraphs>354</Paragraphs>
  <Slides>24</Slides>
  <Notes>2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3" baseType="lpstr">
      <vt:lpstr>Arial</vt:lpstr>
      <vt:lpstr>Arial Black</vt:lpstr>
      <vt:lpstr>Calibri</vt:lpstr>
      <vt:lpstr>Cambria Math</vt:lpstr>
      <vt:lpstr>DejaVu Sans</vt:lpstr>
      <vt:lpstr>Times New Roman</vt:lpstr>
      <vt:lpstr>Diseño predeterminado</vt:lpstr>
      <vt:lpstr>1_Tema de Office</vt:lpstr>
      <vt:lpstr>CorelDRAW</vt:lpstr>
      <vt:lpstr>Presentación de PowerPoint</vt:lpstr>
      <vt:lpstr>Introducción </vt:lpstr>
      <vt:lpstr>Introducción </vt:lpstr>
      <vt:lpstr>Introducción </vt:lpstr>
      <vt:lpstr>Problema y justificación  </vt:lpstr>
      <vt:lpstr>Objetivos </vt:lpstr>
      <vt:lpstr>hipótesis </vt:lpstr>
      <vt:lpstr>Metodología  </vt:lpstr>
      <vt:lpstr>Metodología </vt:lpstr>
      <vt:lpstr>Análisis estadístico </vt:lpstr>
      <vt:lpstr>Análisis estadístico </vt:lpstr>
      <vt:lpstr>Presentación de PowerPoint</vt:lpstr>
      <vt:lpstr>Resultados y discusión </vt:lpstr>
      <vt:lpstr>Resultados y discusión </vt:lpstr>
      <vt:lpstr>Resultados y discusión </vt:lpstr>
      <vt:lpstr>Resultados y discusión </vt:lpstr>
      <vt:lpstr>Resultados y discusión </vt:lpstr>
      <vt:lpstr>Resultados y discusión</vt:lpstr>
      <vt:lpstr>Presentación de PowerPoint</vt:lpstr>
      <vt:lpstr>Resultados y discusión</vt:lpstr>
      <vt:lpstr>Resultados y discusión </vt:lpstr>
      <vt:lpstr>Conclusiones </vt:lpstr>
      <vt:lpstr>Recomendaciones </vt:lpstr>
      <vt:lpstr>AGRADECIMIENTOS</vt:lpstr>
    </vt:vector>
  </TitlesOfParts>
  <Company>ESPE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Ghjgh hjghjg hghg hghghghjgg h</dc:title>
  <dc:creator>María Jose Morales;Tesis Defensa Pública</dc:creator>
  <cp:lastModifiedBy>usuario</cp:lastModifiedBy>
  <cp:revision>1470</cp:revision>
  <dcterms:created xsi:type="dcterms:W3CDTF">2008-02-13T16:07:44Z</dcterms:created>
  <dcterms:modified xsi:type="dcterms:W3CDTF">2021-09-17T15:12:27Z</dcterms:modified>
</cp:coreProperties>
</file>