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5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6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7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8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2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3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9"/>
  </p:notesMasterIdLst>
  <p:handoutMasterIdLst>
    <p:handoutMasterId r:id="rId30"/>
  </p:handoutMasterIdLst>
  <p:sldIdLst>
    <p:sldId id="336" r:id="rId2"/>
    <p:sldId id="457" r:id="rId3"/>
    <p:sldId id="486" r:id="rId4"/>
    <p:sldId id="406" r:id="rId5"/>
    <p:sldId id="405" r:id="rId6"/>
    <p:sldId id="487" r:id="rId7"/>
    <p:sldId id="469" r:id="rId8"/>
    <p:sldId id="446" r:id="rId9"/>
    <p:sldId id="447" r:id="rId10"/>
    <p:sldId id="475" r:id="rId11"/>
    <p:sldId id="470" r:id="rId12"/>
    <p:sldId id="471" r:id="rId13"/>
    <p:sldId id="488" r:id="rId14"/>
    <p:sldId id="472" r:id="rId15"/>
    <p:sldId id="473" r:id="rId16"/>
    <p:sldId id="474" r:id="rId17"/>
    <p:sldId id="466" r:id="rId18"/>
    <p:sldId id="476" r:id="rId19"/>
    <p:sldId id="477" r:id="rId20"/>
    <p:sldId id="481" r:id="rId21"/>
    <p:sldId id="479" r:id="rId22"/>
    <p:sldId id="480" r:id="rId23"/>
    <p:sldId id="483" r:id="rId24"/>
    <p:sldId id="484" r:id="rId25"/>
    <p:sldId id="485" r:id="rId26"/>
    <p:sldId id="489" r:id="rId27"/>
    <p:sldId id="364" r:id="rId2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" initials="A" lastIdx="7" clrIdx="0">
    <p:extLst>
      <p:ext uri="{19B8F6BF-5375-455C-9EA6-DF929625EA0E}">
        <p15:presenceInfo xmlns:p15="http://schemas.microsoft.com/office/powerpoint/2012/main" userId="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0707"/>
    <a:srgbClr val="FAF77A"/>
    <a:srgbClr val="E6D608"/>
    <a:srgbClr val="6A8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88312" autoAdjust="0"/>
  </p:normalViewPr>
  <p:slideViewPr>
    <p:cSldViewPr snapToGrid="0">
      <p:cViewPr>
        <p:scale>
          <a:sx n="73" d="100"/>
          <a:sy n="73" d="100"/>
        </p:scale>
        <p:origin x="974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872B66-BB90-4D5D-9BE6-0F72F0AD368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</dgm:pt>
    <dgm:pt modelId="{13D38F2F-2A27-4FC4-BF38-25A3EE38389E}">
      <dgm:prSet phldrT="[Text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Introducción</a:t>
          </a:r>
        </a:p>
      </dgm:t>
    </dgm:pt>
    <dgm:pt modelId="{24084277-2D6E-4A5D-8B40-3FEDC7F26C33}" type="parTrans" cxnId="{0E1C0FA7-5162-4585-8305-720475A0312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88510DB-0504-4834-BEFF-260A988165E0}" type="sibTrans" cxnId="{0E1C0FA7-5162-4585-8305-720475A0312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7370823-F39B-4B16-98E5-C73F9C355529}">
      <dgm:prSet phldrT="[Text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Objetivos</a:t>
          </a:r>
        </a:p>
      </dgm:t>
    </dgm:pt>
    <dgm:pt modelId="{7C11E3B9-43A2-459C-89B1-FCAE8408C683}" type="parTrans" cxnId="{0C660D4C-A415-4715-8274-C69B7BA6C15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0438B1E-1228-41BC-9AB4-54707D24BA8D}" type="sibTrans" cxnId="{0C660D4C-A415-4715-8274-C69B7BA6C15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5785195-148F-41CE-9884-889B8E2D3FE2}">
      <dgm:prSet phldrT="[Text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Materiales y métodos</a:t>
          </a:r>
        </a:p>
      </dgm:t>
    </dgm:pt>
    <dgm:pt modelId="{701D1919-1A69-411C-A076-BB9724235295}" type="parTrans" cxnId="{92326A03-0F53-47FE-828A-E2688A8AF00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788F3A0-87C2-41D3-A384-8E50FE940D8F}" type="sibTrans" cxnId="{92326A03-0F53-47FE-828A-E2688A8AF00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659CB4A-4C4B-4012-8408-99E3FEA64CA2}">
      <dgm:prSet phldrT="[Text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Resultados y discusión</a:t>
          </a:r>
        </a:p>
      </dgm:t>
    </dgm:pt>
    <dgm:pt modelId="{CA5CC867-A39D-42CF-88A5-9563A6091CE9}" type="parTrans" cxnId="{AFA50743-7738-421C-8C0B-D39B072A058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170754D-48AB-42DA-A007-4AF72C23E583}" type="sibTrans" cxnId="{AFA50743-7738-421C-8C0B-D39B072A058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5711504-BF7D-415C-A60F-93F4D226195F}">
      <dgm:prSet phldrT="[Text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Conclusiones</a:t>
          </a:r>
        </a:p>
      </dgm:t>
    </dgm:pt>
    <dgm:pt modelId="{94C1F0AC-44D8-4893-856F-AD51D48C5F88}" type="parTrans" cxnId="{9664409E-9E2A-4EF2-BDF6-D855BB5C60A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9DB030F-EFED-4393-89A3-45013FD9971C}" type="sibTrans" cxnId="{9664409E-9E2A-4EF2-BDF6-D855BB5C60A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DD04923-5BFF-4A5A-AC9A-13FFDD19C9EA}">
      <dgm:prSet phldrT="[Text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Recomendaciones</a:t>
          </a:r>
        </a:p>
      </dgm:t>
    </dgm:pt>
    <dgm:pt modelId="{132E27F6-3406-4678-92A0-29CFE26F36F9}" type="parTrans" cxnId="{6162A684-2530-41C9-88D0-CC910BA3A1D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D47F171-C939-45E0-A8F1-B72763BE3A2B}" type="sibTrans" cxnId="{6162A684-2530-41C9-88D0-CC910BA3A1D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0141AA8-10FD-40A5-B36C-D37DD9BF49AA}">
      <dgm:prSet phldrT="[Text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Agradecimientos</a:t>
          </a:r>
        </a:p>
      </dgm:t>
    </dgm:pt>
    <dgm:pt modelId="{334E93A4-6BEC-43ED-9267-05F123C9758A}" type="parTrans" cxnId="{4E4EF002-FD04-4729-8A9C-2CD59FE93D7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B07697B-3ACB-4BD4-8EB1-CC48910728FE}" type="sibTrans" cxnId="{4E4EF002-FD04-4729-8A9C-2CD59FE93D7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ECD35BB-B536-4109-906E-D24EEF56BD24}" type="pres">
      <dgm:prSet presAssocID="{D8872B66-BB90-4D5D-9BE6-0F72F0AD3689}" presName="Name0" presStyleCnt="0">
        <dgm:presLayoutVars>
          <dgm:chMax val="7"/>
          <dgm:chPref val="7"/>
          <dgm:dir/>
        </dgm:presLayoutVars>
      </dgm:prSet>
      <dgm:spPr/>
    </dgm:pt>
    <dgm:pt modelId="{344A09E6-AE64-4A90-8BA6-5115D893C7DF}" type="pres">
      <dgm:prSet presAssocID="{D8872B66-BB90-4D5D-9BE6-0F72F0AD3689}" presName="Name1" presStyleCnt="0"/>
      <dgm:spPr/>
    </dgm:pt>
    <dgm:pt modelId="{78342014-69C5-416F-B595-F8266228217C}" type="pres">
      <dgm:prSet presAssocID="{D8872B66-BB90-4D5D-9BE6-0F72F0AD3689}" presName="cycle" presStyleCnt="0"/>
      <dgm:spPr/>
    </dgm:pt>
    <dgm:pt modelId="{D19F173B-0D22-4B14-8E66-0CF27D49C62C}" type="pres">
      <dgm:prSet presAssocID="{D8872B66-BB90-4D5D-9BE6-0F72F0AD3689}" presName="srcNode" presStyleLbl="node1" presStyleIdx="0" presStyleCnt="7"/>
      <dgm:spPr/>
    </dgm:pt>
    <dgm:pt modelId="{D20BADB6-699D-47B7-A6B1-1E61C6A73AA6}" type="pres">
      <dgm:prSet presAssocID="{D8872B66-BB90-4D5D-9BE6-0F72F0AD3689}" presName="conn" presStyleLbl="parChTrans1D2" presStyleIdx="0" presStyleCnt="1"/>
      <dgm:spPr/>
    </dgm:pt>
    <dgm:pt modelId="{55E8EB2C-E525-4705-8874-9B89DC070F47}" type="pres">
      <dgm:prSet presAssocID="{D8872B66-BB90-4D5D-9BE6-0F72F0AD3689}" presName="extraNode" presStyleLbl="node1" presStyleIdx="0" presStyleCnt="7"/>
      <dgm:spPr/>
    </dgm:pt>
    <dgm:pt modelId="{C38BEF00-C1C1-4C5A-B0EB-5D71EBAFBD58}" type="pres">
      <dgm:prSet presAssocID="{D8872B66-BB90-4D5D-9BE6-0F72F0AD3689}" presName="dstNode" presStyleLbl="node1" presStyleIdx="0" presStyleCnt="7"/>
      <dgm:spPr/>
    </dgm:pt>
    <dgm:pt modelId="{697F4259-8AAB-4C66-A52F-68801480510D}" type="pres">
      <dgm:prSet presAssocID="{13D38F2F-2A27-4FC4-BF38-25A3EE38389E}" presName="text_1" presStyleLbl="node1" presStyleIdx="0" presStyleCnt="7">
        <dgm:presLayoutVars>
          <dgm:bulletEnabled val="1"/>
        </dgm:presLayoutVars>
      </dgm:prSet>
      <dgm:spPr/>
    </dgm:pt>
    <dgm:pt modelId="{80A24962-63D0-46D5-B670-487DE9532F98}" type="pres">
      <dgm:prSet presAssocID="{13D38F2F-2A27-4FC4-BF38-25A3EE38389E}" presName="accent_1" presStyleCnt="0"/>
      <dgm:spPr/>
    </dgm:pt>
    <dgm:pt modelId="{6AA8D488-952E-4B9A-8314-64E4A45DBF82}" type="pres">
      <dgm:prSet presAssocID="{13D38F2F-2A27-4FC4-BF38-25A3EE38389E}" presName="accentRepeatNode" presStyleLbl="solidFgAcc1" presStyleIdx="0" presStyleCnt="7"/>
      <dgm:spPr/>
    </dgm:pt>
    <dgm:pt modelId="{A6884985-5F03-4B80-B317-98101CEAE1B5}" type="pres">
      <dgm:prSet presAssocID="{A7370823-F39B-4B16-98E5-C73F9C355529}" presName="text_2" presStyleLbl="node1" presStyleIdx="1" presStyleCnt="7">
        <dgm:presLayoutVars>
          <dgm:bulletEnabled val="1"/>
        </dgm:presLayoutVars>
      </dgm:prSet>
      <dgm:spPr/>
    </dgm:pt>
    <dgm:pt modelId="{DCC369AA-F8E0-4F19-8DE0-8CEB8F0EE10F}" type="pres">
      <dgm:prSet presAssocID="{A7370823-F39B-4B16-98E5-C73F9C355529}" presName="accent_2" presStyleCnt="0"/>
      <dgm:spPr/>
    </dgm:pt>
    <dgm:pt modelId="{DC39D472-0250-4A30-A8C0-BA24184809A0}" type="pres">
      <dgm:prSet presAssocID="{A7370823-F39B-4B16-98E5-C73F9C355529}" presName="accentRepeatNode" presStyleLbl="solidFgAcc1" presStyleIdx="1" presStyleCnt="7"/>
      <dgm:spPr/>
    </dgm:pt>
    <dgm:pt modelId="{26F13AC5-EACA-43EE-9220-31D938CC79AE}" type="pres">
      <dgm:prSet presAssocID="{F5785195-148F-41CE-9884-889B8E2D3FE2}" presName="text_3" presStyleLbl="node1" presStyleIdx="2" presStyleCnt="7">
        <dgm:presLayoutVars>
          <dgm:bulletEnabled val="1"/>
        </dgm:presLayoutVars>
      </dgm:prSet>
      <dgm:spPr/>
    </dgm:pt>
    <dgm:pt modelId="{D9B066CD-455D-4B71-81C0-CB2028030E7E}" type="pres">
      <dgm:prSet presAssocID="{F5785195-148F-41CE-9884-889B8E2D3FE2}" presName="accent_3" presStyleCnt="0"/>
      <dgm:spPr/>
    </dgm:pt>
    <dgm:pt modelId="{1F2E4B72-EBDC-4AEF-B918-A603FF6F8E9A}" type="pres">
      <dgm:prSet presAssocID="{F5785195-148F-41CE-9884-889B8E2D3FE2}" presName="accentRepeatNode" presStyleLbl="solidFgAcc1" presStyleIdx="2" presStyleCnt="7"/>
      <dgm:spPr/>
    </dgm:pt>
    <dgm:pt modelId="{C75D5AB8-7E41-4755-A942-B0C0394190D9}" type="pres">
      <dgm:prSet presAssocID="{D659CB4A-4C4B-4012-8408-99E3FEA64CA2}" presName="text_4" presStyleLbl="node1" presStyleIdx="3" presStyleCnt="7">
        <dgm:presLayoutVars>
          <dgm:bulletEnabled val="1"/>
        </dgm:presLayoutVars>
      </dgm:prSet>
      <dgm:spPr/>
    </dgm:pt>
    <dgm:pt modelId="{7F5A7155-8DF9-43C1-BC4F-7015CF736F0B}" type="pres">
      <dgm:prSet presAssocID="{D659CB4A-4C4B-4012-8408-99E3FEA64CA2}" presName="accent_4" presStyleCnt="0"/>
      <dgm:spPr/>
    </dgm:pt>
    <dgm:pt modelId="{674D744F-CF8A-42D3-B43C-6FD7A0105B0B}" type="pres">
      <dgm:prSet presAssocID="{D659CB4A-4C4B-4012-8408-99E3FEA64CA2}" presName="accentRepeatNode" presStyleLbl="solidFgAcc1" presStyleIdx="3" presStyleCnt="7"/>
      <dgm:spPr/>
    </dgm:pt>
    <dgm:pt modelId="{FBFA7F44-F221-4E94-BF04-8C931B422A70}" type="pres">
      <dgm:prSet presAssocID="{B5711504-BF7D-415C-A60F-93F4D226195F}" presName="text_5" presStyleLbl="node1" presStyleIdx="4" presStyleCnt="7">
        <dgm:presLayoutVars>
          <dgm:bulletEnabled val="1"/>
        </dgm:presLayoutVars>
      </dgm:prSet>
      <dgm:spPr/>
    </dgm:pt>
    <dgm:pt modelId="{C1F66F3F-E46B-44CB-B837-896CA3E4F258}" type="pres">
      <dgm:prSet presAssocID="{B5711504-BF7D-415C-A60F-93F4D226195F}" presName="accent_5" presStyleCnt="0"/>
      <dgm:spPr/>
    </dgm:pt>
    <dgm:pt modelId="{A9E9A9EA-48E3-487B-920F-2246BADC2221}" type="pres">
      <dgm:prSet presAssocID="{B5711504-BF7D-415C-A60F-93F4D226195F}" presName="accentRepeatNode" presStyleLbl="solidFgAcc1" presStyleIdx="4" presStyleCnt="7"/>
      <dgm:spPr/>
    </dgm:pt>
    <dgm:pt modelId="{3AC60110-95F3-4214-85FA-9CD72297AC87}" type="pres">
      <dgm:prSet presAssocID="{5DD04923-5BFF-4A5A-AC9A-13FFDD19C9EA}" presName="text_6" presStyleLbl="node1" presStyleIdx="5" presStyleCnt="7">
        <dgm:presLayoutVars>
          <dgm:bulletEnabled val="1"/>
        </dgm:presLayoutVars>
      </dgm:prSet>
      <dgm:spPr/>
    </dgm:pt>
    <dgm:pt modelId="{5C14A5E0-8B63-45C2-8BD0-E877889F2A9C}" type="pres">
      <dgm:prSet presAssocID="{5DD04923-5BFF-4A5A-AC9A-13FFDD19C9EA}" presName="accent_6" presStyleCnt="0"/>
      <dgm:spPr/>
    </dgm:pt>
    <dgm:pt modelId="{BF570F49-8B5F-4F6C-9285-26D45C198242}" type="pres">
      <dgm:prSet presAssocID="{5DD04923-5BFF-4A5A-AC9A-13FFDD19C9EA}" presName="accentRepeatNode" presStyleLbl="solidFgAcc1" presStyleIdx="5" presStyleCnt="7"/>
      <dgm:spPr/>
    </dgm:pt>
    <dgm:pt modelId="{2AC74E10-45A1-4E43-9C9C-48DB3C621524}" type="pres">
      <dgm:prSet presAssocID="{40141AA8-10FD-40A5-B36C-D37DD9BF49AA}" presName="text_7" presStyleLbl="node1" presStyleIdx="6" presStyleCnt="7">
        <dgm:presLayoutVars>
          <dgm:bulletEnabled val="1"/>
        </dgm:presLayoutVars>
      </dgm:prSet>
      <dgm:spPr/>
    </dgm:pt>
    <dgm:pt modelId="{1C6BA2FE-47FD-4965-82A4-4BFD3507FBA8}" type="pres">
      <dgm:prSet presAssocID="{40141AA8-10FD-40A5-B36C-D37DD9BF49AA}" presName="accent_7" presStyleCnt="0"/>
      <dgm:spPr/>
    </dgm:pt>
    <dgm:pt modelId="{0326944E-3CDB-46ED-A4CB-87834708FBFE}" type="pres">
      <dgm:prSet presAssocID="{40141AA8-10FD-40A5-B36C-D37DD9BF49AA}" presName="accentRepeatNode" presStyleLbl="solidFgAcc1" presStyleIdx="6" presStyleCnt="7"/>
      <dgm:spPr/>
    </dgm:pt>
  </dgm:ptLst>
  <dgm:cxnLst>
    <dgm:cxn modelId="{4E4EF002-FD04-4729-8A9C-2CD59FE93D7E}" srcId="{D8872B66-BB90-4D5D-9BE6-0F72F0AD3689}" destId="{40141AA8-10FD-40A5-B36C-D37DD9BF49AA}" srcOrd="6" destOrd="0" parTransId="{334E93A4-6BEC-43ED-9267-05F123C9758A}" sibTransId="{4B07697B-3ACB-4BD4-8EB1-CC48910728FE}"/>
    <dgm:cxn modelId="{92326A03-0F53-47FE-828A-E2688A8AF004}" srcId="{D8872B66-BB90-4D5D-9BE6-0F72F0AD3689}" destId="{F5785195-148F-41CE-9884-889B8E2D3FE2}" srcOrd="2" destOrd="0" parTransId="{701D1919-1A69-411C-A076-BB9724235295}" sibTransId="{1788F3A0-87C2-41D3-A384-8E50FE940D8F}"/>
    <dgm:cxn modelId="{724F0A10-49C6-4A09-84D7-DF9FFEDE4C47}" type="presOf" srcId="{088510DB-0504-4834-BEFF-260A988165E0}" destId="{D20BADB6-699D-47B7-A6B1-1E61C6A73AA6}" srcOrd="0" destOrd="0" presId="urn:microsoft.com/office/officeart/2008/layout/VerticalCurvedList"/>
    <dgm:cxn modelId="{5B2FDA5E-B922-4856-8E9B-FED87A3C8EBC}" type="presOf" srcId="{D659CB4A-4C4B-4012-8408-99E3FEA64CA2}" destId="{C75D5AB8-7E41-4755-A942-B0C0394190D9}" srcOrd="0" destOrd="0" presId="urn:microsoft.com/office/officeart/2008/layout/VerticalCurvedList"/>
    <dgm:cxn modelId="{AFA50743-7738-421C-8C0B-D39B072A0589}" srcId="{D8872B66-BB90-4D5D-9BE6-0F72F0AD3689}" destId="{D659CB4A-4C4B-4012-8408-99E3FEA64CA2}" srcOrd="3" destOrd="0" parTransId="{CA5CC867-A39D-42CF-88A5-9563A6091CE9}" sibTransId="{9170754D-48AB-42DA-A007-4AF72C23E583}"/>
    <dgm:cxn modelId="{0C660D4C-A415-4715-8274-C69B7BA6C159}" srcId="{D8872B66-BB90-4D5D-9BE6-0F72F0AD3689}" destId="{A7370823-F39B-4B16-98E5-C73F9C355529}" srcOrd="1" destOrd="0" parTransId="{7C11E3B9-43A2-459C-89B1-FCAE8408C683}" sibTransId="{E0438B1E-1228-41BC-9AB4-54707D24BA8D}"/>
    <dgm:cxn modelId="{C253336E-63FC-492F-81B6-3FBC7F3CFC1A}" type="presOf" srcId="{F5785195-148F-41CE-9884-889B8E2D3FE2}" destId="{26F13AC5-EACA-43EE-9220-31D938CC79AE}" srcOrd="0" destOrd="0" presId="urn:microsoft.com/office/officeart/2008/layout/VerticalCurvedList"/>
    <dgm:cxn modelId="{5092B580-55F3-4E2D-9ADE-EA66D1397EA4}" type="presOf" srcId="{B5711504-BF7D-415C-A60F-93F4D226195F}" destId="{FBFA7F44-F221-4E94-BF04-8C931B422A70}" srcOrd="0" destOrd="0" presId="urn:microsoft.com/office/officeart/2008/layout/VerticalCurvedList"/>
    <dgm:cxn modelId="{6162A684-2530-41C9-88D0-CC910BA3A1D0}" srcId="{D8872B66-BB90-4D5D-9BE6-0F72F0AD3689}" destId="{5DD04923-5BFF-4A5A-AC9A-13FFDD19C9EA}" srcOrd="5" destOrd="0" parTransId="{132E27F6-3406-4678-92A0-29CFE26F36F9}" sibTransId="{5D47F171-C939-45E0-A8F1-B72763BE3A2B}"/>
    <dgm:cxn modelId="{9664409E-9E2A-4EF2-BDF6-D855BB5C60A3}" srcId="{D8872B66-BB90-4D5D-9BE6-0F72F0AD3689}" destId="{B5711504-BF7D-415C-A60F-93F4D226195F}" srcOrd="4" destOrd="0" parTransId="{94C1F0AC-44D8-4893-856F-AD51D48C5F88}" sibTransId="{B9DB030F-EFED-4393-89A3-45013FD9971C}"/>
    <dgm:cxn modelId="{77640DA0-D851-4384-AC0A-219ABAE23FCB}" type="presOf" srcId="{5DD04923-5BFF-4A5A-AC9A-13FFDD19C9EA}" destId="{3AC60110-95F3-4214-85FA-9CD72297AC87}" srcOrd="0" destOrd="0" presId="urn:microsoft.com/office/officeart/2008/layout/VerticalCurvedList"/>
    <dgm:cxn modelId="{0E1C0FA7-5162-4585-8305-720475A03129}" srcId="{D8872B66-BB90-4D5D-9BE6-0F72F0AD3689}" destId="{13D38F2F-2A27-4FC4-BF38-25A3EE38389E}" srcOrd="0" destOrd="0" parTransId="{24084277-2D6E-4A5D-8B40-3FEDC7F26C33}" sibTransId="{088510DB-0504-4834-BEFF-260A988165E0}"/>
    <dgm:cxn modelId="{80C409C4-E1A8-4A3C-91DD-706B912E171E}" type="presOf" srcId="{13D38F2F-2A27-4FC4-BF38-25A3EE38389E}" destId="{697F4259-8AAB-4C66-A52F-68801480510D}" srcOrd="0" destOrd="0" presId="urn:microsoft.com/office/officeart/2008/layout/VerticalCurvedList"/>
    <dgm:cxn modelId="{B59B03DB-A4E4-4822-B390-8F8B77990679}" type="presOf" srcId="{D8872B66-BB90-4D5D-9BE6-0F72F0AD3689}" destId="{3ECD35BB-B536-4109-906E-D24EEF56BD24}" srcOrd="0" destOrd="0" presId="urn:microsoft.com/office/officeart/2008/layout/VerticalCurvedList"/>
    <dgm:cxn modelId="{6731EEDE-761A-40B1-8901-D2107C2A1500}" type="presOf" srcId="{A7370823-F39B-4B16-98E5-C73F9C355529}" destId="{A6884985-5F03-4B80-B317-98101CEAE1B5}" srcOrd="0" destOrd="0" presId="urn:microsoft.com/office/officeart/2008/layout/VerticalCurvedList"/>
    <dgm:cxn modelId="{4500EBFA-197F-471B-864D-6A0340D6EC34}" type="presOf" srcId="{40141AA8-10FD-40A5-B36C-D37DD9BF49AA}" destId="{2AC74E10-45A1-4E43-9C9C-48DB3C621524}" srcOrd="0" destOrd="0" presId="urn:microsoft.com/office/officeart/2008/layout/VerticalCurvedList"/>
    <dgm:cxn modelId="{3B70D937-2945-4F15-B84C-4FB5DE6CBAD8}" type="presParOf" srcId="{3ECD35BB-B536-4109-906E-D24EEF56BD24}" destId="{344A09E6-AE64-4A90-8BA6-5115D893C7DF}" srcOrd="0" destOrd="0" presId="urn:microsoft.com/office/officeart/2008/layout/VerticalCurvedList"/>
    <dgm:cxn modelId="{EF2EE7C8-6AB0-4B65-AA4C-0A300F453985}" type="presParOf" srcId="{344A09E6-AE64-4A90-8BA6-5115D893C7DF}" destId="{78342014-69C5-416F-B595-F8266228217C}" srcOrd="0" destOrd="0" presId="urn:microsoft.com/office/officeart/2008/layout/VerticalCurvedList"/>
    <dgm:cxn modelId="{92B0D11D-B835-450D-B26C-6736C093ADDD}" type="presParOf" srcId="{78342014-69C5-416F-B595-F8266228217C}" destId="{D19F173B-0D22-4B14-8E66-0CF27D49C62C}" srcOrd="0" destOrd="0" presId="urn:microsoft.com/office/officeart/2008/layout/VerticalCurvedList"/>
    <dgm:cxn modelId="{485F3EF7-98BA-4A34-8FF0-05D1C5E523CF}" type="presParOf" srcId="{78342014-69C5-416F-B595-F8266228217C}" destId="{D20BADB6-699D-47B7-A6B1-1E61C6A73AA6}" srcOrd="1" destOrd="0" presId="urn:microsoft.com/office/officeart/2008/layout/VerticalCurvedList"/>
    <dgm:cxn modelId="{1DE1C009-7C28-4EDF-AD81-918A4E091101}" type="presParOf" srcId="{78342014-69C5-416F-B595-F8266228217C}" destId="{55E8EB2C-E525-4705-8874-9B89DC070F47}" srcOrd="2" destOrd="0" presId="urn:microsoft.com/office/officeart/2008/layout/VerticalCurvedList"/>
    <dgm:cxn modelId="{E41B6B53-4901-47A6-84A5-A895C50E6E28}" type="presParOf" srcId="{78342014-69C5-416F-B595-F8266228217C}" destId="{C38BEF00-C1C1-4C5A-B0EB-5D71EBAFBD58}" srcOrd="3" destOrd="0" presId="urn:microsoft.com/office/officeart/2008/layout/VerticalCurvedList"/>
    <dgm:cxn modelId="{0F347D06-C751-46C5-A4AC-D6C585BEB0C8}" type="presParOf" srcId="{344A09E6-AE64-4A90-8BA6-5115D893C7DF}" destId="{697F4259-8AAB-4C66-A52F-68801480510D}" srcOrd="1" destOrd="0" presId="urn:microsoft.com/office/officeart/2008/layout/VerticalCurvedList"/>
    <dgm:cxn modelId="{87C983CB-17F2-4DF3-AD88-2A267039347B}" type="presParOf" srcId="{344A09E6-AE64-4A90-8BA6-5115D893C7DF}" destId="{80A24962-63D0-46D5-B670-487DE9532F98}" srcOrd="2" destOrd="0" presId="urn:microsoft.com/office/officeart/2008/layout/VerticalCurvedList"/>
    <dgm:cxn modelId="{83BFA24A-E322-4C2C-BF4D-392457DE14C2}" type="presParOf" srcId="{80A24962-63D0-46D5-B670-487DE9532F98}" destId="{6AA8D488-952E-4B9A-8314-64E4A45DBF82}" srcOrd="0" destOrd="0" presId="urn:microsoft.com/office/officeart/2008/layout/VerticalCurvedList"/>
    <dgm:cxn modelId="{BB5318B9-D30E-4B65-B6E8-467BD3EC6E2C}" type="presParOf" srcId="{344A09E6-AE64-4A90-8BA6-5115D893C7DF}" destId="{A6884985-5F03-4B80-B317-98101CEAE1B5}" srcOrd="3" destOrd="0" presId="urn:microsoft.com/office/officeart/2008/layout/VerticalCurvedList"/>
    <dgm:cxn modelId="{36C4C393-E632-4B10-A34D-FE36508DB63B}" type="presParOf" srcId="{344A09E6-AE64-4A90-8BA6-5115D893C7DF}" destId="{DCC369AA-F8E0-4F19-8DE0-8CEB8F0EE10F}" srcOrd="4" destOrd="0" presId="urn:microsoft.com/office/officeart/2008/layout/VerticalCurvedList"/>
    <dgm:cxn modelId="{F59C9A1B-D042-4501-9596-05C6B12E6911}" type="presParOf" srcId="{DCC369AA-F8E0-4F19-8DE0-8CEB8F0EE10F}" destId="{DC39D472-0250-4A30-A8C0-BA24184809A0}" srcOrd="0" destOrd="0" presId="urn:microsoft.com/office/officeart/2008/layout/VerticalCurvedList"/>
    <dgm:cxn modelId="{3B386732-E0CE-48A8-B68C-B889A18B9413}" type="presParOf" srcId="{344A09E6-AE64-4A90-8BA6-5115D893C7DF}" destId="{26F13AC5-EACA-43EE-9220-31D938CC79AE}" srcOrd="5" destOrd="0" presId="urn:microsoft.com/office/officeart/2008/layout/VerticalCurvedList"/>
    <dgm:cxn modelId="{31D2C013-E7E3-450A-B294-DB260D759C81}" type="presParOf" srcId="{344A09E6-AE64-4A90-8BA6-5115D893C7DF}" destId="{D9B066CD-455D-4B71-81C0-CB2028030E7E}" srcOrd="6" destOrd="0" presId="urn:microsoft.com/office/officeart/2008/layout/VerticalCurvedList"/>
    <dgm:cxn modelId="{56B94AD5-5A05-4EE2-B5C5-991906BAEC6D}" type="presParOf" srcId="{D9B066CD-455D-4B71-81C0-CB2028030E7E}" destId="{1F2E4B72-EBDC-4AEF-B918-A603FF6F8E9A}" srcOrd="0" destOrd="0" presId="urn:microsoft.com/office/officeart/2008/layout/VerticalCurvedList"/>
    <dgm:cxn modelId="{BB2D7F5A-7221-46B8-859F-CF8E9E161F67}" type="presParOf" srcId="{344A09E6-AE64-4A90-8BA6-5115D893C7DF}" destId="{C75D5AB8-7E41-4755-A942-B0C0394190D9}" srcOrd="7" destOrd="0" presId="urn:microsoft.com/office/officeart/2008/layout/VerticalCurvedList"/>
    <dgm:cxn modelId="{BF90D702-9342-4C1E-83AD-B64E53F2F945}" type="presParOf" srcId="{344A09E6-AE64-4A90-8BA6-5115D893C7DF}" destId="{7F5A7155-8DF9-43C1-BC4F-7015CF736F0B}" srcOrd="8" destOrd="0" presId="urn:microsoft.com/office/officeart/2008/layout/VerticalCurvedList"/>
    <dgm:cxn modelId="{BA325754-E2CE-4CB0-AEEE-0D88DCE78809}" type="presParOf" srcId="{7F5A7155-8DF9-43C1-BC4F-7015CF736F0B}" destId="{674D744F-CF8A-42D3-B43C-6FD7A0105B0B}" srcOrd="0" destOrd="0" presId="urn:microsoft.com/office/officeart/2008/layout/VerticalCurvedList"/>
    <dgm:cxn modelId="{1F5D1DB1-F1A3-450E-9533-8D3E77976664}" type="presParOf" srcId="{344A09E6-AE64-4A90-8BA6-5115D893C7DF}" destId="{FBFA7F44-F221-4E94-BF04-8C931B422A70}" srcOrd="9" destOrd="0" presId="urn:microsoft.com/office/officeart/2008/layout/VerticalCurvedList"/>
    <dgm:cxn modelId="{64FB7C12-1C6A-4519-A78F-4ADA5A121AA4}" type="presParOf" srcId="{344A09E6-AE64-4A90-8BA6-5115D893C7DF}" destId="{C1F66F3F-E46B-44CB-B837-896CA3E4F258}" srcOrd="10" destOrd="0" presId="urn:microsoft.com/office/officeart/2008/layout/VerticalCurvedList"/>
    <dgm:cxn modelId="{FAB2FC4E-E9A5-4CD3-AF51-528CC623B9D0}" type="presParOf" srcId="{C1F66F3F-E46B-44CB-B837-896CA3E4F258}" destId="{A9E9A9EA-48E3-487B-920F-2246BADC2221}" srcOrd="0" destOrd="0" presId="urn:microsoft.com/office/officeart/2008/layout/VerticalCurvedList"/>
    <dgm:cxn modelId="{0FE5C725-A98F-4FF7-A114-F5559E4E5575}" type="presParOf" srcId="{344A09E6-AE64-4A90-8BA6-5115D893C7DF}" destId="{3AC60110-95F3-4214-85FA-9CD72297AC87}" srcOrd="11" destOrd="0" presId="urn:microsoft.com/office/officeart/2008/layout/VerticalCurvedList"/>
    <dgm:cxn modelId="{FCD8003B-92A7-4A82-AE84-727BB57C07B6}" type="presParOf" srcId="{344A09E6-AE64-4A90-8BA6-5115D893C7DF}" destId="{5C14A5E0-8B63-45C2-8BD0-E877889F2A9C}" srcOrd="12" destOrd="0" presId="urn:microsoft.com/office/officeart/2008/layout/VerticalCurvedList"/>
    <dgm:cxn modelId="{BFC6EAD2-722E-4565-86F8-5C53BE76AED6}" type="presParOf" srcId="{5C14A5E0-8B63-45C2-8BD0-E877889F2A9C}" destId="{BF570F49-8B5F-4F6C-9285-26D45C198242}" srcOrd="0" destOrd="0" presId="urn:microsoft.com/office/officeart/2008/layout/VerticalCurvedList"/>
    <dgm:cxn modelId="{E8A9247E-C49B-4BD5-A09B-BB4CA56454E3}" type="presParOf" srcId="{344A09E6-AE64-4A90-8BA6-5115D893C7DF}" destId="{2AC74E10-45A1-4E43-9C9C-48DB3C621524}" srcOrd="13" destOrd="0" presId="urn:microsoft.com/office/officeart/2008/layout/VerticalCurvedList"/>
    <dgm:cxn modelId="{B7A95542-95B0-47C4-B2D8-95D21F6F0D5A}" type="presParOf" srcId="{344A09E6-AE64-4A90-8BA6-5115D893C7DF}" destId="{1C6BA2FE-47FD-4965-82A4-4BFD3507FBA8}" srcOrd="14" destOrd="0" presId="urn:microsoft.com/office/officeart/2008/layout/VerticalCurvedList"/>
    <dgm:cxn modelId="{B2062C07-ACC2-4C95-B0EC-538A600B6DBA}" type="presParOf" srcId="{1C6BA2FE-47FD-4965-82A4-4BFD3507FBA8}" destId="{0326944E-3CDB-46ED-A4CB-87834708FB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34AEB5A-A511-41F8-958B-4C0C14233BC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95DD21-DECC-48BE-992E-1FF4A502AC7C}">
      <dgm:prSet phldrT="[Texto]"/>
      <dgm:spPr>
        <a:noFill/>
        <a:ln>
          <a:solidFill>
            <a:schemeClr val="accent2"/>
          </a:solidFill>
        </a:ln>
      </dgm:spPr>
      <dgm:t>
        <a:bodyPr/>
        <a:lstStyle/>
        <a:p>
          <a:r>
            <a:rPr lang="es-EC" dirty="0">
              <a:solidFill>
                <a:schemeClr val="tx1"/>
              </a:solidFill>
            </a:rPr>
            <a:t>Objetivo 1</a:t>
          </a:r>
          <a:endParaRPr lang="en-US" dirty="0">
            <a:solidFill>
              <a:schemeClr val="tx1"/>
            </a:solidFill>
          </a:endParaRPr>
        </a:p>
      </dgm:t>
    </dgm:pt>
    <dgm:pt modelId="{1A111724-B51E-4B6D-AB55-FECA0418EB95}" type="parTrans" cxnId="{7FFD97E0-17AA-4F33-880C-FCDB3DA9979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28644E5-D54E-4D9C-85D9-FF19AB6E95FB}" type="sibTrans" cxnId="{7FFD97E0-17AA-4F33-880C-FCDB3DA9979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9ED9EEC-86BB-48B2-AEF0-8520CEA4B1A1}">
      <dgm:prSet phldrT="[Texto]"/>
      <dgm:spPr>
        <a:noFill/>
        <a:ln>
          <a:solidFill>
            <a:schemeClr val="accent3"/>
          </a:solidFill>
        </a:ln>
      </dgm:spPr>
      <dgm:t>
        <a:bodyPr/>
        <a:lstStyle/>
        <a:p>
          <a:r>
            <a:rPr lang="es-EC" dirty="0">
              <a:solidFill>
                <a:schemeClr val="tx1"/>
              </a:solidFill>
            </a:rPr>
            <a:t>Objetivo 2</a:t>
          </a:r>
          <a:endParaRPr lang="en-US" dirty="0">
            <a:solidFill>
              <a:schemeClr val="tx1"/>
            </a:solidFill>
          </a:endParaRPr>
        </a:p>
      </dgm:t>
    </dgm:pt>
    <dgm:pt modelId="{27C7002C-1606-4628-A08C-F83465F33FFF}" type="parTrans" cxnId="{1EE03CCA-FF68-496B-8323-9D1EA326068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3137EE6-21B5-49DC-8C12-4535F2F49043}" type="sibTrans" cxnId="{1EE03CCA-FF68-496B-8323-9D1EA326068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5A9422A-20F6-448C-9259-C079DE4473DD}">
      <dgm:prSet phldrT="[Texto]"/>
      <dgm:spPr>
        <a:noFill/>
        <a:ln>
          <a:solidFill>
            <a:schemeClr val="accent4"/>
          </a:solidFill>
        </a:ln>
      </dgm:spPr>
      <dgm:t>
        <a:bodyPr/>
        <a:lstStyle/>
        <a:p>
          <a:r>
            <a:rPr lang="es-EC" dirty="0">
              <a:solidFill>
                <a:schemeClr val="tx1"/>
              </a:solidFill>
            </a:rPr>
            <a:t>Objetivo 3</a:t>
          </a:r>
          <a:endParaRPr lang="en-US" dirty="0">
            <a:solidFill>
              <a:schemeClr val="tx1"/>
            </a:solidFill>
          </a:endParaRPr>
        </a:p>
      </dgm:t>
    </dgm:pt>
    <dgm:pt modelId="{0B5A02D9-5712-4A57-8F38-A92160EA994C}" type="parTrans" cxnId="{012BCD66-9790-4702-B9E8-3C208D2B484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0BD8B69-CAC8-4799-AEF2-C0F9AA8CE225}" type="sibTrans" cxnId="{012BCD66-9790-4702-B9E8-3C208D2B484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5702D56-8878-4787-9448-BEB0C4FAD70E}" type="pres">
      <dgm:prSet presAssocID="{734AEB5A-A511-41F8-958B-4C0C14233BC9}" presName="linear" presStyleCnt="0">
        <dgm:presLayoutVars>
          <dgm:dir/>
          <dgm:resizeHandles val="exact"/>
        </dgm:presLayoutVars>
      </dgm:prSet>
      <dgm:spPr/>
    </dgm:pt>
    <dgm:pt modelId="{1174474E-3C55-43CD-997F-0A5F8DF14F28}" type="pres">
      <dgm:prSet presAssocID="{6F95DD21-DECC-48BE-992E-1FF4A502AC7C}" presName="comp" presStyleCnt="0"/>
      <dgm:spPr/>
    </dgm:pt>
    <dgm:pt modelId="{844388A2-FE5A-4601-A789-21C7DA0558C1}" type="pres">
      <dgm:prSet presAssocID="{6F95DD21-DECC-48BE-992E-1FF4A502AC7C}" presName="box" presStyleLbl="node1" presStyleIdx="0" presStyleCnt="3"/>
      <dgm:spPr/>
    </dgm:pt>
    <dgm:pt modelId="{0AB764A5-2E43-42DD-A870-19A6710FEA4F}" type="pres">
      <dgm:prSet presAssocID="{6F95DD21-DECC-48BE-992E-1FF4A502AC7C}" presName="img" presStyleLbl="fgImgPlace1" presStyleIdx="0" presStyleCnt="3"/>
      <dgm:spPr>
        <a:solidFill>
          <a:schemeClr val="accent2"/>
        </a:solidFill>
        <a:ln>
          <a:solidFill>
            <a:schemeClr val="bg1"/>
          </a:solidFill>
        </a:ln>
      </dgm:spPr>
    </dgm:pt>
    <dgm:pt modelId="{B0F73E8D-385A-466D-8C94-7E4C3199D1F1}" type="pres">
      <dgm:prSet presAssocID="{6F95DD21-DECC-48BE-992E-1FF4A502AC7C}" presName="text" presStyleLbl="node1" presStyleIdx="0" presStyleCnt="3">
        <dgm:presLayoutVars>
          <dgm:bulletEnabled val="1"/>
        </dgm:presLayoutVars>
      </dgm:prSet>
      <dgm:spPr/>
    </dgm:pt>
    <dgm:pt modelId="{C9973263-677D-4AB1-A4AA-F295A4355858}" type="pres">
      <dgm:prSet presAssocID="{728644E5-D54E-4D9C-85D9-FF19AB6E95FB}" presName="spacer" presStyleCnt="0"/>
      <dgm:spPr/>
    </dgm:pt>
    <dgm:pt modelId="{DB958689-9720-4C1F-AA5C-DAD2A58B5633}" type="pres">
      <dgm:prSet presAssocID="{B9ED9EEC-86BB-48B2-AEF0-8520CEA4B1A1}" presName="comp" presStyleCnt="0"/>
      <dgm:spPr/>
    </dgm:pt>
    <dgm:pt modelId="{9B12FD64-705A-44EF-83CB-85C9FD8BA432}" type="pres">
      <dgm:prSet presAssocID="{B9ED9EEC-86BB-48B2-AEF0-8520CEA4B1A1}" presName="box" presStyleLbl="node1" presStyleIdx="1" presStyleCnt="3"/>
      <dgm:spPr/>
    </dgm:pt>
    <dgm:pt modelId="{49F4EE21-6AF2-47E7-B7EF-28711737CBBF}" type="pres">
      <dgm:prSet presAssocID="{B9ED9EEC-86BB-48B2-AEF0-8520CEA4B1A1}" presName="img" presStyleLbl="fgImgPlace1" presStyleIdx="1" presStyleCnt="3"/>
      <dgm:spPr>
        <a:solidFill>
          <a:schemeClr val="accent3"/>
        </a:solidFill>
        <a:ln>
          <a:solidFill>
            <a:schemeClr val="bg1"/>
          </a:solidFill>
        </a:ln>
      </dgm:spPr>
    </dgm:pt>
    <dgm:pt modelId="{D8928425-0F10-411F-9013-1B08670B1A80}" type="pres">
      <dgm:prSet presAssocID="{B9ED9EEC-86BB-48B2-AEF0-8520CEA4B1A1}" presName="text" presStyleLbl="node1" presStyleIdx="1" presStyleCnt="3">
        <dgm:presLayoutVars>
          <dgm:bulletEnabled val="1"/>
        </dgm:presLayoutVars>
      </dgm:prSet>
      <dgm:spPr/>
    </dgm:pt>
    <dgm:pt modelId="{D49C774D-DE3B-44E8-8B6E-7F70C84D6EDF}" type="pres">
      <dgm:prSet presAssocID="{B3137EE6-21B5-49DC-8C12-4535F2F49043}" presName="spacer" presStyleCnt="0"/>
      <dgm:spPr/>
    </dgm:pt>
    <dgm:pt modelId="{E7CB9908-DB4A-47EF-8993-C0C087B0EACE}" type="pres">
      <dgm:prSet presAssocID="{65A9422A-20F6-448C-9259-C079DE4473DD}" presName="comp" presStyleCnt="0"/>
      <dgm:spPr/>
    </dgm:pt>
    <dgm:pt modelId="{BA868F5D-9D63-480B-A0ED-D10EC1087B73}" type="pres">
      <dgm:prSet presAssocID="{65A9422A-20F6-448C-9259-C079DE4473DD}" presName="box" presStyleLbl="node1" presStyleIdx="2" presStyleCnt="3"/>
      <dgm:spPr/>
    </dgm:pt>
    <dgm:pt modelId="{4978F085-CE81-43FA-BA24-7FADCE1DE982}" type="pres">
      <dgm:prSet presAssocID="{65A9422A-20F6-448C-9259-C079DE4473DD}" presName="img" presStyleLbl="fgImgPlace1" presStyleIdx="2" presStyleCnt="3"/>
      <dgm:spPr>
        <a:solidFill>
          <a:schemeClr val="accent4"/>
        </a:solidFill>
      </dgm:spPr>
    </dgm:pt>
    <dgm:pt modelId="{1E0CDEF1-C0D0-4D1B-80D4-3C1E6D3AD8CD}" type="pres">
      <dgm:prSet presAssocID="{65A9422A-20F6-448C-9259-C079DE4473DD}" presName="text" presStyleLbl="node1" presStyleIdx="2" presStyleCnt="3">
        <dgm:presLayoutVars>
          <dgm:bulletEnabled val="1"/>
        </dgm:presLayoutVars>
      </dgm:prSet>
      <dgm:spPr/>
    </dgm:pt>
  </dgm:ptLst>
  <dgm:cxnLst>
    <dgm:cxn modelId="{012BCD66-9790-4702-B9E8-3C208D2B484C}" srcId="{734AEB5A-A511-41F8-958B-4C0C14233BC9}" destId="{65A9422A-20F6-448C-9259-C079DE4473DD}" srcOrd="2" destOrd="0" parTransId="{0B5A02D9-5712-4A57-8F38-A92160EA994C}" sibTransId="{C0BD8B69-CAC8-4799-AEF2-C0F9AA8CE225}"/>
    <dgm:cxn modelId="{47E8E168-5FCF-4237-9165-02F941DA6EB0}" type="presOf" srcId="{6F95DD21-DECC-48BE-992E-1FF4A502AC7C}" destId="{844388A2-FE5A-4601-A789-21C7DA0558C1}" srcOrd="0" destOrd="0" presId="urn:microsoft.com/office/officeart/2005/8/layout/vList4"/>
    <dgm:cxn modelId="{3FA3F452-D5ED-4828-9872-5F52B4008952}" type="presOf" srcId="{B9ED9EEC-86BB-48B2-AEF0-8520CEA4B1A1}" destId="{9B12FD64-705A-44EF-83CB-85C9FD8BA432}" srcOrd="0" destOrd="0" presId="urn:microsoft.com/office/officeart/2005/8/layout/vList4"/>
    <dgm:cxn modelId="{65FFC588-5596-46D8-9073-E2872B76E54D}" type="presOf" srcId="{65A9422A-20F6-448C-9259-C079DE4473DD}" destId="{BA868F5D-9D63-480B-A0ED-D10EC1087B73}" srcOrd="0" destOrd="0" presId="urn:microsoft.com/office/officeart/2005/8/layout/vList4"/>
    <dgm:cxn modelId="{23C92089-B405-4EC0-9939-C4EA506B9AC6}" type="presOf" srcId="{B9ED9EEC-86BB-48B2-AEF0-8520CEA4B1A1}" destId="{D8928425-0F10-411F-9013-1B08670B1A80}" srcOrd="1" destOrd="0" presId="urn:microsoft.com/office/officeart/2005/8/layout/vList4"/>
    <dgm:cxn modelId="{F531488C-9403-4459-906F-AD3E6EBC818D}" type="presOf" srcId="{6F95DD21-DECC-48BE-992E-1FF4A502AC7C}" destId="{B0F73E8D-385A-466D-8C94-7E4C3199D1F1}" srcOrd="1" destOrd="0" presId="urn:microsoft.com/office/officeart/2005/8/layout/vList4"/>
    <dgm:cxn modelId="{5638F5BD-C810-4136-AA9D-60265065C6B6}" type="presOf" srcId="{65A9422A-20F6-448C-9259-C079DE4473DD}" destId="{1E0CDEF1-C0D0-4D1B-80D4-3C1E6D3AD8CD}" srcOrd="1" destOrd="0" presId="urn:microsoft.com/office/officeart/2005/8/layout/vList4"/>
    <dgm:cxn modelId="{1EE03CCA-FF68-496B-8323-9D1EA3260685}" srcId="{734AEB5A-A511-41F8-958B-4C0C14233BC9}" destId="{B9ED9EEC-86BB-48B2-AEF0-8520CEA4B1A1}" srcOrd="1" destOrd="0" parTransId="{27C7002C-1606-4628-A08C-F83465F33FFF}" sibTransId="{B3137EE6-21B5-49DC-8C12-4535F2F49043}"/>
    <dgm:cxn modelId="{7FFD97E0-17AA-4F33-880C-FCDB3DA99790}" srcId="{734AEB5A-A511-41F8-958B-4C0C14233BC9}" destId="{6F95DD21-DECC-48BE-992E-1FF4A502AC7C}" srcOrd="0" destOrd="0" parTransId="{1A111724-B51E-4B6D-AB55-FECA0418EB95}" sibTransId="{728644E5-D54E-4D9C-85D9-FF19AB6E95FB}"/>
    <dgm:cxn modelId="{EB6758EB-140D-4088-8BC8-FE41D694BD2F}" type="presOf" srcId="{734AEB5A-A511-41F8-958B-4C0C14233BC9}" destId="{85702D56-8878-4787-9448-BEB0C4FAD70E}" srcOrd="0" destOrd="0" presId="urn:microsoft.com/office/officeart/2005/8/layout/vList4"/>
    <dgm:cxn modelId="{156F27C0-CF67-4D4B-8C9D-79FF488A1E3F}" type="presParOf" srcId="{85702D56-8878-4787-9448-BEB0C4FAD70E}" destId="{1174474E-3C55-43CD-997F-0A5F8DF14F28}" srcOrd="0" destOrd="0" presId="urn:microsoft.com/office/officeart/2005/8/layout/vList4"/>
    <dgm:cxn modelId="{EE67B9E1-10CE-4655-AABC-077FEDDC75A6}" type="presParOf" srcId="{1174474E-3C55-43CD-997F-0A5F8DF14F28}" destId="{844388A2-FE5A-4601-A789-21C7DA0558C1}" srcOrd="0" destOrd="0" presId="urn:microsoft.com/office/officeart/2005/8/layout/vList4"/>
    <dgm:cxn modelId="{EF8702A2-B1C1-4B85-BE1A-143E8D9D6EE7}" type="presParOf" srcId="{1174474E-3C55-43CD-997F-0A5F8DF14F28}" destId="{0AB764A5-2E43-42DD-A870-19A6710FEA4F}" srcOrd="1" destOrd="0" presId="urn:microsoft.com/office/officeart/2005/8/layout/vList4"/>
    <dgm:cxn modelId="{B8765C27-D6CC-4B5A-94AF-D6D6BD8A939B}" type="presParOf" srcId="{1174474E-3C55-43CD-997F-0A5F8DF14F28}" destId="{B0F73E8D-385A-466D-8C94-7E4C3199D1F1}" srcOrd="2" destOrd="0" presId="urn:microsoft.com/office/officeart/2005/8/layout/vList4"/>
    <dgm:cxn modelId="{B7D31E68-37EC-419A-9974-AB16534FA067}" type="presParOf" srcId="{85702D56-8878-4787-9448-BEB0C4FAD70E}" destId="{C9973263-677D-4AB1-A4AA-F295A4355858}" srcOrd="1" destOrd="0" presId="urn:microsoft.com/office/officeart/2005/8/layout/vList4"/>
    <dgm:cxn modelId="{4644D709-B5AA-4153-A7C2-43AEE62398BD}" type="presParOf" srcId="{85702D56-8878-4787-9448-BEB0C4FAD70E}" destId="{DB958689-9720-4C1F-AA5C-DAD2A58B5633}" srcOrd="2" destOrd="0" presId="urn:microsoft.com/office/officeart/2005/8/layout/vList4"/>
    <dgm:cxn modelId="{5413571B-3DF7-447E-B727-9B78DC00CF7E}" type="presParOf" srcId="{DB958689-9720-4C1F-AA5C-DAD2A58B5633}" destId="{9B12FD64-705A-44EF-83CB-85C9FD8BA432}" srcOrd="0" destOrd="0" presId="urn:microsoft.com/office/officeart/2005/8/layout/vList4"/>
    <dgm:cxn modelId="{88BA7270-E10A-4C1B-9809-7B20E2637B7F}" type="presParOf" srcId="{DB958689-9720-4C1F-AA5C-DAD2A58B5633}" destId="{49F4EE21-6AF2-47E7-B7EF-28711737CBBF}" srcOrd="1" destOrd="0" presId="urn:microsoft.com/office/officeart/2005/8/layout/vList4"/>
    <dgm:cxn modelId="{FBEE4CAE-F988-40EE-82AD-852B3492B4B3}" type="presParOf" srcId="{DB958689-9720-4C1F-AA5C-DAD2A58B5633}" destId="{D8928425-0F10-411F-9013-1B08670B1A80}" srcOrd="2" destOrd="0" presId="urn:microsoft.com/office/officeart/2005/8/layout/vList4"/>
    <dgm:cxn modelId="{2AD4FD62-8A49-4988-947B-6F043FE53DFB}" type="presParOf" srcId="{85702D56-8878-4787-9448-BEB0C4FAD70E}" destId="{D49C774D-DE3B-44E8-8B6E-7F70C84D6EDF}" srcOrd="3" destOrd="0" presId="urn:microsoft.com/office/officeart/2005/8/layout/vList4"/>
    <dgm:cxn modelId="{BA086B33-C3A7-450F-BCDE-9AFE0E1F94A4}" type="presParOf" srcId="{85702D56-8878-4787-9448-BEB0C4FAD70E}" destId="{E7CB9908-DB4A-47EF-8993-C0C087B0EACE}" srcOrd="4" destOrd="0" presId="urn:microsoft.com/office/officeart/2005/8/layout/vList4"/>
    <dgm:cxn modelId="{C3125949-5FF2-48DB-B76A-147A6D00940E}" type="presParOf" srcId="{E7CB9908-DB4A-47EF-8993-C0C087B0EACE}" destId="{BA868F5D-9D63-480B-A0ED-D10EC1087B73}" srcOrd="0" destOrd="0" presId="urn:microsoft.com/office/officeart/2005/8/layout/vList4"/>
    <dgm:cxn modelId="{E38C64B3-8ABA-493A-AE93-9A9B6B9DE7CB}" type="presParOf" srcId="{E7CB9908-DB4A-47EF-8993-C0C087B0EACE}" destId="{4978F085-CE81-43FA-BA24-7FADCE1DE982}" srcOrd="1" destOrd="0" presId="urn:microsoft.com/office/officeart/2005/8/layout/vList4"/>
    <dgm:cxn modelId="{45287582-28BA-4956-8CDD-BE3FE723A7EF}" type="presParOf" srcId="{E7CB9908-DB4A-47EF-8993-C0C087B0EACE}" destId="{1E0CDEF1-C0D0-4D1B-80D4-3C1E6D3AD8C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B05A9E3-CBB9-4E4E-9A6E-8CF0F1838218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B74C92-DE55-45A1-95F5-2206100AD98A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EC" dirty="0">
              <a:solidFill>
                <a:schemeClr val="tx1"/>
              </a:solidFill>
            </a:rPr>
            <a:t>FASE 1</a:t>
          </a:r>
          <a:endParaRPr lang="en-US" dirty="0">
            <a:solidFill>
              <a:schemeClr val="tx1"/>
            </a:solidFill>
          </a:endParaRPr>
        </a:p>
      </dgm:t>
    </dgm:pt>
    <dgm:pt modelId="{6F7FEAD5-199A-41CB-85F6-09B3D6884733}" type="parTrans" cxnId="{90219F19-3FAA-4C47-836C-D64EBCEFB9F5}">
      <dgm:prSet/>
      <dgm:spPr/>
      <dgm:t>
        <a:bodyPr/>
        <a:lstStyle/>
        <a:p>
          <a:endParaRPr lang="en-US"/>
        </a:p>
      </dgm:t>
    </dgm:pt>
    <dgm:pt modelId="{067EE8A7-F2B9-422F-A7DF-6B067CB9B6F5}" type="sibTrans" cxnId="{90219F19-3FAA-4C47-836C-D64EBCEFB9F5}">
      <dgm:prSet/>
      <dgm:spPr/>
      <dgm:t>
        <a:bodyPr/>
        <a:lstStyle/>
        <a:p>
          <a:endParaRPr lang="en-US"/>
        </a:p>
      </dgm:t>
    </dgm:pt>
    <dgm:pt modelId="{C75B65F7-8BD8-4E1D-A117-6449FC6A78B5}">
      <dgm:prSet phldrT="[Texto]"/>
      <dgm:spPr>
        <a:solidFill>
          <a:schemeClr val="accent2"/>
        </a:solidFill>
      </dgm:spPr>
      <dgm:t>
        <a:bodyPr/>
        <a:lstStyle/>
        <a:p>
          <a:r>
            <a:rPr lang="es-EC" dirty="0">
              <a:solidFill>
                <a:schemeClr val="tx1"/>
              </a:solidFill>
            </a:rPr>
            <a:t>Preparación de Muestras</a:t>
          </a:r>
          <a:endParaRPr lang="en-US" dirty="0">
            <a:solidFill>
              <a:schemeClr val="tx1"/>
            </a:solidFill>
          </a:endParaRPr>
        </a:p>
      </dgm:t>
    </dgm:pt>
    <dgm:pt modelId="{BE0C8A81-5167-4691-A18B-77568C6FF264}" type="parTrans" cxnId="{66668944-13B7-464A-A0A6-5A65D36D61E9}">
      <dgm:prSet/>
      <dgm:spPr/>
      <dgm:t>
        <a:bodyPr/>
        <a:lstStyle/>
        <a:p>
          <a:endParaRPr lang="en-US"/>
        </a:p>
      </dgm:t>
    </dgm:pt>
    <dgm:pt modelId="{9D4ECD57-FB28-40EE-8033-F1C80418DB56}" type="sibTrans" cxnId="{66668944-13B7-464A-A0A6-5A65D36D61E9}">
      <dgm:prSet/>
      <dgm:spPr/>
      <dgm:t>
        <a:bodyPr/>
        <a:lstStyle/>
        <a:p>
          <a:endParaRPr lang="en-US"/>
        </a:p>
      </dgm:t>
    </dgm:pt>
    <dgm:pt modelId="{53747F25-B621-45E0-8D6C-A48BD818164E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EC" dirty="0"/>
            <a:t>FASE 2</a:t>
          </a:r>
          <a:endParaRPr lang="en-US" dirty="0"/>
        </a:p>
      </dgm:t>
    </dgm:pt>
    <dgm:pt modelId="{3BC6407A-96DE-4617-A5DF-939824C9D3CA}" type="parTrans" cxnId="{206E3386-610B-4C92-89E4-13101A3EB3E2}">
      <dgm:prSet/>
      <dgm:spPr/>
      <dgm:t>
        <a:bodyPr/>
        <a:lstStyle/>
        <a:p>
          <a:endParaRPr lang="en-US"/>
        </a:p>
      </dgm:t>
    </dgm:pt>
    <dgm:pt modelId="{C607A4E0-F3E2-4C5D-94E2-B20F9CD48476}" type="sibTrans" cxnId="{206E3386-610B-4C92-89E4-13101A3EB3E2}">
      <dgm:prSet/>
      <dgm:spPr/>
      <dgm:t>
        <a:bodyPr/>
        <a:lstStyle/>
        <a:p>
          <a:endParaRPr lang="en-US"/>
        </a:p>
      </dgm:t>
    </dgm:pt>
    <dgm:pt modelId="{8D806C94-70F4-4ECF-8FEF-9C4C7A852435}">
      <dgm:prSet phldrT="[Texto]"/>
      <dgm:spPr>
        <a:solidFill>
          <a:schemeClr val="accent2"/>
        </a:solidFill>
      </dgm:spPr>
      <dgm:t>
        <a:bodyPr/>
        <a:lstStyle/>
        <a:p>
          <a:r>
            <a:rPr lang="es-EC" dirty="0" err="1">
              <a:solidFill>
                <a:schemeClr val="tx1"/>
              </a:solidFill>
            </a:rPr>
            <a:t>Genotipaje</a:t>
          </a:r>
          <a:r>
            <a:rPr lang="es-EC" dirty="0">
              <a:solidFill>
                <a:schemeClr val="tx1"/>
              </a:solidFill>
            </a:rPr>
            <a:t> M13</a:t>
          </a:r>
          <a:endParaRPr lang="en-US" dirty="0">
            <a:solidFill>
              <a:schemeClr val="tx1"/>
            </a:solidFill>
          </a:endParaRPr>
        </a:p>
      </dgm:t>
    </dgm:pt>
    <dgm:pt modelId="{3B611D50-77BB-45EC-9676-5AD97C530677}" type="parTrans" cxnId="{49F5A96C-B9FB-496C-B110-3DBC8CDD5465}">
      <dgm:prSet/>
      <dgm:spPr/>
      <dgm:t>
        <a:bodyPr/>
        <a:lstStyle/>
        <a:p>
          <a:endParaRPr lang="en-US"/>
        </a:p>
      </dgm:t>
    </dgm:pt>
    <dgm:pt modelId="{6534F75E-CB63-46C5-8D01-BF45B76C0155}" type="sibTrans" cxnId="{49F5A96C-B9FB-496C-B110-3DBC8CDD5465}">
      <dgm:prSet/>
      <dgm:spPr/>
      <dgm:t>
        <a:bodyPr/>
        <a:lstStyle/>
        <a:p>
          <a:endParaRPr lang="en-US"/>
        </a:p>
      </dgm:t>
    </dgm:pt>
    <dgm:pt modelId="{C9689688-848D-419A-BAE1-A7BAB234A85D}">
      <dgm:prSet phldrT="[Texto]"/>
      <dgm:spPr>
        <a:solidFill>
          <a:schemeClr val="accent3"/>
        </a:solidFill>
      </dgm:spPr>
      <dgm:t>
        <a:bodyPr/>
        <a:lstStyle/>
        <a:p>
          <a:r>
            <a:rPr lang="es-EC" dirty="0">
              <a:solidFill>
                <a:schemeClr val="tx1"/>
              </a:solidFill>
            </a:rPr>
            <a:t>Análisis de diversidad</a:t>
          </a:r>
          <a:endParaRPr lang="en-US" dirty="0">
            <a:solidFill>
              <a:schemeClr val="tx1"/>
            </a:solidFill>
          </a:endParaRPr>
        </a:p>
      </dgm:t>
    </dgm:pt>
    <dgm:pt modelId="{4F340342-5337-4FD4-B051-1F6F31896E21}" type="parTrans" cxnId="{C904EE94-EFEA-4FFE-A8F4-F80E56ED2119}">
      <dgm:prSet/>
      <dgm:spPr/>
      <dgm:t>
        <a:bodyPr/>
        <a:lstStyle/>
        <a:p>
          <a:endParaRPr lang="en-US"/>
        </a:p>
      </dgm:t>
    </dgm:pt>
    <dgm:pt modelId="{A91D7074-6929-4698-9FE6-633E259F3B7C}" type="sibTrans" cxnId="{C904EE94-EFEA-4FFE-A8F4-F80E56ED2119}">
      <dgm:prSet/>
      <dgm:spPr/>
      <dgm:t>
        <a:bodyPr/>
        <a:lstStyle/>
        <a:p>
          <a:endParaRPr lang="en-US"/>
        </a:p>
      </dgm:t>
    </dgm:pt>
    <dgm:pt modelId="{AE175CDF-34E0-4755-B768-88BCE94E4A27}">
      <dgm:prSet phldrT="[Texto]"/>
      <dgm:spPr>
        <a:solidFill>
          <a:schemeClr val="accent3"/>
        </a:solidFill>
      </dgm:spPr>
      <dgm:t>
        <a:bodyPr/>
        <a:lstStyle/>
        <a:p>
          <a:r>
            <a:rPr lang="es-EC" dirty="0">
              <a:solidFill>
                <a:schemeClr val="tx1"/>
              </a:solidFill>
            </a:rPr>
            <a:t>Análisis de Estructura</a:t>
          </a:r>
          <a:endParaRPr lang="en-US" dirty="0">
            <a:solidFill>
              <a:schemeClr val="tx1"/>
            </a:solidFill>
          </a:endParaRPr>
        </a:p>
      </dgm:t>
    </dgm:pt>
    <dgm:pt modelId="{8DD358D8-5E90-461E-8AD4-6D4339AF0445}" type="parTrans" cxnId="{A4511474-4474-4BC0-BCD6-ADC41A4A5D57}">
      <dgm:prSet/>
      <dgm:spPr/>
      <dgm:t>
        <a:bodyPr/>
        <a:lstStyle/>
        <a:p>
          <a:endParaRPr lang="en-US"/>
        </a:p>
      </dgm:t>
    </dgm:pt>
    <dgm:pt modelId="{751DF366-01FB-4100-A573-287748E43A9F}" type="sibTrans" cxnId="{A4511474-4474-4BC0-BCD6-ADC41A4A5D57}">
      <dgm:prSet/>
      <dgm:spPr/>
      <dgm:t>
        <a:bodyPr/>
        <a:lstStyle/>
        <a:p>
          <a:endParaRPr lang="en-US"/>
        </a:p>
      </dgm:t>
    </dgm:pt>
    <dgm:pt modelId="{A99C79CB-D2B7-40E7-939D-5B873E4DC3B7}">
      <dgm:prSet phldrT="[Texto]"/>
      <dgm:spPr>
        <a:solidFill>
          <a:schemeClr val="accent4"/>
        </a:solidFill>
      </dgm:spPr>
      <dgm:t>
        <a:bodyPr/>
        <a:lstStyle/>
        <a:p>
          <a:r>
            <a:rPr lang="es-EC" dirty="0">
              <a:solidFill>
                <a:schemeClr val="tx1"/>
              </a:solidFill>
            </a:rPr>
            <a:t>Identificación de Genotipos</a:t>
          </a:r>
          <a:endParaRPr lang="en-US" dirty="0">
            <a:solidFill>
              <a:schemeClr val="tx1"/>
            </a:solidFill>
          </a:endParaRPr>
        </a:p>
      </dgm:t>
    </dgm:pt>
    <dgm:pt modelId="{FA8DCC83-563E-47C8-9053-122A8187ADF9}" type="parTrans" cxnId="{99A9000F-7BF4-46C9-92F1-2157C3EF1B41}">
      <dgm:prSet/>
      <dgm:spPr/>
      <dgm:t>
        <a:bodyPr/>
        <a:lstStyle/>
        <a:p>
          <a:endParaRPr lang="en-US"/>
        </a:p>
      </dgm:t>
    </dgm:pt>
    <dgm:pt modelId="{84F443CA-36F0-4B0B-90E8-7B9855F83382}" type="sibTrans" cxnId="{99A9000F-7BF4-46C9-92F1-2157C3EF1B41}">
      <dgm:prSet/>
      <dgm:spPr/>
      <dgm:t>
        <a:bodyPr/>
        <a:lstStyle/>
        <a:p>
          <a:endParaRPr lang="en-US"/>
        </a:p>
      </dgm:t>
    </dgm:pt>
    <dgm:pt modelId="{9847FCCE-9316-42D3-A4C4-6D689A78DD69}" type="pres">
      <dgm:prSet presAssocID="{BB05A9E3-CBB9-4E4E-9A6E-8CF0F1838218}" presName="theList" presStyleCnt="0">
        <dgm:presLayoutVars>
          <dgm:dir/>
          <dgm:animLvl val="lvl"/>
          <dgm:resizeHandles val="exact"/>
        </dgm:presLayoutVars>
      </dgm:prSet>
      <dgm:spPr/>
    </dgm:pt>
    <dgm:pt modelId="{FAEE12C1-4A24-40F0-98E6-2E970DB84F37}" type="pres">
      <dgm:prSet presAssocID="{02B74C92-DE55-45A1-95F5-2206100AD98A}" presName="compNode" presStyleCnt="0"/>
      <dgm:spPr/>
    </dgm:pt>
    <dgm:pt modelId="{7F0C0AB3-9550-4E1F-812A-F6E4B95B40D4}" type="pres">
      <dgm:prSet presAssocID="{02B74C92-DE55-45A1-95F5-2206100AD98A}" presName="aNode" presStyleLbl="bgShp" presStyleIdx="0" presStyleCnt="2"/>
      <dgm:spPr/>
    </dgm:pt>
    <dgm:pt modelId="{DEA20AEB-EE82-4939-A9D8-DFDD0E5B09CE}" type="pres">
      <dgm:prSet presAssocID="{02B74C92-DE55-45A1-95F5-2206100AD98A}" presName="textNode" presStyleLbl="bgShp" presStyleIdx="0" presStyleCnt="2"/>
      <dgm:spPr/>
    </dgm:pt>
    <dgm:pt modelId="{1C4B21EA-5D98-4581-B7DC-08060A9BE54F}" type="pres">
      <dgm:prSet presAssocID="{02B74C92-DE55-45A1-95F5-2206100AD98A}" presName="compChildNode" presStyleCnt="0"/>
      <dgm:spPr/>
    </dgm:pt>
    <dgm:pt modelId="{485C5021-43E0-469A-9FC8-078137328D2C}" type="pres">
      <dgm:prSet presAssocID="{02B74C92-DE55-45A1-95F5-2206100AD98A}" presName="theInnerList" presStyleCnt="0"/>
      <dgm:spPr/>
    </dgm:pt>
    <dgm:pt modelId="{D3BEDFDE-F80E-4EFB-BD32-2955C6EB0B2A}" type="pres">
      <dgm:prSet presAssocID="{C75B65F7-8BD8-4E1D-A117-6449FC6A78B5}" presName="childNode" presStyleLbl="node1" presStyleIdx="0" presStyleCnt="5">
        <dgm:presLayoutVars>
          <dgm:bulletEnabled val="1"/>
        </dgm:presLayoutVars>
      </dgm:prSet>
      <dgm:spPr/>
    </dgm:pt>
    <dgm:pt modelId="{2EB509B9-4302-44C5-B978-3325C17F0D09}" type="pres">
      <dgm:prSet presAssocID="{02B74C92-DE55-45A1-95F5-2206100AD98A}" presName="aSpace" presStyleCnt="0"/>
      <dgm:spPr/>
    </dgm:pt>
    <dgm:pt modelId="{4F2F7D3C-0570-4DF7-AAFA-34143A71151B}" type="pres">
      <dgm:prSet presAssocID="{53747F25-B621-45E0-8D6C-A48BD818164E}" presName="compNode" presStyleCnt="0"/>
      <dgm:spPr/>
    </dgm:pt>
    <dgm:pt modelId="{3266253E-C265-4CFA-808E-FB4F0094E331}" type="pres">
      <dgm:prSet presAssocID="{53747F25-B621-45E0-8D6C-A48BD818164E}" presName="aNode" presStyleLbl="bgShp" presStyleIdx="1" presStyleCnt="2" custLinFactNeighborX="9180" custLinFactNeighborY="1517"/>
      <dgm:spPr/>
    </dgm:pt>
    <dgm:pt modelId="{E64EA5B0-3894-46CC-9B77-A5F80719A56A}" type="pres">
      <dgm:prSet presAssocID="{53747F25-B621-45E0-8D6C-A48BD818164E}" presName="textNode" presStyleLbl="bgShp" presStyleIdx="1" presStyleCnt="2"/>
      <dgm:spPr/>
    </dgm:pt>
    <dgm:pt modelId="{5D20F953-0B4E-4500-9D29-3112502159DC}" type="pres">
      <dgm:prSet presAssocID="{53747F25-B621-45E0-8D6C-A48BD818164E}" presName="compChildNode" presStyleCnt="0"/>
      <dgm:spPr/>
    </dgm:pt>
    <dgm:pt modelId="{B77F6FE9-4440-4B86-B435-05FC8CCD228B}" type="pres">
      <dgm:prSet presAssocID="{53747F25-B621-45E0-8D6C-A48BD818164E}" presName="theInnerList" presStyleCnt="0"/>
      <dgm:spPr/>
    </dgm:pt>
    <dgm:pt modelId="{3F99D8E6-2B62-424B-A719-7A6625E72D0A}" type="pres">
      <dgm:prSet presAssocID="{8D806C94-70F4-4ECF-8FEF-9C4C7A852435}" presName="childNode" presStyleLbl="node1" presStyleIdx="1" presStyleCnt="5">
        <dgm:presLayoutVars>
          <dgm:bulletEnabled val="1"/>
        </dgm:presLayoutVars>
      </dgm:prSet>
      <dgm:spPr/>
    </dgm:pt>
    <dgm:pt modelId="{61F59136-80CE-481A-80C4-0516F8FE7CC9}" type="pres">
      <dgm:prSet presAssocID="{8D806C94-70F4-4ECF-8FEF-9C4C7A852435}" presName="aSpace2" presStyleCnt="0"/>
      <dgm:spPr/>
    </dgm:pt>
    <dgm:pt modelId="{B540377B-3832-4729-ACF7-888FC252DD56}" type="pres">
      <dgm:prSet presAssocID="{C9689688-848D-419A-BAE1-A7BAB234A85D}" presName="childNode" presStyleLbl="node1" presStyleIdx="2" presStyleCnt="5">
        <dgm:presLayoutVars>
          <dgm:bulletEnabled val="1"/>
        </dgm:presLayoutVars>
      </dgm:prSet>
      <dgm:spPr/>
    </dgm:pt>
    <dgm:pt modelId="{A24931DF-64E8-4336-84D7-6724F9710CED}" type="pres">
      <dgm:prSet presAssocID="{C9689688-848D-419A-BAE1-A7BAB234A85D}" presName="aSpace2" presStyleCnt="0"/>
      <dgm:spPr/>
    </dgm:pt>
    <dgm:pt modelId="{7677339A-8A6C-4EBB-B7DB-3566E431097C}" type="pres">
      <dgm:prSet presAssocID="{AE175CDF-34E0-4755-B768-88BCE94E4A27}" presName="childNode" presStyleLbl="node1" presStyleIdx="3" presStyleCnt="5">
        <dgm:presLayoutVars>
          <dgm:bulletEnabled val="1"/>
        </dgm:presLayoutVars>
      </dgm:prSet>
      <dgm:spPr/>
    </dgm:pt>
    <dgm:pt modelId="{FB117949-D100-4AC1-AAEA-22E97CFB5B78}" type="pres">
      <dgm:prSet presAssocID="{AE175CDF-34E0-4755-B768-88BCE94E4A27}" presName="aSpace2" presStyleCnt="0"/>
      <dgm:spPr/>
    </dgm:pt>
    <dgm:pt modelId="{EEEB75FD-1E89-4020-8A73-794BC8C9D4E9}" type="pres">
      <dgm:prSet presAssocID="{A99C79CB-D2B7-40E7-939D-5B873E4DC3B7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DF319604-7B87-4EE6-9DBD-E1B85CEB2CBA}" type="presOf" srcId="{C75B65F7-8BD8-4E1D-A117-6449FC6A78B5}" destId="{D3BEDFDE-F80E-4EFB-BD32-2955C6EB0B2A}" srcOrd="0" destOrd="0" presId="urn:microsoft.com/office/officeart/2005/8/layout/lProcess2"/>
    <dgm:cxn modelId="{99A9000F-7BF4-46C9-92F1-2157C3EF1B41}" srcId="{53747F25-B621-45E0-8D6C-A48BD818164E}" destId="{A99C79CB-D2B7-40E7-939D-5B873E4DC3B7}" srcOrd="3" destOrd="0" parTransId="{FA8DCC83-563E-47C8-9053-122A8187ADF9}" sibTransId="{84F443CA-36F0-4B0B-90E8-7B9855F83382}"/>
    <dgm:cxn modelId="{71D05719-0E74-4ADA-9DB2-8E61FB2518F1}" type="presOf" srcId="{BB05A9E3-CBB9-4E4E-9A6E-8CF0F1838218}" destId="{9847FCCE-9316-42D3-A4C4-6D689A78DD69}" srcOrd="0" destOrd="0" presId="urn:microsoft.com/office/officeart/2005/8/layout/lProcess2"/>
    <dgm:cxn modelId="{90219F19-3FAA-4C47-836C-D64EBCEFB9F5}" srcId="{BB05A9E3-CBB9-4E4E-9A6E-8CF0F1838218}" destId="{02B74C92-DE55-45A1-95F5-2206100AD98A}" srcOrd="0" destOrd="0" parTransId="{6F7FEAD5-199A-41CB-85F6-09B3D6884733}" sibTransId="{067EE8A7-F2B9-422F-A7DF-6B067CB9B6F5}"/>
    <dgm:cxn modelId="{66668944-13B7-464A-A0A6-5A65D36D61E9}" srcId="{02B74C92-DE55-45A1-95F5-2206100AD98A}" destId="{C75B65F7-8BD8-4E1D-A117-6449FC6A78B5}" srcOrd="0" destOrd="0" parTransId="{BE0C8A81-5167-4691-A18B-77568C6FF264}" sibTransId="{9D4ECD57-FB28-40EE-8033-F1C80418DB56}"/>
    <dgm:cxn modelId="{15519067-3CE5-4FBA-BA20-DFEBD40E05DD}" type="presOf" srcId="{AE175CDF-34E0-4755-B768-88BCE94E4A27}" destId="{7677339A-8A6C-4EBB-B7DB-3566E431097C}" srcOrd="0" destOrd="0" presId="urn:microsoft.com/office/officeart/2005/8/layout/lProcess2"/>
    <dgm:cxn modelId="{49F5A96C-B9FB-496C-B110-3DBC8CDD5465}" srcId="{53747F25-B621-45E0-8D6C-A48BD818164E}" destId="{8D806C94-70F4-4ECF-8FEF-9C4C7A852435}" srcOrd="0" destOrd="0" parTransId="{3B611D50-77BB-45EC-9676-5AD97C530677}" sibTransId="{6534F75E-CB63-46C5-8D01-BF45B76C0155}"/>
    <dgm:cxn modelId="{C9F2936F-6EE5-4DE2-9F71-FCFDD98F3BC0}" type="presOf" srcId="{02B74C92-DE55-45A1-95F5-2206100AD98A}" destId="{7F0C0AB3-9550-4E1F-812A-F6E4B95B40D4}" srcOrd="0" destOrd="0" presId="urn:microsoft.com/office/officeart/2005/8/layout/lProcess2"/>
    <dgm:cxn modelId="{38F4CA72-12EE-487F-BA9C-777DA786DF30}" type="presOf" srcId="{A99C79CB-D2B7-40E7-939D-5B873E4DC3B7}" destId="{EEEB75FD-1E89-4020-8A73-794BC8C9D4E9}" srcOrd="0" destOrd="0" presId="urn:microsoft.com/office/officeart/2005/8/layout/lProcess2"/>
    <dgm:cxn modelId="{A4511474-4474-4BC0-BCD6-ADC41A4A5D57}" srcId="{53747F25-B621-45E0-8D6C-A48BD818164E}" destId="{AE175CDF-34E0-4755-B768-88BCE94E4A27}" srcOrd="2" destOrd="0" parTransId="{8DD358D8-5E90-461E-8AD4-6D4339AF0445}" sibTransId="{751DF366-01FB-4100-A573-287748E43A9F}"/>
    <dgm:cxn modelId="{4D87077B-B8C0-48BE-856D-7E314D3410E2}" type="presOf" srcId="{53747F25-B621-45E0-8D6C-A48BD818164E}" destId="{E64EA5B0-3894-46CC-9B77-A5F80719A56A}" srcOrd="1" destOrd="0" presId="urn:microsoft.com/office/officeart/2005/8/layout/lProcess2"/>
    <dgm:cxn modelId="{2C4FE27B-E1B1-47DB-AEF6-4A26AD287FFB}" type="presOf" srcId="{8D806C94-70F4-4ECF-8FEF-9C4C7A852435}" destId="{3F99D8E6-2B62-424B-A719-7A6625E72D0A}" srcOrd="0" destOrd="0" presId="urn:microsoft.com/office/officeart/2005/8/layout/lProcess2"/>
    <dgm:cxn modelId="{206E3386-610B-4C92-89E4-13101A3EB3E2}" srcId="{BB05A9E3-CBB9-4E4E-9A6E-8CF0F1838218}" destId="{53747F25-B621-45E0-8D6C-A48BD818164E}" srcOrd="1" destOrd="0" parTransId="{3BC6407A-96DE-4617-A5DF-939824C9D3CA}" sibTransId="{C607A4E0-F3E2-4C5D-94E2-B20F9CD48476}"/>
    <dgm:cxn modelId="{9E89EA94-2CE2-48A6-B431-B45012571261}" type="presOf" srcId="{02B74C92-DE55-45A1-95F5-2206100AD98A}" destId="{DEA20AEB-EE82-4939-A9D8-DFDD0E5B09CE}" srcOrd="1" destOrd="0" presId="urn:microsoft.com/office/officeart/2005/8/layout/lProcess2"/>
    <dgm:cxn modelId="{C904EE94-EFEA-4FFE-A8F4-F80E56ED2119}" srcId="{53747F25-B621-45E0-8D6C-A48BD818164E}" destId="{C9689688-848D-419A-BAE1-A7BAB234A85D}" srcOrd="1" destOrd="0" parTransId="{4F340342-5337-4FD4-B051-1F6F31896E21}" sibTransId="{A91D7074-6929-4698-9FE6-633E259F3B7C}"/>
    <dgm:cxn modelId="{18E865CD-61CA-4C44-B596-ECE7DE489D72}" type="presOf" srcId="{53747F25-B621-45E0-8D6C-A48BD818164E}" destId="{3266253E-C265-4CFA-808E-FB4F0094E331}" srcOrd="0" destOrd="0" presId="urn:microsoft.com/office/officeart/2005/8/layout/lProcess2"/>
    <dgm:cxn modelId="{F87FFBEC-013B-4EF2-BB60-995BC3373373}" type="presOf" srcId="{C9689688-848D-419A-BAE1-A7BAB234A85D}" destId="{B540377B-3832-4729-ACF7-888FC252DD56}" srcOrd="0" destOrd="0" presId="urn:microsoft.com/office/officeart/2005/8/layout/lProcess2"/>
    <dgm:cxn modelId="{53097E25-44E0-4FDF-BE65-C63679D9DA43}" type="presParOf" srcId="{9847FCCE-9316-42D3-A4C4-6D689A78DD69}" destId="{FAEE12C1-4A24-40F0-98E6-2E970DB84F37}" srcOrd="0" destOrd="0" presId="urn:microsoft.com/office/officeart/2005/8/layout/lProcess2"/>
    <dgm:cxn modelId="{963AB2DD-AE5C-45C6-8C05-1473D9665BE6}" type="presParOf" srcId="{FAEE12C1-4A24-40F0-98E6-2E970DB84F37}" destId="{7F0C0AB3-9550-4E1F-812A-F6E4B95B40D4}" srcOrd="0" destOrd="0" presId="urn:microsoft.com/office/officeart/2005/8/layout/lProcess2"/>
    <dgm:cxn modelId="{B5E239A6-B6D2-4C77-8383-303FBD597817}" type="presParOf" srcId="{FAEE12C1-4A24-40F0-98E6-2E970DB84F37}" destId="{DEA20AEB-EE82-4939-A9D8-DFDD0E5B09CE}" srcOrd="1" destOrd="0" presId="urn:microsoft.com/office/officeart/2005/8/layout/lProcess2"/>
    <dgm:cxn modelId="{D4D92C5E-D1D7-44B2-BE35-EF1BEC5A48F0}" type="presParOf" srcId="{FAEE12C1-4A24-40F0-98E6-2E970DB84F37}" destId="{1C4B21EA-5D98-4581-B7DC-08060A9BE54F}" srcOrd="2" destOrd="0" presId="urn:microsoft.com/office/officeart/2005/8/layout/lProcess2"/>
    <dgm:cxn modelId="{C04A7A0D-BB33-4525-9873-654FDBF0C5DB}" type="presParOf" srcId="{1C4B21EA-5D98-4581-B7DC-08060A9BE54F}" destId="{485C5021-43E0-469A-9FC8-078137328D2C}" srcOrd="0" destOrd="0" presId="urn:microsoft.com/office/officeart/2005/8/layout/lProcess2"/>
    <dgm:cxn modelId="{28C74BA6-0D2D-4E78-BC52-034E2E01295A}" type="presParOf" srcId="{485C5021-43E0-469A-9FC8-078137328D2C}" destId="{D3BEDFDE-F80E-4EFB-BD32-2955C6EB0B2A}" srcOrd="0" destOrd="0" presId="urn:microsoft.com/office/officeart/2005/8/layout/lProcess2"/>
    <dgm:cxn modelId="{5488506F-AAA6-40F6-83CB-AA6038800F06}" type="presParOf" srcId="{9847FCCE-9316-42D3-A4C4-6D689A78DD69}" destId="{2EB509B9-4302-44C5-B978-3325C17F0D09}" srcOrd="1" destOrd="0" presId="urn:microsoft.com/office/officeart/2005/8/layout/lProcess2"/>
    <dgm:cxn modelId="{35DF90C0-6D9F-4581-BE5C-784257D44038}" type="presParOf" srcId="{9847FCCE-9316-42D3-A4C4-6D689A78DD69}" destId="{4F2F7D3C-0570-4DF7-AAFA-34143A71151B}" srcOrd="2" destOrd="0" presId="urn:microsoft.com/office/officeart/2005/8/layout/lProcess2"/>
    <dgm:cxn modelId="{043ABB3E-B42B-4518-B767-D22D5644D820}" type="presParOf" srcId="{4F2F7D3C-0570-4DF7-AAFA-34143A71151B}" destId="{3266253E-C265-4CFA-808E-FB4F0094E331}" srcOrd="0" destOrd="0" presId="urn:microsoft.com/office/officeart/2005/8/layout/lProcess2"/>
    <dgm:cxn modelId="{70938A27-C671-40D8-A213-1F3D28C86AB2}" type="presParOf" srcId="{4F2F7D3C-0570-4DF7-AAFA-34143A71151B}" destId="{E64EA5B0-3894-46CC-9B77-A5F80719A56A}" srcOrd="1" destOrd="0" presId="urn:microsoft.com/office/officeart/2005/8/layout/lProcess2"/>
    <dgm:cxn modelId="{EE755DB5-BFFC-4D30-8A4B-9F65DE4FCD7A}" type="presParOf" srcId="{4F2F7D3C-0570-4DF7-AAFA-34143A71151B}" destId="{5D20F953-0B4E-4500-9D29-3112502159DC}" srcOrd="2" destOrd="0" presId="urn:microsoft.com/office/officeart/2005/8/layout/lProcess2"/>
    <dgm:cxn modelId="{E681E771-F119-4FCE-B556-DF45729CF81E}" type="presParOf" srcId="{5D20F953-0B4E-4500-9D29-3112502159DC}" destId="{B77F6FE9-4440-4B86-B435-05FC8CCD228B}" srcOrd="0" destOrd="0" presId="urn:microsoft.com/office/officeart/2005/8/layout/lProcess2"/>
    <dgm:cxn modelId="{03E7B9A7-312F-42DB-A569-1EC9F093F3EF}" type="presParOf" srcId="{B77F6FE9-4440-4B86-B435-05FC8CCD228B}" destId="{3F99D8E6-2B62-424B-A719-7A6625E72D0A}" srcOrd="0" destOrd="0" presId="urn:microsoft.com/office/officeart/2005/8/layout/lProcess2"/>
    <dgm:cxn modelId="{B9D391FB-2DCD-4010-B7C4-919942D25E01}" type="presParOf" srcId="{B77F6FE9-4440-4B86-B435-05FC8CCD228B}" destId="{61F59136-80CE-481A-80C4-0516F8FE7CC9}" srcOrd="1" destOrd="0" presId="urn:microsoft.com/office/officeart/2005/8/layout/lProcess2"/>
    <dgm:cxn modelId="{2DD146A7-E8AF-46B7-BF81-9ED90FC3C418}" type="presParOf" srcId="{B77F6FE9-4440-4B86-B435-05FC8CCD228B}" destId="{B540377B-3832-4729-ACF7-888FC252DD56}" srcOrd="2" destOrd="0" presId="urn:microsoft.com/office/officeart/2005/8/layout/lProcess2"/>
    <dgm:cxn modelId="{1DB9580E-1A52-43EE-B734-E57050F49CB7}" type="presParOf" srcId="{B77F6FE9-4440-4B86-B435-05FC8CCD228B}" destId="{A24931DF-64E8-4336-84D7-6724F9710CED}" srcOrd="3" destOrd="0" presId="urn:microsoft.com/office/officeart/2005/8/layout/lProcess2"/>
    <dgm:cxn modelId="{F6A77D50-AD9D-4AF9-9795-8D908DBC065B}" type="presParOf" srcId="{B77F6FE9-4440-4B86-B435-05FC8CCD228B}" destId="{7677339A-8A6C-4EBB-B7DB-3566E431097C}" srcOrd="4" destOrd="0" presId="urn:microsoft.com/office/officeart/2005/8/layout/lProcess2"/>
    <dgm:cxn modelId="{29F04B8B-C140-4F19-B295-EFC2206E1B77}" type="presParOf" srcId="{B77F6FE9-4440-4B86-B435-05FC8CCD228B}" destId="{FB117949-D100-4AC1-AAEA-22E97CFB5B78}" srcOrd="5" destOrd="0" presId="urn:microsoft.com/office/officeart/2005/8/layout/lProcess2"/>
    <dgm:cxn modelId="{FCF01529-59E1-40DA-A753-A61ECAB19284}" type="presParOf" srcId="{B77F6FE9-4440-4B86-B435-05FC8CCD228B}" destId="{EEEB75FD-1E89-4020-8A73-794BC8C9D4E9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EDA0CEA-FD96-4786-AF37-23018D1202CE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EB6EF-32D7-49F0-BF6D-EB7DA3AF190D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s-EC" sz="1600" b="1" dirty="0">
              <a:solidFill>
                <a:schemeClr val="tx1"/>
              </a:solidFill>
            </a:rPr>
            <a:t>Similar</a:t>
          </a:r>
          <a:endParaRPr lang="en-US" sz="1600" b="1" dirty="0">
            <a:solidFill>
              <a:schemeClr val="tx1"/>
            </a:solidFill>
          </a:endParaRPr>
        </a:p>
      </dgm:t>
    </dgm:pt>
    <dgm:pt modelId="{9A0F2534-6223-4E69-A948-421EA36BAD4E}" type="parTrans" cxnId="{F75F1A90-E994-48E9-BFDF-7484455D37F4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FC578BCA-6A19-4B6C-BBEC-9D64BCFDF3D4}" type="sibTrans" cxnId="{F75F1A90-E994-48E9-BFDF-7484455D37F4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CA1DE80D-F5AC-4534-8834-80CE07DC76C6}">
      <dgm:prSet phldrT="[Texto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s-EC" sz="1600" dirty="0">
              <a:solidFill>
                <a:schemeClr val="tx1"/>
              </a:solidFill>
            </a:rPr>
            <a:t>Temperatura de alineamiento</a:t>
          </a:r>
          <a:endParaRPr lang="en-US" sz="1600" dirty="0">
            <a:solidFill>
              <a:schemeClr val="tx1"/>
            </a:solidFill>
          </a:endParaRPr>
        </a:p>
      </dgm:t>
    </dgm:pt>
    <dgm:pt modelId="{146A828A-E8DD-4AED-9018-410CBBC29991}" type="parTrans" cxnId="{30CECB4E-6B1E-4CFD-9057-891F3A3EF2CA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CF786963-AEA7-44A6-BB7D-85EF6ED2B0F5}" type="sibTrans" cxnId="{30CECB4E-6B1E-4CFD-9057-891F3A3EF2CA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E7AAD67B-BB77-451F-9520-FD43291267E7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s-EC" sz="1600" b="1" dirty="0">
              <a:solidFill>
                <a:schemeClr val="tx1"/>
              </a:solidFill>
            </a:rPr>
            <a:t>Distinto</a:t>
          </a:r>
          <a:endParaRPr lang="en-US" sz="1600" b="1" dirty="0">
            <a:solidFill>
              <a:schemeClr val="tx1"/>
            </a:solidFill>
          </a:endParaRPr>
        </a:p>
      </dgm:t>
    </dgm:pt>
    <dgm:pt modelId="{8DDFD128-1CD6-47EB-8459-6ACCC9228212}" type="parTrans" cxnId="{17AE9C07-7577-41E1-9373-8486D6AFB3AC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BBD37CB1-DF11-4FF1-BFB9-9A1E16E75CF6}" type="sibTrans" cxnId="{17AE9C07-7577-41E1-9373-8486D6AFB3AC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E1BBACAD-4C28-4B0C-850E-4A556B4CF9BD}">
      <dgm:prSet phldrT="[Texto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s-EC" sz="1600" dirty="0">
              <a:solidFill>
                <a:schemeClr val="tx1"/>
              </a:solidFill>
            </a:rPr>
            <a:t>Rango de Amplificación</a:t>
          </a:r>
          <a:endParaRPr lang="en-US" sz="1600" dirty="0">
            <a:solidFill>
              <a:schemeClr val="tx1"/>
            </a:solidFill>
          </a:endParaRPr>
        </a:p>
      </dgm:t>
    </dgm:pt>
    <dgm:pt modelId="{E3320871-D544-4260-AABD-117E9C8B26F4}" type="parTrans" cxnId="{72E6911B-4080-4AD9-B3E5-58E2EABAB0D3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29675EBF-FA82-47DB-A2E0-4B92932DBBD4}" type="sibTrans" cxnId="{72E6911B-4080-4AD9-B3E5-58E2EABAB0D3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371BE79A-FFF4-44E3-BB98-3B9A96811F68}" type="pres">
      <dgm:prSet presAssocID="{8EDA0CEA-FD96-4786-AF37-23018D1202CE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6C840346-5897-47B1-8263-A825FE69F4A7}" type="pres">
      <dgm:prSet presAssocID="{8EDA0CEA-FD96-4786-AF37-23018D1202CE}" presName="dummyMaxCanvas" presStyleCnt="0"/>
      <dgm:spPr/>
    </dgm:pt>
    <dgm:pt modelId="{922346A2-CD20-44EE-922A-9890F727ACE1}" type="pres">
      <dgm:prSet presAssocID="{8EDA0CEA-FD96-4786-AF37-23018D1202CE}" presName="parentComposite" presStyleCnt="0"/>
      <dgm:spPr/>
    </dgm:pt>
    <dgm:pt modelId="{88C413E2-AFFC-455F-8B59-104B466B80D8}" type="pres">
      <dgm:prSet presAssocID="{8EDA0CEA-FD96-4786-AF37-23018D1202CE}" presName="parent1" presStyleLbl="alignAccFollowNode1" presStyleIdx="0" presStyleCnt="4">
        <dgm:presLayoutVars>
          <dgm:chMax val="4"/>
        </dgm:presLayoutVars>
      </dgm:prSet>
      <dgm:spPr/>
    </dgm:pt>
    <dgm:pt modelId="{D82851DB-FFD0-4F5E-9E41-31CF5475C1AB}" type="pres">
      <dgm:prSet presAssocID="{8EDA0CEA-FD96-4786-AF37-23018D1202CE}" presName="parent2" presStyleLbl="alignAccFollowNode1" presStyleIdx="1" presStyleCnt="4">
        <dgm:presLayoutVars>
          <dgm:chMax val="4"/>
        </dgm:presLayoutVars>
      </dgm:prSet>
      <dgm:spPr/>
    </dgm:pt>
    <dgm:pt modelId="{56548120-F3E3-4559-BA6C-116587E386E2}" type="pres">
      <dgm:prSet presAssocID="{8EDA0CEA-FD96-4786-AF37-23018D1202CE}" presName="childrenComposite" presStyleCnt="0"/>
      <dgm:spPr/>
    </dgm:pt>
    <dgm:pt modelId="{C957A79D-3F42-4E63-900E-039243F916FB}" type="pres">
      <dgm:prSet presAssocID="{8EDA0CEA-FD96-4786-AF37-23018D1202CE}" presName="dummyMaxCanvas_ChildArea" presStyleCnt="0"/>
      <dgm:spPr/>
    </dgm:pt>
    <dgm:pt modelId="{D1CCE25C-8390-4120-BE18-679541FC28D6}" type="pres">
      <dgm:prSet presAssocID="{8EDA0CEA-FD96-4786-AF37-23018D1202CE}" presName="fulcrum" presStyleLbl="alignAccFollowNode1" presStyleIdx="2" presStyleCnt="4"/>
      <dgm:spPr/>
    </dgm:pt>
    <dgm:pt modelId="{53C1FA2C-8B0D-47FD-978C-1262767AF977}" type="pres">
      <dgm:prSet presAssocID="{8EDA0CEA-FD96-4786-AF37-23018D1202CE}" presName="balance_11" presStyleLbl="alignAccFollowNode1" presStyleIdx="3" presStyleCnt="4">
        <dgm:presLayoutVars>
          <dgm:bulletEnabled val="1"/>
        </dgm:presLayoutVars>
      </dgm:prSet>
      <dgm:spPr/>
    </dgm:pt>
    <dgm:pt modelId="{E8C11C9F-1A4B-42B1-BD52-02DFA7CDB5C3}" type="pres">
      <dgm:prSet presAssocID="{8EDA0CEA-FD96-4786-AF37-23018D1202CE}" presName="left_11_1" presStyleLbl="node1" presStyleIdx="0" presStyleCnt="2">
        <dgm:presLayoutVars>
          <dgm:bulletEnabled val="1"/>
        </dgm:presLayoutVars>
      </dgm:prSet>
      <dgm:spPr/>
    </dgm:pt>
    <dgm:pt modelId="{F7F119A6-A5CA-4916-B05A-F473F5E4C713}" type="pres">
      <dgm:prSet presAssocID="{8EDA0CEA-FD96-4786-AF37-23018D1202CE}" presName="right_11_1" presStyleLbl="node1" presStyleIdx="1" presStyleCnt="2" custScaleX="109924">
        <dgm:presLayoutVars>
          <dgm:bulletEnabled val="1"/>
        </dgm:presLayoutVars>
      </dgm:prSet>
      <dgm:spPr/>
    </dgm:pt>
  </dgm:ptLst>
  <dgm:cxnLst>
    <dgm:cxn modelId="{17AE9C07-7577-41E1-9373-8486D6AFB3AC}" srcId="{8EDA0CEA-FD96-4786-AF37-23018D1202CE}" destId="{E7AAD67B-BB77-451F-9520-FD43291267E7}" srcOrd="1" destOrd="0" parTransId="{8DDFD128-1CD6-47EB-8459-6ACCC9228212}" sibTransId="{BBD37CB1-DF11-4FF1-BFB9-9A1E16E75CF6}"/>
    <dgm:cxn modelId="{72E6911B-4080-4AD9-B3E5-58E2EABAB0D3}" srcId="{E7AAD67B-BB77-451F-9520-FD43291267E7}" destId="{E1BBACAD-4C28-4B0C-850E-4A556B4CF9BD}" srcOrd="0" destOrd="0" parTransId="{E3320871-D544-4260-AABD-117E9C8B26F4}" sibTransId="{29675EBF-FA82-47DB-A2E0-4B92932DBBD4}"/>
    <dgm:cxn modelId="{96E3003F-9CBA-42B6-B46E-97BDA2C38586}" type="presOf" srcId="{E7AAD67B-BB77-451F-9520-FD43291267E7}" destId="{D82851DB-FFD0-4F5E-9E41-31CF5475C1AB}" srcOrd="0" destOrd="0" presId="urn:microsoft.com/office/officeart/2005/8/layout/balance1"/>
    <dgm:cxn modelId="{42525F5C-737C-4C25-9EFC-52EDF2D248A0}" type="presOf" srcId="{6C9EB6EF-32D7-49F0-BF6D-EB7DA3AF190D}" destId="{88C413E2-AFFC-455F-8B59-104B466B80D8}" srcOrd="0" destOrd="0" presId="urn:microsoft.com/office/officeart/2005/8/layout/balance1"/>
    <dgm:cxn modelId="{30CECB4E-6B1E-4CFD-9057-891F3A3EF2CA}" srcId="{6C9EB6EF-32D7-49F0-BF6D-EB7DA3AF190D}" destId="{CA1DE80D-F5AC-4534-8834-80CE07DC76C6}" srcOrd="0" destOrd="0" parTransId="{146A828A-E8DD-4AED-9018-410CBBC29991}" sibTransId="{CF786963-AEA7-44A6-BB7D-85EF6ED2B0F5}"/>
    <dgm:cxn modelId="{7C95A97F-DACD-4EF0-AD6F-33B7459EC814}" type="presOf" srcId="{8EDA0CEA-FD96-4786-AF37-23018D1202CE}" destId="{371BE79A-FFF4-44E3-BB98-3B9A96811F68}" srcOrd="0" destOrd="0" presId="urn:microsoft.com/office/officeart/2005/8/layout/balance1"/>
    <dgm:cxn modelId="{B7EA4486-2EC4-43AC-88E5-C1279BCE26FF}" type="presOf" srcId="{CA1DE80D-F5AC-4534-8834-80CE07DC76C6}" destId="{E8C11C9F-1A4B-42B1-BD52-02DFA7CDB5C3}" srcOrd="0" destOrd="0" presId="urn:microsoft.com/office/officeart/2005/8/layout/balance1"/>
    <dgm:cxn modelId="{F75F1A90-E994-48E9-BFDF-7484455D37F4}" srcId="{8EDA0CEA-FD96-4786-AF37-23018D1202CE}" destId="{6C9EB6EF-32D7-49F0-BF6D-EB7DA3AF190D}" srcOrd="0" destOrd="0" parTransId="{9A0F2534-6223-4E69-A948-421EA36BAD4E}" sibTransId="{FC578BCA-6A19-4B6C-BBEC-9D64BCFDF3D4}"/>
    <dgm:cxn modelId="{8E85E2FA-E338-4280-ABEE-A95A3DFB45BE}" type="presOf" srcId="{E1BBACAD-4C28-4B0C-850E-4A556B4CF9BD}" destId="{F7F119A6-A5CA-4916-B05A-F473F5E4C713}" srcOrd="0" destOrd="0" presId="urn:microsoft.com/office/officeart/2005/8/layout/balance1"/>
    <dgm:cxn modelId="{BF3C714F-90E4-4200-A109-4A7526A0D216}" type="presParOf" srcId="{371BE79A-FFF4-44E3-BB98-3B9A96811F68}" destId="{6C840346-5897-47B1-8263-A825FE69F4A7}" srcOrd="0" destOrd="0" presId="urn:microsoft.com/office/officeart/2005/8/layout/balance1"/>
    <dgm:cxn modelId="{18498629-A135-45D5-AEA8-0C91231EF4FB}" type="presParOf" srcId="{371BE79A-FFF4-44E3-BB98-3B9A96811F68}" destId="{922346A2-CD20-44EE-922A-9890F727ACE1}" srcOrd="1" destOrd="0" presId="urn:microsoft.com/office/officeart/2005/8/layout/balance1"/>
    <dgm:cxn modelId="{428D0940-3161-4008-9DAD-77521EF34F1E}" type="presParOf" srcId="{922346A2-CD20-44EE-922A-9890F727ACE1}" destId="{88C413E2-AFFC-455F-8B59-104B466B80D8}" srcOrd="0" destOrd="0" presId="urn:microsoft.com/office/officeart/2005/8/layout/balance1"/>
    <dgm:cxn modelId="{7A11BC08-3156-420D-B50E-5A162E4CDD9E}" type="presParOf" srcId="{922346A2-CD20-44EE-922A-9890F727ACE1}" destId="{D82851DB-FFD0-4F5E-9E41-31CF5475C1AB}" srcOrd="1" destOrd="0" presId="urn:microsoft.com/office/officeart/2005/8/layout/balance1"/>
    <dgm:cxn modelId="{5904ABB3-1EE0-4BDA-AAB8-D28348447DE4}" type="presParOf" srcId="{371BE79A-FFF4-44E3-BB98-3B9A96811F68}" destId="{56548120-F3E3-4559-BA6C-116587E386E2}" srcOrd="2" destOrd="0" presId="urn:microsoft.com/office/officeart/2005/8/layout/balance1"/>
    <dgm:cxn modelId="{2F3CDD42-E9FF-4CE0-BDA4-502EF5B27764}" type="presParOf" srcId="{56548120-F3E3-4559-BA6C-116587E386E2}" destId="{C957A79D-3F42-4E63-900E-039243F916FB}" srcOrd="0" destOrd="0" presId="urn:microsoft.com/office/officeart/2005/8/layout/balance1"/>
    <dgm:cxn modelId="{DF9E61CF-7743-46D4-AAAE-8BFF81ED7F44}" type="presParOf" srcId="{56548120-F3E3-4559-BA6C-116587E386E2}" destId="{D1CCE25C-8390-4120-BE18-679541FC28D6}" srcOrd="1" destOrd="0" presId="urn:microsoft.com/office/officeart/2005/8/layout/balance1"/>
    <dgm:cxn modelId="{0400DC29-5380-4F47-B44B-95DB0405C8B5}" type="presParOf" srcId="{56548120-F3E3-4559-BA6C-116587E386E2}" destId="{53C1FA2C-8B0D-47FD-978C-1262767AF977}" srcOrd="2" destOrd="0" presId="urn:microsoft.com/office/officeart/2005/8/layout/balance1"/>
    <dgm:cxn modelId="{C5623803-9088-4DB3-B639-4C6AD1894022}" type="presParOf" srcId="{56548120-F3E3-4559-BA6C-116587E386E2}" destId="{E8C11C9F-1A4B-42B1-BD52-02DFA7CDB5C3}" srcOrd="3" destOrd="0" presId="urn:microsoft.com/office/officeart/2005/8/layout/balance1"/>
    <dgm:cxn modelId="{C7F4F57D-776E-437B-B343-BAE78C1598F5}" type="presParOf" srcId="{56548120-F3E3-4559-BA6C-116587E386E2}" destId="{F7F119A6-A5CA-4916-B05A-F473F5E4C713}" srcOrd="4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4C7A961-EABE-4642-85AC-4C2F00D73853}" type="doc">
      <dgm:prSet loTypeId="urn:microsoft.com/office/officeart/2005/8/layout/list1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B2C4279-5443-4A77-ADED-5A2B7FA19E62}">
      <dgm:prSet phldrT="[Texto]" custT="1"/>
      <dgm:spPr/>
      <dgm:t>
        <a:bodyPr/>
        <a:lstStyle/>
        <a:p>
          <a:r>
            <a:rPr lang="es-EC" sz="1600" dirty="0"/>
            <a:t>Frecuencia Alélica</a:t>
          </a:r>
          <a:endParaRPr lang="en-US" sz="1600" dirty="0"/>
        </a:p>
      </dgm:t>
    </dgm:pt>
    <dgm:pt modelId="{A57A0F54-F3B7-49AE-8407-9A30E00B5177}" type="parTrans" cxnId="{C9DB560D-732A-4BCA-AB56-BFBE31800CAD}">
      <dgm:prSet/>
      <dgm:spPr/>
      <dgm:t>
        <a:bodyPr/>
        <a:lstStyle/>
        <a:p>
          <a:endParaRPr lang="en-US" sz="1600"/>
        </a:p>
      </dgm:t>
    </dgm:pt>
    <dgm:pt modelId="{480EA3CF-1123-4091-ACEF-C8DDE8F3E6E8}" type="sibTrans" cxnId="{C9DB560D-732A-4BCA-AB56-BFBE31800CAD}">
      <dgm:prSet/>
      <dgm:spPr/>
      <dgm:t>
        <a:bodyPr/>
        <a:lstStyle/>
        <a:p>
          <a:endParaRPr lang="en-US" sz="1600"/>
        </a:p>
      </dgm:t>
    </dgm:pt>
    <dgm:pt modelId="{C38C031C-6F8A-467F-9148-F53E0045C071}">
      <dgm:prSet phldrT="[Texto]" custT="1"/>
      <dgm:spPr/>
      <dgm:t>
        <a:bodyPr/>
        <a:lstStyle/>
        <a:p>
          <a:r>
            <a:rPr lang="es-EC" sz="1600" dirty="0" err="1"/>
            <a:t>Heterocigosidad</a:t>
          </a:r>
          <a:r>
            <a:rPr lang="es-EC" sz="1600" dirty="0"/>
            <a:t> Observada</a:t>
          </a:r>
          <a:endParaRPr lang="en-US" sz="1600" dirty="0"/>
        </a:p>
      </dgm:t>
    </dgm:pt>
    <dgm:pt modelId="{ABF065CD-7038-4084-97BB-741D840B65A1}" type="parTrans" cxnId="{4EC6FE44-A4E8-48D5-9BF7-5BF99628E35C}">
      <dgm:prSet/>
      <dgm:spPr/>
      <dgm:t>
        <a:bodyPr/>
        <a:lstStyle/>
        <a:p>
          <a:endParaRPr lang="en-US" sz="1600"/>
        </a:p>
      </dgm:t>
    </dgm:pt>
    <dgm:pt modelId="{F9E5407F-5AE4-48FC-8712-1BEFAA4B737C}" type="sibTrans" cxnId="{4EC6FE44-A4E8-48D5-9BF7-5BF99628E35C}">
      <dgm:prSet/>
      <dgm:spPr/>
      <dgm:t>
        <a:bodyPr/>
        <a:lstStyle/>
        <a:p>
          <a:endParaRPr lang="en-US" sz="1600"/>
        </a:p>
      </dgm:t>
    </dgm:pt>
    <dgm:pt modelId="{DB39FA73-750C-4583-9420-F7C85AD1621F}">
      <dgm:prSet phldrT="[Texto]" custT="1"/>
      <dgm:spPr/>
      <dgm:t>
        <a:bodyPr/>
        <a:lstStyle/>
        <a:p>
          <a:r>
            <a:rPr lang="es-EC" sz="1600" dirty="0" err="1"/>
            <a:t>Heterocigosidad</a:t>
          </a:r>
          <a:r>
            <a:rPr lang="es-EC" sz="1600" dirty="0"/>
            <a:t> Esperada</a:t>
          </a:r>
          <a:endParaRPr lang="en-US" sz="1600" dirty="0"/>
        </a:p>
      </dgm:t>
    </dgm:pt>
    <dgm:pt modelId="{00495E3B-E7F0-4146-BA6E-7BE1A37FA723}" type="parTrans" cxnId="{A5632847-7A06-4E35-9DD5-D51C4D232177}">
      <dgm:prSet/>
      <dgm:spPr/>
      <dgm:t>
        <a:bodyPr/>
        <a:lstStyle/>
        <a:p>
          <a:endParaRPr lang="en-US" sz="1600"/>
        </a:p>
      </dgm:t>
    </dgm:pt>
    <dgm:pt modelId="{15A7FD62-CC23-4F43-ABBB-E9E003894366}" type="sibTrans" cxnId="{A5632847-7A06-4E35-9DD5-D51C4D232177}">
      <dgm:prSet/>
      <dgm:spPr/>
      <dgm:t>
        <a:bodyPr/>
        <a:lstStyle/>
        <a:p>
          <a:endParaRPr lang="en-US" sz="1600"/>
        </a:p>
      </dgm:t>
    </dgm:pt>
    <dgm:pt modelId="{BC1E1058-A5A9-4533-86DE-E1C12F70F386}">
      <dgm:prSet phldrT="[Texto]" custT="1"/>
      <dgm:spPr/>
      <dgm:t>
        <a:bodyPr/>
        <a:lstStyle/>
        <a:p>
          <a:r>
            <a:rPr lang="es-EC" sz="1600" dirty="0"/>
            <a:t>Contenido de Información Polimórfica</a:t>
          </a:r>
          <a:endParaRPr lang="en-US" sz="1600" dirty="0"/>
        </a:p>
      </dgm:t>
    </dgm:pt>
    <dgm:pt modelId="{90D7FA6D-EA91-416A-9EC0-A239E4FCF316}" type="parTrans" cxnId="{1CBD7EC2-B404-48CB-938A-FEA60215892B}">
      <dgm:prSet/>
      <dgm:spPr/>
      <dgm:t>
        <a:bodyPr/>
        <a:lstStyle/>
        <a:p>
          <a:endParaRPr lang="en-US" sz="1600"/>
        </a:p>
      </dgm:t>
    </dgm:pt>
    <dgm:pt modelId="{5DED0CBD-52F3-4544-AF05-394CFE8F86AE}" type="sibTrans" cxnId="{1CBD7EC2-B404-48CB-938A-FEA60215892B}">
      <dgm:prSet/>
      <dgm:spPr/>
      <dgm:t>
        <a:bodyPr/>
        <a:lstStyle/>
        <a:p>
          <a:endParaRPr lang="en-US" sz="1600"/>
        </a:p>
      </dgm:t>
    </dgm:pt>
    <dgm:pt modelId="{5FA28377-8D69-47D3-83F9-C40F6C466040}" type="pres">
      <dgm:prSet presAssocID="{F4C7A961-EABE-4642-85AC-4C2F00D73853}" presName="linear" presStyleCnt="0">
        <dgm:presLayoutVars>
          <dgm:dir/>
          <dgm:animLvl val="lvl"/>
          <dgm:resizeHandles val="exact"/>
        </dgm:presLayoutVars>
      </dgm:prSet>
      <dgm:spPr/>
    </dgm:pt>
    <dgm:pt modelId="{F613FA96-71FB-47A9-BE0D-BE09E769BFFA}" type="pres">
      <dgm:prSet presAssocID="{4B2C4279-5443-4A77-ADED-5A2B7FA19E62}" presName="parentLin" presStyleCnt="0"/>
      <dgm:spPr/>
    </dgm:pt>
    <dgm:pt modelId="{2E613649-D0FB-4FDB-B1E7-CC2AFC24E2CE}" type="pres">
      <dgm:prSet presAssocID="{4B2C4279-5443-4A77-ADED-5A2B7FA19E62}" presName="parentLeftMargin" presStyleLbl="node1" presStyleIdx="0" presStyleCnt="4"/>
      <dgm:spPr/>
    </dgm:pt>
    <dgm:pt modelId="{FCD3875E-C120-4A95-9B30-1AFB4B990813}" type="pres">
      <dgm:prSet presAssocID="{4B2C4279-5443-4A77-ADED-5A2B7FA19E6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6E04C45-8665-41CD-BA03-C748732FACA4}" type="pres">
      <dgm:prSet presAssocID="{4B2C4279-5443-4A77-ADED-5A2B7FA19E62}" presName="negativeSpace" presStyleCnt="0"/>
      <dgm:spPr/>
    </dgm:pt>
    <dgm:pt modelId="{3F446993-A49E-4DB0-B054-D7665877A37D}" type="pres">
      <dgm:prSet presAssocID="{4B2C4279-5443-4A77-ADED-5A2B7FA19E62}" presName="childText" presStyleLbl="conFgAcc1" presStyleIdx="0" presStyleCnt="4">
        <dgm:presLayoutVars>
          <dgm:bulletEnabled val="1"/>
        </dgm:presLayoutVars>
      </dgm:prSet>
      <dgm:spPr/>
    </dgm:pt>
    <dgm:pt modelId="{6D61C267-8FF5-465C-8C00-9C95FDE35C63}" type="pres">
      <dgm:prSet presAssocID="{480EA3CF-1123-4091-ACEF-C8DDE8F3E6E8}" presName="spaceBetweenRectangles" presStyleCnt="0"/>
      <dgm:spPr/>
    </dgm:pt>
    <dgm:pt modelId="{D2F78EDD-64D7-4AAE-8DCE-728682277D58}" type="pres">
      <dgm:prSet presAssocID="{C38C031C-6F8A-467F-9148-F53E0045C071}" presName="parentLin" presStyleCnt="0"/>
      <dgm:spPr/>
    </dgm:pt>
    <dgm:pt modelId="{CFCBDAC8-0373-45A3-849F-E8C17090B2CB}" type="pres">
      <dgm:prSet presAssocID="{C38C031C-6F8A-467F-9148-F53E0045C071}" presName="parentLeftMargin" presStyleLbl="node1" presStyleIdx="0" presStyleCnt="4"/>
      <dgm:spPr/>
    </dgm:pt>
    <dgm:pt modelId="{C74ADD8A-D887-45EE-AB3E-7FC2B4C39D36}" type="pres">
      <dgm:prSet presAssocID="{C38C031C-6F8A-467F-9148-F53E0045C07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ECCB21C-DB80-4F4E-B119-4930BE7CF23E}" type="pres">
      <dgm:prSet presAssocID="{C38C031C-6F8A-467F-9148-F53E0045C071}" presName="negativeSpace" presStyleCnt="0"/>
      <dgm:spPr/>
    </dgm:pt>
    <dgm:pt modelId="{25F6642E-722E-443D-971F-6C0C6BBDCCDE}" type="pres">
      <dgm:prSet presAssocID="{C38C031C-6F8A-467F-9148-F53E0045C071}" presName="childText" presStyleLbl="conFgAcc1" presStyleIdx="1" presStyleCnt="4">
        <dgm:presLayoutVars>
          <dgm:bulletEnabled val="1"/>
        </dgm:presLayoutVars>
      </dgm:prSet>
      <dgm:spPr/>
    </dgm:pt>
    <dgm:pt modelId="{51083628-1813-408D-83E6-7A4CB24B9479}" type="pres">
      <dgm:prSet presAssocID="{F9E5407F-5AE4-48FC-8712-1BEFAA4B737C}" presName="spaceBetweenRectangles" presStyleCnt="0"/>
      <dgm:spPr/>
    </dgm:pt>
    <dgm:pt modelId="{89F22B5B-DCDF-4047-B60B-264FB3E72F62}" type="pres">
      <dgm:prSet presAssocID="{DB39FA73-750C-4583-9420-F7C85AD1621F}" presName="parentLin" presStyleCnt="0"/>
      <dgm:spPr/>
    </dgm:pt>
    <dgm:pt modelId="{A38FD31F-5F50-445B-B25B-CC2F693A31BF}" type="pres">
      <dgm:prSet presAssocID="{DB39FA73-750C-4583-9420-F7C85AD1621F}" presName="parentLeftMargin" presStyleLbl="node1" presStyleIdx="1" presStyleCnt="4"/>
      <dgm:spPr/>
    </dgm:pt>
    <dgm:pt modelId="{F3E8CEE3-7655-402A-A527-EB7C824893A8}" type="pres">
      <dgm:prSet presAssocID="{DB39FA73-750C-4583-9420-F7C85AD1621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4B0ED4D-4ED0-475F-BFD5-B25A3A6893AF}" type="pres">
      <dgm:prSet presAssocID="{DB39FA73-750C-4583-9420-F7C85AD1621F}" presName="negativeSpace" presStyleCnt="0"/>
      <dgm:spPr/>
    </dgm:pt>
    <dgm:pt modelId="{FCC59701-E529-4C3E-A142-A44170C4182B}" type="pres">
      <dgm:prSet presAssocID="{DB39FA73-750C-4583-9420-F7C85AD1621F}" presName="childText" presStyleLbl="conFgAcc1" presStyleIdx="2" presStyleCnt="4">
        <dgm:presLayoutVars>
          <dgm:bulletEnabled val="1"/>
        </dgm:presLayoutVars>
      </dgm:prSet>
      <dgm:spPr/>
    </dgm:pt>
    <dgm:pt modelId="{37E981A2-9933-4CBD-8197-319A70054D9E}" type="pres">
      <dgm:prSet presAssocID="{15A7FD62-CC23-4F43-ABBB-E9E003894366}" presName="spaceBetweenRectangles" presStyleCnt="0"/>
      <dgm:spPr/>
    </dgm:pt>
    <dgm:pt modelId="{DC88F7C9-8BCE-4425-91FC-AE16E309FF6C}" type="pres">
      <dgm:prSet presAssocID="{BC1E1058-A5A9-4533-86DE-E1C12F70F386}" presName="parentLin" presStyleCnt="0"/>
      <dgm:spPr/>
    </dgm:pt>
    <dgm:pt modelId="{F6AF38ED-6300-4CB2-A964-F3081A1BB0AC}" type="pres">
      <dgm:prSet presAssocID="{BC1E1058-A5A9-4533-86DE-E1C12F70F386}" presName="parentLeftMargin" presStyleLbl="node1" presStyleIdx="2" presStyleCnt="4"/>
      <dgm:spPr/>
    </dgm:pt>
    <dgm:pt modelId="{C48D2B53-452C-4F42-B0A0-5A4A6DA59698}" type="pres">
      <dgm:prSet presAssocID="{BC1E1058-A5A9-4533-86DE-E1C12F70F38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53D087D-5236-426B-8DA5-79D1F79511AE}" type="pres">
      <dgm:prSet presAssocID="{BC1E1058-A5A9-4533-86DE-E1C12F70F386}" presName="negativeSpace" presStyleCnt="0"/>
      <dgm:spPr/>
    </dgm:pt>
    <dgm:pt modelId="{56E0D144-FB2F-4C6A-A941-F6C819D7FD34}" type="pres">
      <dgm:prSet presAssocID="{BC1E1058-A5A9-4533-86DE-E1C12F70F38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7980C07-6AFB-4A25-A78C-A43986A819EB}" type="presOf" srcId="{4B2C4279-5443-4A77-ADED-5A2B7FA19E62}" destId="{FCD3875E-C120-4A95-9B30-1AFB4B990813}" srcOrd="1" destOrd="0" presId="urn:microsoft.com/office/officeart/2005/8/layout/list1"/>
    <dgm:cxn modelId="{C9DB560D-732A-4BCA-AB56-BFBE31800CAD}" srcId="{F4C7A961-EABE-4642-85AC-4C2F00D73853}" destId="{4B2C4279-5443-4A77-ADED-5A2B7FA19E62}" srcOrd="0" destOrd="0" parTransId="{A57A0F54-F3B7-49AE-8407-9A30E00B5177}" sibTransId="{480EA3CF-1123-4091-ACEF-C8DDE8F3E6E8}"/>
    <dgm:cxn modelId="{73824620-6A0B-4849-B300-D5599C4C299F}" type="presOf" srcId="{4B2C4279-5443-4A77-ADED-5A2B7FA19E62}" destId="{2E613649-D0FB-4FDB-B1E7-CC2AFC24E2CE}" srcOrd="0" destOrd="0" presId="urn:microsoft.com/office/officeart/2005/8/layout/list1"/>
    <dgm:cxn modelId="{183CD826-E44F-4FC6-A2DA-080CA2070390}" type="presOf" srcId="{BC1E1058-A5A9-4533-86DE-E1C12F70F386}" destId="{F6AF38ED-6300-4CB2-A964-F3081A1BB0AC}" srcOrd="0" destOrd="0" presId="urn:microsoft.com/office/officeart/2005/8/layout/list1"/>
    <dgm:cxn modelId="{D9538530-7EF0-462D-8DBC-B9CBF5FD08AA}" type="presOf" srcId="{F4C7A961-EABE-4642-85AC-4C2F00D73853}" destId="{5FA28377-8D69-47D3-83F9-C40F6C466040}" srcOrd="0" destOrd="0" presId="urn:microsoft.com/office/officeart/2005/8/layout/list1"/>
    <dgm:cxn modelId="{A21A3D63-FDCC-4C44-B635-EFC33B17C11B}" type="presOf" srcId="{C38C031C-6F8A-467F-9148-F53E0045C071}" destId="{C74ADD8A-D887-45EE-AB3E-7FC2B4C39D36}" srcOrd="1" destOrd="0" presId="urn:microsoft.com/office/officeart/2005/8/layout/list1"/>
    <dgm:cxn modelId="{4EC6FE44-A4E8-48D5-9BF7-5BF99628E35C}" srcId="{F4C7A961-EABE-4642-85AC-4C2F00D73853}" destId="{C38C031C-6F8A-467F-9148-F53E0045C071}" srcOrd="1" destOrd="0" parTransId="{ABF065CD-7038-4084-97BB-741D840B65A1}" sibTransId="{F9E5407F-5AE4-48FC-8712-1BEFAA4B737C}"/>
    <dgm:cxn modelId="{A5632847-7A06-4E35-9DD5-D51C4D232177}" srcId="{F4C7A961-EABE-4642-85AC-4C2F00D73853}" destId="{DB39FA73-750C-4583-9420-F7C85AD1621F}" srcOrd="2" destOrd="0" parTransId="{00495E3B-E7F0-4146-BA6E-7BE1A37FA723}" sibTransId="{15A7FD62-CC23-4F43-ABBB-E9E003894366}"/>
    <dgm:cxn modelId="{2AAD9E49-E48A-4422-8BA4-F21085CFBCBB}" type="presOf" srcId="{DB39FA73-750C-4583-9420-F7C85AD1621F}" destId="{A38FD31F-5F50-445B-B25B-CC2F693A31BF}" srcOrd="0" destOrd="0" presId="urn:microsoft.com/office/officeart/2005/8/layout/list1"/>
    <dgm:cxn modelId="{CDEC8793-44C1-4675-9EF9-B28176C729A6}" type="presOf" srcId="{BC1E1058-A5A9-4533-86DE-E1C12F70F386}" destId="{C48D2B53-452C-4F42-B0A0-5A4A6DA59698}" srcOrd="1" destOrd="0" presId="urn:microsoft.com/office/officeart/2005/8/layout/list1"/>
    <dgm:cxn modelId="{1CBD7EC2-B404-48CB-938A-FEA60215892B}" srcId="{F4C7A961-EABE-4642-85AC-4C2F00D73853}" destId="{BC1E1058-A5A9-4533-86DE-E1C12F70F386}" srcOrd="3" destOrd="0" parTransId="{90D7FA6D-EA91-416A-9EC0-A239E4FCF316}" sibTransId="{5DED0CBD-52F3-4544-AF05-394CFE8F86AE}"/>
    <dgm:cxn modelId="{370A03EF-F1AD-4270-8698-10FB5FCE6B51}" type="presOf" srcId="{C38C031C-6F8A-467F-9148-F53E0045C071}" destId="{CFCBDAC8-0373-45A3-849F-E8C17090B2CB}" srcOrd="0" destOrd="0" presId="urn:microsoft.com/office/officeart/2005/8/layout/list1"/>
    <dgm:cxn modelId="{02775AF2-D059-480C-8E24-D7366CE29D75}" type="presOf" srcId="{DB39FA73-750C-4583-9420-F7C85AD1621F}" destId="{F3E8CEE3-7655-402A-A527-EB7C824893A8}" srcOrd="1" destOrd="0" presId="urn:microsoft.com/office/officeart/2005/8/layout/list1"/>
    <dgm:cxn modelId="{5713522B-7735-48CF-9AEA-436845D6C560}" type="presParOf" srcId="{5FA28377-8D69-47D3-83F9-C40F6C466040}" destId="{F613FA96-71FB-47A9-BE0D-BE09E769BFFA}" srcOrd="0" destOrd="0" presId="urn:microsoft.com/office/officeart/2005/8/layout/list1"/>
    <dgm:cxn modelId="{A82E6E01-E684-43E4-9B20-8A3DB3E801E7}" type="presParOf" srcId="{F613FA96-71FB-47A9-BE0D-BE09E769BFFA}" destId="{2E613649-D0FB-4FDB-B1E7-CC2AFC24E2CE}" srcOrd="0" destOrd="0" presId="urn:microsoft.com/office/officeart/2005/8/layout/list1"/>
    <dgm:cxn modelId="{1425313A-40CF-4043-ACF3-811D8E72FDCE}" type="presParOf" srcId="{F613FA96-71FB-47A9-BE0D-BE09E769BFFA}" destId="{FCD3875E-C120-4A95-9B30-1AFB4B990813}" srcOrd="1" destOrd="0" presId="urn:microsoft.com/office/officeart/2005/8/layout/list1"/>
    <dgm:cxn modelId="{0EFF99A2-2F26-4CAE-8590-ADC266EF1100}" type="presParOf" srcId="{5FA28377-8D69-47D3-83F9-C40F6C466040}" destId="{E6E04C45-8665-41CD-BA03-C748732FACA4}" srcOrd="1" destOrd="0" presId="urn:microsoft.com/office/officeart/2005/8/layout/list1"/>
    <dgm:cxn modelId="{D8B3F6FC-8D95-4691-B5B3-578EA36C97EE}" type="presParOf" srcId="{5FA28377-8D69-47D3-83F9-C40F6C466040}" destId="{3F446993-A49E-4DB0-B054-D7665877A37D}" srcOrd="2" destOrd="0" presId="urn:microsoft.com/office/officeart/2005/8/layout/list1"/>
    <dgm:cxn modelId="{A694E4F3-764D-45E1-864A-F7AE17471B93}" type="presParOf" srcId="{5FA28377-8D69-47D3-83F9-C40F6C466040}" destId="{6D61C267-8FF5-465C-8C00-9C95FDE35C63}" srcOrd="3" destOrd="0" presId="urn:microsoft.com/office/officeart/2005/8/layout/list1"/>
    <dgm:cxn modelId="{19D42D43-1AE9-4651-B05E-AC2296C239EE}" type="presParOf" srcId="{5FA28377-8D69-47D3-83F9-C40F6C466040}" destId="{D2F78EDD-64D7-4AAE-8DCE-728682277D58}" srcOrd="4" destOrd="0" presId="urn:microsoft.com/office/officeart/2005/8/layout/list1"/>
    <dgm:cxn modelId="{A1558496-0F29-45D5-88D9-C087DE4C3CE7}" type="presParOf" srcId="{D2F78EDD-64D7-4AAE-8DCE-728682277D58}" destId="{CFCBDAC8-0373-45A3-849F-E8C17090B2CB}" srcOrd="0" destOrd="0" presId="urn:microsoft.com/office/officeart/2005/8/layout/list1"/>
    <dgm:cxn modelId="{BBA291AA-CF51-48BD-BAFF-4485A083BE75}" type="presParOf" srcId="{D2F78EDD-64D7-4AAE-8DCE-728682277D58}" destId="{C74ADD8A-D887-45EE-AB3E-7FC2B4C39D36}" srcOrd="1" destOrd="0" presId="urn:microsoft.com/office/officeart/2005/8/layout/list1"/>
    <dgm:cxn modelId="{C6DD1C69-FB48-4232-8876-3DE1E839854C}" type="presParOf" srcId="{5FA28377-8D69-47D3-83F9-C40F6C466040}" destId="{9ECCB21C-DB80-4F4E-B119-4930BE7CF23E}" srcOrd="5" destOrd="0" presId="urn:microsoft.com/office/officeart/2005/8/layout/list1"/>
    <dgm:cxn modelId="{EF53F998-8C84-4F92-85EC-5F44ABA1D5DB}" type="presParOf" srcId="{5FA28377-8D69-47D3-83F9-C40F6C466040}" destId="{25F6642E-722E-443D-971F-6C0C6BBDCCDE}" srcOrd="6" destOrd="0" presId="urn:microsoft.com/office/officeart/2005/8/layout/list1"/>
    <dgm:cxn modelId="{9F3E09D9-46C4-4DB4-91D9-AB346625F6FE}" type="presParOf" srcId="{5FA28377-8D69-47D3-83F9-C40F6C466040}" destId="{51083628-1813-408D-83E6-7A4CB24B9479}" srcOrd="7" destOrd="0" presId="urn:microsoft.com/office/officeart/2005/8/layout/list1"/>
    <dgm:cxn modelId="{9029625F-2C01-4102-8C1F-0A97526E377C}" type="presParOf" srcId="{5FA28377-8D69-47D3-83F9-C40F6C466040}" destId="{89F22B5B-DCDF-4047-B60B-264FB3E72F62}" srcOrd="8" destOrd="0" presId="urn:microsoft.com/office/officeart/2005/8/layout/list1"/>
    <dgm:cxn modelId="{70E16F00-D34D-4F5D-A1ED-B8AA23804E25}" type="presParOf" srcId="{89F22B5B-DCDF-4047-B60B-264FB3E72F62}" destId="{A38FD31F-5F50-445B-B25B-CC2F693A31BF}" srcOrd="0" destOrd="0" presId="urn:microsoft.com/office/officeart/2005/8/layout/list1"/>
    <dgm:cxn modelId="{A6D85232-C1A7-446E-9FCC-5047F93525C4}" type="presParOf" srcId="{89F22B5B-DCDF-4047-B60B-264FB3E72F62}" destId="{F3E8CEE3-7655-402A-A527-EB7C824893A8}" srcOrd="1" destOrd="0" presId="urn:microsoft.com/office/officeart/2005/8/layout/list1"/>
    <dgm:cxn modelId="{742269CD-E8E1-4FE7-B5E0-E97F52F83C93}" type="presParOf" srcId="{5FA28377-8D69-47D3-83F9-C40F6C466040}" destId="{24B0ED4D-4ED0-475F-BFD5-B25A3A6893AF}" srcOrd="9" destOrd="0" presId="urn:microsoft.com/office/officeart/2005/8/layout/list1"/>
    <dgm:cxn modelId="{5517BC75-B840-491C-9FB5-B67964707554}" type="presParOf" srcId="{5FA28377-8D69-47D3-83F9-C40F6C466040}" destId="{FCC59701-E529-4C3E-A142-A44170C4182B}" srcOrd="10" destOrd="0" presId="urn:microsoft.com/office/officeart/2005/8/layout/list1"/>
    <dgm:cxn modelId="{3DE40F18-77E9-4874-A983-CB14E8C9217A}" type="presParOf" srcId="{5FA28377-8D69-47D3-83F9-C40F6C466040}" destId="{37E981A2-9933-4CBD-8197-319A70054D9E}" srcOrd="11" destOrd="0" presId="urn:microsoft.com/office/officeart/2005/8/layout/list1"/>
    <dgm:cxn modelId="{09EB5C34-59CB-4030-838D-35501691EBB2}" type="presParOf" srcId="{5FA28377-8D69-47D3-83F9-C40F6C466040}" destId="{DC88F7C9-8BCE-4425-91FC-AE16E309FF6C}" srcOrd="12" destOrd="0" presId="urn:microsoft.com/office/officeart/2005/8/layout/list1"/>
    <dgm:cxn modelId="{82CC6EC4-E7B2-4AA3-8215-0042DF09595C}" type="presParOf" srcId="{DC88F7C9-8BCE-4425-91FC-AE16E309FF6C}" destId="{F6AF38ED-6300-4CB2-A964-F3081A1BB0AC}" srcOrd="0" destOrd="0" presId="urn:microsoft.com/office/officeart/2005/8/layout/list1"/>
    <dgm:cxn modelId="{8B51B786-57FB-4D34-B701-31D686716595}" type="presParOf" srcId="{DC88F7C9-8BCE-4425-91FC-AE16E309FF6C}" destId="{C48D2B53-452C-4F42-B0A0-5A4A6DA59698}" srcOrd="1" destOrd="0" presId="urn:microsoft.com/office/officeart/2005/8/layout/list1"/>
    <dgm:cxn modelId="{AF7540A5-B16F-4C45-9207-25844D231DC9}" type="presParOf" srcId="{5FA28377-8D69-47D3-83F9-C40F6C466040}" destId="{E53D087D-5236-426B-8DA5-79D1F79511AE}" srcOrd="13" destOrd="0" presId="urn:microsoft.com/office/officeart/2005/8/layout/list1"/>
    <dgm:cxn modelId="{E03C2552-BC0F-4989-A51B-9FDD9D26182E}" type="presParOf" srcId="{5FA28377-8D69-47D3-83F9-C40F6C466040}" destId="{56E0D144-FB2F-4C6A-A941-F6C819D7FD3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4C7A961-EABE-4642-85AC-4C2F00D73853}" type="doc">
      <dgm:prSet loTypeId="urn:microsoft.com/office/officeart/2005/8/layout/list1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B2C4279-5443-4A77-ADED-5A2B7FA19E62}">
      <dgm:prSet phldrT="[Texto]" custT="1"/>
      <dgm:spPr/>
      <dgm:t>
        <a:bodyPr/>
        <a:lstStyle/>
        <a:p>
          <a:r>
            <a:rPr lang="es-EC" sz="1600" dirty="0"/>
            <a:t>Coeficiente de endogamia (F</a:t>
          </a:r>
          <a:r>
            <a:rPr lang="es-EC" sz="1000" dirty="0"/>
            <a:t>IS</a:t>
          </a:r>
          <a:r>
            <a:rPr lang="es-EC" sz="1600" dirty="0"/>
            <a:t>)</a:t>
          </a:r>
          <a:endParaRPr lang="en-US" sz="1600" dirty="0"/>
        </a:p>
      </dgm:t>
    </dgm:pt>
    <dgm:pt modelId="{A57A0F54-F3B7-49AE-8407-9A30E00B5177}" type="parTrans" cxnId="{C9DB560D-732A-4BCA-AB56-BFBE31800CAD}">
      <dgm:prSet/>
      <dgm:spPr/>
      <dgm:t>
        <a:bodyPr/>
        <a:lstStyle/>
        <a:p>
          <a:endParaRPr lang="en-US" sz="1600"/>
        </a:p>
      </dgm:t>
    </dgm:pt>
    <dgm:pt modelId="{480EA3CF-1123-4091-ACEF-C8DDE8F3E6E8}" type="sibTrans" cxnId="{C9DB560D-732A-4BCA-AB56-BFBE31800CAD}">
      <dgm:prSet/>
      <dgm:spPr/>
      <dgm:t>
        <a:bodyPr/>
        <a:lstStyle/>
        <a:p>
          <a:endParaRPr lang="en-US" sz="1600"/>
        </a:p>
      </dgm:t>
    </dgm:pt>
    <dgm:pt modelId="{C38C031C-6F8A-467F-9148-F53E0045C071}">
      <dgm:prSet phldrT="[Texto]" custT="1"/>
      <dgm:spPr/>
      <dgm:t>
        <a:bodyPr/>
        <a:lstStyle/>
        <a:p>
          <a:r>
            <a:rPr lang="es-EC" sz="1600" dirty="0"/>
            <a:t>Índice de fijación  (F</a:t>
          </a:r>
          <a:r>
            <a:rPr lang="es-EC" sz="1050" dirty="0"/>
            <a:t>IT</a:t>
          </a:r>
          <a:r>
            <a:rPr lang="es-EC" sz="1600" dirty="0"/>
            <a:t>)</a:t>
          </a:r>
          <a:endParaRPr lang="en-US" sz="1600" dirty="0"/>
        </a:p>
      </dgm:t>
    </dgm:pt>
    <dgm:pt modelId="{ABF065CD-7038-4084-97BB-741D840B65A1}" type="parTrans" cxnId="{4EC6FE44-A4E8-48D5-9BF7-5BF99628E35C}">
      <dgm:prSet/>
      <dgm:spPr/>
      <dgm:t>
        <a:bodyPr/>
        <a:lstStyle/>
        <a:p>
          <a:endParaRPr lang="en-US" sz="1600"/>
        </a:p>
      </dgm:t>
    </dgm:pt>
    <dgm:pt modelId="{F9E5407F-5AE4-48FC-8712-1BEFAA4B737C}" type="sibTrans" cxnId="{4EC6FE44-A4E8-48D5-9BF7-5BF99628E35C}">
      <dgm:prSet/>
      <dgm:spPr/>
      <dgm:t>
        <a:bodyPr/>
        <a:lstStyle/>
        <a:p>
          <a:endParaRPr lang="en-US" sz="1600"/>
        </a:p>
      </dgm:t>
    </dgm:pt>
    <dgm:pt modelId="{DB39FA73-750C-4583-9420-F7C85AD1621F}">
      <dgm:prSet phldrT="[Texto]" custT="1"/>
      <dgm:spPr/>
      <dgm:t>
        <a:bodyPr/>
        <a:lstStyle/>
        <a:p>
          <a:r>
            <a:rPr lang="es-EC" sz="1600" dirty="0"/>
            <a:t>Coeficiente de fijación (F</a:t>
          </a:r>
          <a:r>
            <a:rPr lang="es-EC" sz="1050" dirty="0"/>
            <a:t>ST</a:t>
          </a:r>
          <a:r>
            <a:rPr lang="es-EC" sz="1600" dirty="0"/>
            <a:t>)</a:t>
          </a:r>
          <a:endParaRPr lang="en-US" sz="1600" dirty="0"/>
        </a:p>
      </dgm:t>
    </dgm:pt>
    <dgm:pt modelId="{00495E3B-E7F0-4146-BA6E-7BE1A37FA723}" type="parTrans" cxnId="{A5632847-7A06-4E35-9DD5-D51C4D232177}">
      <dgm:prSet/>
      <dgm:spPr/>
      <dgm:t>
        <a:bodyPr/>
        <a:lstStyle/>
        <a:p>
          <a:endParaRPr lang="en-US" sz="1600"/>
        </a:p>
      </dgm:t>
    </dgm:pt>
    <dgm:pt modelId="{15A7FD62-CC23-4F43-ABBB-E9E003894366}" type="sibTrans" cxnId="{A5632847-7A06-4E35-9DD5-D51C4D232177}">
      <dgm:prSet/>
      <dgm:spPr/>
      <dgm:t>
        <a:bodyPr/>
        <a:lstStyle/>
        <a:p>
          <a:endParaRPr lang="en-US" sz="1600"/>
        </a:p>
      </dgm:t>
    </dgm:pt>
    <dgm:pt modelId="{5FA28377-8D69-47D3-83F9-C40F6C466040}" type="pres">
      <dgm:prSet presAssocID="{F4C7A961-EABE-4642-85AC-4C2F00D73853}" presName="linear" presStyleCnt="0">
        <dgm:presLayoutVars>
          <dgm:dir/>
          <dgm:animLvl val="lvl"/>
          <dgm:resizeHandles val="exact"/>
        </dgm:presLayoutVars>
      </dgm:prSet>
      <dgm:spPr/>
    </dgm:pt>
    <dgm:pt modelId="{F613FA96-71FB-47A9-BE0D-BE09E769BFFA}" type="pres">
      <dgm:prSet presAssocID="{4B2C4279-5443-4A77-ADED-5A2B7FA19E62}" presName="parentLin" presStyleCnt="0"/>
      <dgm:spPr/>
    </dgm:pt>
    <dgm:pt modelId="{2E613649-D0FB-4FDB-B1E7-CC2AFC24E2CE}" type="pres">
      <dgm:prSet presAssocID="{4B2C4279-5443-4A77-ADED-5A2B7FA19E62}" presName="parentLeftMargin" presStyleLbl="node1" presStyleIdx="0" presStyleCnt="3"/>
      <dgm:spPr/>
    </dgm:pt>
    <dgm:pt modelId="{FCD3875E-C120-4A95-9B30-1AFB4B990813}" type="pres">
      <dgm:prSet presAssocID="{4B2C4279-5443-4A77-ADED-5A2B7FA19E6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6E04C45-8665-41CD-BA03-C748732FACA4}" type="pres">
      <dgm:prSet presAssocID="{4B2C4279-5443-4A77-ADED-5A2B7FA19E62}" presName="negativeSpace" presStyleCnt="0"/>
      <dgm:spPr/>
    </dgm:pt>
    <dgm:pt modelId="{3F446993-A49E-4DB0-B054-D7665877A37D}" type="pres">
      <dgm:prSet presAssocID="{4B2C4279-5443-4A77-ADED-5A2B7FA19E62}" presName="childText" presStyleLbl="conFgAcc1" presStyleIdx="0" presStyleCnt="3">
        <dgm:presLayoutVars>
          <dgm:bulletEnabled val="1"/>
        </dgm:presLayoutVars>
      </dgm:prSet>
      <dgm:spPr/>
    </dgm:pt>
    <dgm:pt modelId="{6D61C267-8FF5-465C-8C00-9C95FDE35C63}" type="pres">
      <dgm:prSet presAssocID="{480EA3CF-1123-4091-ACEF-C8DDE8F3E6E8}" presName="spaceBetweenRectangles" presStyleCnt="0"/>
      <dgm:spPr/>
    </dgm:pt>
    <dgm:pt modelId="{D2F78EDD-64D7-4AAE-8DCE-728682277D58}" type="pres">
      <dgm:prSet presAssocID="{C38C031C-6F8A-467F-9148-F53E0045C071}" presName="parentLin" presStyleCnt="0"/>
      <dgm:spPr/>
    </dgm:pt>
    <dgm:pt modelId="{CFCBDAC8-0373-45A3-849F-E8C17090B2CB}" type="pres">
      <dgm:prSet presAssocID="{C38C031C-6F8A-467F-9148-F53E0045C071}" presName="parentLeftMargin" presStyleLbl="node1" presStyleIdx="0" presStyleCnt="3"/>
      <dgm:spPr/>
    </dgm:pt>
    <dgm:pt modelId="{C74ADD8A-D887-45EE-AB3E-7FC2B4C39D36}" type="pres">
      <dgm:prSet presAssocID="{C38C031C-6F8A-467F-9148-F53E0045C07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ECCB21C-DB80-4F4E-B119-4930BE7CF23E}" type="pres">
      <dgm:prSet presAssocID="{C38C031C-6F8A-467F-9148-F53E0045C071}" presName="negativeSpace" presStyleCnt="0"/>
      <dgm:spPr/>
    </dgm:pt>
    <dgm:pt modelId="{25F6642E-722E-443D-971F-6C0C6BBDCCDE}" type="pres">
      <dgm:prSet presAssocID="{C38C031C-6F8A-467F-9148-F53E0045C071}" presName="childText" presStyleLbl="conFgAcc1" presStyleIdx="1" presStyleCnt="3">
        <dgm:presLayoutVars>
          <dgm:bulletEnabled val="1"/>
        </dgm:presLayoutVars>
      </dgm:prSet>
      <dgm:spPr/>
    </dgm:pt>
    <dgm:pt modelId="{51083628-1813-408D-83E6-7A4CB24B9479}" type="pres">
      <dgm:prSet presAssocID="{F9E5407F-5AE4-48FC-8712-1BEFAA4B737C}" presName="spaceBetweenRectangles" presStyleCnt="0"/>
      <dgm:spPr/>
    </dgm:pt>
    <dgm:pt modelId="{89F22B5B-DCDF-4047-B60B-264FB3E72F62}" type="pres">
      <dgm:prSet presAssocID="{DB39FA73-750C-4583-9420-F7C85AD1621F}" presName="parentLin" presStyleCnt="0"/>
      <dgm:spPr/>
    </dgm:pt>
    <dgm:pt modelId="{A38FD31F-5F50-445B-B25B-CC2F693A31BF}" type="pres">
      <dgm:prSet presAssocID="{DB39FA73-750C-4583-9420-F7C85AD1621F}" presName="parentLeftMargin" presStyleLbl="node1" presStyleIdx="1" presStyleCnt="3"/>
      <dgm:spPr/>
    </dgm:pt>
    <dgm:pt modelId="{F3E8CEE3-7655-402A-A527-EB7C824893A8}" type="pres">
      <dgm:prSet presAssocID="{DB39FA73-750C-4583-9420-F7C85AD1621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4B0ED4D-4ED0-475F-BFD5-B25A3A6893AF}" type="pres">
      <dgm:prSet presAssocID="{DB39FA73-750C-4583-9420-F7C85AD1621F}" presName="negativeSpace" presStyleCnt="0"/>
      <dgm:spPr/>
    </dgm:pt>
    <dgm:pt modelId="{FCC59701-E529-4C3E-A142-A44170C4182B}" type="pres">
      <dgm:prSet presAssocID="{DB39FA73-750C-4583-9420-F7C85AD1621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7980C07-6AFB-4A25-A78C-A43986A819EB}" type="presOf" srcId="{4B2C4279-5443-4A77-ADED-5A2B7FA19E62}" destId="{FCD3875E-C120-4A95-9B30-1AFB4B990813}" srcOrd="1" destOrd="0" presId="urn:microsoft.com/office/officeart/2005/8/layout/list1"/>
    <dgm:cxn modelId="{C9DB560D-732A-4BCA-AB56-BFBE31800CAD}" srcId="{F4C7A961-EABE-4642-85AC-4C2F00D73853}" destId="{4B2C4279-5443-4A77-ADED-5A2B7FA19E62}" srcOrd="0" destOrd="0" parTransId="{A57A0F54-F3B7-49AE-8407-9A30E00B5177}" sibTransId="{480EA3CF-1123-4091-ACEF-C8DDE8F3E6E8}"/>
    <dgm:cxn modelId="{73824620-6A0B-4849-B300-D5599C4C299F}" type="presOf" srcId="{4B2C4279-5443-4A77-ADED-5A2B7FA19E62}" destId="{2E613649-D0FB-4FDB-B1E7-CC2AFC24E2CE}" srcOrd="0" destOrd="0" presId="urn:microsoft.com/office/officeart/2005/8/layout/list1"/>
    <dgm:cxn modelId="{D9538530-7EF0-462D-8DBC-B9CBF5FD08AA}" type="presOf" srcId="{F4C7A961-EABE-4642-85AC-4C2F00D73853}" destId="{5FA28377-8D69-47D3-83F9-C40F6C466040}" srcOrd="0" destOrd="0" presId="urn:microsoft.com/office/officeart/2005/8/layout/list1"/>
    <dgm:cxn modelId="{A21A3D63-FDCC-4C44-B635-EFC33B17C11B}" type="presOf" srcId="{C38C031C-6F8A-467F-9148-F53E0045C071}" destId="{C74ADD8A-D887-45EE-AB3E-7FC2B4C39D36}" srcOrd="1" destOrd="0" presId="urn:microsoft.com/office/officeart/2005/8/layout/list1"/>
    <dgm:cxn modelId="{4EC6FE44-A4E8-48D5-9BF7-5BF99628E35C}" srcId="{F4C7A961-EABE-4642-85AC-4C2F00D73853}" destId="{C38C031C-6F8A-467F-9148-F53E0045C071}" srcOrd="1" destOrd="0" parTransId="{ABF065CD-7038-4084-97BB-741D840B65A1}" sibTransId="{F9E5407F-5AE4-48FC-8712-1BEFAA4B737C}"/>
    <dgm:cxn modelId="{A5632847-7A06-4E35-9DD5-D51C4D232177}" srcId="{F4C7A961-EABE-4642-85AC-4C2F00D73853}" destId="{DB39FA73-750C-4583-9420-F7C85AD1621F}" srcOrd="2" destOrd="0" parTransId="{00495E3B-E7F0-4146-BA6E-7BE1A37FA723}" sibTransId="{15A7FD62-CC23-4F43-ABBB-E9E003894366}"/>
    <dgm:cxn modelId="{2AAD9E49-E48A-4422-8BA4-F21085CFBCBB}" type="presOf" srcId="{DB39FA73-750C-4583-9420-F7C85AD1621F}" destId="{A38FD31F-5F50-445B-B25B-CC2F693A31BF}" srcOrd="0" destOrd="0" presId="urn:microsoft.com/office/officeart/2005/8/layout/list1"/>
    <dgm:cxn modelId="{370A03EF-F1AD-4270-8698-10FB5FCE6B51}" type="presOf" srcId="{C38C031C-6F8A-467F-9148-F53E0045C071}" destId="{CFCBDAC8-0373-45A3-849F-E8C17090B2CB}" srcOrd="0" destOrd="0" presId="urn:microsoft.com/office/officeart/2005/8/layout/list1"/>
    <dgm:cxn modelId="{02775AF2-D059-480C-8E24-D7366CE29D75}" type="presOf" srcId="{DB39FA73-750C-4583-9420-F7C85AD1621F}" destId="{F3E8CEE3-7655-402A-A527-EB7C824893A8}" srcOrd="1" destOrd="0" presId="urn:microsoft.com/office/officeart/2005/8/layout/list1"/>
    <dgm:cxn modelId="{5713522B-7735-48CF-9AEA-436845D6C560}" type="presParOf" srcId="{5FA28377-8D69-47D3-83F9-C40F6C466040}" destId="{F613FA96-71FB-47A9-BE0D-BE09E769BFFA}" srcOrd="0" destOrd="0" presId="urn:microsoft.com/office/officeart/2005/8/layout/list1"/>
    <dgm:cxn modelId="{A82E6E01-E684-43E4-9B20-8A3DB3E801E7}" type="presParOf" srcId="{F613FA96-71FB-47A9-BE0D-BE09E769BFFA}" destId="{2E613649-D0FB-4FDB-B1E7-CC2AFC24E2CE}" srcOrd="0" destOrd="0" presId="urn:microsoft.com/office/officeart/2005/8/layout/list1"/>
    <dgm:cxn modelId="{1425313A-40CF-4043-ACF3-811D8E72FDCE}" type="presParOf" srcId="{F613FA96-71FB-47A9-BE0D-BE09E769BFFA}" destId="{FCD3875E-C120-4A95-9B30-1AFB4B990813}" srcOrd="1" destOrd="0" presId="urn:microsoft.com/office/officeart/2005/8/layout/list1"/>
    <dgm:cxn modelId="{0EFF99A2-2F26-4CAE-8590-ADC266EF1100}" type="presParOf" srcId="{5FA28377-8D69-47D3-83F9-C40F6C466040}" destId="{E6E04C45-8665-41CD-BA03-C748732FACA4}" srcOrd="1" destOrd="0" presId="urn:microsoft.com/office/officeart/2005/8/layout/list1"/>
    <dgm:cxn modelId="{D8B3F6FC-8D95-4691-B5B3-578EA36C97EE}" type="presParOf" srcId="{5FA28377-8D69-47D3-83F9-C40F6C466040}" destId="{3F446993-A49E-4DB0-B054-D7665877A37D}" srcOrd="2" destOrd="0" presId="urn:microsoft.com/office/officeart/2005/8/layout/list1"/>
    <dgm:cxn modelId="{A694E4F3-764D-45E1-864A-F7AE17471B93}" type="presParOf" srcId="{5FA28377-8D69-47D3-83F9-C40F6C466040}" destId="{6D61C267-8FF5-465C-8C00-9C95FDE35C63}" srcOrd="3" destOrd="0" presId="urn:microsoft.com/office/officeart/2005/8/layout/list1"/>
    <dgm:cxn modelId="{19D42D43-1AE9-4651-B05E-AC2296C239EE}" type="presParOf" srcId="{5FA28377-8D69-47D3-83F9-C40F6C466040}" destId="{D2F78EDD-64D7-4AAE-8DCE-728682277D58}" srcOrd="4" destOrd="0" presId="urn:microsoft.com/office/officeart/2005/8/layout/list1"/>
    <dgm:cxn modelId="{A1558496-0F29-45D5-88D9-C087DE4C3CE7}" type="presParOf" srcId="{D2F78EDD-64D7-4AAE-8DCE-728682277D58}" destId="{CFCBDAC8-0373-45A3-849F-E8C17090B2CB}" srcOrd="0" destOrd="0" presId="urn:microsoft.com/office/officeart/2005/8/layout/list1"/>
    <dgm:cxn modelId="{BBA291AA-CF51-48BD-BAFF-4485A083BE75}" type="presParOf" srcId="{D2F78EDD-64D7-4AAE-8DCE-728682277D58}" destId="{C74ADD8A-D887-45EE-AB3E-7FC2B4C39D36}" srcOrd="1" destOrd="0" presId="urn:microsoft.com/office/officeart/2005/8/layout/list1"/>
    <dgm:cxn modelId="{C6DD1C69-FB48-4232-8876-3DE1E839854C}" type="presParOf" srcId="{5FA28377-8D69-47D3-83F9-C40F6C466040}" destId="{9ECCB21C-DB80-4F4E-B119-4930BE7CF23E}" srcOrd="5" destOrd="0" presId="urn:microsoft.com/office/officeart/2005/8/layout/list1"/>
    <dgm:cxn modelId="{EF53F998-8C84-4F92-85EC-5F44ABA1D5DB}" type="presParOf" srcId="{5FA28377-8D69-47D3-83F9-C40F6C466040}" destId="{25F6642E-722E-443D-971F-6C0C6BBDCCDE}" srcOrd="6" destOrd="0" presId="urn:microsoft.com/office/officeart/2005/8/layout/list1"/>
    <dgm:cxn modelId="{9F3E09D9-46C4-4DB4-91D9-AB346625F6FE}" type="presParOf" srcId="{5FA28377-8D69-47D3-83F9-C40F6C466040}" destId="{51083628-1813-408D-83E6-7A4CB24B9479}" srcOrd="7" destOrd="0" presId="urn:microsoft.com/office/officeart/2005/8/layout/list1"/>
    <dgm:cxn modelId="{9029625F-2C01-4102-8C1F-0A97526E377C}" type="presParOf" srcId="{5FA28377-8D69-47D3-83F9-C40F6C466040}" destId="{89F22B5B-DCDF-4047-B60B-264FB3E72F62}" srcOrd="8" destOrd="0" presId="urn:microsoft.com/office/officeart/2005/8/layout/list1"/>
    <dgm:cxn modelId="{70E16F00-D34D-4F5D-A1ED-B8AA23804E25}" type="presParOf" srcId="{89F22B5B-DCDF-4047-B60B-264FB3E72F62}" destId="{A38FD31F-5F50-445B-B25B-CC2F693A31BF}" srcOrd="0" destOrd="0" presId="urn:microsoft.com/office/officeart/2005/8/layout/list1"/>
    <dgm:cxn modelId="{A6D85232-C1A7-446E-9FCC-5047F93525C4}" type="presParOf" srcId="{89F22B5B-DCDF-4047-B60B-264FB3E72F62}" destId="{F3E8CEE3-7655-402A-A527-EB7C824893A8}" srcOrd="1" destOrd="0" presId="urn:microsoft.com/office/officeart/2005/8/layout/list1"/>
    <dgm:cxn modelId="{742269CD-E8E1-4FE7-B5E0-E97F52F83C93}" type="presParOf" srcId="{5FA28377-8D69-47D3-83F9-C40F6C466040}" destId="{24B0ED4D-4ED0-475F-BFD5-B25A3A6893AF}" srcOrd="9" destOrd="0" presId="urn:microsoft.com/office/officeart/2005/8/layout/list1"/>
    <dgm:cxn modelId="{5517BC75-B840-491C-9FB5-B67964707554}" type="presParOf" srcId="{5FA28377-8D69-47D3-83F9-C40F6C466040}" destId="{FCC59701-E529-4C3E-A142-A44170C4182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BAA128C-EA7B-4225-B592-9D6B8DB639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A75B4A-9ED4-40AC-B19A-59BEF8CF86EE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C" sz="1600" dirty="0">
              <a:solidFill>
                <a:schemeClr val="tx1"/>
              </a:solidFill>
            </a:rPr>
            <a:t>Matriz de </a:t>
          </a:r>
          <a:r>
            <a:rPr lang="es-EC" sz="1600" dirty="0" err="1">
              <a:solidFill>
                <a:schemeClr val="tx1"/>
              </a:solidFill>
            </a:rPr>
            <a:t>disimiliaridad</a:t>
          </a:r>
          <a:endParaRPr lang="en-US" sz="1600" dirty="0">
            <a:solidFill>
              <a:schemeClr val="tx1"/>
            </a:solidFill>
          </a:endParaRPr>
        </a:p>
      </dgm:t>
    </dgm:pt>
    <dgm:pt modelId="{BD3C1EE3-5568-438C-B5AB-9E7027F94685}" type="parTrans" cxnId="{226EB7FF-51A8-4F5F-B741-925737725FF2}">
      <dgm:prSet/>
      <dgm:spPr/>
      <dgm:t>
        <a:bodyPr/>
        <a:lstStyle/>
        <a:p>
          <a:endParaRPr lang="en-US" sz="2000"/>
        </a:p>
      </dgm:t>
    </dgm:pt>
    <dgm:pt modelId="{0F67C26B-EC5C-4099-9545-9C52045F5BB8}" type="sibTrans" cxnId="{226EB7FF-51A8-4F5F-B741-925737725FF2}">
      <dgm:prSet/>
      <dgm:spPr/>
      <dgm:t>
        <a:bodyPr/>
        <a:lstStyle/>
        <a:p>
          <a:endParaRPr lang="en-US" sz="2000"/>
        </a:p>
      </dgm:t>
    </dgm:pt>
    <dgm:pt modelId="{F947A470-3E83-49AF-A8BE-F694FD8780A8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C" sz="1600" dirty="0" err="1">
              <a:solidFill>
                <a:schemeClr val="tx1"/>
              </a:solidFill>
            </a:rPr>
            <a:t>Dendograma</a:t>
          </a:r>
          <a:endParaRPr lang="en-US" sz="1600" dirty="0">
            <a:solidFill>
              <a:schemeClr val="tx1"/>
            </a:solidFill>
          </a:endParaRPr>
        </a:p>
      </dgm:t>
    </dgm:pt>
    <dgm:pt modelId="{22A78D7E-7322-428A-A9EE-AE58B6BCB8C4}" type="parTrans" cxnId="{693B30A7-D740-40CC-AD54-49D8B028259A}">
      <dgm:prSet/>
      <dgm:spPr/>
      <dgm:t>
        <a:bodyPr/>
        <a:lstStyle/>
        <a:p>
          <a:endParaRPr lang="en-US" sz="2000"/>
        </a:p>
      </dgm:t>
    </dgm:pt>
    <dgm:pt modelId="{CCD4DD2E-83AF-463F-9744-41054C78CF53}" type="sibTrans" cxnId="{693B30A7-D740-40CC-AD54-49D8B028259A}">
      <dgm:prSet/>
      <dgm:spPr/>
      <dgm:t>
        <a:bodyPr/>
        <a:lstStyle/>
        <a:p>
          <a:endParaRPr lang="en-US" sz="2000"/>
        </a:p>
      </dgm:t>
    </dgm:pt>
    <dgm:pt modelId="{7D5006C0-830F-460B-AFED-03BE796FAC9D}">
      <dgm:prSet phldrT="[Texto]" custT="1"/>
      <dgm:spPr/>
      <dgm:t>
        <a:bodyPr/>
        <a:lstStyle/>
        <a:p>
          <a:r>
            <a:rPr lang="es-EC" sz="1600" dirty="0"/>
            <a:t>UPGMA y NJ (1000 iteraciones)</a:t>
          </a:r>
          <a:endParaRPr lang="en-US" sz="1600" dirty="0"/>
        </a:p>
      </dgm:t>
    </dgm:pt>
    <dgm:pt modelId="{EDCAD66A-7884-494F-8C2C-4317E5DAF7A0}" type="parTrans" cxnId="{EADA3331-54BC-43E4-909C-F2C25F5D7AA5}">
      <dgm:prSet/>
      <dgm:spPr/>
      <dgm:t>
        <a:bodyPr/>
        <a:lstStyle/>
        <a:p>
          <a:endParaRPr lang="en-US" sz="2000"/>
        </a:p>
      </dgm:t>
    </dgm:pt>
    <dgm:pt modelId="{855A7ABE-3379-4884-9FAC-34B4E9EDA10F}" type="sibTrans" cxnId="{EADA3331-54BC-43E4-909C-F2C25F5D7AA5}">
      <dgm:prSet/>
      <dgm:spPr/>
      <dgm:t>
        <a:bodyPr/>
        <a:lstStyle/>
        <a:p>
          <a:endParaRPr lang="en-US" sz="2000"/>
        </a:p>
      </dgm:t>
    </dgm:pt>
    <dgm:pt modelId="{B2DEC318-A10F-478D-9B4D-9989ABCDC954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C" sz="1600" dirty="0">
              <a:solidFill>
                <a:schemeClr val="tx1"/>
              </a:solidFill>
            </a:rPr>
            <a:t>Asignación a Poblaciones</a:t>
          </a:r>
          <a:endParaRPr lang="en-US" sz="1600" dirty="0">
            <a:solidFill>
              <a:schemeClr val="tx1"/>
            </a:solidFill>
          </a:endParaRPr>
        </a:p>
      </dgm:t>
    </dgm:pt>
    <dgm:pt modelId="{9161C536-B998-463A-A7CA-EF015F965CF6}" type="parTrans" cxnId="{91BC7E6F-F6F5-49D1-85E3-07442E0AAF97}">
      <dgm:prSet/>
      <dgm:spPr/>
      <dgm:t>
        <a:bodyPr/>
        <a:lstStyle/>
        <a:p>
          <a:endParaRPr lang="en-US" sz="2000"/>
        </a:p>
      </dgm:t>
    </dgm:pt>
    <dgm:pt modelId="{71A4BCAE-4059-4FF3-88F8-E5BE3EB06153}" type="sibTrans" cxnId="{91BC7E6F-F6F5-49D1-85E3-07442E0AAF97}">
      <dgm:prSet/>
      <dgm:spPr/>
      <dgm:t>
        <a:bodyPr/>
        <a:lstStyle/>
        <a:p>
          <a:endParaRPr lang="en-US" sz="2000"/>
        </a:p>
      </dgm:t>
    </dgm:pt>
    <dgm:pt modelId="{CBC2D35F-EA37-4D92-9E34-3DC2FD995FB0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C" sz="1600" dirty="0">
              <a:solidFill>
                <a:schemeClr val="tx1"/>
              </a:solidFill>
            </a:rPr>
            <a:t>Análisis de Coordenadas Principales</a:t>
          </a:r>
          <a:endParaRPr lang="en-US" sz="1600" dirty="0">
            <a:solidFill>
              <a:schemeClr val="tx1"/>
            </a:solidFill>
          </a:endParaRPr>
        </a:p>
      </dgm:t>
    </dgm:pt>
    <dgm:pt modelId="{1D880DD0-3B82-431B-A171-385C999DA313}" type="parTrans" cxnId="{B0CCEC8B-C25A-4B45-8344-087832E54FAB}">
      <dgm:prSet/>
      <dgm:spPr/>
      <dgm:t>
        <a:bodyPr/>
        <a:lstStyle/>
        <a:p>
          <a:endParaRPr lang="en-US" sz="2000"/>
        </a:p>
      </dgm:t>
    </dgm:pt>
    <dgm:pt modelId="{8292F1B2-776E-4B02-8EAB-6ED2629A09F0}" type="sibTrans" cxnId="{B0CCEC8B-C25A-4B45-8344-087832E54FAB}">
      <dgm:prSet/>
      <dgm:spPr/>
      <dgm:t>
        <a:bodyPr/>
        <a:lstStyle/>
        <a:p>
          <a:endParaRPr lang="en-US" sz="2000"/>
        </a:p>
      </dgm:t>
    </dgm:pt>
    <dgm:pt modelId="{F9C81645-C2D1-4C70-8745-5B2CBD3E797D}" type="pres">
      <dgm:prSet presAssocID="{6BAA128C-EA7B-4225-B592-9D6B8DB639AE}" presName="linear" presStyleCnt="0">
        <dgm:presLayoutVars>
          <dgm:animLvl val="lvl"/>
          <dgm:resizeHandles val="exact"/>
        </dgm:presLayoutVars>
      </dgm:prSet>
      <dgm:spPr/>
    </dgm:pt>
    <dgm:pt modelId="{325E7F9A-CE3A-4EA9-97D0-B52A3F3C9BF5}" type="pres">
      <dgm:prSet presAssocID="{B2DEC318-A10F-478D-9B4D-9989ABCDC954}" presName="parentText" presStyleLbl="node1" presStyleIdx="0" presStyleCnt="4" custScaleY="56775">
        <dgm:presLayoutVars>
          <dgm:chMax val="0"/>
          <dgm:bulletEnabled val="1"/>
        </dgm:presLayoutVars>
      </dgm:prSet>
      <dgm:spPr/>
    </dgm:pt>
    <dgm:pt modelId="{639A0CC9-E0A9-44E3-9113-AB0CC49B7B8A}" type="pres">
      <dgm:prSet presAssocID="{71A4BCAE-4059-4FF3-88F8-E5BE3EB06153}" presName="spacer" presStyleCnt="0"/>
      <dgm:spPr/>
    </dgm:pt>
    <dgm:pt modelId="{FE51CC8C-138A-4375-95B2-3FF0ADA33017}" type="pres">
      <dgm:prSet presAssocID="{1CA75B4A-9ED4-40AC-B19A-59BEF8CF86EE}" presName="parentText" presStyleLbl="node1" presStyleIdx="1" presStyleCnt="4" custScaleY="53558">
        <dgm:presLayoutVars>
          <dgm:chMax val="0"/>
          <dgm:bulletEnabled val="1"/>
        </dgm:presLayoutVars>
      </dgm:prSet>
      <dgm:spPr/>
    </dgm:pt>
    <dgm:pt modelId="{FBF0B12E-B058-4E54-A7F0-B0AE3EB04906}" type="pres">
      <dgm:prSet presAssocID="{0F67C26B-EC5C-4099-9545-9C52045F5BB8}" presName="spacer" presStyleCnt="0"/>
      <dgm:spPr/>
    </dgm:pt>
    <dgm:pt modelId="{626512BB-F37C-4877-B61A-E2A35BBF34E1}" type="pres">
      <dgm:prSet presAssocID="{F947A470-3E83-49AF-A8BE-F694FD8780A8}" presName="parentText" presStyleLbl="node1" presStyleIdx="2" presStyleCnt="4" custScaleY="40127">
        <dgm:presLayoutVars>
          <dgm:chMax val="0"/>
          <dgm:bulletEnabled val="1"/>
        </dgm:presLayoutVars>
      </dgm:prSet>
      <dgm:spPr/>
    </dgm:pt>
    <dgm:pt modelId="{308928C5-28F9-4E9B-813F-ED587B245125}" type="pres">
      <dgm:prSet presAssocID="{F947A470-3E83-49AF-A8BE-F694FD8780A8}" presName="childText" presStyleLbl="revTx" presStyleIdx="0" presStyleCnt="1">
        <dgm:presLayoutVars>
          <dgm:bulletEnabled val="1"/>
        </dgm:presLayoutVars>
      </dgm:prSet>
      <dgm:spPr/>
    </dgm:pt>
    <dgm:pt modelId="{C4FDB0C5-2FE1-4639-8B88-6E467C30362D}" type="pres">
      <dgm:prSet presAssocID="{CBC2D35F-EA37-4D92-9E34-3DC2FD995FB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ADA3331-54BC-43E4-909C-F2C25F5D7AA5}" srcId="{F947A470-3E83-49AF-A8BE-F694FD8780A8}" destId="{7D5006C0-830F-460B-AFED-03BE796FAC9D}" srcOrd="0" destOrd="0" parTransId="{EDCAD66A-7884-494F-8C2C-4317E5DAF7A0}" sibTransId="{855A7ABE-3379-4884-9FAC-34B4E9EDA10F}"/>
    <dgm:cxn modelId="{688AB93F-E017-4E1D-9154-C3E1DEFE90A1}" type="presOf" srcId="{B2DEC318-A10F-478D-9B4D-9989ABCDC954}" destId="{325E7F9A-CE3A-4EA9-97D0-B52A3F3C9BF5}" srcOrd="0" destOrd="0" presId="urn:microsoft.com/office/officeart/2005/8/layout/vList2"/>
    <dgm:cxn modelId="{91BC7E6F-F6F5-49D1-85E3-07442E0AAF97}" srcId="{6BAA128C-EA7B-4225-B592-9D6B8DB639AE}" destId="{B2DEC318-A10F-478D-9B4D-9989ABCDC954}" srcOrd="0" destOrd="0" parTransId="{9161C536-B998-463A-A7CA-EF015F965CF6}" sibTransId="{71A4BCAE-4059-4FF3-88F8-E5BE3EB06153}"/>
    <dgm:cxn modelId="{BAD76A72-0D31-46BC-9FD0-F1B6B6E0BD3D}" type="presOf" srcId="{F947A470-3E83-49AF-A8BE-F694FD8780A8}" destId="{626512BB-F37C-4877-B61A-E2A35BBF34E1}" srcOrd="0" destOrd="0" presId="urn:microsoft.com/office/officeart/2005/8/layout/vList2"/>
    <dgm:cxn modelId="{B0CCEC8B-C25A-4B45-8344-087832E54FAB}" srcId="{6BAA128C-EA7B-4225-B592-9D6B8DB639AE}" destId="{CBC2D35F-EA37-4D92-9E34-3DC2FD995FB0}" srcOrd="3" destOrd="0" parTransId="{1D880DD0-3B82-431B-A171-385C999DA313}" sibTransId="{8292F1B2-776E-4B02-8EAB-6ED2629A09F0}"/>
    <dgm:cxn modelId="{58D02291-40A8-4412-B5EB-1EBD42A5DE9C}" type="presOf" srcId="{CBC2D35F-EA37-4D92-9E34-3DC2FD995FB0}" destId="{C4FDB0C5-2FE1-4639-8B88-6E467C30362D}" srcOrd="0" destOrd="0" presId="urn:microsoft.com/office/officeart/2005/8/layout/vList2"/>
    <dgm:cxn modelId="{5E68419D-7AC3-49E5-A917-78FC58E53918}" type="presOf" srcId="{7D5006C0-830F-460B-AFED-03BE796FAC9D}" destId="{308928C5-28F9-4E9B-813F-ED587B245125}" srcOrd="0" destOrd="0" presId="urn:microsoft.com/office/officeart/2005/8/layout/vList2"/>
    <dgm:cxn modelId="{693B30A7-D740-40CC-AD54-49D8B028259A}" srcId="{6BAA128C-EA7B-4225-B592-9D6B8DB639AE}" destId="{F947A470-3E83-49AF-A8BE-F694FD8780A8}" srcOrd="2" destOrd="0" parTransId="{22A78D7E-7322-428A-A9EE-AE58B6BCB8C4}" sibTransId="{CCD4DD2E-83AF-463F-9744-41054C78CF53}"/>
    <dgm:cxn modelId="{401D29B1-5CEB-46AC-B0DE-DD0C54DD6C74}" type="presOf" srcId="{1CA75B4A-9ED4-40AC-B19A-59BEF8CF86EE}" destId="{FE51CC8C-138A-4375-95B2-3FF0ADA33017}" srcOrd="0" destOrd="0" presId="urn:microsoft.com/office/officeart/2005/8/layout/vList2"/>
    <dgm:cxn modelId="{6C0601DB-D697-4BC5-AEAE-B153605F5CCB}" type="presOf" srcId="{6BAA128C-EA7B-4225-B592-9D6B8DB639AE}" destId="{F9C81645-C2D1-4C70-8745-5B2CBD3E797D}" srcOrd="0" destOrd="0" presId="urn:microsoft.com/office/officeart/2005/8/layout/vList2"/>
    <dgm:cxn modelId="{226EB7FF-51A8-4F5F-B741-925737725FF2}" srcId="{6BAA128C-EA7B-4225-B592-9D6B8DB639AE}" destId="{1CA75B4A-9ED4-40AC-B19A-59BEF8CF86EE}" srcOrd="1" destOrd="0" parTransId="{BD3C1EE3-5568-438C-B5AB-9E7027F94685}" sibTransId="{0F67C26B-EC5C-4099-9545-9C52045F5BB8}"/>
    <dgm:cxn modelId="{A188B1E6-D5EC-4D0A-9BB7-D3B4E1263A07}" type="presParOf" srcId="{F9C81645-C2D1-4C70-8745-5B2CBD3E797D}" destId="{325E7F9A-CE3A-4EA9-97D0-B52A3F3C9BF5}" srcOrd="0" destOrd="0" presId="urn:microsoft.com/office/officeart/2005/8/layout/vList2"/>
    <dgm:cxn modelId="{B1FEFCD2-E859-43B4-9637-F3452C22E11C}" type="presParOf" srcId="{F9C81645-C2D1-4C70-8745-5B2CBD3E797D}" destId="{639A0CC9-E0A9-44E3-9113-AB0CC49B7B8A}" srcOrd="1" destOrd="0" presId="urn:microsoft.com/office/officeart/2005/8/layout/vList2"/>
    <dgm:cxn modelId="{3E1E4CF2-DC70-4FDC-923F-0B8C7F9844BC}" type="presParOf" srcId="{F9C81645-C2D1-4C70-8745-5B2CBD3E797D}" destId="{FE51CC8C-138A-4375-95B2-3FF0ADA33017}" srcOrd="2" destOrd="0" presId="urn:microsoft.com/office/officeart/2005/8/layout/vList2"/>
    <dgm:cxn modelId="{37AFFE3D-3554-442E-9B80-79FFF04B760D}" type="presParOf" srcId="{F9C81645-C2D1-4C70-8745-5B2CBD3E797D}" destId="{FBF0B12E-B058-4E54-A7F0-B0AE3EB04906}" srcOrd="3" destOrd="0" presId="urn:microsoft.com/office/officeart/2005/8/layout/vList2"/>
    <dgm:cxn modelId="{CF19E422-8D8B-47D2-BB81-09C7AEB80161}" type="presParOf" srcId="{F9C81645-C2D1-4C70-8745-5B2CBD3E797D}" destId="{626512BB-F37C-4877-B61A-E2A35BBF34E1}" srcOrd="4" destOrd="0" presId="urn:microsoft.com/office/officeart/2005/8/layout/vList2"/>
    <dgm:cxn modelId="{195B8435-24CD-4E11-AF95-F1F34E3742BE}" type="presParOf" srcId="{F9C81645-C2D1-4C70-8745-5B2CBD3E797D}" destId="{308928C5-28F9-4E9B-813F-ED587B245125}" srcOrd="5" destOrd="0" presId="urn:microsoft.com/office/officeart/2005/8/layout/vList2"/>
    <dgm:cxn modelId="{5DAE1506-A2EF-4029-8FE5-FFD1F3879748}" type="presParOf" srcId="{F9C81645-C2D1-4C70-8745-5B2CBD3E797D}" destId="{C4FDB0C5-2FE1-4639-8B88-6E467C30362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4C7A961-EABE-4642-85AC-4C2F00D73853}" type="doc">
      <dgm:prSet loTypeId="urn:microsoft.com/office/officeart/2005/8/layout/list1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B2C4279-5443-4A77-ADED-5A2B7FA19E62}">
      <dgm:prSet phldrT="[Texto]" custT="1"/>
      <dgm:spPr/>
      <dgm:t>
        <a:bodyPr/>
        <a:lstStyle/>
        <a:p>
          <a:r>
            <a:rPr lang="es-EC" sz="1600" dirty="0"/>
            <a:t>Identificación de genotipos que correspondan a una variedad del programa de arroz</a:t>
          </a:r>
          <a:endParaRPr lang="en-US" sz="1600" dirty="0"/>
        </a:p>
      </dgm:t>
    </dgm:pt>
    <dgm:pt modelId="{A57A0F54-F3B7-49AE-8407-9A30E00B5177}" type="parTrans" cxnId="{C9DB560D-732A-4BCA-AB56-BFBE31800CAD}">
      <dgm:prSet/>
      <dgm:spPr/>
      <dgm:t>
        <a:bodyPr/>
        <a:lstStyle/>
        <a:p>
          <a:endParaRPr lang="en-US" sz="1600"/>
        </a:p>
      </dgm:t>
    </dgm:pt>
    <dgm:pt modelId="{480EA3CF-1123-4091-ACEF-C8DDE8F3E6E8}" type="sibTrans" cxnId="{C9DB560D-732A-4BCA-AB56-BFBE31800CAD}">
      <dgm:prSet/>
      <dgm:spPr/>
      <dgm:t>
        <a:bodyPr/>
        <a:lstStyle/>
        <a:p>
          <a:endParaRPr lang="en-US" sz="1600"/>
        </a:p>
      </dgm:t>
    </dgm:pt>
    <dgm:pt modelId="{C38C031C-6F8A-467F-9148-F53E0045C071}">
      <dgm:prSet phldrT="[Texto]" custT="1"/>
      <dgm:spPr/>
      <dgm:t>
        <a:bodyPr/>
        <a:lstStyle/>
        <a:p>
          <a:r>
            <a:rPr lang="es-EC" sz="1600" dirty="0"/>
            <a:t>Similitud entre variedades provenientes del programa de arroz</a:t>
          </a:r>
          <a:endParaRPr lang="en-US" sz="1600" dirty="0"/>
        </a:p>
      </dgm:t>
    </dgm:pt>
    <dgm:pt modelId="{ABF065CD-7038-4084-97BB-741D840B65A1}" type="parTrans" cxnId="{4EC6FE44-A4E8-48D5-9BF7-5BF99628E35C}">
      <dgm:prSet/>
      <dgm:spPr/>
      <dgm:t>
        <a:bodyPr/>
        <a:lstStyle/>
        <a:p>
          <a:endParaRPr lang="en-US" sz="1600"/>
        </a:p>
      </dgm:t>
    </dgm:pt>
    <dgm:pt modelId="{F9E5407F-5AE4-48FC-8712-1BEFAA4B737C}" type="sibTrans" cxnId="{4EC6FE44-A4E8-48D5-9BF7-5BF99628E35C}">
      <dgm:prSet/>
      <dgm:spPr/>
      <dgm:t>
        <a:bodyPr/>
        <a:lstStyle/>
        <a:p>
          <a:endParaRPr lang="en-US" sz="1600"/>
        </a:p>
      </dgm:t>
    </dgm:pt>
    <dgm:pt modelId="{5FA28377-8D69-47D3-83F9-C40F6C466040}" type="pres">
      <dgm:prSet presAssocID="{F4C7A961-EABE-4642-85AC-4C2F00D73853}" presName="linear" presStyleCnt="0">
        <dgm:presLayoutVars>
          <dgm:dir/>
          <dgm:animLvl val="lvl"/>
          <dgm:resizeHandles val="exact"/>
        </dgm:presLayoutVars>
      </dgm:prSet>
      <dgm:spPr/>
    </dgm:pt>
    <dgm:pt modelId="{F613FA96-71FB-47A9-BE0D-BE09E769BFFA}" type="pres">
      <dgm:prSet presAssocID="{4B2C4279-5443-4A77-ADED-5A2B7FA19E62}" presName="parentLin" presStyleCnt="0"/>
      <dgm:spPr/>
    </dgm:pt>
    <dgm:pt modelId="{2E613649-D0FB-4FDB-B1E7-CC2AFC24E2CE}" type="pres">
      <dgm:prSet presAssocID="{4B2C4279-5443-4A77-ADED-5A2B7FA19E62}" presName="parentLeftMargin" presStyleLbl="node1" presStyleIdx="0" presStyleCnt="2"/>
      <dgm:spPr/>
    </dgm:pt>
    <dgm:pt modelId="{FCD3875E-C120-4A95-9B30-1AFB4B990813}" type="pres">
      <dgm:prSet presAssocID="{4B2C4279-5443-4A77-ADED-5A2B7FA19E6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6E04C45-8665-41CD-BA03-C748732FACA4}" type="pres">
      <dgm:prSet presAssocID="{4B2C4279-5443-4A77-ADED-5A2B7FA19E62}" presName="negativeSpace" presStyleCnt="0"/>
      <dgm:spPr/>
    </dgm:pt>
    <dgm:pt modelId="{3F446993-A49E-4DB0-B054-D7665877A37D}" type="pres">
      <dgm:prSet presAssocID="{4B2C4279-5443-4A77-ADED-5A2B7FA19E62}" presName="childText" presStyleLbl="conFgAcc1" presStyleIdx="0" presStyleCnt="2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6D61C267-8FF5-465C-8C00-9C95FDE35C63}" type="pres">
      <dgm:prSet presAssocID="{480EA3CF-1123-4091-ACEF-C8DDE8F3E6E8}" presName="spaceBetweenRectangles" presStyleCnt="0"/>
      <dgm:spPr/>
    </dgm:pt>
    <dgm:pt modelId="{D2F78EDD-64D7-4AAE-8DCE-728682277D58}" type="pres">
      <dgm:prSet presAssocID="{C38C031C-6F8A-467F-9148-F53E0045C071}" presName="parentLin" presStyleCnt="0"/>
      <dgm:spPr/>
    </dgm:pt>
    <dgm:pt modelId="{CFCBDAC8-0373-45A3-849F-E8C17090B2CB}" type="pres">
      <dgm:prSet presAssocID="{C38C031C-6F8A-467F-9148-F53E0045C071}" presName="parentLeftMargin" presStyleLbl="node1" presStyleIdx="0" presStyleCnt="2"/>
      <dgm:spPr/>
    </dgm:pt>
    <dgm:pt modelId="{C74ADD8A-D887-45EE-AB3E-7FC2B4C39D36}" type="pres">
      <dgm:prSet presAssocID="{C38C031C-6F8A-467F-9148-F53E0045C07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ECCB21C-DB80-4F4E-B119-4930BE7CF23E}" type="pres">
      <dgm:prSet presAssocID="{C38C031C-6F8A-467F-9148-F53E0045C071}" presName="negativeSpace" presStyleCnt="0"/>
      <dgm:spPr/>
    </dgm:pt>
    <dgm:pt modelId="{25F6642E-722E-443D-971F-6C0C6BBDCCDE}" type="pres">
      <dgm:prSet presAssocID="{C38C031C-6F8A-467F-9148-F53E0045C071}" presName="childText" presStyleLbl="conFgAcc1" presStyleIdx="1" presStyleCnt="2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</dgm:spPr>
    </dgm:pt>
  </dgm:ptLst>
  <dgm:cxnLst>
    <dgm:cxn modelId="{F7980C07-6AFB-4A25-A78C-A43986A819EB}" type="presOf" srcId="{4B2C4279-5443-4A77-ADED-5A2B7FA19E62}" destId="{FCD3875E-C120-4A95-9B30-1AFB4B990813}" srcOrd="1" destOrd="0" presId="urn:microsoft.com/office/officeart/2005/8/layout/list1"/>
    <dgm:cxn modelId="{C9DB560D-732A-4BCA-AB56-BFBE31800CAD}" srcId="{F4C7A961-EABE-4642-85AC-4C2F00D73853}" destId="{4B2C4279-5443-4A77-ADED-5A2B7FA19E62}" srcOrd="0" destOrd="0" parTransId="{A57A0F54-F3B7-49AE-8407-9A30E00B5177}" sibTransId="{480EA3CF-1123-4091-ACEF-C8DDE8F3E6E8}"/>
    <dgm:cxn modelId="{73824620-6A0B-4849-B300-D5599C4C299F}" type="presOf" srcId="{4B2C4279-5443-4A77-ADED-5A2B7FA19E62}" destId="{2E613649-D0FB-4FDB-B1E7-CC2AFC24E2CE}" srcOrd="0" destOrd="0" presId="urn:microsoft.com/office/officeart/2005/8/layout/list1"/>
    <dgm:cxn modelId="{D9538530-7EF0-462D-8DBC-B9CBF5FD08AA}" type="presOf" srcId="{F4C7A961-EABE-4642-85AC-4C2F00D73853}" destId="{5FA28377-8D69-47D3-83F9-C40F6C466040}" srcOrd="0" destOrd="0" presId="urn:microsoft.com/office/officeart/2005/8/layout/list1"/>
    <dgm:cxn modelId="{A21A3D63-FDCC-4C44-B635-EFC33B17C11B}" type="presOf" srcId="{C38C031C-6F8A-467F-9148-F53E0045C071}" destId="{C74ADD8A-D887-45EE-AB3E-7FC2B4C39D36}" srcOrd="1" destOrd="0" presId="urn:microsoft.com/office/officeart/2005/8/layout/list1"/>
    <dgm:cxn modelId="{4EC6FE44-A4E8-48D5-9BF7-5BF99628E35C}" srcId="{F4C7A961-EABE-4642-85AC-4C2F00D73853}" destId="{C38C031C-6F8A-467F-9148-F53E0045C071}" srcOrd="1" destOrd="0" parTransId="{ABF065CD-7038-4084-97BB-741D840B65A1}" sibTransId="{F9E5407F-5AE4-48FC-8712-1BEFAA4B737C}"/>
    <dgm:cxn modelId="{370A03EF-F1AD-4270-8698-10FB5FCE6B51}" type="presOf" srcId="{C38C031C-6F8A-467F-9148-F53E0045C071}" destId="{CFCBDAC8-0373-45A3-849F-E8C17090B2CB}" srcOrd="0" destOrd="0" presId="urn:microsoft.com/office/officeart/2005/8/layout/list1"/>
    <dgm:cxn modelId="{5713522B-7735-48CF-9AEA-436845D6C560}" type="presParOf" srcId="{5FA28377-8D69-47D3-83F9-C40F6C466040}" destId="{F613FA96-71FB-47A9-BE0D-BE09E769BFFA}" srcOrd="0" destOrd="0" presId="urn:microsoft.com/office/officeart/2005/8/layout/list1"/>
    <dgm:cxn modelId="{A82E6E01-E684-43E4-9B20-8A3DB3E801E7}" type="presParOf" srcId="{F613FA96-71FB-47A9-BE0D-BE09E769BFFA}" destId="{2E613649-D0FB-4FDB-B1E7-CC2AFC24E2CE}" srcOrd="0" destOrd="0" presId="urn:microsoft.com/office/officeart/2005/8/layout/list1"/>
    <dgm:cxn modelId="{1425313A-40CF-4043-ACF3-811D8E72FDCE}" type="presParOf" srcId="{F613FA96-71FB-47A9-BE0D-BE09E769BFFA}" destId="{FCD3875E-C120-4A95-9B30-1AFB4B990813}" srcOrd="1" destOrd="0" presId="urn:microsoft.com/office/officeart/2005/8/layout/list1"/>
    <dgm:cxn modelId="{0EFF99A2-2F26-4CAE-8590-ADC266EF1100}" type="presParOf" srcId="{5FA28377-8D69-47D3-83F9-C40F6C466040}" destId="{E6E04C45-8665-41CD-BA03-C748732FACA4}" srcOrd="1" destOrd="0" presId="urn:microsoft.com/office/officeart/2005/8/layout/list1"/>
    <dgm:cxn modelId="{D8B3F6FC-8D95-4691-B5B3-578EA36C97EE}" type="presParOf" srcId="{5FA28377-8D69-47D3-83F9-C40F6C466040}" destId="{3F446993-A49E-4DB0-B054-D7665877A37D}" srcOrd="2" destOrd="0" presId="urn:microsoft.com/office/officeart/2005/8/layout/list1"/>
    <dgm:cxn modelId="{A694E4F3-764D-45E1-864A-F7AE17471B93}" type="presParOf" srcId="{5FA28377-8D69-47D3-83F9-C40F6C466040}" destId="{6D61C267-8FF5-465C-8C00-9C95FDE35C63}" srcOrd="3" destOrd="0" presId="urn:microsoft.com/office/officeart/2005/8/layout/list1"/>
    <dgm:cxn modelId="{19D42D43-1AE9-4651-B05E-AC2296C239EE}" type="presParOf" srcId="{5FA28377-8D69-47D3-83F9-C40F6C466040}" destId="{D2F78EDD-64D7-4AAE-8DCE-728682277D58}" srcOrd="4" destOrd="0" presId="urn:microsoft.com/office/officeart/2005/8/layout/list1"/>
    <dgm:cxn modelId="{A1558496-0F29-45D5-88D9-C087DE4C3CE7}" type="presParOf" srcId="{D2F78EDD-64D7-4AAE-8DCE-728682277D58}" destId="{CFCBDAC8-0373-45A3-849F-E8C17090B2CB}" srcOrd="0" destOrd="0" presId="urn:microsoft.com/office/officeart/2005/8/layout/list1"/>
    <dgm:cxn modelId="{BBA291AA-CF51-48BD-BAFF-4485A083BE75}" type="presParOf" srcId="{D2F78EDD-64D7-4AAE-8DCE-728682277D58}" destId="{C74ADD8A-D887-45EE-AB3E-7FC2B4C39D36}" srcOrd="1" destOrd="0" presId="urn:microsoft.com/office/officeart/2005/8/layout/list1"/>
    <dgm:cxn modelId="{C6DD1C69-FB48-4232-8876-3DE1E839854C}" type="presParOf" srcId="{5FA28377-8D69-47D3-83F9-C40F6C466040}" destId="{9ECCB21C-DB80-4F4E-B119-4930BE7CF23E}" srcOrd="5" destOrd="0" presId="urn:microsoft.com/office/officeart/2005/8/layout/list1"/>
    <dgm:cxn modelId="{EF53F998-8C84-4F92-85EC-5F44ABA1D5DB}" type="presParOf" srcId="{5FA28377-8D69-47D3-83F9-C40F6C466040}" destId="{25F6642E-722E-443D-971F-6C0C6BBDCCD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0305E4D-EDD5-452F-88AA-B6C9058EF7BE}" type="doc">
      <dgm:prSet loTypeId="urn:microsoft.com/office/officeart/2005/8/layout/vProcess5" loCatId="process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8259415-D73C-443A-A336-8EFE4ACD1DAE}">
      <dgm:prSet phldrT="[Texto]" custT="1"/>
      <dgm:spPr/>
      <dgm:t>
        <a:bodyPr/>
        <a:lstStyle/>
        <a:p>
          <a:r>
            <a:rPr lang="es-EC" sz="1600" dirty="0"/>
            <a:t>75 alelos</a:t>
          </a:r>
          <a:endParaRPr lang="en-US" sz="1600" dirty="0"/>
        </a:p>
      </dgm:t>
    </dgm:pt>
    <dgm:pt modelId="{C2D0F69C-E3EF-44E5-9956-E28CE212B191}" type="parTrans" cxnId="{AB2525BD-FC11-4385-AF10-23AB6A08A405}">
      <dgm:prSet/>
      <dgm:spPr/>
      <dgm:t>
        <a:bodyPr/>
        <a:lstStyle/>
        <a:p>
          <a:endParaRPr lang="en-US" sz="1600"/>
        </a:p>
      </dgm:t>
    </dgm:pt>
    <dgm:pt modelId="{A9F2A575-9E6D-4CA3-9AFB-FE553852FBC7}" type="sibTrans" cxnId="{AB2525BD-FC11-4385-AF10-23AB6A08A405}">
      <dgm:prSet custT="1"/>
      <dgm:spPr/>
      <dgm:t>
        <a:bodyPr/>
        <a:lstStyle/>
        <a:p>
          <a:endParaRPr lang="en-US" sz="1600"/>
        </a:p>
      </dgm:t>
    </dgm:pt>
    <dgm:pt modelId="{5F357BB5-9AD3-427A-B277-68020A2E9B74}">
      <dgm:prSet phldrT="[Texto]" custT="1"/>
      <dgm:spPr/>
      <dgm:t>
        <a:bodyPr/>
        <a:lstStyle/>
        <a:p>
          <a:r>
            <a:rPr lang="es-EC" sz="1600" dirty="0"/>
            <a:t>4 alelos/locus</a:t>
          </a:r>
          <a:endParaRPr lang="en-US" sz="1600" dirty="0"/>
        </a:p>
      </dgm:t>
    </dgm:pt>
    <dgm:pt modelId="{F8D7F1E1-747F-424D-B8F6-07EBDB96204A}" type="parTrans" cxnId="{C768ACC3-6106-4228-9D7C-EDB711C27D8F}">
      <dgm:prSet/>
      <dgm:spPr/>
      <dgm:t>
        <a:bodyPr/>
        <a:lstStyle/>
        <a:p>
          <a:endParaRPr lang="en-US" sz="1600"/>
        </a:p>
      </dgm:t>
    </dgm:pt>
    <dgm:pt modelId="{280FE1A6-CAAE-46DD-8935-EE838E6701F5}" type="sibTrans" cxnId="{C768ACC3-6106-4228-9D7C-EDB711C27D8F}">
      <dgm:prSet custT="1"/>
      <dgm:spPr/>
      <dgm:t>
        <a:bodyPr/>
        <a:lstStyle/>
        <a:p>
          <a:endParaRPr lang="en-US" sz="1600"/>
        </a:p>
      </dgm:t>
    </dgm:pt>
    <dgm:pt modelId="{9F5491A2-B42E-4C8B-A42E-BFD192F4FDE2}">
      <dgm:prSet phldrT="[Texto]" custT="1"/>
      <dgm:spPr/>
      <dgm:t>
        <a:bodyPr/>
        <a:lstStyle/>
        <a:p>
          <a:r>
            <a:rPr lang="es-EC" sz="1600" dirty="0"/>
            <a:t>17 loci analizados</a:t>
          </a:r>
          <a:endParaRPr lang="en-US" sz="1600" dirty="0"/>
        </a:p>
      </dgm:t>
    </dgm:pt>
    <dgm:pt modelId="{B652FF5E-3387-4BC8-BC98-BA641D80C280}" type="parTrans" cxnId="{0D5CC16D-4FA5-4487-AFB7-609174319981}">
      <dgm:prSet/>
      <dgm:spPr/>
      <dgm:t>
        <a:bodyPr/>
        <a:lstStyle/>
        <a:p>
          <a:endParaRPr lang="en-US" sz="1600"/>
        </a:p>
      </dgm:t>
    </dgm:pt>
    <dgm:pt modelId="{E24B2AF3-936A-40CB-919B-79C75465F025}" type="sibTrans" cxnId="{0D5CC16D-4FA5-4487-AFB7-609174319981}">
      <dgm:prSet custT="1"/>
      <dgm:spPr/>
      <dgm:t>
        <a:bodyPr/>
        <a:lstStyle/>
        <a:p>
          <a:endParaRPr lang="en-US" sz="1600"/>
        </a:p>
      </dgm:t>
    </dgm:pt>
    <dgm:pt modelId="{9AB0265B-DC73-4725-AB1B-2CFAB6E52048}" type="pres">
      <dgm:prSet presAssocID="{10305E4D-EDD5-452F-88AA-B6C9058EF7BE}" presName="outerComposite" presStyleCnt="0">
        <dgm:presLayoutVars>
          <dgm:chMax val="5"/>
          <dgm:dir/>
          <dgm:resizeHandles val="exact"/>
        </dgm:presLayoutVars>
      </dgm:prSet>
      <dgm:spPr/>
    </dgm:pt>
    <dgm:pt modelId="{F8630C54-426D-4F02-91A3-2AF57C7A1598}" type="pres">
      <dgm:prSet presAssocID="{10305E4D-EDD5-452F-88AA-B6C9058EF7BE}" presName="dummyMaxCanvas" presStyleCnt="0">
        <dgm:presLayoutVars/>
      </dgm:prSet>
      <dgm:spPr/>
    </dgm:pt>
    <dgm:pt modelId="{3EBB3281-F838-4A84-9EA4-C5CEFF2543DF}" type="pres">
      <dgm:prSet presAssocID="{10305E4D-EDD5-452F-88AA-B6C9058EF7BE}" presName="ThreeNodes_1" presStyleLbl="node1" presStyleIdx="0" presStyleCnt="3">
        <dgm:presLayoutVars>
          <dgm:bulletEnabled val="1"/>
        </dgm:presLayoutVars>
      </dgm:prSet>
      <dgm:spPr/>
    </dgm:pt>
    <dgm:pt modelId="{708F2591-B17C-4D01-B2AC-E05E4BC8CFC6}" type="pres">
      <dgm:prSet presAssocID="{10305E4D-EDD5-452F-88AA-B6C9058EF7BE}" presName="ThreeNodes_2" presStyleLbl="node1" presStyleIdx="1" presStyleCnt="3">
        <dgm:presLayoutVars>
          <dgm:bulletEnabled val="1"/>
        </dgm:presLayoutVars>
      </dgm:prSet>
      <dgm:spPr/>
    </dgm:pt>
    <dgm:pt modelId="{AB50C768-AF2A-4535-A255-4AC46A783CF0}" type="pres">
      <dgm:prSet presAssocID="{10305E4D-EDD5-452F-88AA-B6C9058EF7BE}" presName="ThreeNodes_3" presStyleLbl="node1" presStyleIdx="2" presStyleCnt="3">
        <dgm:presLayoutVars>
          <dgm:bulletEnabled val="1"/>
        </dgm:presLayoutVars>
      </dgm:prSet>
      <dgm:spPr/>
    </dgm:pt>
    <dgm:pt modelId="{832EFF88-B31B-48BD-9158-B0E50F8EEFA0}" type="pres">
      <dgm:prSet presAssocID="{10305E4D-EDD5-452F-88AA-B6C9058EF7BE}" presName="ThreeConn_1-2" presStyleLbl="fgAccFollowNode1" presStyleIdx="0" presStyleCnt="2">
        <dgm:presLayoutVars>
          <dgm:bulletEnabled val="1"/>
        </dgm:presLayoutVars>
      </dgm:prSet>
      <dgm:spPr/>
    </dgm:pt>
    <dgm:pt modelId="{188BBE82-51DA-4B71-91BA-B57676ED5ECE}" type="pres">
      <dgm:prSet presAssocID="{10305E4D-EDD5-452F-88AA-B6C9058EF7BE}" presName="ThreeConn_2-3" presStyleLbl="fgAccFollowNode1" presStyleIdx="1" presStyleCnt="2">
        <dgm:presLayoutVars>
          <dgm:bulletEnabled val="1"/>
        </dgm:presLayoutVars>
      </dgm:prSet>
      <dgm:spPr/>
    </dgm:pt>
    <dgm:pt modelId="{8A054B01-6355-41C9-90D6-07509A9A6FA9}" type="pres">
      <dgm:prSet presAssocID="{10305E4D-EDD5-452F-88AA-B6C9058EF7BE}" presName="ThreeNodes_1_text" presStyleLbl="node1" presStyleIdx="2" presStyleCnt="3">
        <dgm:presLayoutVars>
          <dgm:bulletEnabled val="1"/>
        </dgm:presLayoutVars>
      </dgm:prSet>
      <dgm:spPr/>
    </dgm:pt>
    <dgm:pt modelId="{2FBFD98E-9785-4128-951E-C6CECC82F986}" type="pres">
      <dgm:prSet presAssocID="{10305E4D-EDD5-452F-88AA-B6C9058EF7BE}" presName="ThreeNodes_2_text" presStyleLbl="node1" presStyleIdx="2" presStyleCnt="3">
        <dgm:presLayoutVars>
          <dgm:bulletEnabled val="1"/>
        </dgm:presLayoutVars>
      </dgm:prSet>
      <dgm:spPr/>
    </dgm:pt>
    <dgm:pt modelId="{CC95C70D-03AA-4CE7-B1C6-D781B7AD39DE}" type="pres">
      <dgm:prSet presAssocID="{10305E4D-EDD5-452F-88AA-B6C9058EF7B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FE2C707-FA0E-45E1-9BDA-B19577097190}" type="presOf" srcId="{9F5491A2-B42E-4C8B-A42E-BFD192F4FDE2}" destId="{8A054B01-6355-41C9-90D6-07509A9A6FA9}" srcOrd="1" destOrd="0" presId="urn:microsoft.com/office/officeart/2005/8/layout/vProcess5"/>
    <dgm:cxn modelId="{0CDB9D13-EA5D-43C4-8F85-78896C717184}" type="presOf" srcId="{9F5491A2-B42E-4C8B-A42E-BFD192F4FDE2}" destId="{3EBB3281-F838-4A84-9EA4-C5CEFF2543DF}" srcOrd="0" destOrd="0" presId="urn:microsoft.com/office/officeart/2005/8/layout/vProcess5"/>
    <dgm:cxn modelId="{65C9301B-12E9-4DF2-AEF0-2635887F192B}" type="presOf" srcId="{A9F2A575-9E6D-4CA3-9AFB-FE553852FBC7}" destId="{188BBE82-51DA-4B71-91BA-B57676ED5ECE}" srcOrd="0" destOrd="0" presId="urn:microsoft.com/office/officeart/2005/8/layout/vProcess5"/>
    <dgm:cxn modelId="{06942F48-BE32-471E-ADB5-DB8EF04930AB}" type="presOf" srcId="{B8259415-D73C-443A-A336-8EFE4ACD1DAE}" destId="{2FBFD98E-9785-4128-951E-C6CECC82F986}" srcOrd="1" destOrd="0" presId="urn:microsoft.com/office/officeart/2005/8/layout/vProcess5"/>
    <dgm:cxn modelId="{9D7A7C6D-B8BC-4F34-95F4-8A8C2EBCDE80}" type="presOf" srcId="{10305E4D-EDD5-452F-88AA-B6C9058EF7BE}" destId="{9AB0265B-DC73-4725-AB1B-2CFAB6E52048}" srcOrd="0" destOrd="0" presId="urn:microsoft.com/office/officeart/2005/8/layout/vProcess5"/>
    <dgm:cxn modelId="{0D5CC16D-4FA5-4487-AFB7-609174319981}" srcId="{10305E4D-EDD5-452F-88AA-B6C9058EF7BE}" destId="{9F5491A2-B42E-4C8B-A42E-BFD192F4FDE2}" srcOrd="0" destOrd="0" parTransId="{B652FF5E-3387-4BC8-BC98-BA641D80C280}" sibTransId="{E24B2AF3-936A-40CB-919B-79C75465F025}"/>
    <dgm:cxn modelId="{45ECCC4E-B6A2-46B2-ADDD-8EB0EDEB665D}" type="presOf" srcId="{B8259415-D73C-443A-A336-8EFE4ACD1DAE}" destId="{708F2591-B17C-4D01-B2AC-E05E4BC8CFC6}" srcOrd="0" destOrd="0" presId="urn:microsoft.com/office/officeart/2005/8/layout/vProcess5"/>
    <dgm:cxn modelId="{C727198E-0B12-4336-B309-DEE4B6836B82}" type="presOf" srcId="{E24B2AF3-936A-40CB-919B-79C75465F025}" destId="{832EFF88-B31B-48BD-9158-B0E50F8EEFA0}" srcOrd="0" destOrd="0" presId="urn:microsoft.com/office/officeart/2005/8/layout/vProcess5"/>
    <dgm:cxn modelId="{072FDD92-D529-45E6-A65D-54843FF9AC27}" type="presOf" srcId="{5F357BB5-9AD3-427A-B277-68020A2E9B74}" destId="{CC95C70D-03AA-4CE7-B1C6-D781B7AD39DE}" srcOrd="1" destOrd="0" presId="urn:microsoft.com/office/officeart/2005/8/layout/vProcess5"/>
    <dgm:cxn modelId="{AB2525BD-FC11-4385-AF10-23AB6A08A405}" srcId="{10305E4D-EDD5-452F-88AA-B6C9058EF7BE}" destId="{B8259415-D73C-443A-A336-8EFE4ACD1DAE}" srcOrd="1" destOrd="0" parTransId="{C2D0F69C-E3EF-44E5-9956-E28CE212B191}" sibTransId="{A9F2A575-9E6D-4CA3-9AFB-FE553852FBC7}"/>
    <dgm:cxn modelId="{C768ACC3-6106-4228-9D7C-EDB711C27D8F}" srcId="{10305E4D-EDD5-452F-88AA-B6C9058EF7BE}" destId="{5F357BB5-9AD3-427A-B277-68020A2E9B74}" srcOrd="2" destOrd="0" parTransId="{F8D7F1E1-747F-424D-B8F6-07EBDB96204A}" sibTransId="{280FE1A6-CAAE-46DD-8935-EE838E6701F5}"/>
    <dgm:cxn modelId="{83D239CD-E350-4750-9B20-21CDEB8EBCC9}" type="presOf" srcId="{5F357BB5-9AD3-427A-B277-68020A2E9B74}" destId="{AB50C768-AF2A-4535-A255-4AC46A783CF0}" srcOrd="0" destOrd="0" presId="urn:microsoft.com/office/officeart/2005/8/layout/vProcess5"/>
    <dgm:cxn modelId="{B66B62D5-0C9C-40A2-B274-32946209D85A}" type="presParOf" srcId="{9AB0265B-DC73-4725-AB1B-2CFAB6E52048}" destId="{F8630C54-426D-4F02-91A3-2AF57C7A1598}" srcOrd="0" destOrd="0" presId="urn:microsoft.com/office/officeart/2005/8/layout/vProcess5"/>
    <dgm:cxn modelId="{B220B240-0D63-408C-9283-01B59D5B0116}" type="presParOf" srcId="{9AB0265B-DC73-4725-AB1B-2CFAB6E52048}" destId="{3EBB3281-F838-4A84-9EA4-C5CEFF2543DF}" srcOrd="1" destOrd="0" presId="urn:microsoft.com/office/officeart/2005/8/layout/vProcess5"/>
    <dgm:cxn modelId="{949B9074-5E95-4A64-9669-DDDC03BA0F63}" type="presParOf" srcId="{9AB0265B-DC73-4725-AB1B-2CFAB6E52048}" destId="{708F2591-B17C-4D01-B2AC-E05E4BC8CFC6}" srcOrd="2" destOrd="0" presId="urn:microsoft.com/office/officeart/2005/8/layout/vProcess5"/>
    <dgm:cxn modelId="{FFCA96BB-79A4-455F-BDE5-2A98F811F4A4}" type="presParOf" srcId="{9AB0265B-DC73-4725-AB1B-2CFAB6E52048}" destId="{AB50C768-AF2A-4535-A255-4AC46A783CF0}" srcOrd="3" destOrd="0" presId="urn:microsoft.com/office/officeart/2005/8/layout/vProcess5"/>
    <dgm:cxn modelId="{F39F888C-9617-4441-98A7-02EB9489B7FF}" type="presParOf" srcId="{9AB0265B-DC73-4725-AB1B-2CFAB6E52048}" destId="{832EFF88-B31B-48BD-9158-B0E50F8EEFA0}" srcOrd="4" destOrd="0" presId="urn:microsoft.com/office/officeart/2005/8/layout/vProcess5"/>
    <dgm:cxn modelId="{1B45677F-6C4D-48D4-AC9E-CF5D66EF9044}" type="presParOf" srcId="{9AB0265B-DC73-4725-AB1B-2CFAB6E52048}" destId="{188BBE82-51DA-4B71-91BA-B57676ED5ECE}" srcOrd="5" destOrd="0" presId="urn:microsoft.com/office/officeart/2005/8/layout/vProcess5"/>
    <dgm:cxn modelId="{B155FD3F-E540-4539-99D0-C0E7E6FB37CA}" type="presParOf" srcId="{9AB0265B-DC73-4725-AB1B-2CFAB6E52048}" destId="{8A054B01-6355-41C9-90D6-07509A9A6FA9}" srcOrd="6" destOrd="0" presId="urn:microsoft.com/office/officeart/2005/8/layout/vProcess5"/>
    <dgm:cxn modelId="{A76D39AF-9A6E-4B75-B1B8-EEFECDAF01D5}" type="presParOf" srcId="{9AB0265B-DC73-4725-AB1B-2CFAB6E52048}" destId="{2FBFD98E-9785-4128-951E-C6CECC82F986}" srcOrd="7" destOrd="0" presId="urn:microsoft.com/office/officeart/2005/8/layout/vProcess5"/>
    <dgm:cxn modelId="{634C0639-99EC-4998-B386-4E3A83ECA45F}" type="presParOf" srcId="{9AB0265B-DC73-4725-AB1B-2CFAB6E52048}" destId="{CC95C70D-03AA-4CE7-B1C6-D781B7AD39D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E1DA3B0-C264-4CB6-B989-5B851C98A720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2C92406-94D1-494B-8B48-5F4CE07BFDBA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C" sz="1600" dirty="0"/>
            <a:t>Ho de 0.0793</a:t>
          </a:r>
          <a:endParaRPr lang="en-US" sz="1600" dirty="0"/>
        </a:p>
      </dgm:t>
    </dgm:pt>
    <dgm:pt modelId="{E67B88E6-401F-4DCF-818C-982F0644E678}" type="parTrans" cxnId="{239145BD-BB3E-4046-B8A3-D2A219942F2B}">
      <dgm:prSet/>
      <dgm:spPr/>
      <dgm:t>
        <a:bodyPr/>
        <a:lstStyle/>
        <a:p>
          <a:endParaRPr lang="en-US" sz="1600"/>
        </a:p>
      </dgm:t>
    </dgm:pt>
    <dgm:pt modelId="{D1CA1FA8-E14B-4413-BD17-8892FEAA73BA}" type="sibTrans" cxnId="{239145BD-BB3E-4046-B8A3-D2A219942F2B}">
      <dgm:prSet/>
      <dgm:spPr/>
      <dgm:t>
        <a:bodyPr/>
        <a:lstStyle/>
        <a:p>
          <a:endParaRPr lang="en-US" sz="1600"/>
        </a:p>
      </dgm:t>
    </dgm:pt>
    <dgm:pt modelId="{9EEB80E9-1ACD-493C-B164-8D61E933B717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C" sz="1600" dirty="0"/>
            <a:t>Cultivo altamente endogámico</a:t>
          </a:r>
          <a:endParaRPr lang="en-US" sz="1600" dirty="0"/>
        </a:p>
      </dgm:t>
    </dgm:pt>
    <dgm:pt modelId="{637674F7-C791-41F7-8DE3-B7CA610E1F7F}" type="parTrans" cxnId="{B8C0BEC7-ECA0-4B46-BFBC-E27F9266FD16}">
      <dgm:prSet/>
      <dgm:spPr/>
      <dgm:t>
        <a:bodyPr/>
        <a:lstStyle/>
        <a:p>
          <a:endParaRPr lang="en-US" sz="1600"/>
        </a:p>
      </dgm:t>
    </dgm:pt>
    <dgm:pt modelId="{60A9D0A7-9193-4847-A320-D0D99B957FA8}" type="sibTrans" cxnId="{B8C0BEC7-ECA0-4B46-BFBC-E27F9266FD16}">
      <dgm:prSet/>
      <dgm:spPr/>
      <dgm:t>
        <a:bodyPr/>
        <a:lstStyle/>
        <a:p>
          <a:endParaRPr lang="en-US" sz="1600"/>
        </a:p>
      </dgm:t>
    </dgm:pt>
    <dgm:pt modelId="{436461E8-FE52-4F79-BA6E-CBF19B0956F7}" type="pres">
      <dgm:prSet presAssocID="{0E1DA3B0-C264-4CB6-B989-5B851C98A720}" presName="linear" presStyleCnt="0">
        <dgm:presLayoutVars>
          <dgm:dir/>
          <dgm:animLvl val="lvl"/>
          <dgm:resizeHandles val="exact"/>
        </dgm:presLayoutVars>
      </dgm:prSet>
      <dgm:spPr/>
    </dgm:pt>
    <dgm:pt modelId="{223D39A3-5168-4B6A-AB25-12BB1C32FD4B}" type="pres">
      <dgm:prSet presAssocID="{42C92406-94D1-494B-8B48-5F4CE07BFDBA}" presName="parentLin" presStyleCnt="0"/>
      <dgm:spPr/>
    </dgm:pt>
    <dgm:pt modelId="{DF98E922-9E93-44B9-97CF-62E44AE29630}" type="pres">
      <dgm:prSet presAssocID="{42C92406-94D1-494B-8B48-5F4CE07BFDBA}" presName="parentLeftMargin" presStyleLbl="node1" presStyleIdx="0" presStyleCnt="2"/>
      <dgm:spPr/>
    </dgm:pt>
    <dgm:pt modelId="{B789C8B1-115A-41BA-BDA8-2F38FB8B086E}" type="pres">
      <dgm:prSet presAssocID="{42C92406-94D1-494B-8B48-5F4CE07BFDBA}" presName="parentText" presStyleLbl="node1" presStyleIdx="0" presStyleCnt="2" custLinFactNeighborX="-3976" custLinFactNeighborY="2391">
        <dgm:presLayoutVars>
          <dgm:chMax val="0"/>
          <dgm:bulletEnabled val="1"/>
        </dgm:presLayoutVars>
      </dgm:prSet>
      <dgm:spPr/>
    </dgm:pt>
    <dgm:pt modelId="{C0327B4C-FFA3-45F3-9467-A02D0E03D887}" type="pres">
      <dgm:prSet presAssocID="{42C92406-94D1-494B-8B48-5F4CE07BFDBA}" presName="negativeSpace" presStyleCnt="0"/>
      <dgm:spPr/>
    </dgm:pt>
    <dgm:pt modelId="{92565E2D-243F-47FB-B9DA-EEFE0CD71F84}" type="pres">
      <dgm:prSet presAssocID="{42C92406-94D1-494B-8B48-5F4CE07BFDBA}" presName="childText" presStyleLbl="conFgAcc1" presStyleIdx="0" presStyleCnt="2">
        <dgm:presLayoutVars>
          <dgm:bulletEnabled val="1"/>
        </dgm:presLayoutVars>
      </dgm:prSet>
      <dgm:spPr>
        <a:ln>
          <a:solidFill>
            <a:schemeClr val="tx2">
              <a:lumMod val="60000"/>
              <a:lumOff val="40000"/>
            </a:schemeClr>
          </a:solidFill>
        </a:ln>
      </dgm:spPr>
    </dgm:pt>
    <dgm:pt modelId="{62BE3EA5-0626-42D8-B423-CAD8D82DF1FE}" type="pres">
      <dgm:prSet presAssocID="{D1CA1FA8-E14B-4413-BD17-8892FEAA73BA}" presName="spaceBetweenRectangles" presStyleCnt="0"/>
      <dgm:spPr/>
    </dgm:pt>
    <dgm:pt modelId="{53030CF2-1AB7-41A9-9987-232859E9E217}" type="pres">
      <dgm:prSet presAssocID="{9EEB80E9-1ACD-493C-B164-8D61E933B717}" presName="parentLin" presStyleCnt="0"/>
      <dgm:spPr/>
    </dgm:pt>
    <dgm:pt modelId="{F5E205CF-3AEF-412C-9BB1-7FD85501C558}" type="pres">
      <dgm:prSet presAssocID="{9EEB80E9-1ACD-493C-B164-8D61E933B717}" presName="parentLeftMargin" presStyleLbl="node1" presStyleIdx="0" presStyleCnt="2"/>
      <dgm:spPr/>
    </dgm:pt>
    <dgm:pt modelId="{A3BFDA57-3127-4085-A5A8-CAE69B091FCF}" type="pres">
      <dgm:prSet presAssocID="{9EEB80E9-1ACD-493C-B164-8D61E933B717}" presName="parentText" presStyleLbl="node1" presStyleIdx="1" presStyleCnt="2" custLinFactNeighborX="-3976" custLinFactNeighborY="2391">
        <dgm:presLayoutVars>
          <dgm:chMax val="0"/>
          <dgm:bulletEnabled val="1"/>
        </dgm:presLayoutVars>
      </dgm:prSet>
      <dgm:spPr/>
    </dgm:pt>
    <dgm:pt modelId="{B3EC8CDC-A128-48A2-BBD7-BB6E3799AF4B}" type="pres">
      <dgm:prSet presAssocID="{9EEB80E9-1ACD-493C-B164-8D61E933B717}" presName="negativeSpace" presStyleCnt="0"/>
      <dgm:spPr/>
    </dgm:pt>
    <dgm:pt modelId="{BA3F5533-1DF4-401E-AE40-4F4F34B9217E}" type="pres">
      <dgm:prSet presAssocID="{9EEB80E9-1ACD-493C-B164-8D61E933B717}" presName="childText" presStyleLbl="conFgAcc1" presStyleIdx="1" presStyleCnt="2">
        <dgm:presLayoutVars>
          <dgm:bulletEnabled val="1"/>
        </dgm:presLayoutVars>
      </dgm:prSet>
      <dgm:spPr>
        <a:ln>
          <a:solidFill>
            <a:schemeClr val="tx2">
              <a:lumMod val="60000"/>
              <a:lumOff val="40000"/>
            </a:schemeClr>
          </a:solidFill>
        </a:ln>
      </dgm:spPr>
    </dgm:pt>
  </dgm:ptLst>
  <dgm:cxnLst>
    <dgm:cxn modelId="{718E435D-C431-4D3B-BBA8-CAAD3AD97C35}" type="presOf" srcId="{9EEB80E9-1ACD-493C-B164-8D61E933B717}" destId="{F5E205CF-3AEF-412C-9BB1-7FD85501C558}" srcOrd="0" destOrd="0" presId="urn:microsoft.com/office/officeart/2005/8/layout/list1"/>
    <dgm:cxn modelId="{89AA2367-E624-44F1-B9E2-8631A2A90C41}" type="presOf" srcId="{0E1DA3B0-C264-4CB6-B989-5B851C98A720}" destId="{436461E8-FE52-4F79-BA6E-CBF19B0956F7}" srcOrd="0" destOrd="0" presId="urn:microsoft.com/office/officeart/2005/8/layout/list1"/>
    <dgm:cxn modelId="{4210D377-958F-48B2-90D2-B6B22BE76561}" type="presOf" srcId="{9EEB80E9-1ACD-493C-B164-8D61E933B717}" destId="{A3BFDA57-3127-4085-A5A8-CAE69B091FCF}" srcOrd="1" destOrd="0" presId="urn:microsoft.com/office/officeart/2005/8/layout/list1"/>
    <dgm:cxn modelId="{FEC3A978-6C22-4C77-A8A1-67414F904D75}" type="presOf" srcId="{42C92406-94D1-494B-8B48-5F4CE07BFDBA}" destId="{B789C8B1-115A-41BA-BDA8-2F38FB8B086E}" srcOrd="1" destOrd="0" presId="urn:microsoft.com/office/officeart/2005/8/layout/list1"/>
    <dgm:cxn modelId="{6B250595-1ECF-4824-ABA2-863B2CBEB8F2}" type="presOf" srcId="{42C92406-94D1-494B-8B48-5F4CE07BFDBA}" destId="{DF98E922-9E93-44B9-97CF-62E44AE29630}" srcOrd="0" destOrd="0" presId="urn:microsoft.com/office/officeart/2005/8/layout/list1"/>
    <dgm:cxn modelId="{239145BD-BB3E-4046-B8A3-D2A219942F2B}" srcId="{0E1DA3B0-C264-4CB6-B989-5B851C98A720}" destId="{42C92406-94D1-494B-8B48-5F4CE07BFDBA}" srcOrd="0" destOrd="0" parTransId="{E67B88E6-401F-4DCF-818C-982F0644E678}" sibTransId="{D1CA1FA8-E14B-4413-BD17-8892FEAA73BA}"/>
    <dgm:cxn modelId="{B8C0BEC7-ECA0-4B46-BFBC-E27F9266FD16}" srcId="{0E1DA3B0-C264-4CB6-B989-5B851C98A720}" destId="{9EEB80E9-1ACD-493C-B164-8D61E933B717}" srcOrd="1" destOrd="0" parTransId="{637674F7-C791-41F7-8DE3-B7CA610E1F7F}" sibTransId="{60A9D0A7-9193-4847-A320-D0D99B957FA8}"/>
    <dgm:cxn modelId="{621C063C-E1A7-4D41-BB27-C09AB8C99CD0}" type="presParOf" srcId="{436461E8-FE52-4F79-BA6E-CBF19B0956F7}" destId="{223D39A3-5168-4B6A-AB25-12BB1C32FD4B}" srcOrd="0" destOrd="0" presId="urn:microsoft.com/office/officeart/2005/8/layout/list1"/>
    <dgm:cxn modelId="{9072898A-D13F-4C16-AD38-B7C67FA5DA6B}" type="presParOf" srcId="{223D39A3-5168-4B6A-AB25-12BB1C32FD4B}" destId="{DF98E922-9E93-44B9-97CF-62E44AE29630}" srcOrd="0" destOrd="0" presId="urn:microsoft.com/office/officeart/2005/8/layout/list1"/>
    <dgm:cxn modelId="{E5E670E4-3A83-40C2-A5F2-33CCE7D16A01}" type="presParOf" srcId="{223D39A3-5168-4B6A-AB25-12BB1C32FD4B}" destId="{B789C8B1-115A-41BA-BDA8-2F38FB8B086E}" srcOrd="1" destOrd="0" presId="urn:microsoft.com/office/officeart/2005/8/layout/list1"/>
    <dgm:cxn modelId="{56AA4CB0-1AF9-4AF3-8861-A08E5223FEEB}" type="presParOf" srcId="{436461E8-FE52-4F79-BA6E-CBF19B0956F7}" destId="{C0327B4C-FFA3-45F3-9467-A02D0E03D887}" srcOrd="1" destOrd="0" presId="urn:microsoft.com/office/officeart/2005/8/layout/list1"/>
    <dgm:cxn modelId="{F753B02C-9208-48DC-A834-5C6EB08F1F5E}" type="presParOf" srcId="{436461E8-FE52-4F79-BA6E-CBF19B0956F7}" destId="{92565E2D-243F-47FB-B9DA-EEFE0CD71F84}" srcOrd="2" destOrd="0" presId="urn:microsoft.com/office/officeart/2005/8/layout/list1"/>
    <dgm:cxn modelId="{848DC491-1E04-4CB6-A7E0-309D0346CE47}" type="presParOf" srcId="{436461E8-FE52-4F79-BA6E-CBF19B0956F7}" destId="{62BE3EA5-0626-42D8-B423-CAD8D82DF1FE}" srcOrd="3" destOrd="0" presId="urn:microsoft.com/office/officeart/2005/8/layout/list1"/>
    <dgm:cxn modelId="{11287EC0-F47B-46CA-B162-089A2598B16B}" type="presParOf" srcId="{436461E8-FE52-4F79-BA6E-CBF19B0956F7}" destId="{53030CF2-1AB7-41A9-9987-232859E9E217}" srcOrd="4" destOrd="0" presId="urn:microsoft.com/office/officeart/2005/8/layout/list1"/>
    <dgm:cxn modelId="{15AA4FA6-5290-4A21-95C2-822A10D13E97}" type="presParOf" srcId="{53030CF2-1AB7-41A9-9987-232859E9E217}" destId="{F5E205CF-3AEF-412C-9BB1-7FD85501C558}" srcOrd="0" destOrd="0" presId="urn:microsoft.com/office/officeart/2005/8/layout/list1"/>
    <dgm:cxn modelId="{BA1095F1-8F27-4168-89FB-44EE59EB9D1D}" type="presParOf" srcId="{53030CF2-1AB7-41A9-9987-232859E9E217}" destId="{A3BFDA57-3127-4085-A5A8-CAE69B091FCF}" srcOrd="1" destOrd="0" presId="urn:microsoft.com/office/officeart/2005/8/layout/list1"/>
    <dgm:cxn modelId="{FACEE0B5-66A5-49C7-96BE-8BAE77C7E2A7}" type="presParOf" srcId="{436461E8-FE52-4F79-BA6E-CBF19B0956F7}" destId="{B3EC8CDC-A128-48A2-BBD7-BB6E3799AF4B}" srcOrd="5" destOrd="0" presId="urn:microsoft.com/office/officeart/2005/8/layout/list1"/>
    <dgm:cxn modelId="{22E525D1-5C42-4CF0-9385-43969423A557}" type="presParOf" srcId="{436461E8-FE52-4F79-BA6E-CBF19B0956F7}" destId="{BA3F5533-1DF4-401E-AE40-4F4F34B9217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332DCEF-82AD-428B-ABA4-9AF90422E883}" type="doc">
      <dgm:prSet loTypeId="urn:microsoft.com/office/officeart/2005/8/layout/defaul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CE008A-B07C-4EF4-AFD4-84CF2E0CF2C3}">
      <dgm:prSet phldrT="[Texto]" custT="1"/>
      <dgm:spPr>
        <a:solidFill>
          <a:srgbClr val="FAF77A"/>
        </a:solidFill>
      </dgm:spPr>
      <dgm:t>
        <a:bodyPr/>
        <a:lstStyle/>
        <a:p>
          <a:r>
            <a:rPr lang="es-EC" sz="1600" dirty="0"/>
            <a:t>Origen los mismos progenitores</a:t>
          </a:r>
          <a:endParaRPr lang="en-US" sz="1600" dirty="0"/>
        </a:p>
      </dgm:t>
    </dgm:pt>
    <dgm:pt modelId="{ABB83C36-D12A-4E5A-8EF4-FF33D73EFD0B}" type="parTrans" cxnId="{A8B63B6B-F903-4D6B-B195-D44A40924637}">
      <dgm:prSet/>
      <dgm:spPr/>
      <dgm:t>
        <a:bodyPr/>
        <a:lstStyle/>
        <a:p>
          <a:endParaRPr lang="en-US" sz="1600"/>
        </a:p>
      </dgm:t>
    </dgm:pt>
    <dgm:pt modelId="{325EB7D2-EA0A-4614-BA5E-A545713592C8}" type="sibTrans" cxnId="{A8B63B6B-F903-4D6B-B195-D44A40924637}">
      <dgm:prSet/>
      <dgm:spPr/>
      <dgm:t>
        <a:bodyPr/>
        <a:lstStyle/>
        <a:p>
          <a:endParaRPr lang="en-US" sz="1600"/>
        </a:p>
      </dgm:t>
    </dgm:pt>
    <dgm:pt modelId="{460D5674-4B07-4902-8D19-D7072884CFDB}" type="pres">
      <dgm:prSet presAssocID="{6332DCEF-82AD-428B-ABA4-9AF90422E883}" presName="diagram" presStyleCnt="0">
        <dgm:presLayoutVars>
          <dgm:dir/>
          <dgm:resizeHandles val="exact"/>
        </dgm:presLayoutVars>
      </dgm:prSet>
      <dgm:spPr/>
    </dgm:pt>
    <dgm:pt modelId="{AC2AAD81-99AD-4E1C-B6A1-D40F6D25CCF1}" type="pres">
      <dgm:prSet presAssocID="{B6CE008A-B07C-4EF4-AFD4-84CF2E0CF2C3}" presName="node" presStyleLbl="node1" presStyleIdx="0" presStyleCnt="1">
        <dgm:presLayoutVars>
          <dgm:bulletEnabled val="1"/>
        </dgm:presLayoutVars>
      </dgm:prSet>
      <dgm:spPr/>
    </dgm:pt>
  </dgm:ptLst>
  <dgm:cxnLst>
    <dgm:cxn modelId="{A8B63B6B-F903-4D6B-B195-D44A40924637}" srcId="{6332DCEF-82AD-428B-ABA4-9AF90422E883}" destId="{B6CE008A-B07C-4EF4-AFD4-84CF2E0CF2C3}" srcOrd="0" destOrd="0" parTransId="{ABB83C36-D12A-4E5A-8EF4-FF33D73EFD0B}" sibTransId="{325EB7D2-EA0A-4614-BA5E-A545713592C8}"/>
    <dgm:cxn modelId="{7878E16B-83BF-4667-8CA1-FBFDFEC13253}" type="presOf" srcId="{B6CE008A-B07C-4EF4-AFD4-84CF2E0CF2C3}" destId="{AC2AAD81-99AD-4E1C-B6A1-D40F6D25CCF1}" srcOrd="0" destOrd="0" presId="urn:microsoft.com/office/officeart/2005/8/layout/default"/>
    <dgm:cxn modelId="{9EC789E2-3BB0-4557-B2FB-E1F2C6269BB4}" type="presOf" srcId="{6332DCEF-82AD-428B-ABA4-9AF90422E883}" destId="{460D5674-4B07-4902-8D19-D7072884CFDB}" srcOrd="0" destOrd="0" presId="urn:microsoft.com/office/officeart/2005/8/layout/default"/>
    <dgm:cxn modelId="{3E004CB4-D6C3-4E33-882B-DB581E8C880B}" type="presParOf" srcId="{460D5674-4B07-4902-8D19-D7072884CFDB}" destId="{AC2AAD81-99AD-4E1C-B6A1-D40F6D25CCF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390082-B6E1-40D0-A423-16B340474B4E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2B7DA68-8A85-46B3-9D98-C8A16E733191}">
      <dgm:prSet phldrT="[Texto]" custT="1"/>
      <dgm:spPr/>
      <dgm:t>
        <a:bodyPr/>
        <a:lstStyle/>
        <a:p>
          <a:r>
            <a:rPr lang="es-EC" sz="1600"/>
            <a:t>Gramínea anual</a:t>
          </a:r>
          <a:endParaRPr lang="en-US" sz="1600" dirty="0"/>
        </a:p>
      </dgm:t>
    </dgm:pt>
    <dgm:pt modelId="{B1B27248-9DE4-4235-A699-26A2CE4FCD81}" type="parTrans" cxnId="{7DB607E4-B95E-46DF-919A-A464C751BE39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155A7A9B-CAB2-474D-B43E-4720F43410FA}" type="sibTrans" cxnId="{7DB607E4-B95E-46DF-919A-A464C751BE39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4B16265A-A191-43E1-A8C9-B43281E6305E}">
      <dgm:prSet phldrT="[Texto]" custT="1"/>
      <dgm:spPr/>
      <dgm:t>
        <a:bodyPr/>
        <a:lstStyle/>
        <a:p>
          <a:r>
            <a:rPr lang="es-EC" sz="1600"/>
            <a:t>Compuesta de nudos y entre nudos</a:t>
          </a:r>
          <a:endParaRPr lang="en-US" sz="1600" dirty="0"/>
        </a:p>
      </dgm:t>
    </dgm:pt>
    <dgm:pt modelId="{7EF38F67-C084-4C42-94C9-F32F7C8DC68E}" type="parTrans" cxnId="{E9E4B300-55F2-486B-B03F-B9A049E09BB4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2B348DCE-DE63-484F-9C1F-993D8431E949}" type="sibTrans" cxnId="{E9E4B300-55F2-486B-B03F-B9A049E09BB4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549F8521-1595-4094-B281-8465DABED78D}">
      <dgm:prSet phldrT="[Texto]" custT="1"/>
      <dgm:spPr/>
      <dgm:t>
        <a:bodyPr/>
        <a:lstStyle/>
        <a:p>
          <a:r>
            <a:rPr lang="es-EC" sz="1600"/>
            <a:t>Inflorescencia en panícula</a:t>
          </a:r>
          <a:endParaRPr lang="en-US" sz="1600" dirty="0"/>
        </a:p>
      </dgm:t>
    </dgm:pt>
    <dgm:pt modelId="{5B35316C-78F7-40C9-A809-5AFB1DE86F96}" type="parTrans" cxnId="{DC71CAEF-4185-4EFC-BB20-90D6E08D8EA2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D6FADC8D-8B41-4D55-AE5A-F327AEC12F12}" type="sibTrans" cxnId="{DC71CAEF-4185-4EFC-BB20-90D6E08D8EA2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AA34376F-46B4-41AD-A130-3445EB126046}">
      <dgm:prSet phldrT="[Texto]" custT="1"/>
      <dgm:spPr/>
      <dgm:t>
        <a:bodyPr/>
        <a:lstStyle/>
        <a:p>
          <a:r>
            <a:rPr lang="es-EC" sz="1600"/>
            <a:t>Tamaño entre 0,4 y 7 m</a:t>
          </a:r>
          <a:endParaRPr lang="en-US" sz="1600" dirty="0"/>
        </a:p>
      </dgm:t>
    </dgm:pt>
    <dgm:pt modelId="{1F552024-454C-483B-B0B8-246CE9D3540A}" type="parTrans" cxnId="{EE096495-B32B-42DD-B654-B4D5F1084265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0FD7095C-D307-44CA-8488-E7DD6CA005CF}" type="sibTrans" cxnId="{EE096495-B32B-42DD-B654-B4D5F1084265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99EC2ECC-620B-46C0-B017-93579CA347FE}">
      <dgm:prSet phldrT="[Texto]" custT="1"/>
      <dgm:spPr/>
      <dgm:t>
        <a:bodyPr/>
        <a:lstStyle/>
        <a:p>
          <a:r>
            <a:rPr lang="es-EC" sz="1600"/>
            <a:t>Diploide con 12 cromosomas</a:t>
          </a:r>
          <a:endParaRPr lang="en-US" sz="1600" dirty="0"/>
        </a:p>
      </dgm:t>
    </dgm:pt>
    <dgm:pt modelId="{2B722EB7-7A06-4E29-8E28-4AAC3FE8B8C4}" type="parTrans" cxnId="{356B7A57-8CB6-4C73-ADEA-7B0432F3317B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40301E17-BA84-486D-8AE0-616A4F661701}" type="sibTrans" cxnId="{356B7A57-8CB6-4C73-ADEA-7B0432F3317B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974DEF28-A0E0-44A1-AB97-DD5FC1ED5D24}" type="pres">
      <dgm:prSet presAssocID="{42390082-B6E1-40D0-A423-16B340474B4E}" presName="Name0" presStyleCnt="0">
        <dgm:presLayoutVars>
          <dgm:chMax val="7"/>
          <dgm:chPref val="7"/>
          <dgm:dir/>
        </dgm:presLayoutVars>
      </dgm:prSet>
      <dgm:spPr/>
    </dgm:pt>
    <dgm:pt modelId="{183F4BFA-7E92-4EF9-A07D-0D97E2EDF922}" type="pres">
      <dgm:prSet presAssocID="{42390082-B6E1-40D0-A423-16B340474B4E}" presName="Name1" presStyleCnt="0"/>
      <dgm:spPr/>
    </dgm:pt>
    <dgm:pt modelId="{D31AF9E2-D317-4651-B168-7B574E024DD5}" type="pres">
      <dgm:prSet presAssocID="{42390082-B6E1-40D0-A423-16B340474B4E}" presName="cycle" presStyleCnt="0"/>
      <dgm:spPr/>
    </dgm:pt>
    <dgm:pt modelId="{036F1056-164E-4A2B-9387-3E8F679C6915}" type="pres">
      <dgm:prSet presAssocID="{42390082-B6E1-40D0-A423-16B340474B4E}" presName="srcNode" presStyleLbl="node1" presStyleIdx="0" presStyleCnt="5"/>
      <dgm:spPr/>
    </dgm:pt>
    <dgm:pt modelId="{FA0E291C-E4F7-4436-8460-D7590F5ED301}" type="pres">
      <dgm:prSet presAssocID="{42390082-B6E1-40D0-A423-16B340474B4E}" presName="conn" presStyleLbl="parChTrans1D2" presStyleIdx="0" presStyleCnt="1"/>
      <dgm:spPr/>
    </dgm:pt>
    <dgm:pt modelId="{53D74EBA-09B2-499F-A367-852891E76BD6}" type="pres">
      <dgm:prSet presAssocID="{42390082-B6E1-40D0-A423-16B340474B4E}" presName="extraNode" presStyleLbl="node1" presStyleIdx="0" presStyleCnt="5"/>
      <dgm:spPr/>
    </dgm:pt>
    <dgm:pt modelId="{CF2B13E5-E3E4-4356-9A99-4B2D5E794CE0}" type="pres">
      <dgm:prSet presAssocID="{42390082-B6E1-40D0-A423-16B340474B4E}" presName="dstNode" presStyleLbl="node1" presStyleIdx="0" presStyleCnt="5"/>
      <dgm:spPr/>
    </dgm:pt>
    <dgm:pt modelId="{5EB98F66-37D3-4072-B300-978D6360F5BD}" type="pres">
      <dgm:prSet presAssocID="{A2B7DA68-8A85-46B3-9D98-C8A16E733191}" presName="text_1" presStyleLbl="node1" presStyleIdx="0" presStyleCnt="5">
        <dgm:presLayoutVars>
          <dgm:bulletEnabled val="1"/>
        </dgm:presLayoutVars>
      </dgm:prSet>
      <dgm:spPr/>
    </dgm:pt>
    <dgm:pt modelId="{FC84C958-E420-4CD1-9093-34D645D4FDC6}" type="pres">
      <dgm:prSet presAssocID="{A2B7DA68-8A85-46B3-9D98-C8A16E733191}" presName="accent_1" presStyleCnt="0"/>
      <dgm:spPr/>
    </dgm:pt>
    <dgm:pt modelId="{346030B2-9268-4B0F-BE1E-CC0347F8AEF5}" type="pres">
      <dgm:prSet presAssocID="{A2B7DA68-8A85-46B3-9D98-C8A16E733191}" presName="accentRepeatNode" presStyleLbl="solidFgAcc1" presStyleIdx="0" presStyleCnt="5"/>
      <dgm:spPr/>
    </dgm:pt>
    <dgm:pt modelId="{99AB3806-D506-459D-8632-B93A82F33E93}" type="pres">
      <dgm:prSet presAssocID="{4B16265A-A191-43E1-A8C9-B43281E6305E}" presName="text_2" presStyleLbl="node1" presStyleIdx="1" presStyleCnt="5">
        <dgm:presLayoutVars>
          <dgm:bulletEnabled val="1"/>
        </dgm:presLayoutVars>
      </dgm:prSet>
      <dgm:spPr/>
    </dgm:pt>
    <dgm:pt modelId="{32641E73-6DC7-403F-916E-1898C320A504}" type="pres">
      <dgm:prSet presAssocID="{4B16265A-A191-43E1-A8C9-B43281E6305E}" presName="accent_2" presStyleCnt="0"/>
      <dgm:spPr/>
    </dgm:pt>
    <dgm:pt modelId="{B70F71EF-BD3D-4AD3-B67A-457154B19F6D}" type="pres">
      <dgm:prSet presAssocID="{4B16265A-A191-43E1-A8C9-B43281E6305E}" presName="accentRepeatNode" presStyleLbl="solidFgAcc1" presStyleIdx="1" presStyleCnt="5"/>
      <dgm:spPr/>
    </dgm:pt>
    <dgm:pt modelId="{43FD8AA0-6B54-4120-9218-57AAB5EC4170}" type="pres">
      <dgm:prSet presAssocID="{549F8521-1595-4094-B281-8465DABED78D}" presName="text_3" presStyleLbl="node1" presStyleIdx="2" presStyleCnt="5">
        <dgm:presLayoutVars>
          <dgm:bulletEnabled val="1"/>
        </dgm:presLayoutVars>
      </dgm:prSet>
      <dgm:spPr/>
    </dgm:pt>
    <dgm:pt modelId="{545912CB-7350-4F80-B35D-0CFC8F88A85C}" type="pres">
      <dgm:prSet presAssocID="{549F8521-1595-4094-B281-8465DABED78D}" presName="accent_3" presStyleCnt="0"/>
      <dgm:spPr/>
    </dgm:pt>
    <dgm:pt modelId="{46DB8BD0-3937-44B9-B3C2-672CABA1D1AA}" type="pres">
      <dgm:prSet presAssocID="{549F8521-1595-4094-B281-8465DABED78D}" presName="accentRepeatNode" presStyleLbl="solidFgAcc1" presStyleIdx="2" presStyleCnt="5"/>
      <dgm:spPr/>
    </dgm:pt>
    <dgm:pt modelId="{4F6F7469-4BF9-42D2-9450-E261E840B638}" type="pres">
      <dgm:prSet presAssocID="{AA34376F-46B4-41AD-A130-3445EB126046}" presName="text_4" presStyleLbl="node1" presStyleIdx="3" presStyleCnt="5">
        <dgm:presLayoutVars>
          <dgm:bulletEnabled val="1"/>
        </dgm:presLayoutVars>
      </dgm:prSet>
      <dgm:spPr/>
    </dgm:pt>
    <dgm:pt modelId="{0CA4FCE7-64E6-48FB-BAE6-7A56FF92A46C}" type="pres">
      <dgm:prSet presAssocID="{AA34376F-46B4-41AD-A130-3445EB126046}" presName="accent_4" presStyleCnt="0"/>
      <dgm:spPr/>
    </dgm:pt>
    <dgm:pt modelId="{012B6C67-EC2D-4D3C-9C41-64983ADB5A1B}" type="pres">
      <dgm:prSet presAssocID="{AA34376F-46B4-41AD-A130-3445EB126046}" presName="accentRepeatNode" presStyleLbl="solidFgAcc1" presStyleIdx="3" presStyleCnt="5"/>
      <dgm:spPr/>
    </dgm:pt>
    <dgm:pt modelId="{4BB50292-3129-4C8A-BDC2-1BD55EB4D949}" type="pres">
      <dgm:prSet presAssocID="{99EC2ECC-620B-46C0-B017-93579CA347FE}" presName="text_5" presStyleLbl="node1" presStyleIdx="4" presStyleCnt="5">
        <dgm:presLayoutVars>
          <dgm:bulletEnabled val="1"/>
        </dgm:presLayoutVars>
      </dgm:prSet>
      <dgm:spPr/>
    </dgm:pt>
    <dgm:pt modelId="{87B2E8A9-243B-4F42-8958-0623A1FD417C}" type="pres">
      <dgm:prSet presAssocID="{99EC2ECC-620B-46C0-B017-93579CA347FE}" presName="accent_5" presStyleCnt="0"/>
      <dgm:spPr/>
    </dgm:pt>
    <dgm:pt modelId="{8AFFE69E-02BD-43DF-B8C4-C381D6EFFF16}" type="pres">
      <dgm:prSet presAssocID="{99EC2ECC-620B-46C0-B017-93579CA347FE}" presName="accentRepeatNode" presStyleLbl="solidFgAcc1" presStyleIdx="4" presStyleCnt="5"/>
      <dgm:spPr/>
    </dgm:pt>
  </dgm:ptLst>
  <dgm:cxnLst>
    <dgm:cxn modelId="{E9E4B300-55F2-486B-B03F-B9A049E09BB4}" srcId="{42390082-B6E1-40D0-A423-16B340474B4E}" destId="{4B16265A-A191-43E1-A8C9-B43281E6305E}" srcOrd="1" destOrd="0" parTransId="{7EF38F67-C084-4C42-94C9-F32F7C8DC68E}" sibTransId="{2B348DCE-DE63-484F-9C1F-993D8431E949}"/>
    <dgm:cxn modelId="{7F5EDB10-BEB3-4902-B471-35D654611A8E}" type="presOf" srcId="{42390082-B6E1-40D0-A423-16B340474B4E}" destId="{974DEF28-A0E0-44A1-AB97-DD5FC1ED5D24}" srcOrd="0" destOrd="0" presId="urn:microsoft.com/office/officeart/2008/layout/VerticalCurvedList"/>
    <dgm:cxn modelId="{52560417-F29A-4B8B-94B8-4797E1732623}" type="presOf" srcId="{AA34376F-46B4-41AD-A130-3445EB126046}" destId="{4F6F7469-4BF9-42D2-9450-E261E840B638}" srcOrd="0" destOrd="0" presId="urn:microsoft.com/office/officeart/2008/layout/VerticalCurvedList"/>
    <dgm:cxn modelId="{E45AED61-78FD-4432-8A9A-04A427264BBF}" type="presOf" srcId="{A2B7DA68-8A85-46B3-9D98-C8A16E733191}" destId="{5EB98F66-37D3-4072-B300-978D6360F5BD}" srcOrd="0" destOrd="0" presId="urn:microsoft.com/office/officeart/2008/layout/VerticalCurvedList"/>
    <dgm:cxn modelId="{15906745-0A18-4CD7-8C83-B0F0643DB179}" type="presOf" srcId="{155A7A9B-CAB2-474D-B43E-4720F43410FA}" destId="{FA0E291C-E4F7-4436-8460-D7590F5ED301}" srcOrd="0" destOrd="0" presId="urn:microsoft.com/office/officeart/2008/layout/VerticalCurvedList"/>
    <dgm:cxn modelId="{581A4152-2CF5-4A73-B2AE-D369239D9154}" type="presOf" srcId="{4B16265A-A191-43E1-A8C9-B43281E6305E}" destId="{99AB3806-D506-459D-8632-B93A82F33E93}" srcOrd="0" destOrd="0" presId="urn:microsoft.com/office/officeart/2008/layout/VerticalCurvedList"/>
    <dgm:cxn modelId="{80918552-A6C9-44BD-8076-9BBD195C76E4}" type="presOf" srcId="{99EC2ECC-620B-46C0-B017-93579CA347FE}" destId="{4BB50292-3129-4C8A-BDC2-1BD55EB4D949}" srcOrd="0" destOrd="0" presId="urn:microsoft.com/office/officeart/2008/layout/VerticalCurvedList"/>
    <dgm:cxn modelId="{356B7A57-8CB6-4C73-ADEA-7B0432F3317B}" srcId="{42390082-B6E1-40D0-A423-16B340474B4E}" destId="{99EC2ECC-620B-46C0-B017-93579CA347FE}" srcOrd="4" destOrd="0" parTransId="{2B722EB7-7A06-4E29-8E28-4AAC3FE8B8C4}" sibTransId="{40301E17-BA84-486D-8AE0-616A4F661701}"/>
    <dgm:cxn modelId="{C460B194-5915-4A54-A028-CF349482E693}" type="presOf" srcId="{549F8521-1595-4094-B281-8465DABED78D}" destId="{43FD8AA0-6B54-4120-9218-57AAB5EC4170}" srcOrd="0" destOrd="0" presId="urn:microsoft.com/office/officeart/2008/layout/VerticalCurvedList"/>
    <dgm:cxn modelId="{EE096495-B32B-42DD-B654-B4D5F1084265}" srcId="{42390082-B6E1-40D0-A423-16B340474B4E}" destId="{AA34376F-46B4-41AD-A130-3445EB126046}" srcOrd="3" destOrd="0" parTransId="{1F552024-454C-483B-B0B8-246CE9D3540A}" sibTransId="{0FD7095C-D307-44CA-8488-E7DD6CA005CF}"/>
    <dgm:cxn modelId="{7DB607E4-B95E-46DF-919A-A464C751BE39}" srcId="{42390082-B6E1-40D0-A423-16B340474B4E}" destId="{A2B7DA68-8A85-46B3-9D98-C8A16E733191}" srcOrd="0" destOrd="0" parTransId="{B1B27248-9DE4-4235-A699-26A2CE4FCD81}" sibTransId="{155A7A9B-CAB2-474D-B43E-4720F43410FA}"/>
    <dgm:cxn modelId="{DC71CAEF-4185-4EFC-BB20-90D6E08D8EA2}" srcId="{42390082-B6E1-40D0-A423-16B340474B4E}" destId="{549F8521-1595-4094-B281-8465DABED78D}" srcOrd="2" destOrd="0" parTransId="{5B35316C-78F7-40C9-A809-5AFB1DE86F96}" sibTransId="{D6FADC8D-8B41-4D55-AE5A-F327AEC12F12}"/>
    <dgm:cxn modelId="{E29C4C6D-0196-41B0-9F17-015A5A3EA190}" type="presParOf" srcId="{974DEF28-A0E0-44A1-AB97-DD5FC1ED5D24}" destId="{183F4BFA-7E92-4EF9-A07D-0D97E2EDF922}" srcOrd="0" destOrd="0" presId="urn:microsoft.com/office/officeart/2008/layout/VerticalCurvedList"/>
    <dgm:cxn modelId="{5BCA2E42-CD79-4740-9A87-F57C629E84C5}" type="presParOf" srcId="{183F4BFA-7E92-4EF9-A07D-0D97E2EDF922}" destId="{D31AF9E2-D317-4651-B168-7B574E024DD5}" srcOrd="0" destOrd="0" presId="urn:microsoft.com/office/officeart/2008/layout/VerticalCurvedList"/>
    <dgm:cxn modelId="{451E3F9D-DF7E-4B5F-8741-E7303978C586}" type="presParOf" srcId="{D31AF9E2-D317-4651-B168-7B574E024DD5}" destId="{036F1056-164E-4A2B-9387-3E8F679C6915}" srcOrd="0" destOrd="0" presId="urn:microsoft.com/office/officeart/2008/layout/VerticalCurvedList"/>
    <dgm:cxn modelId="{0AEC2CA5-BC9B-42FF-8EEF-77F6D76AB193}" type="presParOf" srcId="{D31AF9E2-D317-4651-B168-7B574E024DD5}" destId="{FA0E291C-E4F7-4436-8460-D7590F5ED301}" srcOrd="1" destOrd="0" presId="urn:microsoft.com/office/officeart/2008/layout/VerticalCurvedList"/>
    <dgm:cxn modelId="{9EEE33AD-EC62-42FB-B53D-7272AA494517}" type="presParOf" srcId="{D31AF9E2-D317-4651-B168-7B574E024DD5}" destId="{53D74EBA-09B2-499F-A367-852891E76BD6}" srcOrd="2" destOrd="0" presId="urn:microsoft.com/office/officeart/2008/layout/VerticalCurvedList"/>
    <dgm:cxn modelId="{F55763A4-1F35-43B9-AA92-81658F695FF3}" type="presParOf" srcId="{D31AF9E2-D317-4651-B168-7B574E024DD5}" destId="{CF2B13E5-E3E4-4356-9A99-4B2D5E794CE0}" srcOrd="3" destOrd="0" presId="urn:microsoft.com/office/officeart/2008/layout/VerticalCurvedList"/>
    <dgm:cxn modelId="{A8F8ED9A-F7D0-4536-8460-AD9A28832579}" type="presParOf" srcId="{183F4BFA-7E92-4EF9-A07D-0D97E2EDF922}" destId="{5EB98F66-37D3-4072-B300-978D6360F5BD}" srcOrd="1" destOrd="0" presId="urn:microsoft.com/office/officeart/2008/layout/VerticalCurvedList"/>
    <dgm:cxn modelId="{F62960D5-12FD-4033-93D7-60648C1CDC3E}" type="presParOf" srcId="{183F4BFA-7E92-4EF9-A07D-0D97E2EDF922}" destId="{FC84C958-E420-4CD1-9093-34D645D4FDC6}" srcOrd="2" destOrd="0" presId="urn:microsoft.com/office/officeart/2008/layout/VerticalCurvedList"/>
    <dgm:cxn modelId="{20A4653E-4079-4233-B0E9-99BC1D2ECD20}" type="presParOf" srcId="{FC84C958-E420-4CD1-9093-34D645D4FDC6}" destId="{346030B2-9268-4B0F-BE1E-CC0347F8AEF5}" srcOrd="0" destOrd="0" presId="urn:microsoft.com/office/officeart/2008/layout/VerticalCurvedList"/>
    <dgm:cxn modelId="{EE6D5B2E-6AB8-4FB1-B250-596679506637}" type="presParOf" srcId="{183F4BFA-7E92-4EF9-A07D-0D97E2EDF922}" destId="{99AB3806-D506-459D-8632-B93A82F33E93}" srcOrd="3" destOrd="0" presId="urn:microsoft.com/office/officeart/2008/layout/VerticalCurvedList"/>
    <dgm:cxn modelId="{9C9961A5-5A14-4537-92FB-4359979C1BCB}" type="presParOf" srcId="{183F4BFA-7E92-4EF9-A07D-0D97E2EDF922}" destId="{32641E73-6DC7-403F-916E-1898C320A504}" srcOrd="4" destOrd="0" presId="urn:microsoft.com/office/officeart/2008/layout/VerticalCurvedList"/>
    <dgm:cxn modelId="{143C5B00-FA08-4E04-A85A-26D6A797A062}" type="presParOf" srcId="{32641E73-6DC7-403F-916E-1898C320A504}" destId="{B70F71EF-BD3D-4AD3-B67A-457154B19F6D}" srcOrd="0" destOrd="0" presId="urn:microsoft.com/office/officeart/2008/layout/VerticalCurvedList"/>
    <dgm:cxn modelId="{4753160C-51C9-476D-AED0-7307CD179613}" type="presParOf" srcId="{183F4BFA-7E92-4EF9-A07D-0D97E2EDF922}" destId="{43FD8AA0-6B54-4120-9218-57AAB5EC4170}" srcOrd="5" destOrd="0" presId="urn:microsoft.com/office/officeart/2008/layout/VerticalCurvedList"/>
    <dgm:cxn modelId="{22D7085E-6F3D-4484-AEBA-72B4BEC6ED8D}" type="presParOf" srcId="{183F4BFA-7E92-4EF9-A07D-0D97E2EDF922}" destId="{545912CB-7350-4F80-B35D-0CFC8F88A85C}" srcOrd="6" destOrd="0" presId="urn:microsoft.com/office/officeart/2008/layout/VerticalCurvedList"/>
    <dgm:cxn modelId="{4BDCCF16-0EFC-4B0E-9656-17735C3BFF80}" type="presParOf" srcId="{545912CB-7350-4F80-B35D-0CFC8F88A85C}" destId="{46DB8BD0-3937-44B9-B3C2-672CABA1D1AA}" srcOrd="0" destOrd="0" presId="urn:microsoft.com/office/officeart/2008/layout/VerticalCurvedList"/>
    <dgm:cxn modelId="{D626522C-4A6D-42B9-956F-EA2EEC404727}" type="presParOf" srcId="{183F4BFA-7E92-4EF9-A07D-0D97E2EDF922}" destId="{4F6F7469-4BF9-42D2-9450-E261E840B638}" srcOrd="7" destOrd="0" presId="urn:microsoft.com/office/officeart/2008/layout/VerticalCurvedList"/>
    <dgm:cxn modelId="{344C3AA8-95AE-4DDC-AC51-68708DAE9A61}" type="presParOf" srcId="{183F4BFA-7E92-4EF9-A07D-0D97E2EDF922}" destId="{0CA4FCE7-64E6-48FB-BAE6-7A56FF92A46C}" srcOrd="8" destOrd="0" presId="urn:microsoft.com/office/officeart/2008/layout/VerticalCurvedList"/>
    <dgm:cxn modelId="{48D6A629-FCB3-4DAF-BA5D-E1103978ABFA}" type="presParOf" srcId="{0CA4FCE7-64E6-48FB-BAE6-7A56FF92A46C}" destId="{012B6C67-EC2D-4D3C-9C41-64983ADB5A1B}" srcOrd="0" destOrd="0" presId="urn:microsoft.com/office/officeart/2008/layout/VerticalCurvedList"/>
    <dgm:cxn modelId="{4D4249E5-59C7-4807-86BA-36413B67EA4A}" type="presParOf" srcId="{183F4BFA-7E92-4EF9-A07D-0D97E2EDF922}" destId="{4BB50292-3129-4C8A-BDC2-1BD55EB4D949}" srcOrd="9" destOrd="0" presId="urn:microsoft.com/office/officeart/2008/layout/VerticalCurvedList"/>
    <dgm:cxn modelId="{6A60D8A3-C119-4A7E-948A-EE2C45C04198}" type="presParOf" srcId="{183F4BFA-7E92-4EF9-A07D-0D97E2EDF922}" destId="{87B2E8A9-243B-4F42-8958-0623A1FD417C}" srcOrd="10" destOrd="0" presId="urn:microsoft.com/office/officeart/2008/layout/VerticalCurvedList"/>
    <dgm:cxn modelId="{15CFF0C4-9F98-497D-9863-FEA3E383D66B}" type="presParOf" srcId="{87B2E8A9-243B-4F42-8958-0623A1FD417C}" destId="{8AFFE69E-02BD-43DF-B8C4-C381D6EFFF1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34AEB5A-A511-41F8-958B-4C0C14233BC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95DD21-DECC-48BE-992E-1FF4A502AC7C}">
      <dgm:prSet phldrT="[Texto]"/>
      <dgm:spPr>
        <a:noFill/>
        <a:ln>
          <a:solidFill>
            <a:srgbClr val="92D050"/>
          </a:solidFill>
        </a:ln>
      </dgm:spPr>
      <dgm:t>
        <a:bodyPr/>
        <a:lstStyle/>
        <a:p>
          <a:r>
            <a:rPr lang="es-EC" dirty="0">
              <a:solidFill>
                <a:schemeClr val="tx1"/>
              </a:solidFill>
            </a:rPr>
            <a:t>POP1</a:t>
          </a:r>
          <a:endParaRPr lang="en-US" dirty="0">
            <a:solidFill>
              <a:schemeClr val="tx1"/>
            </a:solidFill>
          </a:endParaRPr>
        </a:p>
      </dgm:t>
    </dgm:pt>
    <dgm:pt modelId="{1A111724-B51E-4B6D-AB55-FECA0418EB95}" type="parTrans" cxnId="{7FFD97E0-17AA-4F33-880C-FCDB3DA9979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28644E5-D54E-4D9C-85D9-FF19AB6E95FB}" type="sibTrans" cxnId="{7FFD97E0-17AA-4F33-880C-FCDB3DA9979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9ED9EEC-86BB-48B2-AEF0-8520CEA4B1A1}">
      <dgm:prSet phldrT="[Texto]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es-EC" dirty="0">
              <a:solidFill>
                <a:schemeClr val="tx1"/>
              </a:solidFill>
            </a:rPr>
            <a:t>POP2</a:t>
          </a:r>
          <a:endParaRPr lang="en-US" dirty="0">
            <a:solidFill>
              <a:schemeClr val="tx1"/>
            </a:solidFill>
          </a:endParaRPr>
        </a:p>
      </dgm:t>
    </dgm:pt>
    <dgm:pt modelId="{27C7002C-1606-4628-A08C-F83465F33FFF}" type="parTrans" cxnId="{1EE03CCA-FF68-496B-8323-9D1EA326068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3137EE6-21B5-49DC-8C12-4535F2F49043}" type="sibTrans" cxnId="{1EE03CCA-FF68-496B-8323-9D1EA326068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5702D56-8878-4787-9448-BEB0C4FAD70E}" type="pres">
      <dgm:prSet presAssocID="{734AEB5A-A511-41F8-958B-4C0C14233BC9}" presName="linear" presStyleCnt="0">
        <dgm:presLayoutVars>
          <dgm:dir/>
          <dgm:resizeHandles val="exact"/>
        </dgm:presLayoutVars>
      </dgm:prSet>
      <dgm:spPr/>
    </dgm:pt>
    <dgm:pt modelId="{1174474E-3C55-43CD-997F-0A5F8DF14F28}" type="pres">
      <dgm:prSet presAssocID="{6F95DD21-DECC-48BE-992E-1FF4A502AC7C}" presName="comp" presStyleCnt="0"/>
      <dgm:spPr/>
    </dgm:pt>
    <dgm:pt modelId="{844388A2-FE5A-4601-A789-21C7DA0558C1}" type="pres">
      <dgm:prSet presAssocID="{6F95DD21-DECC-48BE-992E-1FF4A502AC7C}" presName="box" presStyleLbl="node1" presStyleIdx="0" presStyleCnt="2"/>
      <dgm:spPr/>
    </dgm:pt>
    <dgm:pt modelId="{0AB764A5-2E43-42DD-A870-19A6710FEA4F}" type="pres">
      <dgm:prSet presAssocID="{6F95DD21-DECC-48BE-992E-1FF4A502AC7C}" presName="img" presStyleLbl="fgImgPlace1" presStyleIdx="0" presStyleCnt="2"/>
      <dgm:spPr>
        <a:solidFill>
          <a:srgbClr val="92D050"/>
        </a:solidFill>
        <a:ln>
          <a:solidFill>
            <a:srgbClr val="92D050"/>
          </a:solidFill>
        </a:ln>
      </dgm:spPr>
    </dgm:pt>
    <dgm:pt modelId="{B0F73E8D-385A-466D-8C94-7E4C3199D1F1}" type="pres">
      <dgm:prSet presAssocID="{6F95DD21-DECC-48BE-992E-1FF4A502AC7C}" presName="text" presStyleLbl="node1" presStyleIdx="0" presStyleCnt="2">
        <dgm:presLayoutVars>
          <dgm:bulletEnabled val="1"/>
        </dgm:presLayoutVars>
      </dgm:prSet>
      <dgm:spPr/>
    </dgm:pt>
    <dgm:pt modelId="{C9973263-677D-4AB1-A4AA-F295A4355858}" type="pres">
      <dgm:prSet presAssocID="{728644E5-D54E-4D9C-85D9-FF19AB6E95FB}" presName="spacer" presStyleCnt="0"/>
      <dgm:spPr/>
    </dgm:pt>
    <dgm:pt modelId="{DB958689-9720-4C1F-AA5C-DAD2A58B5633}" type="pres">
      <dgm:prSet presAssocID="{B9ED9EEC-86BB-48B2-AEF0-8520CEA4B1A1}" presName="comp" presStyleCnt="0"/>
      <dgm:spPr/>
    </dgm:pt>
    <dgm:pt modelId="{9B12FD64-705A-44EF-83CB-85C9FD8BA432}" type="pres">
      <dgm:prSet presAssocID="{B9ED9EEC-86BB-48B2-AEF0-8520CEA4B1A1}" presName="box" presStyleLbl="node1" presStyleIdx="1" presStyleCnt="2"/>
      <dgm:spPr/>
    </dgm:pt>
    <dgm:pt modelId="{49F4EE21-6AF2-47E7-B7EF-28711737CBBF}" type="pres">
      <dgm:prSet presAssocID="{B9ED9EEC-86BB-48B2-AEF0-8520CEA4B1A1}" presName="img" presStyleLbl="fgImgPlace1" presStyleIdx="1" presStyleCnt="2"/>
      <dgm:spPr>
        <a:solidFill>
          <a:srgbClr val="FF0000"/>
        </a:solidFill>
        <a:ln>
          <a:solidFill>
            <a:schemeClr val="bg1"/>
          </a:solidFill>
        </a:ln>
      </dgm:spPr>
    </dgm:pt>
    <dgm:pt modelId="{D8928425-0F10-411F-9013-1B08670B1A80}" type="pres">
      <dgm:prSet presAssocID="{B9ED9EEC-86BB-48B2-AEF0-8520CEA4B1A1}" presName="text" presStyleLbl="node1" presStyleIdx="1" presStyleCnt="2">
        <dgm:presLayoutVars>
          <dgm:bulletEnabled val="1"/>
        </dgm:presLayoutVars>
      </dgm:prSet>
      <dgm:spPr/>
    </dgm:pt>
  </dgm:ptLst>
  <dgm:cxnLst>
    <dgm:cxn modelId="{47E8E168-5FCF-4237-9165-02F941DA6EB0}" type="presOf" srcId="{6F95DD21-DECC-48BE-992E-1FF4A502AC7C}" destId="{844388A2-FE5A-4601-A789-21C7DA0558C1}" srcOrd="0" destOrd="0" presId="urn:microsoft.com/office/officeart/2005/8/layout/vList4"/>
    <dgm:cxn modelId="{3FA3F452-D5ED-4828-9872-5F52B4008952}" type="presOf" srcId="{B9ED9EEC-86BB-48B2-AEF0-8520CEA4B1A1}" destId="{9B12FD64-705A-44EF-83CB-85C9FD8BA432}" srcOrd="0" destOrd="0" presId="urn:microsoft.com/office/officeart/2005/8/layout/vList4"/>
    <dgm:cxn modelId="{23C92089-B405-4EC0-9939-C4EA506B9AC6}" type="presOf" srcId="{B9ED9EEC-86BB-48B2-AEF0-8520CEA4B1A1}" destId="{D8928425-0F10-411F-9013-1B08670B1A80}" srcOrd="1" destOrd="0" presId="urn:microsoft.com/office/officeart/2005/8/layout/vList4"/>
    <dgm:cxn modelId="{F531488C-9403-4459-906F-AD3E6EBC818D}" type="presOf" srcId="{6F95DD21-DECC-48BE-992E-1FF4A502AC7C}" destId="{B0F73E8D-385A-466D-8C94-7E4C3199D1F1}" srcOrd="1" destOrd="0" presId="urn:microsoft.com/office/officeart/2005/8/layout/vList4"/>
    <dgm:cxn modelId="{1EE03CCA-FF68-496B-8323-9D1EA3260685}" srcId="{734AEB5A-A511-41F8-958B-4C0C14233BC9}" destId="{B9ED9EEC-86BB-48B2-AEF0-8520CEA4B1A1}" srcOrd="1" destOrd="0" parTransId="{27C7002C-1606-4628-A08C-F83465F33FFF}" sibTransId="{B3137EE6-21B5-49DC-8C12-4535F2F49043}"/>
    <dgm:cxn modelId="{7FFD97E0-17AA-4F33-880C-FCDB3DA99790}" srcId="{734AEB5A-A511-41F8-958B-4C0C14233BC9}" destId="{6F95DD21-DECC-48BE-992E-1FF4A502AC7C}" srcOrd="0" destOrd="0" parTransId="{1A111724-B51E-4B6D-AB55-FECA0418EB95}" sibTransId="{728644E5-D54E-4D9C-85D9-FF19AB6E95FB}"/>
    <dgm:cxn modelId="{EB6758EB-140D-4088-8BC8-FE41D694BD2F}" type="presOf" srcId="{734AEB5A-A511-41F8-958B-4C0C14233BC9}" destId="{85702D56-8878-4787-9448-BEB0C4FAD70E}" srcOrd="0" destOrd="0" presId="urn:microsoft.com/office/officeart/2005/8/layout/vList4"/>
    <dgm:cxn modelId="{156F27C0-CF67-4D4B-8C9D-79FF488A1E3F}" type="presParOf" srcId="{85702D56-8878-4787-9448-BEB0C4FAD70E}" destId="{1174474E-3C55-43CD-997F-0A5F8DF14F28}" srcOrd="0" destOrd="0" presId="urn:microsoft.com/office/officeart/2005/8/layout/vList4"/>
    <dgm:cxn modelId="{EE67B9E1-10CE-4655-AABC-077FEDDC75A6}" type="presParOf" srcId="{1174474E-3C55-43CD-997F-0A5F8DF14F28}" destId="{844388A2-FE5A-4601-A789-21C7DA0558C1}" srcOrd="0" destOrd="0" presId="urn:microsoft.com/office/officeart/2005/8/layout/vList4"/>
    <dgm:cxn modelId="{EF8702A2-B1C1-4B85-BE1A-143E8D9D6EE7}" type="presParOf" srcId="{1174474E-3C55-43CD-997F-0A5F8DF14F28}" destId="{0AB764A5-2E43-42DD-A870-19A6710FEA4F}" srcOrd="1" destOrd="0" presId="urn:microsoft.com/office/officeart/2005/8/layout/vList4"/>
    <dgm:cxn modelId="{B8765C27-D6CC-4B5A-94AF-D6D6BD8A939B}" type="presParOf" srcId="{1174474E-3C55-43CD-997F-0A5F8DF14F28}" destId="{B0F73E8D-385A-466D-8C94-7E4C3199D1F1}" srcOrd="2" destOrd="0" presId="urn:microsoft.com/office/officeart/2005/8/layout/vList4"/>
    <dgm:cxn modelId="{B7D31E68-37EC-419A-9974-AB16534FA067}" type="presParOf" srcId="{85702D56-8878-4787-9448-BEB0C4FAD70E}" destId="{C9973263-677D-4AB1-A4AA-F295A4355858}" srcOrd="1" destOrd="0" presId="urn:microsoft.com/office/officeart/2005/8/layout/vList4"/>
    <dgm:cxn modelId="{4644D709-B5AA-4153-A7C2-43AEE62398BD}" type="presParOf" srcId="{85702D56-8878-4787-9448-BEB0C4FAD70E}" destId="{DB958689-9720-4C1F-AA5C-DAD2A58B5633}" srcOrd="2" destOrd="0" presId="urn:microsoft.com/office/officeart/2005/8/layout/vList4"/>
    <dgm:cxn modelId="{5413571B-3DF7-447E-B727-9B78DC00CF7E}" type="presParOf" srcId="{DB958689-9720-4C1F-AA5C-DAD2A58B5633}" destId="{9B12FD64-705A-44EF-83CB-85C9FD8BA432}" srcOrd="0" destOrd="0" presId="urn:microsoft.com/office/officeart/2005/8/layout/vList4"/>
    <dgm:cxn modelId="{88BA7270-E10A-4C1B-9809-7B20E2637B7F}" type="presParOf" srcId="{DB958689-9720-4C1F-AA5C-DAD2A58B5633}" destId="{49F4EE21-6AF2-47E7-B7EF-28711737CBBF}" srcOrd="1" destOrd="0" presId="urn:microsoft.com/office/officeart/2005/8/layout/vList4"/>
    <dgm:cxn modelId="{FBEE4CAE-F988-40EE-82AD-852B3492B4B3}" type="presParOf" srcId="{DB958689-9720-4C1F-AA5C-DAD2A58B5633}" destId="{D8928425-0F10-411F-9013-1B08670B1A8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34AEB5A-A511-41F8-958B-4C0C14233BC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95DD21-DECC-48BE-992E-1FF4A502AC7C}">
      <dgm:prSet phldrT="[Texto]"/>
      <dgm:spPr>
        <a:noFill/>
        <a:ln>
          <a:solidFill>
            <a:srgbClr val="92D050"/>
          </a:solidFill>
        </a:ln>
      </dgm:spPr>
      <dgm:t>
        <a:bodyPr/>
        <a:lstStyle/>
        <a:p>
          <a:r>
            <a:rPr lang="es-EC" dirty="0">
              <a:solidFill>
                <a:schemeClr val="tx1"/>
              </a:solidFill>
            </a:rPr>
            <a:t>POP1</a:t>
          </a:r>
          <a:endParaRPr lang="en-US" dirty="0">
            <a:solidFill>
              <a:schemeClr val="tx1"/>
            </a:solidFill>
          </a:endParaRPr>
        </a:p>
      </dgm:t>
    </dgm:pt>
    <dgm:pt modelId="{1A111724-B51E-4B6D-AB55-FECA0418EB95}" type="parTrans" cxnId="{7FFD97E0-17AA-4F33-880C-FCDB3DA9979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28644E5-D54E-4D9C-85D9-FF19AB6E95FB}" type="sibTrans" cxnId="{7FFD97E0-17AA-4F33-880C-FCDB3DA9979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9ED9EEC-86BB-48B2-AEF0-8520CEA4B1A1}">
      <dgm:prSet phldrT="[Texto]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es-EC" dirty="0">
              <a:solidFill>
                <a:schemeClr val="tx1"/>
              </a:solidFill>
            </a:rPr>
            <a:t>POP2</a:t>
          </a:r>
          <a:endParaRPr lang="en-US" dirty="0">
            <a:solidFill>
              <a:schemeClr val="tx1"/>
            </a:solidFill>
          </a:endParaRPr>
        </a:p>
      </dgm:t>
    </dgm:pt>
    <dgm:pt modelId="{27C7002C-1606-4628-A08C-F83465F33FFF}" type="parTrans" cxnId="{1EE03CCA-FF68-496B-8323-9D1EA326068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3137EE6-21B5-49DC-8C12-4535F2F49043}" type="sibTrans" cxnId="{1EE03CCA-FF68-496B-8323-9D1EA326068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5702D56-8878-4787-9448-BEB0C4FAD70E}" type="pres">
      <dgm:prSet presAssocID="{734AEB5A-A511-41F8-958B-4C0C14233BC9}" presName="linear" presStyleCnt="0">
        <dgm:presLayoutVars>
          <dgm:dir/>
          <dgm:resizeHandles val="exact"/>
        </dgm:presLayoutVars>
      </dgm:prSet>
      <dgm:spPr/>
    </dgm:pt>
    <dgm:pt modelId="{1174474E-3C55-43CD-997F-0A5F8DF14F28}" type="pres">
      <dgm:prSet presAssocID="{6F95DD21-DECC-48BE-992E-1FF4A502AC7C}" presName="comp" presStyleCnt="0"/>
      <dgm:spPr/>
    </dgm:pt>
    <dgm:pt modelId="{844388A2-FE5A-4601-A789-21C7DA0558C1}" type="pres">
      <dgm:prSet presAssocID="{6F95DD21-DECC-48BE-992E-1FF4A502AC7C}" presName="box" presStyleLbl="node1" presStyleIdx="0" presStyleCnt="2"/>
      <dgm:spPr/>
    </dgm:pt>
    <dgm:pt modelId="{0AB764A5-2E43-42DD-A870-19A6710FEA4F}" type="pres">
      <dgm:prSet presAssocID="{6F95DD21-DECC-48BE-992E-1FF4A502AC7C}" presName="img" presStyleLbl="fgImgPlace1" presStyleIdx="0" presStyleCnt="2"/>
      <dgm:spPr>
        <a:solidFill>
          <a:srgbClr val="92D050"/>
        </a:solidFill>
        <a:ln>
          <a:solidFill>
            <a:srgbClr val="92D050"/>
          </a:solidFill>
        </a:ln>
      </dgm:spPr>
    </dgm:pt>
    <dgm:pt modelId="{B0F73E8D-385A-466D-8C94-7E4C3199D1F1}" type="pres">
      <dgm:prSet presAssocID="{6F95DD21-DECC-48BE-992E-1FF4A502AC7C}" presName="text" presStyleLbl="node1" presStyleIdx="0" presStyleCnt="2">
        <dgm:presLayoutVars>
          <dgm:bulletEnabled val="1"/>
        </dgm:presLayoutVars>
      </dgm:prSet>
      <dgm:spPr/>
    </dgm:pt>
    <dgm:pt modelId="{C9973263-677D-4AB1-A4AA-F295A4355858}" type="pres">
      <dgm:prSet presAssocID="{728644E5-D54E-4D9C-85D9-FF19AB6E95FB}" presName="spacer" presStyleCnt="0"/>
      <dgm:spPr/>
    </dgm:pt>
    <dgm:pt modelId="{DB958689-9720-4C1F-AA5C-DAD2A58B5633}" type="pres">
      <dgm:prSet presAssocID="{B9ED9EEC-86BB-48B2-AEF0-8520CEA4B1A1}" presName="comp" presStyleCnt="0"/>
      <dgm:spPr/>
    </dgm:pt>
    <dgm:pt modelId="{9B12FD64-705A-44EF-83CB-85C9FD8BA432}" type="pres">
      <dgm:prSet presAssocID="{B9ED9EEC-86BB-48B2-AEF0-8520CEA4B1A1}" presName="box" presStyleLbl="node1" presStyleIdx="1" presStyleCnt="2"/>
      <dgm:spPr/>
    </dgm:pt>
    <dgm:pt modelId="{49F4EE21-6AF2-47E7-B7EF-28711737CBBF}" type="pres">
      <dgm:prSet presAssocID="{B9ED9EEC-86BB-48B2-AEF0-8520CEA4B1A1}" presName="img" presStyleLbl="fgImgPlace1" presStyleIdx="1" presStyleCnt="2"/>
      <dgm:spPr>
        <a:solidFill>
          <a:srgbClr val="FF0000"/>
        </a:solidFill>
        <a:ln>
          <a:solidFill>
            <a:schemeClr val="bg1"/>
          </a:solidFill>
        </a:ln>
      </dgm:spPr>
    </dgm:pt>
    <dgm:pt modelId="{D8928425-0F10-411F-9013-1B08670B1A80}" type="pres">
      <dgm:prSet presAssocID="{B9ED9EEC-86BB-48B2-AEF0-8520CEA4B1A1}" presName="text" presStyleLbl="node1" presStyleIdx="1" presStyleCnt="2">
        <dgm:presLayoutVars>
          <dgm:bulletEnabled val="1"/>
        </dgm:presLayoutVars>
      </dgm:prSet>
      <dgm:spPr/>
    </dgm:pt>
  </dgm:ptLst>
  <dgm:cxnLst>
    <dgm:cxn modelId="{47E8E168-5FCF-4237-9165-02F941DA6EB0}" type="presOf" srcId="{6F95DD21-DECC-48BE-992E-1FF4A502AC7C}" destId="{844388A2-FE5A-4601-A789-21C7DA0558C1}" srcOrd="0" destOrd="0" presId="urn:microsoft.com/office/officeart/2005/8/layout/vList4"/>
    <dgm:cxn modelId="{3FA3F452-D5ED-4828-9872-5F52B4008952}" type="presOf" srcId="{B9ED9EEC-86BB-48B2-AEF0-8520CEA4B1A1}" destId="{9B12FD64-705A-44EF-83CB-85C9FD8BA432}" srcOrd="0" destOrd="0" presId="urn:microsoft.com/office/officeart/2005/8/layout/vList4"/>
    <dgm:cxn modelId="{23C92089-B405-4EC0-9939-C4EA506B9AC6}" type="presOf" srcId="{B9ED9EEC-86BB-48B2-AEF0-8520CEA4B1A1}" destId="{D8928425-0F10-411F-9013-1B08670B1A80}" srcOrd="1" destOrd="0" presId="urn:microsoft.com/office/officeart/2005/8/layout/vList4"/>
    <dgm:cxn modelId="{F531488C-9403-4459-906F-AD3E6EBC818D}" type="presOf" srcId="{6F95DD21-DECC-48BE-992E-1FF4A502AC7C}" destId="{B0F73E8D-385A-466D-8C94-7E4C3199D1F1}" srcOrd="1" destOrd="0" presId="urn:microsoft.com/office/officeart/2005/8/layout/vList4"/>
    <dgm:cxn modelId="{1EE03CCA-FF68-496B-8323-9D1EA3260685}" srcId="{734AEB5A-A511-41F8-958B-4C0C14233BC9}" destId="{B9ED9EEC-86BB-48B2-AEF0-8520CEA4B1A1}" srcOrd="1" destOrd="0" parTransId="{27C7002C-1606-4628-A08C-F83465F33FFF}" sibTransId="{B3137EE6-21B5-49DC-8C12-4535F2F49043}"/>
    <dgm:cxn modelId="{7FFD97E0-17AA-4F33-880C-FCDB3DA99790}" srcId="{734AEB5A-A511-41F8-958B-4C0C14233BC9}" destId="{6F95DD21-DECC-48BE-992E-1FF4A502AC7C}" srcOrd="0" destOrd="0" parTransId="{1A111724-B51E-4B6D-AB55-FECA0418EB95}" sibTransId="{728644E5-D54E-4D9C-85D9-FF19AB6E95FB}"/>
    <dgm:cxn modelId="{EB6758EB-140D-4088-8BC8-FE41D694BD2F}" type="presOf" srcId="{734AEB5A-A511-41F8-958B-4C0C14233BC9}" destId="{85702D56-8878-4787-9448-BEB0C4FAD70E}" srcOrd="0" destOrd="0" presId="urn:microsoft.com/office/officeart/2005/8/layout/vList4"/>
    <dgm:cxn modelId="{156F27C0-CF67-4D4B-8C9D-79FF488A1E3F}" type="presParOf" srcId="{85702D56-8878-4787-9448-BEB0C4FAD70E}" destId="{1174474E-3C55-43CD-997F-0A5F8DF14F28}" srcOrd="0" destOrd="0" presId="urn:microsoft.com/office/officeart/2005/8/layout/vList4"/>
    <dgm:cxn modelId="{EE67B9E1-10CE-4655-AABC-077FEDDC75A6}" type="presParOf" srcId="{1174474E-3C55-43CD-997F-0A5F8DF14F28}" destId="{844388A2-FE5A-4601-A789-21C7DA0558C1}" srcOrd="0" destOrd="0" presId="urn:microsoft.com/office/officeart/2005/8/layout/vList4"/>
    <dgm:cxn modelId="{EF8702A2-B1C1-4B85-BE1A-143E8D9D6EE7}" type="presParOf" srcId="{1174474E-3C55-43CD-997F-0A5F8DF14F28}" destId="{0AB764A5-2E43-42DD-A870-19A6710FEA4F}" srcOrd="1" destOrd="0" presId="urn:microsoft.com/office/officeart/2005/8/layout/vList4"/>
    <dgm:cxn modelId="{B8765C27-D6CC-4B5A-94AF-D6D6BD8A939B}" type="presParOf" srcId="{1174474E-3C55-43CD-997F-0A5F8DF14F28}" destId="{B0F73E8D-385A-466D-8C94-7E4C3199D1F1}" srcOrd="2" destOrd="0" presId="urn:microsoft.com/office/officeart/2005/8/layout/vList4"/>
    <dgm:cxn modelId="{B7D31E68-37EC-419A-9974-AB16534FA067}" type="presParOf" srcId="{85702D56-8878-4787-9448-BEB0C4FAD70E}" destId="{C9973263-677D-4AB1-A4AA-F295A4355858}" srcOrd="1" destOrd="0" presId="urn:microsoft.com/office/officeart/2005/8/layout/vList4"/>
    <dgm:cxn modelId="{4644D709-B5AA-4153-A7C2-43AEE62398BD}" type="presParOf" srcId="{85702D56-8878-4787-9448-BEB0C4FAD70E}" destId="{DB958689-9720-4C1F-AA5C-DAD2A58B5633}" srcOrd="2" destOrd="0" presId="urn:microsoft.com/office/officeart/2005/8/layout/vList4"/>
    <dgm:cxn modelId="{5413571B-3DF7-447E-B727-9B78DC00CF7E}" type="presParOf" srcId="{DB958689-9720-4C1F-AA5C-DAD2A58B5633}" destId="{9B12FD64-705A-44EF-83CB-85C9FD8BA432}" srcOrd="0" destOrd="0" presId="urn:microsoft.com/office/officeart/2005/8/layout/vList4"/>
    <dgm:cxn modelId="{88BA7270-E10A-4C1B-9809-7B20E2637B7F}" type="presParOf" srcId="{DB958689-9720-4C1F-AA5C-DAD2A58B5633}" destId="{49F4EE21-6AF2-47E7-B7EF-28711737CBBF}" srcOrd="1" destOrd="0" presId="urn:microsoft.com/office/officeart/2005/8/layout/vList4"/>
    <dgm:cxn modelId="{FBEE4CAE-F988-40EE-82AD-852B3492B4B3}" type="presParOf" srcId="{DB958689-9720-4C1F-AA5C-DAD2A58B5633}" destId="{D8928425-0F10-411F-9013-1B08670B1A8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C6F8A2D-D3EA-4DFA-BE3A-E77BCDE88ACF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DEE8C38-C33C-4B16-842D-A19A4B35B09C}">
      <dgm:prSet phldrT="[Texto]" custT="1"/>
      <dgm:spPr/>
      <dgm:t>
        <a:bodyPr/>
        <a:lstStyle/>
        <a:p>
          <a:r>
            <a:rPr lang="es-EC" sz="1600" dirty="0"/>
            <a:t>Mejor agrupamientos que UPGMA</a:t>
          </a:r>
          <a:endParaRPr lang="en-US" sz="1600" dirty="0"/>
        </a:p>
      </dgm:t>
    </dgm:pt>
    <dgm:pt modelId="{90F5D53A-3904-4E72-BB48-EC78E3E60AB1}" type="parTrans" cxnId="{5AEF081B-944C-4296-8056-BF6A8F3BEECA}">
      <dgm:prSet/>
      <dgm:spPr/>
      <dgm:t>
        <a:bodyPr/>
        <a:lstStyle/>
        <a:p>
          <a:endParaRPr lang="en-US" sz="1600"/>
        </a:p>
      </dgm:t>
    </dgm:pt>
    <dgm:pt modelId="{50C4150F-FD98-449B-BF26-223F4D9E6057}" type="sibTrans" cxnId="{5AEF081B-944C-4296-8056-BF6A8F3BEECA}">
      <dgm:prSet custT="1"/>
      <dgm:spPr/>
      <dgm:t>
        <a:bodyPr/>
        <a:lstStyle/>
        <a:p>
          <a:endParaRPr lang="en-US" sz="1600"/>
        </a:p>
      </dgm:t>
    </dgm:pt>
    <dgm:pt modelId="{823ACC8A-9FD2-4F9B-AFC3-A0EAFE4CCF2E}">
      <dgm:prSet phldrT="[Texto]" custT="1"/>
      <dgm:spPr/>
      <dgm:t>
        <a:bodyPr/>
        <a:lstStyle/>
        <a:p>
          <a:r>
            <a:rPr lang="es-ES" sz="1600" dirty="0"/>
            <a:t>NJ asume una taza de evolución distinta para cada rama</a:t>
          </a:r>
          <a:endParaRPr lang="en-US" sz="1600" dirty="0"/>
        </a:p>
      </dgm:t>
    </dgm:pt>
    <dgm:pt modelId="{E1FBB7FE-C0E8-40D3-A653-AEA9A0CEA616}" type="parTrans" cxnId="{886D2F2D-261C-4D32-B832-DC216183B379}">
      <dgm:prSet/>
      <dgm:spPr/>
      <dgm:t>
        <a:bodyPr/>
        <a:lstStyle/>
        <a:p>
          <a:endParaRPr lang="en-US" sz="1600"/>
        </a:p>
      </dgm:t>
    </dgm:pt>
    <dgm:pt modelId="{048C53CB-62BD-416E-A754-2F352DCCA3A8}" type="sibTrans" cxnId="{886D2F2D-261C-4D32-B832-DC216183B379}">
      <dgm:prSet/>
      <dgm:spPr/>
      <dgm:t>
        <a:bodyPr/>
        <a:lstStyle/>
        <a:p>
          <a:endParaRPr lang="en-US" sz="1600"/>
        </a:p>
      </dgm:t>
    </dgm:pt>
    <dgm:pt modelId="{D886885E-55D2-4869-B222-ED7D99AA91FE}" type="pres">
      <dgm:prSet presAssocID="{2C6F8A2D-D3EA-4DFA-BE3A-E77BCDE88ACF}" presName="outerComposite" presStyleCnt="0">
        <dgm:presLayoutVars>
          <dgm:chMax val="5"/>
          <dgm:dir/>
          <dgm:resizeHandles val="exact"/>
        </dgm:presLayoutVars>
      </dgm:prSet>
      <dgm:spPr/>
    </dgm:pt>
    <dgm:pt modelId="{EA31411A-01DA-4B05-B815-865785AEECF9}" type="pres">
      <dgm:prSet presAssocID="{2C6F8A2D-D3EA-4DFA-BE3A-E77BCDE88ACF}" presName="dummyMaxCanvas" presStyleCnt="0">
        <dgm:presLayoutVars/>
      </dgm:prSet>
      <dgm:spPr/>
    </dgm:pt>
    <dgm:pt modelId="{FD577F68-F302-478C-95B9-BA5BB4BE596F}" type="pres">
      <dgm:prSet presAssocID="{2C6F8A2D-D3EA-4DFA-BE3A-E77BCDE88ACF}" presName="TwoNodes_1" presStyleLbl="node1" presStyleIdx="0" presStyleCnt="2">
        <dgm:presLayoutVars>
          <dgm:bulletEnabled val="1"/>
        </dgm:presLayoutVars>
      </dgm:prSet>
      <dgm:spPr/>
    </dgm:pt>
    <dgm:pt modelId="{B58A4E14-09F1-4D32-B4D1-A9B384417830}" type="pres">
      <dgm:prSet presAssocID="{2C6F8A2D-D3EA-4DFA-BE3A-E77BCDE88ACF}" presName="TwoNodes_2" presStyleLbl="node1" presStyleIdx="1" presStyleCnt="2">
        <dgm:presLayoutVars>
          <dgm:bulletEnabled val="1"/>
        </dgm:presLayoutVars>
      </dgm:prSet>
      <dgm:spPr/>
    </dgm:pt>
    <dgm:pt modelId="{7A85E396-1D72-4967-A009-74B9A0B478A2}" type="pres">
      <dgm:prSet presAssocID="{2C6F8A2D-D3EA-4DFA-BE3A-E77BCDE88ACF}" presName="TwoConn_1-2" presStyleLbl="fgAccFollowNode1" presStyleIdx="0" presStyleCnt="1">
        <dgm:presLayoutVars>
          <dgm:bulletEnabled val="1"/>
        </dgm:presLayoutVars>
      </dgm:prSet>
      <dgm:spPr/>
    </dgm:pt>
    <dgm:pt modelId="{3345DB4A-94BE-45E2-8BEF-0EEB7C12CACD}" type="pres">
      <dgm:prSet presAssocID="{2C6F8A2D-D3EA-4DFA-BE3A-E77BCDE88ACF}" presName="TwoNodes_1_text" presStyleLbl="node1" presStyleIdx="1" presStyleCnt="2">
        <dgm:presLayoutVars>
          <dgm:bulletEnabled val="1"/>
        </dgm:presLayoutVars>
      </dgm:prSet>
      <dgm:spPr/>
    </dgm:pt>
    <dgm:pt modelId="{6CEEC2AD-7AB3-4DED-9B17-A1627F3764C2}" type="pres">
      <dgm:prSet presAssocID="{2C6F8A2D-D3EA-4DFA-BE3A-E77BCDE88ACF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5AEF081B-944C-4296-8056-BF6A8F3BEECA}" srcId="{2C6F8A2D-D3EA-4DFA-BE3A-E77BCDE88ACF}" destId="{ADEE8C38-C33C-4B16-842D-A19A4B35B09C}" srcOrd="0" destOrd="0" parTransId="{90F5D53A-3904-4E72-BB48-EC78E3E60AB1}" sibTransId="{50C4150F-FD98-449B-BF26-223F4D9E6057}"/>
    <dgm:cxn modelId="{E6D9271B-5FBA-40A0-9BE9-647F934220C4}" type="presOf" srcId="{ADEE8C38-C33C-4B16-842D-A19A4B35B09C}" destId="{3345DB4A-94BE-45E2-8BEF-0EEB7C12CACD}" srcOrd="1" destOrd="0" presId="urn:microsoft.com/office/officeart/2005/8/layout/vProcess5"/>
    <dgm:cxn modelId="{A965BA1B-CECD-4DAA-B084-57E98DBB40E5}" type="presOf" srcId="{823ACC8A-9FD2-4F9B-AFC3-A0EAFE4CCF2E}" destId="{B58A4E14-09F1-4D32-B4D1-A9B384417830}" srcOrd="0" destOrd="0" presId="urn:microsoft.com/office/officeart/2005/8/layout/vProcess5"/>
    <dgm:cxn modelId="{886D2F2D-261C-4D32-B832-DC216183B379}" srcId="{2C6F8A2D-D3EA-4DFA-BE3A-E77BCDE88ACF}" destId="{823ACC8A-9FD2-4F9B-AFC3-A0EAFE4CCF2E}" srcOrd="1" destOrd="0" parTransId="{E1FBB7FE-C0E8-40D3-A653-AEA9A0CEA616}" sibTransId="{048C53CB-62BD-416E-A754-2F352DCCA3A8}"/>
    <dgm:cxn modelId="{049B8B52-D724-4EE0-A418-05A0D50E1321}" type="presOf" srcId="{ADEE8C38-C33C-4B16-842D-A19A4B35B09C}" destId="{FD577F68-F302-478C-95B9-BA5BB4BE596F}" srcOrd="0" destOrd="0" presId="urn:microsoft.com/office/officeart/2005/8/layout/vProcess5"/>
    <dgm:cxn modelId="{F287967F-19E7-4DDB-9F66-3387A945D149}" type="presOf" srcId="{2C6F8A2D-D3EA-4DFA-BE3A-E77BCDE88ACF}" destId="{D886885E-55D2-4869-B222-ED7D99AA91FE}" srcOrd="0" destOrd="0" presId="urn:microsoft.com/office/officeart/2005/8/layout/vProcess5"/>
    <dgm:cxn modelId="{565DE6C8-7FB7-47C8-99F8-05077ED2636E}" type="presOf" srcId="{823ACC8A-9FD2-4F9B-AFC3-A0EAFE4CCF2E}" destId="{6CEEC2AD-7AB3-4DED-9B17-A1627F3764C2}" srcOrd="1" destOrd="0" presId="urn:microsoft.com/office/officeart/2005/8/layout/vProcess5"/>
    <dgm:cxn modelId="{BA72CDEE-BDEA-4909-8B46-96E7156125CB}" type="presOf" srcId="{50C4150F-FD98-449B-BF26-223F4D9E6057}" destId="{7A85E396-1D72-4967-A009-74B9A0B478A2}" srcOrd="0" destOrd="0" presId="urn:microsoft.com/office/officeart/2005/8/layout/vProcess5"/>
    <dgm:cxn modelId="{135B7148-C6E4-416E-A110-9EC2D39CD7D0}" type="presParOf" srcId="{D886885E-55D2-4869-B222-ED7D99AA91FE}" destId="{EA31411A-01DA-4B05-B815-865785AEECF9}" srcOrd="0" destOrd="0" presId="urn:microsoft.com/office/officeart/2005/8/layout/vProcess5"/>
    <dgm:cxn modelId="{354989AD-56AF-43E3-B817-82B95CAA3ADD}" type="presParOf" srcId="{D886885E-55D2-4869-B222-ED7D99AA91FE}" destId="{FD577F68-F302-478C-95B9-BA5BB4BE596F}" srcOrd="1" destOrd="0" presId="urn:microsoft.com/office/officeart/2005/8/layout/vProcess5"/>
    <dgm:cxn modelId="{7D3B3F73-7387-4CF4-A199-11D3DFA231F2}" type="presParOf" srcId="{D886885E-55D2-4869-B222-ED7D99AA91FE}" destId="{B58A4E14-09F1-4D32-B4D1-A9B384417830}" srcOrd="2" destOrd="0" presId="urn:microsoft.com/office/officeart/2005/8/layout/vProcess5"/>
    <dgm:cxn modelId="{A91AF4FF-223B-4596-BD6E-96F4DC19813C}" type="presParOf" srcId="{D886885E-55D2-4869-B222-ED7D99AA91FE}" destId="{7A85E396-1D72-4967-A009-74B9A0B478A2}" srcOrd="3" destOrd="0" presId="urn:microsoft.com/office/officeart/2005/8/layout/vProcess5"/>
    <dgm:cxn modelId="{B23B4C95-E4D6-4B46-965F-A2805A17AB7C}" type="presParOf" srcId="{D886885E-55D2-4869-B222-ED7D99AA91FE}" destId="{3345DB4A-94BE-45E2-8BEF-0EEB7C12CACD}" srcOrd="4" destOrd="0" presId="urn:microsoft.com/office/officeart/2005/8/layout/vProcess5"/>
    <dgm:cxn modelId="{3D01D7D6-D535-4DF3-BC6F-71BDBBB112B4}" type="presParOf" srcId="{D886885E-55D2-4869-B222-ED7D99AA91FE}" destId="{6CEEC2AD-7AB3-4DED-9B17-A1627F3764C2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34AEB5A-A511-41F8-958B-4C0C14233BC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95DD21-DECC-48BE-992E-1FF4A502AC7C}">
      <dgm:prSet phldrT="[Texto]"/>
      <dgm:spPr>
        <a:noFill/>
        <a:ln>
          <a:solidFill>
            <a:srgbClr val="92D050"/>
          </a:solidFill>
        </a:ln>
      </dgm:spPr>
      <dgm:t>
        <a:bodyPr/>
        <a:lstStyle/>
        <a:p>
          <a:r>
            <a:rPr lang="es-EC" dirty="0">
              <a:solidFill>
                <a:schemeClr val="tx1"/>
              </a:solidFill>
            </a:rPr>
            <a:t>POP1</a:t>
          </a:r>
          <a:endParaRPr lang="en-US" dirty="0">
            <a:solidFill>
              <a:schemeClr val="tx1"/>
            </a:solidFill>
          </a:endParaRPr>
        </a:p>
      </dgm:t>
    </dgm:pt>
    <dgm:pt modelId="{1A111724-B51E-4B6D-AB55-FECA0418EB95}" type="parTrans" cxnId="{7FFD97E0-17AA-4F33-880C-FCDB3DA9979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28644E5-D54E-4D9C-85D9-FF19AB6E95FB}" type="sibTrans" cxnId="{7FFD97E0-17AA-4F33-880C-FCDB3DA9979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9ED9EEC-86BB-48B2-AEF0-8520CEA4B1A1}">
      <dgm:prSet phldrT="[Texto]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es-EC" dirty="0">
              <a:solidFill>
                <a:schemeClr val="tx1"/>
              </a:solidFill>
            </a:rPr>
            <a:t>POP2</a:t>
          </a:r>
          <a:endParaRPr lang="en-US" dirty="0">
            <a:solidFill>
              <a:schemeClr val="tx1"/>
            </a:solidFill>
          </a:endParaRPr>
        </a:p>
      </dgm:t>
    </dgm:pt>
    <dgm:pt modelId="{27C7002C-1606-4628-A08C-F83465F33FFF}" type="parTrans" cxnId="{1EE03CCA-FF68-496B-8323-9D1EA326068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3137EE6-21B5-49DC-8C12-4535F2F49043}" type="sibTrans" cxnId="{1EE03CCA-FF68-496B-8323-9D1EA326068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5702D56-8878-4787-9448-BEB0C4FAD70E}" type="pres">
      <dgm:prSet presAssocID="{734AEB5A-A511-41F8-958B-4C0C14233BC9}" presName="linear" presStyleCnt="0">
        <dgm:presLayoutVars>
          <dgm:dir/>
          <dgm:resizeHandles val="exact"/>
        </dgm:presLayoutVars>
      </dgm:prSet>
      <dgm:spPr/>
    </dgm:pt>
    <dgm:pt modelId="{1174474E-3C55-43CD-997F-0A5F8DF14F28}" type="pres">
      <dgm:prSet presAssocID="{6F95DD21-DECC-48BE-992E-1FF4A502AC7C}" presName="comp" presStyleCnt="0"/>
      <dgm:spPr/>
    </dgm:pt>
    <dgm:pt modelId="{844388A2-FE5A-4601-A789-21C7DA0558C1}" type="pres">
      <dgm:prSet presAssocID="{6F95DD21-DECC-48BE-992E-1FF4A502AC7C}" presName="box" presStyleLbl="node1" presStyleIdx="0" presStyleCnt="2"/>
      <dgm:spPr/>
    </dgm:pt>
    <dgm:pt modelId="{0AB764A5-2E43-42DD-A870-19A6710FEA4F}" type="pres">
      <dgm:prSet presAssocID="{6F95DD21-DECC-48BE-992E-1FF4A502AC7C}" presName="img" presStyleLbl="fgImgPlace1" presStyleIdx="0" presStyleCnt="2"/>
      <dgm:spPr>
        <a:solidFill>
          <a:srgbClr val="92D050"/>
        </a:solidFill>
        <a:ln>
          <a:solidFill>
            <a:srgbClr val="92D050"/>
          </a:solidFill>
        </a:ln>
      </dgm:spPr>
    </dgm:pt>
    <dgm:pt modelId="{B0F73E8D-385A-466D-8C94-7E4C3199D1F1}" type="pres">
      <dgm:prSet presAssocID="{6F95DD21-DECC-48BE-992E-1FF4A502AC7C}" presName="text" presStyleLbl="node1" presStyleIdx="0" presStyleCnt="2">
        <dgm:presLayoutVars>
          <dgm:bulletEnabled val="1"/>
        </dgm:presLayoutVars>
      </dgm:prSet>
      <dgm:spPr/>
    </dgm:pt>
    <dgm:pt modelId="{C9973263-677D-4AB1-A4AA-F295A4355858}" type="pres">
      <dgm:prSet presAssocID="{728644E5-D54E-4D9C-85D9-FF19AB6E95FB}" presName="spacer" presStyleCnt="0"/>
      <dgm:spPr/>
    </dgm:pt>
    <dgm:pt modelId="{DB958689-9720-4C1F-AA5C-DAD2A58B5633}" type="pres">
      <dgm:prSet presAssocID="{B9ED9EEC-86BB-48B2-AEF0-8520CEA4B1A1}" presName="comp" presStyleCnt="0"/>
      <dgm:spPr/>
    </dgm:pt>
    <dgm:pt modelId="{9B12FD64-705A-44EF-83CB-85C9FD8BA432}" type="pres">
      <dgm:prSet presAssocID="{B9ED9EEC-86BB-48B2-AEF0-8520CEA4B1A1}" presName="box" presStyleLbl="node1" presStyleIdx="1" presStyleCnt="2"/>
      <dgm:spPr/>
    </dgm:pt>
    <dgm:pt modelId="{49F4EE21-6AF2-47E7-B7EF-28711737CBBF}" type="pres">
      <dgm:prSet presAssocID="{B9ED9EEC-86BB-48B2-AEF0-8520CEA4B1A1}" presName="img" presStyleLbl="fgImgPlace1" presStyleIdx="1" presStyleCnt="2"/>
      <dgm:spPr>
        <a:solidFill>
          <a:srgbClr val="FF0000"/>
        </a:solidFill>
        <a:ln>
          <a:solidFill>
            <a:schemeClr val="bg1"/>
          </a:solidFill>
        </a:ln>
      </dgm:spPr>
    </dgm:pt>
    <dgm:pt modelId="{D8928425-0F10-411F-9013-1B08670B1A80}" type="pres">
      <dgm:prSet presAssocID="{B9ED9EEC-86BB-48B2-AEF0-8520CEA4B1A1}" presName="text" presStyleLbl="node1" presStyleIdx="1" presStyleCnt="2">
        <dgm:presLayoutVars>
          <dgm:bulletEnabled val="1"/>
        </dgm:presLayoutVars>
      </dgm:prSet>
      <dgm:spPr/>
    </dgm:pt>
  </dgm:ptLst>
  <dgm:cxnLst>
    <dgm:cxn modelId="{47E8E168-5FCF-4237-9165-02F941DA6EB0}" type="presOf" srcId="{6F95DD21-DECC-48BE-992E-1FF4A502AC7C}" destId="{844388A2-FE5A-4601-A789-21C7DA0558C1}" srcOrd="0" destOrd="0" presId="urn:microsoft.com/office/officeart/2005/8/layout/vList4"/>
    <dgm:cxn modelId="{3FA3F452-D5ED-4828-9872-5F52B4008952}" type="presOf" srcId="{B9ED9EEC-86BB-48B2-AEF0-8520CEA4B1A1}" destId="{9B12FD64-705A-44EF-83CB-85C9FD8BA432}" srcOrd="0" destOrd="0" presId="urn:microsoft.com/office/officeart/2005/8/layout/vList4"/>
    <dgm:cxn modelId="{23C92089-B405-4EC0-9939-C4EA506B9AC6}" type="presOf" srcId="{B9ED9EEC-86BB-48B2-AEF0-8520CEA4B1A1}" destId="{D8928425-0F10-411F-9013-1B08670B1A80}" srcOrd="1" destOrd="0" presId="urn:microsoft.com/office/officeart/2005/8/layout/vList4"/>
    <dgm:cxn modelId="{F531488C-9403-4459-906F-AD3E6EBC818D}" type="presOf" srcId="{6F95DD21-DECC-48BE-992E-1FF4A502AC7C}" destId="{B0F73E8D-385A-466D-8C94-7E4C3199D1F1}" srcOrd="1" destOrd="0" presId="urn:microsoft.com/office/officeart/2005/8/layout/vList4"/>
    <dgm:cxn modelId="{1EE03CCA-FF68-496B-8323-9D1EA3260685}" srcId="{734AEB5A-A511-41F8-958B-4C0C14233BC9}" destId="{B9ED9EEC-86BB-48B2-AEF0-8520CEA4B1A1}" srcOrd="1" destOrd="0" parTransId="{27C7002C-1606-4628-A08C-F83465F33FFF}" sibTransId="{B3137EE6-21B5-49DC-8C12-4535F2F49043}"/>
    <dgm:cxn modelId="{7FFD97E0-17AA-4F33-880C-FCDB3DA99790}" srcId="{734AEB5A-A511-41F8-958B-4C0C14233BC9}" destId="{6F95DD21-DECC-48BE-992E-1FF4A502AC7C}" srcOrd="0" destOrd="0" parTransId="{1A111724-B51E-4B6D-AB55-FECA0418EB95}" sibTransId="{728644E5-D54E-4D9C-85D9-FF19AB6E95FB}"/>
    <dgm:cxn modelId="{EB6758EB-140D-4088-8BC8-FE41D694BD2F}" type="presOf" srcId="{734AEB5A-A511-41F8-958B-4C0C14233BC9}" destId="{85702D56-8878-4787-9448-BEB0C4FAD70E}" srcOrd="0" destOrd="0" presId="urn:microsoft.com/office/officeart/2005/8/layout/vList4"/>
    <dgm:cxn modelId="{156F27C0-CF67-4D4B-8C9D-79FF488A1E3F}" type="presParOf" srcId="{85702D56-8878-4787-9448-BEB0C4FAD70E}" destId="{1174474E-3C55-43CD-997F-0A5F8DF14F28}" srcOrd="0" destOrd="0" presId="urn:microsoft.com/office/officeart/2005/8/layout/vList4"/>
    <dgm:cxn modelId="{EE67B9E1-10CE-4655-AABC-077FEDDC75A6}" type="presParOf" srcId="{1174474E-3C55-43CD-997F-0A5F8DF14F28}" destId="{844388A2-FE5A-4601-A789-21C7DA0558C1}" srcOrd="0" destOrd="0" presId="urn:microsoft.com/office/officeart/2005/8/layout/vList4"/>
    <dgm:cxn modelId="{EF8702A2-B1C1-4B85-BE1A-143E8D9D6EE7}" type="presParOf" srcId="{1174474E-3C55-43CD-997F-0A5F8DF14F28}" destId="{0AB764A5-2E43-42DD-A870-19A6710FEA4F}" srcOrd="1" destOrd="0" presId="urn:microsoft.com/office/officeart/2005/8/layout/vList4"/>
    <dgm:cxn modelId="{B8765C27-D6CC-4B5A-94AF-D6D6BD8A939B}" type="presParOf" srcId="{1174474E-3C55-43CD-997F-0A5F8DF14F28}" destId="{B0F73E8D-385A-466D-8C94-7E4C3199D1F1}" srcOrd="2" destOrd="0" presId="urn:microsoft.com/office/officeart/2005/8/layout/vList4"/>
    <dgm:cxn modelId="{B7D31E68-37EC-419A-9974-AB16534FA067}" type="presParOf" srcId="{85702D56-8878-4787-9448-BEB0C4FAD70E}" destId="{C9973263-677D-4AB1-A4AA-F295A4355858}" srcOrd="1" destOrd="0" presId="urn:microsoft.com/office/officeart/2005/8/layout/vList4"/>
    <dgm:cxn modelId="{4644D709-B5AA-4153-A7C2-43AEE62398BD}" type="presParOf" srcId="{85702D56-8878-4787-9448-BEB0C4FAD70E}" destId="{DB958689-9720-4C1F-AA5C-DAD2A58B5633}" srcOrd="2" destOrd="0" presId="urn:microsoft.com/office/officeart/2005/8/layout/vList4"/>
    <dgm:cxn modelId="{5413571B-3DF7-447E-B727-9B78DC00CF7E}" type="presParOf" srcId="{DB958689-9720-4C1F-AA5C-DAD2A58B5633}" destId="{9B12FD64-705A-44EF-83CB-85C9FD8BA432}" srcOrd="0" destOrd="0" presId="urn:microsoft.com/office/officeart/2005/8/layout/vList4"/>
    <dgm:cxn modelId="{88BA7270-E10A-4C1B-9809-7B20E2637B7F}" type="presParOf" srcId="{DB958689-9720-4C1F-AA5C-DAD2A58B5633}" destId="{49F4EE21-6AF2-47E7-B7EF-28711737CBBF}" srcOrd="1" destOrd="0" presId="urn:microsoft.com/office/officeart/2005/8/layout/vList4"/>
    <dgm:cxn modelId="{FBEE4CAE-F988-40EE-82AD-852B3492B4B3}" type="presParOf" srcId="{DB958689-9720-4C1F-AA5C-DAD2A58B5633}" destId="{D8928425-0F10-411F-9013-1B08670B1A8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3A7DA33-A168-47A2-A972-F7FBB8896375}" type="doc">
      <dgm:prSet loTypeId="urn:microsoft.com/office/officeart/2005/8/layout/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A0D60F4-2196-40ED-A54F-662E8C5EED65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dirty="0"/>
            <a:t>Variedades Acriolladas</a:t>
          </a:r>
          <a:endParaRPr lang="en-US" sz="1600" dirty="0"/>
        </a:p>
      </dgm:t>
    </dgm:pt>
    <dgm:pt modelId="{9D872BF8-0BD5-4858-AC08-191A804C54B9}" type="parTrans" cxnId="{43152BCD-70A3-4D02-B646-1A8A4CF8A13C}">
      <dgm:prSet/>
      <dgm:spPr/>
      <dgm:t>
        <a:bodyPr/>
        <a:lstStyle/>
        <a:p>
          <a:endParaRPr lang="en-US" sz="1600"/>
        </a:p>
      </dgm:t>
    </dgm:pt>
    <dgm:pt modelId="{C03C3F2B-8C8F-4E3F-9679-A4A284376298}" type="sibTrans" cxnId="{43152BCD-70A3-4D02-B646-1A8A4CF8A13C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600"/>
        </a:p>
      </dgm:t>
    </dgm:pt>
    <dgm:pt modelId="{B2DA8734-7185-46B9-9AEC-4976D10B9614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dirty="0"/>
            <a:t>Ubicación Geográfica Pisos Altitudinales Geomorfología Cuencas Hídricas</a:t>
          </a:r>
          <a:endParaRPr lang="en-US" sz="1600" dirty="0"/>
        </a:p>
      </dgm:t>
    </dgm:pt>
    <dgm:pt modelId="{540C6842-5433-4383-BA69-73DE279F72CF}" type="parTrans" cxnId="{20FED239-09BB-4415-B431-C476A905187C}">
      <dgm:prSet/>
      <dgm:spPr/>
      <dgm:t>
        <a:bodyPr/>
        <a:lstStyle/>
        <a:p>
          <a:endParaRPr lang="en-US" sz="1600"/>
        </a:p>
      </dgm:t>
    </dgm:pt>
    <dgm:pt modelId="{7AC0210E-A442-4B67-8678-0717F75AD6EE}" type="sibTrans" cxnId="{20FED239-09BB-4415-B431-C476A905187C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600"/>
        </a:p>
      </dgm:t>
    </dgm:pt>
    <dgm:pt modelId="{75F1FB67-EF5F-4889-A3BA-58CDCF26D3D7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dirty="0"/>
            <a:t>Adaptación a las condiciones agro-climáticas cambiantes</a:t>
          </a:r>
          <a:endParaRPr lang="en-US" sz="1600" dirty="0"/>
        </a:p>
      </dgm:t>
    </dgm:pt>
    <dgm:pt modelId="{F2EE718B-D3D3-4AB3-A2B9-32D68451763E}" type="parTrans" cxnId="{10AEA5A3-954D-498E-85A6-F8A8A6774765}">
      <dgm:prSet/>
      <dgm:spPr/>
      <dgm:t>
        <a:bodyPr/>
        <a:lstStyle/>
        <a:p>
          <a:endParaRPr lang="en-US" sz="1600"/>
        </a:p>
      </dgm:t>
    </dgm:pt>
    <dgm:pt modelId="{A3BA3F39-0931-478E-89A7-8D67B876DA98}" type="sibTrans" cxnId="{10AEA5A3-954D-498E-85A6-F8A8A6774765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600"/>
        </a:p>
      </dgm:t>
    </dgm:pt>
    <dgm:pt modelId="{A5BF05DC-86E2-4660-8D65-3438E7218156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dirty="0"/>
            <a:t>Estrés no detectable a nivel fenotípico</a:t>
          </a:r>
          <a:endParaRPr lang="en-US" sz="1600" dirty="0"/>
        </a:p>
      </dgm:t>
    </dgm:pt>
    <dgm:pt modelId="{4F7784DE-4F8B-4A5C-B96F-2A4926D45AF1}" type="parTrans" cxnId="{3E0241B3-ED4B-4C62-AA57-FB66CCEAB970}">
      <dgm:prSet/>
      <dgm:spPr/>
      <dgm:t>
        <a:bodyPr/>
        <a:lstStyle/>
        <a:p>
          <a:endParaRPr lang="en-US" sz="1600"/>
        </a:p>
      </dgm:t>
    </dgm:pt>
    <dgm:pt modelId="{F4F38F08-F765-4C68-8403-BE33701CDF46}" type="sibTrans" cxnId="{3E0241B3-ED4B-4C62-AA57-FB66CCEAB970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600"/>
        </a:p>
      </dgm:t>
    </dgm:pt>
    <dgm:pt modelId="{453C20CF-A75B-48A2-8E8D-ACF2FD3F288B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dirty="0"/>
            <a:t>Respuesta molecular generando nuevos genotipos</a:t>
          </a:r>
          <a:endParaRPr lang="en-US" sz="1600" dirty="0"/>
        </a:p>
      </dgm:t>
    </dgm:pt>
    <dgm:pt modelId="{31156A35-6049-455A-9BC2-8238C2BBBE3E}" type="parTrans" cxnId="{674E8B0F-F198-443B-B001-2914F8B4C9D3}">
      <dgm:prSet/>
      <dgm:spPr/>
      <dgm:t>
        <a:bodyPr/>
        <a:lstStyle/>
        <a:p>
          <a:endParaRPr lang="en-US" sz="1600"/>
        </a:p>
      </dgm:t>
    </dgm:pt>
    <dgm:pt modelId="{FDFB2E61-0C48-4EB0-B9C7-3B2F7941E098}" type="sibTrans" cxnId="{674E8B0F-F198-443B-B001-2914F8B4C9D3}">
      <dgm:prSet/>
      <dgm:spPr/>
      <dgm:t>
        <a:bodyPr/>
        <a:lstStyle/>
        <a:p>
          <a:endParaRPr lang="en-US" sz="1600"/>
        </a:p>
      </dgm:t>
    </dgm:pt>
    <dgm:pt modelId="{4FB59B6F-EC06-4F16-97B9-37D0193D8659}" type="pres">
      <dgm:prSet presAssocID="{B3A7DA33-A168-47A2-A972-F7FBB8896375}" presName="diagram" presStyleCnt="0">
        <dgm:presLayoutVars>
          <dgm:dir/>
          <dgm:resizeHandles val="exact"/>
        </dgm:presLayoutVars>
      </dgm:prSet>
      <dgm:spPr/>
    </dgm:pt>
    <dgm:pt modelId="{06AB1A19-4E90-4304-964B-B82A2B4D91A7}" type="pres">
      <dgm:prSet presAssocID="{4A0D60F4-2196-40ED-A54F-662E8C5EED65}" presName="node" presStyleLbl="node1" presStyleIdx="0" presStyleCnt="5">
        <dgm:presLayoutVars>
          <dgm:bulletEnabled val="1"/>
        </dgm:presLayoutVars>
      </dgm:prSet>
      <dgm:spPr/>
    </dgm:pt>
    <dgm:pt modelId="{2161DAC4-CFDD-451A-AF24-8095AF793578}" type="pres">
      <dgm:prSet presAssocID="{C03C3F2B-8C8F-4E3F-9679-A4A284376298}" presName="sibTrans" presStyleLbl="sibTrans2D1" presStyleIdx="0" presStyleCnt="4"/>
      <dgm:spPr/>
    </dgm:pt>
    <dgm:pt modelId="{8B77E5F9-FBBE-4598-A465-F36C38302A13}" type="pres">
      <dgm:prSet presAssocID="{C03C3F2B-8C8F-4E3F-9679-A4A284376298}" presName="connectorText" presStyleLbl="sibTrans2D1" presStyleIdx="0" presStyleCnt="4"/>
      <dgm:spPr/>
    </dgm:pt>
    <dgm:pt modelId="{9906C301-DA45-414F-BA9B-C30A883BB6B6}" type="pres">
      <dgm:prSet presAssocID="{B2DA8734-7185-46B9-9AEC-4976D10B9614}" presName="node" presStyleLbl="node1" presStyleIdx="1" presStyleCnt="5" custScaleX="147626">
        <dgm:presLayoutVars>
          <dgm:bulletEnabled val="1"/>
        </dgm:presLayoutVars>
      </dgm:prSet>
      <dgm:spPr/>
    </dgm:pt>
    <dgm:pt modelId="{F765715E-6970-41CA-9ADB-3D20707A262A}" type="pres">
      <dgm:prSet presAssocID="{7AC0210E-A442-4B67-8678-0717F75AD6EE}" presName="sibTrans" presStyleLbl="sibTrans2D1" presStyleIdx="1" presStyleCnt="4"/>
      <dgm:spPr/>
    </dgm:pt>
    <dgm:pt modelId="{8F71A3E7-C6EF-405B-917A-6E2760EA4227}" type="pres">
      <dgm:prSet presAssocID="{7AC0210E-A442-4B67-8678-0717F75AD6EE}" presName="connectorText" presStyleLbl="sibTrans2D1" presStyleIdx="1" presStyleCnt="4"/>
      <dgm:spPr/>
    </dgm:pt>
    <dgm:pt modelId="{25668CBC-FC9C-436E-A44F-AB38E008D759}" type="pres">
      <dgm:prSet presAssocID="{75F1FB67-EF5F-4889-A3BA-58CDCF26D3D7}" presName="node" presStyleLbl="node1" presStyleIdx="2" presStyleCnt="5" custScaleX="144851">
        <dgm:presLayoutVars>
          <dgm:bulletEnabled val="1"/>
        </dgm:presLayoutVars>
      </dgm:prSet>
      <dgm:spPr/>
    </dgm:pt>
    <dgm:pt modelId="{779CCFDC-554B-4CE7-9D85-4CAE73713A90}" type="pres">
      <dgm:prSet presAssocID="{A3BA3F39-0931-478E-89A7-8D67B876DA98}" presName="sibTrans" presStyleLbl="sibTrans2D1" presStyleIdx="2" presStyleCnt="4"/>
      <dgm:spPr/>
    </dgm:pt>
    <dgm:pt modelId="{E47C7C32-B101-46E9-A399-594FF689DD48}" type="pres">
      <dgm:prSet presAssocID="{A3BA3F39-0931-478E-89A7-8D67B876DA98}" presName="connectorText" presStyleLbl="sibTrans2D1" presStyleIdx="2" presStyleCnt="4"/>
      <dgm:spPr/>
    </dgm:pt>
    <dgm:pt modelId="{532CB62E-E0F3-426C-9782-81774E1B5491}" type="pres">
      <dgm:prSet presAssocID="{A5BF05DC-86E2-4660-8D65-3438E7218156}" presName="node" presStyleLbl="node1" presStyleIdx="3" presStyleCnt="5">
        <dgm:presLayoutVars>
          <dgm:bulletEnabled val="1"/>
        </dgm:presLayoutVars>
      </dgm:prSet>
      <dgm:spPr/>
    </dgm:pt>
    <dgm:pt modelId="{77B26BA6-E442-400E-ABAD-2CC8FBE9C82C}" type="pres">
      <dgm:prSet presAssocID="{F4F38F08-F765-4C68-8403-BE33701CDF46}" presName="sibTrans" presStyleLbl="sibTrans2D1" presStyleIdx="3" presStyleCnt="4"/>
      <dgm:spPr/>
    </dgm:pt>
    <dgm:pt modelId="{56110650-6848-4FF4-9EB3-316BA69704AD}" type="pres">
      <dgm:prSet presAssocID="{F4F38F08-F765-4C68-8403-BE33701CDF46}" presName="connectorText" presStyleLbl="sibTrans2D1" presStyleIdx="3" presStyleCnt="4"/>
      <dgm:spPr/>
    </dgm:pt>
    <dgm:pt modelId="{B04499AC-1953-4F3E-9906-3FC1370A2AC6}" type="pres">
      <dgm:prSet presAssocID="{453C20CF-A75B-48A2-8E8D-ACF2FD3F288B}" presName="node" presStyleLbl="node1" presStyleIdx="4" presStyleCnt="5" custScaleX="141528" custLinFactNeighborX="-20634" custLinFactNeighborY="188">
        <dgm:presLayoutVars>
          <dgm:bulletEnabled val="1"/>
        </dgm:presLayoutVars>
      </dgm:prSet>
      <dgm:spPr/>
    </dgm:pt>
  </dgm:ptLst>
  <dgm:cxnLst>
    <dgm:cxn modelId="{424FAE05-C770-42BA-9899-03EF46C74E49}" type="presOf" srcId="{C03C3F2B-8C8F-4E3F-9679-A4A284376298}" destId="{2161DAC4-CFDD-451A-AF24-8095AF793578}" srcOrd="0" destOrd="0" presId="urn:microsoft.com/office/officeart/2005/8/layout/process5"/>
    <dgm:cxn modelId="{9462ED06-B83B-4DC2-B1CE-455FFDDA0916}" type="presOf" srcId="{B3A7DA33-A168-47A2-A972-F7FBB8896375}" destId="{4FB59B6F-EC06-4F16-97B9-37D0193D8659}" srcOrd="0" destOrd="0" presId="urn:microsoft.com/office/officeart/2005/8/layout/process5"/>
    <dgm:cxn modelId="{674E8B0F-F198-443B-B001-2914F8B4C9D3}" srcId="{B3A7DA33-A168-47A2-A972-F7FBB8896375}" destId="{453C20CF-A75B-48A2-8E8D-ACF2FD3F288B}" srcOrd="4" destOrd="0" parTransId="{31156A35-6049-455A-9BC2-8238C2BBBE3E}" sibTransId="{FDFB2E61-0C48-4EB0-B9C7-3B2F7941E098}"/>
    <dgm:cxn modelId="{7E248B11-6CFF-4E59-A457-80AA8F0C243A}" type="presOf" srcId="{A5BF05DC-86E2-4660-8D65-3438E7218156}" destId="{532CB62E-E0F3-426C-9782-81774E1B5491}" srcOrd="0" destOrd="0" presId="urn:microsoft.com/office/officeart/2005/8/layout/process5"/>
    <dgm:cxn modelId="{0EA5A01E-6279-4C11-BFE7-F62A9D38535E}" type="presOf" srcId="{F4F38F08-F765-4C68-8403-BE33701CDF46}" destId="{77B26BA6-E442-400E-ABAD-2CC8FBE9C82C}" srcOrd="0" destOrd="0" presId="urn:microsoft.com/office/officeart/2005/8/layout/process5"/>
    <dgm:cxn modelId="{AF9BAD35-83AA-45B4-B040-1C7EFFF867AE}" type="presOf" srcId="{C03C3F2B-8C8F-4E3F-9679-A4A284376298}" destId="{8B77E5F9-FBBE-4598-A465-F36C38302A13}" srcOrd="1" destOrd="0" presId="urn:microsoft.com/office/officeart/2005/8/layout/process5"/>
    <dgm:cxn modelId="{20FED239-09BB-4415-B431-C476A905187C}" srcId="{B3A7DA33-A168-47A2-A972-F7FBB8896375}" destId="{B2DA8734-7185-46B9-9AEC-4976D10B9614}" srcOrd="1" destOrd="0" parTransId="{540C6842-5433-4383-BA69-73DE279F72CF}" sibTransId="{7AC0210E-A442-4B67-8678-0717F75AD6EE}"/>
    <dgm:cxn modelId="{FF339844-9F22-4E8B-A704-FE769A524E38}" type="presOf" srcId="{453C20CF-A75B-48A2-8E8D-ACF2FD3F288B}" destId="{B04499AC-1953-4F3E-9906-3FC1370A2AC6}" srcOrd="0" destOrd="0" presId="urn:microsoft.com/office/officeart/2005/8/layout/process5"/>
    <dgm:cxn modelId="{1E026F69-544E-463A-B634-FA0CB7C36EBC}" type="presOf" srcId="{A3BA3F39-0931-478E-89A7-8D67B876DA98}" destId="{779CCFDC-554B-4CE7-9D85-4CAE73713A90}" srcOrd="0" destOrd="0" presId="urn:microsoft.com/office/officeart/2005/8/layout/process5"/>
    <dgm:cxn modelId="{983B8369-CE8C-45FE-9F20-18E795AA49FE}" type="presOf" srcId="{F4F38F08-F765-4C68-8403-BE33701CDF46}" destId="{56110650-6848-4FF4-9EB3-316BA69704AD}" srcOrd="1" destOrd="0" presId="urn:microsoft.com/office/officeart/2005/8/layout/process5"/>
    <dgm:cxn modelId="{EF4D616F-2888-438E-B638-0BA6BA0A19B4}" type="presOf" srcId="{7AC0210E-A442-4B67-8678-0717F75AD6EE}" destId="{F765715E-6970-41CA-9ADB-3D20707A262A}" srcOrd="0" destOrd="0" presId="urn:microsoft.com/office/officeart/2005/8/layout/process5"/>
    <dgm:cxn modelId="{D05A8A6F-9BF6-4ED1-82DD-5DDD61C93B62}" type="presOf" srcId="{4A0D60F4-2196-40ED-A54F-662E8C5EED65}" destId="{06AB1A19-4E90-4304-964B-B82A2B4D91A7}" srcOrd="0" destOrd="0" presId="urn:microsoft.com/office/officeart/2005/8/layout/process5"/>
    <dgm:cxn modelId="{51C49A7F-1C82-420D-9402-FFAE52100E7E}" type="presOf" srcId="{75F1FB67-EF5F-4889-A3BA-58CDCF26D3D7}" destId="{25668CBC-FC9C-436E-A44F-AB38E008D759}" srcOrd="0" destOrd="0" presId="urn:microsoft.com/office/officeart/2005/8/layout/process5"/>
    <dgm:cxn modelId="{0BB60E82-CF2A-4ABC-9D59-70A5A713DDC2}" type="presOf" srcId="{B2DA8734-7185-46B9-9AEC-4976D10B9614}" destId="{9906C301-DA45-414F-BA9B-C30A883BB6B6}" srcOrd="0" destOrd="0" presId="urn:microsoft.com/office/officeart/2005/8/layout/process5"/>
    <dgm:cxn modelId="{DCA41C88-5B5C-4E38-9CB1-A070E7118090}" type="presOf" srcId="{A3BA3F39-0931-478E-89A7-8D67B876DA98}" destId="{E47C7C32-B101-46E9-A399-594FF689DD48}" srcOrd="1" destOrd="0" presId="urn:microsoft.com/office/officeart/2005/8/layout/process5"/>
    <dgm:cxn modelId="{10AEA5A3-954D-498E-85A6-F8A8A6774765}" srcId="{B3A7DA33-A168-47A2-A972-F7FBB8896375}" destId="{75F1FB67-EF5F-4889-A3BA-58CDCF26D3D7}" srcOrd="2" destOrd="0" parTransId="{F2EE718B-D3D3-4AB3-A2B9-32D68451763E}" sibTransId="{A3BA3F39-0931-478E-89A7-8D67B876DA98}"/>
    <dgm:cxn modelId="{3E0241B3-ED4B-4C62-AA57-FB66CCEAB970}" srcId="{B3A7DA33-A168-47A2-A972-F7FBB8896375}" destId="{A5BF05DC-86E2-4660-8D65-3438E7218156}" srcOrd="3" destOrd="0" parTransId="{4F7784DE-4F8B-4A5C-B96F-2A4926D45AF1}" sibTransId="{F4F38F08-F765-4C68-8403-BE33701CDF46}"/>
    <dgm:cxn modelId="{F5EF86BC-FC2D-4031-8A59-495ACB9D75CB}" type="presOf" srcId="{7AC0210E-A442-4B67-8678-0717F75AD6EE}" destId="{8F71A3E7-C6EF-405B-917A-6E2760EA4227}" srcOrd="1" destOrd="0" presId="urn:microsoft.com/office/officeart/2005/8/layout/process5"/>
    <dgm:cxn modelId="{43152BCD-70A3-4D02-B646-1A8A4CF8A13C}" srcId="{B3A7DA33-A168-47A2-A972-F7FBB8896375}" destId="{4A0D60F4-2196-40ED-A54F-662E8C5EED65}" srcOrd="0" destOrd="0" parTransId="{9D872BF8-0BD5-4858-AC08-191A804C54B9}" sibTransId="{C03C3F2B-8C8F-4E3F-9679-A4A284376298}"/>
    <dgm:cxn modelId="{9509C1F5-E5F6-4367-8E0F-C6D29CAB2484}" type="presParOf" srcId="{4FB59B6F-EC06-4F16-97B9-37D0193D8659}" destId="{06AB1A19-4E90-4304-964B-B82A2B4D91A7}" srcOrd="0" destOrd="0" presId="urn:microsoft.com/office/officeart/2005/8/layout/process5"/>
    <dgm:cxn modelId="{73A36B94-FA3F-428B-854B-59031BA403D4}" type="presParOf" srcId="{4FB59B6F-EC06-4F16-97B9-37D0193D8659}" destId="{2161DAC4-CFDD-451A-AF24-8095AF793578}" srcOrd="1" destOrd="0" presId="urn:microsoft.com/office/officeart/2005/8/layout/process5"/>
    <dgm:cxn modelId="{B6A88F85-F13F-4435-B7E8-FB63644B45B9}" type="presParOf" srcId="{2161DAC4-CFDD-451A-AF24-8095AF793578}" destId="{8B77E5F9-FBBE-4598-A465-F36C38302A13}" srcOrd="0" destOrd="0" presId="urn:microsoft.com/office/officeart/2005/8/layout/process5"/>
    <dgm:cxn modelId="{92F09BEC-171F-4DBB-8473-CAA34899C52A}" type="presParOf" srcId="{4FB59B6F-EC06-4F16-97B9-37D0193D8659}" destId="{9906C301-DA45-414F-BA9B-C30A883BB6B6}" srcOrd="2" destOrd="0" presId="urn:microsoft.com/office/officeart/2005/8/layout/process5"/>
    <dgm:cxn modelId="{3473A113-06B2-4A1D-B6FA-D701425179D5}" type="presParOf" srcId="{4FB59B6F-EC06-4F16-97B9-37D0193D8659}" destId="{F765715E-6970-41CA-9ADB-3D20707A262A}" srcOrd="3" destOrd="0" presId="urn:microsoft.com/office/officeart/2005/8/layout/process5"/>
    <dgm:cxn modelId="{44F6A5FA-FC22-4C1C-ACE4-C0B54A91D849}" type="presParOf" srcId="{F765715E-6970-41CA-9ADB-3D20707A262A}" destId="{8F71A3E7-C6EF-405B-917A-6E2760EA4227}" srcOrd="0" destOrd="0" presId="urn:microsoft.com/office/officeart/2005/8/layout/process5"/>
    <dgm:cxn modelId="{070D4228-5C99-49D7-B1EB-1C8BE0F55A14}" type="presParOf" srcId="{4FB59B6F-EC06-4F16-97B9-37D0193D8659}" destId="{25668CBC-FC9C-436E-A44F-AB38E008D759}" srcOrd="4" destOrd="0" presId="urn:microsoft.com/office/officeart/2005/8/layout/process5"/>
    <dgm:cxn modelId="{F7F6FE2E-59B4-4235-9CBC-07620984AC38}" type="presParOf" srcId="{4FB59B6F-EC06-4F16-97B9-37D0193D8659}" destId="{779CCFDC-554B-4CE7-9D85-4CAE73713A90}" srcOrd="5" destOrd="0" presId="urn:microsoft.com/office/officeart/2005/8/layout/process5"/>
    <dgm:cxn modelId="{ABDE6E58-F1B9-4E16-9403-600E1E2080E5}" type="presParOf" srcId="{779CCFDC-554B-4CE7-9D85-4CAE73713A90}" destId="{E47C7C32-B101-46E9-A399-594FF689DD48}" srcOrd="0" destOrd="0" presId="urn:microsoft.com/office/officeart/2005/8/layout/process5"/>
    <dgm:cxn modelId="{52EA81D4-690C-4F3C-A9FB-1BD7C259AB5F}" type="presParOf" srcId="{4FB59B6F-EC06-4F16-97B9-37D0193D8659}" destId="{532CB62E-E0F3-426C-9782-81774E1B5491}" srcOrd="6" destOrd="0" presId="urn:microsoft.com/office/officeart/2005/8/layout/process5"/>
    <dgm:cxn modelId="{CDA179B5-22AE-4622-BA9E-D63D27462C5D}" type="presParOf" srcId="{4FB59B6F-EC06-4F16-97B9-37D0193D8659}" destId="{77B26BA6-E442-400E-ABAD-2CC8FBE9C82C}" srcOrd="7" destOrd="0" presId="urn:microsoft.com/office/officeart/2005/8/layout/process5"/>
    <dgm:cxn modelId="{EDD82964-EA7B-4F73-8817-8E2B1D297058}" type="presParOf" srcId="{77B26BA6-E442-400E-ABAD-2CC8FBE9C82C}" destId="{56110650-6848-4FF4-9EB3-316BA69704AD}" srcOrd="0" destOrd="0" presId="urn:microsoft.com/office/officeart/2005/8/layout/process5"/>
    <dgm:cxn modelId="{0B85473D-766D-45E8-9A25-77455F44B246}" type="presParOf" srcId="{4FB59B6F-EC06-4F16-97B9-37D0193D8659}" destId="{B04499AC-1953-4F3E-9906-3FC1370A2AC6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93C3B47-AD01-4E00-B264-133D161F282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s-EC"/>
        </a:p>
      </dgm:t>
    </dgm:pt>
    <dgm:pt modelId="{82147029-008E-4111-90F0-FDF9E8FF5F71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s-EC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Se determinaron 75 alelos en los 17 loci analizados con un promedio de 4 alelos/locus que permitieron identificar tanto las variedades provenientes del programa de arroz como las muestras de campo.</a:t>
          </a:r>
          <a:endParaRPr lang="es-EC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07DA3D-FC05-4BCB-86CD-3B5A2C2688CA}" type="parTrans" cxnId="{544C9F23-A50C-4AAF-B801-58B6162FE2DE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654D08-BA09-4DAA-84C9-7A684A77EBD5}" type="sibTrans" cxnId="{544C9F23-A50C-4AAF-B801-58B6162FE2DE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578FF69-BD09-45FF-970F-EEF7A6BD08FB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s-EC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El marcador RM20B, con un valor Ho= </a:t>
          </a:r>
          <a:r>
            <a:rPr lang="es-EC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0.0793, </a:t>
          </a:r>
          <a:r>
            <a:rPr lang="es-EC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pudo identificar </a:t>
          </a:r>
          <a:r>
            <a:rPr lang="es-EC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heterocigosidad</a:t>
          </a:r>
          <a:r>
            <a:rPr lang="es-EC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residual en las variedades provenientes del programa de arroz pese a que estas son líneas puras.</a:t>
          </a:r>
          <a:endParaRPr lang="es-EC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32B3412-4F28-4609-853D-ECDC6D1A3EF7}" type="parTrans" cxnId="{730DB42D-93A8-4032-9DD1-3E3131C702AC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C54403D-BC08-4A90-BCAB-26723A55BF19}" type="sibTrans" cxnId="{730DB42D-93A8-4032-9DD1-3E3131C702AC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9A7269-AEB6-45C3-BF61-7EB4DF28774E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s-EC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A pesar de la naturaleza endogámica del arroz existe variabilidad entre las variedades estudiadas que pudo ser detectada con los 17 marcadores analizados de acuerdo al </a:t>
          </a:r>
          <a:r>
            <a:rPr lang="es-EC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valor PIC promedio de 0.3507, el </a:t>
          </a:r>
          <a:r>
            <a:rPr lang="es-EC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análisis molecular de varianza y los valores obtenidos de los estadísticos F de Wright </a:t>
          </a:r>
          <a:r>
            <a:rPr lang="es-EC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</a:t>
          </a:r>
          <a:r>
            <a:rPr lang="es-EC" baseline="-25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IS, </a:t>
          </a:r>
          <a:r>
            <a:rPr lang="es-EC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</a:t>
          </a:r>
          <a:r>
            <a:rPr lang="es-EC" baseline="-25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IT </a:t>
          </a:r>
          <a:r>
            <a:rPr lang="es-EC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y F</a:t>
          </a:r>
          <a:r>
            <a:rPr lang="es-EC" baseline="-25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ST </a:t>
          </a:r>
          <a:r>
            <a:rPr lang="es-EC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(0.845, 0.855 y 0.090 respectivamente).</a:t>
          </a:r>
          <a:endParaRPr lang="es-EC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8541968-4890-4847-BD2D-48E2070BE121}" type="parTrans" cxnId="{40F94CD2-3862-4F97-8A81-E60FF7C1D0BD}">
      <dgm:prSet/>
      <dgm:spPr/>
      <dgm:t>
        <a:bodyPr/>
        <a:lstStyle/>
        <a:p>
          <a:endParaRPr lang="en-US"/>
        </a:p>
      </dgm:t>
    </dgm:pt>
    <dgm:pt modelId="{F50959B3-402B-4FA4-84C1-4058F7B6535B}" type="sibTrans" cxnId="{40F94CD2-3862-4F97-8A81-E60FF7C1D0BD}">
      <dgm:prSet/>
      <dgm:spPr/>
      <dgm:t>
        <a:bodyPr/>
        <a:lstStyle/>
        <a:p>
          <a:endParaRPr lang="en-US"/>
        </a:p>
      </dgm:t>
    </dgm:pt>
    <dgm:pt modelId="{879214DE-BD89-4559-AB32-7D59C264AC9A}" type="pres">
      <dgm:prSet presAssocID="{693C3B47-AD01-4E00-B264-133D161F282B}" presName="root" presStyleCnt="0">
        <dgm:presLayoutVars>
          <dgm:dir/>
          <dgm:resizeHandles val="exact"/>
        </dgm:presLayoutVars>
      </dgm:prSet>
      <dgm:spPr/>
    </dgm:pt>
    <dgm:pt modelId="{1357D1FB-2DB0-4F7B-9071-FDFDE7070BD4}" type="pres">
      <dgm:prSet presAssocID="{82147029-008E-4111-90F0-FDF9E8FF5F71}" presName="compNode" presStyleCnt="0"/>
      <dgm:spPr/>
    </dgm:pt>
    <dgm:pt modelId="{773C8502-7D61-4E9E-9F73-A5BFFA2870AA}" type="pres">
      <dgm:prSet presAssocID="{82147029-008E-4111-90F0-FDF9E8FF5F71}" presName="bgRect" presStyleLbl="bgShp" presStyleIdx="0" presStyleCnt="3"/>
      <dgm:spPr/>
    </dgm:pt>
    <dgm:pt modelId="{A4103A4B-645C-4FE6-AE6B-8518A939C680}" type="pres">
      <dgm:prSet presAssocID="{82147029-008E-4111-90F0-FDF9E8FF5F71}" presName="iconRect" presStyleLbl="node1" presStyleIdx="0" presStyleCnt="3"/>
      <dgm:spPr>
        <a:ln>
          <a:noFill/>
        </a:ln>
      </dgm:spPr>
    </dgm:pt>
    <dgm:pt modelId="{45E1A788-41F5-4A37-A2B9-C13840C9349C}" type="pres">
      <dgm:prSet presAssocID="{82147029-008E-4111-90F0-FDF9E8FF5F71}" presName="spaceRect" presStyleCnt="0"/>
      <dgm:spPr/>
    </dgm:pt>
    <dgm:pt modelId="{FBDBC47B-8842-4ECA-B368-1277874C9346}" type="pres">
      <dgm:prSet presAssocID="{82147029-008E-4111-90F0-FDF9E8FF5F71}" presName="parTx" presStyleLbl="revTx" presStyleIdx="0" presStyleCnt="3">
        <dgm:presLayoutVars>
          <dgm:chMax val="0"/>
          <dgm:chPref val="0"/>
        </dgm:presLayoutVars>
      </dgm:prSet>
      <dgm:spPr/>
    </dgm:pt>
    <dgm:pt modelId="{F6EC8BDF-7306-4739-B786-33A56BADC672}" type="pres">
      <dgm:prSet presAssocID="{BE654D08-BA09-4DAA-84C9-7A684A77EBD5}" presName="sibTrans" presStyleCnt="0"/>
      <dgm:spPr/>
    </dgm:pt>
    <dgm:pt modelId="{4AF3D03F-5C5D-4084-B504-8B21E68BF2F0}" type="pres">
      <dgm:prSet presAssocID="{B578FF69-BD09-45FF-970F-EEF7A6BD08FB}" presName="compNode" presStyleCnt="0"/>
      <dgm:spPr/>
    </dgm:pt>
    <dgm:pt modelId="{3BB5FA4D-E241-47C2-8925-A5F3175E3553}" type="pres">
      <dgm:prSet presAssocID="{B578FF69-BD09-45FF-970F-EEF7A6BD08FB}" presName="bgRect" presStyleLbl="bgShp" presStyleIdx="1" presStyleCnt="3"/>
      <dgm:spPr/>
    </dgm:pt>
    <dgm:pt modelId="{58555327-B7A6-4A9B-BA41-B0E5766CC207}" type="pres">
      <dgm:prSet presAssocID="{B578FF69-BD09-45FF-970F-EEF7A6BD08FB}" presName="iconRect" presStyleLbl="node1" presStyleIdx="1" presStyleCnt="3"/>
      <dgm:spPr>
        <a:ln>
          <a:noFill/>
        </a:ln>
      </dgm:spPr>
    </dgm:pt>
    <dgm:pt modelId="{B2799271-8F51-4F1D-B837-DBE4ED3A99F8}" type="pres">
      <dgm:prSet presAssocID="{B578FF69-BD09-45FF-970F-EEF7A6BD08FB}" presName="spaceRect" presStyleCnt="0"/>
      <dgm:spPr/>
    </dgm:pt>
    <dgm:pt modelId="{DD7224E1-E468-4237-A7C9-A044D01737A7}" type="pres">
      <dgm:prSet presAssocID="{B578FF69-BD09-45FF-970F-EEF7A6BD08FB}" presName="parTx" presStyleLbl="revTx" presStyleIdx="1" presStyleCnt="3">
        <dgm:presLayoutVars>
          <dgm:chMax val="0"/>
          <dgm:chPref val="0"/>
        </dgm:presLayoutVars>
      </dgm:prSet>
      <dgm:spPr/>
    </dgm:pt>
    <dgm:pt modelId="{9F11F81A-9217-4AA1-B409-6FC9B9D577FD}" type="pres">
      <dgm:prSet presAssocID="{FC54403D-BC08-4A90-BCAB-26723A55BF19}" presName="sibTrans" presStyleCnt="0"/>
      <dgm:spPr/>
    </dgm:pt>
    <dgm:pt modelId="{D01D7226-4279-4135-9F80-67C5B56B5BFD}" type="pres">
      <dgm:prSet presAssocID="{349A7269-AEB6-45C3-BF61-7EB4DF28774E}" presName="compNode" presStyleCnt="0"/>
      <dgm:spPr/>
    </dgm:pt>
    <dgm:pt modelId="{FD9F2FEB-805A-48A4-833F-D8ACB87B9CE3}" type="pres">
      <dgm:prSet presAssocID="{349A7269-AEB6-45C3-BF61-7EB4DF28774E}" presName="bgRect" presStyleLbl="bgShp" presStyleIdx="2" presStyleCnt="3"/>
      <dgm:spPr/>
    </dgm:pt>
    <dgm:pt modelId="{51618284-06C8-4B21-8AF2-F5C0A326E01E}" type="pres">
      <dgm:prSet presAssocID="{349A7269-AEB6-45C3-BF61-7EB4DF28774E}" presName="iconRect" presStyleLbl="node1" presStyleIdx="2" presStyleCnt="3"/>
      <dgm:spPr/>
    </dgm:pt>
    <dgm:pt modelId="{4320ECFD-2B14-4CA9-A8FF-E16197D1BB9F}" type="pres">
      <dgm:prSet presAssocID="{349A7269-AEB6-45C3-BF61-7EB4DF28774E}" presName="spaceRect" presStyleCnt="0"/>
      <dgm:spPr/>
    </dgm:pt>
    <dgm:pt modelId="{D1119F71-2960-4A61-9B67-026F7C83D3A1}" type="pres">
      <dgm:prSet presAssocID="{349A7269-AEB6-45C3-BF61-7EB4DF28774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44C9F23-A50C-4AAF-B801-58B6162FE2DE}" srcId="{693C3B47-AD01-4E00-B264-133D161F282B}" destId="{82147029-008E-4111-90F0-FDF9E8FF5F71}" srcOrd="0" destOrd="0" parTransId="{3F07DA3D-FC05-4BCB-86CD-3B5A2C2688CA}" sibTransId="{BE654D08-BA09-4DAA-84C9-7A684A77EBD5}"/>
    <dgm:cxn modelId="{730DB42D-93A8-4032-9DD1-3E3131C702AC}" srcId="{693C3B47-AD01-4E00-B264-133D161F282B}" destId="{B578FF69-BD09-45FF-970F-EEF7A6BD08FB}" srcOrd="1" destOrd="0" parTransId="{532B3412-4F28-4609-853D-ECDC6D1A3EF7}" sibTransId="{FC54403D-BC08-4A90-BCAB-26723A55BF19}"/>
    <dgm:cxn modelId="{13825174-3F77-4A3A-9D92-3D04980D6F77}" type="presOf" srcId="{B578FF69-BD09-45FF-970F-EEF7A6BD08FB}" destId="{DD7224E1-E468-4237-A7C9-A044D01737A7}" srcOrd="0" destOrd="0" presId="urn:microsoft.com/office/officeart/2018/2/layout/IconVerticalSolidList"/>
    <dgm:cxn modelId="{7666DC93-C807-4B83-8E76-63044059772C}" type="presOf" srcId="{82147029-008E-4111-90F0-FDF9E8FF5F71}" destId="{FBDBC47B-8842-4ECA-B368-1277874C9346}" srcOrd="0" destOrd="0" presId="urn:microsoft.com/office/officeart/2018/2/layout/IconVerticalSolidList"/>
    <dgm:cxn modelId="{262BCEAE-DF64-45E5-8145-87361CD3FC3F}" type="presOf" srcId="{349A7269-AEB6-45C3-BF61-7EB4DF28774E}" destId="{D1119F71-2960-4A61-9B67-026F7C83D3A1}" srcOrd="0" destOrd="0" presId="urn:microsoft.com/office/officeart/2018/2/layout/IconVerticalSolidList"/>
    <dgm:cxn modelId="{40375EB7-3518-492E-BF8F-2FD22179CD65}" type="presOf" srcId="{693C3B47-AD01-4E00-B264-133D161F282B}" destId="{879214DE-BD89-4559-AB32-7D59C264AC9A}" srcOrd="0" destOrd="0" presId="urn:microsoft.com/office/officeart/2018/2/layout/IconVerticalSolidList"/>
    <dgm:cxn modelId="{40F94CD2-3862-4F97-8A81-E60FF7C1D0BD}" srcId="{693C3B47-AD01-4E00-B264-133D161F282B}" destId="{349A7269-AEB6-45C3-BF61-7EB4DF28774E}" srcOrd="2" destOrd="0" parTransId="{E8541968-4890-4847-BD2D-48E2070BE121}" sibTransId="{F50959B3-402B-4FA4-84C1-4058F7B6535B}"/>
    <dgm:cxn modelId="{8CD91BD1-3194-4546-973C-B1DDCED75773}" type="presParOf" srcId="{879214DE-BD89-4559-AB32-7D59C264AC9A}" destId="{1357D1FB-2DB0-4F7B-9071-FDFDE7070BD4}" srcOrd="0" destOrd="0" presId="urn:microsoft.com/office/officeart/2018/2/layout/IconVerticalSolidList"/>
    <dgm:cxn modelId="{428F370C-B52D-4D3B-B690-A340CA103409}" type="presParOf" srcId="{1357D1FB-2DB0-4F7B-9071-FDFDE7070BD4}" destId="{773C8502-7D61-4E9E-9F73-A5BFFA2870AA}" srcOrd="0" destOrd="0" presId="urn:microsoft.com/office/officeart/2018/2/layout/IconVerticalSolidList"/>
    <dgm:cxn modelId="{F6737709-4B3D-456F-AA84-9716DFC4A9A2}" type="presParOf" srcId="{1357D1FB-2DB0-4F7B-9071-FDFDE7070BD4}" destId="{A4103A4B-645C-4FE6-AE6B-8518A939C680}" srcOrd="1" destOrd="0" presId="urn:microsoft.com/office/officeart/2018/2/layout/IconVerticalSolidList"/>
    <dgm:cxn modelId="{4BC185EE-F2F0-44BE-818B-982139ECBA67}" type="presParOf" srcId="{1357D1FB-2DB0-4F7B-9071-FDFDE7070BD4}" destId="{45E1A788-41F5-4A37-A2B9-C13840C9349C}" srcOrd="2" destOrd="0" presId="urn:microsoft.com/office/officeart/2018/2/layout/IconVerticalSolidList"/>
    <dgm:cxn modelId="{F64AB472-1A2E-4FAA-B430-B6BE7F1ECAB8}" type="presParOf" srcId="{1357D1FB-2DB0-4F7B-9071-FDFDE7070BD4}" destId="{FBDBC47B-8842-4ECA-B368-1277874C9346}" srcOrd="3" destOrd="0" presId="urn:microsoft.com/office/officeart/2018/2/layout/IconVerticalSolidList"/>
    <dgm:cxn modelId="{89F30B9C-97FF-4B4E-BD2C-E7E024E5204D}" type="presParOf" srcId="{879214DE-BD89-4559-AB32-7D59C264AC9A}" destId="{F6EC8BDF-7306-4739-B786-33A56BADC672}" srcOrd="1" destOrd="0" presId="urn:microsoft.com/office/officeart/2018/2/layout/IconVerticalSolidList"/>
    <dgm:cxn modelId="{99E9E94F-0DCB-4C03-BC8A-BFE92B1B7EC1}" type="presParOf" srcId="{879214DE-BD89-4559-AB32-7D59C264AC9A}" destId="{4AF3D03F-5C5D-4084-B504-8B21E68BF2F0}" srcOrd="2" destOrd="0" presId="urn:microsoft.com/office/officeart/2018/2/layout/IconVerticalSolidList"/>
    <dgm:cxn modelId="{7D625705-EFBA-44BF-9295-BE36A966B1D8}" type="presParOf" srcId="{4AF3D03F-5C5D-4084-B504-8B21E68BF2F0}" destId="{3BB5FA4D-E241-47C2-8925-A5F3175E3553}" srcOrd="0" destOrd="0" presId="urn:microsoft.com/office/officeart/2018/2/layout/IconVerticalSolidList"/>
    <dgm:cxn modelId="{91BE6FD6-530D-4340-BA6B-AE8BF65C3117}" type="presParOf" srcId="{4AF3D03F-5C5D-4084-B504-8B21E68BF2F0}" destId="{58555327-B7A6-4A9B-BA41-B0E5766CC207}" srcOrd="1" destOrd="0" presId="urn:microsoft.com/office/officeart/2018/2/layout/IconVerticalSolidList"/>
    <dgm:cxn modelId="{205EEFEF-9C54-46C4-B5EF-FB673D5EAAB7}" type="presParOf" srcId="{4AF3D03F-5C5D-4084-B504-8B21E68BF2F0}" destId="{B2799271-8F51-4F1D-B837-DBE4ED3A99F8}" srcOrd="2" destOrd="0" presId="urn:microsoft.com/office/officeart/2018/2/layout/IconVerticalSolidList"/>
    <dgm:cxn modelId="{02984B85-D925-410F-A259-CCBE9F4D4B1E}" type="presParOf" srcId="{4AF3D03F-5C5D-4084-B504-8B21E68BF2F0}" destId="{DD7224E1-E468-4237-A7C9-A044D01737A7}" srcOrd="3" destOrd="0" presId="urn:microsoft.com/office/officeart/2018/2/layout/IconVerticalSolidList"/>
    <dgm:cxn modelId="{BF4F3780-16F7-46A5-861C-1806432E879F}" type="presParOf" srcId="{879214DE-BD89-4559-AB32-7D59C264AC9A}" destId="{9F11F81A-9217-4AA1-B409-6FC9B9D577FD}" srcOrd="3" destOrd="0" presId="urn:microsoft.com/office/officeart/2018/2/layout/IconVerticalSolidList"/>
    <dgm:cxn modelId="{8C65FC28-E4EC-4360-9B65-92DEC93905C9}" type="presParOf" srcId="{879214DE-BD89-4559-AB32-7D59C264AC9A}" destId="{D01D7226-4279-4135-9F80-67C5B56B5BFD}" srcOrd="4" destOrd="0" presId="urn:microsoft.com/office/officeart/2018/2/layout/IconVerticalSolidList"/>
    <dgm:cxn modelId="{5A7AECF9-094F-4339-AB3C-D72CBFD94C17}" type="presParOf" srcId="{D01D7226-4279-4135-9F80-67C5B56B5BFD}" destId="{FD9F2FEB-805A-48A4-833F-D8ACB87B9CE3}" srcOrd="0" destOrd="0" presId="urn:microsoft.com/office/officeart/2018/2/layout/IconVerticalSolidList"/>
    <dgm:cxn modelId="{5CFBA8F0-2548-496F-BC83-87A3A06F3ED7}" type="presParOf" srcId="{D01D7226-4279-4135-9F80-67C5B56B5BFD}" destId="{51618284-06C8-4B21-8AF2-F5C0A326E01E}" srcOrd="1" destOrd="0" presId="urn:microsoft.com/office/officeart/2018/2/layout/IconVerticalSolidList"/>
    <dgm:cxn modelId="{4FBC900E-25B5-4E3A-A785-3D8C65BB0978}" type="presParOf" srcId="{D01D7226-4279-4135-9F80-67C5B56B5BFD}" destId="{4320ECFD-2B14-4CA9-A8FF-E16197D1BB9F}" srcOrd="2" destOrd="0" presId="urn:microsoft.com/office/officeart/2018/2/layout/IconVerticalSolidList"/>
    <dgm:cxn modelId="{09A8E5D0-8FC1-4F33-B0BD-36CF05E2C092}" type="presParOf" srcId="{D01D7226-4279-4135-9F80-67C5B56B5BFD}" destId="{D1119F71-2960-4A61-9B67-026F7C83D3A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93C3B47-AD01-4E00-B264-133D161F282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s-EC"/>
        </a:p>
      </dgm:t>
    </dgm:pt>
    <dgm:pt modelId="{82147029-008E-4111-90F0-FDF9E8FF5F71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buFont typeface="Symbol" panose="05050102010706020507" pitchFamily="18" charset="2"/>
            <a:buChar char=""/>
          </a:pPr>
          <a:r>
            <a:rPr lang="es-EC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De 127 genotipos obtenidos, el 18.90% corresponden a la variedad FED-60 y es probable que el 0.79% correspondan a la variedad SFL-09 debido a que comparten 26 de los 34 alelos analizados.</a:t>
          </a:r>
          <a:endParaRPr lang="es-EC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07DA3D-FC05-4BCB-86CD-3B5A2C2688CA}" type="parTrans" cxnId="{544C9F23-A50C-4AAF-B801-58B6162FE2DE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654D08-BA09-4DAA-84C9-7A684A77EBD5}" type="sibTrans" cxnId="{544C9F23-A50C-4AAF-B801-58B6162FE2DE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B6946C-B64A-4143-9D8A-A98FC6C5C699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s-EC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Mediante el análisis de agrupamiento por el método NJ y el método bayesiano se concluyó que las variedades provenientes del programa de arroz se encuentran más relacionadas entre sí que con las muestras provenientes de campo a excepción de la variedad FED-60.</a:t>
          </a:r>
          <a:endParaRPr lang="es-EC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F465C4-0C87-4724-AAA9-8B72F352C602}" type="parTrans" cxnId="{8BC07853-862F-4F98-919E-B4801B0BBBE7}">
      <dgm:prSet/>
      <dgm:spPr/>
      <dgm:t>
        <a:bodyPr/>
        <a:lstStyle/>
        <a:p>
          <a:endParaRPr lang="en-US"/>
        </a:p>
      </dgm:t>
    </dgm:pt>
    <dgm:pt modelId="{AA2BBAF3-2881-4514-A990-9EC75BE21CDD}" type="sibTrans" cxnId="{8BC07853-862F-4F98-919E-B4801B0BBBE7}">
      <dgm:prSet/>
      <dgm:spPr/>
      <dgm:t>
        <a:bodyPr/>
        <a:lstStyle/>
        <a:p>
          <a:endParaRPr lang="en-US"/>
        </a:p>
      </dgm:t>
    </dgm:pt>
    <dgm:pt modelId="{87F3D41F-97BA-4E24-A7B0-D069A2BE1FC9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buFont typeface="Symbol" panose="05050102010706020507" pitchFamily="18" charset="2"/>
            <a:buChar char=""/>
          </a:pPr>
          <a:r>
            <a:rPr lang="es-EC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Los 8 grupos obtenidos y las 53 muestras no identificadas pueden tratarse de variedades acriolladas que surgieron debido a la presión de selección por las condiciones agroclimáticas del lugar de estudio y podrían explicar el alto rendimiento de producción de la provincia de Loja.</a:t>
          </a:r>
          <a:endParaRPr lang="es-EC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D81774-286D-400F-B623-F64510937200}" type="parTrans" cxnId="{33075FC8-2940-413F-974C-3BCC2CFE4FBE}">
      <dgm:prSet/>
      <dgm:spPr/>
      <dgm:t>
        <a:bodyPr/>
        <a:lstStyle/>
        <a:p>
          <a:endParaRPr lang="en-US"/>
        </a:p>
      </dgm:t>
    </dgm:pt>
    <dgm:pt modelId="{0E877E66-A9E7-4F3B-BB29-7E53B74C1D96}" type="sibTrans" cxnId="{33075FC8-2940-413F-974C-3BCC2CFE4FBE}">
      <dgm:prSet/>
      <dgm:spPr/>
      <dgm:t>
        <a:bodyPr/>
        <a:lstStyle/>
        <a:p>
          <a:endParaRPr lang="en-US"/>
        </a:p>
      </dgm:t>
    </dgm:pt>
    <dgm:pt modelId="{879214DE-BD89-4559-AB32-7D59C264AC9A}" type="pres">
      <dgm:prSet presAssocID="{693C3B47-AD01-4E00-B264-133D161F282B}" presName="root" presStyleCnt="0">
        <dgm:presLayoutVars>
          <dgm:dir/>
          <dgm:resizeHandles val="exact"/>
        </dgm:presLayoutVars>
      </dgm:prSet>
      <dgm:spPr/>
    </dgm:pt>
    <dgm:pt modelId="{46FCDA0B-50EB-41F3-85EA-E8134A4C09D9}" type="pres">
      <dgm:prSet presAssocID="{6FB6946C-B64A-4143-9D8A-A98FC6C5C699}" presName="compNode" presStyleCnt="0"/>
      <dgm:spPr/>
    </dgm:pt>
    <dgm:pt modelId="{C273FD07-3147-49A9-947B-64ECE70B294B}" type="pres">
      <dgm:prSet presAssocID="{6FB6946C-B64A-4143-9D8A-A98FC6C5C699}" presName="bgRect" presStyleLbl="bgShp" presStyleIdx="0" presStyleCnt="3"/>
      <dgm:spPr/>
    </dgm:pt>
    <dgm:pt modelId="{8B81A08B-A3F7-44F6-9874-CE067FCE72E9}" type="pres">
      <dgm:prSet presAssocID="{6FB6946C-B64A-4143-9D8A-A98FC6C5C699}" presName="iconRect" presStyleLbl="node1" presStyleIdx="0" presStyleCnt="3"/>
      <dgm:spPr/>
    </dgm:pt>
    <dgm:pt modelId="{A327DF63-4BEC-4826-9536-EE9C10171E37}" type="pres">
      <dgm:prSet presAssocID="{6FB6946C-B64A-4143-9D8A-A98FC6C5C699}" presName="spaceRect" presStyleCnt="0"/>
      <dgm:spPr/>
    </dgm:pt>
    <dgm:pt modelId="{EF043D88-C9F6-4C30-A53C-2BEF376E3555}" type="pres">
      <dgm:prSet presAssocID="{6FB6946C-B64A-4143-9D8A-A98FC6C5C699}" presName="parTx" presStyleLbl="revTx" presStyleIdx="0" presStyleCnt="3">
        <dgm:presLayoutVars>
          <dgm:chMax val="0"/>
          <dgm:chPref val="0"/>
        </dgm:presLayoutVars>
      </dgm:prSet>
      <dgm:spPr/>
    </dgm:pt>
    <dgm:pt modelId="{54D28196-6EDC-40CB-84F9-973640F142B5}" type="pres">
      <dgm:prSet presAssocID="{AA2BBAF3-2881-4514-A990-9EC75BE21CDD}" presName="sibTrans" presStyleCnt="0"/>
      <dgm:spPr/>
    </dgm:pt>
    <dgm:pt modelId="{1357D1FB-2DB0-4F7B-9071-FDFDE7070BD4}" type="pres">
      <dgm:prSet presAssocID="{82147029-008E-4111-90F0-FDF9E8FF5F71}" presName="compNode" presStyleCnt="0"/>
      <dgm:spPr/>
    </dgm:pt>
    <dgm:pt modelId="{773C8502-7D61-4E9E-9F73-A5BFFA2870AA}" type="pres">
      <dgm:prSet presAssocID="{82147029-008E-4111-90F0-FDF9E8FF5F71}" presName="bgRect" presStyleLbl="bgShp" presStyleIdx="1" presStyleCnt="3"/>
      <dgm:spPr/>
    </dgm:pt>
    <dgm:pt modelId="{A4103A4B-645C-4FE6-AE6B-8518A939C680}" type="pres">
      <dgm:prSet presAssocID="{82147029-008E-4111-90F0-FDF9E8FF5F71}" presName="iconRect" presStyleLbl="node1" presStyleIdx="1" presStyleCnt="3"/>
      <dgm:spPr>
        <a:ln>
          <a:noFill/>
        </a:ln>
      </dgm:spPr>
    </dgm:pt>
    <dgm:pt modelId="{45E1A788-41F5-4A37-A2B9-C13840C9349C}" type="pres">
      <dgm:prSet presAssocID="{82147029-008E-4111-90F0-FDF9E8FF5F71}" presName="spaceRect" presStyleCnt="0"/>
      <dgm:spPr/>
    </dgm:pt>
    <dgm:pt modelId="{FBDBC47B-8842-4ECA-B368-1277874C9346}" type="pres">
      <dgm:prSet presAssocID="{82147029-008E-4111-90F0-FDF9E8FF5F71}" presName="parTx" presStyleLbl="revTx" presStyleIdx="1" presStyleCnt="3">
        <dgm:presLayoutVars>
          <dgm:chMax val="0"/>
          <dgm:chPref val="0"/>
        </dgm:presLayoutVars>
      </dgm:prSet>
      <dgm:spPr/>
    </dgm:pt>
    <dgm:pt modelId="{138A5092-4B44-436A-BCE3-AE9C3C48A866}" type="pres">
      <dgm:prSet presAssocID="{BE654D08-BA09-4DAA-84C9-7A684A77EBD5}" presName="sibTrans" presStyleCnt="0"/>
      <dgm:spPr/>
    </dgm:pt>
    <dgm:pt modelId="{F5236169-3FB5-452C-9F10-C3BC0AB3D4E2}" type="pres">
      <dgm:prSet presAssocID="{87F3D41F-97BA-4E24-A7B0-D069A2BE1FC9}" presName="compNode" presStyleCnt="0"/>
      <dgm:spPr/>
    </dgm:pt>
    <dgm:pt modelId="{23E9E7C2-8951-489E-A663-AC6A5A62FBB8}" type="pres">
      <dgm:prSet presAssocID="{87F3D41F-97BA-4E24-A7B0-D069A2BE1FC9}" presName="bgRect" presStyleLbl="bgShp" presStyleIdx="2" presStyleCnt="3"/>
      <dgm:spPr/>
    </dgm:pt>
    <dgm:pt modelId="{2456B709-8FCF-4106-AE63-E6CE7FB24829}" type="pres">
      <dgm:prSet presAssocID="{87F3D41F-97BA-4E24-A7B0-D069A2BE1FC9}" presName="iconRect" presStyleLbl="node1" presStyleIdx="2" presStyleCnt="3"/>
      <dgm:spPr/>
    </dgm:pt>
    <dgm:pt modelId="{F9347CED-393C-49D1-91EC-F11FA7FEA3BC}" type="pres">
      <dgm:prSet presAssocID="{87F3D41F-97BA-4E24-A7B0-D069A2BE1FC9}" presName="spaceRect" presStyleCnt="0"/>
      <dgm:spPr/>
    </dgm:pt>
    <dgm:pt modelId="{C880AF0F-0778-48B0-8B25-6E3989F73597}" type="pres">
      <dgm:prSet presAssocID="{87F3D41F-97BA-4E24-A7B0-D069A2BE1FC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44C9F23-A50C-4AAF-B801-58B6162FE2DE}" srcId="{693C3B47-AD01-4E00-B264-133D161F282B}" destId="{82147029-008E-4111-90F0-FDF9E8FF5F71}" srcOrd="1" destOrd="0" parTransId="{3F07DA3D-FC05-4BCB-86CD-3B5A2C2688CA}" sibTransId="{BE654D08-BA09-4DAA-84C9-7A684A77EBD5}"/>
    <dgm:cxn modelId="{8BC07853-862F-4F98-919E-B4801B0BBBE7}" srcId="{693C3B47-AD01-4E00-B264-133D161F282B}" destId="{6FB6946C-B64A-4143-9D8A-A98FC6C5C699}" srcOrd="0" destOrd="0" parTransId="{4BF465C4-0C87-4724-AAA9-8B72F352C602}" sibTransId="{AA2BBAF3-2881-4514-A990-9EC75BE21CDD}"/>
    <dgm:cxn modelId="{AB4E5F81-801C-4968-ABEA-1C62F55ECAA4}" type="presOf" srcId="{87F3D41F-97BA-4E24-A7B0-D069A2BE1FC9}" destId="{C880AF0F-0778-48B0-8B25-6E3989F73597}" srcOrd="0" destOrd="0" presId="urn:microsoft.com/office/officeart/2018/2/layout/IconVerticalSolidList"/>
    <dgm:cxn modelId="{7666DC93-C807-4B83-8E76-63044059772C}" type="presOf" srcId="{82147029-008E-4111-90F0-FDF9E8FF5F71}" destId="{FBDBC47B-8842-4ECA-B368-1277874C9346}" srcOrd="0" destOrd="0" presId="urn:microsoft.com/office/officeart/2018/2/layout/IconVerticalSolidList"/>
    <dgm:cxn modelId="{40375EB7-3518-492E-BF8F-2FD22179CD65}" type="presOf" srcId="{693C3B47-AD01-4E00-B264-133D161F282B}" destId="{879214DE-BD89-4559-AB32-7D59C264AC9A}" srcOrd="0" destOrd="0" presId="urn:microsoft.com/office/officeart/2018/2/layout/IconVerticalSolidList"/>
    <dgm:cxn modelId="{156AD2C4-A492-45F7-8DE4-EE5539561251}" type="presOf" srcId="{6FB6946C-B64A-4143-9D8A-A98FC6C5C699}" destId="{EF043D88-C9F6-4C30-A53C-2BEF376E3555}" srcOrd="0" destOrd="0" presId="urn:microsoft.com/office/officeart/2018/2/layout/IconVerticalSolidList"/>
    <dgm:cxn modelId="{33075FC8-2940-413F-974C-3BCC2CFE4FBE}" srcId="{693C3B47-AD01-4E00-B264-133D161F282B}" destId="{87F3D41F-97BA-4E24-A7B0-D069A2BE1FC9}" srcOrd="2" destOrd="0" parTransId="{6DD81774-286D-400F-B623-F64510937200}" sibTransId="{0E877E66-A9E7-4F3B-BB29-7E53B74C1D96}"/>
    <dgm:cxn modelId="{F40E1788-0388-47ED-A3CD-9042228BD034}" type="presParOf" srcId="{879214DE-BD89-4559-AB32-7D59C264AC9A}" destId="{46FCDA0B-50EB-41F3-85EA-E8134A4C09D9}" srcOrd="0" destOrd="0" presId="urn:microsoft.com/office/officeart/2018/2/layout/IconVerticalSolidList"/>
    <dgm:cxn modelId="{44984AF3-A375-4569-ADC6-7025077CB270}" type="presParOf" srcId="{46FCDA0B-50EB-41F3-85EA-E8134A4C09D9}" destId="{C273FD07-3147-49A9-947B-64ECE70B294B}" srcOrd="0" destOrd="0" presId="urn:microsoft.com/office/officeart/2018/2/layout/IconVerticalSolidList"/>
    <dgm:cxn modelId="{DEAD826C-E454-4999-824E-49FC616B3696}" type="presParOf" srcId="{46FCDA0B-50EB-41F3-85EA-E8134A4C09D9}" destId="{8B81A08B-A3F7-44F6-9874-CE067FCE72E9}" srcOrd="1" destOrd="0" presId="urn:microsoft.com/office/officeart/2018/2/layout/IconVerticalSolidList"/>
    <dgm:cxn modelId="{4189A7BA-5748-47EE-99A7-2E376AEE5F9F}" type="presParOf" srcId="{46FCDA0B-50EB-41F3-85EA-E8134A4C09D9}" destId="{A327DF63-4BEC-4826-9536-EE9C10171E37}" srcOrd="2" destOrd="0" presId="urn:microsoft.com/office/officeart/2018/2/layout/IconVerticalSolidList"/>
    <dgm:cxn modelId="{41FEBEC0-C550-4C27-9849-C73D9ADE9D99}" type="presParOf" srcId="{46FCDA0B-50EB-41F3-85EA-E8134A4C09D9}" destId="{EF043D88-C9F6-4C30-A53C-2BEF376E3555}" srcOrd="3" destOrd="0" presId="urn:microsoft.com/office/officeart/2018/2/layout/IconVerticalSolidList"/>
    <dgm:cxn modelId="{9C4268B2-11D5-4FEC-9676-8E0FEE6C7DE6}" type="presParOf" srcId="{879214DE-BD89-4559-AB32-7D59C264AC9A}" destId="{54D28196-6EDC-40CB-84F9-973640F142B5}" srcOrd="1" destOrd="0" presId="urn:microsoft.com/office/officeart/2018/2/layout/IconVerticalSolidList"/>
    <dgm:cxn modelId="{8CD91BD1-3194-4546-973C-B1DDCED75773}" type="presParOf" srcId="{879214DE-BD89-4559-AB32-7D59C264AC9A}" destId="{1357D1FB-2DB0-4F7B-9071-FDFDE7070BD4}" srcOrd="2" destOrd="0" presId="urn:microsoft.com/office/officeart/2018/2/layout/IconVerticalSolidList"/>
    <dgm:cxn modelId="{428F370C-B52D-4D3B-B690-A340CA103409}" type="presParOf" srcId="{1357D1FB-2DB0-4F7B-9071-FDFDE7070BD4}" destId="{773C8502-7D61-4E9E-9F73-A5BFFA2870AA}" srcOrd="0" destOrd="0" presId="urn:microsoft.com/office/officeart/2018/2/layout/IconVerticalSolidList"/>
    <dgm:cxn modelId="{F6737709-4B3D-456F-AA84-9716DFC4A9A2}" type="presParOf" srcId="{1357D1FB-2DB0-4F7B-9071-FDFDE7070BD4}" destId="{A4103A4B-645C-4FE6-AE6B-8518A939C680}" srcOrd="1" destOrd="0" presId="urn:microsoft.com/office/officeart/2018/2/layout/IconVerticalSolidList"/>
    <dgm:cxn modelId="{4BC185EE-F2F0-44BE-818B-982139ECBA67}" type="presParOf" srcId="{1357D1FB-2DB0-4F7B-9071-FDFDE7070BD4}" destId="{45E1A788-41F5-4A37-A2B9-C13840C9349C}" srcOrd="2" destOrd="0" presId="urn:microsoft.com/office/officeart/2018/2/layout/IconVerticalSolidList"/>
    <dgm:cxn modelId="{F64AB472-1A2E-4FAA-B430-B6BE7F1ECAB8}" type="presParOf" srcId="{1357D1FB-2DB0-4F7B-9071-FDFDE7070BD4}" destId="{FBDBC47B-8842-4ECA-B368-1277874C9346}" srcOrd="3" destOrd="0" presId="urn:microsoft.com/office/officeart/2018/2/layout/IconVerticalSolidList"/>
    <dgm:cxn modelId="{D640A673-1E73-4C67-B0E8-0BED23551CB3}" type="presParOf" srcId="{879214DE-BD89-4559-AB32-7D59C264AC9A}" destId="{138A5092-4B44-436A-BCE3-AE9C3C48A866}" srcOrd="3" destOrd="0" presId="urn:microsoft.com/office/officeart/2018/2/layout/IconVerticalSolidList"/>
    <dgm:cxn modelId="{15FB2444-BAF0-4B44-A9A9-0A7A4911B645}" type="presParOf" srcId="{879214DE-BD89-4559-AB32-7D59C264AC9A}" destId="{F5236169-3FB5-452C-9F10-C3BC0AB3D4E2}" srcOrd="4" destOrd="0" presId="urn:microsoft.com/office/officeart/2018/2/layout/IconVerticalSolidList"/>
    <dgm:cxn modelId="{CAB57D72-4376-43D8-A8BA-8B93BEF8B5E0}" type="presParOf" srcId="{F5236169-3FB5-452C-9F10-C3BC0AB3D4E2}" destId="{23E9E7C2-8951-489E-A663-AC6A5A62FBB8}" srcOrd="0" destOrd="0" presId="urn:microsoft.com/office/officeart/2018/2/layout/IconVerticalSolidList"/>
    <dgm:cxn modelId="{0C58B41D-1117-49BC-8A6E-5185BC077B41}" type="presParOf" srcId="{F5236169-3FB5-452C-9F10-C3BC0AB3D4E2}" destId="{2456B709-8FCF-4106-AE63-E6CE7FB24829}" srcOrd="1" destOrd="0" presId="urn:microsoft.com/office/officeart/2018/2/layout/IconVerticalSolidList"/>
    <dgm:cxn modelId="{B8949FB4-8BAC-4B42-8220-DD4A60A05A14}" type="presParOf" srcId="{F5236169-3FB5-452C-9F10-C3BC0AB3D4E2}" destId="{F9347CED-393C-49D1-91EC-F11FA7FEA3BC}" srcOrd="2" destOrd="0" presId="urn:microsoft.com/office/officeart/2018/2/layout/IconVerticalSolidList"/>
    <dgm:cxn modelId="{FDC067BF-840C-45D1-BD68-87036E1E706C}" type="presParOf" srcId="{F5236169-3FB5-452C-9F10-C3BC0AB3D4E2}" destId="{C880AF0F-0778-48B0-8B25-6E3989F7359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93C3B47-AD01-4E00-B264-133D161F282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s-EC"/>
        </a:p>
      </dgm:t>
    </dgm:pt>
    <dgm:pt modelId="{82147029-008E-4111-90F0-FDF9E8FF5F71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buFont typeface="Symbol" panose="05050102010706020507" pitchFamily="18" charset="2"/>
            <a:buChar char=""/>
          </a:pPr>
          <a:r>
            <a:rPr lang="es-EC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Utilizar un mayor número de marcadores para poder determinar de una manera más precisa el grado de diversidad presente en las variedades de arroz en la zona de estudio.</a:t>
          </a:r>
          <a:endParaRPr lang="es-EC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07DA3D-FC05-4BCB-86CD-3B5A2C2688CA}" type="parTrans" cxnId="{544C9F23-A50C-4AAF-B801-58B6162FE2DE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654D08-BA09-4DAA-84C9-7A684A77EBD5}" type="sibTrans" cxnId="{544C9F23-A50C-4AAF-B801-58B6162FE2DE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578FF69-BD09-45FF-970F-EEF7A6BD08FB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buFont typeface="Symbol" panose="05050102010706020507" pitchFamily="18" charset="2"/>
            <a:buChar char=""/>
          </a:pPr>
          <a:r>
            <a:rPr lang="es-EC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Realizar la caracterización molecular de las variedades provenientes del programa de arroz del INIAP que no fueron </a:t>
          </a:r>
          <a:r>
            <a:rPr lang="es-EC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genotipadas</a:t>
          </a:r>
          <a:r>
            <a:rPr lang="es-EC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en el estudio para poder tener un mayor número de referenciales para la identificación de genotipos en la provincia de Loja.</a:t>
          </a:r>
          <a:endParaRPr lang="es-EC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32B3412-4F28-4609-853D-ECDC6D1A3EF7}" type="parTrans" cxnId="{730DB42D-93A8-4032-9DD1-3E3131C702AC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C54403D-BC08-4A90-BCAB-26723A55BF19}" type="sibTrans" cxnId="{730DB42D-93A8-4032-9DD1-3E3131C702AC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9A7269-AEB6-45C3-BF61-7EB4DF28774E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buFont typeface="Symbol" panose="05050102010706020507" pitchFamily="18" charset="2"/>
            <a:buChar char=""/>
          </a:pPr>
          <a:r>
            <a:rPr lang="es-EC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Realizar estudios más profundos de los genotipos que no se lograron identificar en el presente estudio pues sus características podrían ser de interés para el programa nacional de arroz.</a:t>
          </a:r>
          <a:endParaRPr lang="es-EC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8541968-4890-4847-BD2D-48E2070BE121}" type="parTrans" cxnId="{40F94CD2-3862-4F97-8A81-E60FF7C1D0BD}">
      <dgm:prSet/>
      <dgm:spPr/>
      <dgm:t>
        <a:bodyPr/>
        <a:lstStyle/>
        <a:p>
          <a:endParaRPr lang="en-US"/>
        </a:p>
      </dgm:t>
    </dgm:pt>
    <dgm:pt modelId="{F50959B3-402B-4FA4-84C1-4058F7B6535B}" type="sibTrans" cxnId="{40F94CD2-3862-4F97-8A81-E60FF7C1D0BD}">
      <dgm:prSet/>
      <dgm:spPr/>
      <dgm:t>
        <a:bodyPr/>
        <a:lstStyle/>
        <a:p>
          <a:endParaRPr lang="en-US"/>
        </a:p>
      </dgm:t>
    </dgm:pt>
    <dgm:pt modelId="{879214DE-BD89-4559-AB32-7D59C264AC9A}" type="pres">
      <dgm:prSet presAssocID="{693C3B47-AD01-4E00-B264-133D161F282B}" presName="root" presStyleCnt="0">
        <dgm:presLayoutVars>
          <dgm:dir/>
          <dgm:resizeHandles val="exact"/>
        </dgm:presLayoutVars>
      </dgm:prSet>
      <dgm:spPr/>
    </dgm:pt>
    <dgm:pt modelId="{1357D1FB-2DB0-4F7B-9071-FDFDE7070BD4}" type="pres">
      <dgm:prSet presAssocID="{82147029-008E-4111-90F0-FDF9E8FF5F71}" presName="compNode" presStyleCnt="0"/>
      <dgm:spPr/>
    </dgm:pt>
    <dgm:pt modelId="{773C8502-7D61-4E9E-9F73-A5BFFA2870AA}" type="pres">
      <dgm:prSet presAssocID="{82147029-008E-4111-90F0-FDF9E8FF5F71}" presName="bgRect" presStyleLbl="bgShp" presStyleIdx="0" presStyleCnt="3"/>
      <dgm:spPr/>
    </dgm:pt>
    <dgm:pt modelId="{A4103A4B-645C-4FE6-AE6B-8518A939C680}" type="pres">
      <dgm:prSet presAssocID="{82147029-008E-4111-90F0-FDF9E8FF5F71}" presName="iconRect" presStyleLbl="node1" presStyleIdx="0" presStyleCnt="3"/>
      <dgm:spPr>
        <a:ln>
          <a:noFill/>
        </a:ln>
      </dgm:spPr>
    </dgm:pt>
    <dgm:pt modelId="{45E1A788-41F5-4A37-A2B9-C13840C9349C}" type="pres">
      <dgm:prSet presAssocID="{82147029-008E-4111-90F0-FDF9E8FF5F71}" presName="spaceRect" presStyleCnt="0"/>
      <dgm:spPr/>
    </dgm:pt>
    <dgm:pt modelId="{FBDBC47B-8842-4ECA-B368-1277874C9346}" type="pres">
      <dgm:prSet presAssocID="{82147029-008E-4111-90F0-FDF9E8FF5F71}" presName="parTx" presStyleLbl="revTx" presStyleIdx="0" presStyleCnt="3">
        <dgm:presLayoutVars>
          <dgm:chMax val="0"/>
          <dgm:chPref val="0"/>
        </dgm:presLayoutVars>
      </dgm:prSet>
      <dgm:spPr/>
    </dgm:pt>
    <dgm:pt modelId="{F6EC8BDF-7306-4739-B786-33A56BADC672}" type="pres">
      <dgm:prSet presAssocID="{BE654D08-BA09-4DAA-84C9-7A684A77EBD5}" presName="sibTrans" presStyleCnt="0"/>
      <dgm:spPr/>
    </dgm:pt>
    <dgm:pt modelId="{4AF3D03F-5C5D-4084-B504-8B21E68BF2F0}" type="pres">
      <dgm:prSet presAssocID="{B578FF69-BD09-45FF-970F-EEF7A6BD08FB}" presName="compNode" presStyleCnt="0"/>
      <dgm:spPr/>
    </dgm:pt>
    <dgm:pt modelId="{3BB5FA4D-E241-47C2-8925-A5F3175E3553}" type="pres">
      <dgm:prSet presAssocID="{B578FF69-BD09-45FF-970F-EEF7A6BD08FB}" presName="bgRect" presStyleLbl="bgShp" presStyleIdx="1" presStyleCnt="3"/>
      <dgm:spPr/>
    </dgm:pt>
    <dgm:pt modelId="{58555327-B7A6-4A9B-BA41-B0E5766CC207}" type="pres">
      <dgm:prSet presAssocID="{B578FF69-BD09-45FF-970F-EEF7A6BD08FB}" presName="iconRect" presStyleLbl="node1" presStyleIdx="1" presStyleCnt="3"/>
      <dgm:spPr>
        <a:ln>
          <a:noFill/>
        </a:ln>
      </dgm:spPr>
    </dgm:pt>
    <dgm:pt modelId="{B2799271-8F51-4F1D-B837-DBE4ED3A99F8}" type="pres">
      <dgm:prSet presAssocID="{B578FF69-BD09-45FF-970F-EEF7A6BD08FB}" presName="spaceRect" presStyleCnt="0"/>
      <dgm:spPr/>
    </dgm:pt>
    <dgm:pt modelId="{DD7224E1-E468-4237-A7C9-A044D01737A7}" type="pres">
      <dgm:prSet presAssocID="{B578FF69-BD09-45FF-970F-EEF7A6BD08FB}" presName="parTx" presStyleLbl="revTx" presStyleIdx="1" presStyleCnt="3">
        <dgm:presLayoutVars>
          <dgm:chMax val="0"/>
          <dgm:chPref val="0"/>
        </dgm:presLayoutVars>
      </dgm:prSet>
      <dgm:spPr/>
    </dgm:pt>
    <dgm:pt modelId="{9F11F81A-9217-4AA1-B409-6FC9B9D577FD}" type="pres">
      <dgm:prSet presAssocID="{FC54403D-BC08-4A90-BCAB-26723A55BF19}" presName="sibTrans" presStyleCnt="0"/>
      <dgm:spPr/>
    </dgm:pt>
    <dgm:pt modelId="{D01D7226-4279-4135-9F80-67C5B56B5BFD}" type="pres">
      <dgm:prSet presAssocID="{349A7269-AEB6-45C3-BF61-7EB4DF28774E}" presName="compNode" presStyleCnt="0"/>
      <dgm:spPr/>
    </dgm:pt>
    <dgm:pt modelId="{FD9F2FEB-805A-48A4-833F-D8ACB87B9CE3}" type="pres">
      <dgm:prSet presAssocID="{349A7269-AEB6-45C3-BF61-7EB4DF28774E}" presName="bgRect" presStyleLbl="bgShp" presStyleIdx="2" presStyleCnt="3"/>
      <dgm:spPr/>
    </dgm:pt>
    <dgm:pt modelId="{51618284-06C8-4B21-8AF2-F5C0A326E01E}" type="pres">
      <dgm:prSet presAssocID="{349A7269-AEB6-45C3-BF61-7EB4DF28774E}" presName="iconRect" presStyleLbl="node1" presStyleIdx="2" presStyleCnt="3"/>
      <dgm:spPr/>
    </dgm:pt>
    <dgm:pt modelId="{4320ECFD-2B14-4CA9-A8FF-E16197D1BB9F}" type="pres">
      <dgm:prSet presAssocID="{349A7269-AEB6-45C3-BF61-7EB4DF28774E}" presName="spaceRect" presStyleCnt="0"/>
      <dgm:spPr/>
    </dgm:pt>
    <dgm:pt modelId="{D1119F71-2960-4A61-9B67-026F7C83D3A1}" type="pres">
      <dgm:prSet presAssocID="{349A7269-AEB6-45C3-BF61-7EB4DF28774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44C9F23-A50C-4AAF-B801-58B6162FE2DE}" srcId="{693C3B47-AD01-4E00-B264-133D161F282B}" destId="{82147029-008E-4111-90F0-FDF9E8FF5F71}" srcOrd="0" destOrd="0" parTransId="{3F07DA3D-FC05-4BCB-86CD-3B5A2C2688CA}" sibTransId="{BE654D08-BA09-4DAA-84C9-7A684A77EBD5}"/>
    <dgm:cxn modelId="{730DB42D-93A8-4032-9DD1-3E3131C702AC}" srcId="{693C3B47-AD01-4E00-B264-133D161F282B}" destId="{B578FF69-BD09-45FF-970F-EEF7A6BD08FB}" srcOrd="1" destOrd="0" parTransId="{532B3412-4F28-4609-853D-ECDC6D1A3EF7}" sibTransId="{FC54403D-BC08-4A90-BCAB-26723A55BF19}"/>
    <dgm:cxn modelId="{13825174-3F77-4A3A-9D92-3D04980D6F77}" type="presOf" srcId="{B578FF69-BD09-45FF-970F-EEF7A6BD08FB}" destId="{DD7224E1-E468-4237-A7C9-A044D01737A7}" srcOrd="0" destOrd="0" presId="urn:microsoft.com/office/officeart/2018/2/layout/IconVerticalSolidList"/>
    <dgm:cxn modelId="{7666DC93-C807-4B83-8E76-63044059772C}" type="presOf" srcId="{82147029-008E-4111-90F0-FDF9E8FF5F71}" destId="{FBDBC47B-8842-4ECA-B368-1277874C9346}" srcOrd="0" destOrd="0" presId="urn:microsoft.com/office/officeart/2018/2/layout/IconVerticalSolidList"/>
    <dgm:cxn modelId="{262BCEAE-DF64-45E5-8145-87361CD3FC3F}" type="presOf" srcId="{349A7269-AEB6-45C3-BF61-7EB4DF28774E}" destId="{D1119F71-2960-4A61-9B67-026F7C83D3A1}" srcOrd="0" destOrd="0" presId="urn:microsoft.com/office/officeart/2018/2/layout/IconVerticalSolidList"/>
    <dgm:cxn modelId="{40375EB7-3518-492E-BF8F-2FD22179CD65}" type="presOf" srcId="{693C3B47-AD01-4E00-B264-133D161F282B}" destId="{879214DE-BD89-4559-AB32-7D59C264AC9A}" srcOrd="0" destOrd="0" presId="urn:microsoft.com/office/officeart/2018/2/layout/IconVerticalSolidList"/>
    <dgm:cxn modelId="{40F94CD2-3862-4F97-8A81-E60FF7C1D0BD}" srcId="{693C3B47-AD01-4E00-B264-133D161F282B}" destId="{349A7269-AEB6-45C3-BF61-7EB4DF28774E}" srcOrd="2" destOrd="0" parTransId="{E8541968-4890-4847-BD2D-48E2070BE121}" sibTransId="{F50959B3-402B-4FA4-84C1-4058F7B6535B}"/>
    <dgm:cxn modelId="{8CD91BD1-3194-4546-973C-B1DDCED75773}" type="presParOf" srcId="{879214DE-BD89-4559-AB32-7D59C264AC9A}" destId="{1357D1FB-2DB0-4F7B-9071-FDFDE7070BD4}" srcOrd="0" destOrd="0" presId="urn:microsoft.com/office/officeart/2018/2/layout/IconVerticalSolidList"/>
    <dgm:cxn modelId="{428F370C-B52D-4D3B-B690-A340CA103409}" type="presParOf" srcId="{1357D1FB-2DB0-4F7B-9071-FDFDE7070BD4}" destId="{773C8502-7D61-4E9E-9F73-A5BFFA2870AA}" srcOrd="0" destOrd="0" presId="urn:microsoft.com/office/officeart/2018/2/layout/IconVerticalSolidList"/>
    <dgm:cxn modelId="{F6737709-4B3D-456F-AA84-9716DFC4A9A2}" type="presParOf" srcId="{1357D1FB-2DB0-4F7B-9071-FDFDE7070BD4}" destId="{A4103A4B-645C-4FE6-AE6B-8518A939C680}" srcOrd="1" destOrd="0" presId="urn:microsoft.com/office/officeart/2018/2/layout/IconVerticalSolidList"/>
    <dgm:cxn modelId="{4BC185EE-F2F0-44BE-818B-982139ECBA67}" type="presParOf" srcId="{1357D1FB-2DB0-4F7B-9071-FDFDE7070BD4}" destId="{45E1A788-41F5-4A37-A2B9-C13840C9349C}" srcOrd="2" destOrd="0" presId="urn:microsoft.com/office/officeart/2018/2/layout/IconVerticalSolidList"/>
    <dgm:cxn modelId="{F64AB472-1A2E-4FAA-B430-B6BE7F1ECAB8}" type="presParOf" srcId="{1357D1FB-2DB0-4F7B-9071-FDFDE7070BD4}" destId="{FBDBC47B-8842-4ECA-B368-1277874C9346}" srcOrd="3" destOrd="0" presId="urn:microsoft.com/office/officeart/2018/2/layout/IconVerticalSolidList"/>
    <dgm:cxn modelId="{89F30B9C-97FF-4B4E-BD2C-E7E024E5204D}" type="presParOf" srcId="{879214DE-BD89-4559-AB32-7D59C264AC9A}" destId="{F6EC8BDF-7306-4739-B786-33A56BADC672}" srcOrd="1" destOrd="0" presId="urn:microsoft.com/office/officeart/2018/2/layout/IconVerticalSolidList"/>
    <dgm:cxn modelId="{99E9E94F-0DCB-4C03-BC8A-BFE92B1B7EC1}" type="presParOf" srcId="{879214DE-BD89-4559-AB32-7D59C264AC9A}" destId="{4AF3D03F-5C5D-4084-B504-8B21E68BF2F0}" srcOrd="2" destOrd="0" presId="urn:microsoft.com/office/officeart/2018/2/layout/IconVerticalSolidList"/>
    <dgm:cxn modelId="{7D625705-EFBA-44BF-9295-BE36A966B1D8}" type="presParOf" srcId="{4AF3D03F-5C5D-4084-B504-8B21E68BF2F0}" destId="{3BB5FA4D-E241-47C2-8925-A5F3175E3553}" srcOrd="0" destOrd="0" presId="urn:microsoft.com/office/officeart/2018/2/layout/IconVerticalSolidList"/>
    <dgm:cxn modelId="{91BE6FD6-530D-4340-BA6B-AE8BF65C3117}" type="presParOf" srcId="{4AF3D03F-5C5D-4084-B504-8B21E68BF2F0}" destId="{58555327-B7A6-4A9B-BA41-B0E5766CC207}" srcOrd="1" destOrd="0" presId="urn:microsoft.com/office/officeart/2018/2/layout/IconVerticalSolidList"/>
    <dgm:cxn modelId="{205EEFEF-9C54-46C4-B5EF-FB673D5EAAB7}" type="presParOf" srcId="{4AF3D03F-5C5D-4084-B504-8B21E68BF2F0}" destId="{B2799271-8F51-4F1D-B837-DBE4ED3A99F8}" srcOrd="2" destOrd="0" presId="urn:microsoft.com/office/officeart/2018/2/layout/IconVerticalSolidList"/>
    <dgm:cxn modelId="{02984B85-D925-410F-A259-CCBE9F4D4B1E}" type="presParOf" srcId="{4AF3D03F-5C5D-4084-B504-8B21E68BF2F0}" destId="{DD7224E1-E468-4237-A7C9-A044D01737A7}" srcOrd="3" destOrd="0" presId="urn:microsoft.com/office/officeart/2018/2/layout/IconVerticalSolidList"/>
    <dgm:cxn modelId="{BF4F3780-16F7-46A5-861C-1806432E879F}" type="presParOf" srcId="{879214DE-BD89-4559-AB32-7D59C264AC9A}" destId="{9F11F81A-9217-4AA1-B409-6FC9B9D577FD}" srcOrd="3" destOrd="0" presId="urn:microsoft.com/office/officeart/2018/2/layout/IconVerticalSolidList"/>
    <dgm:cxn modelId="{8C65FC28-E4EC-4360-9B65-92DEC93905C9}" type="presParOf" srcId="{879214DE-BD89-4559-AB32-7D59C264AC9A}" destId="{D01D7226-4279-4135-9F80-67C5B56B5BFD}" srcOrd="4" destOrd="0" presId="urn:microsoft.com/office/officeart/2018/2/layout/IconVerticalSolidList"/>
    <dgm:cxn modelId="{5A7AECF9-094F-4339-AB3C-D72CBFD94C17}" type="presParOf" srcId="{D01D7226-4279-4135-9F80-67C5B56B5BFD}" destId="{FD9F2FEB-805A-48A4-833F-D8ACB87B9CE3}" srcOrd="0" destOrd="0" presId="urn:microsoft.com/office/officeart/2018/2/layout/IconVerticalSolidList"/>
    <dgm:cxn modelId="{5CFBA8F0-2548-496F-BC83-87A3A06F3ED7}" type="presParOf" srcId="{D01D7226-4279-4135-9F80-67C5B56B5BFD}" destId="{51618284-06C8-4B21-8AF2-F5C0A326E01E}" srcOrd="1" destOrd="0" presId="urn:microsoft.com/office/officeart/2018/2/layout/IconVerticalSolidList"/>
    <dgm:cxn modelId="{4FBC900E-25B5-4E3A-A785-3D8C65BB0978}" type="presParOf" srcId="{D01D7226-4279-4135-9F80-67C5B56B5BFD}" destId="{4320ECFD-2B14-4CA9-A8FF-E16197D1BB9F}" srcOrd="2" destOrd="0" presId="urn:microsoft.com/office/officeart/2018/2/layout/IconVerticalSolidList"/>
    <dgm:cxn modelId="{09A8E5D0-8FC1-4F33-B0BD-36CF05E2C092}" type="presParOf" srcId="{D01D7226-4279-4135-9F80-67C5B56B5BFD}" destId="{D1119F71-2960-4A61-9B67-026F7C83D3A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621EAE-181E-4B4F-BB16-E6B012E749D4}" type="doc">
      <dgm:prSet loTypeId="urn:microsoft.com/office/officeart/2005/8/layout/list1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3D2E10C-0F96-4C1D-BE76-07187FF622FC}">
      <dgm:prSet phldrT="[Texto]" custT="1"/>
      <dgm:spPr/>
      <dgm:t>
        <a:bodyPr/>
        <a:lstStyle/>
        <a:p>
          <a:r>
            <a:rPr lang="es-EC" sz="1600"/>
            <a:t>SFL-11 (59%)</a:t>
          </a:r>
          <a:endParaRPr lang="en-US" sz="1600" dirty="0"/>
        </a:p>
      </dgm:t>
    </dgm:pt>
    <dgm:pt modelId="{EB3E0B1A-D62A-4304-BCDF-59396D9EEEB2}" type="parTrans" cxnId="{821C3A7F-F453-4E52-A1DC-907AF4C523E8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48099C16-E828-4E1E-9B4A-CB34C1B54F4B}" type="sibTrans" cxnId="{821C3A7F-F453-4E52-A1DC-907AF4C523E8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9020B0DD-A68C-4E33-AE65-0D26D649EC5C}">
      <dgm:prSet phldrT="[Texto]" custT="1"/>
      <dgm:spPr/>
      <dgm:t>
        <a:bodyPr/>
        <a:lstStyle/>
        <a:p>
          <a:r>
            <a:rPr lang="es-EC" sz="1600"/>
            <a:t>Feron (12%)</a:t>
          </a:r>
          <a:endParaRPr lang="en-US" sz="1600" dirty="0"/>
        </a:p>
      </dgm:t>
    </dgm:pt>
    <dgm:pt modelId="{C25BA57B-CFE9-4647-A1BA-62DCCF1BF3B2}" type="parTrans" cxnId="{205EA21E-1D37-4590-9F68-DBF2BA1A835D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11801892-4584-4E86-A757-0B2818509DA5}" type="sibTrans" cxnId="{205EA21E-1D37-4590-9F68-DBF2BA1A835D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B97D51CD-3651-4561-8D91-78D48C148B0B}">
      <dgm:prSet phldrT="[Texto]" custT="1"/>
      <dgm:spPr/>
      <dgm:t>
        <a:bodyPr/>
        <a:lstStyle/>
        <a:p>
          <a:r>
            <a:rPr lang="es-EC" sz="1600"/>
            <a:t>INIAP 11 (4%)</a:t>
          </a:r>
          <a:endParaRPr lang="en-US" sz="1600" dirty="0"/>
        </a:p>
      </dgm:t>
    </dgm:pt>
    <dgm:pt modelId="{7B803577-2CF5-4C4F-B47B-0A63FABB5F86}" type="parTrans" cxnId="{03024E96-8AA7-43B6-8720-FB8034782EF9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21D93340-4A5C-4FF2-99AF-2CAF5AE5A143}" type="sibTrans" cxnId="{03024E96-8AA7-43B6-8720-FB8034782EF9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FEAC6BEA-3DDD-4FBD-8024-0944DF5A2A0A}">
      <dgm:prSet phldrT="[Texto]" custT="1"/>
      <dgm:spPr/>
      <dgm:t>
        <a:bodyPr/>
        <a:lstStyle/>
        <a:p>
          <a:r>
            <a:rPr lang="es-EC" sz="1600" dirty="0"/>
            <a:t>31% de los productores usan semillas certificadas</a:t>
          </a:r>
          <a:endParaRPr lang="en-US" sz="1600" dirty="0"/>
        </a:p>
      </dgm:t>
    </dgm:pt>
    <dgm:pt modelId="{AB487148-1813-42A7-9926-52842CB2DF90}" type="parTrans" cxnId="{3B25E4C5-897A-41E7-89FF-6A0B4523AC38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8C3D1876-D87F-414F-8EE6-61BEC57FE157}" type="sibTrans" cxnId="{3B25E4C5-897A-41E7-89FF-6A0B4523AC38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3B26AB4C-2BDA-424A-AFF3-6CA89EBB8602}" type="pres">
      <dgm:prSet presAssocID="{16621EAE-181E-4B4F-BB16-E6B012E749D4}" presName="linear" presStyleCnt="0">
        <dgm:presLayoutVars>
          <dgm:dir/>
          <dgm:animLvl val="lvl"/>
          <dgm:resizeHandles val="exact"/>
        </dgm:presLayoutVars>
      </dgm:prSet>
      <dgm:spPr/>
    </dgm:pt>
    <dgm:pt modelId="{908B0E1A-7F72-4284-BD0D-2800FEF8DCB6}" type="pres">
      <dgm:prSet presAssocID="{FEAC6BEA-3DDD-4FBD-8024-0944DF5A2A0A}" presName="parentLin" presStyleCnt="0"/>
      <dgm:spPr/>
    </dgm:pt>
    <dgm:pt modelId="{D10EA92D-7236-46DD-A4ED-1F5D1C1F6C7B}" type="pres">
      <dgm:prSet presAssocID="{FEAC6BEA-3DDD-4FBD-8024-0944DF5A2A0A}" presName="parentLeftMargin" presStyleLbl="node1" presStyleIdx="0" presStyleCnt="4"/>
      <dgm:spPr/>
    </dgm:pt>
    <dgm:pt modelId="{EAAEE898-F8D0-4B53-91AC-9E2D4F40390B}" type="pres">
      <dgm:prSet presAssocID="{FEAC6BEA-3DDD-4FBD-8024-0944DF5A2A0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486A3FD-0AD3-4EE8-B8D3-3BDE7A2916C4}" type="pres">
      <dgm:prSet presAssocID="{FEAC6BEA-3DDD-4FBD-8024-0944DF5A2A0A}" presName="negativeSpace" presStyleCnt="0"/>
      <dgm:spPr/>
    </dgm:pt>
    <dgm:pt modelId="{0173AAC0-1C36-4DA8-B901-0F5A98F5AA8C}" type="pres">
      <dgm:prSet presAssocID="{FEAC6BEA-3DDD-4FBD-8024-0944DF5A2A0A}" presName="childText" presStyleLbl="conFgAcc1" presStyleIdx="0" presStyleCnt="4">
        <dgm:presLayoutVars>
          <dgm:bulletEnabled val="1"/>
        </dgm:presLayoutVars>
      </dgm:prSet>
      <dgm:spPr/>
    </dgm:pt>
    <dgm:pt modelId="{2900404E-F6EA-4529-A5DD-9EAF5EC5F568}" type="pres">
      <dgm:prSet presAssocID="{8C3D1876-D87F-414F-8EE6-61BEC57FE157}" presName="spaceBetweenRectangles" presStyleCnt="0"/>
      <dgm:spPr/>
    </dgm:pt>
    <dgm:pt modelId="{CFE4E67A-2B11-4A04-92B7-3363A3CC1944}" type="pres">
      <dgm:prSet presAssocID="{A3D2E10C-0F96-4C1D-BE76-07187FF622FC}" presName="parentLin" presStyleCnt="0"/>
      <dgm:spPr/>
    </dgm:pt>
    <dgm:pt modelId="{19D54BCA-F9F8-4DAF-91ED-7CABF5A49D21}" type="pres">
      <dgm:prSet presAssocID="{A3D2E10C-0F96-4C1D-BE76-07187FF622FC}" presName="parentLeftMargin" presStyleLbl="node1" presStyleIdx="0" presStyleCnt="4"/>
      <dgm:spPr/>
    </dgm:pt>
    <dgm:pt modelId="{381F1914-1640-4492-A820-2B5E55C5FF5E}" type="pres">
      <dgm:prSet presAssocID="{A3D2E10C-0F96-4C1D-BE76-07187FF622F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2B9F312-D957-4C52-863F-10A5F0FAF504}" type="pres">
      <dgm:prSet presAssocID="{A3D2E10C-0F96-4C1D-BE76-07187FF622FC}" presName="negativeSpace" presStyleCnt="0"/>
      <dgm:spPr/>
    </dgm:pt>
    <dgm:pt modelId="{F28FF9FC-39BC-4DC5-9B69-73AB1F8C5053}" type="pres">
      <dgm:prSet presAssocID="{A3D2E10C-0F96-4C1D-BE76-07187FF622FC}" presName="childText" presStyleLbl="conFgAcc1" presStyleIdx="1" presStyleCnt="4">
        <dgm:presLayoutVars>
          <dgm:bulletEnabled val="1"/>
        </dgm:presLayoutVars>
      </dgm:prSet>
      <dgm:spPr/>
    </dgm:pt>
    <dgm:pt modelId="{DE652608-FBFF-42BD-8152-D9D21009786D}" type="pres">
      <dgm:prSet presAssocID="{48099C16-E828-4E1E-9B4A-CB34C1B54F4B}" presName="spaceBetweenRectangles" presStyleCnt="0"/>
      <dgm:spPr/>
    </dgm:pt>
    <dgm:pt modelId="{072135B2-2ACA-4DD8-B187-4BB70AEB45B1}" type="pres">
      <dgm:prSet presAssocID="{9020B0DD-A68C-4E33-AE65-0D26D649EC5C}" presName="parentLin" presStyleCnt="0"/>
      <dgm:spPr/>
    </dgm:pt>
    <dgm:pt modelId="{C7AA892B-538F-4BE2-A158-23FD14978B96}" type="pres">
      <dgm:prSet presAssocID="{9020B0DD-A68C-4E33-AE65-0D26D649EC5C}" presName="parentLeftMargin" presStyleLbl="node1" presStyleIdx="1" presStyleCnt="4"/>
      <dgm:spPr/>
    </dgm:pt>
    <dgm:pt modelId="{E3EE9DC4-7ABD-428A-8F2B-84C1011E2B92}" type="pres">
      <dgm:prSet presAssocID="{9020B0DD-A68C-4E33-AE65-0D26D649EC5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DBD3772-77FC-4AA4-BE2B-48999A925F3B}" type="pres">
      <dgm:prSet presAssocID="{9020B0DD-A68C-4E33-AE65-0D26D649EC5C}" presName="negativeSpace" presStyleCnt="0"/>
      <dgm:spPr/>
    </dgm:pt>
    <dgm:pt modelId="{64AE97B6-E90E-43BB-9F46-32CC91FE34B7}" type="pres">
      <dgm:prSet presAssocID="{9020B0DD-A68C-4E33-AE65-0D26D649EC5C}" presName="childText" presStyleLbl="conFgAcc1" presStyleIdx="2" presStyleCnt="4">
        <dgm:presLayoutVars>
          <dgm:bulletEnabled val="1"/>
        </dgm:presLayoutVars>
      </dgm:prSet>
      <dgm:spPr/>
    </dgm:pt>
    <dgm:pt modelId="{4AD74FB4-857C-4C1A-A96A-E289663C8479}" type="pres">
      <dgm:prSet presAssocID="{11801892-4584-4E86-A757-0B2818509DA5}" presName="spaceBetweenRectangles" presStyleCnt="0"/>
      <dgm:spPr/>
    </dgm:pt>
    <dgm:pt modelId="{F4C25CA9-09AD-459D-A920-F2B842E8024C}" type="pres">
      <dgm:prSet presAssocID="{B97D51CD-3651-4561-8D91-78D48C148B0B}" presName="parentLin" presStyleCnt="0"/>
      <dgm:spPr/>
    </dgm:pt>
    <dgm:pt modelId="{7B6CFA0A-162A-4E06-A60C-B0F63758DF19}" type="pres">
      <dgm:prSet presAssocID="{B97D51CD-3651-4561-8D91-78D48C148B0B}" presName="parentLeftMargin" presStyleLbl="node1" presStyleIdx="2" presStyleCnt="4"/>
      <dgm:spPr/>
    </dgm:pt>
    <dgm:pt modelId="{B8D8D969-9180-41EB-9FF7-42E2BB3210F5}" type="pres">
      <dgm:prSet presAssocID="{B97D51CD-3651-4561-8D91-78D48C148B0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7897BEE-B772-452B-8C79-7E4003827540}" type="pres">
      <dgm:prSet presAssocID="{B97D51CD-3651-4561-8D91-78D48C148B0B}" presName="negativeSpace" presStyleCnt="0"/>
      <dgm:spPr/>
    </dgm:pt>
    <dgm:pt modelId="{C341D5EA-4C23-4073-98E5-28C56A0DCD59}" type="pres">
      <dgm:prSet presAssocID="{B97D51CD-3651-4561-8D91-78D48C148B0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05EA21E-1D37-4590-9F68-DBF2BA1A835D}" srcId="{16621EAE-181E-4B4F-BB16-E6B012E749D4}" destId="{9020B0DD-A68C-4E33-AE65-0D26D649EC5C}" srcOrd="2" destOrd="0" parTransId="{C25BA57B-CFE9-4647-A1BA-62DCCF1BF3B2}" sibTransId="{11801892-4584-4E86-A757-0B2818509DA5}"/>
    <dgm:cxn modelId="{6480FF24-D640-4093-AFC8-8D1F8441A092}" type="presOf" srcId="{16621EAE-181E-4B4F-BB16-E6B012E749D4}" destId="{3B26AB4C-2BDA-424A-AFF3-6CA89EBB8602}" srcOrd="0" destOrd="0" presId="urn:microsoft.com/office/officeart/2005/8/layout/list1"/>
    <dgm:cxn modelId="{87C34B6A-6AD1-485C-8BCB-3FD44394BFD0}" type="presOf" srcId="{9020B0DD-A68C-4E33-AE65-0D26D649EC5C}" destId="{E3EE9DC4-7ABD-428A-8F2B-84C1011E2B92}" srcOrd="1" destOrd="0" presId="urn:microsoft.com/office/officeart/2005/8/layout/list1"/>
    <dgm:cxn modelId="{821C3A7F-F453-4E52-A1DC-907AF4C523E8}" srcId="{16621EAE-181E-4B4F-BB16-E6B012E749D4}" destId="{A3D2E10C-0F96-4C1D-BE76-07187FF622FC}" srcOrd="1" destOrd="0" parTransId="{EB3E0B1A-D62A-4304-BCDF-59396D9EEEB2}" sibTransId="{48099C16-E828-4E1E-9B4A-CB34C1B54F4B}"/>
    <dgm:cxn modelId="{549B378F-C8C5-458F-819D-181923E345BD}" type="presOf" srcId="{B97D51CD-3651-4561-8D91-78D48C148B0B}" destId="{7B6CFA0A-162A-4E06-A60C-B0F63758DF19}" srcOrd="0" destOrd="0" presId="urn:microsoft.com/office/officeart/2005/8/layout/list1"/>
    <dgm:cxn modelId="{03024E96-8AA7-43B6-8720-FB8034782EF9}" srcId="{16621EAE-181E-4B4F-BB16-E6B012E749D4}" destId="{B97D51CD-3651-4561-8D91-78D48C148B0B}" srcOrd="3" destOrd="0" parTransId="{7B803577-2CF5-4C4F-B47B-0A63FABB5F86}" sibTransId="{21D93340-4A5C-4FF2-99AF-2CAF5AE5A143}"/>
    <dgm:cxn modelId="{CA89C19D-014D-4D66-8DE5-8C9CFF8196A5}" type="presOf" srcId="{9020B0DD-A68C-4E33-AE65-0D26D649EC5C}" destId="{C7AA892B-538F-4BE2-A158-23FD14978B96}" srcOrd="0" destOrd="0" presId="urn:microsoft.com/office/officeart/2005/8/layout/list1"/>
    <dgm:cxn modelId="{3B25E4C5-897A-41E7-89FF-6A0B4523AC38}" srcId="{16621EAE-181E-4B4F-BB16-E6B012E749D4}" destId="{FEAC6BEA-3DDD-4FBD-8024-0944DF5A2A0A}" srcOrd="0" destOrd="0" parTransId="{AB487148-1813-42A7-9926-52842CB2DF90}" sibTransId="{8C3D1876-D87F-414F-8EE6-61BEC57FE157}"/>
    <dgm:cxn modelId="{F78244C7-54CE-4DF0-9097-E01133503A6D}" type="presOf" srcId="{FEAC6BEA-3DDD-4FBD-8024-0944DF5A2A0A}" destId="{D10EA92D-7236-46DD-A4ED-1F5D1C1F6C7B}" srcOrd="0" destOrd="0" presId="urn:microsoft.com/office/officeart/2005/8/layout/list1"/>
    <dgm:cxn modelId="{D3F1E4DA-55D8-4241-9899-5762DE2BE998}" type="presOf" srcId="{A3D2E10C-0F96-4C1D-BE76-07187FF622FC}" destId="{19D54BCA-F9F8-4DAF-91ED-7CABF5A49D21}" srcOrd="0" destOrd="0" presId="urn:microsoft.com/office/officeart/2005/8/layout/list1"/>
    <dgm:cxn modelId="{5B9371DE-4A44-4C71-8530-E409DD5A37D8}" type="presOf" srcId="{B97D51CD-3651-4561-8D91-78D48C148B0B}" destId="{B8D8D969-9180-41EB-9FF7-42E2BB3210F5}" srcOrd="1" destOrd="0" presId="urn:microsoft.com/office/officeart/2005/8/layout/list1"/>
    <dgm:cxn modelId="{BACE76EA-222B-4250-AB1C-EFF22F464E47}" type="presOf" srcId="{A3D2E10C-0F96-4C1D-BE76-07187FF622FC}" destId="{381F1914-1640-4492-A820-2B5E55C5FF5E}" srcOrd="1" destOrd="0" presId="urn:microsoft.com/office/officeart/2005/8/layout/list1"/>
    <dgm:cxn modelId="{9EE36AF5-3232-4523-BCD3-C4AC59B0F21C}" type="presOf" srcId="{FEAC6BEA-3DDD-4FBD-8024-0944DF5A2A0A}" destId="{EAAEE898-F8D0-4B53-91AC-9E2D4F40390B}" srcOrd="1" destOrd="0" presId="urn:microsoft.com/office/officeart/2005/8/layout/list1"/>
    <dgm:cxn modelId="{EE19D914-16CB-45A8-A5D6-55B85D4D3C67}" type="presParOf" srcId="{3B26AB4C-2BDA-424A-AFF3-6CA89EBB8602}" destId="{908B0E1A-7F72-4284-BD0D-2800FEF8DCB6}" srcOrd="0" destOrd="0" presId="urn:microsoft.com/office/officeart/2005/8/layout/list1"/>
    <dgm:cxn modelId="{3877780F-D593-4E52-A07E-E3E87534686A}" type="presParOf" srcId="{908B0E1A-7F72-4284-BD0D-2800FEF8DCB6}" destId="{D10EA92D-7236-46DD-A4ED-1F5D1C1F6C7B}" srcOrd="0" destOrd="0" presId="urn:microsoft.com/office/officeart/2005/8/layout/list1"/>
    <dgm:cxn modelId="{0E270A96-8749-491E-9121-DCE14450CC4F}" type="presParOf" srcId="{908B0E1A-7F72-4284-BD0D-2800FEF8DCB6}" destId="{EAAEE898-F8D0-4B53-91AC-9E2D4F40390B}" srcOrd="1" destOrd="0" presId="urn:microsoft.com/office/officeart/2005/8/layout/list1"/>
    <dgm:cxn modelId="{0A433B36-E332-4B74-A3F0-4BB0DE4A1C20}" type="presParOf" srcId="{3B26AB4C-2BDA-424A-AFF3-6CA89EBB8602}" destId="{3486A3FD-0AD3-4EE8-B8D3-3BDE7A2916C4}" srcOrd="1" destOrd="0" presId="urn:microsoft.com/office/officeart/2005/8/layout/list1"/>
    <dgm:cxn modelId="{9745D425-7A8D-4285-BC0F-B53977150487}" type="presParOf" srcId="{3B26AB4C-2BDA-424A-AFF3-6CA89EBB8602}" destId="{0173AAC0-1C36-4DA8-B901-0F5A98F5AA8C}" srcOrd="2" destOrd="0" presId="urn:microsoft.com/office/officeart/2005/8/layout/list1"/>
    <dgm:cxn modelId="{3F722794-9F6B-44EF-BFC9-E644FCE205DC}" type="presParOf" srcId="{3B26AB4C-2BDA-424A-AFF3-6CA89EBB8602}" destId="{2900404E-F6EA-4529-A5DD-9EAF5EC5F568}" srcOrd="3" destOrd="0" presId="urn:microsoft.com/office/officeart/2005/8/layout/list1"/>
    <dgm:cxn modelId="{22F3CAEC-1428-45D9-8F09-E0C0ABA4430C}" type="presParOf" srcId="{3B26AB4C-2BDA-424A-AFF3-6CA89EBB8602}" destId="{CFE4E67A-2B11-4A04-92B7-3363A3CC1944}" srcOrd="4" destOrd="0" presId="urn:microsoft.com/office/officeart/2005/8/layout/list1"/>
    <dgm:cxn modelId="{D8D7C68C-15AF-4F7E-8650-6CFD472FFE3D}" type="presParOf" srcId="{CFE4E67A-2B11-4A04-92B7-3363A3CC1944}" destId="{19D54BCA-F9F8-4DAF-91ED-7CABF5A49D21}" srcOrd="0" destOrd="0" presId="urn:microsoft.com/office/officeart/2005/8/layout/list1"/>
    <dgm:cxn modelId="{F6C9724C-CBF7-49D6-A3FF-5AB51D96BA4A}" type="presParOf" srcId="{CFE4E67A-2B11-4A04-92B7-3363A3CC1944}" destId="{381F1914-1640-4492-A820-2B5E55C5FF5E}" srcOrd="1" destOrd="0" presId="urn:microsoft.com/office/officeart/2005/8/layout/list1"/>
    <dgm:cxn modelId="{F6B94E0E-7565-4D15-AA74-3A576106CF4D}" type="presParOf" srcId="{3B26AB4C-2BDA-424A-AFF3-6CA89EBB8602}" destId="{32B9F312-D957-4C52-863F-10A5F0FAF504}" srcOrd="5" destOrd="0" presId="urn:microsoft.com/office/officeart/2005/8/layout/list1"/>
    <dgm:cxn modelId="{BA3A5B95-B422-48CF-8F46-984F9763E580}" type="presParOf" srcId="{3B26AB4C-2BDA-424A-AFF3-6CA89EBB8602}" destId="{F28FF9FC-39BC-4DC5-9B69-73AB1F8C5053}" srcOrd="6" destOrd="0" presId="urn:microsoft.com/office/officeart/2005/8/layout/list1"/>
    <dgm:cxn modelId="{A6515CED-6345-44FD-9563-63D9389A9E73}" type="presParOf" srcId="{3B26AB4C-2BDA-424A-AFF3-6CA89EBB8602}" destId="{DE652608-FBFF-42BD-8152-D9D21009786D}" srcOrd="7" destOrd="0" presId="urn:microsoft.com/office/officeart/2005/8/layout/list1"/>
    <dgm:cxn modelId="{983E7CD9-8748-4692-B52B-EEC0AF6C6944}" type="presParOf" srcId="{3B26AB4C-2BDA-424A-AFF3-6CA89EBB8602}" destId="{072135B2-2ACA-4DD8-B187-4BB70AEB45B1}" srcOrd="8" destOrd="0" presId="urn:microsoft.com/office/officeart/2005/8/layout/list1"/>
    <dgm:cxn modelId="{CFDE0BE2-01D5-4E28-BED1-B43C3DFE2D94}" type="presParOf" srcId="{072135B2-2ACA-4DD8-B187-4BB70AEB45B1}" destId="{C7AA892B-538F-4BE2-A158-23FD14978B96}" srcOrd="0" destOrd="0" presId="urn:microsoft.com/office/officeart/2005/8/layout/list1"/>
    <dgm:cxn modelId="{7DB5DCAE-6F51-4052-A2D6-185CBC891DD6}" type="presParOf" srcId="{072135B2-2ACA-4DD8-B187-4BB70AEB45B1}" destId="{E3EE9DC4-7ABD-428A-8F2B-84C1011E2B92}" srcOrd="1" destOrd="0" presId="urn:microsoft.com/office/officeart/2005/8/layout/list1"/>
    <dgm:cxn modelId="{71674090-A90B-489F-93B1-7FF676DF95E2}" type="presParOf" srcId="{3B26AB4C-2BDA-424A-AFF3-6CA89EBB8602}" destId="{FDBD3772-77FC-4AA4-BE2B-48999A925F3B}" srcOrd="9" destOrd="0" presId="urn:microsoft.com/office/officeart/2005/8/layout/list1"/>
    <dgm:cxn modelId="{A23C7E10-618E-4FCF-B84D-A1A0BB9E289C}" type="presParOf" srcId="{3B26AB4C-2BDA-424A-AFF3-6CA89EBB8602}" destId="{64AE97B6-E90E-43BB-9F46-32CC91FE34B7}" srcOrd="10" destOrd="0" presId="urn:microsoft.com/office/officeart/2005/8/layout/list1"/>
    <dgm:cxn modelId="{81F078F7-1147-4DDA-AD43-6949E78D9800}" type="presParOf" srcId="{3B26AB4C-2BDA-424A-AFF3-6CA89EBB8602}" destId="{4AD74FB4-857C-4C1A-A96A-E289663C8479}" srcOrd="11" destOrd="0" presId="urn:microsoft.com/office/officeart/2005/8/layout/list1"/>
    <dgm:cxn modelId="{D59005C9-224D-47FE-80CA-723FD417BAE3}" type="presParOf" srcId="{3B26AB4C-2BDA-424A-AFF3-6CA89EBB8602}" destId="{F4C25CA9-09AD-459D-A920-F2B842E8024C}" srcOrd="12" destOrd="0" presId="urn:microsoft.com/office/officeart/2005/8/layout/list1"/>
    <dgm:cxn modelId="{81A28E91-2A2F-431E-B7C3-8D1B2B823B16}" type="presParOf" srcId="{F4C25CA9-09AD-459D-A920-F2B842E8024C}" destId="{7B6CFA0A-162A-4E06-A60C-B0F63758DF19}" srcOrd="0" destOrd="0" presId="urn:microsoft.com/office/officeart/2005/8/layout/list1"/>
    <dgm:cxn modelId="{A924F6B0-F514-408C-9F09-EFE1176BB728}" type="presParOf" srcId="{F4C25CA9-09AD-459D-A920-F2B842E8024C}" destId="{B8D8D969-9180-41EB-9FF7-42E2BB3210F5}" srcOrd="1" destOrd="0" presId="urn:microsoft.com/office/officeart/2005/8/layout/list1"/>
    <dgm:cxn modelId="{7E849F20-5334-4384-829D-DB0A5F8DEF7B}" type="presParOf" srcId="{3B26AB4C-2BDA-424A-AFF3-6CA89EBB8602}" destId="{17897BEE-B772-452B-8C79-7E4003827540}" srcOrd="13" destOrd="0" presId="urn:microsoft.com/office/officeart/2005/8/layout/list1"/>
    <dgm:cxn modelId="{1DFA83DB-07EC-419C-89CC-4ED00281E639}" type="presParOf" srcId="{3B26AB4C-2BDA-424A-AFF3-6CA89EBB8602}" destId="{C341D5EA-4C23-4073-98E5-28C56A0DCD5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60E6A0-4109-407F-9E68-7BA5287035EC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B2852D-B801-4C5F-83E0-E7D488341AD2}">
      <dgm:prSet phldrT="[Texto]" custT="1"/>
      <dgm:spPr/>
      <dgm:t>
        <a:bodyPr/>
        <a:lstStyle/>
        <a:p>
          <a:r>
            <a:rPr lang="es-EC" sz="1600" i="1" dirty="0" err="1"/>
            <a:t>Oryza</a:t>
          </a:r>
          <a:endParaRPr lang="en-US" sz="1600" i="1" dirty="0"/>
        </a:p>
      </dgm:t>
    </dgm:pt>
    <dgm:pt modelId="{FDC6D180-1111-48BE-AF55-332192C7BF7B}" type="parTrans" cxnId="{180E8AAE-437D-4A83-84C4-823423261108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D1CC87FC-97AA-4996-B467-3CDAC5185259}" type="sibTrans" cxnId="{180E8AAE-437D-4A83-84C4-823423261108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A57E0645-E95E-488D-ADC7-34A949F80FE6}">
      <dgm:prSet phldrT="[Texto]" custT="1"/>
      <dgm:spPr/>
      <dgm:t>
        <a:bodyPr/>
        <a:lstStyle/>
        <a:p>
          <a:r>
            <a:rPr lang="es-EC" sz="1600" dirty="0"/>
            <a:t>25 especies</a:t>
          </a:r>
          <a:endParaRPr lang="en-US" sz="1600" dirty="0"/>
        </a:p>
      </dgm:t>
    </dgm:pt>
    <dgm:pt modelId="{2F3D009B-F804-4FC2-856B-E9CBF4B475F1}" type="parTrans" cxnId="{862E9320-8E05-49A3-9E64-852FBB331800}">
      <dgm:prSet custT="1"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BE7E29C5-D971-43F3-977C-5A918856372D}" type="sibTrans" cxnId="{862E9320-8E05-49A3-9E64-852FBB331800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56BDBD92-1B3E-4320-A82C-C4F7DD06D42C}">
      <dgm:prSet phldrT="[Texto]" custT="1"/>
      <dgm:spPr/>
      <dgm:t>
        <a:bodyPr/>
        <a:lstStyle/>
        <a:p>
          <a:r>
            <a:rPr lang="es-EC" sz="1600" dirty="0"/>
            <a:t>2 cultivadas</a:t>
          </a:r>
          <a:endParaRPr lang="en-US" sz="1600" dirty="0"/>
        </a:p>
      </dgm:t>
    </dgm:pt>
    <dgm:pt modelId="{3C00C217-4A8A-4CFE-9A7A-A8675E7898C9}" type="parTrans" cxnId="{AFEB78ED-0AD0-45CF-BAE7-61B0315436E4}">
      <dgm:prSet custT="1"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BD5C11CE-5379-4C20-9E87-FDA36C6A3794}" type="sibTrans" cxnId="{AFEB78ED-0AD0-45CF-BAE7-61B0315436E4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BD0E1CD0-17D8-43D6-8C05-2FC13A0FDE49}">
      <dgm:prSet phldrT="[Texto]" custT="1"/>
      <dgm:spPr/>
      <dgm:t>
        <a:bodyPr/>
        <a:lstStyle/>
        <a:p>
          <a:r>
            <a:rPr lang="es-EC" sz="1600" i="1" dirty="0"/>
            <a:t>O. sativa</a:t>
          </a:r>
          <a:endParaRPr lang="en-US" sz="1600" i="1" dirty="0"/>
        </a:p>
      </dgm:t>
    </dgm:pt>
    <dgm:pt modelId="{59E2C3A4-E466-49F8-B924-6A1819C99A12}" type="parTrans" cxnId="{2225B781-F135-49B8-A959-6162BD6941B4}">
      <dgm:prSet custT="1"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E99164B6-72FF-4BD6-B54A-555CE70024AD}" type="sibTrans" cxnId="{2225B781-F135-49B8-A959-6162BD6941B4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F99BEEC3-4E40-44B3-8F8F-30D164C05E6B}">
      <dgm:prSet phldrT="[Texto]" custT="1"/>
      <dgm:spPr/>
      <dgm:t>
        <a:bodyPr/>
        <a:lstStyle/>
        <a:p>
          <a:r>
            <a:rPr lang="es-EC" sz="1600" i="1" dirty="0"/>
            <a:t>O. </a:t>
          </a:r>
          <a:r>
            <a:rPr lang="es-EC" sz="1600" i="1" dirty="0" err="1"/>
            <a:t>glaberrima</a:t>
          </a:r>
          <a:endParaRPr lang="en-US" sz="1600" i="1" dirty="0"/>
        </a:p>
      </dgm:t>
    </dgm:pt>
    <dgm:pt modelId="{F07F70CB-4F2F-4033-89C6-CA4B0A8BCC0A}" type="parTrans" cxnId="{C6D8C1D0-8C05-4F68-9D7F-7CF8F029F1F2}">
      <dgm:prSet custT="1"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7E06EE78-E4F3-4FBE-80F3-CACE41885218}" type="sibTrans" cxnId="{C6D8C1D0-8C05-4F68-9D7F-7CF8F029F1F2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DC9A2548-3BD1-49BC-ACEE-2A269946927E}">
      <dgm:prSet phldrT="[Texto]" custT="1"/>
      <dgm:spPr/>
      <dgm:t>
        <a:bodyPr/>
        <a:lstStyle/>
        <a:p>
          <a:r>
            <a:rPr lang="es-EC" sz="1600" i="1" dirty="0"/>
            <a:t>japónica</a:t>
          </a:r>
          <a:endParaRPr lang="en-US" sz="1600" i="1" dirty="0"/>
        </a:p>
      </dgm:t>
    </dgm:pt>
    <dgm:pt modelId="{BB5F1738-5A00-437B-99EE-1FD46202C384}" type="parTrans" cxnId="{00F5B04D-EFD9-471C-966C-1FA95E8FD5F2}">
      <dgm:prSet/>
      <dgm:spPr/>
      <dgm:t>
        <a:bodyPr/>
        <a:lstStyle/>
        <a:p>
          <a:endParaRPr lang="en-US"/>
        </a:p>
      </dgm:t>
    </dgm:pt>
    <dgm:pt modelId="{89EF1CE7-4D28-4FA0-8434-F4C769D5C1F0}" type="sibTrans" cxnId="{00F5B04D-EFD9-471C-966C-1FA95E8FD5F2}">
      <dgm:prSet/>
      <dgm:spPr/>
      <dgm:t>
        <a:bodyPr/>
        <a:lstStyle/>
        <a:p>
          <a:endParaRPr lang="en-US"/>
        </a:p>
      </dgm:t>
    </dgm:pt>
    <dgm:pt modelId="{BC362325-FF9C-48A6-856E-CC265D30575A}">
      <dgm:prSet phldrT="[Texto]" custT="1"/>
      <dgm:spPr/>
      <dgm:t>
        <a:bodyPr/>
        <a:lstStyle/>
        <a:p>
          <a:r>
            <a:rPr lang="es-EC" sz="1600" i="1" dirty="0"/>
            <a:t>índica</a:t>
          </a:r>
          <a:endParaRPr lang="en-US" sz="1600" i="1" dirty="0"/>
        </a:p>
      </dgm:t>
    </dgm:pt>
    <dgm:pt modelId="{EDD1AC4B-0A41-455C-BD91-D4710CDA7B0F}" type="parTrans" cxnId="{0A140A5E-0E96-4DBA-A426-6E8D4D20ACE6}">
      <dgm:prSet/>
      <dgm:spPr/>
      <dgm:t>
        <a:bodyPr/>
        <a:lstStyle/>
        <a:p>
          <a:endParaRPr lang="en-US"/>
        </a:p>
      </dgm:t>
    </dgm:pt>
    <dgm:pt modelId="{598D526A-3549-4FE1-BC40-396D7E00B613}" type="sibTrans" cxnId="{0A140A5E-0E96-4DBA-A426-6E8D4D20ACE6}">
      <dgm:prSet/>
      <dgm:spPr/>
      <dgm:t>
        <a:bodyPr/>
        <a:lstStyle/>
        <a:p>
          <a:endParaRPr lang="en-US"/>
        </a:p>
      </dgm:t>
    </dgm:pt>
    <dgm:pt modelId="{250D2E0C-AA92-45BE-B428-C4B2254195F5}">
      <dgm:prSet phldrT="[Texto]" custT="1"/>
      <dgm:spPr/>
      <dgm:t>
        <a:bodyPr/>
        <a:lstStyle/>
        <a:p>
          <a:r>
            <a:rPr lang="es-EC" sz="1600" i="1" dirty="0"/>
            <a:t>aromática</a:t>
          </a:r>
          <a:endParaRPr lang="en-US" sz="1600" i="1" dirty="0"/>
        </a:p>
      </dgm:t>
    </dgm:pt>
    <dgm:pt modelId="{C719A11A-A862-4AC2-965F-94E9EBC937D8}" type="parTrans" cxnId="{5F0EBD8E-C94A-4702-8514-A483F95BE046}">
      <dgm:prSet/>
      <dgm:spPr/>
      <dgm:t>
        <a:bodyPr/>
        <a:lstStyle/>
        <a:p>
          <a:endParaRPr lang="en-US"/>
        </a:p>
      </dgm:t>
    </dgm:pt>
    <dgm:pt modelId="{88FD67C3-081C-4EBB-9248-EC512D14C2BB}" type="sibTrans" cxnId="{5F0EBD8E-C94A-4702-8514-A483F95BE046}">
      <dgm:prSet/>
      <dgm:spPr/>
      <dgm:t>
        <a:bodyPr/>
        <a:lstStyle/>
        <a:p>
          <a:endParaRPr lang="en-US"/>
        </a:p>
      </dgm:t>
    </dgm:pt>
    <dgm:pt modelId="{3B654D6B-D90A-4868-A13D-3C19B8ED0DB0}">
      <dgm:prSet phldrT="[Texto]" custT="1"/>
      <dgm:spPr/>
      <dgm:t>
        <a:bodyPr/>
        <a:lstStyle/>
        <a:p>
          <a:r>
            <a:rPr lang="es-EC" sz="1600" i="1" dirty="0"/>
            <a:t>tropical</a:t>
          </a:r>
          <a:endParaRPr lang="en-US" sz="1600" i="1" dirty="0"/>
        </a:p>
      </dgm:t>
    </dgm:pt>
    <dgm:pt modelId="{85E6DCB3-758B-4010-8C39-52B51783DAA3}" type="parTrans" cxnId="{97665B9B-81AE-4BE1-8008-F2E23271DB8E}">
      <dgm:prSet/>
      <dgm:spPr/>
      <dgm:t>
        <a:bodyPr/>
        <a:lstStyle/>
        <a:p>
          <a:endParaRPr lang="en-US"/>
        </a:p>
      </dgm:t>
    </dgm:pt>
    <dgm:pt modelId="{4BE6CBF7-803B-4559-ABBB-3FEA66575252}" type="sibTrans" cxnId="{97665B9B-81AE-4BE1-8008-F2E23271DB8E}">
      <dgm:prSet/>
      <dgm:spPr/>
      <dgm:t>
        <a:bodyPr/>
        <a:lstStyle/>
        <a:p>
          <a:endParaRPr lang="en-US"/>
        </a:p>
      </dgm:t>
    </dgm:pt>
    <dgm:pt modelId="{3FD0EC04-25AB-4B80-B0D7-FEE525C3CC03}">
      <dgm:prSet phldrT="[Texto]" custT="1"/>
      <dgm:spPr/>
      <dgm:t>
        <a:bodyPr/>
        <a:lstStyle/>
        <a:p>
          <a:r>
            <a:rPr lang="es-EC" sz="1600" i="1" dirty="0"/>
            <a:t>templada</a:t>
          </a:r>
          <a:endParaRPr lang="en-US" sz="1600" i="1" dirty="0"/>
        </a:p>
      </dgm:t>
    </dgm:pt>
    <dgm:pt modelId="{64D58E21-BB70-42D6-AD61-305E126059F3}" type="parTrans" cxnId="{7BBAEAF5-50F2-4385-99CC-284D73743E7D}">
      <dgm:prSet/>
      <dgm:spPr/>
      <dgm:t>
        <a:bodyPr/>
        <a:lstStyle/>
        <a:p>
          <a:endParaRPr lang="en-US"/>
        </a:p>
      </dgm:t>
    </dgm:pt>
    <dgm:pt modelId="{9AF76FE5-E642-49E8-96B0-3F23616723DB}" type="sibTrans" cxnId="{7BBAEAF5-50F2-4385-99CC-284D73743E7D}">
      <dgm:prSet/>
      <dgm:spPr/>
      <dgm:t>
        <a:bodyPr/>
        <a:lstStyle/>
        <a:p>
          <a:endParaRPr lang="en-US"/>
        </a:p>
      </dgm:t>
    </dgm:pt>
    <dgm:pt modelId="{F578CCCE-3D65-41C6-AC47-74754FEA67B6}">
      <dgm:prSet phldrT="[Texto]" custT="1"/>
      <dgm:spPr/>
      <dgm:t>
        <a:bodyPr/>
        <a:lstStyle/>
        <a:p>
          <a:r>
            <a:rPr lang="es-EC" sz="1600" i="1" dirty="0"/>
            <a:t>índica</a:t>
          </a:r>
          <a:endParaRPr lang="en-US" sz="1600" i="1" dirty="0"/>
        </a:p>
      </dgm:t>
    </dgm:pt>
    <dgm:pt modelId="{FBE4478E-6857-45E8-9508-2C17FE0731E1}" type="parTrans" cxnId="{74F11ED3-D1DA-4BB6-80D5-0E14323880D6}">
      <dgm:prSet/>
      <dgm:spPr/>
      <dgm:t>
        <a:bodyPr/>
        <a:lstStyle/>
        <a:p>
          <a:endParaRPr lang="en-US"/>
        </a:p>
      </dgm:t>
    </dgm:pt>
    <dgm:pt modelId="{9D3005ED-3698-42FA-A458-26A6824F6C5A}" type="sibTrans" cxnId="{74F11ED3-D1DA-4BB6-80D5-0E14323880D6}">
      <dgm:prSet/>
      <dgm:spPr/>
      <dgm:t>
        <a:bodyPr/>
        <a:lstStyle/>
        <a:p>
          <a:endParaRPr lang="en-US"/>
        </a:p>
      </dgm:t>
    </dgm:pt>
    <dgm:pt modelId="{687022AF-152B-476C-8361-10ADFA3F5CE2}">
      <dgm:prSet phldrT="[Texto]" custT="1"/>
      <dgm:spPr/>
      <dgm:t>
        <a:bodyPr/>
        <a:lstStyle/>
        <a:p>
          <a:r>
            <a:rPr lang="es-EC" sz="1600" i="1" dirty="0" err="1"/>
            <a:t>aus</a:t>
          </a:r>
          <a:endParaRPr lang="en-US" sz="1600" i="1" dirty="0"/>
        </a:p>
      </dgm:t>
    </dgm:pt>
    <dgm:pt modelId="{6C40DA0B-8993-474F-9472-0BA260241DA5}" type="parTrans" cxnId="{75802283-EE2E-48AF-B8CF-C87BC9198432}">
      <dgm:prSet/>
      <dgm:spPr/>
      <dgm:t>
        <a:bodyPr/>
        <a:lstStyle/>
        <a:p>
          <a:endParaRPr lang="en-US"/>
        </a:p>
      </dgm:t>
    </dgm:pt>
    <dgm:pt modelId="{B9EBEC0F-A81C-4B5F-91E0-C06D8ACBAEF9}" type="sibTrans" cxnId="{75802283-EE2E-48AF-B8CF-C87BC9198432}">
      <dgm:prSet/>
      <dgm:spPr/>
      <dgm:t>
        <a:bodyPr/>
        <a:lstStyle/>
        <a:p>
          <a:endParaRPr lang="en-US"/>
        </a:p>
      </dgm:t>
    </dgm:pt>
    <dgm:pt modelId="{37DDCD5B-A2CC-4600-92E4-D8005858ACE8}" type="pres">
      <dgm:prSet presAssocID="{CE60E6A0-4109-407F-9E68-7BA5287035E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C62CA2E-3851-4129-BA0D-E7AF249F7262}" type="pres">
      <dgm:prSet presAssocID="{04B2852D-B801-4C5F-83E0-E7D488341AD2}" presName="root1" presStyleCnt="0"/>
      <dgm:spPr/>
    </dgm:pt>
    <dgm:pt modelId="{5D173B0E-CEF4-480D-B83F-B5B5FB0588A1}" type="pres">
      <dgm:prSet presAssocID="{04B2852D-B801-4C5F-83E0-E7D488341AD2}" presName="LevelOneTextNode" presStyleLbl="node0" presStyleIdx="0" presStyleCnt="1">
        <dgm:presLayoutVars>
          <dgm:chPref val="3"/>
        </dgm:presLayoutVars>
      </dgm:prSet>
      <dgm:spPr/>
    </dgm:pt>
    <dgm:pt modelId="{82EDB120-630A-4177-91B1-86CCCD06DAF0}" type="pres">
      <dgm:prSet presAssocID="{04B2852D-B801-4C5F-83E0-E7D488341AD2}" presName="level2hierChild" presStyleCnt="0"/>
      <dgm:spPr/>
    </dgm:pt>
    <dgm:pt modelId="{15B82FE0-D816-4ED7-913E-1D70BB4DEF2C}" type="pres">
      <dgm:prSet presAssocID="{2F3D009B-F804-4FC2-856B-E9CBF4B475F1}" presName="conn2-1" presStyleLbl="parChTrans1D2" presStyleIdx="0" presStyleCnt="1"/>
      <dgm:spPr/>
    </dgm:pt>
    <dgm:pt modelId="{72E7FB57-92EB-4C4D-83A1-109B472B3900}" type="pres">
      <dgm:prSet presAssocID="{2F3D009B-F804-4FC2-856B-E9CBF4B475F1}" presName="connTx" presStyleLbl="parChTrans1D2" presStyleIdx="0" presStyleCnt="1"/>
      <dgm:spPr/>
    </dgm:pt>
    <dgm:pt modelId="{BE0358F5-A7CB-4669-8BF4-8B38644DCFF7}" type="pres">
      <dgm:prSet presAssocID="{A57E0645-E95E-488D-ADC7-34A949F80FE6}" presName="root2" presStyleCnt="0"/>
      <dgm:spPr/>
    </dgm:pt>
    <dgm:pt modelId="{5BADAF1A-159E-4D01-AD63-3D93471CA922}" type="pres">
      <dgm:prSet presAssocID="{A57E0645-E95E-488D-ADC7-34A949F80FE6}" presName="LevelTwoTextNode" presStyleLbl="node2" presStyleIdx="0" presStyleCnt="1" custScaleX="132737">
        <dgm:presLayoutVars>
          <dgm:chPref val="3"/>
        </dgm:presLayoutVars>
      </dgm:prSet>
      <dgm:spPr/>
    </dgm:pt>
    <dgm:pt modelId="{1492F10A-A807-4A43-A4B6-8DCC8016F511}" type="pres">
      <dgm:prSet presAssocID="{A57E0645-E95E-488D-ADC7-34A949F80FE6}" presName="level3hierChild" presStyleCnt="0"/>
      <dgm:spPr/>
    </dgm:pt>
    <dgm:pt modelId="{6264D74A-0BC0-47C5-B2C4-5019FCB59B0E}" type="pres">
      <dgm:prSet presAssocID="{3C00C217-4A8A-4CFE-9A7A-A8675E7898C9}" presName="conn2-1" presStyleLbl="parChTrans1D3" presStyleIdx="0" presStyleCnt="1"/>
      <dgm:spPr/>
    </dgm:pt>
    <dgm:pt modelId="{5E560392-7136-47CD-AF55-5B25C4D2EC96}" type="pres">
      <dgm:prSet presAssocID="{3C00C217-4A8A-4CFE-9A7A-A8675E7898C9}" presName="connTx" presStyleLbl="parChTrans1D3" presStyleIdx="0" presStyleCnt="1"/>
      <dgm:spPr/>
    </dgm:pt>
    <dgm:pt modelId="{BD6BC45F-649B-4B06-B786-591C1D9E95DC}" type="pres">
      <dgm:prSet presAssocID="{56BDBD92-1B3E-4320-A82C-C4F7DD06D42C}" presName="root2" presStyleCnt="0"/>
      <dgm:spPr/>
    </dgm:pt>
    <dgm:pt modelId="{9AED8F61-E610-4F5B-8B80-5D3287A5DFBF}" type="pres">
      <dgm:prSet presAssocID="{56BDBD92-1B3E-4320-A82C-C4F7DD06D42C}" presName="LevelTwoTextNode" presStyleLbl="node3" presStyleIdx="0" presStyleCnt="1" custScaleX="134634">
        <dgm:presLayoutVars>
          <dgm:chPref val="3"/>
        </dgm:presLayoutVars>
      </dgm:prSet>
      <dgm:spPr/>
    </dgm:pt>
    <dgm:pt modelId="{FEBFBB04-D361-4428-BA25-D068A2CF464C}" type="pres">
      <dgm:prSet presAssocID="{56BDBD92-1B3E-4320-A82C-C4F7DD06D42C}" presName="level3hierChild" presStyleCnt="0"/>
      <dgm:spPr/>
    </dgm:pt>
    <dgm:pt modelId="{B513A6D6-D846-43F9-8C8C-583140B89F4A}" type="pres">
      <dgm:prSet presAssocID="{59E2C3A4-E466-49F8-B924-6A1819C99A12}" presName="conn2-1" presStyleLbl="parChTrans1D4" presStyleIdx="0" presStyleCnt="9"/>
      <dgm:spPr/>
    </dgm:pt>
    <dgm:pt modelId="{8EC0F895-9756-4A0A-9B8C-105840618F8E}" type="pres">
      <dgm:prSet presAssocID="{59E2C3A4-E466-49F8-B924-6A1819C99A12}" presName="connTx" presStyleLbl="parChTrans1D4" presStyleIdx="0" presStyleCnt="9"/>
      <dgm:spPr/>
    </dgm:pt>
    <dgm:pt modelId="{B0E7910B-A197-45CB-884A-6081E1547E2D}" type="pres">
      <dgm:prSet presAssocID="{BD0E1CD0-17D8-43D6-8C05-2FC13A0FDE49}" presName="root2" presStyleCnt="0"/>
      <dgm:spPr/>
    </dgm:pt>
    <dgm:pt modelId="{4B1826BA-6FD5-4127-B062-BED87842F8D9}" type="pres">
      <dgm:prSet presAssocID="{BD0E1CD0-17D8-43D6-8C05-2FC13A0FDE49}" presName="LevelTwoTextNode" presStyleLbl="node4" presStyleIdx="0" presStyleCnt="9">
        <dgm:presLayoutVars>
          <dgm:chPref val="3"/>
        </dgm:presLayoutVars>
      </dgm:prSet>
      <dgm:spPr/>
    </dgm:pt>
    <dgm:pt modelId="{0D0C0325-F7DE-4310-BC46-F9CF715657A5}" type="pres">
      <dgm:prSet presAssocID="{BD0E1CD0-17D8-43D6-8C05-2FC13A0FDE49}" presName="level3hierChild" presStyleCnt="0"/>
      <dgm:spPr/>
    </dgm:pt>
    <dgm:pt modelId="{0CD1DDD7-BA2F-4552-B78F-AC3A2084F1D1}" type="pres">
      <dgm:prSet presAssocID="{BB5F1738-5A00-437B-99EE-1FD46202C384}" presName="conn2-1" presStyleLbl="parChTrans1D4" presStyleIdx="1" presStyleCnt="9"/>
      <dgm:spPr/>
    </dgm:pt>
    <dgm:pt modelId="{B346DDB1-F02D-49B4-B3B6-4A32EFD69A50}" type="pres">
      <dgm:prSet presAssocID="{BB5F1738-5A00-437B-99EE-1FD46202C384}" presName="connTx" presStyleLbl="parChTrans1D4" presStyleIdx="1" presStyleCnt="9"/>
      <dgm:spPr/>
    </dgm:pt>
    <dgm:pt modelId="{9461BF73-CA8E-4F2C-9278-405070BF7ADC}" type="pres">
      <dgm:prSet presAssocID="{DC9A2548-3BD1-49BC-ACEE-2A269946927E}" presName="root2" presStyleCnt="0"/>
      <dgm:spPr/>
    </dgm:pt>
    <dgm:pt modelId="{6D98FD50-9239-42D5-B61B-5F3B4E228D05}" type="pres">
      <dgm:prSet presAssocID="{DC9A2548-3BD1-49BC-ACEE-2A269946927E}" presName="LevelTwoTextNode" presStyleLbl="node4" presStyleIdx="1" presStyleCnt="9">
        <dgm:presLayoutVars>
          <dgm:chPref val="3"/>
        </dgm:presLayoutVars>
      </dgm:prSet>
      <dgm:spPr/>
    </dgm:pt>
    <dgm:pt modelId="{ABF75E33-6623-421D-A672-1DFB30425E8C}" type="pres">
      <dgm:prSet presAssocID="{DC9A2548-3BD1-49BC-ACEE-2A269946927E}" presName="level3hierChild" presStyleCnt="0"/>
      <dgm:spPr/>
    </dgm:pt>
    <dgm:pt modelId="{79475D07-9BCB-4039-986E-FEDAE53AF5F2}" type="pres">
      <dgm:prSet presAssocID="{C719A11A-A862-4AC2-965F-94E9EBC937D8}" presName="conn2-1" presStyleLbl="parChTrans1D4" presStyleIdx="2" presStyleCnt="9"/>
      <dgm:spPr/>
    </dgm:pt>
    <dgm:pt modelId="{2FBB7A71-59AF-4969-BEA7-AF5BEB7C7061}" type="pres">
      <dgm:prSet presAssocID="{C719A11A-A862-4AC2-965F-94E9EBC937D8}" presName="connTx" presStyleLbl="parChTrans1D4" presStyleIdx="2" presStyleCnt="9"/>
      <dgm:spPr/>
    </dgm:pt>
    <dgm:pt modelId="{C587C26A-32B4-4539-9FF6-95E55AC38FE1}" type="pres">
      <dgm:prSet presAssocID="{250D2E0C-AA92-45BE-B428-C4B2254195F5}" presName="root2" presStyleCnt="0"/>
      <dgm:spPr/>
    </dgm:pt>
    <dgm:pt modelId="{CF92BCF6-EF86-4DEF-BA38-AD3B583EC623}" type="pres">
      <dgm:prSet presAssocID="{250D2E0C-AA92-45BE-B428-C4B2254195F5}" presName="LevelTwoTextNode" presStyleLbl="node4" presStyleIdx="2" presStyleCnt="9" custScaleX="148456">
        <dgm:presLayoutVars>
          <dgm:chPref val="3"/>
        </dgm:presLayoutVars>
      </dgm:prSet>
      <dgm:spPr/>
    </dgm:pt>
    <dgm:pt modelId="{BB7927A6-1EE5-4628-A2A2-A83F96572A4F}" type="pres">
      <dgm:prSet presAssocID="{250D2E0C-AA92-45BE-B428-C4B2254195F5}" presName="level3hierChild" presStyleCnt="0"/>
      <dgm:spPr/>
    </dgm:pt>
    <dgm:pt modelId="{27045973-1FF6-4D03-8F38-60D3F4E8E7E3}" type="pres">
      <dgm:prSet presAssocID="{85E6DCB3-758B-4010-8C39-52B51783DAA3}" presName="conn2-1" presStyleLbl="parChTrans1D4" presStyleIdx="3" presStyleCnt="9"/>
      <dgm:spPr/>
    </dgm:pt>
    <dgm:pt modelId="{8C09F4C6-F640-4187-A4F5-417ACC95C160}" type="pres">
      <dgm:prSet presAssocID="{85E6DCB3-758B-4010-8C39-52B51783DAA3}" presName="connTx" presStyleLbl="parChTrans1D4" presStyleIdx="3" presStyleCnt="9"/>
      <dgm:spPr/>
    </dgm:pt>
    <dgm:pt modelId="{C0FF4121-B77D-4936-A634-7FB0EE2C34CA}" type="pres">
      <dgm:prSet presAssocID="{3B654D6B-D90A-4868-A13D-3C19B8ED0DB0}" presName="root2" presStyleCnt="0"/>
      <dgm:spPr/>
    </dgm:pt>
    <dgm:pt modelId="{F45E7DC7-23C9-40B0-8B6F-CA4D55E24441}" type="pres">
      <dgm:prSet presAssocID="{3B654D6B-D90A-4868-A13D-3C19B8ED0DB0}" presName="LevelTwoTextNode" presStyleLbl="node4" presStyleIdx="3" presStyleCnt="9" custScaleX="140611">
        <dgm:presLayoutVars>
          <dgm:chPref val="3"/>
        </dgm:presLayoutVars>
      </dgm:prSet>
      <dgm:spPr/>
    </dgm:pt>
    <dgm:pt modelId="{83B47733-6929-4E42-996F-881DD7128A3D}" type="pres">
      <dgm:prSet presAssocID="{3B654D6B-D90A-4868-A13D-3C19B8ED0DB0}" presName="level3hierChild" presStyleCnt="0"/>
      <dgm:spPr/>
    </dgm:pt>
    <dgm:pt modelId="{7988DECB-2D81-4235-B666-5BA09A9CCDC5}" type="pres">
      <dgm:prSet presAssocID="{64D58E21-BB70-42D6-AD61-305E126059F3}" presName="conn2-1" presStyleLbl="parChTrans1D4" presStyleIdx="4" presStyleCnt="9"/>
      <dgm:spPr/>
    </dgm:pt>
    <dgm:pt modelId="{806162DB-09F8-4CCD-B67C-1E6FE74B8849}" type="pres">
      <dgm:prSet presAssocID="{64D58E21-BB70-42D6-AD61-305E126059F3}" presName="connTx" presStyleLbl="parChTrans1D4" presStyleIdx="4" presStyleCnt="9"/>
      <dgm:spPr/>
    </dgm:pt>
    <dgm:pt modelId="{63CCF220-C16E-4E61-B457-8F53483C8C9F}" type="pres">
      <dgm:prSet presAssocID="{3FD0EC04-25AB-4B80-B0D7-FEE525C3CC03}" presName="root2" presStyleCnt="0"/>
      <dgm:spPr/>
    </dgm:pt>
    <dgm:pt modelId="{EF31684D-DBF8-4660-B81D-A6FE8EC8999B}" type="pres">
      <dgm:prSet presAssocID="{3FD0EC04-25AB-4B80-B0D7-FEE525C3CC03}" presName="LevelTwoTextNode" presStyleLbl="node4" presStyleIdx="4" presStyleCnt="9" custScaleX="146333">
        <dgm:presLayoutVars>
          <dgm:chPref val="3"/>
        </dgm:presLayoutVars>
      </dgm:prSet>
      <dgm:spPr/>
    </dgm:pt>
    <dgm:pt modelId="{FA43C491-82A1-42C1-AB88-1451D4F42B9F}" type="pres">
      <dgm:prSet presAssocID="{3FD0EC04-25AB-4B80-B0D7-FEE525C3CC03}" presName="level3hierChild" presStyleCnt="0"/>
      <dgm:spPr/>
    </dgm:pt>
    <dgm:pt modelId="{011B0423-842A-40AE-AAD3-2D36C27F53F5}" type="pres">
      <dgm:prSet presAssocID="{EDD1AC4B-0A41-455C-BD91-D4710CDA7B0F}" presName="conn2-1" presStyleLbl="parChTrans1D4" presStyleIdx="5" presStyleCnt="9"/>
      <dgm:spPr/>
    </dgm:pt>
    <dgm:pt modelId="{DAD18BAC-8873-4A5A-82E0-BFF121F01879}" type="pres">
      <dgm:prSet presAssocID="{EDD1AC4B-0A41-455C-BD91-D4710CDA7B0F}" presName="connTx" presStyleLbl="parChTrans1D4" presStyleIdx="5" presStyleCnt="9"/>
      <dgm:spPr/>
    </dgm:pt>
    <dgm:pt modelId="{851BE07F-6770-479D-9D44-B230F17B2581}" type="pres">
      <dgm:prSet presAssocID="{BC362325-FF9C-48A6-856E-CC265D30575A}" presName="root2" presStyleCnt="0"/>
      <dgm:spPr/>
    </dgm:pt>
    <dgm:pt modelId="{3319F12A-DB4B-478E-8B13-75C2B9B5CD05}" type="pres">
      <dgm:prSet presAssocID="{BC362325-FF9C-48A6-856E-CC265D30575A}" presName="LevelTwoTextNode" presStyleLbl="node4" presStyleIdx="5" presStyleCnt="9">
        <dgm:presLayoutVars>
          <dgm:chPref val="3"/>
        </dgm:presLayoutVars>
      </dgm:prSet>
      <dgm:spPr/>
    </dgm:pt>
    <dgm:pt modelId="{3596489B-BDDF-4E9E-9E93-0B4A0774837D}" type="pres">
      <dgm:prSet presAssocID="{BC362325-FF9C-48A6-856E-CC265D30575A}" presName="level3hierChild" presStyleCnt="0"/>
      <dgm:spPr/>
    </dgm:pt>
    <dgm:pt modelId="{D09AF946-C294-478A-9DBA-D94CE3D27BC9}" type="pres">
      <dgm:prSet presAssocID="{FBE4478E-6857-45E8-9508-2C17FE0731E1}" presName="conn2-1" presStyleLbl="parChTrans1D4" presStyleIdx="6" presStyleCnt="9"/>
      <dgm:spPr/>
    </dgm:pt>
    <dgm:pt modelId="{97FA3A8F-351B-480F-BDC3-B433E81D06ED}" type="pres">
      <dgm:prSet presAssocID="{FBE4478E-6857-45E8-9508-2C17FE0731E1}" presName="connTx" presStyleLbl="parChTrans1D4" presStyleIdx="6" presStyleCnt="9"/>
      <dgm:spPr/>
    </dgm:pt>
    <dgm:pt modelId="{0063EAA3-44E4-4BD8-BFC8-C51B395DA706}" type="pres">
      <dgm:prSet presAssocID="{F578CCCE-3D65-41C6-AC47-74754FEA67B6}" presName="root2" presStyleCnt="0"/>
      <dgm:spPr/>
    </dgm:pt>
    <dgm:pt modelId="{8F280E2E-23CA-46D5-9B31-BA4B4F6455E4}" type="pres">
      <dgm:prSet presAssocID="{F578CCCE-3D65-41C6-AC47-74754FEA67B6}" presName="LevelTwoTextNode" presStyleLbl="node4" presStyleIdx="6" presStyleCnt="9" custScaleX="146333">
        <dgm:presLayoutVars>
          <dgm:chPref val="3"/>
        </dgm:presLayoutVars>
      </dgm:prSet>
      <dgm:spPr/>
    </dgm:pt>
    <dgm:pt modelId="{C5EB5606-ED84-4D52-8E17-FFDA472AC898}" type="pres">
      <dgm:prSet presAssocID="{F578CCCE-3D65-41C6-AC47-74754FEA67B6}" presName="level3hierChild" presStyleCnt="0"/>
      <dgm:spPr/>
    </dgm:pt>
    <dgm:pt modelId="{4F60BC53-C486-4D10-A51B-9377F21BB893}" type="pres">
      <dgm:prSet presAssocID="{6C40DA0B-8993-474F-9472-0BA260241DA5}" presName="conn2-1" presStyleLbl="parChTrans1D4" presStyleIdx="7" presStyleCnt="9"/>
      <dgm:spPr/>
    </dgm:pt>
    <dgm:pt modelId="{C0C1B994-9C18-463F-BF70-8E4A52F60D03}" type="pres">
      <dgm:prSet presAssocID="{6C40DA0B-8993-474F-9472-0BA260241DA5}" presName="connTx" presStyleLbl="parChTrans1D4" presStyleIdx="7" presStyleCnt="9"/>
      <dgm:spPr/>
    </dgm:pt>
    <dgm:pt modelId="{6EF53D47-CC7D-4E78-8C64-ACDD9B695952}" type="pres">
      <dgm:prSet presAssocID="{687022AF-152B-476C-8361-10ADFA3F5CE2}" presName="root2" presStyleCnt="0"/>
      <dgm:spPr/>
    </dgm:pt>
    <dgm:pt modelId="{72881F74-6E1B-4B62-AF34-607AE7212FB8}" type="pres">
      <dgm:prSet presAssocID="{687022AF-152B-476C-8361-10ADFA3F5CE2}" presName="LevelTwoTextNode" presStyleLbl="node4" presStyleIdx="7" presStyleCnt="9" custScaleX="146333">
        <dgm:presLayoutVars>
          <dgm:chPref val="3"/>
        </dgm:presLayoutVars>
      </dgm:prSet>
      <dgm:spPr/>
    </dgm:pt>
    <dgm:pt modelId="{C8CE4215-6496-43DA-BB9B-96B37E94BB9F}" type="pres">
      <dgm:prSet presAssocID="{687022AF-152B-476C-8361-10ADFA3F5CE2}" presName="level3hierChild" presStyleCnt="0"/>
      <dgm:spPr/>
    </dgm:pt>
    <dgm:pt modelId="{31D3C2AA-9E3C-4D97-BB60-DAEB3894775F}" type="pres">
      <dgm:prSet presAssocID="{F07F70CB-4F2F-4033-89C6-CA4B0A8BCC0A}" presName="conn2-1" presStyleLbl="parChTrans1D4" presStyleIdx="8" presStyleCnt="9"/>
      <dgm:spPr/>
    </dgm:pt>
    <dgm:pt modelId="{EC6A01DE-FA7D-4E2D-BCD7-7A2A7977DBF9}" type="pres">
      <dgm:prSet presAssocID="{F07F70CB-4F2F-4033-89C6-CA4B0A8BCC0A}" presName="connTx" presStyleLbl="parChTrans1D4" presStyleIdx="8" presStyleCnt="9"/>
      <dgm:spPr/>
    </dgm:pt>
    <dgm:pt modelId="{E1AAD0C2-F2DA-48C9-B66E-43E687732438}" type="pres">
      <dgm:prSet presAssocID="{F99BEEC3-4E40-44B3-8F8F-30D164C05E6B}" presName="root2" presStyleCnt="0"/>
      <dgm:spPr/>
    </dgm:pt>
    <dgm:pt modelId="{7A60D3DC-B299-46FE-AAC1-FED95E365D11}" type="pres">
      <dgm:prSet presAssocID="{F99BEEC3-4E40-44B3-8F8F-30D164C05E6B}" presName="LevelTwoTextNode" presStyleLbl="node4" presStyleIdx="8" presStyleCnt="9" custScaleX="182256">
        <dgm:presLayoutVars>
          <dgm:chPref val="3"/>
        </dgm:presLayoutVars>
      </dgm:prSet>
      <dgm:spPr/>
    </dgm:pt>
    <dgm:pt modelId="{EF819F65-4D40-448E-B526-16537143D41B}" type="pres">
      <dgm:prSet presAssocID="{F99BEEC3-4E40-44B3-8F8F-30D164C05E6B}" presName="level3hierChild" presStyleCnt="0"/>
      <dgm:spPr/>
    </dgm:pt>
  </dgm:ptLst>
  <dgm:cxnLst>
    <dgm:cxn modelId="{BA1FF819-3244-4A7D-9D9C-DFA0CF02FD37}" type="presOf" srcId="{F578CCCE-3D65-41C6-AC47-74754FEA67B6}" destId="{8F280E2E-23CA-46D5-9B31-BA4B4F6455E4}" srcOrd="0" destOrd="0" presId="urn:microsoft.com/office/officeart/2005/8/layout/hierarchy2"/>
    <dgm:cxn modelId="{4668801E-F4E5-4F94-85F2-5629B1CFF9DC}" type="presOf" srcId="{BB5F1738-5A00-437B-99EE-1FD46202C384}" destId="{B346DDB1-F02D-49B4-B3B6-4A32EFD69A50}" srcOrd="1" destOrd="0" presId="urn:microsoft.com/office/officeart/2005/8/layout/hierarchy2"/>
    <dgm:cxn modelId="{862E9320-8E05-49A3-9E64-852FBB331800}" srcId="{04B2852D-B801-4C5F-83E0-E7D488341AD2}" destId="{A57E0645-E95E-488D-ADC7-34A949F80FE6}" srcOrd="0" destOrd="0" parTransId="{2F3D009B-F804-4FC2-856B-E9CBF4B475F1}" sibTransId="{BE7E29C5-D971-43F3-977C-5A918856372D}"/>
    <dgm:cxn modelId="{1BA1332A-172E-455F-B11B-882A1E283476}" type="presOf" srcId="{C719A11A-A862-4AC2-965F-94E9EBC937D8}" destId="{79475D07-9BCB-4039-986E-FEDAE53AF5F2}" srcOrd="0" destOrd="0" presId="urn:microsoft.com/office/officeart/2005/8/layout/hierarchy2"/>
    <dgm:cxn modelId="{B10BC830-28AC-4B99-9E65-ADB26EBEB424}" type="presOf" srcId="{EDD1AC4B-0A41-455C-BD91-D4710CDA7B0F}" destId="{DAD18BAC-8873-4A5A-82E0-BFF121F01879}" srcOrd="1" destOrd="0" presId="urn:microsoft.com/office/officeart/2005/8/layout/hierarchy2"/>
    <dgm:cxn modelId="{D1E82733-4F85-4CC3-AA15-9FBA54F2BE19}" type="presOf" srcId="{2F3D009B-F804-4FC2-856B-E9CBF4B475F1}" destId="{15B82FE0-D816-4ED7-913E-1D70BB4DEF2C}" srcOrd="0" destOrd="0" presId="urn:microsoft.com/office/officeart/2005/8/layout/hierarchy2"/>
    <dgm:cxn modelId="{E3A96A35-D94F-4158-B616-9BECE28409B7}" type="presOf" srcId="{59E2C3A4-E466-49F8-B924-6A1819C99A12}" destId="{8EC0F895-9756-4A0A-9B8C-105840618F8E}" srcOrd="1" destOrd="0" presId="urn:microsoft.com/office/officeart/2005/8/layout/hierarchy2"/>
    <dgm:cxn modelId="{9CB6B940-00BB-4A79-978C-744857749E53}" type="presOf" srcId="{3B654D6B-D90A-4868-A13D-3C19B8ED0DB0}" destId="{F45E7DC7-23C9-40B0-8B6F-CA4D55E24441}" srcOrd="0" destOrd="0" presId="urn:microsoft.com/office/officeart/2005/8/layout/hierarchy2"/>
    <dgm:cxn modelId="{59368B5D-D01C-4BDD-A6C0-4643C4BCBB63}" type="presOf" srcId="{6C40DA0B-8993-474F-9472-0BA260241DA5}" destId="{C0C1B994-9C18-463F-BF70-8E4A52F60D03}" srcOrd="1" destOrd="0" presId="urn:microsoft.com/office/officeart/2005/8/layout/hierarchy2"/>
    <dgm:cxn modelId="{0A140A5E-0E96-4DBA-A426-6E8D4D20ACE6}" srcId="{BD0E1CD0-17D8-43D6-8C05-2FC13A0FDE49}" destId="{BC362325-FF9C-48A6-856E-CC265D30575A}" srcOrd="1" destOrd="0" parTransId="{EDD1AC4B-0A41-455C-BD91-D4710CDA7B0F}" sibTransId="{598D526A-3549-4FE1-BC40-396D7E00B613}"/>
    <dgm:cxn modelId="{64A68E6C-A30B-42FB-B5BD-A8A003C71251}" type="presOf" srcId="{56BDBD92-1B3E-4320-A82C-C4F7DD06D42C}" destId="{9AED8F61-E610-4F5B-8B80-5D3287A5DFBF}" srcOrd="0" destOrd="0" presId="urn:microsoft.com/office/officeart/2005/8/layout/hierarchy2"/>
    <dgm:cxn modelId="{00F5B04D-EFD9-471C-966C-1FA95E8FD5F2}" srcId="{BD0E1CD0-17D8-43D6-8C05-2FC13A0FDE49}" destId="{DC9A2548-3BD1-49BC-ACEE-2A269946927E}" srcOrd="0" destOrd="0" parTransId="{BB5F1738-5A00-437B-99EE-1FD46202C384}" sibTransId="{89EF1CE7-4D28-4FA0-8434-F4C769D5C1F0}"/>
    <dgm:cxn modelId="{0552B74D-2F15-4D8A-B7BE-94ACA7A435AA}" type="presOf" srcId="{DC9A2548-3BD1-49BC-ACEE-2A269946927E}" destId="{6D98FD50-9239-42D5-B61B-5F3B4E228D05}" srcOrd="0" destOrd="0" presId="urn:microsoft.com/office/officeart/2005/8/layout/hierarchy2"/>
    <dgm:cxn modelId="{F156D56D-2DBE-4734-B46B-08DD71B1B7B1}" type="presOf" srcId="{F99BEEC3-4E40-44B3-8F8F-30D164C05E6B}" destId="{7A60D3DC-B299-46FE-AAC1-FED95E365D11}" srcOrd="0" destOrd="0" presId="urn:microsoft.com/office/officeart/2005/8/layout/hierarchy2"/>
    <dgm:cxn modelId="{303E8E73-F8F3-4DF2-99C8-3A4DC745BDF3}" type="presOf" srcId="{85E6DCB3-758B-4010-8C39-52B51783DAA3}" destId="{8C09F4C6-F640-4187-A4F5-417ACC95C160}" srcOrd="1" destOrd="0" presId="urn:microsoft.com/office/officeart/2005/8/layout/hierarchy2"/>
    <dgm:cxn modelId="{8433A353-E20E-40FB-A2C3-D4840697C427}" type="presOf" srcId="{3FD0EC04-25AB-4B80-B0D7-FEE525C3CC03}" destId="{EF31684D-DBF8-4660-B81D-A6FE8EC8999B}" srcOrd="0" destOrd="0" presId="urn:microsoft.com/office/officeart/2005/8/layout/hierarchy2"/>
    <dgm:cxn modelId="{15FEAE74-A9D6-4156-83E8-E6923563C61A}" type="presOf" srcId="{C719A11A-A862-4AC2-965F-94E9EBC937D8}" destId="{2FBB7A71-59AF-4969-BEA7-AF5BEB7C7061}" srcOrd="1" destOrd="0" presId="urn:microsoft.com/office/officeart/2005/8/layout/hierarchy2"/>
    <dgm:cxn modelId="{7AC7EB55-5521-4779-A0C0-E645B30A0C96}" type="presOf" srcId="{3C00C217-4A8A-4CFE-9A7A-A8675E7898C9}" destId="{6264D74A-0BC0-47C5-B2C4-5019FCB59B0E}" srcOrd="0" destOrd="0" presId="urn:microsoft.com/office/officeart/2005/8/layout/hierarchy2"/>
    <dgm:cxn modelId="{E977577B-EC87-437C-981E-361B91C7A77E}" type="presOf" srcId="{FBE4478E-6857-45E8-9508-2C17FE0731E1}" destId="{D09AF946-C294-478A-9DBA-D94CE3D27BC9}" srcOrd="0" destOrd="0" presId="urn:microsoft.com/office/officeart/2005/8/layout/hierarchy2"/>
    <dgm:cxn modelId="{D7B5F480-8831-4766-96CA-453FDAA01D26}" type="presOf" srcId="{64D58E21-BB70-42D6-AD61-305E126059F3}" destId="{7988DECB-2D81-4235-B666-5BA09A9CCDC5}" srcOrd="0" destOrd="0" presId="urn:microsoft.com/office/officeart/2005/8/layout/hierarchy2"/>
    <dgm:cxn modelId="{2225B781-F135-49B8-A959-6162BD6941B4}" srcId="{56BDBD92-1B3E-4320-A82C-C4F7DD06D42C}" destId="{BD0E1CD0-17D8-43D6-8C05-2FC13A0FDE49}" srcOrd="0" destOrd="0" parTransId="{59E2C3A4-E466-49F8-B924-6A1819C99A12}" sibTransId="{E99164B6-72FF-4BD6-B54A-555CE70024AD}"/>
    <dgm:cxn modelId="{75802283-EE2E-48AF-B8CF-C87BC9198432}" srcId="{BC362325-FF9C-48A6-856E-CC265D30575A}" destId="{687022AF-152B-476C-8361-10ADFA3F5CE2}" srcOrd="1" destOrd="0" parTransId="{6C40DA0B-8993-474F-9472-0BA260241DA5}" sibTransId="{B9EBEC0F-A81C-4B5F-91E0-C06D8ACBAEF9}"/>
    <dgm:cxn modelId="{B21E1784-3FEB-4437-8A17-F41D9B761A92}" type="presOf" srcId="{FBE4478E-6857-45E8-9508-2C17FE0731E1}" destId="{97FA3A8F-351B-480F-BDC3-B433E81D06ED}" srcOrd="1" destOrd="0" presId="urn:microsoft.com/office/officeart/2005/8/layout/hierarchy2"/>
    <dgm:cxn modelId="{CBD0F987-4228-4777-BBD7-19A7AB228F9B}" type="presOf" srcId="{EDD1AC4B-0A41-455C-BD91-D4710CDA7B0F}" destId="{011B0423-842A-40AE-AAD3-2D36C27F53F5}" srcOrd="0" destOrd="0" presId="urn:microsoft.com/office/officeart/2005/8/layout/hierarchy2"/>
    <dgm:cxn modelId="{CF91948B-D5A4-40D0-96CC-7F67F211E770}" type="presOf" srcId="{687022AF-152B-476C-8361-10ADFA3F5CE2}" destId="{72881F74-6E1B-4B62-AF34-607AE7212FB8}" srcOrd="0" destOrd="0" presId="urn:microsoft.com/office/officeart/2005/8/layout/hierarchy2"/>
    <dgm:cxn modelId="{B4DEA28D-3DFE-480F-9952-C7FB08CCECA3}" type="presOf" srcId="{BB5F1738-5A00-437B-99EE-1FD46202C384}" destId="{0CD1DDD7-BA2F-4552-B78F-AC3A2084F1D1}" srcOrd="0" destOrd="0" presId="urn:microsoft.com/office/officeart/2005/8/layout/hierarchy2"/>
    <dgm:cxn modelId="{5F0EBD8E-C94A-4702-8514-A483F95BE046}" srcId="{DC9A2548-3BD1-49BC-ACEE-2A269946927E}" destId="{250D2E0C-AA92-45BE-B428-C4B2254195F5}" srcOrd="0" destOrd="0" parTransId="{C719A11A-A862-4AC2-965F-94E9EBC937D8}" sibTransId="{88FD67C3-081C-4EBB-9248-EC512D14C2BB}"/>
    <dgm:cxn modelId="{97665B9B-81AE-4BE1-8008-F2E23271DB8E}" srcId="{DC9A2548-3BD1-49BC-ACEE-2A269946927E}" destId="{3B654D6B-D90A-4868-A13D-3C19B8ED0DB0}" srcOrd="1" destOrd="0" parTransId="{85E6DCB3-758B-4010-8C39-52B51783DAA3}" sibTransId="{4BE6CBF7-803B-4559-ABBB-3FEA66575252}"/>
    <dgm:cxn modelId="{9E9B4BA5-B818-4406-889B-A62BF3FE4336}" type="presOf" srcId="{6C40DA0B-8993-474F-9472-0BA260241DA5}" destId="{4F60BC53-C486-4D10-A51B-9377F21BB893}" srcOrd="0" destOrd="0" presId="urn:microsoft.com/office/officeart/2005/8/layout/hierarchy2"/>
    <dgm:cxn modelId="{81529BA8-3DE4-4F03-8DE1-2FDCC94F6E04}" type="presOf" srcId="{85E6DCB3-758B-4010-8C39-52B51783DAA3}" destId="{27045973-1FF6-4D03-8F38-60D3F4E8E7E3}" srcOrd="0" destOrd="0" presId="urn:microsoft.com/office/officeart/2005/8/layout/hierarchy2"/>
    <dgm:cxn modelId="{180E8AAE-437D-4A83-84C4-823423261108}" srcId="{CE60E6A0-4109-407F-9E68-7BA5287035EC}" destId="{04B2852D-B801-4C5F-83E0-E7D488341AD2}" srcOrd="0" destOrd="0" parTransId="{FDC6D180-1111-48BE-AF55-332192C7BF7B}" sibTransId="{D1CC87FC-97AA-4996-B467-3CDAC5185259}"/>
    <dgm:cxn modelId="{89DC91B2-7B3B-4CFD-82FF-DF0C4AB07538}" type="presOf" srcId="{A57E0645-E95E-488D-ADC7-34A949F80FE6}" destId="{5BADAF1A-159E-4D01-AD63-3D93471CA922}" srcOrd="0" destOrd="0" presId="urn:microsoft.com/office/officeart/2005/8/layout/hierarchy2"/>
    <dgm:cxn modelId="{7A9A8DB4-D405-40A9-BD5F-7CAE4B9773C9}" type="presOf" srcId="{CE60E6A0-4109-407F-9E68-7BA5287035EC}" destId="{37DDCD5B-A2CC-4600-92E4-D8005858ACE8}" srcOrd="0" destOrd="0" presId="urn:microsoft.com/office/officeart/2005/8/layout/hierarchy2"/>
    <dgm:cxn modelId="{476B66BA-889D-4CD1-B4F9-8C4A3DD306F4}" type="presOf" srcId="{59E2C3A4-E466-49F8-B924-6A1819C99A12}" destId="{B513A6D6-D846-43F9-8C8C-583140B89F4A}" srcOrd="0" destOrd="0" presId="urn:microsoft.com/office/officeart/2005/8/layout/hierarchy2"/>
    <dgm:cxn modelId="{C15A19BB-03E9-4D90-A970-7DEADC98AC2B}" type="presOf" srcId="{3C00C217-4A8A-4CFE-9A7A-A8675E7898C9}" destId="{5E560392-7136-47CD-AF55-5B25C4D2EC96}" srcOrd="1" destOrd="0" presId="urn:microsoft.com/office/officeart/2005/8/layout/hierarchy2"/>
    <dgm:cxn modelId="{9F5610BC-8ADF-468D-BA03-14A4391F7213}" type="presOf" srcId="{F07F70CB-4F2F-4033-89C6-CA4B0A8BCC0A}" destId="{31D3C2AA-9E3C-4D97-BB60-DAEB3894775F}" srcOrd="0" destOrd="0" presId="urn:microsoft.com/office/officeart/2005/8/layout/hierarchy2"/>
    <dgm:cxn modelId="{3FC4EBC8-6B37-464E-A7BB-C0E157F934FF}" type="presOf" srcId="{2F3D009B-F804-4FC2-856B-E9CBF4B475F1}" destId="{72E7FB57-92EB-4C4D-83A1-109B472B3900}" srcOrd="1" destOrd="0" presId="urn:microsoft.com/office/officeart/2005/8/layout/hierarchy2"/>
    <dgm:cxn modelId="{C6D8C1D0-8C05-4F68-9D7F-7CF8F029F1F2}" srcId="{56BDBD92-1B3E-4320-A82C-C4F7DD06D42C}" destId="{F99BEEC3-4E40-44B3-8F8F-30D164C05E6B}" srcOrd="1" destOrd="0" parTransId="{F07F70CB-4F2F-4033-89C6-CA4B0A8BCC0A}" sibTransId="{7E06EE78-E4F3-4FBE-80F3-CACE41885218}"/>
    <dgm:cxn modelId="{4D8EF3D1-61E0-433B-B1AA-07BF559BA79D}" type="presOf" srcId="{F07F70CB-4F2F-4033-89C6-CA4B0A8BCC0A}" destId="{EC6A01DE-FA7D-4E2D-BCD7-7A2A7977DBF9}" srcOrd="1" destOrd="0" presId="urn:microsoft.com/office/officeart/2005/8/layout/hierarchy2"/>
    <dgm:cxn modelId="{149F6AD2-AEB6-4513-A518-5584894B958D}" type="presOf" srcId="{64D58E21-BB70-42D6-AD61-305E126059F3}" destId="{806162DB-09F8-4CCD-B67C-1E6FE74B8849}" srcOrd="1" destOrd="0" presId="urn:microsoft.com/office/officeart/2005/8/layout/hierarchy2"/>
    <dgm:cxn modelId="{74F11ED3-D1DA-4BB6-80D5-0E14323880D6}" srcId="{BC362325-FF9C-48A6-856E-CC265D30575A}" destId="{F578CCCE-3D65-41C6-AC47-74754FEA67B6}" srcOrd="0" destOrd="0" parTransId="{FBE4478E-6857-45E8-9508-2C17FE0731E1}" sibTransId="{9D3005ED-3698-42FA-A458-26A6824F6C5A}"/>
    <dgm:cxn modelId="{AFEB78ED-0AD0-45CF-BAE7-61B0315436E4}" srcId="{A57E0645-E95E-488D-ADC7-34A949F80FE6}" destId="{56BDBD92-1B3E-4320-A82C-C4F7DD06D42C}" srcOrd="0" destOrd="0" parTransId="{3C00C217-4A8A-4CFE-9A7A-A8675E7898C9}" sibTransId="{BD5C11CE-5379-4C20-9E87-FDA36C6A3794}"/>
    <dgm:cxn modelId="{8397BCF2-F933-4FA9-946E-5F0A55E7C9BA}" type="presOf" srcId="{BC362325-FF9C-48A6-856E-CC265D30575A}" destId="{3319F12A-DB4B-478E-8B13-75C2B9B5CD05}" srcOrd="0" destOrd="0" presId="urn:microsoft.com/office/officeart/2005/8/layout/hierarchy2"/>
    <dgm:cxn modelId="{CE5840F4-B0DE-4F30-8442-A49BC17486E0}" type="presOf" srcId="{04B2852D-B801-4C5F-83E0-E7D488341AD2}" destId="{5D173B0E-CEF4-480D-B83F-B5B5FB0588A1}" srcOrd="0" destOrd="0" presId="urn:microsoft.com/office/officeart/2005/8/layout/hierarchy2"/>
    <dgm:cxn modelId="{7BBAEAF5-50F2-4385-99CC-284D73743E7D}" srcId="{DC9A2548-3BD1-49BC-ACEE-2A269946927E}" destId="{3FD0EC04-25AB-4B80-B0D7-FEE525C3CC03}" srcOrd="2" destOrd="0" parTransId="{64D58E21-BB70-42D6-AD61-305E126059F3}" sibTransId="{9AF76FE5-E642-49E8-96B0-3F23616723DB}"/>
    <dgm:cxn modelId="{324760FE-EA45-463D-91BB-01B3D90828DD}" type="presOf" srcId="{BD0E1CD0-17D8-43D6-8C05-2FC13A0FDE49}" destId="{4B1826BA-6FD5-4127-B062-BED87842F8D9}" srcOrd="0" destOrd="0" presId="urn:microsoft.com/office/officeart/2005/8/layout/hierarchy2"/>
    <dgm:cxn modelId="{617696FF-9FAE-4FCD-88AD-485A9504EA8E}" type="presOf" srcId="{250D2E0C-AA92-45BE-B428-C4B2254195F5}" destId="{CF92BCF6-EF86-4DEF-BA38-AD3B583EC623}" srcOrd="0" destOrd="0" presId="urn:microsoft.com/office/officeart/2005/8/layout/hierarchy2"/>
    <dgm:cxn modelId="{DE4714D2-771F-4913-B68C-92614C1326CF}" type="presParOf" srcId="{37DDCD5B-A2CC-4600-92E4-D8005858ACE8}" destId="{4C62CA2E-3851-4129-BA0D-E7AF249F7262}" srcOrd="0" destOrd="0" presId="urn:microsoft.com/office/officeart/2005/8/layout/hierarchy2"/>
    <dgm:cxn modelId="{DF24DABE-7789-457B-BF72-EA6CAE5647BD}" type="presParOf" srcId="{4C62CA2E-3851-4129-BA0D-E7AF249F7262}" destId="{5D173B0E-CEF4-480D-B83F-B5B5FB0588A1}" srcOrd="0" destOrd="0" presId="urn:microsoft.com/office/officeart/2005/8/layout/hierarchy2"/>
    <dgm:cxn modelId="{685132C3-BBE8-4153-B4D0-1DB7F76C94CF}" type="presParOf" srcId="{4C62CA2E-3851-4129-BA0D-E7AF249F7262}" destId="{82EDB120-630A-4177-91B1-86CCCD06DAF0}" srcOrd="1" destOrd="0" presId="urn:microsoft.com/office/officeart/2005/8/layout/hierarchy2"/>
    <dgm:cxn modelId="{5BFB892A-069D-4D16-8BDF-792FE5E68F3A}" type="presParOf" srcId="{82EDB120-630A-4177-91B1-86CCCD06DAF0}" destId="{15B82FE0-D816-4ED7-913E-1D70BB4DEF2C}" srcOrd="0" destOrd="0" presId="urn:microsoft.com/office/officeart/2005/8/layout/hierarchy2"/>
    <dgm:cxn modelId="{9564606F-FB4F-4D22-BED1-5AEC2C2D99C9}" type="presParOf" srcId="{15B82FE0-D816-4ED7-913E-1D70BB4DEF2C}" destId="{72E7FB57-92EB-4C4D-83A1-109B472B3900}" srcOrd="0" destOrd="0" presId="urn:microsoft.com/office/officeart/2005/8/layout/hierarchy2"/>
    <dgm:cxn modelId="{C5334801-F98B-490A-9A2E-6A248E667A9F}" type="presParOf" srcId="{82EDB120-630A-4177-91B1-86CCCD06DAF0}" destId="{BE0358F5-A7CB-4669-8BF4-8B38644DCFF7}" srcOrd="1" destOrd="0" presId="urn:microsoft.com/office/officeart/2005/8/layout/hierarchy2"/>
    <dgm:cxn modelId="{FD70738E-C1E5-4BA0-AB29-05CAE6D621A0}" type="presParOf" srcId="{BE0358F5-A7CB-4669-8BF4-8B38644DCFF7}" destId="{5BADAF1A-159E-4D01-AD63-3D93471CA922}" srcOrd="0" destOrd="0" presId="urn:microsoft.com/office/officeart/2005/8/layout/hierarchy2"/>
    <dgm:cxn modelId="{EAE8DFAA-AD28-40E5-804A-0325962C32FB}" type="presParOf" srcId="{BE0358F5-A7CB-4669-8BF4-8B38644DCFF7}" destId="{1492F10A-A807-4A43-A4B6-8DCC8016F511}" srcOrd="1" destOrd="0" presId="urn:microsoft.com/office/officeart/2005/8/layout/hierarchy2"/>
    <dgm:cxn modelId="{2F1F6B2B-772E-45CF-8337-EE9B53209516}" type="presParOf" srcId="{1492F10A-A807-4A43-A4B6-8DCC8016F511}" destId="{6264D74A-0BC0-47C5-B2C4-5019FCB59B0E}" srcOrd="0" destOrd="0" presId="urn:microsoft.com/office/officeart/2005/8/layout/hierarchy2"/>
    <dgm:cxn modelId="{FEDE5F66-7D1E-4076-99A1-3475C5C00C3B}" type="presParOf" srcId="{6264D74A-0BC0-47C5-B2C4-5019FCB59B0E}" destId="{5E560392-7136-47CD-AF55-5B25C4D2EC96}" srcOrd="0" destOrd="0" presId="urn:microsoft.com/office/officeart/2005/8/layout/hierarchy2"/>
    <dgm:cxn modelId="{7E39790C-39D2-4E3D-83A0-C3E7110B8624}" type="presParOf" srcId="{1492F10A-A807-4A43-A4B6-8DCC8016F511}" destId="{BD6BC45F-649B-4B06-B786-591C1D9E95DC}" srcOrd="1" destOrd="0" presId="urn:microsoft.com/office/officeart/2005/8/layout/hierarchy2"/>
    <dgm:cxn modelId="{F16C81B4-5979-4C6E-A5B7-DF5C5F281EDE}" type="presParOf" srcId="{BD6BC45F-649B-4B06-B786-591C1D9E95DC}" destId="{9AED8F61-E610-4F5B-8B80-5D3287A5DFBF}" srcOrd="0" destOrd="0" presId="urn:microsoft.com/office/officeart/2005/8/layout/hierarchy2"/>
    <dgm:cxn modelId="{897CF14F-2A45-4D1B-B7CF-99859B545132}" type="presParOf" srcId="{BD6BC45F-649B-4B06-B786-591C1D9E95DC}" destId="{FEBFBB04-D361-4428-BA25-D068A2CF464C}" srcOrd="1" destOrd="0" presId="urn:microsoft.com/office/officeart/2005/8/layout/hierarchy2"/>
    <dgm:cxn modelId="{6BC961B1-945A-4A85-BDC5-EF08B135AA2E}" type="presParOf" srcId="{FEBFBB04-D361-4428-BA25-D068A2CF464C}" destId="{B513A6D6-D846-43F9-8C8C-583140B89F4A}" srcOrd="0" destOrd="0" presId="urn:microsoft.com/office/officeart/2005/8/layout/hierarchy2"/>
    <dgm:cxn modelId="{C0AA9F98-4A82-4707-BDAD-761601E87439}" type="presParOf" srcId="{B513A6D6-D846-43F9-8C8C-583140B89F4A}" destId="{8EC0F895-9756-4A0A-9B8C-105840618F8E}" srcOrd="0" destOrd="0" presId="urn:microsoft.com/office/officeart/2005/8/layout/hierarchy2"/>
    <dgm:cxn modelId="{F302358F-20C5-4F92-A1B5-044CBD70E34F}" type="presParOf" srcId="{FEBFBB04-D361-4428-BA25-D068A2CF464C}" destId="{B0E7910B-A197-45CB-884A-6081E1547E2D}" srcOrd="1" destOrd="0" presId="urn:microsoft.com/office/officeart/2005/8/layout/hierarchy2"/>
    <dgm:cxn modelId="{00A79FB5-65A6-401A-9039-35452785F832}" type="presParOf" srcId="{B0E7910B-A197-45CB-884A-6081E1547E2D}" destId="{4B1826BA-6FD5-4127-B062-BED87842F8D9}" srcOrd="0" destOrd="0" presId="urn:microsoft.com/office/officeart/2005/8/layout/hierarchy2"/>
    <dgm:cxn modelId="{7D3DC8DE-E40B-40A2-B206-973C3B57ADCD}" type="presParOf" srcId="{B0E7910B-A197-45CB-884A-6081E1547E2D}" destId="{0D0C0325-F7DE-4310-BC46-F9CF715657A5}" srcOrd="1" destOrd="0" presId="urn:microsoft.com/office/officeart/2005/8/layout/hierarchy2"/>
    <dgm:cxn modelId="{9AF6369F-C80F-4931-A84B-9893491F66E0}" type="presParOf" srcId="{0D0C0325-F7DE-4310-BC46-F9CF715657A5}" destId="{0CD1DDD7-BA2F-4552-B78F-AC3A2084F1D1}" srcOrd="0" destOrd="0" presId="urn:microsoft.com/office/officeart/2005/8/layout/hierarchy2"/>
    <dgm:cxn modelId="{23E38B92-485A-4799-AE6B-B525E1ABD41B}" type="presParOf" srcId="{0CD1DDD7-BA2F-4552-B78F-AC3A2084F1D1}" destId="{B346DDB1-F02D-49B4-B3B6-4A32EFD69A50}" srcOrd="0" destOrd="0" presId="urn:microsoft.com/office/officeart/2005/8/layout/hierarchy2"/>
    <dgm:cxn modelId="{786D6B3C-9ECF-49CC-8844-A520111425A1}" type="presParOf" srcId="{0D0C0325-F7DE-4310-BC46-F9CF715657A5}" destId="{9461BF73-CA8E-4F2C-9278-405070BF7ADC}" srcOrd="1" destOrd="0" presId="urn:microsoft.com/office/officeart/2005/8/layout/hierarchy2"/>
    <dgm:cxn modelId="{248AB23A-D0DF-4758-9FCA-40CB63B69788}" type="presParOf" srcId="{9461BF73-CA8E-4F2C-9278-405070BF7ADC}" destId="{6D98FD50-9239-42D5-B61B-5F3B4E228D05}" srcOrd="0" destOrd="0" presId="urn:microsoft.com/office/officeart/2005/8/layout/hierarchy2"/>
    <dgm:cxn modelId="{F74C9DAE-B4B5-46D0-B86C-C2790C56B311}" type="presParOf" srcId="{9461BF73-CA8E-4F2C-9278-405070BF7ADC}" destId="{ABF75E33-6623-421D-A672-1DFB30425E8C}" srcOrd="1" destOrd="0" presId="urn:microsoft.com/office/officeart/2005/8/layout/hierarchy2"/>
    <dgm:cxn modelId="{A5E597AE-F101-4CA4-B646-8BF9BA379A44}" type="presParOf" srcId="{ABF75E33-6623-421D-A672-1DFB30425E8C}" destId="{79475D07-9BCB-4039-986E-FEDAE53AF5F2}" srcOrd="0" destOrd="0" presId="urn:microsoft.com/office/officeart/2005/8/layout/hierarchy2"/>
    <dgm:cxn modelId="{1569EF71-0B51-434B-85B7-71F2C6FB2FEF}" type="presParOf" srcId="{79475D07-9BCB-4039-986E-FEDAE53AF5F2}" destId="{2FBB7A71-59AF-4969-BEA7-AF5BEB7C7061}" srcOrd="0" destOrd="0" presId="urn:microsoft.com/office/officeart/2005/8/layout/hierarchy2"/>
    <dgm:cxn modelId="{2B8BDBD7-6090-44E5-84BE-1CA6498957C2}" type="presParOf" srcId="{ABF75E33-6623-421D-A672-1DFB30425E8C}" destId="{C587C26A-32B4-4539-9FF6-95E55AC38FE1}" srcOrd="1" destOrd="0" presId="urn:microsoft.com/office/officeart/2005/8/layout/hierarchy2"/>
    <dgm:cxn modelId="{B2604B16-243C-4A31-BF62-7C5BAC87E3EF}" type="presParOf" srcId="{C587C26A-32B4-4539-9FF6-95E55AC38FE1}" destId="{CF92BCF6-EF86-4DEF-BA38-AD3B583EC623}" srcOrd="0" destOrd="0" presId="urn:microsoft.com/office/officeart/2005/8/layout/hierarchy2"/>
    <dgm:cxn modelId="{A6DC866A-FB28-4723-8219-33EF93B2122C}" type="presParOf" srcId="{C587C26A-32B4-4539-9FF6-95E55AC38FE1}" destId="{BB7927A6-1EE5-4628-A2A2-A83F96572A4F}" srcOrd="1" destOrd="0" presId="urn:microsoft.com/office/officeart/2005/8/layout/hierarchy2"/>
    <dgm:cxn modelId="{34291808-607E-4B7D-85C0-5B3A42C6DC3C}" type="presParOf" srcId="{ABF75E33-6623-421D-A672-1DFB30425E8C}" destId="{27045973-1FF6-4D03-8F38-60D3F4E8E7E3}" srcOrd="2" destOrd="0" presId="urn:microsoft.com/office/officeart/2005/8/layout/hierarchy2"/>
    <dgm:cxn modelId="{CC5BB879-972D-44AB-9124-809887FDF6E1}" type="presParOf" srcId="{27045973-1FF6-4D03-8F38-60D3F4E8E7E3}" destId="{8C09F4C6-F640-4187-A4F5-417ACC95C160}" srcOrd="0" destOrd="0" presId="urn:microsoft.com/office/officeart/2005/8/layout/hierarchy2"/>
    <dgm:cxn modelId="{75CCF5E7-CE66-43F3-BC41-BC782F6A26BB}" type="presParOf" srcId="{ABF75E33-6623-421D-A672-1DFB30425E8C}" destId="{C0FF4121-B77D-4936-A634-7FB0EE2C34CA}" srcOrd="3" destOrd="0" presId="urn:microsoft.com/office/officeart/2005/8/layout/hierarchy2"/>
    <dgm:cxn modelId="{0613D7C1-B1F4-4F1F-A572-3A654890D3FA}" type="presParOf" srcId="{C0FF4121-B77D-4936-A634-7FB0EE2C34CA}" destId="{F45E7DC7-23C9-40B0-8B6F-CA4D55E24441}" srcOrd="0" destOrd="0" presId="urn:microsoft.com/office/officeart/2005/8/layout/hierarchy2"/>
    <dgm:cxn modelId="{6BF72586-8875-4A70-9EDB-E69834282769}" type="presParOf" srcId="{C0FF4121-B77D-4936-A634-7FB0EE2C34CA}" destId="{83B47733-6929-4E42-996F-881DD7128A3D}" srcOrd="1" destOrd="0" presId="urn:microsoft.com/office/officeart/2005/8/layout/hierarchy2"/>
    <dgm:cxn modelId="{E071C91A-6E1A-46A7-A81D-A38BCF91C5E2}" type="presParOf" srcId="{ABF75E33-6623-421D-A672-1DFB30425E8C}" destId="{7988DECB-2D81-4235-B666-5BA09A9CCDC5}" srcOrd="4" destOrd="0" presId="urn:microsoft.com/office/officeart/2005/8/layout/hierarchy2"/>
    <dgm:cxn modelId="{D7DB6293-4926-4F30-94F6-CD1565CC365A}" type="presParOf" srcId="{7988DECB-2D81-4235-B666-5BA09A9CCDC5}" destId="{806162DB-09F8-4CCD-B67C-1E6FE74B8849}" srcOrd="0" destOrd="0" presId="urn:microsoft.com/office/officeart/2005/8/layout/hierarchy2"/>
    <dgm:cxn modelId="{78A7089F-F2DA-45F9-8B85-192FB7F2432F}" type="presParOf" srcId="{ABF75E33-6623-421D-A672-1DFB30425E8C}" destId="{63CCF220-C16E-4E61-B457-8F53483C8C9F}" srcOrd="5" destOrd="0" presId="urn:microsoft.com/office/officeart/2005/8/layout/hierarchy2"/>
    <dgm:cxn modelId="{07AC68E5-CE82-48CF-A74C-F741DF0811DB}" type="presParOf" srcId="{63CCF220-C16E-4E61-B457-8F53483C8C9F}" destId="{EF31684D-DBF8-4660-B81D-A6FE8EC8999B}" srcOrd="0" destOrd="0" presId="urn:microsoft.com/office/officeart/2005/8/layout/hierarchy2"/>
    <dgm:cxn modelId="{608C0022-E57C-4AF1-866B-E7AB58F9BC72}" type="presParOf" srcId="{63CCF220-C16E-4E61-B457-8F53483C8C9F}" destId="{FA43C491-82A1-42C1-AB88-1451D4F42B9F}" srcOrd="1" destOrd="0" presId="urn:microsoft.com/office/officeart/2005/8/layout/hierarchy2"/>
    <dgm:cxn modelId="{56F75D18-227A-4130-87AE-B5C96878D6B7}" type="presParOf" srcId="{0D0C0325-F7DE-4310-BC46-F9CF715657A5}" destId="{011B0423-842A-40AE-AAD3-2D36C27F53F5}" srcOrd="2" destOrd="0" presId="urn:microsoft.com/office/officeart/2005/8/layout/hierarchy2"/>
    <dgm:cxn modelId="{3F77DD6A-D630-416F-8DE0-37300BCCACCC}" type="presParOf" srcId="{011B0423-842A-40AE-AAD3-2D36C27F53F5}" destId="{DAD18BAC-8873-4A5A-82E0-BFF121F01879}" srcOrd="0" destOrd="0" presId="urn:microsoft.com/office/officeart/2005/8/layout/hierarchy2"/>
    <dgm:cxn modelId="{47760626-AA39-43F6-850D-26FDACEAC82A}" type="presParOf" srcId="{0D0C0325-F7DE-4310-BC46-F9CF715657A5}" destId="{851BE07F-6770-479D-9D44-B230F17B2581}" srcOrd="3" destOrd="0" presId="urn:microsoft.com/office/officeart/2005/8/layout/hierarchy2"/>
    <dgm:cxn modelId="{8076C0C9-34F9-4A00-BD3B-F9409FA90A15}" type="presParOf" srcId="{851BE07F-6770-479D-9D44-B230F17B2581}" destId="{3319F12A-DB4B-478E-8B13-75C2B9B5CD05}" srcOrd="0" destOrd="0" presId="urn:microsoft.com/office/officeart/2005/8/layout/hierarchy2"/>
    <dgm:cxn modelId="{4502CA80-923D-4F01-BD2B-93D47F2ABF3F}" type="presParOf" srcId="{851BE07F-6770-479D-9D44-B230F17B2581}" destId="{3596489B-BDDF-4E9E-9E93-0B4A0774837D}" srcOrd="1" destOrd="0" presId="urn:microsoft.com/office/officeart/2005/8/layout/hierarchy2"/>
    <dgm:cxn modelId="{80FC3C8A-9D89-47EB-8FB6-12891095FBED}" type="presParOf" srcId="{3596489B-BDDF-4E9E-9E93-0B4A0774837D}" destId="{D09AF946-C294-478A-9DBA-D94CE3D27BC9}" srcOrd="0" destOrd="0" presId="urn:microsoft.com/office/officeart/2005/8/layout/hierarchy2"/>
    <dgm:cxn modelId="{42A1B90B-2DF4-40D3-9B62-26ABF9AB056F}" type="presParOf" srcId="{D09AF946-C294-478A-9DBA-D94CE3D27BC9}" destId="{97FA3A8F-351B-480F-BDC3-B433E81D06ED}" srcOrd="0" destOrd="0" presId="urn:microsoft.com/office/officeart/2005/8/layout/hierarchy2"/>
    <dgm:cxn modelId="{D94EB8DB-A14D-4B8B-A0AF-88D7CE9D6C92}" type="presParOf" srcId="{3596489B-BDDF-4E9E-9E93-0B4A0774837D}" destId="{0063EAA3-44E4-4BD8-BFC8-C51B395DA706}" srcOrd="1" destOrd="0" presId="urn:microsoft.com/office/officeart/2005/8/layout/hierarchy2"/>
    <dgm:cxn modelId="{F51E09E5-ECC4-4A64-8B22-E96359E5525B}" type="presParOf" srcId="{0063EAA3-44E4-4BD8-BFC8-C51B395DA706}" destId="{8F280E2E-23CA-46D5-9B31-BA4B4F6455E4}" srcOrd="0" destOrd="0" presId="urn:microsoft.com/office/officeart/2005/8/layout/hierarchy2"/>
    <dgm:cxn modelId="{D2658C95-7707-4712-9ABB-5EFBA37F15A6}" type="presParOf" srcId="{0063EAA3-44E4-4BD8-BFC8-C51B395DA706}" destId="{C5EB5606-ED84-4D52-8E17-FFDA472AC898}" srcOrd="1" destOrd="0" presId="urn:microsoft.com/office/officeart/2005/8/layout/hierarchy2"/>
    <dgm:cxn modelId="{228C9D94-A2A6-461F-A1BC-15E5E4D7C6C1}" type="presParOf" srcId="{3596489B-BDDF-4E9E-9E93-0B4A0774837D}" destId="{4F60BC53-C486-4D10-A51B-9377F21BB893}" srcOrd="2" destOrd="0" presId="urn:microsoft.com/office/officeart/2005/8/layout/hierarchy2"/>
    <dgm:cxn modelId="{A6E1B453-D6B4-41CD-9755-988BA738956A}" type="presParOf" srcId="{4F60BC53-C486-4D10-A51B-9377F21BB893}" destId="{C0C1B994-9C18-463F-BF70-8E4A52F60D03}" srcOrd="0" destOrd="0" presId="urn:microsoft.com/office/officeart/2005/8/layout/hierarchy2"/>
    <dgm:cxn modelId="{B7E26AA1-0AF8-4ABF-ADD8-9A4553BB65AC}" type="presParOf" srcId="{3596489B-BDDF-4E9E-9E93-0B4A0774837D}" destId="{6EF53D47-CC7D-4E78-8C64-ACDD9B695952}" srcOrd="3" destOrd="0" presId="urn:microsoft.com/office/officeart/2005/8/layout/hierarchy2"/>
    <dgm:cxn modelId="{6774C3AA-768A-444F-A398-28F980509AD3}" type="presParOf" srcId="{6EF53D47-CC7D-4E78-8C64-ACDD9B695952}" destId="{72881F74-6E1B-4B62-AF34-607AE7212FB8}" srcOrd="0" destOrd="0" presId="urn:microsoft.com/office/officeart/2005/8/layout/hierarchy2"/>
    <dgm:cxn modelId="{2A1D6A18-4BA3-4529-95D8-7B8AA461F9F4}" type="presParOf" srcId="{6EF53D47-CC7D-4E78-8C64-ACDD9B695952}" destId="{C8CE4215-6496-43DA-BB9B-96B37E94BB9F}" srcOrd="1" destOrd="0" presId="urn:microsoft.com/office/officeart/2005/8/layout/hierarchy2"/>
    <dgm:cxn modelId="{DF9EAA7C-6208-4527-9FF2-0854C184F29A}" type="presParOf" srcId="{FEBFBB04-D361-4428-BA25-D068A2CF464C}" destId="{31D3C2AA-9E3C-4D97-BB60-DAEB3894775F}" srcOrd="2" destOrd="0" presId="urn:microsoft.com/office/officeart/2005/8/layout/hierarchy2"/>
    <dgm:cxn modelId="{0496A85B-D489-4DFE-970E-1EAC9C28EC80}" type="presParOf" srcId="{31D3C2AA-9E3C-4D97-BB60-DAEB3894775F}" destId="{EC6A01DE-FA7D-4E2D-BCD7-7A2A7977DBF9}" srcOrd="0" destOrd="0" presId="urn:microsoft.com/office/officeart/2005/8/layout/hierarchy2"/>
    <dgm:cxn modelId="{8202FC4E-93ED-4E4A-99D2-9DBD1B80773D}" type="presParOf" srcId="{FEBFBB04-D361-4428-BA25-D068A2CF464C}" destId="{E1AAD0C2-F2DA-48C9-B66E-43E687732438}" srcOrd="3" destOrd="0" presId="urn:microsoft.com/office/officeart/2005/8/layout/hierarchy2"/>
    <dgm:cxn modelId="{641911F9-05C8-4434-86FD-BE795916957A}" type="presParOf" srcId="{E1AAD0C2-F2DA-48C9-B66E-43E687732438}" destId="{7A60D3DC-B299-46FE-AAC1-FED95E365D11}" srcOrd="0" destOrd="0" presId="urn:microsoft.com/office/officeart/2005/8/layout/hierarchy2"/>
    <dgm:cxn modelId="{03C981D9-B9AB-4F92-ACDF-AAEE369B7767}" type="presParOf" srcId="{E1AAD0C2-F2DA-48C9-B66E-43E687732438}" destId="{EF819F65-4D40-448E-B526-16537143D41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75E6B1-2B29-4B5D-BF2F-579BD8F00F78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2E307B97-D852-4692-B94D-017D9988E0AA}">
      <dgm:prSet phldrT="[Texto]" custT="1"/>
      <dgm:spPr/>
      <dgm:t>
        <a:bodyPr/>
        <a:lstStyle/>
        <a:p>
          <a:r>
            <a:rPr lang="es-EC" sz="1600" dirty="0"/>
            <a:t>Desarrollo de características deseables</a:t>
          </a:r>
          <a:endParaRPr lang="en-US" sz="1600" dirty="0"/>
        </a:p>
      </dgm:t>
    </dgm:pt>
    <dgm:pt modelId="{3D38FA01-193E-44AE-8353-B6BC70C23353}" type="parTrans" cxnId="{18F7061C-2DDD-4E26-B60A-47E2285EF63D}">
      <dgm:prSet/>
      <dgm:spPr/>
      <dgm:t>
        <a:bodyPr/>
        <a:lstStyle/>
        <a:p>
          <a:endParaRPr lang="en-US" sz="1600"/>
        </a:p>
      </dgm:t>
    </dgm:pt>
    <dgm:pt modelId="{632C5F91-9B32-48C9-87EF-47A631A44DE2}" type="sibTrans" cxnId="{18F7061C-2DDD-4E26-B60A-47E2285EF63D}">
      <dgm:prSet/>
      <dgm:spPr/>
      <dgm:t>
        <a:bodyPr/>
        <a:lstStyle/>
        <a:p>
          <a:endParaRPr lang="en-US" sz="1600"/>
        </a:p>
      </dgm:t>
    </dgm:pt>
    <dgm:pt modelId="{EFD1A239-A6AD-40B3-9469-A58317D262F9}">
      <dgm:prSet phldrT="[Texto]" custT="1"/>
      <dgm:spPr/>
      <dgm:t>
        <a:bodyPr/>
        <a:lstStyle/>
        <a:p>
          <a:r>
            <a:rPr lang="es-EC" sz="1600" dirty="0"/>
            <a:t>Erosión genética</a:t>
          </a:r>
          <a:endParaRPr lang="en-US" sz="1600" dirty="0"/>
        </a:p>
      </dgm:t>
    </dgm:pt>
    <dgm:pt modelId="{8A173232-4FA4-4EE9-9092-09A4CA606D6A}" type="parTrans" cxnId="{8FD4AB57-B098-4AC9-8826-387906BE0B6A}">
      <dgm:prSet/>
      <dgm:spPr/>
      <dgm:t>
        <a:bodyPr/>
        <a:lstStyle/>
        <a:p>
          <a:endParaRPr lang="en-US" sz="1600"/>
        </a:p>
      </dgm:t>
    </dgm:pt>
    <dgm:pt modelId="{A29A0396-E32C-4897-959A-C51B2B711B69}" type="sibTrans" cxnId="{8FD4AB57-B098-4AC9-8826-387906BE0B6A}">
      <dgm:prSet/>
      <dgm:spPr/>
      <dgm:t>
        <a:bodyPr/>
        <a:lstStyle/>
        <a:p>
          <a:endParaRPr lang="en-US" sz="1600"/>
        </a:p>
      </dgm:t>
    </dgm:pt>
    <dgm:pt modelId="{C2815580-0FF8-4270-B4A9-AB17370B825D}">
      <dgm:prSet phldrT="[Texto]" custT="1"/>
      <dgm:spPr/>
      <dgm:t>
        <a:bodyPr/>
        <a:lstStyle/>
        <a:p>
          <a:r>
            <a:rPr lang="es-EC" sz="1600" dirty="0"/>
            <a:t>Superar el techo de producción</a:t>
          </a:r>
          <a:endParaRPr lang="en-US" sz="1600" dirty="0"/>
        </a:p>
      </dgm:t>
    </dgm:pt>
    <dgm:pt modelId="{57FEE599-E6AA-464A-A7D6-DD510F8BC104}" type="parTrans" cxnId="{246FA809-A7B1-47F1-B705-70E7677F0909}">
      <dgm:prSet/>
      <dgm:spPr/>
      <dgm:t>
        <a:bodyPr/>
        <a:lstStyle/>
        <a:p>
          <a:endParaRPr lang="en-US" sz="1600"/>
        </a:p>
      </dgm:t>
    </dgm:pt>
    <dgm:pt modelId="{35788051-A4F7-4FE2-8FB0-E8D07A495BD8}" type="sibTrans" cxnId="{246FA809-A7B1-47F1-B705-70E7677F0909}">
      <dgm:prSet/>
      <dgm:spPr/>
      <dgm:t>
        <a:bodyPr/>
        <a:lstStyle/>
        <a:p>
          <a:endParaRPr lang="en-US" sz="1600"/>
        </a:p>
      </dgm:t>
    </dgm:pt>
    <dgm:pt modelId="{F676CDE7-2DB3-46A5-8B2F-F3F8746463BD}" type="pres">
      <dgm:prSet presAssocID="{CA75E6B1-2B29-4B5D-BF2F-579BD8F00F78}" presName="linearFlow" presStyleCnt="0">
        <dgm:presLayoutVars>
          <dgm:dir/>
          <dgm:resizeHandles val="exact"/>
        </dgm:presLayoutVars>
      </dgm:prSet>
      <dgm:spPr/>
    </dgm:pt>
    <dgm:pt modelId="{5837C10A-DB70-4EF2-9A13-D8451E50F5D4}" type="pres">
      <dgm:prSet presAssocID="{2E307B97-D852-4692-B94D-017D9988E0AA}" presName="composite" presStyleCnt="0"/>
      <dgm:spPr/>
    </dgm:pt>
    <dgm:pt modelId="{8E7EC164-88FC-4D13-A9BD-F45CBC21EEC6}" type="pres">
      <dgm:prSet presAssocID="{2E307B97-D852-4692-B94D-017D9988E0AA}" presName="imgShp" presStyleLbl="fgImgPlace1" presStyleIdx="0" presStyleCnt="3"/>
      <dgm:spPr/>
    </dgm:pt>
    <dgm:pt modelId="{39285C59-A1E0-43BA-B287-520375ED2804}" type="pres">
      <dgm:prSet presAssocID="{2E307B97-D852-4692-B94D-017D9988E0AA}" presName="txShp" presStyleLbl="node1" presStyleIdx="0" presStyleCnt="3">
        <dgm:presLayoutVars>
          <dgm:bulletEnabled val="1"/>
        </dgm:presLayoutVars>
      </dgm:prSet>
      <dgm:spPr/>
    </dgm:pt>
    <dgm:pt modelId="{220FABAD-415E-456E-9DE9-8FC64EC016B4}" type="pres">
      <dgm:prSet presAssocID="{632C5F91-9B32-48C9-87EF-47A631A44DE2}" presName="spacing" presStyleCnt="0"/>
      <dgm:spPr/>
    </dgm:pt>
    <dgm:pt modelId="{E51D0991-5256-4B6D-99E3-42D1A5673588}" type="pres">
      <dgm:prSet presAssocID="{EFD1A239-A6AD-40B3-9469-A58317D262F9}" presName="composite" presStyleCnt="0"/>
      <dgm:spPr/>
    </dgm:pt>
    <dgm:pt modelId="{736E05FD-9E9E-4825-88DA-ED39539C5F09}" type="pres">
      <dgm:prSet presAssocID="{EFD1A239-A6AD-40B3-9469-A58317D262F9}" presName="imgShp" presStyleLbl="fgImgPlace1" presStyleIdx="1" presStyleCnt="3"/>
      <dgm:spPr/>
    </dgm:pt>
    <dgm:pt modelId="{F3A77772-8215-4D11-9187-D437D54243DF}" type="pres">
      <dgm:prSet presAssocID="{EFD1A239-A6AD-40B3-9469-A58317D262F9}" presName="txShp" presStyleLbl="node1" presStyleIdx="1" presStyleCnt="3">
        <dgm:presLayoutVars>
          <dgm:bulletEnabled val="1"/>
        </dgm:presLayoutVars>
      </dgm:prSet>
      <dgm:spPr/>
    </dgm:pt>
    <dgm:pt modelId="{28F91735-685A-4F8B-BEB9-EBF487FEBE00}" type="pres">
      <dgm:prSet presAssocID="{A29A0396-E32C-4897-959A-C51B2B711B69}" presName="spacing" presStyleCnt="0"/>
      <dgm:spPr/>
    </dgm:pt>
    <dgm:pt modelId="{3B422CB0-6F19-41A6-86D5-4FD909D971EB}" type="pres">
      <dgm:prSet presAssocID="{C2815580-0FF8-4270-B4A9-AB17370B825D}" presName="composite" presStyleCnt="0"/>
      <dgm:spPr/>
    </dgm:pt>
    <dgm:pt modelId="{F45D146A-1D32-4046-945F-3327535A66E8}" type="pres">
      <dgm:prSet presAssocID="{C2815580-0FF8-4270-B4A9-AB17370B825D}" presName="imgShp" presStyleLbl="fgImgPlace1" presStyleIdx="2" presStyleCnt="3"/>
      <dgm:spPr/>
    </dgm:pt>
    <dgm:pt modelId="{1C77F1F2-79EA-42F4-8D1D-0068997533ED}" type="pres">
      <dgm:prSet presAssocID="{C2815580-0FF8-4270-B4A9-AB17370B825D}" presName="txShp" presStyleLbl="node1" presStyleIdx="2" presStyleCnt="3">
        <dgm:presLayoutVars>
          <dgm:bulletEnabled val="1"/>
        </dgm:presLayoutVars>
      </dgm:prSet>
      <dgm:spPr/>
    </dgm:pt>
  </dgm:ptLst>
  <dgm:cxnLst>
    <dgm:cxn modelId="{0062DC01-C25F-4BEB-A436-D6502908EF22}" type="presOf" srcId="{2E307B97-D852-4692-B94D-017D9988E0AA}" destId="{39285C59-A1E0-43BA-B287-520375ED2804}" srcOrd="0" destOrd="0" presId="urn:microsoft.com/office/officeart/2005/8/layout/vList3"/>
    <dgm:cxn modelId="{246FA809-A7B1-47F1-B705-70E7677F0909}" srcId="{CA75E6B1-2B29-4B5D-BF2F-579BD8F00F78}" destId="{C2815580-0FF8-4270-B4A9-AB17370B825D}" srcOrd="2" destOrd="0" parTransId="{57FEE599-E6AA-464A-A7D6-DD510F8BC104}" sibTransId="{35788051-A4F7-4FE2-8FB0-E8D07A495BD8}"/>
    <dgm:cxn modelId="{18F7061C-2DDD-4E26-B60A-47E2285EF63D}" srcId="{CA75E6B1-2B29-4B5D-BF2F-579BD8F00F78}" destId="{2E307B97-D852-4692-B94D-017D9988E0AA}" srcOrd="0" destOrd="0" parTransId="{3D38FA01-193E-44AE-8353-B6BC70C23353}" sibTransId="{632C5F91-9B32-48C9-87EF-47A631A44DE2}"/>
    <dgm:cxn modelId="{98FE2B38-4AC2-47DE-8A9E-A2D93784A6EE}" type="presOf" srcId="{CA75E6B1-2B29-4B5D-BF2F-579BD8F00F78}" destId="{F676CDE7-2DB3-46A5-8B2F-F3F8746463BD}" srcOrd="0" destOrd="0" presId="urn:microsoft.com/office/officeart/2005/8/layout/vList3"/>
    <dgm:cxn modelId="{8FD4AB57-B098-4AC9-8826-387906BE0B6A}" srcId="{CA75E6B1-2B29-4B5D-BF2F-579BD8F00F78}" destId="{EFD1A239-A6AD-40B3-9469-A58317D262F9}" srcOrd="1" destOrd="0" parTransId="{8A173232-4FA4-4EE9-9092-09A4CA606D6A}" sibTransId="{A29A0396-E32C-4897-959A-C51B2B711B69}"/>
    <dgm:cxn modelId="{1E30BA81-0BB3-4E2B-9144-E57A837469F9}" type="presOf" srcId="{C2815580-0FF8-4270-B4A9-AB17370B825D}" destId="{1C77F1F2-79EA-42F4-8D1D-0068997533ED}" srcOrd="0" destOrd="0" presId="urn:microsoft.com/office/officeart/2005/8/layout/vList3"/>
    <dgm:cxn modelId="{52121CA5-49CF-4C60-8057-F190AC2BFA13}" type="presOf" srcId="{EFD1A239-A6AD-40B3-9469-A58317D262F9}" destId="{F3A77772-8215-4D11-9187-D437D54243DF}" srcOrd="0" destOrd="0" presId="urn:microsoft.com/office/officeart/2005/8/layout/vList3"/>
    <dgm:cxn modelId="{1FE622A3-6CE4-4E78-873A-B537F2943D12}" type="presParOf" srcId="{F676CDE7-2DB3-46A5-8B2F-F3F8746463BD}" destId="{5837C10A-DB70-4EF2-9A13-D8451E50F5D4}" srcOrd="0" destOrd="0" presId="urn:microsoft.com/office/officeart/2005/8/layout/vList3"/>
    <dgm:cxn modelId="{369801B4-ACDA-4745-8A44-3BA4FAE6BCF4}" type="presParOf" srcId="{5837C10A-DB70-4EF2-9A13-D8451E50F5D4}" destId="{8E7EC164-88FC-4D13-A9BD-F45CBC21EEC6}" srcOrd="0" destOrd="0" presId="urn:microsoft.com/office/officeart/2005/8/layout/vList3"/>
    <dgm:cxn modelId="{8D0F2489-75F6-496D-BC7B-C35EEDF4075F}" type="presParOf" srcId="{5837C10A-DB70-4EF2-9A13-D8451E50F5D4}" destId="{39285C59-A1E0-43BA-B287-520375ED2804}" srcOrd="1" destOrd="0" presId="urn:microsoft.com/office/officeart/2005/8/layout/vList3"/>
    <dgm:cxn modelId="{C7C9FA96-A405-4024-ABD0-3D683BBC9C79}" type="presParOf" srcId="{F676CDE7-2DB3-46A5-8B2F-F3F8746463BD}" destId="{220FABAD-415E-456E-9DE9-8FC64EC016B4}" srcOrd="1" destOrd="0" presId="urn:microsoft.com/office/officeart/2005/8/layout/vList3"/>
    <dgm:cxn modelId="{D03165BE-0AD5-400B-A603-9B4A0AB3F30B}" type="presParOf" srcId="{F676CDE7-2DB3-46A5-8B2F-F3F8746463BD}" destId="{E51D0991-5256-4B6D-99E3-42D1A5673588}" srcOrd="2" destOrd="0" presId="urn:microsoft.com/office/officeart/2005/8/layout/vList3"/>
    <dgm:cxn modelId="{165EE286-643C-40B7-A5EA-58E621D80477}" type="presParOf" srcId="{E51D0991-5256-4B6D-99E3-42D1A5673588}" destId="{736E05FD-9E9E-4825-88DA-ED39539C5F09}" srcOrd="0" destOrd="0" presId="urn:microsoft.com/office/officeart/2005/8/layout/vList3"/>
    <dgm:cxn modelId="{BC8621B2-28AC-43E1-AF0E-0E517AD65359}" type="presParOf" srcId="{E51D0991-5256-4B6D-99E3-42D1A5673588}" destId="{F3A77772-8215-4D11-9187-D437D54243DF}" srcOrd="1" destOrd="0" presId="urn:microsoft.com/office/officeart/2005/8/layout/vList3"/>
    <dgm:cxn modelId="{C23C5D9F-877F-4DD3-A3A5-35817CC4EC09}" type="presParOf" srcId="{F676CDE7-2DB3-46A5-8B2F-F3F8746463BD}" destId="{28F91735-685A-4F8B-BEB9-EBF487FEBE00}" srcOrd="3" destOrd="0" presId="urn:microsoft.com/office/officeart/2005/8/layout/vList3"/>
    <dgm:cxn modelId="{6CD66DEC-9480-4DEB-9A51-9623D6AB03EC}" type="presParOf" srcId="{F676CDE7-2DB3-46A5-8B2F-F3F8746463BD}" destId="{3B422CB0-6F19-41A6-86D5-4FD909D971EB}" srcOrd="4" destOrd="0" presId="urn:microsoft.com/office/officeart/2005/8/layout/vList3"/>
    <dgm:cxn modelId="{11205BF3-4225-4189-97CB-01715298F3D6}" type="presParOf" srcId="{3B422CB0-6F19-41A6-86D5-4FD909D971EB}" destId="{F45D146A-1D32-4046-945F-3327535A66E8}" srcOrd="0" destOrd="0" presId="urn:microsoft.com/office/officeart/2005/8/layout/vList3"/>
    <dgm:cxn modelId="{5920D60F-0453-44EC-93E7-E84BE29CFCA1}" type="presParOf" srcId="{3B422CB0-6F19-41A6-86D5-4FD909D971EB}" destId="{1C77F1F2-79EA-42F4-8D1D-0068997533E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3C3B47-AD01-4E00-B264-133D161F282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s-EC"/>
        </a:p>
      </dgm:t>
    </dgm:pt>
    <dgm:pt modelId="{82147029-008E-4111-90F0-FDF9E8FF5F71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s-EC" dirty="0"/>
            <a:t>Caracterizar variedades de arroz con tecnología de </a:t>
          </a:r>
          <a:r>
            <a:rPr lang="es-EC" dirty="0" err="1"/>
            <a:t>genotipaje</a:t>
          </a:r>
          <a:r>
            <a:rPr lang="es-EC" dirty="0"/>
            <a:t> M13-Tailing a través de marcadores microsatélites </a:t>
          </a:r>
          <a:r>
            <a:rPr lang="es-EC" dirty="0" err="1"/>
            <a:t>SSRs</a:t>
          </a:r>
          <a:r>
            <a:rPr lang="es-EC" dirty="0"/>
            <a:t>.</a:t>
          </a:r>
          <a:endParaRPr lang="es-EC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07DA3D-FC05-4BCB-86CD-3B5A2C2688CA}" type="parTrans" cxnId="{544C9F23-A50C-4AAF-B801-58B6162FE2DE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654D08-BA09-4DAA-84C9-7A684A77EBD5}" type="sibTrans" cxnId="{544C9F23-A50C-4AAF-B801-58B6162FE2DE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578FF69-BD09-45FF-970F-EEF7A6BD08FB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s-EC" dirty="0"/>
            <a:t>Realizar un análisis de diversidad y estructura génica del material en estudio.</a:t>
          </a:r>
          <a:endParaRPr lang="es-EC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32B3412-4F28-4609-853D-ECDC6D1A3EF7}" type="parTrans" cxnId="{730DB42D-93A8-4032-9DD1-3E3131C702AC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C54403D-BC08-4A90-BCAB-26723A55BF19}" type="sibTrans" cxnId="{730DB42D-93A8-4032-9DD1-3E3131C702AC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977DD5-EE00-4D91-8218-2F42E0B3EDDB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s-EC" dirty="0"/>
            <a:t>Determinar la relación genética de cada variedad y su parentesco mediante un árbol filogenético. </a:t>
          </a:r>
          <a:endParaRPr lang="es-EC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55113F1-D7F8-439E-AB4E-8CA9F091F86F}" type="parTrans" cxnId="{BD64948F-0FF9-43EF-9469-C3BA0D4CE3F6}">
      <dgm:prSet/>
      <dgm:spPr/>
      <dgm:t>
        <a:bodyPr/>
        <a:lstStyle/>
        <a:p>
          <a:endParaRPr lang="en-US"/>
        </a:p>
      </dgm:t>
    </dgm:pt>
    <dgm:pt modelId="{6E510E03-CEEA-4C1D-958D-F224DB1AD124}" type="sibTrans" cxnId="{BD64948F-0FF9-43EF-9469-C3BA0D4CE3F6}">
      <dgm:prSet/>
      <dgm:spPr/>
      <dgm:t>
        <a:bodyPr/>
        <a:lstStyle/>
        <a:p>
          <a:endParaRPr lang="en-US"/>
        </a:p>
      </dgm:t>
    </dgm:pt>
    <dgm:pt modelId="{879214DE-BD89-4559-AB32-7D59C264AC9A}" type="pres">
      <dgm:prSet presAssocID="{693C3B47-AD01-4E00-B264-133D161F282B}" presName="root" presStyleCnt="0">
        <dgm:presLayoutVars>
          <dgm:dir/>
          <dgm:resizeHandles val="exact"/>
        </dgm:presLayoutVars>
      </dgm:prSet>
      <dgm:spPr/>
    </dgm:pt>
    <dgm:pt modelId="{1357D1FB-2DB0-4F7B-9071-FDFDE7070BD4}" type="pres">
      <dgm:prSet presAssocID="{82147029-008E-4111-90F0-FDF9E8FF5F71}" presName="compNode" presStyleCnt="0"/>
      <dgm:spPr/>
    </dgm:pt>
    <dgm:pt modelId="{773C8502-7D61-4E9E-9F73-A5BFFA2870AA}" type="pres">
      <dgm:prSet presAssocID="{82147029-008E-4111-90F0-FDF9E8FF5F71}" presName="bgRect" presStyleLbl="bgShp" presStyleIdx="0" presStyleCnt="3"/>
      <dgm:spPr/>
    </dgm:pt>
    <dgm:pt modelId="{A4103A4B-645C-4FE6-AE6B-8518A939C680}" type="pres">
      <dgm:prSet presAssocID="{82147029-008E-4111-90F0-FDF9E8FF5F71}" presName="iconRect" presStyleLbl="node1" presStyleIdx="0" presStyleCnt="3"/>
      <dgm:spPr>
        <a:ln>
          <a:noFill/>
        </a:ln>
      </dgm:spPr>
    </dgm:pt>
    <dgm:pt modelId="{45E1A788-41F5-4A37-A2B9-C13840C9349C}" type="pres">
      <dgm:prSet presAssocID="{82147029-008E-4111-90F0-FDF9E8FF5F71}" presName="spaceRect" presStyleCnt="0"/>
      <dgm:spPr/>
    </dgm:pt>
    <dgm:pt modelId="{FBDBC47B-8842-4ECA-B368-1277874C9346}" type="pres">
      <dgm:prSet presAssocID="{82147029-008E-4111-90F0-FDF9E8FF5F71}" presName="parTx" presStyleLbl="revTx" presStyleIdx="0" presStyleCnt="3">
        <dgm:presLayoutVars>
          <dgm:chMax val="0"/>
          <dgm:chPref val="0"/>
        </dgm:presLayoutVars>
      </dgm:prSet>
      <dgm:spPr/>
    </dgm:pt>
    <dgm:pt modelId="{F6EC8BDF-7306-4739-B786-33A56BADC672}" type="pres">
      <dgm:prSet presAssocID="{BE654D08-BA09-4DAA-84C9-7A684A77EBD5}" presName="sibTrans" presStyleCnt="0"/>
      <dgm:spPr/>
    </dgm:pt>
    <dgm:pt modelId="{4AF3D03F-5C5D-4084-B504-8B21E68BF2F0}" type="pres">
      <dgm:prSet presAssocID="{B578FF69-BD09-45FF-970F-EEF7A6BD08FB}" presName="compNode" presStyleCnt="0"/>
      <dgm:spPr/>
    </dgm:pt>
    <dgm:pt modelId="{3BB5FA4D-E241-47C2-8925-A5F3175E3553}" type="pres">
      <dgm:prSet presAssocID="{B578FF69-BD09-45FF-970F-EEF7A6BD08FB}" presName="bgRect" presStyleLbl="bgShp" presStyleIdx="1" presStyleCnt="3"/>
      <dgm:spPr/>
    </dgm:pt>
    <dgm:pt modelId="{58555327-B7A6-4A9B-BA41-B0E5766CC207}" type="pres">
      <dgm:prSet presAssocID="{B578FF69-BD09-45FF-970F-EEF7A6BD08FB}" presName="iconRect" presStyleLbl="node1" presStyleIdx="1" presStyleCnt="3"/>
      <dgm:spPr>
        <a:ln>
          <a:noFill/>
        </a:ln>
      </dgm:spPr>
    </dgm:pt>
    <dgm:pt modelId="{B2799271-8F51-4F1D-B837-DBE4ED3A99F8}" type="pres">
      <dgm:prSet presAssocID="{B578FF69-BD09-45FF-970F-EEF7A6BD08FB}" presName="spaceRect" presStyleCnt="0"/>
      <dgm:spPr/>
    </dgm:pt>
    <dgm:pt modelId="{DD7224E1-E468-4237-A7C9-A044D01737A7}" type="pres">
      <dgm:prSet presAssocID="{B578FF69-BD09-45FF-970F-EEF7A6BD08FB}" presName="parTx" presStyleLbl="revTx" presStyleIdx="1" presStyleCnt="3">
        <dgm:presLayoutVars>
          <dgm:chMax val="0"/>
          <dgm:chPref val="0"/>
        </dgm:presLayoutVars>
      </dgm:prSet>
      <dgm:spPr/>
    </dgm:pt>
    <dgm:pt modelId="{402FFACE-DF06-41CC-8B7B-38DF4EC5DB46}" type="pres">
      <dgm:prSet presAssocID="{FC54403D-BC08-4A90-BCAB-26723A55BF19}" presName="sibTrans" presStyleCnt="0"/>
      <dgm:spPr/>
    </dgm:pt>
    <dgm:pt modelId="{2BF6D046-2067-4074-A7D0-BA4572D15D84}" type="pres">
      <dgm:prSet presAssocID="{49977DD5-EE00-4D91-8218-2F42E0B3EDDB}" presName="compNode" presStyleCnt="0"/>
      <dgm:spPr/>
    </dgm:pt>
    <dgm:pt modelId="{9B8C4895-72D0-4100-B23B-0199469A12D2}" type="pres">
      <dgm:prSet presAssocID="{49977DD5-EE00-4D91-8218-2F42E0B3EDDB}" presName="bgRect" presStyleLbl="bgShp" presStyleIdx="2" presStyleCnt="3"/>
      <dgm:spPr/>
    </dgm:pt>
    <dgm:pt modelId="{AE7A61E8-17CD-4235-BB5B-34E7EE8739FD}" type="pres">
      <dgm:prSet presAssocID="{49977DD5-EE00-4D91-8218-2F42E0B3EDDB}" presName="iconRect" presStyleLbl="node1" presStyleIdx="2" presStyleCnt="3"/>
      <dgm:spPr/>
    </dgm:pt>
    <dgm:pt modelId="{6790A423-C4CE-4D0B-ABF2-D6AF56EDA2DB}" type="pres">
      <dgm:prSet presAssocID="{49977DD5-EE00-4D91-8218-2F42E0B3EDDB}" presName="spaceRect" presStyleCnt="0"/>
      <dgm:spPr/>
    </dgm:pt>
    <dgm:pt modelId="{58E349BB-EF6B-4F03-8457-8C40983E16FB}" type="pres">
      <dgm:prSet presAssocID="{49977DD5-EE00-4D91-8218-2F42E0B3EDD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44C9F23-A50C-4AAF-B801-58B6162FE2DE}" srcId="{693C3B47-AD01-4E00-B264-133D161F282B}" destId="{82147029-008E-4111-90F0-FDF9E8FF5F71}" srcOrd="0" destOrd="0" parTransId="{3F07DA3D-FC05-4BCB-86CD-3B5A2C2688CA}" sibTransId="{BE654D08-BA09-4DAA-84C9-7A684A77EBD5}"/>
    <dgm:cxn modelId="{730DB42D-93A8-4032-9DD1-3E3131C702AC}" srcId="{693C3B47-AD01-4E00-B264-133D161F282B}" destId="{B578FF69-BD09-45FF-970F-EEF7A6BD08FB}" srcOrd="1" destOrd="0" parTransId="{532B3412-4F28-4609-853D-ECDC6D1A3EF7}" sibTransId="{FC54403D-BC08-4A90-BCAB-26723A55BF19}"/>
    <dgm:cxn modelId="{13825174-3F77-4A3A-9D92-3D04980D6F77}" type="presOf" srcId="{B578FF69-BD09-45FF-970F-EEF7A6BD08FB}" destId="{DD7224E1-E468-4237-A7C9-A044D01737A7}" srcOrd="0" destOrd="0" presId="urn:microsoft.com/office/officeart/2018/2/layout/IconVerticalSolidList"/>
    <dgm:cxn modelId="{BD64948F-0FF9-43EF-9469-C3BA0D4CE3F6}" srcId="{693C3B47-AD01-4E00-B264-133D161F282B}" destId="{49977DD5-EE00-4D91-8218-2F42E0B3EDDB}" srcOrd="2" destOrd="0" parTransId="{A55113F1-D7F8-439E-AB4E-8CA9F091F86F}" sibTransId="{6E510E03-CEEA-4C1D-958D-F224DB1AD124}"/>
    <dgm:cxn modelId="{7666DC93-C807-4B83-8E76-63044059772C}" type="presOf" srcId="{82147029-008E-4111-90F0-FDF9E8FF5F71}" destId="{FBDBC47B-8842-4ECA-B368-1277874C9346}" srcOrd="0" destOrd="0" presId="urn:microsoft.com/office/officeart/2018/2/layout/IconVerticalSolidList"/>
    <dgm:cxn modelId="{91C0BFB3-53BB-4E59-B126-66049015A27E}" type="presOf" srcId="{49977DD5-EE00-4D91-8218-2F42E0B3EDDB}" destId="{58E349BB-EF6B-4F03-8457-8C40983E16FB}" srcOrd="0" destOrd="0" presId="urn:microsoft.com/office/officeart/2018/2/layout/IconVerticalSolidList"/>
    <dgm:cxn modelId="{40375EB7-3518-492E-BF8F-2FD22179CD65}" type="presOf" srcId="{693C3B47-AD01-4E00-B264-133D161F282B}" destId="{879214DE-BD89-4559-AB32-7D59C264AC9A}" srcOrd="0" destOrd="0" presId="urn:microsoft.com/office/officeart/2018/2/layout/IconVerticalSolidList"/>
    <dgm:cxn modelId="{8CD91BD1-3194-4546-973C-B1DDCED75773}" type="presParOf" srcId="{879214DE-BD89-4559-AB32-7D59C264AC9A}" destId="{1357D1FB-2DB0-4F7B-9071-FDFDE7070BD4}" srcOrd="0" destOrd="0" presId="urn:microsoft.com/office/officeart/2018/2/layout/IconVerticalSolidList"/>
    <dgm:cxn modelId="{428F370C-B52D-4D3B-B690-A340CA103409}" type="presParOf" srcId="{1357D1FB-2DB0-4F7B-9071-FDFDE7070BD4}" destId="{773C8502-7D61-4E9E-9F73-A5BFFA2870AA}" srcOrd="0" destOrd="0" presId="urn:microsoft.com/office/officeart/2018/2/layout/IconVerticalSolidList"/>
    <dgm:cxn modelId="{F6737709-4B3D-456F-AA84-9716DFC4A9A2}" type="presParOf" srcId="{1357D1FB-2DB0-4F7B-9071-FDFDE7070BD4}" destId="{A4103A4B-645C-4FE6-AE6B-8518A939C680}" srcOrd="1" destOrd="0" presId="urn:microsoft.com/office/officeart/2018/2/layout/IconVerticalSolidList"/>
    <dgm:cxn modelId="{4BC185EE-F2F0-44BE-818B-982139ECBA67}" type="presParOf" srcId="{1357D1FB-2DB0-4F7B-9071-FDFDE7070BD4}" destId="{45E1A788-41F5-4A37-A2B9-C13840C9349C}" srcOrd="2" destOrd="0" presId="urn:microsoft.com/office/officeart/2018/2/layout/IconVerticalSolidList"/>
    <dgm:cxn modelId="{F64AB472-1A2E-4FAA-B430-B6BE7F1ECAB8}" type="presParOf" srcId="{1357D1FB-2DB0-4F7B-9071-FDFDE7070BD4}" destId="{FBDBC47B-8842-4ECA-B368-1277874C9346}" srcOrd="3" destOrd="0" presId="urn:microsoft.com/office/officeart/2018/2/layout/IconVerticalSolidList"/>
    <dgm:cxn modelId="{89F30B9C-97FF-4B4E-BD2C-E7E024E5204D}" type="presParOf" srcId="{879214DE-BD89-4559-AB32-7D59C264AC9A}" destId="{F6EC8BDF-7306-4739-B786-33A56BADC672}" srcOrd="1" destOrd="0" presId="urn:microsoft.com/office/officeart/2018/2/layout/IconVerticalSolidList"/>
    <dgm:cxn modelId="{99E9E94F-0DCB-4C03-BC8A-BFE92B1B7EC1}" type="presParOf" srcId="{879214DE-BD89-4559-AB32-7D59C264AC9A}" destId="{4AF3D03F-5C5D-4084-B504-8B21E68BF2F0}" srcOrd="2" destOrd="0" presId="urn:microsoft.com/office/officeart/2018/2/layout/IconVerticalSolidList"/>
    <dgm:cxn modelId="{7D625705-EFBA-44BF-9295-BE36A966B1D8}" type="presParOf" srcId="{4AF3D03F-5C5D-4084-B504-8B21E68BF2F0}" destId="{3BB5FA4D-E241-47C2-8925-A5F3175E3553}" srcOrd="0" destOrd="0" presId="urn:microsoft.com/office/officeart/2018/2/layout/IconVerticalSolidList"/>
    <dgm:cxn modelId="{91BE6FD6-530D-4340-BA6B-AE8BF65C3117}" type="presParOf" srcId="{4AF3D03F-5C5D-4084-B504-8B21E68BF2F0}" destId="{58555327-B7A6-4A9B-BA41-B0E5766CC207}" srcOrd="1" destOrd="0" presId="urn:microsoft.com/office/officeart/2018/2/layout/IconVerticalSolidList"/>
    <dgm:cxn modelId="{205EEFEF-9C54-46C4-B5EF-FB673D5EAAB7}" type="presParOf" srcId="{4AF3D03F-5C5D-4084-B504-8B21E68BF2F0}" destId="{B2799271-8F51-4F1D-B837-DBE4ED3A99F8}" srcOrd="2" destOrd="0" presId="urn:microsoft.com/office/officeart/2018/2/layout/IconVerticalSolidList"/>
    <dgm:cxn modelId="{02984B85-D925-410F-A259-CCBE9F4D4B1E}" type="presParOf" srcId="{4AF3D03F-5C5D-4084-B504-8B21E68BF2F0}" destId="{DD7224E1-E468-4237-A7C9-A044D01737A7}" srcOrd="3" destOrd="0" presId="urn:microsoft.com/office/officeart/2018/2/layout/IconVerticalSolidList"/>
    <dgm:cxn modelId="{4BCC05E3-D691-4485-980C-F68069F2DD4E}" type="presParOf" srcId="{879214DE-BD89-4559-AB32-7D59C264AC9A}" destId="{402FFACE-DF06-41CC-8B7B-38DF4EC5DB46}" srcOrd="3" destOrd="0" presId="urn:microsoft.com/office/officeart/2018/2/layout/IconVerticalSolidList"/>
    <dgm:cxn modelId="{82B53DCB-1BB3-405D-BE61-F347966A3AC3}" type="presParOf" srcId="{879214DE-BD89-4559-AB32-7D59C264AC9A}" destId="{2BF6D046-2067-4074-A7D0-BA4572D15D84}" srcOrd="4" destOrd="0" presId="urn:microsoft.com/office/officeart/2018/2/layout/IconVerticalSolidList"/>
    <dgm:cxn modelId="{C21C9F5D-1AD2-4527-A2CD-98187AC2C335}" type="presParOf" srcId="{2BF6D046-2067-4074-A7D0-BA4572D15D84}" destId="{9B8C4895-72D0-4100-B23B-0199469A12D2}" srcOrd="0" destOrd="0" presId="urn:microsoft.com/office/officeart/2018/2/layout/IconVerticalSolidList"/>
    <dgm:cxn modelId="{313F9067-FCB2-49CB-B8E8-AE3E0DEDDFB0}" type="presParOf" srcId="{2BF6D046-2067-4074-A7D0-BA4572D15D84}" destId="{AE7A61E8-17CD-4235-BB5B-34E7EE8739FD}" srcOrd="1" destOrd="0" presId="urn:microsoft.com/office/officeart/2018/2/layout/IconVerticalSolidList"/>
    <dgm:cxn modelId="{AC8DA4F2-A93B-4CEC-8F54-C6068DC4F976}" type="presParOf" srcId="{2BF6D046-2067-4074-A7D0-BA4572D15D84}" destId="{6790A423-C4CE-4D0B-ABF2-D6AF56EDA2DB}" srcOrd="2" destOrd="0" presId="urn:microsoft.com/office/officeart/2018/2/layout/IconVerticalSolidList"/>
    <dgm:cxn modelId="{99AEAD29-6D69-4017-AC10-6E935ED7286F}" type="presParOf" srcId="{2BF6D046-2067-4074-A7D0-BA4572D15D84}" destId="{58E349BB-EF6B-4F03-8457-8C40983E16F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93C3B47-AD01-4E00-B264-133D161F282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s-EC"/>
        </a:p>
      </dgm:t>
    </dgm:pt>
    <dgm:pt modelId="{82147029-008E-4111-90F0-FDF9E8FF5F71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s-EC" sz="2100" dirty="0"/>
            <a:t>Caracterizar molecularmente variedades de arroz cultivadas en los cantones de Zapotillo y Macará de la provincia de Loja, utilizando marcadores microsatélites (</a:t>
          </a:r>
          <a:r>
            <a:rPr lang="es-EC" sz="2100" dirty="0" err="1"/>
            <a:t>SSRs</a:t>
          </a:r>
          <a:r>
            <a:rPr lang="es-EC" sz="2100" dirty="0"/>
            <a:t>).</a:t>
          </a:r>
          <a:endParaRPr lang="es-EC" sz="21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07DA3D-FC05-4BCB-86CD-3B5A2C2688CA}" type="parTrans" cxnId="{544C9F23-A50C-4AAF-B801-58B6162FE2DE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654D08-BA09-4DAA-84C9-7A684A77EBD5}" type="sibTrans" cxnId="{544C9F23-A50C-4AAF-B801-58B6162FE2DE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9214DE-BD89-4559-AB32-7D59C264AC9A}" type="pres">
      <dgm:prSet presAssocID="{693C3B47-AD01-4E00-B264-133D161F282B}" presName="root" presStyleCnt="0">
        <dgm:presLayoutVars>
          <dgm:dir/>
          <dgm:resizeHandles val="exact"/>
        </dgm:presLayoutVars>
      </dgm:prSet>
      <dgm:spPr/>
    </dgm:pt>
    <dgm:pt modelId="{1357D1FB-2DB0-4F7B-9071-FDFDE7070BD4}" type="pres">
      <dgm:prSet presAssocID="{82147029-008E-4111-90F0-FDF9E8FF5F71}" presName="compNode" presStyleCnt="0"/>
      <dgm:spPr/>
    </dgm:pt>
    <dgm:pt modelId="{773C8502-7D61-4E9E-9F73-A5BFFA2870AA}" type="pres">
      <dgm:prSet presAssocID="{82147029-008E-4111-90F0-FDF9E8FF5F71}" presName="bgRect" presStyleLbl="bgShp" presStyleIdx="0" presStyleCnt="1"/>
      <dgm:spPr/>
    </dgm:pt>
    <dgm:pt modelId="{A4103A4B-645C-4FE6-AE6B-8518A939C680}" type="pres">
      <dgm:prSet presAssocID="{82147029-008E-4111-90F0-FDF9E8FF5F71}" presName="iconRect" presStyleLbl="node1" presStyleIdx="0" presStyleCnt="1" custScaleX="146685" custScaleY="145966"/>
      <dgm:spPr>
        <a:solidFill>
          <a:schemeClr val="accent1"/>
        </a:solidFill>
        <a:ln>
          <a:noFill/>
        </a:ln>
      </dgm:spPr>
    </dgm:pt>
    <dgm:pt modelId="{45E1A788-41F5-4A37-A2B9-C13840C9349C}" type="pres">
      <dgm:prSet presAssocID="{82147029-008E-4111-90F0-FDF9E8FF5F71}" presName="spaceRect" presStyleCnt="0"/>
      <dgm:spPr/>
    </dgm:pt>
    <dgm:pt modelId="{FBDBC47B-8842-4ECA-B368-1277874C9346}" type="pres">
      <dgm:prSet presAssocID="{82147029-008E-4111-90F0-FDF9E8FF5F71}" presName="parTx" presStyleLbl="revTx" presStyleIdx="0" presStyleCnt="1">
        <dgm:presLayoutVars>
          <dgm:chMax val="0"/>
          <dgm:chPref val="0"/>
        </dgm:presLayoutVars>
      </dgm:prSet>
      <dgm:spPr/>
    </dgm:pt>
  </dgm:ptLst>
  <dgm:cxnLst>
    <dgm:cxn modelId="{544C9F23-A50C-4AAF-B801-58B6162FE2DE}" srcId="{693C3B47-AD01-4E00-B264-133D161F282B}" destId="{82147029-008E-4111-90F0-FDF9E8FF5F71}" srcOrd="0" destOrd="0" parTransId="{3F07DA3D-FC05-4BCB-86CD-3B5A2C2688CA}" sibTransId="{BE654D08-BA09-4DAA-84C9-7A684A77EBD5}"/>
    <dgm:cxn modelId="{7666DC93-C807-4B83-8E76-63044059772C}" type="presOf" srcId="{82147029-008E-4111-90F0-FDF9E8FF5F71}" destId="{FBDBC47B-8842-4ECA-B368-1277874C9346}" srcOrd="0" destOrd="0" presId="urn:microsoft.com/office/officeart/2018/2/layout/IconVerticalSolidList"/>
    <dgm:cxn modelId="{40375EB7-3518-492E-BF8F-2FD22179CD65}" type="presOf" srcId="{693C3B47-AD01-4E00-B264-133D161F282B}" destId="{879214DE-BD89-4559-AB32-7D59C264AC9A}" srcOrd="0" destOrd="0" presId="urn:microsoft.com/office/officeart/2018/2/layout/IconVerticalSolidList"/>
    <dgm:cxn modelId="{8CD91BD1-3194-4546-973C-B1DDCED75773}" type="presParOf" srcId="{879214DE-BD89-4559-AB32-7D59C264AC9A}" destId="{1357D1FB-2DB0-4F7B-9071-FDFDE7070BD4}" srcOrd="0" destOrd="0" presId="urn:microsoft.com/office/officeart/2018/2/layout/IconVerticalSolidList"/>
    <dgm:cxn modelId="{428F370C-B52D-4D3B-B690-A340CA103409}" type="presParOf" srcId="{1357D1FB-2DB0-4F7B-9071-FDFDE7070BD4}" destId="{773C8502-7D61-4E9E-9F73-A5BFFA2870AA}" srcOrd="0" destOrd="0" presId="urn:microsoft.com/office/officeart/2018/2/layout/IconVerticalSolidList"/>
    <dgm:cxn modelId="{F6737709-4B3D-456F-AA84-9716DFC4A9A2}" type="presParOf" srcId="{1357D1FB-2DB0-4F7B-9071-FDFDE7070BD4}" destId="{A4103A4B-645C-4FE6-AE6B-8518A939C680}" srcOrd="1" destOrd="0" presId="urn:microsoft.com/office/officeart/2018/2/layout/IconVerticalSolidList"/>
    <dgm:cxn modelId="{4BC185EE-F2F0-44BE-818B-982139ECBA67}" type="presParOf" srcId="{1357D1FB-2DB0-4F7B-9071-FDFDE7070BD4}" destId="{45E1A788-41F5-4A37-A2B9-C13840C9349C}" srcOrd="2" destOrd="0" presId="urn:microsoft.com/office/officeart/2018/2/layout/IconVerticalSolidList"/>
    <dgm:cxn modelId="{F64AB472-1A2E-4FAA-B430-B6BE7F1ECAB8}" type="presParOf" srcId="{1357D1FB-2DB0-4F7B-9071-FDFDE7070BD4}" destId="{FBDBC47B-8842-4ECA-B368-1277874C93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AABF14E-8B35-4CD1-8132-C8613F5DE413}" type="doc">
      <dgm:prSet loTypeId="urn:microsoft.com/office/officeart/2005/8/layout/arrow6" loCatId="process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7761B692-2DBB-47CD-9481-9605D1652D2C}">
      <dgm:prSet phldrT="[Texto]" custT="1"/>
      <dgm:spPr/>
      <dgm:t>
        <a:bodyPr/>
        <a:lstStyle/>
        <a:p>
          <a:r>
            <a:rPr lang="es-EC" sz="1600"/>
            <a:t>Estación Experimental Litoral Sur</a:t>
          </a:r>
          <a:endParaRPr lang="en-US" sz="1600" dirty="0"/>
        </a:p>
      </dgm:t>
    </dgm:pt>
    <dgm:pt modelId="{CF778E22-F548-45BF-8A54-9435D7310287}" type="parTrans" cxnId="{F43C6B6B-B48F-4773-A104-CC27CF49EFC9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B7DBA8E4-12CB-4F6A-9331-69F473E23C48}" type="sibTrans" cxnId="{F43C6B6B-B48F-4773-A104-CC27CF49EFC9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B64C625D-808D-444C-9002-F6E7FEED703D}">
      <dgm:prSet phldrT="[Texto]" custT="1"/>
      <dgm:spPr/>
      <dgm:t>
        <a:bodyPr/>
        <a:lstStyle/>
        <a:p>
          <a:r>
            <a:rPr lang="es-EC" sz="1600"/>
            <a:t>Estación Experimental Santa Catalina</a:t>
          </a:r>
          <a:endParaRPr lang="en-US" sz="1600" dirty="0"/>
        </a:p>
      </dgm:t>
    </dgm:pt>
    <dgm:pt modelId="{988FADB2-7AA4-4D5C-AC1B-507969837E6F}" type="parTrans" cxnId="{4AED0812-6641-491F-9D6C-1F36CA2FE768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164DD7C1-66EF-4EB5-8DB7-531429D1D34E}" type="sibTrans" cxnId="{4AED0812-6641-491F-9D6C-1F36CA2FE768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30E4987B-5485-4FFE-9439-0A98A4711B02}" type="pres">
      <dgm:prSet presAssocID="{CAABF14E-8B35-4CD1-8132-C8613F5DE413}" presName="compositeShape" presStyleCnt="0">
        <dgm:presLayoutVars>
          <dgm:chMax val="2"/>
          <dgm:dir/>
          <dgm:resizeHandles val="exact"/>
        </dgm:presLayoutVars>
      </dgm:prSet>
      <dgm:spPr/>
    </dgm:pt>
    <dgm:pt modelId="{96609A93-8D01-42C2-9932-8443640029CC}" type="pres">
      <dgm:prSet presAssocID="{CAABF14E-8B35-4CD1-8132-C8613F5DE413}" presName="ribbon" presStyleLbl="node1" presStyleIdx="0" presStyleCnt="1"/>
      <dgm:spPr/>
    </dgm:pt>
    <dgm:pt modelId="{176B14C8-0BCB-435E-A96D-55D531684958}" type="pres">
      <dgm:prSet presAssocID="{CAABF14E-8B35-4CD1-8132-C8613F5DE413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04922837-FA25-4924-9535-4FFA90BB3AD5}" type="pres">
      <dgm:prSet presAssocID="{CAABF14E-8B35-4CD1-8132-C8613F5DE413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AED0812-6641-491F-9D6C-1F36CA2FE768}" srcId="{CAABF14E-8B35-4CD1-8132-C8613F5DE413}" destId="{B64C625D-808D-444C-9002-F6E7FEED703D}" srcOrd="1" destOrd="0" parTransId="{988FADB2-7AA4-4D5C-AC1B-507969837E6F}" sibTransId="{164DD7C1-66EF-4EB5-8DB7-531429D1D34E}"/>
    <dgm:cxn modelId="{EB54C332-5486-424F-A728-FC5B81F9AC9F}" type="presOf" srcId="{B64C625D-808D-444C-9002-F6E7FEED703D}" destId="{04922837-FA25-4924-9535-4FFA90BB3AD5}" srcOrd="0" destOrd="0" presId="urn:microsoft.com/office/officeart/2005/8/layout/arrow6"/>
    <dgm:cxn modelId="{F43C6B6B-B48F-4773-A104-CC27CF49EFC9}" srcId="{CAABF14E-8B35-4CD1-8132-C8613F5DE413}" destId="{7761B692-2DBB-47CD-9481-9605D1652D2C}" srcOrd="0" destOrd="0" parTransId="{CF778E22-F548-45BF-8A54-9435D7310287}" sibTransId="{B7DBA8E4-12CB-4F6A-9331-69F473E23C48}"/>
    <dgm:cxn modelId="{CBBD5056-01C0-4AA0-9AFA-40FE2F29A465}" type="presOf" srcId="{CAABF14E-8B35-4CD1-8132-C8613F5DE413}" destId="{30E4987B-5485-4FFE-9439-0A98A4711B02}" srcOrd="0" destOrd="0" presId="urn:microsoft.com/office/officeart/2005/8/layout/arrow6"/>
    <dgm:cxn modelId="{652A4898-B590-4CC5-A34D-30501278BB60}" type="presOf" srcId="{7761B692-2DBB-47CD-9481-9605D1652D2C}" destId="{176B14C8-0BCB-435E-A96D-55D531684958}" srcOrd="0" destOrd="0" presId="urn:microsoft.com/office/officeart/2005/8/layout/arrow6"/>
    <dgm:cxn modelId="{8132837B-42AD-423B-BB13-AB7ADB30C924}" type="presParOf" srcId="{30E4987B-5485-4FFE-9439-0A98A4711B02}" destId="{96609A93-8D01-42C2-9932-8443640029CC}" srcOrd="0" destOrd="0" presId="urn:microsoft.com/office/officeart/2005/8/layout/arrow6"/>
    <dgm:cxn modelId="{F706541D-74AD-4695-B9A2-ABD105F46667}" type="presParOf" srcId="{30E4987B-5485-4FFE-9439-0A98A4711B02}" destId="{176B14C8-0BCB-435E-A96D-55D531684958}" srcOrd="1" destOrd="0" presId="urn:microsoft.com/office/officeart/2005/8/layout/arrow6"/>
    <dgm:cxn modelId="{E678216D-0D0E-4272-9FDA-310A6624E720}" type="presParOf" srcId="{30E4987B-5485-4FFE-9439-0A98A4711B02}" destId="{04922837-FA25-4924-9535-4FFA90BB3AD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C42872B-2C34-42F9-BCD8-7DD0B5C323E3}" type="doc">
      <dgm:prSet loTypeId="urn:microsoft.com/office/officeart/2005/8/layout/vList3" loCatId="list" qsTypeId="urn:microsoft.com/office/officeart/2005/8/quickstyle/simple3" qsCatId="simple" csTypeId="urn:microsoft.com/office/officeart/2005/8/colors/accent2_1" csCatId="accent2" phldr="1"/>
      <dgm:spPr/>
    </dgm:pt>
    <dgm:pt modelId="{9F876B57-8139-4E45-A69C-E2130FF2B686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dirty="0"/>
            <a:t>61 variedades provenientes de Zapotillo y Macará</a:t>
          </a:r>
          <a:endParaRPr lang="en-US" sz="1600" dirty="0"/>
        </a:p>
      </dgm:t>
    </dgm:pt>
    <dgm:pt modelId="{796CDDED-E7C6-411E-A35B-E4EDE1936BD1}" type="parTrans" cxnId="{1F8C8115-2623-485F-BBA4-363CFDDD6219}">
      <dgm:prSet/>
      <dgm:spPr/>
      <dgm:t>
        <a:bodyPr/>
        <a:lstStyle/>
        <a:p>
          <a:endParaRPr lang="en-US" sz="1600"/>
        </a:p>
      </dgm:t>
    </dgm:pt>
    <dgm:pt modelId="{13FBED18-2D31-4ACE-8458-AB62D5D4AC36}" type="sibTrans" cxnId="{1F8C8115-2623-485F-BBA4-363CFDDD6219}">
      <dgm:prSet/>
      <dgm:spPr/>
      <dgm:t>
        <a:bodyPr/>
        <a:lstStyle/>
        <a:p>
          <a:endParaRPr lang="en-US" sz="1600"/>
        </a:p>
      </dgm:t>
    </dgm:pt>
    <dgm:pt modelId="{C70C5EE2-F240-49A6-8E19-A84988095AB6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dirty="0"/>
            <a:t>20 variedades provenientes del programa de arroz de EELS</a:t>
          </a:r>
          <a:endParaRPr lang="en-US" sz="1600" dirty="0"/>
        </a:p>
      </dgm:t>
    </dgm:pt>
    <dgm:pt modelId="{A7F3C396-F28A-4E35-BD19-D8D7843256DF}" type="parTrans" cxnId="{2CDDFB26-68C1-429F-BF14-B0130C48F1C6}">
      <dgm:prSet/>
      <dgm:spPr/>
      <dgm:t>
        <a:bodyPr/>
        <a:lstStyle/>
        <a:p>
          <a:endParaRPr lang="en-US" sz="1600"/>
        </a:p>
      </dgm:t>
    </dgm:pt>
    <dgm:pt modelId="{2CFE2526-5062-44FE-B701-B3C99131333E}" type="sibTrans" cxnId="{2CDDFB26-68C1-429F-BF14-B0130C48F1C6}">
      <dgm:prSet/>
      <dgm:spPr/>
      <dgm:t>
        <a:bodyPr/>
        <a:lstStyle/>
        <a:p>
          <a:endParaRPr lang="en-US" sz="1600"/>
        </a:p>
      </dgm:t>
    </dgm:pt>
    <dgm:pt modelId="{28028141-7DC1-4AAA-A4C8-EB59C34D65E4}" type="pres">
      <dgm:prSet presAssocID="{7C42872B-2C34-42F9-BCD8-7DD0B5C323E3}" presName="linearFlow" presStyleCnt="0">
        <dgm:presLayoutVars>
          <dgm:dir/>
          <dgm:resizeHandles val="exact"/>
        </dgm:presLayoutVars>
      </dgm:prSet>
      <dgm:spPr/>
    </dgm:pt>
    <dgm:pt modelId="{723CDAF7-A7A6-4130-B2DB-B92ABF91361B}" type="pres">
      <dgm:prSet presAssocID="{9F876B57-8139-4E45-A69C-E2130FF2B686}" presName="composite" presStyleCnt="0"/>
      <dgm:spPr/>
    </dgm:pt>
    <dgm:pt modelId="{D5DEF6ED-95F9-4805-934A-0101C1C3385B}" type="pres">
      <dgm:prSet presAssocID="{9F876B57-8139-4E45-A69C-E2130FF2B686}" presName="imgShp" presStyleLbl="fgImgPlace1" presStyleIdx="0" presStyleCnt="2"/>
      <dgm:spPr/>
    </dgm:pt>
    <dgm:pt modelId="{40A11E89-C6BB-4082-B5C8-53884B36F2CA}" type="pres">
      <dgm:prSet presAssocID="{9F876B57-8139-4E45-A69C-E2130FF2B686}" presName="txShp" presStyleLbl="node1" presStyleIdx="0" presStyleCnt="2">
        <dgm:presLayoutVars>
          <dgm:bulletEnabled val="1"/>
        </dgm:presLayoutVars>
      </dgm:prSet>
      <dgm:spPr/>
    </dgm:pt>
    <dgm:pt modelId="{312F6D7C-4B24-4EEC-A3DB-05652AD3A616}" type="pres">
      <dgm:prSet presAssocID="{13FBED18-2D31-4ACE-8458-AB62D5D4AC36}" presName="spacing" presStyleCnt="0"/>
      <dgm:spPr/>
    </dgm:pt>
    <dgm:pt modelId="{CF2348FC-4ECA-4FD8-8416-F8C0BD2F501D}" type="pres">
      <dgm:prSet presAssocID="{C70C5EE2-F240-49A6-8E19-A84988095AB6}" presName="composite" presStyleCnt="0"/>
      <dgm:spPr/>
    </dgm:pt>
    <dgm:pt modelId="{7019C4B0-A1DB-4BC9-A045-C82E9DFFBB3E}" type="pres">
      <dgm:prSet presAssocID="{C70C5EE2-F240-49A6-8E19-A84988095AB6}" presName="imgShp" presStyleLbl="fgImgPlace1" presStyleIdx="1" presStyleCnt="2"/>
      <dgm:spPr/>
    </dgm:pt>
    <dgm:pt modelId="{36FB67CA-841E-44AF-A433-292C83FAAA29}" type="pres">
      <dgm:prSet presAssocID="{C70C5EE2-F240-49A6-8E19-A84988095AB6}" presName="txShp" presStyleLbl="node1" presStyleIdx="1" presStyleCnt="2">
        <dgm:presLayoutVars>
          <dgm:bulletEnabled val="1"/>
        </dgm:presLayoutVars>
      </dgm:prSet>
      <dgm:spPr/>
    </dgm:pt>
  </dgm:ptLst>
  <dgm:cxnLst>
    <dgm:cxn modelId="{1F8C8115-2623-485F-BBA4-363CFDDD6219}" srcId="{7C42872B-2C34-42F9-BCD8-7DD0B5C323E3}" destId="{9F876B57-8139-4E45-A69C-E2130FF2B686}" srcOrd="0" destOrd="0" parTransId="{796CDDED-E7C6-411E-A35B-E4EDE1936BD1}" sibTransId="{13FBED18-2D31-4ACE-8458-AB62D5D4AC36}"/>
    <dgm:cxn modelId="{F75B8E25-89F2-48C2-B13D-4AA0511B599F}" type="presOf" srcId="{C70C5EE2-F240-49A6-8E19-A84988095AB6}" destId="{36FB67CA-841E-44AF-A433-292C83FAAA29}" srcOrd="0" destOrd="0" presId="urn:microsoft.com/office/officeart/2005/8/layout/vList3"/>
    <dgm:cxn modelId="{2CDDFB26-68C1-429F-BF14-B0130C48F1C6}" srcId="{7C42872B-2C34-42F9-BCD8-7DD0B5C323E3}" destId="{C70C5EE2-F240-49A6-8E19-A84988095AB6}" srcOrd="1" destOrd="0" parTransId="{A7F3C396-F28A-4E35-BD19-D8D7843256DF}" sibTransId="{2CFE2526-5062-44FE-B701-B3C99131333E}"/>
    <dgm:cxn modelId="{ECCC9944-9E0A-4358-A4ED-3DE541AD69B5}" type="presOf" srcId="{9F876B57-8139-4E45-A69C-E2130FF2B686}" destId="{40A11E89-C6BB-4082-B5C8-53884B36F2CA}" srcOrd="0" destOrd="0" presId="urn:microsoft.com/office/officeart/2005/8/layout/vList3"/>
    <dgm:cxn modelId="{656A95E9-68D5-47B3-B0B0-D524D1D9C61E}" type="presOf" srcId="{7C42872B-2C34-42F9-BCD8-7DD0B5C323E3}" destId="{28028141-7DC1-4AAA-A4C8-EB59C34D65E4}" srcOrd="0" destOrd="0" presId="urn:microsoft.com/office/officeart/2005/8/layout/vList3"/>
    <dgm:cxn modelId="{E122430A-08F5-46F1-A1B7-196AACFBD36A}" type="presParOf" srcId="{28028141-7DC1-4AAA-A4C8-EB59C34D65E4}" destId="{723CDAF7-A7A6-4130-B2DB-B92ABF91361B}" srcOrd="0" destOrd="0" presId="urn:microsoft.com/office/officeart/2005/8/layout/vList3"/>
    <dgm:cxn modelId="{CED605F4-A02C-4AE2-915F-5F88A8800F51}" type="presParOf" srcId="{723CDAF7-A7A6-4130-B2DB-B92ABF91361B}" destId="{D5DEF6ED-95F9-4805-934A-0101C1C3385B}" srcOrd="0" destOrd="0" presId="urn:microsoft.com/office/officeart/2005/8/layout/vList3"/>
    <dgm:cxn modelId="{A6F489BD-29B4-4120-A329-F2963ADE636D}" type="presParOf" srcId="{723CDAF7-A7A6-4130-B2DB-B92ABF91361B}" destId="{40A11E89-C6BB-4082-B5C8-53884B36F2CA}" srcOrd="1" destOrd="0" presId="urn:microsoft.com/office/officeart/2005/8/layout/vList3"/>
    <dgm:cxn modelId="{9BF02C99-0749-41FD-B88C-2B72DC1A59DA}" type="presParOf" srcId="{28028141-7DC1-4AAA-A4C8-EB59C34D65E4}" destId="{312F6D7C-4B24-4EEC-A3DB-05652AD3A616}" srcOrd="1" destOrd="0" presId="urn:microsoft.com/office/officeart/2005/8/layout/vList3"/>
    <dgm:cxn modelId="{D106FFF3-7660-4F50-B584-75DF99805402}" type="presParOf" srcId="{28028141-7DC1-4AAA-A4C8-EB59C34D65E4}" destId="{CF2348FC-4ECA-4FD8-8416-F8C0BD2F501D}" srcOrd="2" destOrd="0" presId="urn:microsoft.com/office/officeart/2005/8/layout/vList3"/>
    <dgm:cxn modelId="{A5D36A75-4593-4D0C-9960-94446F2E02FC}" type="presParOf" srcId="{CF2348FC-4ECA-4FD8-8416-F8C0BD2F501D}" destId="{7019C4B0-A1DB-4BC9-A045-C82E9DFFBB3E}" srcOrd="0" destOrd="0" presId="urn:microsoft.com/office/officeart/2005/8/layout/vList3"/>
    <dgm:cxn modelId="{A38F3755-858B-4930-834A-89BE30F83299}" type="presParOf" srcId="{CF2348FC-4ECA-4FD8-8416-F8C0BD2F501D}" destId="{36FB67CA-841E-44AF-A433-292C83FAAA2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BADB6-699D-47B7-A6B1-1E61C6A73AA6}">
      <dsp:nvSpPr>
        <dsp:cNvPr id="0" name=""/>
        <dsp:cNvSpPr/>
      </dsp:nvSpPr>
      <dsp:spPr>
        <a:xfrm>
          <a:off x="-6046065" y="-925729"/>
          <a:ext cx="7202209" cy="7202209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F4259-8AAB-4C66-A52F-68801480510D}">
      <dsp:nvSpPr>
        <dsp:cNvPr id="0" name=""/>
        <dsp:cNvSpPr/>
      </dsp:nvSpPr>
      <dsp:spPr>
        <a:xfrm>
          <a:off x="375355" y="243245"/>
          <a:ext cx="6114752" cy="4862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solidFill>
                <a:schemeClr val="tx1"/>
              </a:solidFill>
            </a:rPr>
            <a:t>Introducción</a:t>
          </a:r>
        </a:p>
      </dsp:txBody>
      <dsp:txXfrm>
        <a:off x="375355" y="243245"/>
        <a:ext cx="6114752" cy="486276"/>
      </dsp:txXfrm>
    </dsp:sp>
    <dsp:sp modelId="{6AA8D488-952E-4B9A-8314-64E4A45DBF82}">
      <dsp:nvSpPr>
        <dsp:cNvPr id="0" name=""/>
        <dsp:cNvSpPr/>
      </dsp:nvSpPr>
      <dsp:spPr>
        <a:xfrm>
          <a:off x="71432" y="182460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84985-5F03-4B80-B317-98101CEAE1B5}">
      <dsp:nvSpPr>
        <dsp:cNvPr id="0" name=""/>
        <dsp:cNvSpPr/>
      </dsp:nvSpPr>
      <dsp:spPr>
        <a:xfrm>
          <a:off x="815721" y="973087"/>
          <a:ext cx="5674385" cy="4862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solidFill>
                <a:schemeClr val="tx1"/>
              </a:solidFill>
            </a:rPr>
            <a:t>Objetivos</a:t>
          </a:r>
        </a:p>
      </dsp:txBody>
      <dsp:txXfrm>
        <a:off x="815721" y="973087"/>
        <a:ext cx="5674385" cy="486276"/>
      </dsp:txXfrm>
    </dsp:sp>
    <dsp:sp modelId="{DC39D472-0250-4A30-A8C0-BA24184809A0}">
      <dsp:nvSpPr>
        <dsp:cNvPr id="0" name=""/>
        <dsp:cNvSpPr/>
      </dsp:nvSpPr>
      <dsp:spPr>
        <a:xfrm>
          <a:off x="511799" y="912303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13AC5-EACA-43EE-9220-31D938CC79AE}">
      <dsp:nvSpPr>
        <dsp:cNvPr id="0" name=""/>
        <dsp:cNvSpPr/>
      </dsp:nvSpPr>
      <dsp:spPr>
        <a:xfrm>
          <a:off x="1057040" y="1702394"/>
          <a:ext cx="5433066" cy="4862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solidFill>
                <a:schemeClr val="tx1"/>
              </a:solidFill>
            </a:rPr>
            <a:t>Materiales y métodos</a:t>
          </a:r>
        </a:p>
      </dsp:txBody>
      <dsp:txXfrm>
        <a:off x="1057040" y="1702394"/>
        <a:ext cx="5433066" cy="486276"/>
      </dsp:txXfrm>
    </dsp:sp>
    <dsp:sp modelId="{1F2E4B72-EBDC-4AEF-B918-A603FF6F8E9A}">
      <dsp:nvSpPr>
        <dsp:cNvPr id="0" name=""/>
        <dsp:cNvSpPr/>
      </dsp:nvSpPr>
      <dsp:spPr>
        <a:xfrm>
          <a:off x="753118" y="1641610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D5AB8-7E41-4755-A942-B0C0394190D9}">
      <dsp:nvSpPr>
        <dsp:cNvPr id="0" name=""/>
        <dsp:cNvSpPr/>
      </dsp:nvSpPr>
      <dsp:spPr>
        <a:xfrm>
          <a:off x="1134091" y="2432237"/>
          <a:ext cx="5356015" cy="4862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solidFill>
                <a:schemeClr val="tx1"/>
              </a:solidFill>
            </a:rPr>
            <a:t>Resultados y discusión</a:t>
          </a:r>
        </a:p>
      </dsp:txBody>
      <dsp:txXfrm>
        <a:off x="1134091" y="2432237"/>
        <a:ext cx="5356015" cy="486276"/>
      </dsp:txXfrm>
    </dsp:sp>
    <dsp:sp modelId="{674D744F-CF8A-42D3-B43C-6FD7A0105B0B}">
      <dsp:nvSpPr>
        <dsp:cNvPr id="0" name=""/>
        <dsp:cNvSpPr/>
      </dsp:nvSpPr>
      <dsp:spPr>
        <a:xfrm>
          <a:off x="830169" y="2371452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A7F44-F221-4E94-BF04-8C931B422A70}">
      <dsp:nvSpPr>
        <dsp:cNvPr id="0" name=""/>
        <dsp:cNvSpPr/>
      </dsp:nvSpPr>
      <dsp:spPr>
        <a:xfrm>
          <a:off x="1057040" y="3162079"/>
          <a:ext cx="5433066" cy="4862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solidFill>
                <a:schemeClr val="tx1"/>
              </a:solidFill>
            </a:rPr>
            <a:t>Conclusiones</a:t>
          </a:r>
        </a:p>
      </dsp:txBody>
      <dsp:txXfrm>
        <a:off x="1057040" y="3162079"/>
        <a:ext cx="5433066" cy="486276"/>
      </dsp:txXfrm>
    </dsp:sp>
    <dsp:sp modelId="{A9E9A9EA-48E3-487B-920F-2246BADC2221}">
      <dsp:nvSpPr>
        <dsp:cNvPr id="0" name=""/>
        <dsp:cNvSpPr/>
      </dsp:nvSpPr>
      <dsp:spPr>
        <a:xfrm>
          <a:off x="753118" y="3101295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60110-95F3-4214-85FA-9CD72297AC87}">
      <dsp:nvSpPr>
        <dsp:cNvPr id="0" name=""/>
        <dsp:cNvSpPr/>
      </dsp:nvSpPr>
      <dsp:spPr>
        <a:xfrm>
          <a:off x="815721" y="3891387"/>
          <a:ext cx="5674385" cy="4862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solidFill>
                <a:schemeClr val="tx1"/>
              </a:solidFill>
            </a:rPr>
            <a:t>Recomendaciones</a:t>
          </a:r>
        </a:p>
      </dsp:txBody>
      <dsp:txXfrm>
        <a:off x="815721" y="3891387"/>
        <a:ext cx="5674385" cy="486276"/>
      </dsp:txXfrm>
    </dsp:sp>
    <dsp:sp modelId="{BF570F49-8B5F-4F6C-9285-26D45C198242}">
      <dsp:nvSpPr>
        <dsp:cNvPr id="0" name=""/>
        <dsp:cNvSpPr/>
      </dsp:nvSpPr>
      <dsp:spPr>
        <a:xfrm>
          <a:off x="511799" y="3830602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C74E10-45A1-4E43-9C9C-48DB3C621524}">
      <dsp:nvSpPr>
        <dsp:cNvPr id="0" name=""/>
        <dsp:cNvSpPr/>
      </dsp:nvSpPr>
      <dsp:spPr>
        <a:xfrm>
          <a:off x="375355" y="4621229"/>
          <a:ext cx="6114752" cy="4862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solidFill>
                <a:schemeClr val="tx1"/>
              </a:solidFill>
            </a:rPr>
            <a:t>Agradecimientos</a:t>
          </a:r>
        </a:p>
      </dsp:txBody>
      <dsp:txXfrm>
        <a:off x="375355" y="4621229"/>
        <a:ext cx="6114752" cy="486276"/>
      </dsp:txXfrm>
    </dsp:sp>
    <dsp:sp modelId="{0326944E-3CDB-46ED-A4CB-87834708FBFE}">
      <dsp:nvSpPr>
        <dsp:cNvPr id="0" name=""/>
        <dsp:cNvSpPr/>
      </dsp:nvSpPr>
      <dsp:spPr>
        <a:xfrm>
          <a:off x="71432" y="4560445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388A2-FE5A-4601-A789-21C7DA0558C1}">
      <dsp:nvSpPr>
        <dsp:cNvPr id="0" name=""/>
        <dsp:cNvSpPr/>
      </dsp:nvSpPr>
      <dsp:spPr>
        <a:xfrm>
          <a:off x="0" y="0"/>
          <a:ext cx="959689" cy="29888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 dirty="0">
              <a:solidFill>
                <a:schemeClr val="tx1"/>
              </a:solidFill>
            </a:rPr>
            <a:t>Objetivo 1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221826" y="0"/>
        <a:ext cx="737862" cy="298884"/>
      </dsp:txXfrm>
    </dsp:sp>
    <dsp:sp modelId="{0AB764A5-2E43-42DD-A870-19A6710FEA4F}">
      <dsp:nvSpPr>
        <dsp:cNvPr id="0" name=""/>
        <dsp:cNvSpPr/>
      </dsp:nvSpPr>
      <dsp:spPr>
        <a:xfrm>
          <a:off x="29888" y="29888"/>
          <a:ext cx="191937" cy="239107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12FD64-705A-44EF-83CB-85C9FD8BA432}">
      <dsp:nvSpPr>
        <dsp:cNvPr id="0" name=""/>
        <dsp:cNvSpPr/>
      </dsp:nvSpPr>
      <dsp:spPr>
        <a:xfrm>
          <a:off x="0" y="328773"/>
          <a:ext cx="959689" cy="29888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 dirty="0">
              <a:solidFill>
                <a:schemeClr val="tx1"/>
              </a:solidFill>
            </a:rPr>
            <a:t>Objetivo 2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221826" y="328773"/>
        <a:ext cx="737862" cy="298884"/>
      </dsp:txXfrm>
    </dsp:sp>
    <dsp:sp modelId="{49F4EE21-6AF2-47E7-B7EF-28711737CBBF}">
      <dsp:nvSpPr>
        <dsp:cNvPr id="0" name=""/>
        <dsp:cNvSpPr/>
      </dsp:nvSpPr>
      <dsp:spPr>
        <a:xfrm>
          <a:off x="29888" y="358661"/>
          <a:ext cx="191937" cy="239107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68F5D-9D63-480B-A0ED-D10EC1087B73}">
      <dsp:nvSpPr>
        <dsp:cNvPr id="0" name=""/>
        <dsp:cNvSpPr/>
      </dsp:nvSpPr>
      <dsp:spPr>
        <a:xfrm>
          <a:off x="0" y="657546"/>
          <a:ext cx="959689" cy="29888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 dirty="0">
              <a:solidFill>
                <a:schemeClr val="tx1"/>
              </a:solidFill>
            </a:rPr>
            <a:t>Objetivo 3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221826" y="657546"/>
        <a:ext cx="737862" cy="298884"/>
      </dsp:txXfrm>
    </dsp:sp>
    <dsp:sp modelId="{4978F085-CE81-43FA-BA24-7FADCE1DE982}">
      <dsp:nvSpPr>
        <dsp:cNvPr id="0" name=""/>
        <dsp:cNvSpPr/>
      </dsp:nvSpPr>
      <dsp:spPr>
        <a:xfrm>
          <a:off x="29888" y="687434"/>
          <a:ext cx="191937" cy="239107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C0AB3-9550-4E1F-812A-F6E4B95B40D4}">
      <dsp:nvSpPr>
        <dsp:cNvPr id="0" name=""/>
        <dsp:cNvSpPr/>
      </dsp:nvSpPr>
      <dsp:spPr>
        <a:xfrm>
          <a:off x="4502" y="0"/>
          <a:ext cx="4330793" cy="4619243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6500" kern="1200" dirty="0">
              <a:solidFill>
                <a:schemeClr val="tx1"/>
              </a:solidFill>
            </a:rPr>
            <a:t>FASE 1</a:t>
          </a:r>
          <a:endParaRPr lang="en-US" sz="6500" kern="1200" dirty="0">
            <a:solidFill>
              <a:schemeClr val="tx1"/>
            </a:solidFill>
          </a:endParaRPr>
        </a:p>
      </dsp:txBody>
      <dsp:txXfrm>
        <a:off x="4502" y="0"/>
        <a:ext cx="4330793" cy="1385772"/>
      </dsp:txXfrm>
    </dsp:sp>
    <dsp:sp modelId="{D3BEDFDE-F80E-4EFB-BD32-2955C6EB0B2A}">
      <dsp:nvSpPr>
        <dsp:cNvPr id="0" name=""/>
        <dsp:cNvSpPr/>
      </dsp:nvSpPr>
      <dsp:spPr>
        <a:xfrm>
          <a:off x="437581" y="1385772"/>
          <a:ext cx="3464634" cy="3002507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>
              <a:solidFill>
                <a:schemeClr val="tx1"/>
              </a:solidFill>
            </a:rPr>
            <a:t>Preparación de Muestras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525521" y="1473712"/>
        <a:ext cx="3288754" cy="2826627"/>
      </dsp:txXfrm>
    </dsp:sp>
    <dsp:sp modelId="{3266253E-C265-4CFA-808E-FB4F0094E331}">
      <dsp:nvSpPr>
        <dsp:cNvPr id="0" name=""/>
        <dsp:cNvSpPr/>
      </dsp:nvSpPr>
      <dsp:spPr>
        <a:xfrm>
          <a:off x="4664607" y="0"/>
          <a:ext cx="4330793" cy="4619243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6500" kern="1200" dirty="0"/>
            <a:t>FASE 2</a:t>
          </a:r>
          <a:endParaRPr lang="en-US" sz="6500" kern="1200" dirty="0"/>
        </a:p>
      </dsp:txBody>
      <dsp:txXfrm>
        <a:off x="4664607" y="0"/>
        <a:ext cx="4330793" cy="1385772"/>
      </dsp:txXfrm>
    </dsp:sp>
    <dsp:sp modelId="{3F99D8E6-2B62-424B-A719-7A6625E72D0A}">
      <dsp:nvSpPr>
        <dsp:cNvPr id="0" name=""/>
        <dsp:cNvSpPr/>
      </dsp:nvSpPr>
      <dsp:spPr>
        <a:xfrm>
          <a:off x="5093184" y="1385885"/>
          <a:ext cx="3464634" cy="67292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 err="1">
              <a:solidFill>
                <a:schemeClr val="tx1"/>
              </a:solidFill>
            </a:rPr>
            <a:t>Genotipaje</a:t>
          </a:r>
          <a:r>
            <a:rPr lang="es-EC" sz="2300" kern="1200" dirty="0">
              <a:solidFill>
                <a:schemeClr val="tx1"/>
              </a:solidFill>
            </a:rPr>
            <a:t> M13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5112893" y="1405594"/>
        <a:ext cx="3425216" cy="633507"/>
      </dsp:txXfrm>
    </dsp:sp>
    <dsp:sp modelId="{B540377B-3832-4729-ACF7-888FC252DD56}">
      <dsp:nvSpPr>
        <dsp:cNvPr id="0" name=""/>
        <dsp:cNvSpPr/>
      </dsp:nvSpPr>
      <dsp:spPr>
        <a:xfrm>
          <a:off x="5093184" y="2162338"/>
          <a:ext cx="3464634" cy="672925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>
              <a:solidFill>
                <a:schemeClr val="tx1"/>
              </a:solidFill>
            </a:rPr>
            <a:t>Análisis de diversidad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5112893" y="2182047"/>
        <a:ext cx="3425216" cy="633507"/>
      </dsp:txXfrm>
    </dsp:sp>
    <dsp:sp modelId="{7677339A-8A6C-4EBB-B7DB-3566E431097C}">
      <dsp:nvSpPr>
        <dsp:cNvPr id="0" name=""/>
        <dsp:cNvSpPr/>
      </dsp:nvSpPr>
      <dsp:spPr>
        <a:xfrm>
          <a:off x="5093184" y="2938790"/>
          <a:ext cx="3464634" cy="672925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>
              <a:solidFill>
                <a:schemeClr val="tx1"/>
              </a:solidFill>
            </a:rPr>
            <a:t>Análisis de Estructura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5112893" y="2958499"/>
        <a:ext cx="3425216" cy="633507"/>
      </dsp:txXfrm>
    </dsp:sp>
    <dsp:sp modelId="{EEEB75FD-1E89-4020-8A73-794BC8C9D4E9}">
      <dsp:nvSpPr>
        <dsp:cNvPr id="0" name=""/>
        <dsp:cNvSpPr/>
      </dsp:nvSpPr>
      <dsp:spPr>
        <a:xfrm>
          <a:off x="5093184" y="3715242"/>
          <a:ext cx="3464634" cy="672925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>
              <a:solidFill>
                <a:schemeClr val="tx1"/>
              </a:solidFill>
            </a:rPr>
            <a:t>Identificación de Genotipos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5112893" y="3734951"/>
        <a:ext cx="3425216" cy="63350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413E2-AFFC-455F-8B59-104B466B80D8}">
      <dsp:nvSpPr>
        <dsp:cNvPr id="0" name=""/>
        <dsp:cNvSpPr/>
      </dsp:nvSpPr>
      <dsp:spPr>
        <a:xfrm>
          <a:off x="484482" y="0"/>
          <a:ext cx="808038" cy="44891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solidFill>
                <a:schemeClr val="tx1"/>
              </a:solidFill>
            </a:rPr>
            <a:t>Similar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497630" y="13148"/>
        <a:ext cx="781742" cy="422614"/>
      </dsp:txXfrm>
    </dsp:sp>
    <dsp:sp modelId="{D82851DB-FFD0-4F5E-9E41-31CF5475C1AB}">
      <dsp:nvSpPr>
        <dsp:cNvPr id="0" name=""/>
        <dsp:cNvSpPr/>
      </dsp:nvSpPr>
      <dsp:spPr>
        <a:xfrm>
          <a:off x="1651648" y="0"/>
          <a:ext cx="808038" cy="44891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solidFill>
                <a:schemeClr val="tx1"/>
              </a:solidFill>
            </a:rPr>
            <a:t>Distinto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664796" y="13148"/>
        <a:ext cx="781742" cy="422614"/>
      </dsp:txXfrm>
    </dsp:sp>
    <dsp:sp modelId="{D1CCE25C-8390-4120-BE18-679541FC28D6}">
      <dsp:nvSpPr>
        <dsp:cNvPr id="0" name=""/>
        <dsp:cNvSpPr/>
      </dsp:nvSpPr>
      <dsp:spPr>
        <a:xfrm>
          <a:off x="1303743" y="1907867"/>
          <a:ext cx="336682" cy="336682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1FA2C-8B0D-47FD-978C-1262767AF977}">
      <dsp:nvSpPr>
        <dsp:cNvPr id="0" name=""/>
        <dsp:cNvSpPr/>
      </dsp:nvSpPr>
      <dsp:spPr>
        <a:xfrm>
          <a:off x="462037" y="1766909"/>
          <a:ext cx="2020095" cy="1364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C11C9F-1A4B-42B1-BD52-02DFA7CDB5C3}">
      <dsp:nvSpPr>
        <dsp:cNvPr id="0" name=""/>
        <dsp:cNvSpPr/>
      </dsp:nvSpPr>
      <dsp:spPr>
        <a:xfrm>
          <a:off x="484482" y="547670"/>
          <a:ext cx="808038" cy="1203078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</a:rPr>
            <a:t>Temperatura de alineamiento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23927" y="587115"/>
        <a:ext cx="729148" cy="1124188"/>
      </dsp:txXfrm>
    </dsp:sp>
    <dsp:sp modelId="{F7F119A6-A5CA-4916-B05A-F473F5E4C713}">
      <dsp:nvSpPr>
        <dsp:cNvPr id="0" name=""/>
        <dsp:cNvSpPr/>
      </dsp:nvSpPr>
      <dsp:spPr>
        <a:xfrm>
          <a:off x="1611553" y="547670"/>
          <a:ext cx="888227" cy="1203078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</a:rPr>
            <a:t>Rango de Amplificación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654913" y="591030"/>
        <a:ext cx="801507" cy="11163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46993-A49E-4DB0-B054-D7665877A37D}">
      <dsp:nvSpPr>
        <dsp:cNvPr id="0" name=""/>
        <dsp:cNvSpPr/>
      </dsp:nvSpPr>
      <dsp:spPr>
        <a:xfrm>
          <a:off x="0" y="238405"/>
          <a:ext cx="3032721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3875E-C120-4A95-9B30-1AFB4B990813}">
      <dsp:nvSpPr>
        <dsp:cNvPr id="0" name=""/>
        <dsp:cNvSpPr/>
      </dsp:nvSpPr>
      <dsp:spPr>
        <a:xfrm>
          <a:off x="151636" y="2245"/>
          <a:ext cx="2122905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241" tIns="0" rIns="8024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Frecuencia Alélica</a:t>
          </a:r>
          <a:endParaRPr lang="en-US" sz="1600" kern="1200" dirty="0"/>
        </a:p>
      </dsp:txBody>
      <dsp:txXfrm>
        <a:off x="174693" y="25302"/>
        <a:ext cx="2076791" cy="426206"/>
      </dsp:txXfrm>
    </dsp:sp>
    <dsp:sp modelId="{25F6642E-722E-443D-971F-6C0C6BBDCCDE}">
      <dsp:nvSpPr>
        <dsp:cNvPr id="0" name=""/>
        <dsp:cNvSpPr/>
      </dsp:nvSpPr>
      <dsp:spPr>
        <a:xfrm>
          <a:off x="0" y="964165"/>
          <a:ext cx="3032721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ADD8A-D887-45EE-AB3E-7FC2B4C39D36}">
      <dsp:nvSpPr>
        <dsp:cNvPr id="0" name=""/>
        <dsp:cNvSpPr/>
      </dsp:nvSpPr>
      <dsp:spPr>
        <a:xfrm>
          <a:off x="151636" y="728005"/>
          <a:ext cx="2122905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241" tIns="0" rIns="8024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 err="1"/>
            <a:t>Heterocigosidad</a:t>
          </a:r>
          <a:r>
            <a:rPr lang="es-EC" sz="1600" kern="1200" dirty="0"/>
            <a:t> Observada</a:t>
          </a:r>
          <a:endParaRPr lang="en-US" sz="1600" kern="1200" dirty="0"/>
        </a:p>
      </dsp:txBody>
      <dsp:txXfrm>
        <a:off x="174693" y="751062"/>
        <a:ext cx="2076791" cy="426206"/>
      </dsp:txXfrm>
    </dsp:sp>
    <dsp:sp modelId="{FCC59701-E529-4C3E-A142-A44170C4182B}">
      <dsp:nvSpPr>
        <dsp:cNvPr id="0" name=""/>
        <dsp:cNvSpPr/>
      </dsp:nvSpPr>
      <dsp:spPr>
        <a:xfrm>
          <a:off x="0" y="1689925"/>
          <a:ext cx="3032721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CEE3-7655-402A-A527-EB7C824893A8}">
      <dsp:nvSpPr>
        <dsp:cNvPr id="0" name=""/>
        <dsp:cNvSpPr/>
      </dsp:nvSpPr>
      <dsp:spPr>
        <a:xfrm>
          <a:off x="151636" y="1453765"/>
          <a:ext cx="2122905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241" tIns="0" rIns="8024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 err="1"/>
            <a:t>Heterocigosidad</a:t>
          </a:r>
          <a:r>
            <a:rPr lang="es-EC" sz="1600" kern="1200" dirty="0"/>
            <a:t> Esperada</a:t>
          </a:r>
          <a:endParaRPr lang="en-US" sz="1600" kern="1200" dirty="0"/>
        </a:p>
      </dsp:txBody>
      <dsp:txXfrm>
        <a:off x="174693" y="1476822"/>
        <a:ext cx="2076791" cy="426206"/>
      </dsp:txXfrm>
    </dsp:sp>
    <dsp:sp modelId="{56E0D144-FB2F-4C6A-A941-F6C819D7FD34}">
      <dsp:nvSpPr>
        <dsp:cNvPr id="0" name=""/>
        <dsp:cNvSpPr/>
      </dsp:nvSpPr>
      <dsp:spPr>
        <a:xfrm>
          <a:off x="0" y="2415685"/>
          <a:ext cx="3032721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8D2B53-452C-4F42-B0A0-5A4A6DA59698}">
      <dsp:nvSpPr>
        <dsp:cNvPr id="0" name=""/>
        <dsp:cNvSpPr/>
      </dsp:nvSpPr>
      <dsp:spPr>
        <a:xfrm>
          <a:off x="151636" y="2179525"/>
          <a:ext cx="2122905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241" tIns="0" rIns="8024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Contenido de Información Polimórfica</a:t>
          </a:r>
          <a:endParaRPr lang="en-US" sz="1600" kern="1200" dirty="0"/>
        </a:p>
      </dsp:txBody>
      <dsp:txXfrm>
        <a:off x="174693" y="2202582"/>
        <a:ext cx="2076791" cy="42620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46993-A49E-4DB0-B054-D7665877A37D}">
      <dsp:nvSpPr>
        <dsp:cNvPr id="0" name=""/>
        <dsp:cNvSpPr/>
      </dsp:nvSpPr>
      <dsp:spPr>
        <a:xfrm>
          <a:off x="0" y="298561"/>
          <a:ext cx="2729804" cy="428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3875E-C120-4A95-9B30-1AFB4B990813}">
      <dsp:nvSpPr>
        <dsp:cNvPr id="0" name=""/>
        <dsp:cNvSpPr/>
      </dsp:nvSpPr>
      <dsp:spPr>
        <a:xfrm>
          <a:off x="136490" y="47641"/>
          <a:ext cx="1910862" cy="501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226" tIns="0" rIns="7222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Coeficiente de endogamia (F</a:t>
          </a:r>
          <a:r>
            <a:rPr lang="es-EC" sz="1000" kern="1200" dirty="0"/>
            <a:t>IS</a:t>
          </a:r>
          <a:r>
            <a:rPr lang="es-EC" sz="1600" kern="1200" dirty="0"/>
            <a:t>)</a:t>
          </a:r>
          <a:endParaRPr lang="en-US" sz="1600" kern="1200" dirty="0"/>
        </a:p>
      </dsp:txBody>
      <dsp:txXfrm>
        <a:off x="160988" y="72139"/>
        <a:ext cx="1861866" cy="452844"/>
      </dsp:txXfrm>
    </dsp:sp>
    <dsp:sp modelId="{25F6642E-722E-443D-971F-6C0C6BBDCCDE}">
      <dsp:nvSpPr>
        <dsp:cNvPr id="0" name=""/>
        <dsp:cNvSpPr/>
      </dsp:nvSpPr>
      <dsp:spPr>
        <a:xfrm>
          <a:off x="0" y="1069681"/>
          <a:ext cx="2729804" cy="428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ADD8A-D887-45EE-AB3E-7FC2B4C39D36}">
      <dsp:nvSpPr>
        <dsp:cNvPr id="0" name=""/>
        <dsp:cNvSpPr/>
      </dsp:nvSpPr>
      <dsp:spPr>
        <a:xfrm>
          <a:off x="136490" y="818761"/>
          <a:ext cx="1910862" cy="501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226" tIns="0" rIns="7222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Índice de fijación  (F</a:t>
          </a:r>
          <a:r>
            <a:rPr lang="es-EC" sz="1050" kern="1200" dirty="0"/>
            <a:t>IT</a:t>
          </a:r>
          <a:r>
            <a:rPr lang="es-EC" sz="1600" kern="1200" dirty="0"/>
            <a:t>)</a:t>
          </a:r>
          <a:endParaRPr lang="en-US" sz="1600" kern="1200" dirty="0"/>
        </a:p>
      </dsp:txBody>
      <dsp:txXfrm>
        <a:off x="160988" y="843259"/>
        <a:ext cx="1861866" cy="452844"/>
      </dsp:txXfrm>
    </dsp:sp>
    <dsp:sp modelId="{FCC59701-E529-4C3E-A142-A44170C4182B}">
      <dsp:nvSpPr>
        <dsp:cNvPr id="0" name=""/>
        <dsp:cNvSpPr/>
      </dsp:nvSpPr>
      <dsp:spPr>
        <a:xfrm>
          <a:off x="0" y="1840801"/>
          <a:ext cx="2729804" cy="428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CEE3-7655-402A-A527-EB7C824893A8}">
      <dsp:nvSpPr>
        <dsp:cNvPr id="0" name=""/>
        <dsp:cNvSpPr/>
      </dsp:nvSpPr>
      <dsp:spPr>
        <a:xfrm>
          <a:off x="136490" y="1589881"/>
          <a:ext cx="1910862" cy="501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226" tIns="0" rIns="7222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Coeficiente de fijación (F</a:t>
          </a:r>
          <a:r>
            <a:rPr lang="es-EC" sz="1050" kern="1200" dirty="0"/>
            <a:t>ST</a:t>
          </a:r>
          <a:r>
            <a:rPr lang="es-EC" sz="1600" kern="1200" dirty="0"/>
            <a:t>)</a:t>
          </a:r>
          <a:endParaRPr lang="en-US" sz="1600" kern="1200" dirty="0"/>
        </a:p>
      </dsp:txBody>
      <dsp:txXfrm>
        <a:off x="160988" y="1614379"/>
        <a:ext cx="1861866" cy="45284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E7F9A-CE3A-4EA9-97D0-B52A3F3C9BF5}">
      <dsp:nvSpPr>
        <dsp:cNvPr id="0" name=""/>
        <dsp:cNvSpPr/>
      </dsp:nvSpPr>
      <dsp:spPr>
        <a:xfrm>
          <a:off x="0" y="25632"/>
          <a:ext cx="2409423" cy="680209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</a:rPr>
            <a:t>Asignación a Poblaciones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3205" y="58837"/>
        <a:ext cx="2343013" cy="613799"/>
      </dsp:txXfrm>
    </dsp:sp>
    <dsp:sp modelId="{FE51CC8C-138A-4375-95B2-3FF0ADA33017}">
      <dsp:nvSpPr>
        <dsp:cNvPr id="0" name=""/>
        <dsp:cNvSpPr/>
      </dsp:nvSpPr>
      <dsp:spPr>
        <a:xfrm>
          <a:off x="0" y="890162"/>
          <a:ext cx="2409423" cy="64166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</a:rPr>
            <a:t>Matriz de </a:t>
          </a:r>
          <a:r>
            <a:rPr lang="es-EC" sz="1600" kern="1200" dirty="0" err="1">
              <a:solidFill>
                <a:schemeClr val="tx1"/>
              </a:solidFill>
            </a:rPr>
            <a:t>disimiliaridad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1324" y="921486"/>
        <a:ext cx="2346775" cy="579019"/>
      </dsp:txXfrm>
    </dsp:sp>
    <dsp:sp modelId="{626512BB-F37C-4877-B61A-E2A35BBF34E1}">
      <dsp:nvSpPr>
        <dsp:cNvPr id="0" name=""/>
        <dsp:cNvSpPr/>
      </dsp:nvSpPr>
      <dsp:spPr>
        <a:xfrm>
          <a:off x="0" y="1716150"/>
          <a:ext cx="2409423" cy="480753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 err="1">
              <a:solidFill>
                <a:schemeClr val="tx1"/>
              </a:solidFill>
            </a:rPr>
            <a:t>Dendograma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3468" y="1739618"/>
        <a:ext cx="2362487" cy="433817"/>
      </dsp:txXfrm>
    </dsp:sp>
    <dsp:sp modelId="{308928C5-28F9-4E9B-813F-ED587B245125}">
      <dsp:nvSpPr>
        <dsp:cNvPr id="0" name=""/>
        <dsp:cNvSpPr/>
      </dsp:nvSpPr>
      <dsp:spPr>
        <a:xfrm>
          <a:off x="0" y="2196903"/>
          <a:ext cx="2409423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49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600" kern="1200" dirty="0"/>
            <a:t>UPGMA y NJ (1000 iteraciones)</a:t>
          </a:r>
          <a:endParaRPr lang="en-US" sz="1600" kern="1200" dirty="0"/>
        </a:p>
      </dsp:txBody>
      <dsp:txXfrm>
        <a:off x="0" y="2196903"/>
        <a:ext cx="2409423" cy="1059840"/>
      </dsp:txXfrm>
    </dsp:sp>
    <dsp:sp modelId="{C4FDB0C5-2FE1-4639-8B88-6E467C30362D}">
      <dsp:nvSpPr>
        <dsp:cNvPr id="0" name=""/>
        <dsp:cNvSpPr/>
      </dsp:nvSpPr>
      <dsp:spPr>
        <a:xfrm>
          <a:off x="0" y="3256743"/>
          <a:ext cx="2409423" cy="119808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</a:rPr>
            <a:t>Análisis de Coordenadas Principales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8485" y="3315228"/>
        <a:ext cx="2292453" cy="108111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46993-A49E-4DB0-B054-D7665877A37D}">
      <dsp:nvSpPr>
        <dsp:cNvPr id="0" name=""/>
        <dsp:cNvSpPr/>
      </dsp:nvSpPr>
      <dsp:spPr>
        <a:xfrm>
          <a:off x="0" y="405121"/>
          <a:ext cx="3588158" cy="6804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3875E-C120-4A95-9B30-1AFB4B990813}">
      <dsp:nvSpPr>
        <dsp:cNvPr id="0" name=""/>
        <dsp:cNvSpPr/>
      </dsp:nvSpPr>
      <dsp:spPr>
        <a:xfrm>
          <a:off x="179407" y="6601"/>
          <a:ext cx="2511710" cy="7970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4937" tIns="0" rIns="9493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Identificación de genotipos que correspondan a una variedad del programa de arroz</a:t>
          </a:r>
          <a:endParaRPr lang="en-US" sz="1600" kern="1200" dirty="0"/>
        </a:p>
      </dsp:txBody>
      <dsp:txXfrm>
        <a:off x="218315" y="45509"/>
        <a:ext cx="2433894" cy="719224"/>
      </dsp:txXfrm>
    </dsp:sp>
    <dsp:sp modelId="{25F6642E-722E-443D-971F-6C0C6BBDCCDE}">
      <dsp:nvSpPr>
        <dsp:cNvPr id="0" name=""/>
        <dsp:cNvSpPr/>
      </dsp:nvSpPr>
      <dsp:spPr>
        <a:xfrm>
          <a:off x="0" y="1629841"/>
          <a:ext cx="3588158" cy="6804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ADD8A-D887-45EE-AB3E-7FC2B4C39D36}">
      <dsp:nvSpPr>
        <dsp:cNvPr id="0" name=""/>
        <dsp:cNvSpPr/>
      </dsp:nvSpPr>
      <dsp:spPr>
        <a:xfrm>
          <a:off x="179407" y="1231321"/>
          <a:ext cx="2511710" cy="7970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4937" tIns="0" rIns="9493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Similitud entre variedades provenientes del programa de arroz</a:t>
          </a:r>
          <a:endParaRPr lang="en-US" sz="1600" kern="1200" dirty="0"/>
        </a:p>
      </dsp:txBody>
      <dsp:txXfrm>
        <a:off x="218315" y="1270229"/>
        <a:ext cx="2433894" cy="71922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B3281-F838-4A84-9EA4-C5CEFF2543DF}">
      <dsp:nvSpPr>
        <dsp:cNvPr id="0" name=""/>
        <dsp:cNvSpPr/>
      </dsp:nvSpPr>
      <dsp:spPr>
        <a:xfrm>
          <a:off x="0" y="0"/>
          <a:ext cx="2061186" cy="906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17 loci analizados</a:t>
          </a:r>
          <a:endParaRPr lang="en-US" sz="1600" kern="1200" dirty="0"/>
        </a:p>
      </dsp:txBody>
      <dsp:txXfrm>
        <a:off x="26554" y="26554"/>
        <a:ext cx="1082878" cy="853506"/>
      </dsp:txXfrm>
    </dsp:sp>
    <dsp:sp modelId="{708F2591-B17C-4D01-B2AC-E05E4BC8CFC6}">
      <dsp:nvSpPr>
        <dsp:cNvPr id="0" name=""/>
        <dsp:cNvSpPr/>
      </dsp:nvSpPr>
      <dsp:spPr>
        <a:xfrm>
          <a:off x="181869" y="1057716"/>
          <a:ext cx="2061186" cy="906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7936"/>
                <a:satOff val="-2012"/>
                <a:lumOff val="1284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75 alelos</a:t>
          </a:r>
          <a:endParaRPr lang="en-US" sz="1600" kern="1200" dirty="0"/>
        </a:p>
      </dsp:txBody>
      <dsp:txXfrm>
        <a:off x="208423" y="1084270"/>
        <a:ext cx="1236909" cy="853506"/>
      </dsp:txXfrm>
    </dsp:sp>
    <dsp:sp modelId="{AB50C768-AF2A-4535-A255-4AC46A783CF0}">
      <dsp:nvSpPr>
        <dsp:cNvPr id="0" name=""/>
        <dsp:cNvSpPr/>
      </dsp:nvSpPr>
      <dsp:spPr>
        <a:xfrm>
          <a:off x="363738" y="2115433"/>
          <a:ext cx="2061186" cy="906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4 alelos/locus</a:t>
          </a:r>
          <a:endParaRPr lang="en-US" sz="1600" kern="1200" dirty="0"/>
        </a:p>
      </dsp:txBody>
      <dsp:txXfrm>
        <a:off x="390292" y="2141987"/>
        <a:ext cx="1236909" cy="853506"/>
      </dsp:txXfrm>
    </dsp:sp>
    <dsp:sp modelId="{832EFF88-B31B-48BD-9158-B0E50F8EEFA0}">
      <dsp:nvSpPr>
        <dsp:cNvPr id="0" name=""/>
        <dsp:cNvSpPr/>
      </dsp:nvSpPr>
      <dsp:spPr>
        <a:xfrm>
          <a:off x="1471886" y="687515"/>
          <a:ext cx="589299" cy="58929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604478" y="687515"/>
        <a:ext cx="324115" cy="443447"/>
      </dsp:txXfrm>
    </dsp:sp>
    <dsp:sp modelId="{188BBE82-51DA-4B71-91BA-B57676ED5ECE}">
      <dsp:nvSpPr>
        <dsp:cNvPr id="0" name=""/>
        <dsp:cNvSpPr/>
      </dsp:nvSpPr>
      <dsp:spPr>
        <a:xfrm>
          <a:off x="1653756" y="1739188"/>
          <a:ext cx="589299" cy="58929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786348" y="1739188"/>
        <a:ext cx="324115" cy="44344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65E2D-243F-47FB-B9DA-EEFE0CD71F84}">
      <dsp:nvSpPr>
        <dsp:cNvPr id="0" name=""/>
        <dsp:cNvSpPr/>
      </dsp:nvSpPr>
      <dsp:spPr>
        <a:xfrm>
          <a:off x="0" y="400662"/>
          <a:ext cx="1902279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89C8B1-115A-41BA-BDA8-2F38FB8B086E}">
      <dsp:nvSpPr>
        <dsp:cNvPr id="0" name=""/>
        <dsp:cNvSpPr/>
      </dsp:nvSpPr>
      <dsp:spPr>
        <a:xfrm>
          <a:off x="91332" y="49308"/>
          <a:ext cx="1331595" cy="73800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331" tIns="0" rIns="5033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Ho de 0.0793</a:t>
          </a:r>
          <a:endParaRPr lang="en-US" sz="1600" kern="1200" dirty="0"/>
        </a:p>
      </dsp:txBody>
      <dsp:txXfrm>
        <a:off x="127358" y="85334"/>
        <a:ext cx="1259543" cy="665948"/>
      </dsp:txXfrm>
    </dsp:sp>
    <dsp:sp modelId="{BA3F5533-1DF4-401E-AE40-4F4F34B9217E}">
      <dsp:nvSpPr>
        <dsp:cNvPr id="0" name=""/>
        <dsp:cNvSpPr/>
      </dsp:nvSpPr>
      <dsp:spPr>
        <a:xfrm>
          <a:off x="0" y="1534662"/>
          <a:ext cx="1902279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BFDA57-3127-4085-A5A8-CAE69B091FCF}">
      <dsp:nvSpPr>
        <dsp:cNvPr id="0" name=""/>
        <dsp:cNvSpPr/>
      </dsp:nvSpPr>
      <dsp:spPr>
        <a:xfrm>
          <a:off x="91332" y="1183308"/>
          <a:ext cx="1331595" cy="73800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331" tIns="0" rIns="5033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Cultivo altamente endogámico</a:t>
          </a:r>
          <a:endParaRPr lang="en-US" sz="1600" kern="1200" dirty="0"/>
        </a:p>
      </dsp:txBody>
      <dsp:txXfrm>
        <a:off x="127358" y="1219334"/>
        <a:ext cx="1259543" cy="66594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AAD81-99AD-4E1C-B6A1-D40F6D25CCF1}">
      <dsp:nvSpPr>
        <dsp:cNvPr id="0" name=""/>
        <dsp:cNvSpPr/>
      </dsp:nvSpPr>
      <dsp:spPr>
        <a:xfrm>
          <a:off x="35886" y="504"/>
          <a:ext cx="1720825" cy="1032495"/>
        </a:xfrm>
        <a:prstGeom prst="rect">
          <a:avLst/>
        </a:prstGeom>
        <a:solidFill>
          <a:srgbClr val="FAF77A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Origen los mismos progenitores</a:t>
          </a:r>
          <a:endParaRPr lang="en-US" sz="1600" kern="1200" dirty="0"/>
        </a:p>
      </dsp:txBody>
      <dsp:txXfrm>
        <a:off x="35886" y="504"/>
        <a:ext cx="1720825" cy="10324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E291C-E4F7-4436-8460-D7590F5ED301}">
      <dsp:nvSpPr>
        <dsp:cNvPr id="0" name=""/>
        <dsp:cNvSpPr/>
      </dsp:nvSpPr>
      <dsp:spPr>
        <a:xfrm>
          <a:off x="-4136267" y="-634769"/>
          <a:ext cx="4928664" cy="4928664"/>
        </a:xfrm>
        <a:prstGeom prst="blockArc">
          <a:avLst>
            <a:gd name="adj1" fmla="val 18900000"/>
            <a:gd name="adj2" fmla="val 2700000"/>
            <a:gd name="adj3" fmla="val 438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98F66-37D3-4072-B300-978D6360F5BD}">
      <dsp:nvSpPr>
        <dsp:cNvPr id="0" name=""/>
        <dsp:cNvSpPr/>
      </dsp:nvSpPr>
      <dsp:spPr>
        <a:xfrm>
          <a:off x="347125" y="228622"/>
          <a:ext cx="2973593" cy="4575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317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/>
            <a:t>Gramínea anual</a:t>
          </a:r>
          <a:endParaRPr lang="en-US" sz="1600" kern="1200" dirty="0"/>
        </a:p>
      </dsp:txBody>
      <dsp:txXfrm>
        <a:off x="347125" y="228622"/>
        <a:ext cx="2973593" cy="457536"/>
      </dsp:txXfrm>
    </dsp:sp>
    <dsp:sp modelId="{346030B2-9268-4B0F-BE1E-CC0347F8AEF5}">
      <dsp:nvSpPr>
        <dsp:cNvPr id="0" name=""/>
        <dsp:cNvSpPr/>
      </dsp:nvSpPr>
      <dsp:spPr>
        <a:xfrm>
          <a:off x="61164" y="171430"/>
          <a:ext cx="571921" cy="5719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9AB3806-D506-459D-8632-B93A82F33E93}">
      <dsp:nvSpPr>
        <dsp:cNvPr id="0" name=""/>
        <dsp:cNvSpPr/>
      </dsp:nvSpPr>
      <dsp:spPr>
        <a:xfrm>
          <a:off x="674982" y="914708"/>
          <a:ext cx="2645736" cy="4575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317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/>
            <a:t>Compuesta de nudos y entre nudos</a:t>
          </a:r>
          <a:endParaRPr lang="en-US" sz="1600" kern="1200" dirty="0"/>
        </a:p>
      </dsp:txBody>
      <dsp:txXfrm>
        <a:off x="674982" y="914708"/>
        <a:ext cx="2645736" cy="457536"/>
      </dsp:txXfrm>
    </dsp:sp>
    <dsp:sp modelId="{B70F71EF-BD3D-4AD3-B67A-457154B19F6D}">
      <dsp:nvSpPr>
        <dsp:cNvPr id="0" name=""/>
        <dsp:cNvSpPr/>
      </dsp:nvSpPr>
      <dsp:spPr>
        <a:xfrm>
          <a:off x="389022" y="857515"/>
          <a:ext cx="571921" cy="5719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3FD8AA0-6B54-4120-9218-57AAB5EC4170}">
      <dsp:nvSpPr>
        <dsp:cNvPr id="0" name=""/>
        <dsp:cNvSpPr/>
      </dsp:nvSpPr>
      <dsp:spPr>
        <a:xfrm>
          <a:off x="775608" y="1600794"/>
          <a:ext cx="2545110" cy="4575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317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/>
            <a:t>Inflorescencia en panícula</a:t>
          </a:r>
          <a:endParaRPr lang="en-US" sz="1600" kern="1200" dirty="0"/>
        </a:p>
      </dsp:txBody>
      <dsp:txXfrm>
        <a:off x="775608" y="1600794"/>
        <a:ext cx="2545110" cy="457536"/>
      </dsp:txXfrm>
    </dsp:sp>
    <dsp:sp modelId="{46DB8BD0-3937-44B9-B3C2-672CABA1D1AA}">
      <dsp:nvSpPr>
        <dsp:cNvPr id="0" name=""/>
        <dsp:cNvSpPr/>
      </dsp:nvSpPr>
      <dsp:spPr>
        <a:xfrm>
          <a:off x="489648" y="1543601"/>
          <a:ext cx="571921" cy="5719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F6F7469-4BF9-42D2-9450-E261E840B638}">
      <dsp:nvSpPr>
        <dsp:cNvPr id="0" name=""/>
        <dsp:cNvSpPr/>
      </dsp:nvSpPr>
      <dsp:spPr>
        <a:xfrm>
          <a:off x="674982" y="2286879"/>
          <a:ext cx="2645736" cy="4575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317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/>
            <a:t>Tamaño entre 0,4 y 7 m</a:t>
          </a:r>
          <a:endParaRPr lang="en-US" sz="1600" kern="1200" dirty="0"/>
        </a:p>
      </dsp:txBody>
      <dsp:txXfrm>
        <a:off x="674982" y="2286879"/>
        <a:ext cx="2645736" cy="457536"/>
      </dsp:txXfrm>
    </dsp:sp>
    <dsp:sp modelId="{012B6C67-EC2D-4D3C-9C41-64983ADB5A1B}">
      <dsp:nvSpPr>
        <dsp:cNvPr id="0" name=""/>
        <dsp:cNvSpPr/>
      </dsp:nvSpPr>
      <dsp:spPr>
        <a:xfrm>
          <a:off x="389022" y="2229687"/>
          <a:ext cx="571921" cy="5719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BB50292-3129-4C8A-BDC2-1BD55EB4D949}">
      <dsp:nvSpPr>
        <dsp:cNvPr id="0" name=""/>
        <dsp:cNvSpPr/>
      </dsp:nvSpPr>
      <dsp:spPr>
        <a:xfrm>
          <a:off x="347125" y="2972965"/>
          <a:ext cx="2973593" cy="4575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317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/>
            <a:t>Diploide con 12 cromosomas</a:t>
          </a:r>
          <a:endParaRPr lang="en-US" sz="1600" kern="1200" dirty="0"/>
        </a:p>
      </dsp:txBody>
      <dsp:txXfrm>
        <a:off x="347125" y="2972965"/>
        <a:ext cx="2973593" cy="457536"/>
      </dsp:txXfrm>
    </dsp:sp>
    <dsp:sp modelId="{8AFFE69E-02BD-43DF-B8C4-C381D6EFFF16}">
      <dsp:nvSpPr>
        <dsp:cNvPr id="0" name=""/>
        <dsp:cNvSpPr/>
      </dsp:nvSpPr>
      <dsp:spPr>
        <a:xfrm>
          <a:off x="61164" y="2915773"/>
          <a:ext cx="571921" cy="5719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388A2-FE5A-4601-A789-21C7DA0558C1}">
      <dsp:nvSpPr>
        <dsp:cNvPr id="0" name=""/>
        <dsp:cNvSpPr/>
      </dsp:nvSpPr>
      <dsp:spPr>
        <a:xfrm>
          <a:off x="0" y="0"/>
          <a:ext cx="693337" cy="258159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olidFill>
                <a:schemeClr val="tx1"/>
              </a:solidFill>
            </a:rPr>
            <a:t>POP1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64483" y="0"/>
        <a:ext cx="528853" cy="258159"/>
      </dsp:txXfrm>
    </dsp:sp>
    <dsp:sp modelId="{0AB764A5-2E43-42DD-A870-19A6710FEA4F}">
      <dsp:nvSpPr>
        <dsp:cNvPr id="0" name=""/>
        <dsp:cNvSpPr/>
      </dsp:nvSpPr>
      <dsp:spPr>
        <a:xfrm>
          <a:off x="25815" y="25815"/>
          <a:ext cx="138667" cy="20652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12FD64-705A-44EF-83CB-85C9FD8BA432}">
      <dsp:nvSpPr>
        <dsp:cNvPr id="0" name=""/>
        <dsp:cNvSpPr/>
      </dsp:nvSpPr>
      <dsp:spPr>
        <a:xfrm>
          <a:off x="0" y="283975"/>
          <a:ext cx="693337" cy="258159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olidFill>
                <a:schemeClr val="tx1"/>
              </a:solidFill>
            </a:rPr>
            <a:t>POP2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64483" y="283975"/>
        <a:ext cx="528853" cy="258159"/>
      </dsp:txXfrm>
    </dsp:sp>
    <dsp:sp modelId="{49F4EE21-6AF2-47E7-B7EF-28711737CBBF}">
      <dsp:nvSpPr>
        <dsp:cNvPr id="0" name=""/>
        <dsp:cNvSpPr/>
      </dsp:nvSpPr>
      <dsp:spPr>
        <a:xfrm>
          <a:off x="25815" y="309791"/>
          <a:ext cx="138667" cy="20652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388A2-FE5A-4601-A789-21C7DA0558C1}">
      <dsp:nvSpPr>
        <dsp:cNvPr id="0" name=""/>
        <dsp:cNvSpPr/>
      </dsp:nvSpPr>
      <dsp:spPr>
        <a:xfrm>
          <a:off x="0" y="0"/>
          <a:ext cx="469120" cy="18236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 dirty="0">
              <a:solidFill>
                <a:schemeClr val="tx1"/>
              </a:solidFill>
            </a:rPr>
            <a:t>POP1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12060" y="0"/>
        <a:ext cx="357059" cy="182360"/>
      </dsp:txXfrm>
    </dsp:sp>
    <dsp:sp modelId="{0AB764A5-2E43-42DD-A870-19A6710FEA4F}">
      <dsp:nvSpPr>
        <dsp:cNvPr id="0" name=""/>
        <dsp:cNvSpPr/>
      </dsp:nvSpPr>
      <dsp:spPr>
        <a:xfrm>
          <a:off x="18236" y="18236"/>
          <a:ext cx="93824" cy="14588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12FD64-705A-44EF-83CB-85C9FD8BA432}">
      <dsp:nvSpPr>
        <dsp:cNvPr id="0" name=""/>
        <dsp:cNvSpPr/>
      </dsp:nvSpPr>
      <dsp:spPr>
        <a:xfrm>
          <a:off x="0" y="200596"/>
          <a:ext cx="469120" cy="18236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 dirty="0">
              <a:solidFill>
                <a:schemeClr val="tx1"/>
              </a:solidFill>
            </a:rPr>
            <a:t>POP2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12060" y="200596"/>
        <a:ext cx="357059" cy="182360"/>
      </dsp:txXfrm>
    </dsp:sp>
    <dsp:sp modelId="{49F4EE21-6AF2-47E7-B7EF-28711737CBBF}">
      <dsp:nvSpPr>
        <dsp:cNvPr id="0" name=""/>
        <dsp:cNvSpPr/>
      </dsp:nvSpPr>
      <dsp:spPr>
        <a:xfrm>
          <a:off x="18236" y="218832"/>
          <a:ext cx="93824" cy="145888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77F68-F302-478C-95B9-BA5BB4BE596F}">
      <dsp:nvSpPr>
        <dsp:cNvPr id="0" name=""/>
        <dsp:cNvSpPr/>
      </dsp:nvSpPr>
      <dsp:spPr>
        <a:xfrm>
          <a:off x="0" y="0"/>
          <a:ext cx="2543363" cy="10801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Mejor agrupamientos que UPGMA</a:t>
          </a:r>
          <a:endParaRPr lang="en-US" sz="1600" kern="1200" dirty="0"/>
        </a:p>
      </dsp:txBody>
      <dsp:txXfrm>
        <a:off x="31636" y="31636"/>
        <a:ext cx="1426970" cy="1016851"/>
      </dsp:txXfrm>
    </dsp:sp>
    <dsp:sp modelId="{B58A4E14-09F1-4D32-B4D1-A9B384417830}">
      <dsp:nvSpPr>
        <dsp:cNvPr id="0" name=""/>
        <dsp:cNvSpPr/>
      </dsp:nvSpPr>
      <dsp:spPr>
        <a:xfrm>
          <a:off x="448828" y="1320150"/>
          <a:ext cx="2543363" cy="10801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NJ asume una taza de evolución distinta para cada rama</a:t>
          </a:r>
          <a:endParaRPr lang="en-US" sz="1600" kern="1200" dirty="0"/>
        </a:p>
      </dsp:txBody>
      <dsp:txXfrm>
        <a:off x="480464" y="1351786"/>
        <a:ext cx="1329182" cy="1016851"/>
      </dsp:txXfrm>
    </dsp:sp>
    <dsp:sp modelId="{7A85E396-1D72-4967-A009-74B9A0B478A2}">
      <dsp:nvSpPr>
        <dsp:cNvPr id="0" name=""/>
        <dsp:cNvSpPr/>
      </dsp:nvSpPr>
      <dsp:spPr>
        <a:xfrm>
          <a:off x="1841283" y="849096"/>
          <a:ext cx="702080" cy="70208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999251" y="849096"/>
        <a:ext cx="386144" cy="52831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388A2-FE5A-4601-A789-21C7DA0558C1}">
      <dsp:nvSpPr>
        <dsp:cNvPr id="0" name=""/>
        <dsp:cNvSpPr/>
      </dsp:nvSpPr>
      <dsp:spPr>
        <a:xfrm>
          <a:off x="0" y="0"/>
          <a:ext cx="469120" cy="18236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 dirty="0">
              <a:solidFill>
                <a:schemeClr val="tx1"/>
              </a:solidFill>
            </a:rPr>
            <a:t>POP1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12060" y="0"/>
        <a:ext cx="357059" cy="182360"/>
      </dsp:txXfrm>
    </dsp:sp>
    <dsp:sp modelId="{0AB764A5-2E43-42DD-A870-19A6710FEA4F}">
      <dsp:nvSpPr>
        <dsp:cNvPr id="0" name=""/>
        <dsp:cNvSpPr/>
      </dsp:nvSpPr>
      <dsp:spPr>
        <a:xfrm>
          <a:off x="18236" y="18236"/>
          <a:ext cx="93824" cy="14588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12FD64-705A-44EF-83CB-85C9FD8BA432}">
      <dsp:nvSpPr>
        <dsp:cNvPr id="0" name=""/>
        <dsp:cNvSpPr/>
      </dsp:nvSpPr>
      <dsp:spPr>
        <a:xfrm>
          <a:off x="0" y="200596"/>
          <a:ext cx="469120" cy="18236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 dirty="0">
              <a:solidFill>
                <a:schemeClr val="tx1"/>
              </a:solidFill>
            </a:rPr>
            <a:t>POP2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12060" y="200596"/>
        <a:ext cx="357059" cy="182360"/>
      </dsp:txXfrm>
    </dsp:sp>
    <dsp:sp modelId="{49F4EE21-6AF2-47E7-B7EF-28711737CBBF}">
      <dsp:nvSpPr>
        <dsp:cNvPr id="0" name=""/>
        <dsp:cNvSpPr/>
      </dsp:nvSpPr>
      <dsp:spPr>
        <a:xfrm>
          <a:off x="18236" y="218832"/>
          <a:ext cx="93824" cy="145888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B1A19-4E90-4304-964B-B82A2B4D91A7}">
      <dsp:nvSpPr>
        <dsp:cNvPr id="0" name=""/>
        <dsp:cNvSpPr/>
      </dsp:nvSpPr>
      <dsp:spPr>
        <a:xfrm>
          <a:off x="814581" y="1551"/>
          <a:ext cx="1376907" cy="82614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Variedades Acriolladas</a:t>
          </a:r>
          <a:endParaRPr lang="en-US" sz="1600" kern="1200" dirty="0"/>
        </a:p>
      </dsp:txBody>
      <dsp:txXfrm>
        <a:off x="838778" y="25748"/>
        <a:ext cx="1328513" cy="777750"/>
      </dsp:txXfrm>
    </dsp:sp>
    <dsp:sp modelId="{2161DAC4-CFDD-451A-AF24-8095AF793578}">
      <dsp:nvSpPr>
        <dsp:cNvPr id="0" name=""/>
        <dsp:cNvSpPr/>
      </dsp:nvSpPr>
      <dsp:spPr>
        <a:xfrm>
          <a:off x="2312656" y="243886"/>
          <a:ext cx="291904" cy="341472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312656" y="312180"/>
        <a:ext cx="204333" cy="204884"/>
      </dsp:txXfrm>
    </dsp:sp>
    <dsp:sp modelId="{9906C301-DA45-414F-BA9B-C30A883BB6B6}">
      <dsp:nvSpPr>
        <dsp:cNvPr id="0" name=""/>
        <dsp:cNvSpPr/>
      </dsp:nvSpPr>
      <dsp:spPr>
        <a:xfrm>
          <a:off x="2742251" y="1551"/>
          <a:ext cx="2032672" cy="82614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Ubicación Geográfica Pisos Altitudinales Geomorfología Cuencas Hídricas</a:t>
          </a:r>
          <a:endParaRPr lang="en-US" sz="1600" kern="1200" dirty="0"/>
        </a:p>
      </dsp:txBody>
      <dsp:txXfrm>
        <a:off x="2766448" y="25748"/>
        <a:ext cx="1984278" cy="777750"/>
      </dsp:txXfrm>
    </dsp:sp>
    <dsp:sp modelId="{F765715E-6970-41CA-9ADB-3D20707A262A}">
      <dsp:nvSpPr>
        <dsp:cNvPr id="0" name=""/>
        <dsp:cNvSpPr/>
      </dsp:nvSpPr>
      <dsp:spPr>
        <a:xfrm rot="5352304">
          <a:off x="3622059" y="924079"/>
          <a:ext cx="291932" cy="341472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3664975" y="948853"/>
        <a:ext cx="204884" cy="204352"/>
      </dsp:txXfrm>
    </dsp:sp>
    <dsp:sp modelId="{25668CBC-FC9C-436E-A44F-AB38E008D759}">
      <dsp:nvSpPr>
        <dsp:cNvPr id="0" name=""/>
        <dsp:cNvSpPr/>
      </dsp:nvSpPr>
      <dsp:spPr>
        <a:xfrm>
          <a:off x="2780460" y="1378458"/>
          <a:ext cx="1994463" cy="82614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Adaptación a las condiciones agro-climáticas cambiantes</a:t>
          </a:r>
          <a:endParaRPr lang="en-US" sz="1600" kern="1200" dirty="0"/>
        </a:p>
      </dsp:txBody>
      <dsp:txXfrm>
        <a:off x="2804657" y="1402655"/>
        <a:ext cx="1946069" cy="777750"/>
      </dsp:txXfrm>
    </dsp:sp>
    <dsp:sp modelId="{779CCFDC-554B-4CE7-9D85-4CAE73713A90}">
      <dsp:nvSpPr>
        <dsp:cNvPr id="0" name=""/>
        <dsp:cNvSpPr/>
      </dsp:nvSpPr>
      <dsp:spPr>
        <a:xfrm rot="10800000">
          <a:off x="2367388" y="1620794"/>
          <a:ext cx="291904" cy="341472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2454959" y="1689088"/>
        <a:ext cx="204333" cy="204884"/>
      </dsp:txXfrm>
    </dsp:sp>
    <dsp:sp modelId="{532CB62E-E0F3-426C-9782-81774E1B5491}">
      <dsp:nvSpPr>
        <dsp:cNvPr id="0" name=""/>
        <dsp:cNvSpPr/>
      </dsp:nvSpPr>
      <dsp:spPr>
        <a:xfrm>
          <a:off x="852790" y="1378458"/>
          <a:ext cx="1376907" cy="82614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Estrés no detectable a nivel fenotípico</a:t>
          </a:r>
          <a:endParaRPr lang="en-US" sz="1600" kern="1200" dirty="0"/>
        </a:p>
      </dsp:txBody>
      <dsp:txXfrm>
        <a:off x="876987" y="1402655"/>
        <a:ext cx="1328513" cy="777750"/>
      </dsp:txXfrm>
    </dsp:sp>
    <dsp:sp modelId="{77B26BA6-E442-400E-ABAD-2CC8FBE9C82C}">
      <dsp:nvSpPr>
        <dsp:cNvPr id="0" name=""/>
        <dsp:cNvSpPr/>
      </dsp:nvSpPr>
      <dsp:spPr>
        <a:xfrm rot="5395536">
          <a:off x="1395765" y="2301738"/>
          <a:ext cx="292726" cy="341472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1439629" y="2326111"/>
        <a:ext cx="204884" cy="204908"/>
      </dsp:txXfrm>
    </dsp:sp>
    <dsp:sp modelId="{B04499AC-1953-4F3E-9906-3FC1370A2AC6}">
      <dsp:nvSpPr>
        <dsp:cNvPr id="0" name=""/>
        <dsp:cNvSpPr/>
      </dsp:nvSpPr>
      <dsp:spPr>
        <a:xfrm>
          <a:off x="568679" y="2756916"/>
          <a:ext cx="1948709" cy="82614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Respuesta molecular generando nuevos genotipos</a:t>
          </a:r>
          <a:endParaRPr lang="en-US" sz="1600" kern="1200" dirty="0"/>
        </a:p>
      </dsp:txBody>
      <dsp:txXfrm>
        <a:off x="592876" y="2781113"/>
        <a:ext cx="1900315" cy="77775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C8502-7D61-4E9E-9F73-A5BFFA2870AA}">
      <dsp:nvSpPr>
        <dsp:cNvPr id="0" name=""/>
        <dsp:cNvSpPr/>
      </dsp:nvSpPr>
      <dsp:spPr>
        <a:xfrm>
          <a:off x="0" y="585"/>
          <a:ext cx="10555771" cy="13700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03A4B-645C-4FE6-AE6B-8518A939C680}">
      <dsp:nvSpPr>
        <dsp:cNvPr id="0" name=""/>
        <dsp:cNvSpPr/>
      </dsp:nvSpPr>
      <dsp:spPr>
        <a:xfrm>
          <a:off x="414435" y="308843"/>
          <a:ext cx="753518" cy="7535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BC47B-8842-4ECA-B368-1277874C9346}">
      <dsp:nvSpPr>
        <dsp:cNvPr id="0" name=""/>
        <dsp:cNvSpPr/>
      </dsp:nvSpPr>
      <dsp:spPr>
        <a:xfrm>
          <a:off x="1582388" y="585"/>
          <a:ext cx="8973382" cy="137003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4995" tIns="144995" rIns="144995" bIns="14499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Se determinaron 75 alelos en los 17 loci analizados con un promedio de 4 alelos/locus que permitieron identificar tanto las variedades provenientes del programa de arroz como las muestras de campo.</a:t>
          </a:r>
          <a:endParaRPr lang="es-EC" sz="17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82388" y="585"/>
        <a:ext cx="8973382" cy="1370033"/>
      </dsp:txXfrm>
    </dsp:sp>
    <dsp:sp modelId="{3BB5FA4D-E241-47C2-8925-A5F3175E3553}">
      <dsp:nvSpPr>
        <dsp:cNvPr id="0" name=""/>
        <dsp:cNvSpPr/>
      </dsp:nvSpPr>
      <dsp:spPr>
        <a:xfrm>
          <a:off x="0" y="1713127"/>
          <a:ext cx="10555771" cy="13700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555327-B7A6-4A9B-BA41-B0E5766CC207}">
      <dsp:nvSpPr>
        <dsp:cNvPr id="0" name=""/>
        <dsp:cNvSpPr/>
      </dsp:nvSpPr>
      <dsp:spPr>
        <a:xfrm>
          <a:off x="414435" y="2021384"/>
          <a:ext cx="753518" cy="7535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224E1-E468-4237-A7C9-A044D01737A7}">
      <dsp:nvSpPr>
        <dsp:cNvPr id="0" name=""/>
        <dsp:cNvSpPr/>
      </dsp:nvSpPr>
      <dsp:spPr>
        <a:xfrm>
          <a:off x="1582388" y="1713127"/>
          <a:ext cx="8973382" cy="137003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4995" tIns="144995" rIns="144995" bIns="14499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El marcador RM20B, con un valor Ho= </a:t>
          </a:r>
          <a:r>
            <a:rPr lang="es-EC" sz="17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0.0793, </a:t>
          </a:r>
          <a:r>
            <a:rPr lang="es-EC" sz="17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pudo identificar </a:t>
          </a:r>
          <a:r>
            <a:rPr lang="es-EC" sz="17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heterocigosidad</a:t>
          </a:r>
          <a:r>
            <a:rPr lang="es-EC" sz="17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residual en las variedades provenientes del programa de arroz pese a que estas son líneas puras.</a:t>
          </a:r>
          <a:endParaRPr lang="es-EC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82388" y="1713127"/>
        <a:ext cx="8973382" cy="1370033"/>
      </dsp:txXfrm>
    </dsp:sp>
    <dsp:sp modelId="{FD9F2FEB-805A-48A4-833F-D8ACB87B9CE3}">
      <dsp:nvSpPr>
        <dsp:cNvPr id="0" name=""/>
        <dsp:cNvSpPr/>
      </dsp:nvSpPr>
      <dsp:spPr>
        <a:xfrm>
          <a:off x="0" y="3425669"/>
          <a:ext cx="10555771" cy="13700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18284-06C8-4B21-8AF2-F5C0A326E01E}">
      <dsp:nvSpPr>
        <dsp:cNvPr id="0" name=""/>
        <dsp:cNvSpPr/>
      </dsp:nvSpPr>
      <dsp:spPr>
        <a:xfrm>
          <a:off x="414435" y="3733926"/>
          <a:ext cx="753518" cy="7535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19F71-2960-4A61-9B67-026F7C83D3A1}">
      <dsp:nvSpPr>
        <dsp:cNvPr id="0" name=""/>
        <dsp:cNvSpPr/>
      </dsp:nvSpPr>
      <dsp:spPr>
        <a:xfrm>
          <a:off x="1582388" y="3425669"/>
          <a:ext cx="8973382" cy="137003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4995" tIns="144995" rIns="144995" bIns="14499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A pesar de la naturaleza endogámica del arroz existe variabilidad entre las variedades estudiadas que pudo ser detectada con los 17 marcadores analizados de acuerdo al </a:t>
          </a:r>
          <a:r>
            <a:rPr lang="es-EC" sz="17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valor PIC promedio de 0.3507, el </a:t>
          </a:r>
          <a:r>
            <a:rPr lang="es-EC" sz="17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análisis molecular de varianza y los valores obtenidos de los estadísticos F de Wright </a:t>
          </a:r>
          <a:r>
            <a:rPr lang="es-EC" sz="17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</a:t>
          </a:r>
          <a:r>
            <a:rPr lang="es-EC" sz="1700" kern="1200" baseline="-25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IS, </a:t>
          </a:r>
          <a:r>
            <a:rPr lang="es-EC" sz="17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</a:t>
          </a:r>
          <a:r>
            <a:rPr lang="es-EC" sz="1700" kern="1200" baseline="-25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IT </a:t>
          </a:r>
          <a:r>
            <a:rPr lang="es-EC" sz="17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y F</a:t>
          </a:r>
          <a:r>
            <a:rPr lang="es-EC" sz="1700" kern="1200" baseline="-25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ST </a:t>
          </a:r>
          <a:r>
            <a:rPr lang="es-EC" sz="17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(0.845, 0.855 y 0.090 respectivamente).</a:t>
          </a:r>
          <a:endParaRPr lang="es-EC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82388" y="3425669"/>
        <a:ext cx="8973382" cy="137003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3FD07-3147-49A9-947B-64ECE70B294B}">
      <dsp:nvSpPr>
        <dsp:cNvPr id="0" name=""/>
        <dsp:cNvSpPr/>
      </dsp:nvSpPr>
      <dsp:spPr>
        <a:xfrm>
          <a:off x="0" y="585"/>
          <a:ext cx="10555771" cy="13700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81A08B-A3F7-44F6-9874-CE067FCE72E9}">
      <dsp:nvSpPr>
        <dsp:cNvPr id="0" name=""/>
        <dsp:cNvSpPr/>
      </dsp:nvSpPr>
      <dsp:spPr>
        <a:xfrm>
          <a:off x="414435" y="308843"/>
          <a:ext cx="753518" cy="7535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43D88-C9F6-4C30-A53C-2BEF376E3555}">
      <dsp:nvSpPr>
        <dsp:cNvPr id="0" name=""/>
        <dsp:cNvSpPr/>
      </dsp:nvSpPr>
      <dsp:spPr>
        <a:xfrm>
          <a:off x="1582388" y="585"/>
          <a:ext cx="8973382" cy="137003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4995" tIns="144995" rIns="144995" bIns="14499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Mediante el análisis de agrupamiento por el método NJ y el método bayesiano se concluyó que las variedades provenientes del programa de arroz se encuentran más relacionadas entre sí que con las muestras provenientes de campo a excepción de la variedad FED-60.</a:t>
          </a:r>
          <a:endParaRPr lang="es-EC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82388" y="585"/>
        <a:ext cx="8973382" cy="1370033"/>
      </dsp:txXfrm>
    </dsp:sp>
    <dsp:sp modelId="{773C8502-7D61-4E9E-9F73-A5BFFA2870AA}">
      <dsp:nvSpPr>
        <dsp:cNvPr id="0" name=""/>
        <dsp:cNvSpPr/>
      </dsp:nvSpPr>
      <dsp:spPr>
        <a:xfrm>
          <a:off x="0" y="1713127"/>
          <a:ext cx="10555771" cy="13700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03A4B-645C-4FE6-AE6B-8518A939C680}">
      <dsp:nvSpPr>
        <dsp:cNvPr id="0" name=""/>
        <dsp:cNvSpPr/>
      </dsp:nvSpPr>
      <dsp:spPr>
        <a:xfrm>
          <a:off x="414435" y="2021384"/>
          <a:ext cx="753518" cy="7535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BC47B-8842-4ECA-B368-1277874C9346}">
      <dsp:nvSpPr>
        <dsp:cNvPr id="0" name=""/>
        <dsp:cNvSpPr/>
      </dsp:nvSpPr>
      <dsp:spPr>
        <a:xfrm>
          <a:off x="1582388" y="1713127"/>
          <a:ext cx="8973382" cy="137003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4995" tIns="144995" rIns="144995" bIns="14499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18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De 127 genotipos obtenidos, el 18.90% corresponden a la variedad FED-60 y es probable que el 0.79% correspondan a la variedad SFL-09 debido a que comparten 26 de los 34 alelos analizados.</a:t>
          </a:r>
          <a:endParaRPr lang="es-EC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82388" y="1713127"/>
        <a:ext cx="8973382" cy="1370033"/>
      </dsp:txXfrm>
    </dsp:sp>
    <dsp:sp modelId="{23E9E7C2-8951-489E-A663-AC6A5A62FBB8}">
      <dsp:nvSpPr>
        <dsp:cNvPr id="0" name=""/>
        <dsp:cNvSpPr/>
      </dsp:nvSpPr>
      <dsp:spPr>
        <a:xfrm>
          <a:off x="0" y="3425669"/>
          <a:ext cx="10555771" cy="13700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6B709-8FCF-4106-AE63-E6CE7FB24829}">
      <dsp:nvSpPr>
        <dsp:cNvPr id="0" name=""/>
        <dsp:cNvSpPr/>
      </dsp:nvSpPr>
      <dsp:spPr>
        <a:xfrm>
          <a:off x="414435" y="3733926"/>
          <a:ext cx="753518" cy="7535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0AF0F-0778-48B0-8B25-6E3989F73597}">
      <dsp:nvSpPr>
        <dsp:cNvPr id="0" name=""/>
        <dsp:cNvSpPr/>
      </dsp:nvSpPr>
      <dsp:spPr>
        <a:xfrm>
          <a:off x="1582388" y="3425669"/>
          <a:ext cx="8973382" cy="137003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4995" tIns="144995" rIns="144995" bIns="14499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18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Los 8 grupos obtenidos y las 53 muestras no identificadas pueden tratarse de variedades acriolladas que surgieron debido a la presión de selección por las condiciones agroclimáticas del lugar de estudio y podrían explicar el alto rendimiento de producción de la provincia de Loja.</a:t>
          </a:r>
          <a:endParaRPr lang="es-EC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82388" y="3425669"/>
        <a:ext cx="8973382" cy="1370033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C8502-7D61-4E9E-9F73-A5BFFA2870AA}">
      <dsp:nvSpPr>
        <dsp:cNvPr id="0" name=""/>
        <dsp:cNvSpPr/>
      </dsp:nvSpPr>
      <dsp:spPr>
        <a:xfrm>
          <a:off x="0" y="585"/>
          <a:ext cx="10555771" cy="13700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03A4B-645C-4FE6-AE6B-8518A939C680}">
      <dsp:nvSpPr>
        <dsp:cNvPr id="0" name=""/>
        <dsp:cNvSpPr/>
      </dsp:nvSpPr>
      <dsp:spPr>
        <a:xfrm>
          <a:off x="414435" y="308843"/>
          <a:ext cx="753518" cy="7535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BC47B-8842-4ECA-B368-1277874C9346}">
      <dsp:nvSpPr>
        <dsp:cNvPr id="0" name=""/>
        <dsp:cNvSpPr/>
      </dsp:nvSpPr>
      <dsp:spPr>
        <a:xfrm>
          <a:off x="1582388" y="585"/>
          <a:ext cx="8973382" cy="137003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4995" tIns="144995" rIns="144995" bIns="14499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18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Utilizar un mayor número de marcadores para poder determinar de una manera más precisa el grado de diversidad presente en las variedades de arroz en la zona de estudio.</a:t>
          </a:r>
          <a:endParaRPr lang="es-EC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82388" y="585"/>
        <a:ext cx="8973382" cy="1370033"/>
      </dsp:txXfrm>
    </dsp:sp>
    <dsp:sp modelId="{3BB5FA4D-E241-47C2-8925-A5F3175E3553}">
      <dsp:nvSpPr>
        <dsp:cNvPr id="0" name=""/>
        <dsp:cNvSpPr/>
      </dsp:nvSpPr>
      <dsp:spPr>
        <a:xfrm>
          <a:off x="0" y="1713127"/>
          <a:ext cx="10555771" cy="13700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555327-B7A6-4A9B-BA41-B0E5766CC207}">
      <dsp:nvSpPr>
        <dsp:cNvPr id="0" name=""/>
        <dsp:cNvSpPr/>
      </dsp:nvSpPr>
      <dsp:spPr>
        <a:xfrm>
          <a:off x="414435" y="2021384"/>
          <a:ext cx="753518" cy="7535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224E1-E468-4237-A7C9-A044D01737A7}">
      <dsp:nvSpPr>
        <dsp:cNvPr id="0" name=""/>
        <dsp:cNvSpPr/>
      </dsp:nvSpPr>
      <dsp:spPr>
        <a:xfrm>
          <a:off x="1582388" y="1713127"/>
          <a:ext cx="8973382" cy="137003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4995" tIns="144995" rIns="144995" bIns="14499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18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Realizar la caracterización molecular de las variedades provenientes del programa de arroz del INIAP que no fueron </a:t>
          </a:r>
          <a:r>
            <a:rPr lang="es-EC" sz="18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genotipadas</a:t>
          </a:r>
          <a:r>
            <a:rPr lang="es-EC" sz="18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en el estudio para poder tener un mayor número de referenciales para la identificación de genotipos en la provincia de Loja.</a:t>
          </a:r>
          <a:endParaRPr lang="es-EC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82388" y="1713127"/>
        <a:ext cx="8973382" cy="1370033"/>
      </dsp:txXfrm>
    </dsp:sp>
    <dsp:sp modelId="{FD9F2FEB-805A-48A4-833F-D8ACB87B9CE3}">
      <dsp:nvSpPr>
        <dsp:cNvPr id="0" name=""/>
        <dsp:cNvSpPr/>
      </dsp:nvSpPr>
      <dsp:spPr>
        <a:xfrm>
          <a:off x="0" y="3425669"/>
          <a:ext cx="10555771" cy="13700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18284-06C8-4B21-8AF2-F5C0A326E01E}">
      <dsp:nvSpPr>
        <dsp:cNvPr id="0" name=""/>
        <dsp:cNvSpPr/>
      </dsp:nvSpPr>
      <dsp:spPr>
        <a:xfrm>
          <a:off x="414435" y="3733926"/>
          <a:ext cx="753518" cy="7535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19F71-2960-4A61-9B67-026F7C83D3A1}">
      <dsp:nvSpPr>
        <dsp:cNvPr id="0" name=""/>
        <dsp:cNvSpPr/>
      </dsp:nvSpPr>
      <dsp:spPr>
        <a:xfrm>
          <a:off x="1582388" y="3425669"/>
          <a:ext cx="8973382" cy="137003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4995" tIns="144995" rIns="144995" bIns="14499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18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Realizar estudios más profundos de los genotipos que no se lograron identificar en el presente estudio pues sus características podrían ser de interés para el programa nacional de arroz.</a:t>
          </a:r>
          <a:endParaRPr lang="es-EC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82388" y="3425669"/>
        <a:ext cx="8973382" cy="13700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3AAC0-1C36-4DA8-B901-0F5A98F5AA8C}">
      <dsp:nvSpPr>
        <dsp:cNvPr id="0" name=""/>
        <dsp:cNvSpPr/>
      </dsp:nvSpPr>
      <dsp:spPr>
        <a:xfrm>
          <a:off x="0" y="286194"/>
          <a:ext cx="3228769" cy="378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EE898-F8D0-4B53-91AC-9E2D4F40390B}">
      <dsp:nvSpPr>
        <dsp:cNvPr id="0" name=""/>
        <dsp:cNvSpPr/>
      </dsp:nvSpPr>
      <dsp:spPr>
        <a:xfrm>
          <a:off x="161438" y="64794"/>
          <a:ext cx="226013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428" tIns="0" rIns="8542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31% de los productores usan semillas certificadas</a:t>
          </a:r>
          <a:endParaRPr lang="en-US" sz="1600" kern="1200" dirty="0"/>
        </a:p>
      </dsp:txBody>
      <dsp:txXfrm>
        <a:off x="183054" y="86410"/>
        <a:ext cx="2216907" cy="399568"/>
      </dsp:txXfrm>
    </dsp:sp>
    <dsp:sp modelId="{F28FF9FC-39BC-4DC5-9B69-73AB1F8C5053}">
      <dsp:nvSpPr>
        <dsp:cNvPr id="0" name=""/>
        <dsp:cNvSpPr/>
      </dsp:nvSpPr>
      <dsp:spPr>
        <a:xfrm>
          <a:off x="0" y="966594"/>
          <a:ext cx="3228769" cy="378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1F1914-1640-4492-A820-2B5E55C5FF5E}">
      <dsp:nvSpPr>
        <dsp:cNvPr id="0" name=""/>
        <dsp:cNvSpPr/>
      </dsp:nvSpPr>
      <dsp:spPr>
        <a:xfrm>
          <a:off x="161438" y="745194"/>
          <a:ext cx="226013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428" tIns="0" rIns="8542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/>
            <a:t>SFL-11 (59%)</a:t>
          </a:r>
          <a:endParaRPr lang="en-US" sz="1600" kern="1200" dirty="0"/>
        </a:p>
      </dsp:txBody>
      <dsp:txXfrm>
        <a:off x="183054" y="766810"/>
        <a:ext cx="2216907" cy="399568"/>
      </dsp:txXfrm>
    </dsp:sp>
    <dsp:sp modelId="{64AE97B6-E90E-43BB-9F46-32CC91FE34B7}">
      <dsp:nvSpPr>
        <dsp:cNvPr id="0" name=""/>
        <dsp:cNvSpPr/>
      </dsp:nvSpPr>
      <dsp:spPr>
        <a:xfrm>
          <a:off x="0" y="1646995"/>
          <a:ext cx="3228769" cy="378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EE9DC4-7ABD-428A-8F2B-84C1011E2B92}">
      <dsp:nvSpPr>
        <dsp:cNvPr id="0" name=""/>
        <dsp:cNvSpPr/>
      </dsp:nvSpPr>
      <dsp:spPr>
        <a:xfrm>
          <a:off x="161438" y="1425594"/>
          <a:ext cx="226013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428" tIns="0" rIns="8542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/>
            <a:t>Feron (12%)</a:t>
          </a:r>
          <a:endParaRPr lang="en-US" sz="1600" kern="1200" dirty="0"/>
        </a:p>
      </dsp:txBody>
      <dsp:txXfrm>
        <a:off x="183054" y="1447210"/>
        <a:ext cx="2216907" cy="399568"/>
      </dsp:txXfrm>
    </dsp:sp>
    <dsp:sp modelId="{C341D5EA-4C23-4073-98E5-28C56A0DCD59}">
      <dsp:nvSpPr>
        <dsp:cNvPr id="0" name=""/>
        <dsp:cNvSpPr/>
      </dsp:nvSpPr>
      <dsp:spPr>
        <a:xfrm>
          <a:off x="0" y="2327395"/>
          <a:ext cx="3228769" cy="378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D8D969-9180-41EB-9FF7-42E2BB3210F5}">
      <dsp:nvSpPr>
        <dsp:cNvPr id="0" name=""/>
        <dsp:cNvSpPr/>
      </dsp:nvSpPr>
      <dsp:spPr>
        <a:xfrm>
          <a:off x="161438" y="2105995"/>
          <a:ext cx="226013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428" tIns="0" rIns="8542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/>
            <a:t>INIAP 11 (4%)</a:t>
          </a:r>
          <a:endParaRPr lang="en-US" sz="1600" kern="1200" dirty="0"/>
        </a:p>
      </dsp:txBody>
      <dsp:txXfrm>
        <a:off x="183054" y="2127611"/>
        <a:ext cx="2216907" cy="3995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73B0E-CEF4-480D-B83F-B5B5FB0588A1}">
      <dsp:nvSpPr>
        <dsp:cNvPr id="0" name=""/>
        <dsp:cNvSpPr/>
      </dsp:nvSpPr>
      <dsp:spPr>
        <a:xfrm>
          <a:off x="5195" y="2005821"/>
          <a:ext cx="766900" cy="383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i="1" kern="1200" dirty="0" err="1"/>
            <a:t>Oryza</a:t>
          </a:r>
          <a:endParaRPr lang="en-US" sz="1600" i="1" kern="1200" dirty="0"/>
        </a:p>
      </dsp:txBody>
      <dsp:txXfrm>
        <a:off x="16426" y="2017052"/>
        <a:ext cx="744438" cy="360988"/>
      </dsp:txXfrm>
    </dsp:sp>
    <dsp:sp modelId="{15B82FE0-D816-4ED7-913E-1D70BB4DEF2C}">
      <dsp:nvSpPr>
        <dsp:cNvPr id="0" name=""/>
        <dsp:cNvSpPr/>
      </dsp:nvSpPr>
      <dsp:spPr>
        <a:xfrm>
          <a:off x="772095" y="2187405"/>
          <a:ext cx="306760" cy="20282"/>
        </a:xfrm>
        <a:custGeom>
          <a:avLst/>
          <a:gdLst/>
          <a:ahLst/>
          <a:cxnLst/>
          <a:rect l="0" t="0" r="0" b="0"/>
          <a:pathLst>
            <a:path>
              <a:moveTo>
                <a:pt x="0" y="10141"/>
              </a:moveTo>
              <a:lnTo>
                <a:pt x="306760" y="101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tx1"/>
            </a:solidFill>
          </a:endParaRPr>
        </a:p>
      </dsp:txBody>
      <dsp:txXfrm>
        <a:off x="917806" y="2189877"/>
        <a:ext cx="15338" cy="15338"/>
      </dsp:txXfrm>
    </dsp:sp>
    <dsp:sp modelId="{5BADAF1A-159E-4D01-AD63-3D93471CA922}">
      <dsp:nvSpPr>
        <dsp:cNvPr id="0" name=""/>
        <dsp:cNvSpPr/>
      </dsp:nvSpPr>
      <dsp:spPr>
        <a:xfrm>
          <a:off x="1078855" y="2005821"/>
          <a:ext cx="1017960" cy="383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25 especies</a:t>
          </a:r>
          <a:endParaRPr lang="en-US" sz="1600" kern="1200" dirty="0"/>
        </a:p>
      </dsp:txBody>
      <dsp:txXfrm>
        <a:off x="1090086" y="2017052"/>
        <a:ext cx="995498" cy="360988"/>
      </dsp:txXfrm>
    </dsp:sp>
    <dsp:sp modelId="{6264D74A-0BC0-47C5-B2C4-5019FCB59B0E}">
      <dsp:nvSpPr>
        <dsp:cNvPr id="0" name=""/>
        <dsp:cNvSpPr/>
      </dsp:nvSpPr>
      <dsp:spPr>
        <a:xfrm>
          <a:off x="2096816" y="2187405"/>
          <a:ext cx="306760" cy="20282"/>
        </a:xfrm>
        <a:custGeom>
          <a:avLst/>
          <a:gdLst/>
          <a:ahLst/>
          <a:cxnLst/>
          <a:rect l="0" t="0" r="0" b="0"/>
          <a:pathLst>
            <a:path>
              <a:moveTo>
                <a:pt x="0" y="10141"/>
              </a:moveTo>
              <a:lnTo>
                <a:pt x="306760" y="101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tx1"/>
            </a:solidFill>
          </a:endParaRPr>
        </a:p>
      </dsp:txBody>
      <dsp:txXfrm>
        <a:off x="2242527" y="2189877"/>
        <a:ext cx="15338" cy="15338"/>
      </dsp:txXfrm>
    </dsp:sp>
    <dsp:sp modelId="{9AED8F61-E610-4F5B-8B80-5D3287A5DFBF}">
      <dsp:nvSpPr>
        <dsp:cNvPr id="0" name=""/>
        <dsp:cNvSpPr/>
      </dsp:nvSpPr>
      <dsp:spPr>
        <a:xfrm>
          <a:off x="2403576" y="2005821"/>
          <a:ext cx="1032508" cy="383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2 cultivadas</a:t>
          </a:r>
          <a:endParaRPr lang="en-US" sz="1600" kern="1200" dirty="0"/>
        </a:p>
      </dsp:txBody>
      <dsp:txXfrm>
        <a:off x="2414807" y="2017052"/>
        <a:ext cx="1010046" cy="360988"/>
      </dsp:txXfrm>
    </dsp:sp>
    <dsp:sp modelId="{B513A6D6-D846-43F9-8C8C-583140B89F4A}">
      <dsp:nvSpPr>
        <dsp:cNvPr id="0" name=""/>
        <dsp:cNvSpPr/>
      </dsp:nvSpPr>
      <dsp:spPr>
        <a:xfrm rot="18103853">
          <a:off x="3297829" y="1939360"/>
          <a:ext cx="583271" cy="20282"/>
        </a:xfrm>
        <a:custGeom>
          <a:avLst/>
          <a:gdLst/>
          <a:ahLst/>
          <a:cxnLst/>
          <a:rect l="0" t="0" r="0" b="0"/>
          <a:pathLst>
            <a:path>
              <a:moveTo>
                <a:pt x="0" y="10141"/>
              </a:moveTo>
              <a:lnTo>
                <a:pt x="583271" y="101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tx1"/>
            </a:solidFill>
          </a:endParaRPr>
        </a:p>
      </dsp:txBody>
      <dsp:txXfrm>
        <a:off x="3574883" y="1934920"/>
        <a:ext cx="29163" cy="29163"/>
      </dsp:txXfrm>
    </dsp:sp>
    <dsp:sp modelId="{4B1826BA-6FD5-4127-B062-BED87842F8D9}">
      <dsp:nvSpPr>
        <dsp:cNvPr id="0" name=""/>
        <dsp:cNvSpPr/>
      </dsp:nvSpPr>
      <dsp:spPr>
        <a:xfrm>
          <a:off x="3742845" y="1509732"/>
          <a:ext cx="766900" cy="383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i="1" kern="1200" dirty="0"/>
            <a:t>O. sativa</a:t>
          </a:r>
          <a:endParaRPr lang="en-US" sz="1600" i="1" kern="1200" dirty="0"/>
        </a:p>
      </dsp:txBody>
      <dsp:txXfrm>
        <a:off x="3754076" y="1520963"/>
        <a:ext cx="744438" cy="360988"/>
      </dsp:txXfrm>
    </dsp:sp>
    <dsp:sp modelId="{0CD1DDD7-BA2F-4552-B78F-AC3A2084F1D1}">
      <dsp:nvSpPr>
        <dsp:cNvPr id="0" name=""/>
        <dsp:cNvSpPr/>
      </dsp:nvSpPr>
      <dsp:spPr>
        <a:xfrm rot="17945813">
          <a:off x="4347715" y="1415711"/>
          <a:ext cx="630819" cy="20282"/>
        </a:xfrm>
        <a:custGeom>
          <a:avLst/>
          <a:gdLst/>
          <a:ahLst/>
          <a:cxnLst/>
          <a:rect l="0" t="0" r="0" b="0"/>
          <a:pathLst>
            <a:path>
              <a:moveTo>
                <a:pt x="0" y="10141"/>
              </a:moveTo>
              <a:lnTo>
                <a:pt x="630819" y="101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47355" y="1410082"/>
        <a:ext cx="31540" cy="31540"/>
      </dsp:txXfrm>
    </dsp:sp>
    <dsp:sp modelId="{6D98FD50-9239-42D5-B61B-5F3B4E228D05}">
      <dsp:nvSpPr>
        <dsp:cNvPr id="0" name=""/>
        <dsp:cNvSpPr/>
      </dsp:nvSpPr>
      <dsp:spPr>
        <a:xfrm>
          <a:off x="4816505" y="958523"/>
          <a:ext cx="766900" cy="383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i="1" kern="1200" dirty="0"/>
            <a:t>japónica</a:t>
          </a:r>
          <a:endParaRPr lang="en-US" sz="1600" i="1" kern="1200" dirty="0"/>
        </a:p>
      </dsp:txBody>
      <dsp:txXfrm>
        <a:off x="4827736" y="969754"/>
        <a:ext cx="744438" cy="360988"/>
      </dsp:txXfrm>
    </dsp:sp>
    <dsp:sp modelId="{79475D07-9BCB-4039-986E-FEDAE53AF5F2}">
      <dsp:nvSpPr>
        <dsp:cNvPr id="0" name=""/>
        <dsp:cNvSpPr/>
      </dsp:nvSpPr>
      <dsp:spPr>
        <a:xfrm rot="18289469">
          <a:off x="5468199" y="919623"/>
          <a:ext cx="537172" cy="20282"/>
        </a:xfrm>
        <a:custGeom>
          <a:avLst/>
          <a:gdLst/>
          <a:ahLst/>
          <a:cxnLst/>
          <a:rect l="0" t="0" r="0" b="0"/>
          <a:pathLst>
            <a:path>
              <a:moveTo>
                <a:pt x="0" y="10141"/>
              </a:moveTo>
              <a:lnTo>
                <a:pt x="537172" y="101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23356" y="916335"/>
        <a:ext cx="26858" cy="26858"/>
      </dsp:txXfrm>
    </dsp:sp>
    <dsp:sp modelId="{CF92BCF6-EF86-4DEF-BA38-AD3B583EC623}">
      <dsp:nvSpPr>
        <dsp:cNvPr id="0" name=""/>
        <dsp:cNvSpPr/>
      </dsp:nvSpPr>
      <dsp:spPr>
        <a:xfrm>
          <a:off x="5890166" y="517555"/>
          <a:ext cx="1138509" cy="383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i="1" kern="1200" dirty="0"/>
            <a:t>aromática</a:t>
          </a:r>
          <a:endParaRPr lang="en-US" sz="1600" i="1" kern="1200" dirty="0"/>
        </a:p>
      </dsp:txBody>
      <dsp:txXfrm>
        <a:off x="5901397" y="528786"/>
        <a:ext cx="1116047" cy="360988"/>
      </dsp:txXfrm>
    </dsp:sp>
    <dsp:sp modelId="{27045973-1FF6-4D03-8F38-60D3F4E8E7E3}">
      <dsp:nvSpPr>
        <dsp:cNvPr id="0" name=""/>
        <dsp:cNvSpPr/>
      </dsp:nvSpPr>
      <dsp:spPr>
        <a:xfrm>
          <a:off x="5583405" y="1140106"/>
          <a:ext cx="306760" cy="20282"/>
        </a:xfrm>
        <a:custGeom>
          <a:avLst/>
          <a:gdLst/>
          <a:ahLst/>
          <a:cxnLst/>
          <a:rect l="0" t="0" r="0" b="0"/>
          <a:pathLst>
            <a:path>
              <a:moveTo>
                <a:pt x="0" y="10141"/>
              </a:moveTo>
              <a:lnTo>
                <a:pt x="306760" y="101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29117" y="1142579"/>
        <a:ext cx="15338" cy="15338"/>
      </dsp:txXfrm>
    </dsp:sp>
    <dsp:sp modelId="{F45E7DC7-23C9-40B0-8B6F-CA4D55E24441}">
      <dsp:nvSpPr>
        <dsp:cNvPr id="0" name=""/>
        <dsp:cNvSpPr/>
      </dsp:nvSpPr>
      <dsp:spPr>
        <a:xfrm>
          <a:off x="5890166" y="958523"/>
          <a:ext cx="1078346" cy="383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i="1" kern="1200" dirty="0"/>
            <a:t>tropical</a:t>
          </a:r>
          <a:endParaRPr lang="en-US" sz="1600" i="1" kern="1200" dirty="0"/>
        </a:p>
      </dsp:txBody>
      <dsp:txXfrm>
        <a:off x="5901397" y="969754"/>
        <a:ext cx="1055884" cy="360988"/>
      </dsp:txXfrm>
    </dsp:sp>
    <dsp:sp modelId="{7988DECB-2D81-4235-B666-5BA09A9CCDC5}">
      <dsp:nvSpPr>
        <dsp:cNvPr id="0" name=""/>
        <dsp:cNvSpPr/>
      </dsp:nvSpPr>
      <dsp:spPr>
        <a:xfrm rot="3310531">
          <a:off x="5468199" y="1360590"/>
          <a:ext cx="537172" cy="20282"/>
        </a:xfrm>
        <a:custGeom>
          <a:avLst/>
          <a:gdLst/>
          <a:ahLst/>
          <a:cxnLst/>
          <a:rect l="0" t="0" r="0" b="0"/>
          <a:pathLst>
            <a:path>
              <a:moveTo>
                <a:pt x="0" y="10141"/>
              </a:moveTo>
              <a:lnTo>
                <a:pt x="537172" y="101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23356" y="1357302"/>
        <a:ext cx="26858" cy="26858"/>
      </dsp:txXfrm>
    </dsp:sp>
    <dsp:sp modelId="{EF31684D-DBF8-4660-B81D-A6FE8EC8999B}">
      <dsp:nvSpPr>
        <dsp:cNvPr id="0" name=""/>
        <dsp:cNvSpPr/>
      </dsp:nvSpPr>
      <dsp:spPr>
        <a:xfrm>
          <a:off x="5890166" y="1399490"/>
          <a:ext cx="1122228" cy="383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i="1" kern="1200" dirty="0"/>
            <a:t>templada</a:t>
          </a:r>
          <a:endParaRPr lang="en-US" sz="1600" i="1" kern="1200" dirty="0"/>
        </a:p>
      </dsp:txBody>
      <dsp:txXfrm>
        <a:off x="5901397" y="1410721"/>
        <a:ext cx="1099766" cy="360988"/>
      </dsp:txXfrm>
    </dsp:sp>
    <dsp:sp modelId="{011B0423-842A-40AE-AAD3-2D36C27F53F5}">
      <dsp:nvSpPr>
        <dsp:cNvPr id="0" name=""/>
        <dsp:cNvSpPr/>
      </dsp:nvSpPr>
      <dsp:spPr>
        <a:xfrm rot="3654187">
          <a:off x="4347715" y="1966921"/>
          <a:ext cx="630819" cy="20282"/>
        </a:xfrm>
        <a:custGeom>
          <a:avLst/>
          <a:gdLst/>
          <a:ahLst/>
          <a:cxnLst/>
          <a:rect l="0" t="0" r="0" b="0"/>
          <a:pathLst>
            <a:path>
              <a:moveTo>
                <a:pt x="0" y="10141"/>
              </a:moveTo>
              <a:lnTo>
                <a:pt x="630819" y="101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47355" y="1961292"/>
        <a:ext cx="31540" cy="31540"/>
      </dsp:txXfrm>
    </dsp:sp>
    <dsp:sp modelId="{3319F12A-DB4B-478E-8B13-75C2B9B5CD05}">
      <dsp:nvSpPr>
        <dsp:cNvPr id="0" name=""/>
        <dsp:cNvSpPr/>
      </dsp:nvSpPr>
      <dsp:spPr>
        <a:xfrm>
          <a:off x="4816505" y="2060942"/>
          <a:ext cx="766900" cy="383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i="1" kern="1200" dirty="0"/>
            <a:t>índica</a:t>
          </a:r>
          <a:endParaRPr lang="en-US" sz="1600" i="1" kern="1200" dirty="0"/>
        </a:p>
      </dsp:txBody>
      <dsp:txXfrm>
        <a:off x="4827736" y="2072173"/>
        <a:ext cx="744438" cy="360988"/>
      </dsp:txXfrm>
    </dsp:sp>
    <dsp:sp modelId="{D09AF946-C294-478A-9DBA-D94CE3D27BC9}">
      <dsp:nvSpPr>
        <dsp:cNvPr id="0" name=""/>
        <dsp:cNvSpPr/>
      </dsp:nvSpPr>
      <dsp:spPr>
        <a:xfrm rot="19457599">
          <a:off x="5547897" y="2132284"/>
          <a:ext cx="377776" cy="20282"/>
        </a:xfrm>
        <a:custGeom>
          <a:avLst/>
          <a:gdLst/>
          <a:ahLst/>
          <a:cxnLst/>
          <a:rect l="0" t="0" r="0" b="0"/>
          <a:pathLst>
            <a:path>
              <a:moveTo>
                <a:pt x="0" y="10141"/>
              </a:moveTo>
              <a:lnTo>
                <a:pt x="377776" y="101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27341" y="2132981"/>
        <a:ext cx="18888" cy="18888"/>
      </dsp:txXfrm>
    </dsp:sp>
    <dsp:sp modelId="{8F280E2E-23CA-46D5-9B31-BA4B4F6455E4}">
      <dsp:nvSpPr>
        <dsp:cNvPr id="0" name=""/>
        <dsp:cNvSpPr/>
      </dsp:nvSpPr>
      <dsp:spPr>
        <a:xfrm>
          <a:off x="5890166" y="1840458"/>
          <a:ext cx="1122228" cy="383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i="1" kern="1200" dirty="0"/>
            <a:t>índica</a:t>
          </a:r>
          <a:endParaRPr lang="en-US" sz="1600" i="1" kern="1200" dirty="0"/>
        </a:p>
      </dsp:txBody>
      <dsp:txXfrm>
        <a:off x="5901397" y="1851689"/>
        <a:ext cx="1099766" cy="360988"/>
      </dsp:txXfrm>
    </dsp:sp>
    <dsp:sp modelId="{4F60BC53-C486-4D10-A51B-9377F21BB893}">
      <dsp:nvSpPr>
        <dsp:cNvPr id="0" name=""/>
        <dsp:cNvSpPr/>
      </dsp:nvSpPr>
      <dsp:spPr>
        <a:xfrm rot="2142401">
          <a:off x="5547897" y="2352768"/>
          <a:ext cx="377776" cy="20282"/>
        </a:xfrm>
        <a:custGeom>
          <a:avLst/>
          <a:gdLst/>
          <a:ahLst/>
          <a:cxnLst/>
          <a:rect l="0" t="0" r="0" b="0"/>
          <a:pathLst>
            <a:path>
              <a:moveTo>
                <a:pt x="0" y="10141"/>
              </a:moveTo>
              <a:lnTo>
                <a:pt x="377776" y="101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27341" y="2353465"/>
        <a:ext cx="18888" cy="18888"/>
      </dsp:txXfrm>
    </dsp:sp>
    <dsp:sp modelId="{72881F74-6E1B-4B62-AF34-607AE7212FB8}">
      <dsp:nvSpPr>
        <dsp:cNvPr id="0" name=""/>
        <dsp:cNvSpPr/>
      </dsp:nvSpPr>
      <dsp:spPr>
        <a:xfrm>
          <a:off x="5890166" y="2281426"/>
          <a:ext cx="1122228" cy="383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i="1" kern="1200" dirty="0" err="1"/>
            <a:t>aus</a:t>
          </a:r>
          <a:endParaRPr lang="en-US" sz="1600" i="1" kern="1200" dirty="0"/>
        </a:p>
      </dsp:txBody>
      <dsp:txXfrm>
        <a:off x="5901397" y="2292657"/>
        <a:ext cx="1099766" cy="360988"/>
      </dsp:txXfrm>
    </dsp:sp>
    <dsp:sp modelId="{31D3C2AA-9E3C-4D97-BB60-DAEB3894775F}">
      <dsp:nvSpPr>
        <dsp:cNvPr id="0" name=""/>
        <dsp:cNvSpPr/>
      </dsp:nvSpPr>
      <dsp:spPr>
        <a:xfrm rot="3496147">
          <a:off x="3297829" y="2435449"/>
          <a:ext cx="583271" cy="20282"/>
        </a:xfrm>
        <a:custGeom>
          <a:avLst/>
          <a:gdLst/>
          <a:ahLst/>
          <a:cxnLst/>
          <a:rect l="0" t="0" r="0" b="0"/>
          <a:pathLst>
            <a:path>
              <a:moveTo>
                <a:pt x="0" y="10141"/>
              </a:moveTo>
              <a:lnTo>
                <a:pt x="583271" y="101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tx1"/>
            </a:solidFill>
          </a:endParaRPr>
        </a:p>
      </dsp:txBody>
      <dsp:txXfrm>
        <a:off x="3574883" y="2431009"/>
        <a:ext cx="29163" cy="29163"/>
      </dsp:txXfrm>
    </dsp:sp>
    <dsp:sp modelId="{7A60D3DC-B299-46FE-AAC1-FED95E365D11}">
      <dsp:nvSpPr>
        <dsp:cNvPr id="0" name=""/>
        <dsp:cNvSpPr/>
      </dsp:nvSpPr>
      <dsp:spPr>
        <a:xfrm>
          <a:off x="3742845" y="2501910"/>
          <a:ext cx="1397721" cy="383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i="1" kern="1200" dirty="0"/>
            <a:t>O. </a:t>
          </a:r>
          <a:r>
            <a:rPr lang="es-EC" sz="1600" i="1" kern="1200" dirty="0" err="1"/>
            <a:t>glaberrima</a:t>
          </a:r>
          <a:endParaRPr lang="en-US" sz="1600" i="1" kern="1200" dirty="0"/>
        </a:p>
      </dsp:txBody>
      <dsp:txXfrm>
        <a:off x="3754076" y="2513141"/>
        <a:ext cx="1375259" cy="3609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85C59-A1E0-43BA-B287-520375ED2804}">
      <dsp:nvSpPr>
        <dsp:cNvPr id="0" name=""/>
        <dsp:cNvSpPr/>
      </dsp:nvSpPr>
      <dsp:spPr>
        <a:xfrm rot="10800000">
          <a:off x="767653" y="1960"/>
          <a:ext cx="2265585" cy="78799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484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Desarrollo de características deseables</a:t>
          </a:r>
          <a:endParaRPr lang="en-US" sz="1600" kern="1200" dirty="0"/>
        </a:p>
      </dsp:txBody>
      <dsp:txXfrm rot="10800000">
        <a:off x="964651" y="1960"/>
        <a:ext cx="2068587" cy="787994"/>
      </dsp:txXfrm>
    </dsp:sp>
    <dsp:sp modelId="{8E7EC164-88FC-4D13-A9BD-F45CBC21EEC6}">
      <dsp:nvSpPr>
        <dsp:cNvPr id="0" name=""/>
        <dsp:cNvSpPr/>
      </dsp:nvSpPr>
      <dsp:spPr>
        <a:xfrm>
          <a:off x="373656" y="1960"/>
          <a:ext cx="787994" cy="78799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77772-8215-4D11-9187-D437D54243DF}">
      <dsp:nvSpPr>
        <dsp:cNvPr id="0" name=""/>
        <dsp:cNvSpPr/>
      </dsp:nvSpPr>
      <dsp:spPr>
        <a:xfrm rot="10800000">
          <a:off x="767653" y="1025176"/>
          <a:ext cx="2265585" cy="78799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484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Erosión genética</a:t>
          </a:r>
          <a:endParaRPr lang="en-US" sz="1600" kern="1200" dirty="0"/>
        </a:p>
      </dsp:txBody>
      <dsp:txXfrm rot="10800000">
        <a:off x="964651" y="1025176"/>
        <a:ext cx="2068587" cy="787994"/>
      </dsp:txXfrm>
    </dsp:sp>
    <dsp:sp modelId="{736E05FD-9E9E-4825-88DA-ED39539C5F09}">
      <dsp:nvSpPr>
        <dsp:cNvPr id="0" name=""/>
        <dsp:cNvSpPr/>
      </dsp:nvSpPr>
      <dsp:spPr>
        <a:xfrm>
          <a:off x="373656" y="1025176"/>
          <a:ext cx="787994" cy="78799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7F1F2-79EA-42F4-8D1D-0068997533ED}">
      <dsp:nvSpPr>
        <dsp:cNvPr id="0" name=""/>
        <dsp:cNvSpPr/>
      </dsp:nvSpPr>
      <dsp:spPr>
        <a:xfrm rot="10800000">
          <a:off x="767653" y="2048392"/>
          <a:ext cx="2265585" cy="78799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484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Superar el techo de producción</a:t>
          </a:r>
          <a:endParaRPr lang="en-US" sz="1600" kern="1200" dirty="0"/>
        </a:p>
      </dsp:txBody>
      <dsp:txXfrm rot="10800000">
        <a:off x="964651" y="2048392"/>
        <a:ext cx="2068587" cy="787994"/>
      </dsp:txXfrm>
    </dsp:sp>
    <dsp:sp modelId="{F45D146A-1D32-4046-945F-3327535A66E8}">
      <dsp:nvSpPr>
        <dsp:cNvPr id="0" name=""/>
        <dsp:cNvSpPr/>
      </dsp:nvSpPr>
      <dsp:spPr>
        <a:xfrm>
          <a:off x="373656" y="2048392"/>
          <a:ext cx="787994" cy="78799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C8502-7D61-4E9E-9F73-A5BFFA2870AA}">
      <dsp:nvSpPr>
        <dsp:cNvPr id="0" name=""/>
        <dsp:cNvSpPr/>
      </dsp:nvSpPr>
      <dsp:spPr>
        <a:xfrm>
          <a:off x="0" y="348"/>
          <a:ext cx="10555771" cy="8145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03A4B-645C-4FE6-AE6B-8518A939C680}">
      <dsp:nvSpPr>
        <dsp:cNvPr id="0" name=""/>
        <dsp:cNvSpPr/>
      </dsp:nvSpPr>
      <dsp:spPr>
        <a:xfrm>
          <a:off x="246410" y="183628"/>
          <a:ext cx="448019" cy="4480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BC47B-8842-4ECA-B368-1277874C9346}">
      <dsp:nvSpPr>
        <dsp:cNvPr id="0" name=""/>
        <dsp:cNvSpPr/>
      </dsp:nvSpPr>
      <dsp:spPr>
        <a:xfrm>
          <a:off x="940840" y="348"/>
          <a:ext cx="9614930" cy="81458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6210" tIns="86210" rIns="86210" bIns="862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Caracterizar variedades de arroz con tecnología de </a:t>
          </a:r>
          <a:r>
            <a:rPr lang="es-EC" sz="2100" kern="1200" dirty="0" err="1"/>
            <a:t>genotipaje</a:t>
          </a:r>
          <a:r>
            <a:rPr lang="es-EC" sz="2100" kern="1200" dirty="0"/>
            <a:t> M13-Tailing a través de marcadores microsatélites </a:t>
          </a:r>
          <a:r>
            <a:rPr lang="es-EC" sz="2100" kern="1200" dirty="0" err="1"/>
            <a:t>SSRs</a:t>
          </a:r>
          <a:r>
            <a:rPr lang="es-EC" sz="2100" kern="1200" dirty="0"/>
            <a:t>.</a:t>
          </a:r>
          <a:endParaRPr lang="es-EC" sz="21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40840" y="348"/>
        <a:ext cx="9614930" cy="814580"/>
      </dsp:txXfrm>
    </dsp:sp>
    <dsp:sp modelId="{3BB5FA4D-E241-47C2-8925-A5F3175E3553}">
      <dsp:nvSpPr>
        <dsp:cNvPr id="0" name=""/>
        <dsp:cNvSpPr/>
      </dsp:nvSpPr>
      <dsp:spPr>
        <a:xfrm>
          <a:off x="0" y="1018573"/>
          <a:ext cx="10555771" cy="8145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555327-B7A6-4A9B-BA41-B0E5766CC207}">
      <dsp:nvSpPr>
        <dsp:cNvPr id="0" name=""/>
        <dsp:cNvSpPr/>
      </dsp:nvSpPr>
      <dsp:spPr>
        <a:xfrm>
          <a:off x="246410" y="1201854"/>
          <a:ext cx="448019" cy="4480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224E1-E468-4237-A7C9-A044D01737A7}">
      <dsp:nvSpPr>
        <dsp:cNvPr id="0" name=""/>
        <dsp:cNvSpPr/>
      </dsp:nvSpPr>
      <dsp:spPr>
        <a:xfrm>
          <a:off x="940840" y="1018573"/>
          <a:ext cx="9614930" cy="81458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6210" tIns="86210" rIns="86210" bIns="862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Realizar un análisis de diversidad y estructura génica del material en estudio.</a:t>
          </a:r>
          <a:endParaRPr lang="es-EC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40840" y="1018573"/>
        <a:ext cx="9614930" cy="814580"/>
      </dsp:txXfrm>
    </dsp:sp>
    <dsp:sp modelId="{9B8C4895-72D0-4100-B23B-0199469A12D2}">
      <dsp:nvSpPr>
        <dsp:cNvPr id="0" name=""/>
        <dsp:cNvSpPr/>
      </dsp:nvSpPr>
      <dsp:spPr>
        <a:xfrm>
          <a:off x="0" y="2036799"/>
          <a:ext cx="10555771" cy="8145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A61E8-17CD-4235-BB5B-34E7EE8739FD}">
      <dsp:nvSpPr>
        <dsp:cNvPr id="0" name=""/>
        <dsp:cNvSpPr/>
      </dsp:nvSpPr>
      <dsp:spPr>
        <a:xfrm>
          <a:off x="246410" y="2220079"/>
          <a:ext cx="448019" cy="4480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349BB-EF6B-4F03-8457-8C40983E16FB}">
      <dsp:nvSpPr>
        <dsp:cNvPr id="0" name=""/>
        <dsp:cNvSpPr/>
      </dsp:nvSpPr>
      <dsp:spPr>
        <a:xfrm>
          <a:off x="940840" y="2036799"/>
          <a:ext cx="9614930" cy="81458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6210" tIns="86210" rIns="86210" bIns="862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Determinar la relación genética de cada variedad y su parentesco mediante un árbol filogenético. </a:t>
          </a:r>
          <a:endParaRPr lang="es-EC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40840" y="2036799"/>
        <a:ext cx="9614930" cy="8145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C8502-7D61-4E9E-9F73-A5BFFA2870AA}">
      <dsp:nvSpPr>
        <dsp:cNvPr id="0" name=""/>
        <dsp:cNvSpPr/>
      </dsp:nvSpPr>
      <dsp:spPr>
        <a:xfrm>
          <a:off x="0" y="961186"/>
          <a:ext cx="10555771" cy="8238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03A4B-645C-4FE6-AE6B-8518A939C680}">
      <dsp:nvSpPr>
        <dsp:cNvPr id="0" name=""/>
        <dsp:cNvSpPr/>
      </dsp:nvSpPr>
      <dsp:spPr>
        <a:xfrm>
          <a:off x="143449" y="1042415"/>
          <a:ext cx="664675" cy="661417"/>
        </a:xfrm>
        <a:prstGeom prst="rect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BC47B-8842-4ECA-B368-1277874C9346}">
      <dsp:nvSpPr>
        <dsp:cNvPr id="0" name=""/>
        <dsp:cNvSpPr/>
      </dsp:nvSpPr>
      <dsp:spPr>
        <a:xfrm>
          <a:off x="951574" y="961186"/>
          <a:ext cx="9604196" cy="82387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7193" tIns="87193" rIns="87193" bIns="87193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Caracterizar molecularmente variedades de arroz cultivadas en los cantones de Zapotillo y Macará de la provincia de Loja, utilizando marcadores microsatélites (</a:t>
          </a:r>
          <a:r>
            <a:rPr lang="es-EC" sz="2100" kern="1200" dirty="0" err="1"/>
            <a:t>SSRs</a:t>
          </a:r>
          <a:r>
            <a:rPr lang="es-EC" sz="2100" kern="1200" dirty="0"/>
            <a:t>).</a:t>
          </a:r>
          <a:endParaRPr lang="es-EC" sz="21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51574" y="961186"/>
        <a:ext cx="9604196" cy="8238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09A93-8D01-42C2-9932-8443640029CC}">
      <dsp:nvSpPr>
        <dsp:cNvPr id="0" name=""/>
        <dsp:cNvSpPr/>
      </dsp:nvSpPr>
      <dsp:spPr>
        <a:xfrm>
          <a:off x="0" y="330802"/>
          <a:ext cx="4206824" cy="1682729"/>
        </a:xfrm>
        <a:prstGeom prst="leftRightRibb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76B14C8-0BCB-435E-A96D-55D531684958}">
      <dsp:nvSpPr>
        <dsp:cNvPr id="0" name=""/>
        <dsp:cNvSpPr/>
      </dsp:nvSpPr>
      <dsp:spPr>
        <a:xfrm>
          <a:off x="504818" y="625279"/>
          <a:ext cx="1388251" cy="82453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/>
            <a:t>Estación Experimental Litoral Sur</a:t>
          </a:r>
          <a:endParaRPr lang="en-US" sz="1600" kern="1200" dirty="0"/>
        </a:p>
      </dsp:txBody>
      <dsp:txXfrm>
        <a:off x="504818" y="625279"/>
        <a:ext cx="1388251" cy="824537"/>
      </dsp:txXfrm>
    </dsp:sp>
    <dsp:sp modelId="{04922837-FA25-4924-9535-4FFA90BB3AD5}">
      <dsp:nvSpPr>
        <dsp:cNvPr id="0" name=""/>
        <dsp:cNvSpPr/>
      </dsp:nvSpPr>
      <dsp:spPr>
        <a:xfrm>
          <a:off x="2103412" y="894516"/>
          <a:ext cx="1640661" cy="82453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/>
            <a:t>Estación Experimental Santa Catalina</a:t>
          </a:r>
          <a:endParaRPr lang="en-US" sz="1600" kern="1200" dirty="0"/>
        </a:p>
      </dsp:txBody>
      <dsp:txXfrm>
        <a:off x="2103412" y="894516"/>
        <a:ext cx="1640661" cy="8245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11E89-C6BB-4082-B5C8-53884B36F2CA}">
      <dsp:nvSpPr>
        <dsp:cNvPr id="0" name=""/>
        <dsp:cNvSpPr/>
      </dsp:nvSpPr>
      <dsp:spPr>
        <a:xfrm rot="10800000">
          <a:off x="996658" y="359795"/>
          <a:ext cx="2637922" cy="1328878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85998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61 variedades provenientes de Zapotillo y Macará</a:t>
          </a:r>
          <a:endParaRPr lang="en-US" sz="1600" kern="1200" dirty="0"/>
        </a:p>
      </dsp:txBody>
      <dsp:txXfrm rot="10800000">
        <a:off x="1328877" y="359795"/>
        <a:ext cx="2305703" cy="1328878"/>
      </dsp:txXfrm>
    </dsp:sp>
    <dsp:sp modelId="{D5DEF6ED-95F9-4805-934A-0101C1C3385B}">
      <dsp:nvSpPr>
        <dsp:cNvPr id="0" name=""/>
        <dsp:cNvSpPr/>
      </dsp:nvSpPr>
      <dsp:spPr>
        <a:xfrm>
          <a:off x="332219" y="359795"/>
          <a:ext cx="1328878" cy="132887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FB67CA-841E-44AF-A433-292C83FAAA29}">
      <dsp:nvSpPr>
        <dsp:cNvPr id="0" name=""/>
        <dsp:cNvSpPr/>
      </dsp:nvSpPr>
      <dsp:spPr>
        <a:xfrm rot="10800000">
          <a:off x="996658" y="2085353"/>
          <a:ext cx="2637922" cy="1328878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85998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20 variedades provenientes del programa de arroz de EELS</a:t>
          </a:r>
          <a:endParaRPr lang="en-US" sz="1600" kern="1200" dirty="0"/>
        </a:p>
      </dsp:txBody>
      <dsp:txXfrm rot="10800000">
        <a:off x="1328877" y="2085353"/>
        <a:ext cx="2305703" cy="1328878"/>
      </dsp:txXfrm>
    </dsp:sp>
    <dsp:sp modelId="{7019C4B0-A1DB-4BC9-A045-C82E9DFFBB3E}">
      <dsp:nvSpPr>
        <dsp:cNvPr id="0" name=""/>
        <dsp:cNvSpPr/>
      </dsp:nvSpPr>
      <dsp:spPr>
        <a:xfrm>
          <a:off x="332219" y="2085353"/>
          <a:ext cx="1328878" cy="132887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23B0E4C-F602-43FB-8C80-0831C76474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509824E-49C3-43D6-ABCB-3CE19FB715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4D6BC-735B-409B-B54F-12A4FAEC0238}" type="datetimeFigureOut">
              <a:rPr lang="es-EC" smtClean="0"/>
              <a:t>5/10/2021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E468ABC-F14D-48F7-A628-E6F9EF0FC5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2805F1-ABB9-4CD3-A118-06B1A05B09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B6CAD-5864-4F85-A8EE-427E99A878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43579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39C28-9193-4562-9D7A-1EF010C15851}" type="datetimeFigureOut">
              <a:rPr lang="es-EC" smtClean="0"/>
              <a:t>5/10/2021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9DB09-8D2A-4D6E-9F24-FD44D7E0E9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4565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06892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Título general de la diapositiva/// evitar poner cuadros/// y poner números de orden//// explicar para que hago es </a:t>
            </a:r>
            <a:r>
              <a:rPr lang="es-EC" dirty="0" err="1"/>
              <a:t>mpas</a:t>
            </a:r>
            <a:r>
              <a:rPr lang="es-EC" dirty="0"/>
              <a:t> importante///// cuadritos en verde si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383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Título de toda la diapositiva/// dejar en claro para que es cada prueba/// en pruebas de </a:t>
            </a:r>
            <a:r>
              <a:rPr lang="es-EC" dirty="0" err="1"/>
              <a:t>multiplexaje</a:t>
            </a:r>
            <a:r>
              <a:rPr lang="es-EC" dirty="0"/>
              <a:t> poner titulo en los cuadros similar y diferente/// explicar los parámetros de selección del gel ////// (SELECCIÓN DE MARCADORES)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734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Título de toda la diapositiva/// dejar en claro para que es cada prueba/// en pruebas de </a:t>
            </a:r>
            <a:r>
              <a:rPr lang="es-EC" dirty="0" err="1"/>
              <a:t>multiplexaje</a:t>
            </a:r>
            <a:r>
              <a:rPr lang="es-EC" dirty="0"/>
              <a:t> poner titulo en los cuadros similar y diferente/// explicar los parámetros de selección del gel ////// (SELECCIÓN DE MARCADORES)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66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Poner orden/// Porque se hace cada paso// si es indispensable se pone si no se quita///  Pequeño titulo en los cuadros para entender /// marcador molecular se explica en resultados///// títulos en las imágenes del análisis de diversidad genética (programas y parámetros de análisis) PONER ORDEN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009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Explicar clarito para que cada análisis//// Quitar información no necesaria/// ser mas indicativo////  Porque cada paso AMOVA y F// </a:t>
            </a:r>
            <a:r>
              <a:rPr lang="es-EC" dirty="0" err="1"/>
              <a:t>objtivos</a:t>
            </a:r>
            <a:r>
              <a:rPr lang="es-EC" dirty="0"/>
              <a:t> de cada paso/////// Primero la asignación luego </a:t>
            </a:r>
            <a:r>
              <a:rPr lang="es-EC" dirty="0" err="1"/>
              <a:t>dendogramas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42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Arreglar  cuadros de textos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31447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/>
              <a:t>Evitar cuadraditos de colores /// </a:t>
            </a:r>
            <a:r>
              <a:rPr lang="es-EC" dirty="0" err="1"/>
              <a:t>pimero</a:t>
            </a:r>
            <a:r>
              <a:rPr lang="es-EC" dirty="0"/>
              <a:t> asignación luego </a:t>
            </a:r>
            <a:r>
              <a:rPr lang="es-EC" dirty="0" err="1"/>
              <a:t>dendogramas</a:t>
            </a:r>
            <a:r>
              <a:rPr lang="es-EC" dirty="0"/>
              <a:t>///// </a:t>
            </a:r>
            <a:r>
              <a:rPr lang="es-EC" dirty="0" err="1"/>
              <a:t>Leyende</a:t>
            </a:r>
            <a:r>
              <a:rPr lang="es-EC" dirty="0"/>
              <a:t> de las poblaciones/////  Eje x e y explicar </a:t>
            </a:r>
          </a:p>
        </p:txBody>
      </p:sp>
    </p:spTree>
    <p:extLst>
      <p:ext uri="{BB962C8B-B14F-4D97-AF65-F5344CB8AC3E}">
        <p14:creationId xmlns:p14="http://schemas.microsoft.com/office/powerpoint/2010/main" val="2450109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Tener cuidado los colores que utilizo//// si no hay relación no poner colores /// flechas de causalidad /////  Cambiar colores a los de las poblaciones </a:t>
            </a:r>
          </a:p>
        </p:txBody>
      </p:sp>
    </p:spTree>
    <p:extLst>
      <p:ext uri="{BB962C8B-B14F-4D97-AF65-F5344CB8AC3E}">
        <p14:creationId xmlns:p14="http://schemas.microsoft.com/office/powerpoint/2010/main" val="1343201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err="1"/>
              <a:t>Leyende</a:t>
            </a:r>
            <a:r>
              <a:rPr lang="es-EC" dirty="0"/>
              <a:t> población uno y Población 2 //// </a:t>
            </a:r>
          </a:p>
        </p:txBody>
      </p:sp>
    </p:spTree>
    <p:extLst>
      <p:ext uri="{BB962C8B-B14F-4D97-AF65-F5344CB8AC3E}">
        <p14:creationId xmlns:p14="http://schemas.microsoft.com/office/powerpoint/2010/main" val="384284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/>
              <a:t>Dejar a parte las tablas completas para dudas muy especificas// solo dejar el porcentaje de varianza////// Explicar un poco más de forma escrita</a:t>
            </a:r>
          </a:p>
        </p:txBody>
      </p:sp>
    </p:spTree>
    <p:extLst>
      <p:ext uri="{BB962C8B-B14F-4D97-AF65-F5344CB8AC3E}">
        <p14:creationId xmlns:p14="http://schemas.microsoft.com/office/powerpoint/2010/main" val="2964498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Antes del índice de contenido agregar los involucrados en el proyecto /  en índice de contenidos no explicar todos </a:t>
            </a:r>
          </a:p>
        </p:txBody>
      </p:sp>
    </p:spTree>
    <p:extLst>
      <p:ext uri="{BB962C8B-B14F-4D97-AF65-F5344CB8AC3E}">
        <p14:creationId xmlns:p14="http://schemas.microsoft.com/office/powerpoint/2010/main" val="36399660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/>
              <a:t>Iniciar explicando la grafica//// Escribir el numero total de genotipos y el numero final///////  Explicar que el análisis fue para identificar del programa de </a:t>
            </a:r>
            <a:r>
              <a:rPr lang="es-EC" dirty="0" err="1"/>
              <a:t>arrozy</a:t>
            </a:r>
            <a:r>
              <a:rPr lang="es-EC" dirty="0"/>
              <a:t> las muestras de campos ///   Explicar tantos genotipos mostraron relaciones y tantos genotipos sin identificar///// información general de los gráficos//// énfasis en la gráfica///// Nodo verde y naranja si tienen relaciones con las variedades de INIAP explicar primero esta </a:t>
            </a:r>
            <a:r>
              <a:rPr lang="es-EC" dirty="0" err="1"/>
              <a:t>inormación</a:t>
            </a:r>
            <a:r>
              <a:rPr lang="es-EC" dirty="0"/>
              <a:t>///  Tener cuidado con los colores/// poner falta de </a:t>
            </a:r>
            <a:r>
              <a:rPr lang="es-EC" dirty="0" err="1"/>
              <a:t>informaci´n</a:t>
            </a:r>
            <a:r>
              <a:rPr lang="es-EC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93365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err="1"/>
              <a:t>Felchas</a:t>
            </a:r>
            <a:r>
              <a:rPr lang="es-EC" dirty="0"/>
              <a:t> del mismo color//// quitar colores que no </a:t>
            </a:r>
            <a:r>
              <a:rPr lang="es-EC" dirty="0" err="1"/>
              <a:t>ahcen</a:t>
            </a:r>
            <a:r>
              <a:rPr lang="es-EC" dirty="0"/>
              <a:t> falta ///// dos cuadros de la anterior diapositiva copiar aquí//// poner leyenda de la imagen </a:t>
            </a:r>
          </a:p>
        </p:txBody>
      </p:sp>
    </p:spTree>
    <p:extLst>
      <p:ext uri="{BB962C8B-B14F-4D97-AF65-F5344CB8AC3E}">
        <p14:creationId xmlns:p14="http://schemas.microsoft.com/office/powerpoint/2010/main" val="38983885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Sintetizar el numero de conclusiones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149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OK////// Una diapositiva de mensaje final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3619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OK////// Una diapositiva de mensaje final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976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Desarrollo morfológico no es relevante/ Iniciar con la importancia (vender al arroz)</a:t>
            </a:r>
          </a:p>
        </p:txBody>
      </p:sp>
    </p:spTree>
    <p:extLst>
      <p:ext uri="{BB962C8B-B14F-4D97-AF65-F5344CB8AC3E}">
        <p14:creationId xmlns:p14="http://schemas.microsoft.com/office/powerpoint/2010/main" val="929147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Hablar de las provincias y luego de la producción de Loja/ </a:t>
            </a:r>
            <a:r>
              <a:rPr lang="es-EC" dirty="0" err="1"/>
              <a:t>graficos</a:t>
            </a:r>
            <a:r>
              <a:rPr lang="es-EC" dirty="0"/>
              <a:t> de barras sería mejor solo de los 3 años o solo el valor del último año/ Pequeño titulo de las variedades cultivadas</a:t>
            </a:r>
          </a:p>
        </p:txBody>
      </p:sp>
    </p:spTree>
    <p:extLst>
      <p:ext uri="{BB962C8B-B14F-4D97-AF65-F5344CB8AC3E}">
        <p14:creationId xmlns:p14="http://schemas.microsoft.com/office/powerpoint/2010/main" val="4253795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Desarrollo morfológico no es relevante/ Iniciar con la importancia (vender al arroz)</a:t>
            </a:r>
          </a:p>
        </p:txBody>
      </p:sp>
    </p:spTree>
    <p:extLst>
      <p:ext uri="{BB962C8B-B14F-4D97-AF65-F5344CB8AC3E}">
        <p14:creationId xmlns:p14="http://schemas.microsoft.com/office/powerpoint/2010/main" val="1442478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Pequeña descripción de arroz en diversidad/ quitar las imágenes de erosión genética </a:t>
            </a:r>
          </a:p>
          <a:p>
            <a:r>
              <a:rPr lang="es-EC" dirty="0"/>
              <a:t>(Ser más específico en arroz) / </a:t>
            </a:r>
            <a:r>
              <a:rPr lang="es-EC" dirty="0" err="1"/>
              <a:t>Variabiliad</a:t>
            </a:r>
            <a:r>
              <a:rPr lang="es-EC" dirty="0"/>
              <a:t> Neutra describir de mejor manera (Posiblemente eliminar los tipos de variabilidad)// Poner una imagen de un gel en el que se enseñe los marcadores /// M-13 títulos antes de las imágenes y añadir como se ven los resultados</a:t>
            </a:r>
          </a:p>
        </p:txBody>
      </p:sp>
    </p:spTree>
    <p:extLst>
      <p:ext uri="{BB962C8B-B14F-4D97-AF65-F5344CB8AC3E}">
        <p14:creationId xmlns:p14="http://schemas.microsoft.com/office/powerpoint/2010/main" val="2580080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Cambiar los colores y el cuadro mas grande de los objetivos </a:t>
            </a:r>
            <a:r>
              <a:rPr lang="es-EC" dirty="0" err="1"/>
              <a:t>específcos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Poner fotito :3/ o no poner fotito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90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604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1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151920" imgH="5621400" progId="">
                  <p:embed/>
                </p:oleObj>
              </mc:Choice>
              <mc:Fallback>
                <p:oleObj name="CorelDRAW" r:id="rId2" imgW="9151920" imgH="5621400" progId="">
                  <p:embed/>
                  <p:pic>
                    <p:nvPicPr>
                      <p:cNvPr id="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90513" y="260350"/>
            <a:ext cx="1055687" cy="7921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15888"/>
            <a:ext cx="4416425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04543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315548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0036895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B105AC-5687-4D32-BF4C-3C4CB09FD1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004319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501749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766062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184116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7350655" y="2707482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009874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579914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84481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5211257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EC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496855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/>
        </p:nvSpPr>
        <p:spPr bwMode="auto">
          <a:xfrm>
            <a:off x="0" y="0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7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105140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8" name="Line 23"/>
          <p:cNvSpPr>
            <a:spLocks noChangeShapeType="1"/>
          </p:cNvSpPr>
          <p:nvPr/>
        </p:nvSpPr>
        <p:spPr bwMode="auto">
          <a:xfrm rot="10800000" flipH="1">
            <a:off x="33338" y="6296025"/>
            <a:ext cx="88804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Line 24"/>
          <p:cNvSpPr>
            <a:spLocks noChangeShapeType="1"/>
          </p:cNvSpPr>
          <p:nvPr/>
        </p:nvSpPr>
        <p:spPr bwMode="auto">
          <a:xfrm rot="10800000" flipH="1">
            <a:off x="33338" y="6245225"/>
            <a:ext cx="8880475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26" descr="LOGO ESPE ORIGINAL copia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5949950"/>
            <a:ext cx="30734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73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>
    <p:push dir="u"/>
  </p:transition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microsoft.com/office/2007/relationships/diagramDrawing" Target="../diagrams/drawing1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0.xml"/><Relationship Id="rId12" Type="http://schemas.openxmlformats.org/officeDocument/2006/relationships/diagramColors" Target="../diagrams/colors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11" Type="http://schemas.openxmlformats.org/officeDocument/2006/relationships/diagramQuickStyle" Target="../diagrams/quickStyle11.xml"/><Relationship Id="rId5" Type="http://schemas.openxmlformats.org/officeDocument/2006/relationships/diagramLayout" Target="../diagrams/layout10.xml"/><Relationship Id="rId10" Type="http://schemas.openxmlformats.org/officeDocument/2006/relationships/diagramLayout" Target="../diagrams/layout11.xml"/><Relationship Id="rId4" Type="http://schemas.openxmlformats.org/officeDocument/2006/relationships/diagramData" Target="../diagrams/data10.xml"/><Relationship Id="rId9" Type="http://schemas.openxmlformats.org/officeDocument/2006/relationships/diagramData" Target="../diagrams/data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7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11" Type="http://schemas.openxmlformats.org/officeDocument/2006/relationships/image" Target="../media/image40.png"/><Relationship Id="rId5" Type="http://schemas.openxmlformats.org/officeDocument/2006/relationships/diagramData" Target="../diagrams/data12.xml"/><Relationship Id="rId10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microsoft.com/office/2007/relationships/diagramDrawing" Target="../diagrams/drawing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7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emf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13" Type="http://schemas.openxmlformats.org/officeDocument/2006/relationships/diagramQuickStyle" Target="../diagrams/quickStyle14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3.xml"/><Relationship Id="rId12" Type="http://schemas.openxmlformats.org/officeDocument/2006/relationships/diagramLayout" Target="../diagrams/layou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3.xml"/><Relationship Id="rId11" Type="http://schemas.openxmlformats.org/officeDocument/2006/relationships/diagramData" Target="../diagrams/data14.xml"/><Relationship Id="rId5" Type="http://schemas.openxmlformats.org/officeDocument/2006/relationships/diagramData" Target="../diagrams/data13.xml"/><Relationship Id="rId15" Type="http://schemas.microsoft.com/office/2007/relationships/diagramDrawing" Target="../diagrams/drawing14.xml"/><Relationship Id="rId10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microsoft.com/office/2007/relationships/diagramDrawing" Target="../diagrams/drawing13.xml"/><Relationship Id="rId14" Type="http://schemas.openxmlformats.org/officeDocument/2006/relationships/diagramColors" Target="../diagrams/colors1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13" Type="http://schemas.openxmlformats.org/officeDocument/2006/relationships/diagramData" Target="../diagrams/data16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5.xml"/><Relationship Id="rId12" Type="http://schemas.openxmlformats.org/officeDocument/2006/relationships/image" Target="../media/image51.png"/><Relationship Id="rId17" Type="http://schemas.microsoft.com/office/2007/relationships/diagramDrawing" Target="../diagrams/drawing16.xml"/><Relationship Id="rId2" Type="http://schemas.openxmlformats.org/officeDocument/2006/relationships/notesSlide" Target="../notesSlides/notesSlide14.xml"/><Relationship Id="rId16" Type="http://schemas.openxmlformats.org/officeDocument/2006/relationships/diagramColors" Target="../diagrams/colors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11" Type="http://schemas.openxmlformats.org/officeDocument/2006/relationships/image" Target="../media/image50.png"/><Relationship Id="rId5" Type="http://schemas.openxmlformats.org/officeDocument/2006/relationships/diagramLayout" Target="../diagrams/layout15.xml"/><Relationship Id="rId15" Type="http://schemas.openxmlformats.org/officeDocument/2006/relationships/diagramQuickStyle" Target="../diagrams/quickStyle16.xml"/><Relationship Id="rId10" Type="http://schemas.openxmlformats.org/officeDocument/2006/relationships/image" Target="../media/image48.png"/><Relationship Id="rId4" Type="http://schemas.openxmlformats.org/officeDocument/2006/relationships/diagramData" Target="../diagrams/data15.xml"/><Relationship Id="rId9" Type="http://schemas.openxmlformats.org/officeDocument/2006/relationships/image" Target="../media/image49.jpeg"/><Relationship Id="rId14" Type="http://schemas.openxmlformats.org/officeDocument/2006/relationships/diagramLayout" Target="../diagrams/layout16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13" Type="http://schemas.microsoft.com/office/2007/relationships/diagramDrawing" Target="../diagrams/drawing18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7.xml"/><Relationship Id="rId12" Type="http://schemas.openxmlformats.org/officeDocument/2006/relationships/diagramColors" Target="../diagrams/colors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11" Type="http://schemas.openxmlformats.org/officeDocument/2006/relationships/diagramQuickStyle" Target="../diagrams/quickStyle18.xml"/><Relationship Id="rId5" Type="http://schemas.openxmlformats.org/officeDocument/2006/relationships/diagramLayout" Target="../diagrams/layout17.xml"/><Relationship Id="rId10" Type="http://schemas.openxmlformats.org/officeDocument/2006/relationships/diagramLayout" Target="../diagrams/layout18.xml"/><Relationship Id="rId4" Type="http://schemas.openxmlformats.org/officeDocument/2006/relationships/diagramData" Target="../diagrams/data17.xml"/><Relationship Id="rId9" Type="http://schemas.openxmlformats.org/officeDocument/2006/relationships/diagramData" Target="../diagrams/data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9.xml"/><Relationship Id="rId13" Type="http://schemas.openxmlformats.org/officeDocument/2006/relationships/diagramQuickStyle" Target="../diagrams/quickStyle20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19.xml"/><Relationship Id="rId12" Type="http://schemas.openxmlformats.org/officeDocument/2006/relationships/diagramLayout" Target="../diagrams/layout2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9.xml"/><Relationship Id="rId11" Type="http://schemas.openxmlformats.org/officeDocument/2006/relationships/diagramData" Target="../diagrams/data20.xml"/><Relationship Id="rId5" Type="http://schemas.openxmlformats.org/officeDocument/2006/relationships/image" Target="../media/image53.png"/><Relationship Id="rId15" Type="http://schemas.microsoft.com/office/2007/relationships/diagramDrawing" Target="../diagrams/drawing20.xml"/><Relationship Id="rId10" Type="http://schemas.microsoft.com/office/2007/relationships/diagramDrawing" Target="../diagrams/drawing19.xml"/><Relationship Id="rId4" Type="http://schemas.openxmlformats.org/officeDocument/2006/relationships/image" Target="../media/image52.png"/><Relationship Id="rId9" Type="http://schemas.openxmlformats.org/officeDocument/2006/relationships/diagramColors" Target="../diagrams/colors19.xml"/><Relationship Id="rId14" Type="http://schemas.openxmlformats.org/officeDocument/2006/relationships/diagramColors" Target="../diagrams/colors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1.xml"/><Relationship Id="rId5" Type="http://schemas.openxmlformats.org/officeDocument/2006/relationships/diagramData" Target="../diagrams/data21.xml"/><Relationship Id="rId4" Type="http://schemas.openxmlformats.org/officeDocument/2006/relationships/image" Target="../media/image54.png"/><Relationship Id="rId9" Type="http://schemas.microsoft.com/office/2007/relationships/diagramDrawing" Target="../diagrams/drawing2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2.xml"/><Relationship Id="rId13" Type="http://schemas.openxmlformats.org/officeDocument/2006/relationships/diagramColors" Target="../diagrams/colors23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2.xml"/><Relationship Id="rId12" Type="http://schemas.openxmlformats.org/officeDocument/2006/relationships/diagramQuickStyle" Target="../diagrams/quickStyle2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2.xml"/><Relationship Id="rId11" Type="http://schemas.openxmlformats.org/officeDocument/2006/relationships/diagramLayout" Target="../diagrams/layout23.xml"/><Relationship Id="rId5" Type="http://schemas.openxmlformats.org/officeDocument/2006/relationships/diagramData" Target="../diagrams/data22.xml"/><Relationship Id="rId10" Type="http://schemas.openxmlformats.org/officeDocument/2006/relationships/diagramData" Target="../diagrams/data23.xml"/><Relationship Id="rId4" Type="http://schemas.openxmlformats.org/officeDocument/2006/relationships/image" Target="../media/image55.png"/><Relationship Id="rId9" Type="http://schemas.microsoft.com/office/2007/relationships/diagramDrawing" Target="../diagrams/drawing22.xml"/><Relationship Id="rId14" Type="http://schemas.microsoft.com/office/2007/relationships/diagramDrawing" Target="../diagrams/drawin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9.emf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Relationship Id="rId9" Type="http://schemas.openxmlformats.org/officeDocument/2006/relationships/image" Target="../media/image60.emf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1.png"/><Relationship Id="rId7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13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12.png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6.png"/><Relationship Id="rId4" Type="http://schemas.openxmlformats.org/officeDocument/2006/relationships/diagramData" Target="../diagrams/data3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19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18.png"/><Relationship Id="rId4" Type="http://schemas.openxmlformats.org/officeDocument/2006/relationships/diagramData" Target="../diagrams/data4.xml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diagramColors" Target="../diagrams/colors5.xml"/><Relationship Id="rId5" Type="http://schemas.openxmlformats.org/officeDocument/2006/relationships/image" Target="../media/image22.png"/><Relationship Id="rId10" Type="http://schemas.openxmlformats.org/officeDocument/2006/relationships/diagramQuickStyle" Target="../diagrams/quickStyle5.xml"/><Relationship Id="rId4" Type="http://schemas.openxmlformats.org/officeDocument/2006/relationships/image" Target="../media/image21.jpeg"/><Relationship Id="rId9" Type="http://schemas.openxmlformats.org/officeDocument/2006/relationships/diagramLayout" Target="../diagrams/layout5.xml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openxmlformats.org/officeDocument/2006/relationships/image" Target="../media/image29.png"/><Relationship Id="rId18" Type="http://schemas.microsoft.com/office/2007/relationships/diagramDrawing" Target="../diagrams/drawing9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8.xml"/><Relationship Id="rId12" Type="http://schemas.microsoft.com/office/2007/relationships/hdphoto" Target="../media/hdphoto3.wdp"/><Relationship Id="rId17" Type="http://schemas.openxmlformats.org/officeDocument/2006/relationships/diagramColors" Target="../diagrams/colors9.xml"/><Relationship Id="rId2" Type="http://schemas.openxmlformats.org/officeDocument/2006/relationships/notesSlide" Target="../notesSlides/notesSlide8.xml"/><Relationship Id="rId16" Type="http://schemas.openxmlformats.org/officeDocument/2006/relationships/diagramQuickStyle" Target="../diagrams/quickStyl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11" Type="http://schemas.openxmlformats.org/officeDocument/2006/relationships/image" Target="../media/image28.png"/><Relationship Id="rId5" Type="http://schemas.openxmlformats.org/officeDocument/2006/relationships/diagramLayout" Target="../diagrams/layout8.xml"/><Relationship Id="rId15" Type="http://schemas.openxmlformats.org/officeDocument/2006/relationships/diagramLayout" Target="../diagrams/layout9.xml"/><Relationship Id="rId10" Type="http://schemas.microsoft.com/office/2007/relationships/hdphoto" Target="../media/hdphoto2.wdp"/><Relationship Id="rId4" Type="http://schemas.openxmlformats.org/officeDocument/2006/relationships/diagramData" Target="../diagrams/data8.xml"/><Relationship Id="rId9" Type="http://schemas.openxmlformats.org/officeDocument/2006/relationships/image" Target="../media/image27.png"/><Relationship Id="rId14" Type="http://schemas.openxmlformats.org/officeDocument/2006/relationships/diagramData" Target="../diagrams/data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DE68755-8565-47DD-98A1-C065A7ED00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2" t="13897" r="964"/>
          <a:stretch/>
        </p:blipFill>
        <p:spPr>
          <a:xfrm>
            <a:off x="0" y="966684"/>
            <a:ext cx="12191999" cy="590496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545A711-E28C-49FF-AC2F-88B39BCA0D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7" y="69668"/>
            <a:ext cx="3422552" cy="88336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B44BEE3-5E5C-4C87-BB8E-2FE82A95B143}"/>
              </a:ext>
            </a:extLst>
          </p:cNvPr>
          <p:cNvSpPr txBox="1"/>
          <p:nvPr/>
        </p:nvSpPr>
        <p:spPr>
          <a:xfrm>
            <a:off x="3715121" y="1084263"/>
            <a:ext cx="629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DEPARTAMENTO DE CIENCIAS DE LA VIDA Y DE LA AGRICULTURA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77CB54F-119B-41F1-B3A8-694B171B4F82}"/>
              </a:ext>
            </a:extLst>
          </p:cNvPr>
          <p:cNvSpPr txBox="1"/>
          <p:nvPr/>
        </p:nvSpPr>
        <p:spPr>
          <a:xfrm>
            <a:off x="5095114" y="1563384"/>
            <a:ext cx="327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INGENIERÍA EN BIOTECNOLOGÍA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6277B6F-A647-444F-A31D-0F088D5CCB46}"/>
              </a:ext>
            </a:extLst>
          </p:cNvPr>
          <p:cNvSpPr txBox="1"/>
          <p:nvPr/>
        </p:nvSpPr>
        <p:spPr>
          <a:xfrm>
            <a:off x="1996251" y="2238362"/>
            <a:ext cx="947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TRABAJO DE TITULACIÓN PREVIO A LA OBTENCIÓN DEL TÍTULO DE INGENIERO EN BIOTECNOLOGÍA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18EB3D1-C123-498B-B6DB-5EDA155404EA}"/>
              </a:ext>
            </a:extLst>
          </p:cNvPr>
          <p:cNvSpPr txBox="1"/>
          <p:nvPr/>
        </p:nvSpPr>
        <p:spPr>
          <a:xfrm>
            <a:off x="2035693" y="4314838"/>
            <a:ext cx="3526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Autor: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Reyes Salinas, Fabian Andres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60E6395-4E1E-47CE-B700-6351CF2939FA}"/>
              </a:ext>
            </a:extLst>
          </p:cNvPr>
          <p:cNvSpPr txBox="1"/>
          <p:nvPr/>
        </p:nvSpPr>
        <p:spPr>
          <a:xfrm>
            <a:off x="2035693" y="4652107"/>
            <a:ext cx="4504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Directora: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Ochoa Tufiño, Andrea Valeria PhD. 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10FB14D-D666-4105-A803-25B7A0CA27DC}"/>
              </a:ext>
            </a:extLst>
          </p:cNvPr>
          <p:cNvSpPr txBox="1"/>
          <p:nvPr/>
        </p:nvSpPr>
        <p:spPr>
          <a:xfrm>
            <a:off x="5423993" y="5176210"/>
            <a:ext cx="2695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Quito, 17 septiembre</a:t>
            </a:r>
            <a:r>
              <a:rPr lang="es-EC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2FA0988-49D4-450F-8C9C-5B9497CFEB8D}"/>
              </a:ext>
            </a:extLst>
          </p:cNvPr>
          <p:cNvSpPr txBox="1"/>
          <p:nvPr/>
        </p:nvSpPr>
        <p:spPr>
          <a:xfrm>
            <a:off x="2035693" y="2874410"/>
            <a:ext cx="92102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dirty="0"/>
              <a:t> </a:t>
            </a:r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Caracterización molecular de variedades de arroz adaptadas a la provincia de Loja utilizando marcadores microsatélites (</a:t>
            </a:r>
            <a:r>
              <a:rPr lang="es-EC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SSRs</a:t>
            </a:r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099387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4FEC98-01E4-4F2D-A853-39196D81A194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" name="CuadroTexto 5">
            <a:extLst>
              <a:ext uri="{FF2B5EF4-FFF2-40B4-BE49-F238E27FC236}">
                <a16:creationId xmlns:a16="http://schemas.microsoft.com/office/drawing/2014/main" id="{88C8FF37-D101-404C-B9EF-57B8DE3619F9}"/>
              </a:ext>
            </a:extLst>
          </p:cNvPr>
          <p:cNvSpPr txBox="1"/>
          <p:nvPr/>
        </p:nvSpPr>
        <p:spPr>
          <a:xfrm>
            <a:off x="424329" y="729638"/>
            <a:ext cx="1882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Flujo de Trabajo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60BC3891-F975-451A-9C55-7D2443AB2A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241535"/>
              </p:ext>
            </p:extLst>
          </p:nvPr>
        </p:nvGraphicFramePr>
        <p:xfrm>
          <a:off x="10525385" y="4856503"/>
          <a:ext cx="959689" cy="95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6114A8D-97CF-4245-882B-6A15073A91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5602240"/>
              </p:ext>
            </p:extLst>
          </p:nvPr>
        </p:nvGraphicFramePr>
        <p:xfrm>
          <a:off x="980661" y="1344567"/>
          <a:ext cx="8995401" cy="4619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9" name="Flecha: curvada hacia la izquierda 28">
            <a:extLst>
              <a:ext uri="{FF2B5EF4-FFF2-40B4-BE49-F238E27FC236}">
                <a16:creationId xmlns:a16="http://schemas.microsoft.com/office/drawing/2014/main" id="{3AB85DAD-A205-481D-957A-43661EB64F90}"/>
              </a:ext>
            </a:extLst>
          </p:cNvPr>
          <p:cNvSpPr/>
          <p:nvPr/>
        </p:nvSpPr>
        <p:spPr>
          <a:xfrm>
            <a:off x="9577503" y="3102832"/>
            <a:ext cx="398557" cy="779476"/>
          </a:xfrm>
          <a:prstGeom prst="curvedLef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Flecha: a la derecha 30">
            <a:extLst>
              <a:ext uri="{FF2B5EF4-FFF2-40B4-BE49-F238E27FC236}">
                <a16:creationId xmlns:a16="http://schemas.microsoft.com/office/drawing/2014/main" id="{A600F421-98DF-4E8D-9727-1B501C85EE71}"/>
              </a:ext>
            </a:extLst>
          </p:cNvPr>
          <p:cNvSpPr/>
          <p:nvPr/>
        </p:nvSpPr>
        <p:spPr>
          <a:xfrm>
            <a:off x="5135461" y="3021220"/>
            <a:ext cx="685800" cy="17531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echa: curvada hacia la derecha 31">
            <a:extLst>
              <a:ext uri="{FF2B5EF4-FFF2-40B4-BE49-F238E27FC236}">
                <a16:creationId xmlns:a16="http://schemas.microsoft.com/office/drawing/2014/main" id="{C85323F5-8B63-492A-9020-8426D2F88CAC}"/>
              </a:ext>
            </a:extLst>
          </p:cNvPr>
          <p:cNvSpPr/>
          <p:nvPr/>
        </p:nvSpPr>
        <p:spPr>
          <a:xfrm>
            <a:off x="5645437" y="3769155"/>
            <a:ext cx="398557" cy="897592"/>
          </a:xfrm>
          <a:prstGeom prst="curved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Flecha: curvada hacia la izquierda 32">
            <a:extLst>
              <a:ext uri="{FF2B5EF4-FFF2-40B4-BE49-F238E27FC236}">
                <a16:creationId xmlns:a16="http://schemas.microsoft.com/office/drawing/2014/main" id="{F7F47293-D954-4C0F-A050-521F77508997}"/>
              </a:ext>
            </a:extLst>
          </p:cNvPr>
          <p:cNvSpPr/>
          <p:nvPr/>
        </p:nvSpPr>
        <p:spPr>
          <a:xfrm>
            <a:off x="9577502" y="4675628"/>
            <a:ext cx="398557" cy="779476"/>
          </a:xfrm>
          <a:prstGeom prst="curvedLef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5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2" grpId="0">
        <p:bldAsOne/>
      </p:bldGraphic>
      <p:bldP spid="29" grpId="0" animBg="1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FASE 1-EELS: Preparación de Muestras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4FEC98-01E4-4F2D-A853-39196D81A194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5" name="CuadroTexto 5">
            <a:extLst>
              <a:ext uri="{FF2B5EF4-FFF2-40B4-BE49-F238E27FC236}">
                <a16:creationId xmlns:a16="http://schemas.microsoft.com/office/drawing/2014/main" id="{BE57E279-DE6A-4AE8-A798-2DE13034274D}"/>
              </a:ext>
            </a:extLst>
          </p:cNvPr>
          <p:cNvSpPr txBox="1"/>
          <p:nvPr/>
        </p:nvSpPr>
        <p:spPr>
          <a:xfrm>
            <a:off x="273486" y="849221"/>
            <a:ext cx="4971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1) Siembra y recolección del Material Vegetal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6D3C990-81F0-4070-A404-BB34C6F28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495" y="1614094"/>
            <a:ext cx="961336" cy="123719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E6C0A9C-6471-4CF4-9A05-47B84970B3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7835" y="3128892"/>
            <a:ext cx="990686" cy="114309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018B2DD-2067-4187-919A-F167836404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9978" y="4549592"/>
            <a:ext cx="845893" cy="1577477"/>
          </a:xfrm>
          <a:prstGeom prst="rect">
            <a:avLst/>
          </a:prstGeom>
        </p:spPr>
      </p:pic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F0FAB3EB-E5DB-4EBB-B621-E2646E59E173}"/>
              </a:ext>
            </a:extLst>
          </p:cNvPr>
          <p:cNvSpPr/>
          <p:nvPr/>
        </p:nvSpPr>
        <p:spPr>
          <a:xfrm>
            <a:off x="2600676" y="1910960"/>
            <a:ext cx="1517736" cy="79038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35 semillas</a:t>
            </a:r>
          </a:p>
          <a:p>
            <a:pPr algn="ctr"/>
            <a:r>
              <a:rPr lang="es-EC" sz="1600" dirty="0"/>
              <a:t>C. Ambientales</a:t>
            </a:r>
          </a:p>
          <a:p>
            <a:pPr algn="ctr"/>
            <a:r>
              <a:rPr lang="es-EC" sz="1600" dirty="0"/>
              <a:t>5 días</a:t>
            </a:r>
            <a:endParaRPr lang="en-US" sz="1600" dirty="0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049F29C1-83BE-498D-9C9B-7C2B20E7C81C}"/>
              </a:ext>
            </a:extLst>
          </p:cNvPr>
          <p:cNvSpPr/>
          <p:nvPr/>
        </p:nvSpPr>
        <p:spPr>
          <a:xfrm>
            <a:off x="968815" y="3402687"/>
            <a:ext cx="1517736" cy="79038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Tierra de río</a:t>
            </a:r>
          </a:p>
          <a:p>
            <a:pPr algn="ctr"/>
            <a:r>
              <a:rPr lang="es-EC" sz="1400" dirty="0"/>
              <a:t>10 semillas</a:t>
            </a:r>
          </a:p>
          <a:p>
            <a:pPr algn="ctr"/>
            <a:r>
              <a:rPr lang="es-EC" sz="1400" dirty="0"/>
              <a:t>C. Ambientales</a:t>
            </a:r>
            <a:endParaRPr lang="en-US" sz="1400" dirty="0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2B3AC1-B503-4C08-9525-F3423E79E391}"/>
              </a:ext>
            </a:extLst>
          </p:cNvPr>
          <p:cNvSpPr/>
          <p:nvPr/>
        </p:nvSpPr>
        <p:spPr>
          <a:xfrm>
            <a:off x="2600676" y="4943137"/>
            <a:ext cx="1517736" cy="79038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20 días después de la siembra</a:t>
            </a:r>
            <a:endParaRPr lang="en-US" sz="1400" dirty="0"/>
          </a:p>
        </p:txBody>
      </p:sp>
      <p:sp>
        <p:nvSpPr>
          <p:cNvPr id="26" name="CuadroTexto 5">
            <a:extLst>
              <a:ext uri="{FF2B5EF4-FFF2-40B4-BE49-F238E27FC236}">
                <a16:creationId xmlns:a16="http://schemas.microsoft.com/office/drawing/2014/main" id="{DFB0746C-3E2F-46BA-B43F-EA682C6ADC88}"/>
              </a:ext>
            </a:extLst>
          </p:cNvPr>
          <p:cNvSpPr txBox="1"/>
          <p:nvPr/>
        </p:nvSpPr>
        <p:spPr>
          <a:xfrm>
            <a:off x="5508722" y="902390"/>
            <a:ext cx="2418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2) Extracción de ADN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75176ABA-8F27-4E8D-9507-B16A04560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4034" y="1368913"/>
            <a:ext cx="2386557" cy="1733154"/>
          </a:xfrm>
          <a:prstGeom prst="rect">
            <a:avLst/>
          </a:prstGeom>
        </p:spPr>
      </p:pic>
      <p:sp>
        <p:nvSpPr>
          <p:cNvPr id="30" name="CuadroTexto 5">
            <a:extLst>
              <a:ext uri="{FF2B5EF4-FFF2-40B4-BE49-F238E27FC236}">
                <a16:creationId xmlns:a16="http://schemas.microsoft.com/office/drawing/2014/main" id="{BEA3E54C-DAD5-4651-A3D9-F102502785DC}"/>
              </a:ext>
            </a:extLst>
          </p:cNvPr>
          <p:cNvSpPr txBox="1"/>
          <p:nvPr/>
        </p:nvSpPr>
        <p:spPr>
          <a:xfrm>
            <a:off x="8810666" y="902390"/>
            <a:ext cx="2830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3) Cuantificación de ADN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AA2996D9-4BE9-4542-9D14-7CA430CBA9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7922" y="1335479"/>
            <a:ext cx="2529515" cy="1793413"/>
          </a:xfrm>
          <a:prstGeom prst="rect">
            <a:avLst/>
          </a:prstGeom>
        </p:spPr>
      </p:pic>
      <p:sp>
        <p:nvSpPr>
          <p:cNvPr id="19" name="CuadroTexto 5">
            <a:extLst>
              <a:ext uri="{FF2B5EF4-FFF2-40B4-BE49-F238E27FC236}">
                <a16:creationId xmlns:a16="http://schemas.microsoft.com/office/drawing/2014/main" id="{535A5E6F-61BD-414D-AFB5-20374DD09998}"/>
              </a:ext>
            </a:extLst>
          </p:cNvPr>
          <p:cNvSpPr txBox="1"/>
          <p:nvPr/>
        </p:nvSpPr>
        <p:spPr>
          <a:xfrm>
            <a:off x="5508722" y="3563732"/>
            <a:ext cx="4254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4) Dilución y Pruebas de Amplificación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A841D28-1D34-4B2A-9229-B1D08D4216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1875" y="4952445"/>
            <a:ext cx="1193544" cy="97068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8EE1D6A-DF75-4F60-A29E-661B4A30612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314" t="4493"/>
          <a:stretch/>
        </p:blipFill>
        <p:spPr>
          <a:xfrm>
            <a:off x="6946053" y="4210112"/>
            <a:ext cx="2026496" cy="179957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DB30DE5-697A-4D0B-A9B6-D35AB18FDF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94492" y="4107524"/>
            <a:ext cx="2495182" cy="1793413"/>
          </a:xfrm>
          <a:prstGeom prst="rect">
            <a:avLst/>
          </a:prstGeom>
        </p:spPr>
      </p:pic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D9FD3FAE-6949-44A6-B42D-BC7078B9A643}"/>
              </a:ext>
            </a:extLst>
          </p:cNvPr>
          <p:cNvSpPr/>
          <p:nvPr/>
        </p:nvSpPr>
        <p:spPr>
          <a:xfrm>
            <a:off x="9021170" y="4888622"/>
            <a:ext cx="585299" cy="117332"/>
          </a:xfrm>
          <a:prstGeom prst="right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86113F7-8702-46A7-9A39-7E23DC520343}"/>
              </a:ext>
            </a:extLst>
          </p:cNvPr>
          <p:cNvSpPr txBox="1"/>
          <p:nvPr/>
        </p:nvSpPr>
        <p:spPr>
          <a:xfrm>
            <a:off x="6585419" y="2862258"/>
            <a:ext cx="1517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Ferreira y </a:t>
            </a:r>
            <a:r>
              <a:rPr lang="es-EC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Grattapaglia</a:t>
            </a:r>
            <a:r>
              <a:rPr lang="es-EC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1998</a:t>
            </a:r>
            <a:endParaRPr lang="en-US" sz="1200" dirty="0"/>
          </a:p>
        </p:txBody>
      </p:sp>
      <p:sp>
        <p:nvSpPr>
          <p:cNvPr id="11" name="Flecha: doblada 10">
            <a:extLst>
              <a:ext uri="{FF2B5EF4-FFF2-40B4-BE49-F238E27FC236}">
                <a16:creationId xmlns:a16="http://schemas.microsoft.com/office/drawing/2014/main" id="{4457EA29-2606-4F46-A9BF-2ED83CA974F7}"/>
              </a:ext>
            </a:extLst>
          </p:cNvPr>
          <p:cNvSpPr/>
          <p:nvPr/>
        </p:nvSpPr>
        <p:spPr>
          <a:xfrm>
            <a:off x="6195662" y="4641843"/>
            <a:ext cx="489419" cy="218351"/>
          </a:xfrm>
          <a:prstGeom prst="bent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E89DF6C-849B-475B-8E38-9A5274464D28}"/>
              </a:ext>
            </a:extLst>
          </p:cNvPr>
          <p:cNvSpPr txBox="1"/>
          <p:nvPr/>
        </p:nvSpPr>
        <p:spPr>
          <a:xfrm>
            <a:off x="122643" y="6346317"/>
            <a:ext cx="83380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Morillo y Miño, 2011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674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animBg="1"/>
      <p:bldP spid="24" grpId="0" animBg="1"/>
      <p:bldP spid="25" grpId="0" animBg="1"/>
      <p:bldP spid="26" grpId="0"/>
      <p:bldP spid="30" grpId="0"/>
      <p:bldP spid="19" grpId="0"/>
      <p:bldP spid="13" grpId="0" animBg="1"/>
      <p:bldP spid="35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FASE 2-EESC: </a:t>
            </a:r>
            <a:r>
              <a:rPr lang="es-EC" sz="3600" i="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Genotipaje</a:t>
            </a:r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M13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4FEC98-01E4-4F2D-A853-39196D81A194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15" name="CuadroTexto 5">
            <a:extLst>
              <a:ext uri="{FF2B5EF4-FFF2-40B4-BE49-F238E27FC236}">
                <a16:creationId xmlns:a16="http://schemas.microsoft.com/office/drawing/2014/main" id="{BE57E279-DE6A-4AE8-A798-2DE13034274D}"/>
              </a:ext>
            </a:extLst>
          </p:cNvPr>
          <p:cNvSpPr txBox="1"/>
          <p:nvPr/>
        </p:nvSpPr>
        <p:spPr>
          <a:xfrm>
            <a:off x="256040" y="684538"/>
            <a:ext cx="2832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Selección de Marcadores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05BB802-75E7-4D0F-AB4A-38F24C0E42E5}"/>
              </a:ext>
            </a:extLst>
          </p:cNvPr>
          <p:cNvSpPr txBox="1"/>
          <p:nvPr/>
        </p:nvSpPr>
        <p:spPr>
          <a:xfrm>
            <a:off x="122643" y="6346317"/>
            <a:ext cx="83380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Jiang</a:t>
            </a:r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et </a:t>
            </a:r>
            <a:r>
              <a:rPr lang="es-EC" sz="1000" dirty="0">
                <a:latin typeface="Arial" panose="020B0604020202020204" pitchFamily="34" charset="0"/>
                <a:ea typeface="Calibri" panose="020F0502020204030204" pitchFamily="34" charset="0"/>
              </a:rPr>
              <a:t>al., 2010; </a:t>
            </a:r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Morillo y Miño, 2011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FAC54113-526F-47E5-B014-3CEB5257238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73" y="2359219"/>
            <a:ext cx="4054704" cy="336639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CuadroTexto 5">
            <a:extLst>
              <a:ext uri="{FF2B5EF4-FFF2-40B4-BE49-F238E27FC236}">
                <a16:creationId xmlns:a16="http://schemas.microsoft.com/office/drawing/2014/main" id="{E27BB490-B3B3-428C-8D24-75E52CAF15D7}"/>
              </a:ext>
            </a:extLst>
          </p:cNvPr>
          <p:cNvSpPr txBox="1"/>
          <p:nvPr/>
        </p:nvSpPr>
        <p:spPr>
          <a:xfrm>
            <a:off x="256039" y="1336016"/>
            <a:ext cx="282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1) Pruebas de Polimorfismo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D4803CEA-4DB6-4860-AE78-28732916EDCB}"/>
              </a:ext>
            </a:extLst>
          </p:cNvPr>
          <p:cNvSpPr/>
          <p:nvPr/>
        </p:nvSpPr>
        <p:spPr>
          <a:xfrm>
            <a:off x="256039" y="1883835"/>
            <a:ext cx="1517736" cy="38764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32 cebadores</a:t>
            </a:r>
            <a:endParaRPr lang="en-US" sz="14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FA54DD4-8918-4B80-913C-0D688986DED0}"/>
              </a:ext>
            </a:extLst>
          </p:cNvPr>
          <p:cNvSpPr/>
          <p:nvPr/>
        </p:nvSpPr>
        <p:spPr>
          <a:xfrm>
            <a:off x="702129" y="2645229"/>
            <a:ext cx="669471" cy="10776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FFB9D105-C750-4442-B4AD-7A3CF9C7D271}"/>
              </a:ext>
            </a:extLst>
          </p:cNvPr>
          <p:cNvSpPr/>
          <p:nvPr/>
        </p:nvSpPr>
        <p:spPr>
          <a:xfrm>
            <a:off x="272368" y="4800600"/>
            <a:ext cx="527732" cy="5225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9FF7B941-6A59-4FA9-B8E5-D2BF73720B3A}"/>
              </a:ext>
            </a:extLst>
          </p:cNvPr>
          <p:cNvSpPr/>
          <p:nvPr/>
        </p:nvSpPr>
        <p:spPr>
          <a:xfrm>
            <a:off x="1741117" y="4294414"/>
            <a:ext cx="490550" cy="7674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5CE38B0F-0C61-4E86-8BBF-7C266E99F892}"/>
              </a:ext>
            </a:extLst>
          </p:cNvPr>
          <p:cNvSpPr/>
          <p:nvPr/>
        </p:nvSpPr>
        <p:spPr>
          <a:xfrm>
            <a:off x="2727295" y="2945457"/>
            <a:ext cx="490550" cy="7674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adroTexto 5">
            <a:extLst>
              <a:ext uri="{FF2B5EF4-FFF2-40B4-BE49-F238E27FC236}">
                <a16:creationId xmlns:a16="http://schemas.microsoft.com/office/drawing/2014/main" id="{9B14B2DC-4D0D-44C9-9CB5-989DA361F152}"/>
              </a:ext>
            </a:extLst>
          </p:cNvPr>
          <p:cNvSpPr txBox="1"/>
          <p:nvPr/>
        </p:nvSpPr>
        <p:spPr>
          <a:xfrm>
            <a:off x="6678611" y="1336016"/>
            <a:ext cx="2743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2) Pruebas de </a:t>
            </a:r>
            <a:r>
              <a:rPr lang="es-EC" b="1" dirty="0" err="1">
                <a:latin typeface="Calibri" panose="020F0502020204030204" pitchFamily="34" charset="0"/>
                <a:cs typeface="Calibri" panose="020F0502020204030204" pitchFamily="34" charset="0"/>
              </a:rPr>
              <a:t>Multiplexaje</a:t>
            </a:r>
            <a:endParaRPr lang="es-EC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76D54F6-4877-45FD-8410-01E481E16A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2801901"/>
              </p:ext>
            </p:extLst>
          </p:nvPr>
        </p:nvGraphicFramePr>
        <p:xfrm>
          <a:off x="9471227" y="2472267"/>
          <a:ext cx="2944169" cy="2244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2" name="Picture 2" descr="LICOR-logo (1) - AmeriFlux">
            <a:extLst>
              <a:ext uri="{FF2B5EF4-FFF2-40B4-BE49-F238E27FC236}">
                <a16:creationId xmlns:a16="http://schemas.microsoft.com/office/drawing/2014/main" id="{CDDDAC30-0A93-460D-9353-C1308D2E9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321" y="1665087"/>
            <a:ext cx="1143001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135B907B-03F0-4F48-AA2A-BA3D8A3E2E9B}"/>
              </a:ext>
            </a:extLst>
          </p:cNvPr>
          <p:cNvSpPr/>
          <p:nvPr/>
        </p:nvSpPr>
        <p:spPr>
          <a:xfrm>
            <a:off x="10122254" y="4929812"/>
            <a:ext cx="1642116" cy="78660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7 combinaciones: 1 </a:t>
            </a:r>
            <a:r>
              <a:rPr lang="es-EC" sz="1600" dirty="0" err="1"/>
              <a:t>tplx</a:t>
            </a:r>
            <a:r>
              <a:rPr lang="es-EC" sz="1600" dirty="0"/>
              <a:t>, 6 </a:t>
            </a:r>
            <a:r>
              <a:rPr lang="es-EC" sz="1600" dirty="0" err="1"/>
              <a:t>dplx</a:t>
            </a:r>
            <a:r>
              <a:rPr lang="es-EC" sz="1600" dirty="0"/>
              <a:t> y 2 </a:t>
            </a:r>
            <a:r>
              <a:rPr lang="es-EC" sz="1600" dirty="0" err="1"/>
              <a:t>mnplx</a:t>
            </a:r>
            <a:endParaRPr lang="en-US" sz="1600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50E1B14-D6E2-4792-BD0B-7E4B4966803C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231" y="2157209"/>
            <a:ext cx="4175317" cy="342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21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  <p:bldP spid="4" grpId="0" animBg="1"/>
      <p:bldP spid="33" grpId="0" animBg="1"/>
      <p:bldP spid="36" grpId="0" animBg="1"/>
      <p:bldP spid="38" grpId="0" animBg="1"/>
      <p:bldP spid="39" grpId="0"/>
      <p:bldGraphic spid="8" grpId="0">
        <p:bldAsOne/>
      </p:bldGraphic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FASE 2-EESC: </a:t>
            </a:r>
            <a:r>
              <a:rPr lang="es-EC" sz="3600" i="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Genotipaje</a:t>
            </a:r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M13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4FEC98-01E4-4F2D-A853-39196D81A194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05BB802-75E7-4D0F-AB4A-38F24C0E42E5}"/>
              </a:ext>
            </a:extLst>
          </p:cNvPr>
          <p:cNvSpPr txBox="1"/>
          <p:nvPr/>
        </p:nvSpPr>
        <p:spPr>
          <a:xfrm>
            <a:off x="122643" y="6346317"/>
            <a:ext cx="83380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Morillo y Miño, 2011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5">
            <a:extLst>
              <a:ext uri="{FF2B5EF4-FFF2-40B4-BE49-F238E27FC236}">
                <a16:creationId xmlns:a16="http://schemas.microsoft.com/office/drawing/2014/main" id="{AEDAD74F-34F8-4EAB-819C-E875EBD6333F}"/>
              </a:ext>
            </a:extLst>
          </p:cNvPr>
          <p:cNvSpPr txBox="1"/>
          <p:nvPr/>
        </p:nvSpPr>
        <p:spPr>
          <a:xfrm>
            <a:off x="325355" y="842346"/>
            <a:ext cx="2669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3) Selección de Cebadores</a:t>
            </a: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DC045E6A-687B-46C4-9E1F-7330E17FAF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1" r="55535" b="-151"/>
          <a:stretch/>
        </p:blipFill>
        <p:spPr>
          <a:xfrm>
            <a:off x="427630" y="1394174"/>
            <a:ext cx="2344640" cy="5198364"/>
          </a:xfrm>
          <a:prstGeom prst="rect">
            <a:avLst/>
          </a:prstGeom>
        </p:spPr>
      </p:pic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E9EF5869-96F0-40D2-A800-BDED59621BBA}"/>
              </a:ext>
            </a:extLst>
          </p:cNvPr>
          <p:cNvSpPr/>
          <p:nvPr/>
        </p:nvSpPr>
        <p:spPr>
          <a:xfrm>
            <a:off x="3077257" y="3033807"/>
            <a:ext cx="1517736" cy="79038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17 marcadores</a:t>
            </a:r>
          </a:p>
          <a:p>
            <a:pPr algn="ctr"/>
            <a:r>
              <a:rPr lang="es-EC" sz="1600" dirty="0"/>
              <a:t>55 °C</a:t>
            </a:r>
            <a:endParaRPr lang="en-US" sz="1600" dirty="0"/>
          </a:p>
        </p:txBody>
      </p:sp>
      <p:sp>
        <p:nvSpPr>
          <p:cNvPr id="22" name="CuadroTexto 5">
            <a:extLst>
              <a:ext uri="{FF2B5EF4-FFF2-40B4-BE49-F238E27FC236}">
                <a16:creationId xmlns:a16="http://schemas.microsoft.com/office/drawing/2014/main" id="{C207303D-AF33-45C0-8AE0-E58CE8AFEDE8}"/>
              </a:ext>
            </a:extLst>
          </p:cNvPr>
          <p:cNvSpPr txBox="1"/>
          <p:nvPr/>
        </p:nvSpPr>
        <p:spPr>
          <a:xfrm>
            <a:off x="5574213" y="842346"/>
            <a:ext cx="560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Genotipaje</a:t>
            </a:r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 de las Muestras con Tecnología M-13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0EC83FE1-841B-4E4F-86D0-E17525EB41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7062" y="1375458"/>
            <a:ext cx="1452290" cy="1214276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EE26822-9853-4683-978B-0CD2965AD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8499" y="1426046"/>
            <a:ext cx="1048098" cy="1118597"/>
          </a:xfrm>
          <a:prstGeom prst="rect">
            <a:avLst/>
          </a:prstGeom>
        </p:spPr>
      </p:pic>
      <p:sp>
        <p:nvSpPr>
          <p:cNvPr id="26" name="CuadroTexto 5">
            <a:extLst>
              <a:ext uri="{FF2B5EF4-FFF2-40B4-BE49-F238E27FC236}">
                <a16:creationId xmlns:a16="http://schemas.microsoft.com/office/drawing/2014/main" id="{165FACF6-5425-41FF-A665-975A637D785B}"/>
              </a:ext>
            </a:extLst>
          </p:cNvPr>
          <p:cNvSpPr txBox="1"/>
          <p:nvPr/>
        </p:nvSpPr>
        <p:spPr>
          <a:xfrm>
            <a:off x="5827831" y="1426046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</a:p>
        </p:txBody>
      </p:sp>
      <p:sp>
        <p:nvSpPr>
          <p:cNvPr id="27" name="CuadroTexto 5">
            <a:extLst>
              <a:ext uri="{FF2B5EF4-FFF2-40B4-BE49-F238E27FC236}">
                <a16:creationId xmlns:a16="http://schemas.microsoft.com/office/drawing/2014/main" id="{17C901A0-4D54-4E71-91F0-1AE532749D53}"/>
              </a:ext>
            </a:extLst>
          </p:cNvPr>
          <p:cNvSpPr txBox="1"/>
          <p:nvPr/>
        </p:nvSpPr>
        <p:spPr>
          <a:xfrm>
            <a:off x="9238430" y="1428456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CB4810A-5C71-43A5-9498-5BC01F0C7AB0}"/>
              </a:ext>
            </a:extLst>
          </p:cNvPr>
          <p:cNvSpPr txBox="1"/>
          <p:nvPr/>
        </p:nvSpPr>
        <p:spPr>
          <a:xfrm>
            <a:off x="6467062" y="2584236"/>
            <a:ext cx="15177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200" dirty="0">
                <a:cs typeface="Times New Roman" panose="02020603050405020304" pitchFamily="18" charset="0"/>
              </a:rPr>
              <a:t>Amplificación PCR</a:t>
            </a:r>
            <a:endParaRPr lang="en-US" sz="1200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05771DF4-2BCD-4FC9-93C8-80E8A0AB3D0D}"/>
              </a:ext>
            </a:extLst>
          </p:cNvPr>
          <p:cNvSpPr txBox="1"/>
          <p:nvPr/>
        </p:nvSpPr>
        <p:spPr>
          <a:xfrm>
            <a:off x="9563680" y="2589733"/>
            <a:ext cx="15177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200" dirty="0">
                <a:cs typeface="Times New Roman" panose="02020603050405020304" pitchFamily="18" charset="0"/>
              </a:rPr>
              <a:t>Blue Stop</a:t>
            </a:r>
            <a:endParaRPr lang="en-US" sz="1200" dirty="0"/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A5C7EF21-77AF-4704-9B44-266BA1714B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9582" y="3283301"/>
            <a:ext cx="1293826" cy="1081783"/>
          </a:xfrm>
          <a:prstGeom prst="rect">
            <a:avLst/>
          </a:prstGeom>
        </p:spPr>
      </p:pic>
      <p:sp>
        <p:nvSpPr>
          <p:cNvPr id="38" name="CuadroTexto 5">
            <a:extLst>
              <a:ext uri="{FF2B5EF4-FFF2-40B4-BE49-F238E27FC236}">
                <a16:creationId xmlns:a16="http://schemas.microsoft.com/office/drawing/2014/main" id="{3D44E706-0120-4704-AD15-BC63346792A4}"/>
              </a:ext>
            </a:extLst>
          </p:cNvPr>
          <p:cNvSpPr txBox="1"/>
          <p:nvPr/>
        </p:nvSpPr>
        <p:spPr>
          <a:xfrm>
            <a:off x="5914700" y="328254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578E4241-BAE0-4A8F-816C-14DCE37B2988}"/>
              </a:ext>
            </a:extLst>
          </p:cNvPr>
          <p:cNvSpPr txBox="1"/>
          <p:nvPr/>
        </p:nvSpPr>
        <p:spPr>
          <a:xfrm>
            <a:off x="6437627" y="4299468"/>
            <a:ext cx="15177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200" dirty="0">
                <a:cs typeface="Times New Roman" panose="02020603050405020304" pitchFamily="18" charset="0"/>
              </a:rPr>
              <a:t>Desnaturalización</a:t>
            </a:r>
            <a:endParaRPr lang="en-US" sz="1200" dirty="0"/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1037159E-F445-4515-B427-4B29394E27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7997" y="3295994"/>
            <a:ext cx="955386" cy="1056396"/>
          </a:xfrm>
          <a:prstGeom prst="rect">
            <a:avLst/>
          </a:prstGeom>
        </p:spPr>
      </p:pic>
      <p:sp>
        <p:nvSpPr>
          <p:cNvPr id="41" name="CuadroTexto 5">
            <a:extLst>
              <a:ext uri="{FF2B5EF4-FFF2-40B4-BE49-F238E27FC236}">
                <a16:creationId xmlns:a16="http://schemas.microsoft.com/office/drawing/2014/main" id="{C4AF45B5-0907-415A-8D91-F1D5B2B7EFE4}"/>
              </a:ext>
            </a:extLst>
          </p:cNvPr>
          <p:cNvSpPr txBox="1"/>
          <p:nvPr/>
        </p:nvSpPr>
        <p:spPr>
          <a:xfrm>
            <a:off x="9243284" y="328254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7AD82F36-400F-4A5F-AB0F-7F1C9268C842}"/>
              </a:ext>
            </a:extLst>
          </p:cNvPr>
          <p:cNvSpPr txBox="1"/>
          <p:nvPr/>
        </p:nvSpPr>
        <p:spPr>
          <a:xfrm>
            <a:off x="9563680" y="4299468"/>
            <a:ext cx="15177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200" dirty="0">
                <a:cs typeface="Times New Roman" panose="02020603050405020304" pitchFamily="18" charset="0"/>
              </a:rPr>
              <a:t>Poliacrilamida</a:t>
            </a:r>
            <a:endParaRPr lang="en-US" sz="1200" dirty="0"/>
          </a:p>
        </p:txBody>
      </p:sp>
      <p:pic>
        <p:nvPicPr>
          <p:cNvPr id="2" name="Picture 2" descr="4300 DNA Analyzer Applications Manual">
            <a:extLst>
              <a:ext uri="{FF2B5EF4-FFF2-40B4-BE49-F238E27FC236}">
                <a16:creationId xmlns:a16="http://schemas.microsoft.com/office/drawing/2014/main" id="{F49A1810-DDE4-4D99-97B8-1D6FE122F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37"/>
          <a:stretch/>
        </p:blipFill>
        <p:spPr bwMode="auto">
          <a:xfrm>
            <a:off x="7613677" y="4783838"/>
            <a:ext cx="904160" cy="119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CuadroTexto 5">
            <a:extLst>
              <a:ext uri="{FF2B5EF4-FFF2-40B4-BE49-F238E27FC236}">
                <a16:creationId xmlns:a16="http://schemas.microsoft.com/office/drawing/2014/main" id="{85668EC4-D70B-4F28-8E3A-F78C41A7321F}"/>
              </a:ext>
            </a:extLst>
          </p:cNvPr>
          <p:cNvSpPr txBox="1"/>
          <p:nvPr/>
        </p:nvSpPr>
        <p:spPr>
          <a:xfrm>
            <a:off x="7011907" y="4742526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5.</a:t>
            </a:r>
          </a:p>
        </p:txBody>
      </p: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DCDC1770-9BC5-4CCB-9D28-BB5087E1DBDB}"/>
              </a:ext>
            </a:extLst>
          </p:cNvPr>
          <p:cNvSpPr/>
          <p:nvPr/>
        </p:nvSpPr>
        <p:spPr>
          <a:xfrm>
            <a:off x="9563680" y="5229489"/>
            <a:ext cx="1901489" cy="40011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Software SAGA-GT</a:t>
            </a:r>
            <a:endParaRPr lang="en-US" sz="1600" dirty="0"/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142E87C6-0791-44EE-8AA2-D33BD6CF72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0769" y="4815126"/>
            <a:ext cx="819979" cy="119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91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 animBg="1"/>
      <p:bldP spid="22" grpId="0"/>
      <p:bldP spid="26" grpId="0"/>
      <p:bldP spid="27" grpId="0"/>
      <p:bldP spid="31" grpId="0"/>
      <p:bldP spid="33" grpId="0"/>
      <p:bldP spid="38" grpId="0"/>
      <p:bldP spid="39" grpId="0"/>
      <p:bldP spid="41" grpId="0"/>
      <p:bldP spid="42" grpId="0"/>
      <p:bldP spid="43" grpId="0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FASE 2-EESC: Análisis de Diversidad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4FEC98-01E4-4F2D-A853-39196D81A194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36" name="CuadroTexto 5">
            <a:extLst>
              <a:ext uri="{FF2B5EF4-FFF2-40B4-BE49-F238E27FC236}">
                <a16:creationId xmlns:a16="http://schemas.microsoft.com/office/drawing/2014/main" id="{64321C05-FAD8-4614-973C-C35619514A44}"/>
              </a:ext>
            </a:extLst>
          </p:cNvPr>
          <p:cNvSpPr txBox="1"/>
          <p:nvPr/>
        </p:nvSpPr>
        <p:spPr>
          <a:xfrm>
            <a:off x="424329" y="821339"/>
            <a:ext cx="3510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Análisis de Diversidad Genética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5061DE13-0F8E-4725-8E0F-5031C53840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228" t="36190" r="35797" b="40678"/>
          <a:stretch/>
        </p:blipFill>
        <p:spPr>
          <a:xfrm>
            <a:off x="1616385" y="1724103"/>
            <a:ext cx="2533130" cy="1178182"/>
          </a:xfrm>
          <a:prstGeom prst="rect">
            <a:avLst/>
          </a:prstGeom>
        </p:spPr>
      </p:pic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B73910E3-8C99-4E6F-80AF-4CB6C9807D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5859498"/>
              </p:ext>
            </p:extLst>
          </p:nvPr>
        </p:nvGraphicFramePr>
        <p:xfrm>
          <a:off x="1840521" y="3195794"/>
          <a:ext cx="3032722" cy="2821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CuadroTexto 5">
            <a:extLst>
              <a:ext uri="{FF2B5EF4-FFF2-40B4-BE49-F238E27FC236}">
                <a16:creationId xmlns:a16="http://schemas.microsoft.com/office/drawing/2014/main" id="{FF0A2997-CBEA-4432-814C-1570972E71F8}"/>
              </a:ext>
            </a:extLst>
          </p:cNvPr>
          <p:cNvSpPr txBox="1"/>
          <p:nvPr/>
        </p:nvSpPr>
        <p:spPr>
          <a:xfrm>
            <a:off x="424329" y="1288110"/>
            <a:ext cx="1922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Programas usados</a:t>
            </a:r>
          </a:p>
        </p:txBody>
      </p:sp>
      <p:sp>
        <p:nvSpPr>
          <p:cNvPr id="24" name="CuadroTexto 5">
            <a:extLst>
              <a:ext uri="{FF2B5EF4-FFF2-40B4-BE49-F238E27FC236}">
                <a16:creationId xmlns:a16="http://schemas.microsoft.com/office/drawing/2014/main" id="{5A373834-E53D-41F5-8C88-386E2091A118}"/>
              </a:ext>
            </a:extLst>
          </p:cNvPr>
          <p:cNvSpPr txBox="1"/>
          <p:nvPr/>
        </p:nvSpPr>
        <p:spPr>
          <a:xfrm>
            <a:off x="1154720" y="3571148"/>
            <a:ext cx="461665" cy="224747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Parámetros analizados</a:t>
            </a:r>
          </a:p>
        </p:txBody>
      </p:sp>
      <p:sp>
        <p:nvSpPr>
          <p:cNvPr id="25" name="CuadroTexto 5">
            <a:extLst>
              <a:ext uri="{FF2B5EF4-FFF2-40B4-BE49-F238E27FC236}">
                <a16:creationId xmlns:a16="http://schemas.microsoft.com/office/drawing/2014/main" id="{D75D933B-DD3D-4A60-A801-8279BC5945CA}"/>
              </a:ext>
            </a:extLst>
          </p:cNvPr>
          <p:cNvSpPr txBox="1"/>
          <p:nvPr/>
        </p:nvSpPr>
        <p:spPr>
          <a:xfrm>
            <a:off x="6413100" y="791194"/>
            <a:ext cx="5074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Análisis Molecular de Varianza y Estadísticos F</a:t>
            </a:r>
          </a:p>
        </p:txBody>
      </p:sp>
      <p:pic>
        <p:nvPicPr>
          <p:cNvPr id="28" name="Picture 4" descr="Welcome to the GenAlEx 6.5 website!">
            <a:extLst>
              <a:ext uri="{FF2B5EF4-FFF2-40B4-BE49-F238E27FC236}">
                <a16:creationId xmlns:a16="http://schemas.microsoft.com/office/drawing/2014/main" id="{54E620B8-5128-495D-ACD9-676DAADE3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961" y="1807817"/>
            <a:ext cx="2079538" cy="129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adroTexto 5">
            <a:extLst>
              <a:ext uri="{FF2B5EF4-FFF2-40B4-BE49-F238E27FC236}">
                <a16:creationId xmlns:a16="http://schemas.microsoft.com/office/drawing/2014/main" id="{A15D381E-F50C-4BD7-B844-65AE80B46CFA}"/>
              </a:ext>
            </a:extLst>
          </p:cNvPr>
          <p:cNvSpPr txBox="1"/>
          <p:nvPr/>
        </p:nvSpPr>
        <p:spPr>
          <a:xfrm>
            <a:off x="6473437" y="1288110"/>
            <a:ext cx="1922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Programas usados</a:t>
            </a:r>
          </a:p>
        </p:txBody>
      </p:sp>
      <p:sp>
        <p:nvSpPr>
          <p:cNvPr id="30" name="CuadroTexto 5">
            <a:extLst>
              <a:ext uri="{FF2B5EF4-FFF2-40B4-BE49-F238E27FC236}">
                <a16:creationId xmlns:a16="http://schemas.microsoft.com/office/drawing/2014/main" id="{7C7589E8-65F1-4F93-8E2F-57BFE6F293BB}"/>
              </a:ext>
            </a:extLst>
          </p:cNvPr>
          <p:cNvSpPr txBox="1"/>
          <p:nvPr/>
        </p:nvSpPr>
        <p:spPr>
          <a:xfrm>
            <a:off x="6473437" y="3290011"/>
            <a:ext cx="1450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Estadísticos F</a:t>
            </a:r>
          </a:p>
        </p:txBody>
      </p:sp>
      <p:graphicFrame>
        <p:nvGraphicFramePr>
          <p:cNvPr id="32" name="Diagrama 31">
            <a:extLst>
              <a:ext uri="{FF2B5EF4-FFF2-40B4-BE49-F238E27FC236}">
                <a16:creationId xmlns:a16="http://schemas.microsoft.com/office/drawing/2014/main" id="{4D4C7771-BD3E-4275-877C-75F2169110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9918702"/>
              </p:ext>
            </p:extLst>
          </p:nvPr>
        </p:nvGraphicFramePr>
        <p:xfrm>
          <a:off x="7820965" y="3571148"/>
          <a:ext cx="2729804" cy="2316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480734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22" grpId="0"/>
      <p:bldP spid="24" grpId="0"/>
      <p:bldP spid="29" grpId="0"/>
      <p:bldP spid="30" grpId="0"/>
      <p:bldGraphic spid="3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602901" y="-13252"/>
            <a:ext cx="1135056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FASE 2-EESC: Análisis de Estructura y Genotipos duplicados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4FEC98-01E4-4F2D-A853-39196D81A194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15" name="CuadroTexto 5">
            <a:extLst>
              <a:ext uri="{FF2B5EF4-FFF2-40B4-BE49-F238E27FC236}">
                <a16:creationId xmlns:a16="http://schemas.microsoft.com/office/drawing/2014/main" id="{BE57E279-DE6A-4AE8-A798-2DE13034274D}"/>
              </a:ext>
            </a:extLst>
          </p:cNvPr>
          <p:cNvSpPr txBox="1"/>
          <p:nvPr/>
        </p:nvSpPr>
        <p:spPr>
          <a:xfrm>
            <a:off x="238539" y="791194"/>
            <a:ext cx="3468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Análisis de Estructura Genética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05BB802-75E7-4D0F-AB4A-38F24C0E42E5}"/>
              </a:ext>
            </a:extLst>
          </p:cNvPr>
          <p:cNvSpPr txBox="1"/>
          <p:nvPr/>
        </p:nvSpPr>
        <p:spPr>
          <a:xfrm>
            <a:off x="122643" y="6346317"/>
            <a:ext cx="83380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Morillo y Miño, 2011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505DE929-1B61-4B1A-95D2-C889150EE1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7151296"/>
              </p:ext>
            </p:extLst>
          </p:nvPr>
        </p:nvGraphicFramePr>
        <p:xfrm>
          <a:off x="273486" y="1282716"/>
          <a:ext cx="2409424" cy="4480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5" name="CuadroTexto 5">
            <a:extLst>
              <a:ext uri="{FF2B5EF4-FFF2-40B4-BE49-F238E27FC236}">
                <a16:creationId xmlns:a16="http://schemas.microsoft.com/office/drawing/2014/main" id="{B13AAC45-7D10-41F8-9A8D-68DCAD4D8FFE}"/>
              </a:ext>
            </a:extLst>
          </p:cNvPr>
          <p:cNvSpPr txBox="1"/>
          <p:nvPr/>
        </p:nvSpPr>
        <p:spPr>
          <a:xfrm>
            <a:off x="7066780" y="791194"/>
            <a:ext cx="4342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Identificación de Genotipos Duplicados</a:t>
            </a:r>
          </a:p>
        </p:txBody>
      </p:sp>
      <p:pic>
        <p:nvPicPr>
          <p:cNvPr id="3074" name="Picture 2" descr="Introduction 5 Overview 7 General features 7 Data and file formats 9 File  menu 16">
            <a:extLst>
              <a:ext uri="{FF2B5EF4-FFF2-40B4-BE49-F238E27FC236}">
                <a16:creationId xmlns:a16="http://schemas.microsoft.com/office/drawing/2014/main" id="{D0A006C2-3611-452E-B5F5-B892B2A27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882" y="2338868"/>
            <a:ext cx="29241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Welcome to the GenAlEx 6.5 website!">
            <a:extLst>
              <a:ext uri="{FF2B5EF4-FFF2-40B4-BE49-F238E27FC236}">
                <a16:creationId xmlns:a16="http://schemas.microsoft.com/office/drawing/2014/main" id="{3E609D85-7F28-4664-A474-75C017222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201" y="4626852"/>
            <a:ext cx="2079538" cy="129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E2D648A-B3CB-4C8F-B7D0-5637A82157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78943" y="1236158"/>
            <a:ext cx="2530059" cy="77730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8B967FC7-C1FC-4101-81ED-4D9B46F353A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5357" t="19781" r="35220" b="25422"/>
          <a:stretch/>
        </p:blipFill>
        <p:spPr>
          <a:xfrm>
            <a:off x="7199696" y="1291944"/>
            <a:ext cx="2079538" cy="2178564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80149F94-0B48-4AF1-A4C0-E20D6426E5AF}"/>
              </a:ext>
            </a:extLst>
          </p:cNvPr>
          <p:cNvSpPr/>
          <p:nvPr/>
        </p:nvSpPr>
        <p:spPr>
          <a:xfrm>
            <a:off x="9720183" y="1411076"/>
            <a:ext cx="1688940" cy="38865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Microsoft </a:t>
            </a:r>
            <a:r>
              <a:rPr lang="es-EC" sz="1600" dirty="0" err="1"/>
              <a:t>Toolkit</a:t>
            </a:r>
            <a:endParaRPr lang="en-US" sz="1600" dirty="0"/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34968DED-1AB5-42CF-8DBD-23CF55D50E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5656861"/>
              </p:ext>
            </p:extLst>
          </p:nvPr>
        </p:nvGraphicFramePr>
        <p:xfrm>
          <a:off x="7625651" y="3606285"/>
          <a:ext cx="3588158" cy="2316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277445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6" grpId="0" animBg="1"/>
      <p:bldGraphic spid="1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265" y="6108482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27" name="CuadroTexto 5">
            <a:extLst>
              <a:ext uri="{FF2B5EF4-FFF2-40B4-BE49-F238E27FC236}">
                <a16:creationId xmlns:a16="http://schemas.microsoft.com/office/drawing/2014/main" id="{60C60F72-A53C-4BA0-867A-7FD1B37286E6}"/>
              </a:ext>
            </a:extLst>
          </p:cNvPr>
          <p:cNvSpPr txBox="1"/>
          <p:nvPr/>
        </p:nvSpPr>
        <p:spPr>
          <a:xfrm>
            <a:off x="238539" y="791194"/>
            <a:ext cx="3510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Análisis de Diversidad Genética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F63C9C9-A358-4998-AFE6-801459B2C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774539"/>
              </p:ext>
            </p:extLst>
          </p:nvPr>
        </p:nvGraphicFramePr>
        <p:xfrm>
          <a:off x="3443151" y="1429139"/>
          <a:ext cx="5781824" cy="3642424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154052">
                  <a:extLst>
                    <a:ext uri="{9D8B030D-6E8A-4147-A177-3AD203B41FA5}">
                      <a16:colId xmlns:a16="http://schemas.microsoft.com/office/drawing/2014/main" val="1874923835"/>
                    </a:ext>
                  </a:extLst>
                </a:gridCol>
                <a:gridCol w="1154052">
                  <a:extLst>
                    <a:ext uri="{9D8B030D-6E8A-4147-A177-3AD203B41FA5}">
                      <a16:colId xmlns:a16="http://schemas.microsoft.com/office/drawing/2014/main" val="415938996"/>
                    </a:ext>
                  </a:extLst>
                </a:gridCol>
                <a:gridCol w="870743">
                  <a:extLst>
                    <a:ext uri="{9D8B030D-6E8A-4147-A177-3AD203B41FA5}">
                      <a16:colId xmlns:a16="http://schemas.microsoft.com/office/drawing/2014/main" val="741945809"/>
                    </a:ext>
                  </a:extLst>
                </a:gridCol>
                <a:gridCol w="866117">
                  <a:extLst>
                    <a:ext uri="{9D8B030D-6E8A-4147-A177-3AD203B41FA5}">
                      <a16:colId xmlns:a16="http://schemas.microsoft.com/office/drawing/2014/main" val="3629718770"/>
                    </a:ext>
                  </a:extLst>
                </a:gridCol>
                <a:gridCol w="870743">
                  <a:extLst>
                    <a:ext uri="{9D8B030D-6E8A-4147-A177-3AD203B41FA5}">
                      <a16:colId xmlns:a16="http://schemas.microsoft.com/office/drawing/2014/main" val="3588432083"/>
                    </a:ext>
                  </a:extLst>
                </a:gridCol>
                <a:gridCol w="866117">
                  <a:extLst>
                    <a:ext uri="{9D8B030D-6E8A-4147-A177-3AD203B41FA5}">
                      <a16:colId xmlns:a16="http://schemas.microsoft.com/office/drawing/2014/main" val="122149973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Marcador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No. de genotipos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No. de alelos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He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Ho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PIC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09747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PSM132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5.0000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5.0000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0.2768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0.2630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29209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RM208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2.0000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2.0000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0.3517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0.2898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93061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RM274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6.0000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5.0000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0.1318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0.0444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0.1296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81407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PSM122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4.0000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3.0000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0.3679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0.0444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0.3121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3270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PSM332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5.0000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4.0000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0.2093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0.0044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0.2021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70429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PSM326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4.0000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3.0000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0.4103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0.0356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0.3364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70375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RM9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5.0000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4.0000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0.4713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0.0314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0.4239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1466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RM286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7.0000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4.0000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0.5434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0.0804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0.4859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26129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RM50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5.0000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4.0000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0.3324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0.0045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0.2997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73244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RM20B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6.0000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4.0000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0.6415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0.9865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0.5739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99457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RM21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7.0000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5.0000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0.4888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0.0179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0.4502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61871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PSM167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5.0000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4.0000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0.5036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0.0756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0.4496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2930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RM229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4.0000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3.0000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0.3767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0.0044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0.3151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63334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PSM415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7.0000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6.0000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0.4078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0.0133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0.3796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02435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RM415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5.0000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5.0000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0.1454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0.1421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24892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PSM363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8.0000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8.0000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0.7103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0.0045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0.6729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58226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RM144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6.0000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6.0000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0.2456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0.2359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33250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Media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5.3529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4.4118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0.3891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0.0793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0.3507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6379595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58B8D117-CEB2-4D00-B86A-6464554D840B}"/>
              </a:ext>
            </a:extLst>
          </p:cNvPr>
          <p:cNvSpPr/>
          <p:nvPr/>
        </p:nvSpPr>
        <p:spPr>
          <a:xfrm>
            <a:off x="3443149" y="4508362"/>
            <a:ext cx="683393" cy="19029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5234BA66-A19E-4129-ADB2-D946B51150F7}"/>
              </a:ext>
            </a:extLst>
          </p:cNvPr>
          <p:cNvSpPr/>
          <p:nvPr/>
        </p:nvSpPr>
        <p:spPr>
          <a:xfrm>
            <a:off x="3443151" y="2159353"/>
            <a:ext cx="683392" cy="17619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561A406-C505-4175-B52F-312155B35037}"/>
              </a:ext>
            </a:extLst>
          </p:cNvPr>
          <p:cNvSpPr/>
          <p:nvPr/>
        </p:nvSpPr>
        <p:spPr>
          <a:xfrm>
            <a:off x="3443149" y="1776597"/>
            <a:ext cx="683393" cy="1650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6FC99CF0-D235-42CB-A1EC-155D4355C321}"/>
              </a:ext>
            </a:extLst>
          </p:cNvPr>
          <p:cNvSpPr/>
          <p:nvPr/>
        </p:nvSpPr>
        <p:spPr>
          <a:xfrm>
            <a:off x="3443149" y="1962377"/>
            <a:ext cx="683393" cy="17619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A418114C-2326-4A32-A05A-7AB6081A9312}"/>
              </a:ext>
            </a:extLst>
          </p:cNvPr>
          <p:cNvSpPr/>
          <p:nvPr/>
        </p:nvSpPr>
        <p:spPr>
          <a:xfrm>
            <a:off x="3443149" y="4347235"/>
            <a:ext cx="683393" cy="17082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5F1724A2-8065-4438-B89D-393F2219C46F}"/>
              </a:ext>
            </a:extLst>
          </p:cNvPr>
          <p:cNvSpPr/>
          <p:nvPr/>
        </p:nvSpPr>
        <p:spPr>
          <a:xfrm>
            <a:off x="3443149" y="4715387"/>
            <a:ext cx="703569" cy="16940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echa: hacia abajo 16">
            <a:extLst>
              <a:ext uri="{FF2B5EF4-FFF2-40B4-BE49-F238E27FC236}">
                <a16:creationId xmlns:a16="http://schemas.microsoft.com/office/drawing/2014/main" id="{3B3CF028-9E5A-477D-BD5C-8C4ACAE3CF5B}"/>
              </a:ext>
            </a:extLst>
          </p:cNvPr>
          <p:cNvSpPr/>
          <p:nvPr/>
        </p:nvSpPr>
        <p:spPr>
          <a:xfrm>
            <a:off x="8514952" y="1042074"/>
            <a:ext cx="160774" cy="311348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echa: hacia abajo 40">
            <a:extLst>
              <a:ext uri="{FF2B5EF4-FFF2-40B4-BE49-F238E27FC236}">
                <a16:creationId xmlns:a16="http://schemas.microsoft.com/office/drawing/2014/main" id="{6841A73B-F468-472F-AD22-317E18BCF871}"/>
              </a:ext>
            </a:extLst>
          </p:cNvPr>
          <p:cNvSpPr/>
          <p:nvPr/>
        </p:nvSpPr>
        <p:spPr>
          <a:xfrm>
            <a:off x="7642198" y="1051152"/>
            <a:ext cx="160774" cy="31134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76A6B892-D4AF-40B9-BEDB-DDD015693ACF}"/>
              </a:ext>
            </a:extLst>
          </p:cNvPr>
          <p:cNvSpPr/>
          <p:nvPr/>
        </p:nvSpPr>
        <p:spPr>
          <a:xfrm>
            <a:off x="3443148" y="3429109"/>
            <a:ext cx="683393" cy="19130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798CBD15-9C02-4294-99B8-8A89ABB5D7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8724640"/>
              </p:ext>
            </p:extLst>
          </p:nvPr>
        </p:nvGraphicFramePr>
        <p:xfrm>
          <a:off x="558130" y="1451821"/>
          <a:ext cx="2424925" cy="302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2E3CE606-0050-4D83-BAC9-A10CE11A2E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8653599"/>
              </p:ext>
            </p:extLst>
          </p:nvPr>
        </p:nvGraphicFramePr>
        <p:xfrm>
          <a:off x="9876626" y="1080438"/>
          <a:ext cx="1902279" cy="2196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4" name="CuadroTexto 43">
            <a:extLst>
              <a:ext uri="{FF2B5EF4-FFF2-40B4-BE49-F238E27FC236}">
                <a16:creationId xmlns:a16="http://schemas.microsoft.com/office/drawing/2014/main" id="{40E3B3A2-0E51-4033-B3B9-53E845F4D317}"/>
              </a:ext>
            </a:extLst>
          </p:cNvPr>
          <p:cNvSpPr txBox="1"/>
          <p:nvPr/>
        </p:nvSpPr>
        <p:spPr>
          <a:xfrm>
            <a:off x="122643" y="6346317"/>
            <a:ext cx="83380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Botstein</a:t>
            </a:r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al.,1980; </a:t>
            </a:r>
            <a:r>
              <a:rPr lang="es-EC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Terang</a:t>
            </a:r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 2020; Pérez-Almeida et al., 2019; Kumar et al., 2012; </a:t>
            </a:r>
            <a:r>
              <a:rPr lang="es-EC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Alvarez</a:t>
            </a:r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 2007; Singh et al., 2021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39A62ECC-67F4-4EA1-8B93-B63C15B2A1E1}"/>
              </a:ext>
            </a:extLst>
          </p:cNvPr>
          <p:cNvGrpSpPr/>
          <p:nvPr/>
        </p:nvGrpSpPr>
        <p:grpSpPr>
          <a:xfrm>
            <a:off x="667301" y="4769598"/>
            <a:ext cx="1811175" cy="776175"/>
            <a:chOff x="473813" y="2751896"/>
            <a:chExt cx="1895254" cy="776175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DFB461AB-4025-4255-9EAF-3D8E42617F94}"/>
                </a:ext>
              </a:extLst>
            </p:cNvPr>
            <p:cNvSpPr/>
            <p:nvPr/>
          </p:nvSpPr>
          <p:spPr>
            <a:xfrm>
              <a:off x="473813" y="2751896"/>
              <a:ext cx="1895254" cy="776175"/>
            </a:xfrm>
            <a:prstGeom prst="roundRect">
              <a:avLst>
                <a:gd name="adj" fmla="val 1000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6" name="Rectángulo: esquinas redondeadas 4">
              <a:extLst>
                <a:ext uri="{FF2B5EF4-FFF2-40B4-BE49-F238E27FC236}">
                  <a16:creationId xmlns:a16="http://schemas.microsoft.com/office/drawing/2014/main" id="{2829E86D-B55B-4DB3-A773-90632BC5F390}"/>
                </a:ext>
              </a:extLst>
            </p:cNvPr>
            <p:cNvSpPr txBox="1"/>
            <p:nvPr/>
          </p:nvSpPr>
          <p:spPr>
            <a:xfrm>
              <a:off x="496545" y="2774629"/>
              <a:ext cx="1757830" cy="73070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1600" kern="1200" dirty="0"/>
                <a:t>PSM363 8 alelos y RM208 2 alelos</a:t>
              </a:r>
              <a:endParaRPr lang="en-US" sz="1600" kern="1200" dirty="0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AF56F2B4-982F-4CC7-B289-00AA1CC28027}"/>
              </a:ext>
            </a:extLst>
          </p:cNvPr>
          <p:cNvGrpSpPr/>
          <p:nvPr/>
        </p:nvGrpSpPr>
        <p:grpSpPr>
          <a:xfrm>
            <a:off x="3170831" y="5186697"/>
            <a:ext cx="1251442" cy="962717"/>
            <a:chOff x="6045" y="0"/>
            <a:chExt cx="1251442" cy="962717"/>
          </a:xfrm>
          <a:scene3d>
            <a:camera prst="orthographicFront"/>
            <a:lightRig rig="flat" dir="t"/>
          </a:scene3d>
        </p:grpSpPr>
        <p:sp>
          <p:nvSpPr>
            <p:cNvPr id="46" name="Rectángulo: esquinas redondeadas 45">
              <a:extLst>
                <a:ext uri="{FF2B5EF4-FFF2-40B4-BE49-F238E27FC236}">
                  <a16:creationId xmlns:a16="http://schemas.microsoft.com/office/drawing/2014/main" id="{9376AF0D-238E-4AF2-962A-E511C1433B5E}"/>
                </a:ext>
              </a:extLst>
            </p:cNvPr>
            <p:cNvSpPr/>
            <p:nvPr/>
          </p:nvSpPr>
          <p:spPr>
            <a:xfrm>
              <a:off x="6045" y="0"/>
              <a:ext cx="1251442" cy="962717"/>
            </a:xfrm>
            <a:prstGeom prst="roundRect">
              <a:avLst>
                <a:gd name="adj" fmla="val 10000"/>
              </a:avLst>
            </a:prstGeom>
            <a:solidFill>
              <a:srgbClr val="FAF77A"/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7" name="Rectángulo: esquinas redondeadas 4">
              <a:extLst>
                <a:ext uri="{FF2B5EF4-FFF2-40B4-BE49-F238E27FC236}">
                  <a16:creationId xmlns:a16="http://schemas.microsoft.com/office/drawing/2014/main" id="{C1A3F664-B4B7-45C3-912D-3E74BD59FCDA}"/>
                </a:ext>
              </a:extLst>
            </p:cNvPr>
            <p:cNvSpPr txBox="1"/>
            <p:nvPr/>
          </p:nvSpPr>
          <p:spPr>
            <a:xfrm>
              <a:off x="34242" y="28197"/>
              <a:ext cx="1195048" cy="9063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0" i="0" dirty="0">
                  <a:solidFill>
                    <a:srgbClr val="4D5156"/>
                  </a:solidFill>
                  <a:effectLst/>
                  <a:latin typeface="arial" panose="020B0604020202020204" pitchFamily="34" charset="0"/>
                </a:rPr>
                <a:t> </a:t>
              </a:r>
              <a:r>
                <a:rPr lang="en-US" sz="1600" b="0" i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&gt;</a:t>
              </a:r>
              <a:r>
                <a:rPr lang="es-EC" sz="1600" kern="1200" dirty="0"/>
                <a:t> 0.5 Entre 0.25 y 0.5  </a:t>
              </a:r>
              <a:r>
                <a:rPr lang="en-US" sz="1600" b="0" i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&lt;</a:t>
              </a:r>
              <a:r>
                <a:rPr lang="en-US" sz="1600" b="0" i="0" dirty="0">
                  <a:solidFill>
                    <a:srgbClr val="4D5156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s-EC" sz="1600" kern="1200" dirty="0"/>
                <a:t>0.25</a:t>
              </a:r>
              <a:endParaRPr lang="en-US" sz="1600" kern="1200" dirty="0"/>
            </a:p>
          </p:txBody>
        </p:sp>
      </p:grp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BEC27C92-61FC-41EF-A254-D157F9238F17}"/>
              </a:ext>
            </a:extLst>
          </p:cNvPr>
          <p:cNvSpPr/>
          <p:nvPr/>
        </p:nvSpPr>
        <p:spPr>
          <a:xfrm>
            <a:off x="4683591" y="5186697"/>
            <a:ext cx="1251442" cy="962717"/>
          </a:xfrm>
          <a:prstGeom prst="roundRect">
            <a:avLst>
              <a:gd name="adj" fmla="val 10000"/>
            </a:avLst>
          </a:prstGeom>
          <a:solidFill>
            <a:srgbClr val="FAF77A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45" name="Rectángulo: esquinas redondeadas 6">
            <a:extLst>
              <a:ext uri="{FF2B5EF4-FFF2-40B4-BE49-F238E27FC236}">
                <a16:creationId xmlns:a16="http://schemas.microsoft.com/office/drawing/2014/main" id="{402E0D53-9B3C-4EE5-AA3A-E6D7944926B2}"/>
              </a:ext>
            </a:extLst>
          </p:cNvPr>
          <p:cNvSpPr txBox="1"/>
          <p:nvPr/>
        </p:nvSpPr>
        <p:spPr>
          <a:xfrm>
            <a:off x="4706362" y="5222735"/>
            <a:ext cx="1205899" cy="926679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C" sz="1600" kern="1200" dirty="0"/>
              <a:t>PIC 0.3507 inferior a los reportados</a:t>
            </a:r>
            <a:endParaRPr lang="en-US" sz="1600" kern="1200" dirty="0"/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3D6532FA-EF18-4CC3-B21D-5B583FDF2EB7}"/>
              </a:ext>
            </a:extLst>
          </p:cNvPr>
          <p:cNvSpPr/>
          <p:nvPr/>
        </p:nvSpPr>
        <p:spPr>
          <a:xfrm>
            <a:off x="6176350" y="5186697"/>
            <a:ext cx="1432396" cy="962717"/>
          </a:xfrm>
          <a:prstGeom prst="roundRect">
            <a:avLst>
              <a:gd name="adj" fmla="val 10000"/>
            </a:avLst>
          </a:prstGeom>
          <a:solidFill>
            <a:srgbClr val="FAF77A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35" name="Rectángulo: esquinas redondeadas 8">
            <a:extLst>
              <a:ext uri="{FF2B5EF4-FFF2-40B4-BE49-F238E27FC236}">
                <a16:creationId xmlns:a16="http://schemas.microsoft.com/office/drawing/2014/main" id="{7D6173B5-FA1E-4C89-8E07-A257B6E30EB0}"/>
              </a:ext>
            </a:extLst>
          </p:cNvPr>
          <p:cNvSpPr txBox="1"/>
          <p:nvPr/>
        </p:nvSpPr>
        <p:spPr>
          <a:xfrm>
            <a:off x="6143575" y="5214893"/>
            <a:ext cx="1485796" cy="906323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C" sz="1600" kern="1200" dirty="0"/>
              <a:t>Grado de divergencia o a los genotipos utilizados</a:t>
            </a:r>
            <a:endParaRPr lang="en-US" sz="1600" kern="1200" dirty="0"/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264D8D02-3DA1-4AE3-AECC-74A4B222C2E1}"/>
              </a:ext>
            </a:extLst>
          </p:cNvPr>
          <p:cNvSpPr/>
          <p:nvPr/>
        </p:nvSpPr>
        <p:spPr>
          <a:xfrm>
            <a:off x="7825955" y="5145765"/>
            <a:ext cx="1537560" cy="962717"/>
          </a:xfrm>
          <a:prstGeom prst="roundRect">
            <a:avLst>
              <a:gd name="adj" fmla="val 10000"/>
            </a:avLst>
          </a:prstGeom>
          <a:solidFill>
            <a:srgbClr val="FAF77A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33" name="Rectángulo: esquinas redondeadas 10">
            <a:extLst>
              <a:ext uri="{FF2B5EF4-FFF2-40B4-BE49-F238E27FC236}">
                <a16:creationId xmlns:a16="http://schemas.microsoft.com/office/drawing/2014/main" id="{7CC638F8-588D-4486-8887-6AB2E16763E7}"/>
              </a:ext>
            </a:extLst>
          </p:cNvPr>
          <p:cNvSpPr txBox="1"/>
          <p:nvPr/>
        </p:nvSpPr>
        <p:spPr>
          <a:xfrm>
            <a:off x="7750945" y="5200907"/>
            <a:ext cx="1683320" cy="893588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C" sz="1600" kern="1200" dirty="0"/>
              <a:t>Moderadamente variables</a:t>
            </a:r>
            <a:endParaRPr lang="en-US" sz="1600" kern="12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3732D99-BFF1-44B0-B16B-BC698302635B}"/>
              </a:ext>
            </a:extLst>
          </p:cNvPr>
          <p:cNvSpPr/>
          <p:nvPr/>
        </p:nvSpPr>
        <p:spPr>
          <a:xfrm>
            <a:off x="5788274" y="4518057"/>
            <a:ext cx="475622" cy="161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6F5CEBB5-EBD2-4F12-8114-06A17A9DF325}"/>
              </a:ext>
            </a:extLst>
          </p:cNvPr>
          <p:cNvSpPr/>
          <p:nvPr/>
        </p:nvSpPr>
        <p:spPr>
          <a:xfrm>
            <a:off x="5788274" y="1958494"/>
            <a:ext cx="475622" cy="161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echa: hacia abajo 49">
            <a:extLst>
              <a:ext uri="{FF2B5EF4-FFF2-40B4-BE49-F238E27FC236}">
                <a16:creationId xmlns:a16="http://schemas.microsoft.com/office/drawing/2014/main" id="{016ECD3E-589C-4C50-84E2-B63C2B46928E}"/>
              </a:ext>
            </a:extLst>
          </p:cNvPr>
          <p:cNvSpPr/>
          <p:nvPr/>
        </p:nvSpPr>
        <p:spPr>
          <a:xfrm>
            <a:off x="5917687" y="1052662"/>
            <a:ext cx="160774" cy="3113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61B85DFB-2857-4450-AE63-65EBB256CCE2}"/>
              </a:ext>
            </a:extLst>
          </p:cNvPr>
          <p:cNvSpPr/>
          <p:nvPr/>
        </p:nvSpPr>
        <p:spPr>
          <a:xfrm>
            <a:off x="7456865" y="1779162"/>
            <a:ext cx="683393" cy="1650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A7EB7AB3-9702-40C2-9C9D-800F2B6DF632}"/>
              </a:ext>
            </a:extLst>
          </p:cNvPr>
          <p:cNvSpPr/>
          <p:nvPr/>
        </p:nvSpPr>
        <p:spPr>
          <a:xfrm>
            <a:off x="7456864" y="1955006"/>
            <a:ext cx="683393" cy="17619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3B884E2C-104D-4ADD-AAFD-F318D25D045F}"/>
              </a:ext>
            </a:extLst>
          </p:cNvPr>
          <p:cNvSpPr/>
          <p:nvPr/>
        </p:nvSpPr>
        <p:spPr>
          <a:xfrm>
            <a:off x="7459810" y="4338464"/>
            <a:ext cx="683393" cy="17082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01D96928-DC69-4589-BE6A-B987180B2506}"/>
              </a:ext>
            </a:extLst>
          </p:cNvPr>
          <p:cNvSpPr/>
          <p:nvPr/>
        </p:nvSpPr>
        <p:spPr>
          <a:xfrm>
            <a:off x="7455787" y="4717631"/>
            <a:ext cx="703569" cy="16940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CEB47C96-DB21-4829-B4C8-553B41E2A0AC}"/>
              </a:ext>
            </a:extLst>
          </p:cNvPr>
          <p:cNvSpPr/>
          <p:nvPr/>
        </p:nvSpPr>
        <p:spPr>
          <a:xfrm>
            <a:off x="3443147" y="1969871"/>
            <a:ext cx="683393" cy="168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640EF40F-ACEC-4EA7-8FF8-614814828B06}"/>
              </a:ext>
            </a:extLst>
          </p:cNvPr>
          <p:cNvSpPr/>
          <p:nvPr/>
        </p:nvSpPr>
        <p:spPr>
          <a:xfrm>
            <a:off x="3443147" y="4529677"/>
            <a:ext cx="683393" cy="1575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4620AD51-A3A0-48F5-9111-B8B6D8EB2087}"/>
              </a:ext>
            </a:extLst>
          </p:cNvPr>
          <p:cNvSpPr/>
          <p:nvPr/>
        </p:nvSpPr>
        <p:spPr>
          <a:xfrm>
            <a:off x="8258018" y="2154181"/>
            <a:ext cx="683392" cy="17619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5D68896F-DE67-461C-AC36-19A0F5C5F33A}"/>
              </a:ext>
            </a:extLst>
          </p:cNvPr>
          <p:cNvSpPr/>
          <p:nvPr/>
        </p:nvSpPr>
        <p:spPr>
          <a:xfrm>
            <a:off x="8258017" y="4511230"/>
            <a:ext cx="683393" cy="19029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09474306-95FE-4770-AFD8-5365934E89EC}"/>
              </a:ext>
            </a:extLst>
          </p:cNvPr>
          <p:cNvSpPr/>
          <p:nvPr/>
        </p:nvSpPr>
        <p:spPr>
          <a:xfrm>
            <a:off x="7455787" y="3432409"/>
            <a:ext cx="683393" cy="19130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upo 59">
            <a:extLst>
              <a:ext uri="{FF2B5EF4-FFF2-40B4-BE49-F238E27FC236}">
                <a16:creationId xmlns:a16="http://schemas.microsoft.com/office/drawing/2014/main" id="{7283DE7B-5A8E-4442-ACF8-C9C784693CD8}"/>
              </a:ext>
            </a:extLst>
          </p:cNvPr>
          <p:cNvGrpSpPr/>
          <p:nvPr/>
        </p:nvGrpSpPr>
        <p:grpSpPr>
          <a:xfrm>
            <a:off x="9944961" y="3562879"/>
            <a:ext cx="1811175" cy="521205"/>
            <a:chOff x="0" y="1018"/>
            <a:chExt cx="1811175" cy="521205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67" name="Rectángulo: esquinas redondeadas 66">
              <a:extLst>
                <a:ext uri="{FF2B5EF4-FFF2-40B4-BE49-F238E27FC236}">
                  <a16:creationId xmlns:a16="http://schemas.microsoft.com/office/drawing/2014/main" id="{5D1CCF89-B778-45CA-A76F-F4F5CD118B79}"/>
                </a:ext>
              </a:extLst>
            </p:cNvPr>
            <p:cNvSpPr/>
            <p:nvPr/>
          </p:nvSpPr>
          <p:spPr>
            <a:xfrm>
              <a:off x="0" y="1018"/>
              <a:ext cx="1811175" cy="521205"/>
            </a:xfrm>
            <a:prstGeom prst="roundRect">
              <a:avLst>
                <a:gd name="adj" fmla="val 1000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8" name="Rectángulo: esquinas redondeadas 4">
              <a:extLst>
                <a:ext uri="{FF2B5EF4-FFF2-40B4-BE49-F238E27FC236}">
                  <a16:creationId xmlns:a16="http://schemas.microsoft.com/office/drawing/2014/main" id="{948B359A-EF8A-45A8-AF8B-C2549F44F5F8}"/>
                </a:ext>
              </a:extLst>
            </p:cNvPr>
            <p:cNvSpPr txBox="1"/>
            <p:nvPr/>
          </p:nvSpPr>
          <p:spPr>
            <a:xfrm>
              <a:off x="15266" y="16284"/>
              <a:ext cx="1780643" cy="49067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1600" kern="1200" dirty="0"/>
                <a:t>Líneas puras</a:t>
              </a:r>
              <a:endParaRPr lang="en-US" sz="1600" kern="1200" dirty="0"/>
            </a:p>
          </p:txBody>
        </p:sp>
      </p:grpSp>
      <p:grpSp>
        <p:nvGrpSpPr>
          <p:cNvPr id="61" name="Grupo 60">
            <a:extLst>
              <a:ext uri="{FF2B5EF4-FFF2-40B4-BE49-F238E27FC236}">
                <a16:creationId xmlns:a16="http://schemas.microsoft.com/office/drawing/2014/main" id="{29094213-BDAC-4881-9657-663118CF3783}"/>
              </a:ext>
            </a:extLst>
          </p:cNvPr>
          <p:cNvGrpSpPr/>
          <p:nvPr/>
        </p:nvGrpSpPr>
        <p:grpSpPr>
          <a:xfrm>
            <a:off x="9944961" y="4344688"/>
            <a:ext cx="1811175" cy="521205"/>
            <a:chOff x="0" y="782827"/>
            <a:chExt cx="1811175" cy="521205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65" name="Rectángulo: esquinas redondeadas 64">
              <a:extLst>
                <a:ext uri="{FF2B5EF4-FFF2-40B4-BE49-F238E27FC236}">
                  <a16:creationId xmlns:a16="http://schemas.microsoft.com/office/drawing/2014/main" id="{5E45CD61-B798-48E4-8C61-7BBE868F585F}"/>
                </a:ext>
              </a:extLst>
            </p:cNvPr>
            <p:cNvSpPr/>
            <p:nvPr/>
          </p:nvSpPr>
          <p:spPr>
            <a:xfrm>
              <a:off x="0" y="782827"/>
              <a:ext cx="1811175" cy="521205"/>
            </a:xfrm>
            <a:prstGeom prst="roundRect">
              <a:avLst>
                <a:gd name="adj" fmla="val 1000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1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6" name="Rectángulo: esquinas redondeadas 6">
              <a:extLst>
                <a:ext uri="{FF2B5EF4-FFF2-40B4-BE49-F238E27FC236}">
                  <a16:creationId xmlns:a16="http://schemas.microsoft.com/office/drawing/2014/main" id="{19E209B9-95CA-4527-B2DF-D7FCAD26AAF2}"/>
                </a:ext>
              </a:extLst>
            </p:cNvPr>
            <p:cNvSpPr txBox="1"/>
            <p:nvPr/>
          </p:nvSpPr>
          <p:spPr>
            <a:xfrm>
              <a:off x="15266" y="798093"/>
              <a:ext cx="1780643" cy="49067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1600" kern="1200" dirty="0"/>
                <a:t>94% alelos homocigotos</a:t>
              </a:r>
              <a:endParaRPr lang="en-US" sz="1600" kern="1200" dirty="0"/>
            </a:p>
          </p:txBody>
        </p:sp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460441BE-A733-4EAD-A092-073950A564DE}"/>
              </a:ext>
            </a:extLst>
          </p:cNvPr>
          <p:cNvGrpSpPr/>
          <p:nvPr/>
        </p:nvGrpSpPr>
        <p:grpSpPr>
          <a:xfrm>
            <a:off x="9944961" y="5126496"/>
            <a:ext cx="1811175" cy="521205"/>
            <a:chOff x="0" y="1564635"/>
            <a:chExt cx="1811175" cy="521205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63" name="Rectángulo: esquinas redondeadas 62">
              <a:extLst>
                <a:ext uri="{FF2B5EF4-FFF2-40B4-BE49-F238E27FC236}">
                  <a16:creationId xmlns:a16="http://schemas.microsoft.com/office/drawing/2014/main" id="{52C992E6-EF8C-4438-85E8-38C3DF1B0F46}"/>
                </a:ext>
              </a:extLst>
            </p:cNvPr>
            <p:cNvSpPr/>
            <p:nvPr/>
          </p:nvSpPr>
          <p:spPr>
            <a:xfrm>
              <a:off x="0" y="1564635"/>
              <a:ext cx="1811175" cy="521205"/>
            </a:xfrm>
            <a:prstGeom prst="roundRect">
              <a:avLst>
                <a:gd name="adj" fmla="val 1000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1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4" name="Rectángulo: esquinas redondeadas 8">
              <a:extLst>
                <a:ext uri="{FF2B5EF4-FFF2-40B4-BE49-F238E27FC236}">
                  <a16:creationId xmlns:a16="http://schemas.microsoft.com/office/drawing/2014/main" id="{D34052BC-31EA-464F-A2E8-99272F6A4FB8}"/>
                </a:ext>
              </a:extLst>
            </p:cNvPr>
            <p:cNvSpPr txBox="1"/>
            <p:nvPr/>
          </p:nvSpPr>
          <p:spPr>
            <a:xfrm>
              <a:off x="15266" y="1579901"/>
              <a:ext cx="1780643" cy="49067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1600" kern="1200" dirty="0" err="1"/>
                <a:t>Heterocigosidad</a:t>
              </a:r>
              <a:r>
                <a:rPr lang="es-EC" sz="1600" kern="1200" dirty="0"/>
                <a:t> residual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47740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17" grpId="0" animBg="1"/>
      <p:bldP spid="41" grpId="0" animBg="1"/>
      <p:bldP spid="42" grpId="0" animBg="1"/>
      <p:bldGraphic spid="20" grpId="0">
        <p:bldAsOne/>
      </p:bldGraphic>
      <p:bldGraphic spid="22" grpId="0">
        <p:bldAsOne/>
      </p:bldGraphic>
      <p:bldP spid="2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5" grpId="1" animBg="1"/>
      <p:bldP spid="56" grpId="0" animBg="1"/>
      <p:bldP spid="56" grpId="1" animBg="1"/>
      <p:bldP spid="57" grpId="0" animBg="1"/>
      <p:bldP spid="58" grpId="0" animBg="1"/>
      <p:bldP spid="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13" name="CuadroTexto 5">
            <a:extLst>
              <a:ext uri="{FF2B5EF4-FFF2-40B4-BE49-F238E27FC236}">
                <a16:creationId xmlns:a16="http://schemas.microsoft.com/office/drawing/2014/main" id="{CC0DFA30-9D87-4F0C-989D-C7D0F06ED755}"/>
              </a:ext>
            </a:extLst>
          </p:cNvPr>
          <p:cNvSpPr txBox="1"/>
          <p:nvPr/>
        </p:nvSpPr>
        <p:spPr>
          <a:xfrm>
            <a:off x="229520" y="761361"/>
            <a:ext cx="6237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Asignación de los individuos a poblaciones determinadas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A8B3B00-C1AD-4AF1-974E-40FFB06C0D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701"/>
          <a:stretch/>
        </p:blipFill>
        <p:spPr>
          <a:xfrm>
            <a:off x="331995" y="1904361"/>
            <a:ext cx="4023709" cy="317336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A941227-3F44-4993-A610-D2BC256FE7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799"/>
          <a:stretch/>
        </p:blipFill>
        <p:spPr>
          <a:xfrm>
            <a:off x="5265171" y="1671145"/>
            <a:ext cx="4092295" cy="4399272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BBDC1E7C-2886-47E0-8980-993AF3232E16}"/>
              </a:ext>
            </a:extLst>
          </p:cNvPr>
          <p:cNvSpPr/>
          <p:nvPr/>
        </p:nvSpPr>
        <p:spPr>
          <a:xfrm>
            <a:off x="980661" y="2270927"/>
            <a:ext cx="395963" cy="2914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52ECC6B-BDE6-4F8B-9A30-1817164435BB}"/>
              </a:ext>
            </a:extLst>
          </p:cNvPr>
          <p:cNvSpPr/>
          <p:nvPr/>
        </p:nvSpPr>
        <p:spPr>
          <a:xfrm>
            <a:off x="5365820" y="3114989"/>
            <a:ext cx="3808325" cy="522514"/>
          </a:xfrm>
          <a:prstGeom prst="rect">
            <a:avLst/>
          </a:prstGeom>
          <a:noFill/>
          <a:ln>
            <a:solidFill>
              <a:srgbClr val="F70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90F28AF-363F-41C2-8686-92FE53232DDF}"/>
              </a:ext>
            </a:extLst>
          </p:cNvPr>
          <p:cNvSpPr/>
          <p:nvPr/>
        </p:nvSpPr>
        <p:spPr>
          <a:xfrm>
            <a:off x="5365819" y="3682527"/>
            <a:ext cx="190919" cy="522514"/>
          </a:xfrm>
          <a:prstGeom prst="rect">
            <a:avLst/>
          </a:prstGeom>
          <a:noFill/>
          <a:ln>
            <a:solidFill>
              <a:srgbClr val="F70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1D70BED-CF81-42C9-8D2A-D92EA267A84C}"/>
              </a:ext>
            </a:extLst>
          </p:cNvPr>
          <p:cNvSpPr/>
          <p:nvPr/>
        </p:nvSpPr>
        <p:spPr>
          <a:xfrm>
            <a:off x="5769428" y="3682527"/>
            <a:ext cx="336620" cy="522514"/>
          </a:xfrm>
          <a:prstGeom prst="rect">
            <a:avLst/>
          </a:prstGeom>
          <a:noFill/>
          <a:ln>
            <a:solidFill>
              <a:srgbClr val="F70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855B8E3-D931-4E51-8610-3591866305F5}"/>
              </a:ext>
            </a:extLst>
          </p:cNvPr>
          <p:cNvSpPr/>
          <p:nvPr/>
        </p:nvSpPr>
        <p:spPr>
          <a:xfrm>
            <a:off x="5556738" y="3667260"/>
            <a:ext cx="190919" cy="52251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4EF584C2-BB96-4B6C-A7A3-D75B15255A97}"/>
              </a:ext>
            </a:extLst>
          </p:cNvPr>
          <p:cNvSpPr/>
          <p:nvPr/>
        </p:nvSpPr>
        <p:spPr>
          <a:xfrm>
            <a:off x="649296" y="5211620"/>
            <a:ext cx="1543688" cy="83696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Algoritmo iterativo bayesiano</a:t>
            </a:r>
            <a:endParaRPr lang="en-US" sz="1600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175E8AD1-1823-4EC6-A5E2-700FD4601B3E}"/>
              </a:ext>
            </a:extLst>
          </p:cNvPr>
          <p:cNvSpPr/>
          <p:nvPr/>
        </p:nvSpPr>
        <p:spPr>
          <a:xfrm>
            <a:off x="2867724" y="5211620"/>
            <a:ext cx="1543688" cy="83696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Mayor fiabilidad en la </a:t>
            </a:r>
            <a:r>
              <a:rPr lang="es-EC" sz="1600" dirty="0" err="1"/>
              <a:t>asiganación</a:t>
            </a:r>
            <a:endParaRPr lang="en-US" sz="1600" dirty="0"/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057B5CB5-5A87-4B93-88C5-BA19A1011B78}"/>
              </a:ext>
            </a:extLst>
          </p:cNvPr>
          <p:cNvSpPr/>
          <p:nvPr/>
        </p:nvSpPr>
        <p:spPr>
          <a:xfrm>
            <a:off x="2362444" y="5569811"/>
            <a:ext cx="301729" cy="60290"/>
          </a:xfrm>
          <a:prstGeom prst="rightArrow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632BC80-1890-4264-AC08-0627B3B77A1E}"/>
              </a:ext>
            </a:extLst>
          </p:cNvPr>
          <p:cNvSpPr txBox="1"/>
          <p:nvPr/>
        </p:nvSpPr>
        <p:spPr>
          <a:xfrm>
            <a:off x="122643" y="6346317"/>
            <a:ext cx="83380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Porras-Hurtado et al., 2013; Breton et al., 2008; Berrio et al. 2016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97E9B017-C0D8-4CFF-91BB-647E2ADDEE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3310472"/>
              </p:ext>
            </p:extLst>
          </p:nvPr>
        </p:nvGraphicFramePr>
        <p:xfrm>
          <a:off x="9971771" y="2381868"/>
          <a:ext cx="1792599" cy="1033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4" name="Diagrama 23">
            <a:extLst>
              <a:ext uri="{FF2B5EF4-FFF2-40B4-BE49-F238E27FC236}">
                <a16:creationId xmlns:a16="http://schemas.microsoft.com/office/drawing/2014/main" id="{E7C596E2-DE2B-4B1E-92B4-3461BFEF88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3355518"/>
              </p:ext>
            </p:extLst>
          </p:nvPr>
        </p:nvGraphicFramePr>
        <p:xfrm>
          <a:off x="8128553" y="5630101"/>
          <a:ext cx="693337" cy="542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pSp>
        <p:nvGrpSpPr>
          <p:cNvPr id="25" name="Grupo 24">
            <a:extLst>
              <a:ext uri="{FF2B5EF4-FFF2-40B4-BE49-F238E27FC236}">
                <a16:creationId xmlns:a16="http://schemas.microsoft.com/office/drawing/2014/main" id="{32537C77-6F17-40E8-B2F0-B340CE5C0CEF}"/>
              </a:ext>
            </a:extLst>
          </p:cNvPr>
          <p:cNvGrpSpPr/>
          <p:nvPr/>
        </p:nvGrpSpPr>
        <p:grpSpPr>
          <a:xfrm>
            <a:off x="9971771" y="4054601"/>
            <a:ext cx="1792598" cy="1023126"/>
            <a:chOff x="737698" y="1903630"/>
            <a:chExt cx="1359136" cy="815482"/>
          </a:xfrm>
          <a:solidFill>
            <a:schemeClr val="accent6"/>
          </a:solidFill>
          <a:scene3d>
            <a:camera prst="orthographicFront"/>
            <a:lightRig rig="flat" dir="t"/>
          </a:scene3d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FAFD54C3-26A3-4775-94FF-CBCED5080DCF}"/>
                </a:ext>
              </a:extLst>
            </p:cNvPr>
            <p:cNvSpPr/>
            <p:nvPr/>
          </p:nvSpPr>
          <p:spPr>
            <a:xfrm>
              <a:off x="737698" y="1903630"/>
              <a:ext cx="1359136" cy="815482"/>
            </a:xfrm>
            <a:prstGeom prst="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85DCBCED-DE90-46BA-9FD9-D8CA70CBEDB3}"/>
                </a:ext>
              </a:extLst>
            </p:cNvPr>
            <p:cNvSpPr txBox="1"/>
            <p:nvPr/>
          </p:nvSpPr>
          <p:spPr>
            <a:xfrm>
              <a:off x="737698" y="1903630"/>
              <a:ext cx="1359136" cy="8154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1600" dirty="0"/>
                <a:t>Se obtuvieron 127 genotipos de los 226 totales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1954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Graphic spid="16" grpId="0">
        <p:bldAsOne/>
      </p:bldGraphic>
      <p:bldGraphic spid="2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</a:p>
        </p:txBody>
      </p:sp>
      <p:sp>
        <p:nvSpPr>
          <p:cNvPr id="27" name="CuadroTexto 5">
            <a:extLst>
              <a:ext uri="{FF2B5EF4-FFF2-40B4-BE49-F238E27FC236}">
                <a16:creationId xmlns:a16="http://schemas.microsoft.com/office/drawing/2014/main" id="{60C60F72-A53C-4BA0-867A-7FD1B37286E6}"/>
              </a:ext>
            </a:extLst>
          </p:cNvPr>
          <p:cNvSpPr txBox="1"/>
          <p:nvPr/>
        </p:nvSpPr>
        <p:spPr>
          <a:xfrm>
            <a:off x="98469" y="611813"/>
            <a:ext cx="325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Análisis de Estructura Génica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40E3B3A2-0E51-4033-B3B9-53E845F4D317}"/>
              </a:ext>
            </a:extLst>
          </p:cNvPr>
          <p:cNvSpPr txBox="1"/>
          <p:nvPr/>
        </p:nvSpPr>
        <p:spPr>
          <a:xfrm>
            <a:off x="122643" y="6346317"/>
            <a:ext cx="83380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Pérez-Almeida et al., 2019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5">
            <a:extLst>
              <a:ext uri="{FF2B5EF4-FFF2-40B4-BE49-F238E27FC236}">
                <a16:creationId xmlns:a16="http://schemas.microsoft.com/office/drawing/2014/main" id="{3342B236-B8D2-4367-9530-DB27243E0952}"/>
              </a:ext>
            </a:extLst>
          </p:cNvPr>
          <p:cNvSpPr txBox="1"/>
          <p:nvPr/>
        </p:nvSpPr>
        <p:spPr>
          <a:xfrm>
            <a:off x="547318" y="1298680"/>
            <a:ext cx="2463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Dendograma</a:t>
            </a:r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 UPGMA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6EC6D72-ACD7-47DF-BB4D-0E43647562E3}"/>
              </a:ext>
            </a:extLst>
          </p:cNvPr>
          <p:cNvPicPr/>
          <p:nvPr/>
        </p:nvPicPr>
        <p:blipFill rotWithShape="1">
          <a:blip r:embed="rId4"/>
          <a:srcRect l="7175" r="4746"/>
          <a:stretch/>
        </p:blipFill>
        <p:spPr>
          <a:xfrm>
            <a:off x="1538386" y="1759988"/>
            <a:ext cx="7749294" cy="4089496"/>
          </a:xfrm>
          <a:prstGeom prst="rect">
            <a:avLst/>
          </a:prstGeom>
        </p:spPr>
      </p:pic>
      <p:sp>
        <p:nvSpPr>
          <p:cNvPr id="2" name="Flecha: hacia la izquierda 1">
            <a:extLst>
              <a:ext uri="{FF2B5EF4-FFF2-40B4-BE49-F238E27FC236}">
                <a16:creationId xmlns:a16="http://schemas.microsoft.com/office/drawing/2014/main" id="{55B0AA71-B5C1-4BB7-A9E2-9563A563509C}"/>
              </a:ext>
            </a:extLst>
          </p:cNvPr>
          <p:cNvSpPr/>
          <p:nvPr/>
        </p:nvSpPr>
        <p:spPr>
          <a:xfrm>
            <a:off x="9358018" y="2046558"/>
            <a:ext cx="251209" cy="80387"/>
          </a:xfrm>
          <a:prstGeom prst="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echa: hacia la izquierda 13">
            <a:extLst>
              <a:ext uri="{FF2B5EF4-FFF2-40B4-BE49-F238E27FC236}">
                <a16:creationId xmlns:a16="http://schemas.microsoft.com/office/drawing/2014/main" id="{175D4933-74CA-4569-B270-12EC060AB519}"/>
              </a:ext>
            </a:extLst>
          </p:cNvPr>
          <p:cNvSpPr/>
          <p:nvPr/>
        </p:nvSpPr>
        <p:spPr>
          <a:xfrm>
            <a:off x="9354668" y="4583768"/>
            <a:ext cx="251209" cy="80387"/>
          </a:xfrm>
          <a:prstGeom prst="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59E9E073-0D02-4B11-B18F-329C547849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3937506"/>
              </p:ext>
            </p:extLst>
          </p:nvPr>
        </p:nvGraphicFramePr>
        <p:xfrm>
          <a:off x="9405263" y="5372561"/>
          <a:ext cx="469120" cy="383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86716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 animBg="1"/>
      <p:bldP spid="14" grpId="0" animBg="1"/>
      <p:bldGraphic spid="20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13" name="CuadroTexto 5">
            <a:extLst>
              <a:ext uri="{FF2B5EF4-FFF2-40B4-BE49-F238E27FC236}">
                <a16:creationId xmlns:a16="http://schemas.microsoft.com/office/drawing/2014/main" id="{CC0DFA30-9D87-4F0C-989D-C7D0F06ED755}"/>
              </a:ext>
            </a:extLst>
          </p:cNvPr>
          <p:cNvSpPr txBox="1"/>
          <p:nvPr/>
        </p:nvSpPr>
        <p:spPr>
          <a:xfrm>
            <a:off x="238539" y="791194"/>
            <a:ext cx="1870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Dendograma</a:t>
            </a:r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 NJ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632BC80-1890-4264-AC08-0627B3B77A1E}"/>
              </a:ext>
            </a:extLst>
          </p:cNvPr>
          <p:cNvSpPr txBox="1"/>
          <p:nvPr/>
        </p:nvSpPr>
        <p:spPr>
          <a:xfrm>
            <a:off x="122643" y="6346317"/>
            <a:ext cx="83380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Saitou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Nei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, 1987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F349EE80-E875-4247-9668-538BAA3F7B11}"/>
              </a:ext>
            </a:extLst>
          </p:cNvPr>
          <p:cNvPicPr/>
          <p:nvPr/>
        </p:nvPicPr>
        <p:blipFill rotWithShape="1">
          <a:blip r:embed="rId4"/>
          <a:srcRect l="7233" t="4731" r="4165" b="4409"/>
          <a:stretch/>
        </p:blipFill>
        <p:spPr>
          <a:xfrm>
            <a:off x="1913336" y="1290777"/>
            <a:ext cx="8098972" cy="3953294"/>
          </a:xfrm>
          <a:prstGeom prst="rect">
            <a:avLst/>
          </a:prstGeom>
        </p:spPr>
      </p:pic>
      <p:sp>
        <p:nvSpPr>
          <p:cNvPr id="2" name="Flecha: hacia la izquierda 1">
            <a:extLst>
              <a:ext uri="{FF2B5EF4-FFF2-40B4-BE49-F238E27FC236}">
                <a16:creationId xmlns:a16="http://schemas.microsoft.com/office/drawing/2014/main" id="{70B62E54-DC2A-4086-B835-7C74036B77F8}"/>
              </a:ext>
            </a:extLst>
          </p:cNvPr>
          <p:cNvSpPr/>
          <p:nvPr/>
        </p:nvSpPr>
        <p:spPr>
          <a:xfrm>
            <a:off x="5640244" y="3947014"/>
            <a:ext cx="422031" cy="12058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0943755C-CF16-4DC4-BD49-86166B7AD964}"/>
              </a:ext>
            </a:extLst>
          </p:cNvPr>
          <p:cNvSpPr/>
          <p:nvPr/>
        </p:nvSpPr>
        <p:spPr>
          <a:xfrm>
            <a:off x="6217922" y="3480822"/>
            <a:ext cx="1604387" cy="10529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/>
              <a:t>0.49 para la población 2 y 0.51 para la población 1</a:t>
            </a:r>
            <a:endParaRPr lang="en-US" sz="160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B96B7D2-2035-41C9-A2DE-916A1A825B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5772127"/>
              </p:ext>
            </p:extLst>
          </p:nvPr>
        </p:nvGraphicFramePr>
        <p:xfrm>
          <a:off x="8695716" y="3128712"/>
          <a:ext cx="2992192" cy="2400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72D3E537-B6C6-4663-AD88-48C3174A3B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8094702"/>
              </p:ext>
            </p:extLst>
          </p:nvPr>
        </p:nvGraphicFramePr>
        <p:xfrm>
          <a:off x="2090179" y="5345522"/>
          <a:ext cx="469120" cy="383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99619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Graphic spid="4" grpId="0">
        <p:bldAsOne/>
      </p:bldGraphic>
      <p:bldGraphic spid="1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91BA64-95ED-4DA9-A073-8D8BF8D00B89}"/>
              </a:ext>
            </a:extLst>
          </p:cNvPr>
          <p:cNvSpPr txBox="1"/>
          <p:nvPr/>
        </p:nvSpPr>
        <p:spPr>
          <a:xfrm>
            <a:off x="122643" y="10893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8" name="Picture 2" descr="MAGAP -Agroscopio">
            <a:extLst>
              <a:ext uri="{FF2B5EF4-FFF2-40B4-BE49-F238E27FC236}">
                <a16:creationId xmlns:a16="http://schemas.microsoft.com/office/drawing/2014/main" id="{E62F53FA-9FD5-4469-96D3-FB4E741205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3" b="23865"/>
          <a:stretch/>
        </p:blipFill>
        <p:spPr bwMode="auto">
          <a:xfrm>
            <a:off x="1973614" y="1125940"/>
            <a:ext cx="3763588" cy="204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entro Internacional de Agricultura Tropical - CIAT">
            <a:extLst>
              <a:ext uri="{FF2B5EF4-FFF2-40B4-BE49-F238E27FC236}">
                <a16:creationId xmlns:a16="http://schemas.microsoft.com/office/drawing/2014/main" id="{E15DD445-49C0-442D-BAAD-6228485FA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80" b="27042"/>
          <a:stretch/>
        </p:blipFill>
        <p:spPr bwMode="auto">
          <a:xfrm>
            <a:off x="1524429" y="3735233"/>
            <a:ext cx="4571571" cy="199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Bioversity International">
            <a:extLst>
              <a:ext uri="{FF2B5EF4-FFF2-40B4-BE49-F238E27FC236}">
                <a16:creationId xmlns:a16="http://schemas.microsoft.com/office/drawing/2014/main" id="{879C4DC1-EC0D-42DF-B3BC-FED41D30A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672" y="3606230"/>
            <a:ext cx="2174058" cy="195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upload.wikimedia.org/wikipedia/commons/1/14/INI...">
            <a:extLst>
              <a:ext uri="{FF2B5EF4-FFF2-40B4-BE49-F238E27FC236}">
                <a16:creationId xmlns:a16="http://schemas.microsoft.com/office/drawing/2014/main" id="{FE1B6035-B949-446E-AF5B-88E7FE08D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736" y="1382937"/>
            <a:ext cx="3996645" cy="204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92865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26622BB-8386-410D-BF95-0B809B8C47E8}"/>
              </a:ext>
            </a:extLst>
          </p:cNvPr>
          <p:cNvSpPr txBox="1"/>
          <p:nvPr/>
        </p:nvSpPr>
        <p:spPr>
          <a:xfrm>
            <a:off x="122643" y="6346317"/>
            <a:ext cx="83380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 err="1">
                <a:latin typeface="Arial" panose="020B0604020202020204" pitchFamily="34" charset="0"/>
                <a:cs typeface="Arial" panose="020B0604020202020204" pitchFamily="34" charset="0"/>
              </a:rPr>
              <a:t>Nachimuthu</a:t>
            </a: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 et al., 2015; </a:t>
            </a:r>
            <a:r>
              <a:rPr lang="es-EC" sz="1000" dirty="0" err="1">
                <a:latin typeface="Arial" panose="020B0604020202020204" pitchFamily="34" charset="0"/>
                <a:cs typeface="Arial" panose="020B0604020202020204" pitchFamily="34" charset="0"/>
              </a:rPr>
              <a:t>Suvi</a:t>
            </a: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 et al., 2020; Islam et al., 2018; SHENG et al., 2005; </a:t>
            </a:r>
            <a:r>
              <a:rPr lang="es-EC" sz="1000" dirty="0" err="1">
                <a:latin typeface="Arial" panose="020B0604020202020204" pitchFamily="34" charset="0"/>
                <a:cs typeface="Arial" panose="020B0604020202020204" pitchFamily="34" charset="0"/>
              </a:rPr>
              <a:t>Nachimuthu</a:t>
            </a: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 et al., 2015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5">
            <a:extLst>
              <a:ext uri="{FF2B5EF4-FFF2-40B4-BE49-F238E27FC236}">
                <a16:creationId xmlns:a16="http://schemas.microsoft.com/office/drawing/2014/main" id="{12CE4A73-0E0C-4BA4-A5E4-F2903DB91010}"/>
              </a:ext>
            </a:extLst>
          </p:cNvPr>
          <p:cNvSpPr txBox="1"/>
          <p:nvPr/>
        </p:nvSpPr>
        <p:spPr>
          <a:xfrm>
            <a:off x="331995" y="776480"/>
            <a:ext cx="5074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Análisis Molecular de Varianza y Estadísticos F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289F9E5-CE99-42B5-BEFE-32218FA6BC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565"/>
          <a:stretch/>
        </p:blipFill>
        <p:spPr>
          <a:xfrm>
            <a:off x="411907" y="1623542"/>
            <a:ext cx="5566862" cy="1390963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21D65FE8-7263-416E-B000-3E49D27F03DF}"/>
              </a:ext>
            </a:extLst>
          </p:cNvPr>
          <p:cNvSpPr/>
          <p:nvPr/>
        </p:nvSpPr>
        <p:spPr>
          <a:xfrm>
            <a:off x="4933741" y="1623542"/>
            <a:ext cx="1045028" cy="13105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56BAFB1-ADA0-47FF-9F6F-FFAEDA2659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151" b="8559"/>
          <a:stretch/>
        </p:blipFill>
        <p:spPr>
          <a:xfrm>
            <a:off x="6680421" y="1569305"/>
            <a:ext cx="3155836" cy="3719389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773AA74E-A83D-4762-AC8B-0A7860BBB010}"/>
              </a:ext>
            </a:extLst>
          </p:cNvPr>
          <p:cNvSpPr/>
          <p:nvPr/>
        </p:nvSpPr>
        <p:spPr>
          <a:xfrm>
            <a:off x="7506120" y="3476729"/>
            <a:ext cx="482320" cy="18087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8A16333-8A83-4826-BE3B-6D067DF6CF96}"/>
              </a:ext>
            </a:extLst>
          </p:cNvPr>
          <p:cNvSpPr/>
          <p:nvPr/>
        </p:nvSpPr>
        <p:spPr>
          <a:xfrm>
            <a:off x="8281577" y="3476728"/>
            <a:ext cx="482320" cy="18087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CA3B24F-8352-4FC0-AFFC-C0B9B6B929DE}"/>
              </a:ext>
            </a:extLst>
          </p:cNvPr>
          <p:cNvSpPr/>
          <p:nvPr/>
        </p:nvSpPr>
        <p:spPr>
          <a:xfrm>
            <a:off x="6700517" y="5004078"/>
            <a:ext cx="2855465" cy="18087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9A38E14C-B9BF-417F-AF2D-71CEF2D67B79}"/>
              </a:ext>
            </a:extLst>
          </p:cNvPr>
          <p:cNvSpPr/>
          <p:nvPr/>
        </p:nvSpPr>
        <p:spPr>
          <a:xfrm>
            <a:off x="6680421" y="5335169"/>
            <a:ext cx="4490958" cy="6616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Falta de </a:t>
            </a:r>
            <a:r>
              <a:rPr lang="es-EC" sz="1600" dirty="0" err="1"/>
              <a:t>heterocigosidad</a:t>
            </a:r>
            <a:r>
              <a:rPr lang="es-EC" sz="1600" dirty="0"/>
              <a:t> y baja divergencia por la naturaleza endogámica del arroz</a:t>
            </a:r>
            <a:endParaRPr lang="en-US" sz="1600" dirty="0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E58B6D67-8DFB-4794-AF16-1B7D371E0071}"/>
              </a:ext>
            </a:extLst>
          </p:cNvPr>
          <p:cNvSpPr/>
          <p:nvPr/>
        </p:nvSpPr>
        <p:spPr>
          <a:xfrm>
            <a:off x="9953730" y="1543331"/>
            <a:ext cx="1918580" cy="161778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Poblaciones bayesianas son subpoblaciones y la población total una </a:t>
            </a:r>
            <a:r>
              <a:rPr lang="es-EC" sz="1600" dirty="0" err="1"/>
              <a:t>metapoblación</a:t>
            </a:r>
            <a:endParaRPr lang="en-US" sz="1600" dirty="0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B2AFD988-9FFE-4A30-ADCB-25246A8B1F51}"/>
              </a:ext>
            </a:extLst>
          </p:cNvPr>
          <p:cNvSpPr/>
          <p:nvPr/>
        </p:nvSpPr>
        <p:spPr>
          <a:xfrm>
            <a:off x="9942594" y="3439250"/>
            <a:ext cx="1918580" cy="161778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F</a:t>
            </a:r>
            <a:r>
              <a:rPr lang="es-EC" sz="1100" dirty="0"/>
              <a:t>IS</a:t>
            </a:r>
            <a:r>
              <a:rPr lang="es-EC" sz="1600" dirty="0"/>
              <a:t> Y F</a:t>
            </a:r>
            <a:r>
              <a:rPr lang="es-EC" sz="1200" dirty="0"/>
              <a:t>IT</a:t>
            </a:r>
            <a:r>
              <a:rPr lang="es-EC" sz="1600" dirty="0"/>
              <a:t> valores entre -1 y 1</a:t>
            </a:r>
          </a:p>
          <a:p>
            <a:pPr algn="ctr"/>
            <a:r>
              <a:rPr lang="es-EC" sz="1600" dirty="0"/>
              <a:t>F</a:t>
            </a:r>
            <a:r>
              <a:rPr lang="es-EC" sz="1100" dirty="0"/>
              <a:t>ST</a:t>
            </a:r>
            <a:r>
              <a:rPr lang="es-EC" sz="1600" dirty="0"/>
              <a:t> valores ente 0 y 1</a:t>
            </a:r>
            <a:endParaRPr lang="en-US" sz="1600" dirty="0"/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24038076-0C94-4DA2-B707-7058DCF229BC}"/>
              </a:ext>
            </a:extLst>
          </p:cNvPr>
          <p:cNvGrpSpPr/>
          <p:nvPr/>
        </p:nvGrpSpPr>
        <p:grpSpPr>
          <a:xfrm>
            <a:off x="980661" y="3481753"/>
            <a:ext cx="1765214" cy="1406655"/>
            <a:chOff x="827" y="366216"/>
            <a:chExt cx="1765214" cy="1406655"/>
          </a:xfrm>
          <a:scene3d>
            <a:camera prst="orthographicFront"/>
            <a:lightRig rig="flat" dir="t"/>
          </a:scene3d>
        </p:grpSpPr>
        <p:sp>
          <p:nvSpPr>
            <p:cNvPr id="30" name="Rectángulo: esquinas redondeadas 29">
              <a:extLst>
                <a:ext uri="{FF2B5EF4-FFF2-40B4-BE49-F238E27FC236}">
                  <a16:creationId xmlns:a16="http://schemas.microsoft.com/office/drawing/2014/main" id="{997EC10C-D59E-48A6-AA95-C999B98ADC43}"/>
                </a:ext>
              </a:extLst>
            </p:cNvPr>
            <p:cNvSpPr/>
            <p:nvPr/>
          </p:nvSpPr>
          <p:spPr>
            <a:xfrm>
              <a:off x="827" y="366216"/>
              <a:ext cx="1765214" cy="140665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1" name="Rectángulo: esquinas redondeadas 4">
              <a:extLst>
                <a:ext uri="{FF2B5EF4-FFF2-40B4-BE49-F238E27FC236}">
                  <a16:creationId xmlns:a16="http://schemas.microsoft.com/office/drawing/2014/main" id="{37B8E062-32AC-4495-A1C6-ECD95D30B086}"/>
                </a:ext>
              </a:extLst>
            </p:cNvPr>
            <p:cNvSpPr txBox="1"/>
            <p:nvPr/>
          </p:nvSpPr>
          <p:spPr>
            <a:xfrm>
              <a:off x="42027" y="407416"/>
              <a:ext cx="1682814" cy="13242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1600" kern="1200" dirty="0"/>
                <a:t>Altos niveles de flujo genético</a:t>
              </a:r>
              <a:endParaRPr lang="en-US" sz="1600" kern="1200" dirty="0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3C81DCB-B9CE-4BFF-8326-959CE658B084}"/>
              </a:ext>
            </a:extLst>
          </p:cNvPr>
          <p:cNvGrpSpPr/>
          <p:nvPr/>
        </p:nvGrpSpPr>
        <p:grpSpPr>
          <a:xfrm>
            <a:off x="3451962" y="3481753"/>
            <a:ext cx="1765214" cy="1406655"/>
            <a:chOff x="2472128" y="366216"/>
            <a:chExt cx="1765214" cy="1406655"/>
          </a:xfrm>
          <a:scene3d>
            <a:camera prst="orthographicFront"/>
            <a:lightRig rig="flat" dir="t"/>
          </a:scene3d>
        </p:grpSpPr>
        <p:sp>
          <p:nvSpPr>
            <p:cNvPr id="28" name="Rectángulo: esquinas redondeadas 27">
              <a:extLst>
                <a:ext uri="{FF2B5EF4-FFF2-40B4-BE49-F238E27FC236}">
                  <a16:creationId xmlns:a16="http://schemas.microsoft.com/office/drawing/2014/main" id="{8D0AE8BC-0866-48F7-B78E-18EF3E2C2571}"/>
                </a:ext>
              </a:extLst>
            </p:cNvPr>
            <p:cNvSpPr/>
            <p:nvPr/>
          </p:nvSpPr>
          <p:spPr>
            <a:xfrm>
              <a:off x="2472128" y="366216"/>
              <a:ext cx="1765214" cy="140665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9" name="Rectángulo: esquinas redondeadas 6">
              <a:extLst>
                <a:ext uri="{FF2B5EF4-FFF2-40B4-BE49-F238E27FC236}">
                  <a16:creationId xmlns:a16="http://schemas.microsoft.com/office/drawing/2014/main" id="{CBCDB0BF-CF45-412A-94E1-26503AEA1799}"/>
                </a:ext>
              </a:extLst>
            </p:cNvPr>
            <p:cNvSpPr txBox="1"/>
            <p:nvPr/>
          </p:nvSpPr>
          <p:spPr>
            <a:xfrm>
              <a:off x="2513328" y="407416"/>
              <a:ext cx="1682814" cy="13242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1600" kern="1200" dirty="0"/>
                <a:t>Separado lo suficiente para acumular diferencias genéticas detectables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9579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 animBg="1"/>
      <p:bldP spid="26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2" name="CuadroTexto 5">
            <a:extLst>
              <a:ext uri="{FF2B5EF4-FFF2-40B4-BE49-F238E27FC236}">
                <a16:creationId xmlns:a16="http://schemas.microsoft.com/office/drawing/2014/main" id="{6C87B602-5A2F-4594-AB90-3BE06A68A8D0}"/>
              </a:ext>
            </a:extLst>
          </p:cNvPr>
          <p:cNvSpPr txBox="1"/>
          <p:nvPr/>
        </p:nvSpPr>
        <p:spPr>
          <a:xfrm>
            <a:off x="331995" y="731553"/>
            <a:ext cx="427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Identificación de genotipos duplicados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6E22F81-4629-401E-AC80-23BB6081426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2" b="16747"/>
          <a:stretch/>
        </p:blipFill>
        <p:spPr bwMode="auto">
          <a:xfrm>
            <a:off x="331995" y="1223396"/>
            <a:ext cx="5980430" cy="4752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2B32B77-E7BB-40F6-A8F5-486D1E270E8A}"/>
              </a:ext>
            </a:extLst>
          </p:cNvPr>
          <p:cNvSpPr/>
          <p:nvPr/>
        </p:nvSpPr>
        <p:spPr>
          <a:xfrm>
            <a:off x="6231956" y="1298438"/>
            <a:ext cx="2067900" cy="6933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De 127 genotipos 18.90% a FED-60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9E7CC188-3CD3-4C32-A381-F8E3AA63FD23}"/>
              </a:ext>
            </a:extLst>
          </p:cNvPr>
          <p:cNvSpPr/>
          <p:nvPr/>
        </p:nvSpPr>
        <p:spPr>
          <a:xfrm>
            <a:off x="2391508" y="5194998"/>
            <a:ext cx="934496" cy="38192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F09EAB30-2682-494F-AA32-C405A2BC9A9A}"/>
              </a:ext>
            </a:extLst>
          </p:cNvPr>
          <p:cNvSpPr/>
          <p:nvPr/>
        </p:nvSpPr>
        <p:spPr>
          <a:xfrm>
            <a:off x="6306826" y="2262472"/>
            <a:ext cx="2067900" cy="6933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1 genotipo (0.79%) probablemente a SFL-09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504B1831-F01D-4F43-B541-4E41C0AD0A13}"/>
              </a:ext>
            </a:extLst>
          </p:cNvPr>
          <p:cNvSpPr/>
          <p:nvPr/>
        </p:nvSpPr>
        <p:spPr>
          <a:xfrm>
            <a:off x="6281294" y="3045368"/>
            <a:ext cx="2067900" cy="7944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34 alelos analizados comparten 26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21F3CFC4-1B1B-4590-96AC-4FFE32EB6A00}"/>
              </a:ext>
            </a:extLst>
          </p:cNvPr>
          <p:cNvSpPr/>
          <p:nvPr/>
        </p:nvSpPr>
        <p:spPr>
          <a:xfrm>
            <a:off x="612949" y="4171770"/>
            <a:ext cx="1495531" cy="1326383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6C1B3DDF-F6C9-47A6-A33B-F5E29E0EAE8E}"/>
              </a:ext>
            </a:extLst>
          </p:cNvPr>
          <p:cNvSpPr/>
          <p:nvPr/>
        </p:nvSpPr>
        <p:spPr>
          <a:xfrm rot="1937276">
            <a:off x="2109553" y="4381601"/>
            <a:ext cx="934497" cy="455555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0044AE58-181A-4BC0-9096-9077E0801F63}"/>
              </a:ext>
            </a:extLst>
          </p:cNvPr>
          <p:cNvSpPr/>
          <p:nvPr/>
        </p:nvSpPr>
        <p:spPr>
          <a:xfrm rot="1937276">
            <a:off x="1924259" y="3390802"/>
            <a:ext cx="934497" cy="877552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9D005A8B-FE80-4F63-861A-9953AE21800E}"/>
              </a:ext>
            </a:extLst>
          </p:cNvPr>
          <p:cNvSpPr/>
          <p:nvPr/>
        </p:nvSpPr>
        <p:spPr>
          <a:xfrm rot="1937276">
            <a:off x="2911136" y="2895928"/>
            <a:ext cx="502539" cy="877552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FB472E92-94D7-43B4-AC1A-9C5FE2D230C0}"/>
              </a:ext>
            </a:extLst>
          </p:cNvPr>
          <p:cNvSpPr/>
          <p:nvPr/>
        </p:nvSpPr>
        <p:spPr>
          <a:xfrm rot="3714295">
            <a:off x="3099496" y="2002463"/>
            <a:ext cx="502539" cy="1116628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A36034CA-2A1A-426D-8A0D-FD93109D6929}"/>
              </a:ext>
            </a:extLst>
          </p:cNvPr>
          <p:cNvSpPr/>
          <p:nvPr/>
        </p:nvSpPr>
        <p:spPr>
          <a:xfrm rot="6394218">
            <a:off x="3570845" y="1239631"/>
            <a:ext cx="502539" cy="1116628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28D07C18-6F32-463F-A579-1F251678FB4F}"/>
              </a:ext>
            </a:extLst>
          </p:cNvPr>
          <p:cNvSpPr/>
          <p:nvPr/>
        </p:nvSpPr>
        <p:spPr>
          <a:xfrm rot="4426177">
            <a:off x="4492150" y="1364394"/>
            <a:ext cx="768165" cy="1116628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128CD644-EC52-42B0-94D9-733BC8BC3BB2}"/>
              </a:ext>
            </a:extLst>
          </p:cNvPr>
          <p:cNvSpPr/>
          <p:nvPr/>
        </p:nvSpPr>
        <p:spPr>
          <a:xfrm rot="4426177">
            <a:off x="1073695" y="1074759"/>
            <a:ext cx="1786303" cy="2080610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06D65637-973F-4E21-8B35-17C35426A82B}"/>
              </a:ext>
            </a:extLst>
          </p:cNvPr>
          <p:cNvSpPr/>
          <p:nvPr/>
        </p:nvSpPr>
        <p:spPr>
          <a:xfrm>
            <a:off x="6483744" y="3943104"/>
            <a:ext cx="2067900" cy="98627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8 grupos similares entre sí pero no pertenecen a ninguna línea pura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2A9C808B-7FB8-46B9-9F71-4621309CEB5B}"/>
              </a:ext>
            </a:extLst>
          </p:cNvPr>
          <p:cNvSpPr/>
          <p:nvPr/>
        </p:nvSpPr>
        <p:spPr>
          <a:xfrm>
            <a:off x="238539" y="2829552"/>
            <a:ext cx="655764" cy="338554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07AD309C-734C-475B-8B24-85764430A18F}"/>
              </a:ext>
            </a:extLst>
          </p:cNvPr>
          <p:cNvSpPr/>
          <p:nvPr/>
        </p:nvSpPr>
        <p:spPr>
          <a:xfrm>
            <a:off x="6593379" y="5128129"/>
            <a:ext cx="2067900" cy="6933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30 alelos idénticos de 34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CD8096-6958-45C3-A40C-D439B705BC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164" b="10230"/>
          <a:stretch/>
        </p:blipFill>
        <p:spPr>
          <a:xfrm>
            <a:off x="8754093" y="1989575"/>
            <a:ext cx="3199368" cy="2769013"/>
          </a:xfrm>
          <a:prstGeom prst="rect">
            <a:avLst/>
          </a:prstGeom>
        </p:spPr>
      </p:pic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D711DCF1-6AE2-4605-BAB4-2D0A8C57D80C}"/>
              </a:ext>
            </a:extLst>
          </p:cNvPr>
          <p:cNvSpPr/>
          <p:nvPr/>
        </p:nvSpPr>
        <p:spPr>
          <a:xfrm>
            <a:off x="9586026" y="4788874"/>
            <a:ext cx="1830203" cy="6933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53 muestras sin identificar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C5A2CA94-C7AF-4DF8-A490-E8B34F82FBAB}"/>
              </a:ext>
            </a:extLst>
          </p:cNvPr>
          <p:cNvSpPr/>
          <p:nvPr/>
        </p:nvSpPr>
        <p:spPr>
          <a:xfrm>
            <a:off x="9023420" y="5858189"/>
            <a:ext cx="3045937" cy="894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BA1867C8-33D9-4BE6-8D98-A6E3DB4F2F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8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18" grpId="0" animBg="1"/>
      <p:bldP spid="21" grpId="0" animBg="1"/>
      <p:bldP spid="3" grpId="0" animBg="1"/>
      <p:bldP spid="22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" grpId="0" animBg="1"/>
      <p:bldP spid="34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sp>
        <p:nvSpPr>
          <p:cNvPr id="12" name="CuadroTexto 5">
            <a:extLst>
              <a:ext uri="{FF2B5EF4-FFF2-40B4-BE49-F238E27FC236}">
                <a16:creationId xmlns:a16="http://schemas.microsoft.com/office/drawing/2014/main" id="{6C87B602-5A2F-4594-AB90-3BE06A68A8D0}"/>
              </a:ext>
            </a:extLst>
          </p:cNvPr>
          <p:cNvSpPr txBox="1"/>
          <p:nvPr/>
        </p:nvSpPr>
        <p:spPr>
          <a:xfrm>
            <a:off x="238539" y="759001"/>
            <a:ext cx="427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Identificación de genotipos duplicados</a:t>
            </a:r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B2516F7E-E6CB-44C7-A5C2-F97A509FABCC}"/>
              </a:ext>
            </a:extLst>
          </p:cNvPr>
          <p:cNvSpPr/>
          <p:nvPr/>
        </p:nvSpPr>
        <p:spPr>
          <a:xfrm>
            <a:off x="504507" y="1426553"/>
            <a:ext cx="3183238" cy="82194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No se utilizaron todas las variedades comerciales como referenciales para la identificación </a:t>
            </a:r>
            <a:endParaRPr lang="en-US" sz="1600" dirty="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840204A0-FC7C-46C9-AF96-7D83022C06BE}"/>
              </a:ext>
            </a:extLst>
          </p:cNvPr>
          <p:cNvSpPr/>
          <p:nvPr/>
        </p:nvSpPr>
        <p:spPr>
          <a:xfrm>
            <a:off x="9023420" y="5858189"/>
            <a:ext cx="3045937" cy="894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4B9DA499-7249-42CA-BEBC-832EEDF378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6560A4C3-FD55-4BDB-9BD7-597045C42A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95746"/>
              </p:ext>
            </p:extLst>
          </p:nvPr>
        </p:nvGraphicFramePr>
        <p:xfrm>
          <a:off x="238539" y="2487356"/>
          <a:ext cx="5589506" cy="3583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9" name="CuadroTexto 48">
            <a:extLst>
              <a:ext uri="{FF2B5EF4-FFF2-40B4-BE49-F238E27FC236}">
                <a16:creationId xmlns:a16="http://schemas.microsoft.com/office/drawing/2014/main" id="{44DF98F7-C790-4A5B-A079-73E68F2510AF}"/>
              </a:ext>
            </a:extLst>
          </p:cNvPr>
          <p:cNvSpPr txBox="1"/>
          <p:nvPr/>
        </p:nvSpPr>
        <p:spPr>
          <a:xfrm>
            <a:off x="122643" y="6346317"/>
            <a:ext cx="83380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Aguirre Mendoza et al., 2017; </a:t>
            </a:r>
            <a:r>
              <a:rPr lang="es-E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Gallego &amp; Benavides, 2019; MATSUI &amp; KAGATA, 2003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ADF48AEA-F819-4996-8B80-CC59C5BBCD9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18531"/>
          <a:stretch/>
        </p:blipFill>
        <p:spPr>
          <a:xfrm>
            <a:off x="6504160" y="1651549"/>
            <a:ext cx="4295913" cy="2218944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51AD9D41-509C-4DAC-89F6-7229EBF7EA83}"/>
              </a:ext>
            </a:extLst>
          </p:cNvPr>
          <p:cNvSpPr/>
          <p:nvPr/>
        </p:nvSpPr>
        <p:spPr>
          <a:xfrm>
            <a:off x="6484304" y="2295759"/>
            <a:ext cx="4163367" cy="3653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F5C8F970-083B-49CB-B5F1-8D943145E17B}"/>
              </a:ext>
            </a:extLst>
          </p:cNvPr>
          <p:cNvSpPr/>
          <p:nvPr/>
        </p:nvSpPr>
        <p:spPr>
          <a:xfrm>
            <a:off x="6484306" y="2681276"/>
            <a:ext cx="4163367" cy="561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1D0C806B-61AB-4448-8616-3E2990F95527}"/>
              </a:ext>
            </a:extLst>
          </p:cNvPr>
          <p:cNvSpPr/>
          <p:nvPr/>
        </p:nvSpPr>
        <p:spPr>
          <a:xfrm>
            <a:off x="6484305" y="3243042"/>
            <a:ext cx="4163367" cy="21222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Tabla 28">
            <a:extLst>
              <a:ext uri="{FF2B5EF4-FFF2-40B4-BE49-F238E27FC236}">
                <a16:creationId xmlns:a16="http://schemas.microsoft.com/office/drawing/2014/main" id="{E196A853-F6CD-4A13-89B7-9BCFA40EA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953183"/>
              </p:ext>
            </p:extLst>
          </p:nvPr>
        </p:nvGraphicFramePr>
        <p:xfrm>
          <a:off x="6554144" y="3799273"/>
          <a:ext cx="4178300" cy="161544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val="2116928471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882805197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857134020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105420873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388696392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Variedad 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Variedad 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Porcentaje de Similitud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Número de Alelos idénticos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Número total de alelos analizados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496957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SFL-12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Tinajones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23.53%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000584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INIAP 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FED-60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23.53%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81634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FED-50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Tinajones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23.53%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240080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Impacto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INIAP 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20.59%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364468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Elite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INIAP 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20.59%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16310459"/>
                  </a:ext>
                </a:extLst>
              </a:tr>
            </a:tbl>
          </a:graphicData>
        </a:graphic>
      </p:graphicFrame>
      <p:sp>
        <p:nvSpPr>
          <p:cNvPr id="30" name="Rectángulo 29">
            <a:extLst>
              <a:ext uri="{FF2B5EF4-FFF2-40B4-BE49-F238E27FC236}">
                <a16:creationId xmlns:a16="http://schemas.microsoft.com/office/drawing/2014/main" id="{128FCC9D-DF52-4CA9-80B1-BCFCD8DDC3AE}"/>
              </a:ext>
            </a:extLst>
          </p:cNvPr>
          <p:cNvSpPr/>
          <p:nvPr/>
        </p:nvSpPr>
        <p:spPr>
          <a:xfrm>
            <a:off x="6467061" y="4473488"/>
            <a:ext cx="4190402" cy="5582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BAC2EE0D-3B78-4790-8717-7823734D530D}"/>
              </a:ext>
            </a:extLst>
          </p:cNvPr>
          <p:cNvSpPr/>
          <p:nvPr/>
        </p:nvSpPr>
        <p:spPr>
          <a:xfrm>
            <a:off x="6496819" y="5058620"/>
            <a:ext cx="4163367" cy="35434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adroTexto 5">
            <a:extLst>
              <a:ext uri="{FF2B5EF4-FFF2-40B4-BE49-F238E27FC236}">
                <a16:creationId xmlns:a16="http://schemas.microsoft.com/office/drawing/2014/main" id="{46D3BD71-BA2C-4DEC-A4D3-17B1471D754A}"/>
              </a:ext>
            </a:extLst>
          </p:cNvPr>
          <p:cNvSpPr txBox="1"/>
          <p:nvPr/>
        </p:nvSpPr>
        <p:spPr>
          <a:xfrm>
            <a:off x="5405682" y="780582"/>
            <a:ext cx="6432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Análisis de Similitud de las variedades provenientes del programa</a:t>
            </a:r>
          </a:p>
        </p:txBody>
      </p:sp>
    </p:spTree>
    <p:extLst>
      <p:ext uri="{BB962C8B-B14F-4D97-AF65-F5344CB8AC3E}">
        <p14:creationId xmlns:p14="http://schemas.microsoft.com/office/powerpoint/2010/main" val="352708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Graphic spid="11" grpId="0">
        <p:bldAsOne/>
      </p:bldGraphic>
      <p:bldP spid="23" grpId="0" animBg="1"/>
      <p:bldP spid="24" grpId="0" animBg="1"/>
      <p:bldP spid="25" grpId="0" animBg="1"/>
      <p:bldP spid="30" grpId="0" animBg="1"/>
      <p:bldP spid="31" grpId="0" animBg="1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8C194FC-1095-4B0D-8F74-5915B8BB88D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0D37921-A9ED-486C-AA5E-F207559FF6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696EE6C-A987-479F-A06F-427569F398B2}"/>
              </a:ext>
            </a:extLst>
          </p:cNvPr>
          <p:cNvSpPr txBox="1">
            <a:spLocks/>
          </p:cNvSpPr>
          <p:nvPr/>
        </p:nvSpPr>
        <p:spPr>
          <a:xfrm>
            <a:off x="1096557" y="-5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5C18EE3-7747-4254-99FC-A7D517DA65D4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</a:p>
        </p:txBody>
      </p:sp>
      <p:graphicFrame>
        <p:nvGraphicFramePr>
          <p:cNvPr id="9" name="Diagram 10">
            <a:extLst>
              <a:ext uri="{FF2B5EF4-FFF2-40B4-BE49-F238E27FC236}">
                <a16:creationId xmlns:a16="http://schemas.microsoft.com/office/drawing/2014/main" id="{8FCE083A-BA75-483E-982C-4185361F39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7724116"/>
              </p:ext>
            </p:extLst>
          </p:nvPr>
        </p:nvGraphicFramePr>
        <p:xfrm>
          <a:off x="818114" y="944414"/>
          <a:ext cx="10555771" cy="4796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38170962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8C194FC-1095-4B0D-8F74-5915B8BB88D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0D37921-A9ED-486C-AA5E-F207559FF6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696EE6C-A987-479F-A06F-427569F398B2}"/>
              </a:ext>
            </a:extLst>
          </p:cNvPr>
          <p:cNvSpPr txBox="1">
            <a:spLocks/>
          </p:cNvSpPr>
          <p:nvPr/>
        </p:nvSpPr>
        <p:spPr>
          <a:xfrm>
            <a:off x="1096557" y="-5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5C18EE3-7747-4254-99FC-A7D517DA65D4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</a:p>
        </p:txBody>
      </p:sp>
      <p:graphicFrame>
        <p:nvGraphicFramePr>
          <p:cNvPr id="9" name="Diagram 10">
            <a:extLst>
              <a:ext uri="{FF2B5EF4-FFF2-40B4-BE49-F238E27FC236}">
                <a16:creationId xmlns:a16="http://schemas.microsoft.com/office/drawing/2014/main" id="{8FCE083A-BA75-483E-982C-4185361F39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0980852"/>
              </p:ext>
            </p:extLst>
          </p:nvPr>
        </p:nvGraphicFramePr>
        <p:xfrm>
          <a:off x="818114" y="944414"/>
          <a:ext cx="10555771" cy="4796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2941879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70D78D1F-2EDB-4642-917A-B1D4F5C44FC3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21B9285-934F-4245-ABCC-AC67C7F66E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DB371766-32B8-4D50-AF68-1892B9D5D43E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RECOMENDACIONES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844A8A5-1FCE-499A-9729-ED2D9D361CA0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  <p:graphicFrame>
        <p:nvGraphicFramePr>
          <p:cNvPr id="9" name="Diagram 10">
            <a:extLst>
              <a:ext uri="{FF2B5EF4-FFF2-40B4-BE49-F238E27FC236}">
                <a16:creationId xmlns:a16="http://schemas.microsoft.com/office/drawing/2014/main" id="{998358FA-DCBF-4D65-A290-D1BA9063F4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3927576"/>
              </p:ext>
            </p:extLst>
          </p:nvPr>
        </p:nvGraphicFramePr>
        <p:xfrm>
          <a:off x="818114" y="944414"/>
          <a:ext cx="10555771" cy="4796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50628367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70D78D1F-2EDB-4642-917A-B1D4F5C44FC3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21B9285-934F-4245-ABCC-AC67C7F66E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DB371766-32B8-4D50-AF68-1892B9D5D43E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MENSAJE FINAL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844A8A5-1FCE-499A-9729-ED2D9D361CA0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D33254B-5FEB-4CD1-B4C2-A62E667E8C40}"/>
              </a:ext>
            </a:extLst>
          </p:cNvPr>
          <p:cNvSpPr/>
          <p:nvPr/>
        </p:nvSpPr>
        <p:spPr>
          <a:xfrm>
            <a:off x="541347" y="2736502"/>
            <a:ext cx="1150171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 arroz es un cultivo de importancia mundial y nacional, por esta razón los estudios de diversidad e identificación de nuevos genotipos son de vital importancia para la obtención de nuevas variedad y la soberanía alimentaria</a:t>
            </a:r>
          </a:p>
        </p:txBody>
      </p:sp>
    </p:spTree>
    <p:extLst>
      <p:ext uri="{BB962C8B-B14F-4D97-AF65-F5344CB8AC3E}">
        <p14:creationId xmlns:p14="http://schemas.microsoft.com/office/powerpoint/2010/main" val="1122483778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08786235-09E1-46A3-B81A-63587B93781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CB11818-7B07-469F-85DF-AA2538B894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3ECF378-14B1-4C65-8249-67A6EC9EC1E5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AGRADECIMIENTOS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48722F2-0153-4C14-B2A5-B1FC5783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10" y="2881480"/>
            <a:ext cx="1785646" cy="180966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0B74522-61C8-4927-BACE-4264BC763515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</a:p>
        </p:txBody>
      </p:sp>
      <p:pic>
        <p:nvPicPr>
          <p:cNvPr id="12" name="Picture 6" descr="http://ugi.espe.edu.ec/ugi/wp-content/uploads/2014/06/Logo-RP-UFA-ESPE2.jpg">
            <a:extLst>
              <a:ext uri="{FF2B5EF4-FFF2-40B4-BE49-F238E27FC236}">
                <a16:creationId xmlns:a16="http://schemas.microsoft.com/office/drawing/2014/main" id="{2E030578-4707-45FA-B63A-53D1B18C8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08" y="1307237"/>
            <a:ext cx="3855939" cy="105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AGAP -Agroscopio">
            <a:extLst>
              <a:ext uri="{FF2B5EF4-FFF2-40B4-BE49-F238E27FC236}">
                <a16:creationId xmlns:a16="http://schemas.microsoft.com/office/drawing/2014/main" id="{853F0794-C44C-40B6-A9FE-6FA748E446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3" b="23865"/>
          <a:stretch/>
        </p:blipFill>
        <p:spPr bwMode="auto">
          <a:xfrm>
            <a:off x="6092650" y="1129748"/>
            <a:ext cx="2826233" cy="153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entro Internacional de Agricultura Tropical - CIAT">
            <a:extLst>
              <a:ext uri="{FF2B5EF4-FFF2-40B4-BE49-F238E27FC236}">
                <a16:creationId xmlns:a16="http://schemas.microsoft.com/office/drawing/2014/main" id="{542B52D9-9C55-42AC-9F25-696EB1A28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80" b="27042"/>
          <a:stretch/>
        </p:blipFill>
        <p:spPr bwMode="auto">
          <a:xfrm>
            <a:off x="5903127" y="2719999"/>
            <a:ext cx="3384512" cy="147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Bioversity International">
            <a:extLst>
              <a:ext uri="{FF2B5EF4-FFF2-40B4-BE49-F238E27FC236}">
                <a16:creationId xmlns:a16="http://schemas.microsoft.com/office/drawing/2014/main" id="{68FFB2C9-A376-4012-AF09-AF5B2A2CD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379" y="2621022"/>
            <a:ext cx="1504870" cy="135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upload.wikimedia.org/wikipedia/commons/1/14/INI...">
            <a:extLst>
              <a:ext uri="{FF2B5EF4-FFF2-40B4-BE49-F238E27FC236}">
                <a16:creationId xmlns:a16="http://schemas.microsoft.com/office/drawing/2014/main" id="{D8BF8013-CD79-4C11-ADAB-0DEE5C62A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228" y="1246486"/>
            <a:ext cx="2826233" cy="144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714E4DF-F389-43DA-8BB9-67FEE4B732AB}"/>
              </a:ext>
            </a:extLst>
          </p:cNvPr>
          <p:cNvSpPr txBox="1"/>
          <p:nvPr/>
        </p:nvSpPr>
        <p:spPr>
          <a:xfrm>
            <a:off x="4606020" y="4322064"/>
            <a:ext cx="2594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Valeria Ochoa, </a:t>
            </a:r>
            <a:r>
              <a:rPr lang="es-EC" dirty="0" err="1"/>
              <a:t>Ph</a:t>
            </a:r>
            <a:r>
              <a:rPr lang="es-EC" dirty="0"/>
              <a:t>. D.</a:t>
            </a:r>
          </a:p>
          <a:p>
            <a:r>
              <a:rPr lang="es-EC" dirty="0"/>
              <a:t>Eduardo Morillo, </a:t>
            </a:r>
            <a:r>
              <a:rPr lang="es-EC" dirty="0" err="1"/>
              <a:t>Ph</a:t>
            </a:r>
            <a:r>
              <a:rPr lang="es-EC" dirty="0"/>
              <a:t>. D.</a:t>
            </a:r>
          </a:p>
          <a:p>
            <a:r>
              <a:rPr lang="es-EC" dirty="0"/>
              <a:t>Elisa </a:t>
            </a:r>
            <a:r>
              <a:rPr lang="es-EC" dirty="0" err="1"/>
              <a:t>Quiala</a:t>
            </a:r>
            <a:r>
              <a:rPr lang="es-EC" dirty="0"/>
              <a:t>, </a:t>
            </a:r>
            <a:r>
              <a:rPr lang="es-EC" dirty="0" err="1"/>
              <a:t>Ph</a:t>
            </a:r>
            <a:r>
              <a:rPr lang="es-EC" dirty="0"/>
              <a:t>. D.</a:t>
            </a:r>
          </a:p>
          <a:p>
            <a:r>
              <a:rPr lang="es-EC" dirty="0"/>
              <a:t>Johana </a:t>
            </a:r>
            <a:r>
              <a:rPr lang="es-EC" dirty="0" err="1"/>
              <a:t>Buitron</a:t>
            </a:r>
            <a:r>
              <a:rPr lang="es-EC" dirty="0"/>
              <a:t>, </a:t>
            </a:r>
            <a:r>
              <a:rPr lang="es-EC" dirty="0" err="1"/>
              <a:t>MsC</a:t>
            </a:r>
            <a:r>
              <a:rPr lang="es-EC" dirty="0"/>
              <a:t>.</a:t>
            </a:r>
          </a:p>
          <a:p>
            <a:r>
              <a:rPr lang="es-EC" dirty="0"/>
              <a:t>Lizeth Ojeda, </a:t>
            </a:r>
            <a:r>
              <a:rPr lang="es-EC" dirty="0" err="1"/>
              <a:t>MsC</a:t>
            </a:r>
            <a:r>
              <a:rPr lang="es-EC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3999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 DE CONTENIDOS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91BA64-95ED-4DA9-A073-8D8BF8D00B89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5AA56A7-7514-4275-8E50-ACC59E31BE74}"/>
              </a:ext>
            </a:extLst>
          </p:cNvPr>
          <p:cNvGraphicFramePr/>
          <p:nvPr/>
        </p:nvGraphicFramePr>
        <p:xfrm>
          <a:off x="2584833" y="719666"/>
          <a:ext cx="6561540" cy="5350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4207345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91BA64-95ED-4DA9-A073-8D8BF8D00B89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6" name="CuadroTexto 5">
            <a:extLst>
              <a:ext uri="{FF2B5EF4-FFF2-40B4-BE49-F238E27FC236}">
                <a16:creationId xmlns:a16="http://schemas.microsoft.com/office/drawing/2014/main" id="{CB17E6EB-741F-4AD8-83E7-503E7EF69AD4}"/>
              </a:ext>
            </a:extLst>
          </p:cNvPr>
          <p:cNvSpPr txBox="1"/>
          <p:nvPr/>
        </p:nvSpPr>
        <p:spPr>
          <a:xfrm>
            <a:off x="6070184" y="1382928"/>
            <a:ext cx="16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A nivel Mundial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AFCE284-7BF5-400A-97E4-906C40447691}"/>
              </a:ext>
            </a:extLst>
          </p:cNvPr>
          <p:cNvSpPr txBox="1"/>
          <p:nvPr/>
        </p:nvSpPr>
        <p:spPr>
          <a:xfrm>
            <a:off x="122642" y="6441285"/>
            <a:ext cx="83380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FAO &amp; OECD, 2020</a:t>
            </a:r>
            <a:r>
              <a:rPr lang="es-EC" sz="10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FONTAGRO, 2020; </a:t>
            </a:r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García, 2019</a:t>
            </a:r>
            <a:r>
              <a:rPr lang="es-EC" sz="10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E1AF091-A52A-4D03-A393-4C4365B0E3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459" y="1985058"/>
            <a:ext cx="2564826" cy="1282413"/>
          </a:xfrm>
          <a:prstGeom prst="rect">
            <a:avLst/>
          </a:prstGeom>
        </p:spPr>
      </p:pic>
      <p:pic>
        <p:nvPicPr>
          <p:cNvPr id="1028" name="Picture 4" descr="América Latina y el Caribe - Wikipedia, la enciclopedia libre">
            <a:extLst>
              <a:ext uri="{FF2B5EF4-FFF2-40B4-BE49-F238E27FC236}">
                <a16:creationId xmlns:a16="http://schemas.microsoft.com/office/drawing/2014/main" id="{30EE748B-E55A-4A70-9C13-ED05CA985A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2" t="3515" r="5819" b="6689"/>
          <a:stretch/>
        </p:blipFill>
        <p:spPr bwMode="auto">
          <a:xfrm>
            <a:off x="9755024" y="2138647"/>
            <a:ext cx="1200805" cy="144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3FB4E39E-0973-4EAB-A713-A29B6F8E9CF3}"/>
              </a:ext>
            </a:extLst>
          </p:cNvPr>
          <p:cNvSpPr/>
          <p:nvPr/>
        </p:nvSpPr>
        <p:spPr>
          <a:xfrm>
            <a:off x="5205001" y="3580483"/>
            <a:ext cx="3369511" cy="9041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Segundo cereal más cultivado</a:t>
            </a:r>
          </a:p>
          <a:p>
            <a:pPr algn="ctr"/>
            <a:r>
              <a:rPr lang="es-EC" sz="1600" dirty="0">
                <a:solidFill>
                  <a:schemeClr val="tx1"/>
                </a:solidFill>
              </a:rPr>
              <a:t>162 millones de hectáreas cultivadas en 2019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921DFEA5-39E1-4277-A558-BD69B4423EAB}"/>
              </a:ext>
            </a:extLst>
          </p:cNvPr>
          <p:cNvSpPr/>
          <p:nvPr/>
        </p:nvSpPr>
        <p:spPr>
          <a:xfrm>
            <a:off x="9311794" y="4064455"/>
            <a:ext cx="2445465" cy="12151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Cuarto alimento más consumido (11% ingesta calórica)</a:t>
            </a:r>
          </a:p>
          <a:p>
            <a:pPr algn="ctr"/>
            <a:r>
              <a:rPr lang="es-EC" sz="1600" dirty="0">
                <a:solidFill>
                  <a:schemeClr val="tx1"/>
                </a:solidFill>
              </a:rPr>
              <a:t>5,3 millones de hectáreas cultivadas en 2019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7B434B11-220F-4DCC-815D-46FA9205C0A0}"/>
              </a:ext>
            </a:extLst>
          </p:cNvPr>
          <p:cNvSpPr/>
          <p:nvPr/>
        </p:nvSpPr>
        <p:spPr>
          <a:xfrm>
            <a:off x="5459906" y="4595646"/>
            <a:ext cx="2859703" cy="13411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Consumo de 504,3 millones de toneladas 2020/2021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  <a:endParaRPr lang="es-EC" sz="1600" dirty="0">
              <a:solidFill>
                <a:schemeClr val="tx1"/>
              </a:solidFill>
            </a:endParaRPr>
          </a:p>
          <a:p>
            <a:pPr algn="ctr"/>
            <a:r>
              <a:rPr lang="es-EC" sz="1600" dirty="0">
                <a:solidFill>
                  <a:schemeClr val="tx1"/>
                </a:solidFill>
              </a:rPr>
              <a:t>Aumento en 69 millones de toneladas para el 2029.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2" name="CuadroTexto 5">
            <a:extLst>
              <a:ext uri="{FF2B5EF4-FFF2-40B4-BE49-F238E27FC236}">
                <a16:creationId xmlns:a16="http://schemas.microsoft.com/office/drawing/2014/main" id="{CC0931D8-1D3C-490C-AF98-12583C6401E6}"/>
              </a:ext>
            </a:extLst>
          </p:cNvPr>
          <p:cNvSpPr txBox="1"/>
          <p:nvPr/>
        </p:nvSpPr>
        <p:spPr>
          <a:xfrm>
            <a:off x="9103321" y="1382928"/>
            <a:ext cx="2661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América Latina y el Caribe</a:t>
            </a:r>
          </a:p>
        </p:txBody>
      </p:sp>
      <p:sp>
        <p:nvSpPr>
          <p:cNvPr id="34" name="CuadroTexto 5">
            <a:extLst>
              <a:ext uri="{FF2B5EF4-FFF2-40B4-BE49-F238E27FC236}">
                <a16:creationId xmlns:a16="http://schemas.microsoft.com/office/drawing/2014/main" id="{D94F8F84-BA18-4687-8E41-362EEAC8F961}"/>
              </a:ext>
            </a:extLst>
          </p:cNvPr>
          <p:cNvSpPr txBox="1"/>
          <p:nvPr/>
        </p:nvSpPr>
        <p:spPr>
          <a:xfrm>
            <a:off x="273486" y="731450"/>
            <a:ext cx="6690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Arroz: Descripción e Importancia</a:t>
            </a:r>
          </a:p>
        </p:txBody>
      </p:sp>
      <p:pic>
        <p:nvPicPr>
          <p:cNvPr id="35" name="Picture 2" descr="Pintado A Mano De Dibujos Animados Agricultura Arroz Paddy Arroz Elemento  De Grano De Arroz, Original, Encantador, Dibujos Animados PNG y PSD para  Descargar Gra… in 2021 | Rice paddy, Digital flowers,">
            <a:extLst>
              <a:ext uri="{FF2B5EF4-FFF2-40B4-BE49-F238E27FC236}">
                <a16:creationId xmlns:a16="http://schemas.microsoft.com/office/drawing/2014/main" id="{A93B5E93-92BE-447E-B784-960B74D8E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28" y="2903580"/>
            <a:ext cx="2129258" cy="212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" name="Diagrama 36">
            <a:extLst>
              <a:ext uri="{FF2B5EF4-FFF2-40B4-BE49-F238E27FC236}">
                <a16:creationId xmlns:a16="http://schemas.microsoft.com/office/drawing/2014/main" id="{DF9DC84B-F4AA-4817-8BD2-0B6044A958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0989687"/>
              </p:ext>
            </p:extLst>
          </p:nvPr>
        </p:nvGraphicFramePr>
        <p:xfrm>
          <a:off x="1388832" y="2138647"/>
          <a:ext cx="3369511" cy="365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8" name="CuadroTexto 5">
            <a:extLst>
              <a:ext uri="{FF2B5EF4-FFF2-40B4-BE49-F238E27FC236}">
                <a16:creationId xmlns:a16="http://schemas.microsoft.com/office/drawing/2014/main" id="{CFCF13DD-E86E-498F-8CEE-A29F59428637}"/>
              </a:ext>
            </a:extLst>
          </p:cNvPr>
          <p:cNvSpPr txBox="1"/>
          <p:nvPr/>
        </p:nvSpPr>
        <p:spPr>
          <a:xfrm>
            <a:off x="1794736" y="1382928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Descripción</a:t>
            </a:r>
          </a:p>
        </p:txBody>
      </p:sp>
    </p:spTree>
    <p:extLst>
      <p:ext uri="{BB962C8B-B14F-4D97-AF65-F5344CB8AC3E}">
        <p14:creationId xmlns:p14="http://schemas.microsoft.com/office/powerpoint/2010/main" val="132529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6" grpId="0" animBg="1"/>
      <p:bldP spid="27" grpId="0" animBg="1"/>
      <p:bldP spid="28" grpId="0" animBg="1"/>
      <p:bldP spid="32" grpId="0"/>
      <p:bldGraphic spid="37" grpId="0">
        <p:bldAsOne/>
      </p:bldGraphic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6CC1EA6-471A-4889-8418-8424C9D7BB06}"/>
              </a:ext>
            </a:extLst>
          </p:cNvPr>
          <p:cNvSpPr txBox="1"/>
          <p:nvPr/>
        </p:nvSpPr>
        <p:spPr>
          <a:xfrm>
            <a:off x="238539" y="658810"/>
            <a:ext cx="2468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El arroz en el Ecuador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B91BA64-95ED-4DA9-A073-8D8BF8D00B89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B3920BD-D4BD-4F75-9C1D-DFF8A67AFC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8230381"/>
              </p:ext>
            </p:extLst>
          </p:nvPr>
        </p:nvGraphicFramePr>
        <p:xfrm>
          <a:off x="8258746" y="3131049"/>
          <a:ext cx="3228770" cy="2770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57850990-209E-419C-A960-FE1EEFFBBF5B}"/>
              </a:ext>
            </a:extLst>
          </p:cNvPr>
          <p:cNvSpPr txBox="1"/>
          <p:nvPr/>
        </p:nvSpPr>
        <p:spPr>
          <a:xfrm>
            <a:off x="122642" y="6441285"/>
            <a:ext cx="83380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 de Información Pública Agropecuaria, 2020; </a:t>
            </a:r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García, 2019</a:t>
            </a:r>
            <a:r>
              <a:rPr lang="es-EC" sz="1000" b="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DD2D313-CE5B-4D7E-AA28-4CC4C669F1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8334" y="2174901"/>
            <a:ext cx="2727688" cy="2340277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8BB21F71-F468-4E40-A338-86494FC3FA00}"/>
              </a:ext>
            </a:extLst>
          </p:cNvPr>
          <p:cNvSpPr/>
          <p:nvPr/>
        </p:nvSpPr>
        <p:spPr>
          <a:xfrm>
            <a:off x="4404290" y="5114446"/>
            <a:ext cx="1552901" cy="74989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Rendimiento de 8.96 t/ha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7249E137-0ECA-4D22-9EB3-C501C3261D5E}"/>
              </a:ext>
            </a:extLst>
          </p:cNvPr>
          <p:cNvSpPr/>
          <p:nvPr/>
        </p:nvSpPr>
        <p:spPr>
          <a:xfrm>
            <a:off x="6169488" y="5087457"/>
            <a:ext cx="1688853" cy="74989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1.94% de participación en la producción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6B6434B-DA4E-44DE-9182-3311FCA687A0}"/>
              </a:ext>
            </a:extLst>
          </p:cNvPr>
          <p:cNvSpPr txBox="1"/>
          <p:nvPr/>
        </p:nvSpPr>
        <p:spPr>
          <a:xfrm>
            <a:off x="4684395" y="1318651"/>
            <a:ext cx="282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Producción de arroz en Loja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E064C6B-9253-4E19-8E2D-B03CA4E2C59E}"/>
              </a:ext>
            </a:extLst>
          </p:cNvPr>
          <p:cNvSpPr txBox="1"/>
          <p:nvPr/>
        </p:nvSpPr>
        <p:spPr>
          <a:xfrm>
            <a:off x="8184244" y="1329505"/>
            <a:ext cx="3371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Variedades cultivadas en Ecuador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12D09550-94ED-458B-81B6-154EBAFFEA20}"/>
              </a:ext>
            </a:extLst>
          </p:cNvPr>
          <p:cNvSpPr/>
          <p:nvPr/>
        </p:nvSpPr>
        <p:spPr>
          <a:xfrm>
            <a:off x="8040556" y="2000661"/>
            <a:ext cx="3659068" cy="74989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18 variedades liberadas por INIAP</a:t>
            </a:r>
          </a:p>
          <a:p>
            <a:pPr algn="ctr"/>
            <a:r>
              <a:rPr lang="es-EC" sz="1600" dirty="0">
                <a:solidFill>
                  <a:schemeClr val="tx1"/>
                </a:solidFill>
              </a:rPr>
              <a:t>11 variedades liberadas por la empresa privada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C9362CF8-7EA0-4326-9F30-8BEF57D07D1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492"/>
          <a:stretch/>
        </p:blipFill>
        <p:spPr>
          <a:xfrm>
            <a:off x="1495400" y="2102124"/>
            <a:ext cx="1937715" cy="2653752"/>
          </a:xfrm>
          <a:prstGeom prst="rect">
            <a:avLst/>
          </a:prstGeom>
        </p:spPr>
      </p:pic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54299607-DAE3-45BD-99C5-EC83AF418C9B}"/>
              </a:ext>
            </a:extLst>
          </p:cNvPr>
          <p:cNvSpPr/>
          <p:nvPr/>
        </p:nvSpPr>
        <p:spPr>
          <a:xfrm>
            <a:off x="460573" y="4981641"/>
            <a:ext cx="3551802" cy="91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308 mil hectáreas cultivadas en 2020</a:t>
            </a:r>
          </a:p>
          <a:p>
            <a:pPr algn="ctr"/>
            <a:r>
              <a:rPr lang="es-EC" sz="1600" dirty="0">
                <a:solidFill>
                  <a:schemeClr val="tx1"/>
                </a:solidFill>
              </a:rPr>
              <a:t>1.5 millones de toneladas</a:t>
            </a:r>
          </a:p>
          <a:p>
            <a:pPr algn="ctr"/>
            <a:r>
              <a:rPr lang="en-US" sz="1600" dirty="0" err="1">
                <a:solidFill>
                  <a:schemeClr val="tx1"/>
                </a:solidFill>
              </a:rPr>
              <a:t>Rendimiento</a:t>
            </a:r>
            <a:r>
              <a:rPr lang="en-US" sz="1600" dirty="0">
                <a:solidFill>
                  <a:schemeClr val="tx1"/>
                </a:solidFill>
              </a:rPr>
              <a:t> de 5.02 t/ha</a:t>
            </a:r>
          </a:p>
        </p:txBody>
      </p:sp>
      <p:sp>
        <p:nvSpPr>
          <p:cNvPr id="24" name="CuadroTexto 5">
            <a:extLst>
              <a:ext uri="{FF2B5EF4-FFF2-40B4-BE49-F238E27FC236}">
                <a16:creationId xmlns:a16="http://schemas.microsoft.com/office/drawing/2014/main" id="{71941A45-B2E3-435F-B5DC-A19E2FE24409}"/>
              </a:ext>
            </a:extLst>
          </p:cNvPr>
          <p:cNvSpPr txBox="1"/>
          <p:nvPr/>
        </p:nvSpPr>
        <p:spPr>
          <a:xfrm>
            <a:off x="1729728" y="1329505"/>
            <a:ext cx="146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En el Ecuador</a:t>
            </a:r>
          </a:p>
        </p:txBody>
      </p:sp>
    </p:spTree>
    <p:extLst>
      <p:ext uri="{BB962C8B-B14F-4D97-AF65-F5344CB8AC3E}">
        <p14:creationId xmlns:p14="http://schemas.microsoft.com/office/powerpoint/2010/main" val="3270984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6" grpId="0" animBg="1"/>
      <p:bldP spid="17" grpId="0" animBg="1"/>
      <p:bldP spid="18" grpId="0"/>
      <p:bldP spid="19" grpId="0"/>
      <p:bldP spid="20" grpId="0" animBg="1"/>
      <p:bldP spid="23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91BA64-95ED-4DA9-A073-8D8BF8D00B89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6" name="CuadroTexto 5">
            <a:extLst>
              <a:ext uri="{FF2B5EF4-FFF2-40B4-BE49-F238E27FC236}">
                <a16:creationId xmlns:a16="http://schemas.microsoft.com/office/drawing/2014/main" id="{CB17E6EB-741F-4AD8-83E7-503E7EF69AD4}"/>
              </a:ext>
            </a:extLst>
          </p:cNvPr>
          <p:cNvSpPr txBox="1"/>
          <p:nvPr/>
        </p:nvSpPr>
        <p:spPr>
          <a:xfrm>
            <a:off x="238539" y="658810"/>
            <a:ext cx="4386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Origen, evolución y diversidad del arroz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1339EEAF-1F7E-4C82-B5A6-B3B4318988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8033971"/>
              </p:ext>
            </p:extLst>
          </p:nvPr>
        </p:nvGraphicFramePr>
        <p:xfrm>
          <a:off x="4919590" y="1096162"/>
          <a:ext cx="7033871" cy="3402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" name="Picture 2" descr="figure1">
            <a:extLst>
              <a:ext uri="{FF2B5EF4-FFF2-40B4-BE49-F238E27FC236}">
                <a16:creationId xmlns:a16="http://schemas.microsoft.com/office/drawing/2014/main" id="{6C94DF99-FE26-4B88-B780-1D214A7F7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75" y="2593282"/>
            <a:ext cx="3397891" cy="318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31EA946A-9617-424A-8527-5AFCAF294286}"/>
              </a:ext>
            </a:extLst>
          </p:cNvPr>
          <p:cNvSpPr/>
          <p:nvPr/>
        </p:nvSpPr>
        <p:spPr>
          <a:xfrm>
            <a:off x="536002" y="1714981"/>
            <a:ext cx="2928436" cy="64925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Domesticación aproximadamente entre 8000-9000 años atrás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5B0FDB5-500E-4082-B644-A17EABC9363F}"/>
              </a:ext>
            </a:extLst>
          </p:cNvPr>
          <p:cNvSpPr txBox="1"/>
          <p:nvPr/>
        </p:nvSpPr>
        <p:spPr>
          <a:xfrm>
            <a:off x="255471" y="6429352"/>
            <a:ext cx="83380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Chen et al., 2019; Wang, et al., 2018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5">
            <a:extLst>
              <a:ext uri="{FF2B5EF4-FFF2-40B4-BE49-F238E27FC236}">
                <a16:creationId xmlns:a16="http://schemas.microsoft.com/office/drawing/2014/main" id="{81C921BF-6752-4580-A05A-BA715B9E752B}"/>
              </a:ext>
            </a:extLst>
          </p:cNvPr>
          <p:cNvSpPr txBox="1"/>
          <p:nvPr/>
        </p:nvSpPr>
        <p:spPr>
          <a:xfrm>
            <a:off x="273486" y="1189149"/>
            <a:ext cx="158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Domesticación</a:t>
            </a:r>
          </a:p>
        </p:txBody>
      </p:sp>
      <p:pic>
        <p:nvPicPr>
          <p:cNvPr id="21" name="Picture 4" descr="Sudeste Asiático - Wikipedia, la enciclopedia libre">
            <a:extLst>
              <a:ext uri="{FF2B5EF4-FFF2-40B4-BE49-F238E27FC236}">
                <a16:creationId xmlns:a16="http://schemas.microsoft.com/office/drawing/2014/main" id="{6C3669C1-2F16-4039-ACC4-1D5CCEA82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220" y="4755621"/>
            <a:ext cx="1192658" cy="119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21545CB3-F7C2-4255-A370-C755DB748B23}"/>
              </a:ext>
            </a:extLst>
          </p:cNvPr>
          <p:cNvSpPr/>
          <p:nvPr/>
        </p:nvSpPr>
        <p:spPr>
          <a:xfrm>
            <a:off x="5260986" y="5080616"/>
            <a:ext cx="1192658" cy="5594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Asia sudoriental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5" name="Picture 6" descr="Asia del Sur - Wikipedia, la enciclopedia libre">
            <a:extLst>
              <a:ext uri="{FF2B5EF4-FFF2-40B4-BE49-F238E27FC236}">
                <a16:creationId xmlns:a16="http://schemas.microsoft.com/office/drawing/2014/main" id="{24A89F59-3246-4562-94CE-9714303CB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911" y="4755224"/>
            <a:ext cx="1192658" cy="119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7A423FE1-6DA3-491F-85CE-44F52901234D}"/>
              </a:ext>
            </a:extLst>
          </p:cNvPr>
          <p:cNvSpPr/>
          <p:nvPr/>
        </p:nvSpPr>
        <p:spPr>
          <a:xfrm>
            <a:off x="8242677" y="5159873"/>
            <a:ext cx="1192658" cy="48023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Asia meridional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9" name="Picture 8" descr="Política exterior de China - Wikipedia, la enciclopedia libre">
            <a:extLst>
              <a:ext uri="{FF2B5EF4-FFF2-40B4-BE49-F238E27FC236}">
                <a16:creationId xmlns:a16="http://schemas.microsoft.com/office/drawing/2014/main" id="{BCAC0915-BF85-413E-9BBC-AC6EFC51D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443" y="4755224"/>
            <a:ext cx="1192659" cy="119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C87EB54C-4F8B-4B86-93AE-638AA5312EE9}"/>
              </a:ext>
            </a:extLst>
          </p:cNvPr>
          <p:cNvSpPr/>
          <p:nvPr/>
        </p:nvSpPr>
        <p:spPr>
          <a:xfrm>
            <a:off x="11120209" y="5173074"/>
            <a:ext cx="829580" cy="4480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China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2" name="CuadroTexto 5">
            <a:extLst>
              <a:ext uri="{FF2B5EF4-FFF2-40B4-BE49-F238E27FC236}">
                <a16:creationId xmlns:a16="http://schemas.microsoft.com/office/drawing/2014/main" id="{2C068C86-45C3-4499-B1A4-DF439FE8759A}"/>
              </a:ext>
            </a:extLst>
          </p:cNvPr>
          <p:cNvSpPr txBox="1"/>
          <p:nvPr/>
        </p:nvSpPr>
        <p:spPr>
          <a:xfrm>
            <a:off x="4017756" y="4257819"/>
            <a:ext cx="2273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Centros de Diversidad</a:t>
            </a:r>
          </a:p>
        </p:txBody>
      </p:sp>
      <p:sp>
        <p:nvSpPr>
          <p:cNvPr id="33" name="CuadroTexto 5">
            <a:extLst>
              <a:ext uri="{FF2B5EF4-FFF2-40B4-BE49-F238E27FC236}">
                <a16:creationId xmlns:a16="http://schemas.microsoft.com/office/drawing/2014/main" id="{68A1DD75-FDD5-46C7-8DFA-97B914823A86}"/>
              </a:ext>
            </a:extLst>
          </p:cNvPr>
          <p:cNvSpPr txBox="1"/>
          <p:nvPr/>
        </p:nvSpPr>
        <p:spPr>
          <a:xfrm>
            <a:off x="4919590" y="1189149"/>
            <a:ext cx="1220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Taxonomía</a:t>
            </a:r>
          </a:p>
        </p:txBody>
      </p:sp>
    </p:spTree>
    <p:extLst>
      <p:ext uri="{BB962C8B-B14F-4D97-AF65-F5344CB8AC3E}">
        <p14:creationId xmlns:p14="http://schemas.microsoft.com/office/powerpoint/2010/main" val="493504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7" grpId="0" animBg="1"/>
      <p:bldP spid="20" grpId="0"/>
      <p:bldP spid="22" grpId="0" animBg="1"/>
      <p:bldP spid="28" grpId="0" animBg="1"/>
      <p:bldP spid="30" grpId="0" animBg="1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91BA64-95ED-4DA9-A073-8D8BF8D00B89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6" name="CuadroTexto 5">
            <a:extLst>
              <a:ext uri="{FF2B5EF4-FFF2-40B4-BE49-F238E27FC236}">
                <a16:creationId xmlns:a16="http://schemas.microsoft.com/office/drawing/2014/main" id="{56B565A7-CC9C-4137-B25E-A468DBCD4678}"/>
              </a:ext>
            </a:extLst>
          </p:cNvPr>
          <p:cNvSpPr txBox="1"/>
          <p:nvPr/>
        </p:nvSpPr>
        <p:spPr>
          <a:xfrm>
            <a:off x="195675" y="658810"/>
            <a:ext cx="2649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Midiendo la Diversidad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E98635-7663-438F-9F6E-5D6F25F86E57}"/>
              </a:ext>
            </a:extLst>
          </p:cNvPr>
          <p:cNvSpPr/>
          <p:nvPr/>
        </p:nvSpPr>
        <p:spPr>
          <a:xfrm>
            <a:off x="7766514" y="1129748"/>
            <a:ext cx="277074" cy="274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100" name="Picture 4" descr="Rice pattern. Different types of rice isolated on white background, top  view Stock Photo - Alamy">
            <a:extLst>
              <a:ext uri="{FF2B5EF4-FFF2-40B4-BE49-F238E27FC236}">
                <a16:creationId xmlns:a16="http://schemas.microsoft.com/office/drawing/2014/main" id="{8F5EC13C-2CAB-4F52-AD5A-5345084116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3"/>
          <a:stretch/>
        </p:blipFill>
        <p:spPr bwMode="auto">
          <a:xfrm>
            <a:off x="407894" y="1535437"/>
            <a:ext cx="2649380" cy="132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uadroTexto 5">
            <a:extLst>
              <a:ext uri="{FF2B5EF4-FFF2-40B4-BE49-F238E27FC236}">
                <a16:creationId xmlns:a16="http://schemas.microsoft.com/office/drawing/2014/main" id="{14434259-20DB-4D57-8093-B856FED5837A}"/>
              </a:ext>
            </a:extLst>
          </p:cNvPr>
          <p:cNvSpPr txBox="1"/>
          <p:nvPr/>
        </p:nvSpPr>
        <p:spPr>
          <a:xfrm>
            <a:off x="4142224" y="1174827"/>
            <a:ext cx="3214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Marcadores Microsatélites </a:t>
            </a:r>
            <a:r>
              <a:rPr lang="es-EC" b="1" dirty="0" err="1">
                <a:latin typeface="Calibri" panose="020F0502020204030204" pitchFamily="34" charset="0"/>
                <a:cs typeface="Calibri" panose="020F0502020204030204" pitchFamily="34" charset="0"/>
              </a:rPr>
              <a:t>SSRs</a:t>
            </a:r>
            <a:endParaRPr lang="es-EC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B8C5180-3EDB-4536-8F4A-6DD11B6712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0054" y="2030161"/>
            <a:ext cx="3772271" cy="840463"/>
          </a:xfrm>
          <a:prstGeom prst="rect">
            <a:avLst/>
          </a:prstGeom>
        </p:spPr>
      </p:pic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DD00C00F-42D8-4201-8608-DBFDF83A6458}"/>
              </a:ext>
            </a:extLst>
          </p:cNvPr>
          <p:cNvCxnSpPr/>
          <p:nvPr/>
        </p:nvCxnSpPr>
        <p:spPr>
          <a:xfrm>
            <a:off x="3820054" y="2030161"/>
            <a:ext cx="136233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BF4B3B7E-9950-4659-8AFE-03314D818DAA}"/>
              </a:ext>
            </a:extLst>
          </p:cNvPr>
          <p:cNvCxnSpPr>
            <a:cxnSpLocks/>
          </p:cNvCxnSpPr>
          <p:nvPr/>
        </p:nvCxnSpPr>
        <p:spPr>
          <a:xfrm>
            <a:off x="6369518" y="2030161"/>
            <a:ext cx="122280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ángulo 40">
            <a:extLst>
              <a:ext uri="{FF2B5EF4-FFF2-40B4-BE49-F238E27FC236}">
                <a16:creationId xmlns:a16="http://schemas.microsoft.com/office/drawing/2014/main" id="{69DAEB03-F96A-4EE5-934D-E72B6CEF091D}"/>
              </a:ext>
            </a:extLst>
          </p:cNvPr>
          <p:cNvSpPr/>
          <p:nvPr/>
        </p:nvSpPr>
        <p:spPr>
          <a:xfrm>
            <a:off x="3805227" y="1618012"/>
            <a:ext cx="1391984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Región </a:t>
            </a:r>
            <a:r>
              <a:rPr lang="es-ES" sz="12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Flanqueante</a:t>
            </a:r>
            <a:endParaRPr lang="es-ES" sz="1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E54EB05A-1F2B-45DE-A897-9FD5438C4E90}"/>
              </a:ext>
            </a:extLst>
          </p:cNvPr>
          <p:cNvSpPr/>
          <p:nvPr/>
        </p:nvSpPr>
        <p:spPr>
          <a:xfrm>
            <a:off x="6309534" y="1618012"/>
            <a:ext cx="1391984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Región </a:t>
            </a:r>
            <a:r>
              <a:rPr lang="es-ES" sz="12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Flanqueante</a:t>
            </a:r>
            <a:endParaRPr lang="es-ES" sz="1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64C6C0DD-C60C-46BC-A9A5-4ECDC6321C27}"/>
              </a:ext>
            </a:extLst>
          </p:cNvPr>
          <p:cNvCxnSpPr>
            <a:cxnSpLocks/>
          </p:cNvCxnSpPr>
          <p:nvPr/>
        </p:nvCxnSpPr>
        <p:spPr>
          <a:xfrm>
            <a:off x="5101909" y="2890720"/>
            <a:ext cx="134656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2" name="Rectángulo 51">
            <a:extLst>
              <a:ext uri="{FF2B5EF4-FFF2-40B4-BE49-F238E27FC236}">
                <a16:creationId xmlns:a16="http://schemas.microsoft.com/office/drawing/2014/main" id="{26854633-52D0-461E-BC00-537CA823BAE3}"/>
              </a:ext>
            </a:extLst>
          </p:cNvPr>
          <p:cNvSpPr/>
          <p:nvPr/>
        </p:nvSpPr>
        <p:spPr>
          <a:xfrm>
            <a:off x="4825864" y="2951855"/>
            <a:ext cx="189866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Motivo Repetido en Tándem</a:t>
            </a:r>
            <a:endParaRPr lang="es-ES" sz="12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3" name="Rectángulo: esquinas redondeadas 52">
            <a:extLst>
              <a:ext uri="{FF2B5EF4-FFF2-40B4-BE49-F238E27FC236}">
                <a16:creationId xmlns:a16="http://schemas.microsoft.com/office/drawing/2014/main" id="{58FA0D57-3CE7-4AE8-BDF4-391EE9E9C1D0}"/>
              </a:ext>
            </a:extLst>
          </p:cNvPr>
          <p:cNvSpPr/>
          <p:nvPr/>
        </p:nvSpPr>
        <p:spPr>
          <a:xfrm>
            <a:off x="4137869" y="3206613"/>
            <a:ext cx="3597731" cy="8471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Polimorfismo determinado por la longitud de la secuencia o el número de unidades repetidas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4" name="CuadroTexto 5">
            <a:extLst>
              <a:ext uri="{FF2B5EF4-FFF2-40B4-BE49-F238E27FC236}">
                <a16:creationId xmlns:a16="http://schemas.microsoft.com/office/drawing/2014/main" id="{F9B26CD7-34EA-444A-A8EC-8416C52C5508}"/>
              </a:ext>
            </a:extLst>
          </p:cNvPr>
          <p:cNvSpPr txBox="1"/>
          <p:nvPr/>
        </p:nvSpPr>
        <p:spPr>
          <a:xfrm>
            <a:off x="8880365" y="1170674"/>
            <a:ext cx="223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Tecnología</a:t>
            </a:r>
            <a:r>
              <a:rPr lang="es-EC" sz="1600" b="1" dirty="0">
                <a:latin typeface="Calibri" panose="020F0502020204030204" pitchFamily="34" charset="0"/>
                <a:cs typeface="Calibri" panose="020F0502020204030204" pitchFamily="34" charset="0"/>
              </a:rPr>
              <a:t> M13-Tailing</a:t>
            </a:r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C63CD599-D5F3-4FE2-ADAF-5D37B68810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3621" y="1852011"/>
            <a:ext cx="1432822" cy="539014"/>
          </a:xfrm>
          <a:prstGeom prst="rect">
            <a:avLst/>
          </a:prstGeom>
        </p:spPr>
      </p:pic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14033EC2-26C4-48CC-9695-874583D74EA0}"/>
              </a:ext>
            </a:extLst>
          </p:cNvPr>
          <p:cNvCxnSpPr>
            <a:cxnSpLocks/>
          </p:cNvCxnSpPr>
          <p:nvPr/>
        </p:nvCxnSpPr>
        <p:spPr>
          <a:xfrm>
            <a:off x="9353621" y="1783801"/>
            <a:ext cx="40044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5" name="Rectángulo 54">
            <a:extLst>
              <a:ext uri="{FF2B5EF4-FFF2-40B4-BE49-F238E27FC236}">
                <a16:creationId xmlns:a16="http://schemas.microsoft.com/office/drawing/2014/main" id="{251570CA-BAF3-47FD-BE1A-D00D083EB5DD}"/>
              </a:ext>
            </a:extLst>
          </p:cNvPr>
          <p:cNvSpPr/>
          <p:nvPr/>
        </p:nvSpPr>
        <p:spPr>
          <a:xfrm>
            <a:off x="9367798" y="1568357"/>
            <a:ext cx="372358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M13</a:t>
            </a:r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2E7A2EB7-ED07-46FA-8F2D-C4ABB54A0A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1219" y="2826772"/>
            <a:ext cx="2302358" cy="1303416"/>
          </a:xfrm>
          <a:prstGeom prst="rect">
            <a:avLst/>
          </a:prstGeom>
        </p:spPr>
      </p:pic>
      <p:sp>
        <p:nvSpPr>
          <p:cNvPr id="58" name="Rectángulo 57">
            <a:extLst>
              <a:ext uri="{FF2B5EF4-FFF2-40B4-BE49-F238E27FC236}">
                <a16:creationId xmlns:a16="http://schemas.microsoft.com/office/drawing/2014/main" id="{B35FE4F5-D896-4A8A-A762-A48F2E6EB80A}"/>
              </a:ext>
            </a:extLst>
          </p:cNvPr>
          <p:cNvSpPr/>
          <p:nvPr/>
        </p:nvSpPr>
        <p:spPr>
          <a:xfrm>
            <a:off x="9025679" y="1767168"/>
            <a:ext cx="306288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A1FD12C3-C451-4DCD-920C-5335ED7A11C2}"/>
              </a:ext>
            </a:extLst>
          </p:cNvPr>
          <p:cNvSpPr/>
          <p:nvPr/>
        </p:nvSpPr>
        <p:spPr>
          <a:xfrm>
            <a:off x="9018792" y="1965114"/>
            <a:ext cx="306218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s-ES" sz="11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A44542E9-6FDF-418B-86BA-12F44CDF0E9B}"/>
              </a:ext>
            </a:extLst>
          </p:cNvPr>
          <p:cNvSpPr/>
          <p:nvPr/>
        </p:nvSpPr>
        <p:spPr>
          <a:xfrm>
            <a:off x="9029787" y="2205712"/>
            <a:ext cx="306218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DBE16078-66CD-4E0F-847C-9A6A0F47CFED}"/>
              </a:ext>
            </a:extLst>
          </p:cNvPr>
          <p:cNvSpPr/>
          <p:nvPr/>
        </p:nvSpPr>
        <p:spPr>
          <a:xfrm>
            <a:off x="8751108" y="2893382"/>
            <a:ext cx="306218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E887FC2F-7568-4C84-8DB8-6246A2807EEE}"/>
              </a:ext>
            </a:extLst>
          </p:cNvPr>
          <p:cNvSpPr/>
          <p:nvPr/>
        </p:nvSpPr>
        <p:spPr>
          <a:xfrm>
            <a:off x="8751108" y="3334697"/>
            <a:ext cx="307733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s-ES" sz="11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9625B9DD-B091-445D-84B3-278BD7BA3426}"/>
              </a:ext>
            </a:extLst>
          </p:cNvPr>
          <p:cNvSpPr/>
          <p:nvPr/>
        </p:nvSpPr>
        <p:spPr>
          <a:xfrm>
            <a:off x="8754139" y="3824952"/>
            <a:ext cx="307733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A938C5F-B706-467F-B279-0D6F41AA21CD}"/>
              </a:ext>
            </a:extLst>
          </p:cNvPr>
          <p:cNvSpPr txBox="1"/>
          <p:nvPr/>
        </p:nvSpPr>
        <p:spPr>
          <a:xfrm>
            <a:off x="122643" y="6346317"/>
            <a:ext cx="83380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Ellegren</a:t>
            </a:r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s-EC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Galtier</a:t>
            </a:r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2016</a:t>
            </a:r>
            <a:r>
              <a:rPr lang="es-EC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Rogers &amp; McGuire, 2015; </a:t>
            </a:r>
            <a:r>
              <a:rPr lang="es-EC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Miah</a:t>
            </a:r>
            <a:r>
              <a:rPr lang="es-EC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</a:t>
            </a:r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2013; </a:t>
            </a:r>
            <a:r>
              <a:rPr lang="es-EC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Schuelke</a:t>
            </a:r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2000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5">
            <a:extLst>
              <a:ext uri="{FF2B5EF4-FFF2-40B4-BE49-F238E27FC236}">
                <a16:creationId xmlns:a16="http://schemas.microsoft.com/office/drawing/2014/main" id="{FA2116E2-B2DF-42E2-BC46-DDB7DE8570A5}"/>
              </a:ext>
            </a:extLst>
          </p:cNvPr>
          <p:cNvSpPr txBox="1"/>
          <p:nvPr/>
        </p:nvSpPr>
        <p:spPr>
          <a:xfrm>
            <a:off x="685598" y="1147926"/>
            <a:ext cx="209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Diversidad Genética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EA1A04E-6261-4A81-876C-7A7581617E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8781774"/>
              </p:ext>
            </p:extLst>
          </p:nvPr>
        </p:nvGraphicFramePr>
        <p:xfrm>
          <a:off x="-176535" y="3109628"/>
          <a:ext cx="3406895" cy="2838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AA791507-374B-4B14-A41C-163ABD06DE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67894" y="4212175"/>
            <a:ext cx="2537680" cy="1882303"/>
          </a:xfrm>
          <a:prstGeom prst="rect">
            <a:avLst/>
          </a:prstGeom>
        </p:spPr>
      </p:pic>
      <p:sp>
        <p:nvSpPr>
          <p:cNvPr id="13" name="Cerrar llave 12">
            <a:extLst>
              <a:ext uri="{FF2B5EF4-FFF2-40B4-BE49-F238E27FC236}">
                <a16:creationId xmlns:a16="http://schemas.microsoft.com/office/drawing/2014/main" id="{011FB1E9-DFF8-4991-A8C9-3E1159088801}"/>
              </a:ext>
            </a:extLst>
          </p:cNvPr>
          <p:cNvSpPr/>
          <p:nvPr/>
        </p:nvSpPr>
        <p:spPr>
          <a:xfrm>
            <a:off x="10876627" y="1656804"/>
            <a:ext cx="113056" cy="73937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B3C9C6A-3610-49E4-A076-8813B06729BA}"/>
              </a:ext>
            </a:extLst>
          </p:cNvPr>
          <p:cNvSpPr/>
          <p:nvPr/>
        </p:nvSpPr>
        <p:spPr>
          <a:xfrm>
            <a:off x="10989683" y="1639555"/>
            <a:ext cx="369332" cy="770532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s-E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Cebadores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C6A53015-DE4B-43DA-8DEF-4412E610A0FF}"/>
              </a:ext>
            </a:extLst>
          </p:cNvPr>
          <p:cNvSpPr/>
          <p:nvPr/>
        </p:nvSpPr>
        <p:spPr>
          <a:xfrm>
            <a:off x="8840259" y="2488377"/>
            <a:ext cx="651269" cy="276999"/>
          </a:xfrm>
          <a:prstGeom prst="rect">
            <a:avLst/>
          </a:prstGeom>
          <a:noFill/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es-E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Proceso</a:t>
            </a:r>
            <a:endParaRPr lang="es-E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Rectángulo: esquinas redondeadas 47">
            <a:extLst>
              <a:ext uri="{FF2B5EF4-FFF2-40B4-BE49-F238E27FC236}">
                <a16:creationId xmlns:a16="http://schemas.microsoft.com/office/drawing/2014/main" id="{073A463E-3EAB-4500-9AF8-A5DC54B61667}"/>
              </a:ext>
            </a:extLst>
          </p:cNvPr>
          <p:cNvSpPr/>
          <p:nvPr/>
        </p:nvSpPr>
        <p:spPr>
          <a:xfrm>
            <a:off x="10173719" y="4793625"/>
            <a:ext cx="1885928" cy="72162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Detección de fluorescencia mediante un sensor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BDC5EDD7-7BF2-4FAD-B6FD-2D04E5CF118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40259" y="4568680"/>
            <a:ext cx="1188823" cy="1242168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D558B586-45EF-46C6-BDF8-537D5CC3177B}"/>
              </a:ext>
            </a:extLst>
          </p:cNvPr>
          <p:cNvSpPr/>
          <p:nvPr/>
        </p:nvSpPr>
        <p:spPr>
          <a:xfrm>
            <a:off x="8777776" y="4194923"/>
            <a:ext cx="1890261" cy="276999"/>
          </a:xfrm>
          <a:prstGeom prst="rect">
            <a:avLst/>
          </a:prstGeom>
          <a:noFill/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es-E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Detección de los </a:t>
            </a:r>
            <a:r>
              <a:rPr lang="es-E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amplicones</a:t>
            </a:r>
            <a:endParaRPr lang="es-E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0941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9" grpId="0"/>
      <p:bldP spid="52" grpId="0"/>
      <p:bldP spid="53" grpId="0" animBg="1"/>
      <p:bldP spid="54" grpId="0"/>
      <p:bldP spid="55" grpId="0"/>
      <p:bldP spid="58" grpId="0"/>
      <p:bldP spid="64" grpId="0"/>
      <p:bldP spid="65" grpId="0"/>
      <p:bldP spid="66" grpId="0"/>
      <p:bldP spid="67" grpId="0"/>
      <p:bldP spid="68" grpId="0"/>
      <p:bldP spid="36" grpId="0"/>
      <p:bldGraphic spid="4" grpId="0">
        <p:bldAsOne/>
      </p:bldGraphic>
      <p:bldP spid="13" grpId="0" animBg="1"/>
      <p:bldP spid="15" grpId="0"/>
      <p:bldP spid="46" grpId="0"/>
      <p:bldP spid="48" grpId="0" animBg="1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43AF036-E95E-4A59-91DF-915D0E83E9E1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B4D045-307E-4F23-9BC1-084170CE7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CD99782-F2D5-4513-988E-FD8D183DA911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9787744-5265-4422-9A18-CCA327113D7C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3CBF88A-B692-4247-9C49-2B1016133A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6715869"/>
              </p:ext>
            </p:extLst>
          </p:nvPr>
        </p:nvGraphicFramePr>
        <p:xfrm>
          <a:off x="662608" y="2913891"/>
          <a:ext cx="10555771" cy="2851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02DFFD8-1AF9-4C9D-847F-4EDB9E25D7FB}"/>
              </a:ext>
            </a:extLst>
          </p:cNvPr>
          <p:cNvSpPr txBox="1"/>
          <p:nvPr/>
        </p:nvSpPr>
        <p:spPr>
          <a:xfrm>
            <a:off x="583095" y="233721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 Específicos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45BD6539-B10E-4DA8-A422-B4ECE58B4C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120138"/>
              </p:ext>
            </p:extLst>
          </p:nvPr>
        </p:nvGraphicFramePr>
        <p:xfrm>
          <a:off x="662607" y="335415"/>
          <a:ext cx="10555771" cy="2746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8837521-B9F7-4419-A438-CCD095EF1E38}"/>
              </a:ext>
            </a:extLst>
          </p:cNvPr>
          <p:cNvSpPr txBox="1"/>
          <p:nvPr/>
        </p:nvSpPr>
        <p:spPr>
          <a:xfrm>
            <a:off x="583095" y="74796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 General</a:t>
            </a:r>
          </a:p>
        </p:txBody>
      </p:sp>
    </p:spTree>
    <p:extLst>
      <p:ext uri="{BB962C8B-B14F-4D97-AF65-F5344CB8AC3E}">
        <p14:creationId xmlns:p14="http://schemas.microsoft.com/office/powerpoint/2010/main" val="172261949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4FEC98-01E4-4F2D-A853-39196D81A194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8BCDE40-D7DA-4279-B60B-14F80F9B0A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7749366"/>
              </p:ext>
            </p:extLst>
          </p:nvPr>
        </p:nvGraphicFramePr>
        <p:xfrm>
          <a:off x="773901" y="4073251"/>
          <a:ext cx="4206824" cy="2344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CuadroTexto 5">
            <a:extLst>
              <a:ext uri="{FF2B5EF4-FFF2-40B4-BE49-F238E27FC236}">
                <a16:creationId xmlns:a16="http://schemas.microsoft.com/office/drawing/2014/main" id="{D56B4914-E6DB-438D-BD8F-9897E5D623E8}"/>
              </a:ext>
            </a:extLst>
          </p:cNvPr>
          <p:cNvSpPr txBox="1"/>
          <p:nvPr/>
        </p:nvSpPr>
        <p:spPr>
          <a:xfrm>
            <a:off x="352537" y="801090"/>
            <a:ext cx="3495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Colecta del Material de Estudio</a:t>
            </a:r>
          </a:p>
        </p:txBody>
      </p:sp>
      <p:sp>
        <p:nvSpPr>
          <p:cNvPr id="15" name="CuadroTexto 5">
            <a:extLst>
              <a:ext uri="{FF2B5EF4-FFF2-40B4-BE49-F238E27FC236}">
                <a16:creationId xmlns:a16="http://schemas.microsoft.com/office/drawing/2014/main" id="{303B1C34-E07E-4C1F-BEAB-24E24E196A10}"/>
              </a:ext>
            </a:extLst>
          </p:cNvPr>
          <p:cNvSpPr txBox="1"/>
          <p:nvPr/>
        </p:nvSpPr>
        <p:spPr>
          <a:xfrm>
            <a:off x="424329" y="3384811"/>
            <a:ext cx="1928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Fases de Estudio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69FBDFF-74AE-4304-87FB-71FD4335E4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7006" y="1292612"/>
            <a:ext cx="1234547" cy="182895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4517905-FAB2-4A69-97BD-AB51C727B8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594" y="1705662"/>
            <a:ext cx="1205335" cy="1162478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B3E0F3D-0095-4FA2-8619-2C3F6FF0B5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0686" y="1934003"/>
            <a:ext cx="1205335" cy="116247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0931FAF2-0178-43B6-A7A4-E20365F318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643" y="1474005"/>
            <a:ext cx="1205335" cy="1162478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D5DC505A-A364-4FD6-93D7-7A48ECA0E1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806" y="1908914"/>
            <a:ext cx="1205335" cy="1162478"/>
          </a:xfrm>
          <a:prstGeom prst="rect">
            <a:avLst/>
          </a:prstGeom>
        </p:spPr>
      </p:pic>
      <p:pic>
        <p:nvPicPr>
          <p:cNvPr id="1034" name="Picture 10" descr="Provincia de Loja - Wikipedia, la enciclopedia libre">
            <a:extLst>
              <a:ext uri="{FF2B5EF4-FFF2-40B4-BE49-F238E27FC236}">
                <a16:creationId xmlns:a16="http://schemas.microsoft.com/office/drawing/2014/main" id="{2DD946ED-0DAB-4F6B-B6DF-5C6A50C40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826" y="1491828"/>
            <a:ext cx="1456899" cy="15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71B27089-F53B-4A04-B274-F58961D67B57}"/>
              </a:ext>
            </a:extLst>
          </p:cNvPr>
          <p:cNvSpPr/>
          <p:nvPr/>
        </p:nvSpPr>
        <p:spPr>
          <a:xfrm>
            <a:off x="2148863" y="3832501"/>
            <a:ext cx="1409021" cy="4039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chemeClr val="tx1"/>
                </a:solidFill>
              </a:rPr>
              <a:t>DOS FASES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9" name="CuadroTexto 5">
            <a:extLst>
              <a:ext uri="{FF2B5EF4-FFF2-40B4-BE49-F238E27FC236}">
                <a16:creationId xmlns:a16="http://schemas.microsoft.com/office/drawing/2014/main" id="{B4C820E8-677D-4CB1-90CB-59E76BF8DDE0}"/>
              </a:ext>
            </a:extLst>
          </p:cNvPr>
          <p:cNvSpPr txBox="1"/>
          <p:nvPr/>
        </p:nvSpPr>
        <p:spPr>
          <a:xfrm>
            <a:off x="7374299" y="800059"/>
            <a:ext cx="1939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Material Vegetal</a:t>
            </a:r>
          </a:p>
        </p:txBody>
      </p:sp>
      <p:graphicFrame>
        <p:nvGraphicFramePr>
          <p:cNvPr id="30" name="Diagrama 29">
            <a:extLst>
              <a:ext uri="{FF2B5EF4-FFF2-40B4-BE49-F238E27FC236}">
                <a16:creationId xmlns:a16="http://schemas.microsoft.com/office/drawing/2014/main" id="{02F3508E-28EB-4448-AE1D-FC94874C35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589054"/>
              </p:ext>
            </p:extLst>
          </p:nvPr>
        </p:nvGraphicFramePr>
        <p:xfrm>
          <a:off x="7037769" y="1176376"/>
          <a:ext cx="3966801" cy="3774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61826834-C268-4315-896D-AA7E091843F5}"/>
              </a:ext>
            </a:extLst>
          </p:cNvPr>
          <p:cNvSpPr/>
          <p:nvPr/>
        </p:nvSpPr>
        <p:spPr>
          <a:xfrm>
            <a:off x="9419730" y="4960002"/>
            <a:ext cx="1885928" cy="7216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3 repeticiones por variedad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24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4" grpId="0"/>
      <p:bldP spid="15" grpId="0"/>
      <p:bldP spid="22" grpId="0" animBg="1"/>
      <p:bldP spid="29" grpId="0"/>
      <p:bldGraphic spid="30" grpId="0">
        <p:bldAsOne/>
      </p:bldGraphic>
      <p:bldP spid="31" grpId="0" animBg="1"/>
    </p:bldLst>
  </p:timing>
</p:sld>
</file>

<file path=ppt/theme/theme1.xml><?xml version="1.0" encoding="utf-8"?>
<a:theme xmlns:a="http://schemas.openxmlformats.org/drawingml/2006/main" name="TemaESP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2">
      <a:majorFont>
        <a:latin typeface="Berlin Sans FB Demi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ción1" id="{0F9E024F-55E6-40A2-91F2-5D07BA05CD51}" vid="{2E3A5D47-31DE-42F3-B788-4F47F3D716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37929</TotalTime>
  <Words>2430</Words>
  <Application>Microsoft Office PowerPoint</Application>
  <PresentationFormat>Panorámica</PresentationFormat>
  <Paragraphs>471</Paragraphs>
  <Slides>27</Slides>
  <Notes>24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5" baseType="lpstr">
      <vt:lpstr>Arial</vt:lpstr>
      <vt:lpstr>Arial</vt:lpstr>
      <vt:lpstr>Berlin Sans FB Demi</vt:lpstr>
      <vt:lpstr>Calibri</vt:lpstr>
      <vt:lpstr>Symbol</vt:lpstr>
      <vt:lpstr>Tw Cen MT</vt:lpstr>
      <vt:lpstr>TemaESPE</vt:lpstr>
      <vt:lpstr>CorelDRAW</vt:lpstr>
      <vt:lpstr>Presentación de PowerPoint</vt:lpstr>
      <vt:lpstr>PARTICIPANTES</vt:lpstr>
      <vt:lpstr>ÍNDICE DE CONTENIDOS</vt:lpstr>
      <vt:lpstr>INTRODUCCIÓN</vt:lpstr>
      <vt:lpstr>INTRODUCCIÓN</vt:lpstr>
      <vt:lpstr>INTRODUCCIÓN</vt:lpstr>
      <vt:lpstr>INTRODUCCIÓN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Andrius</dc:creator>
  <cp:lastModifiedBy>Andres Reyes</cp:lastModifiedBy>
  <cp:revision>1119</cp:revision>
  <dcterms:created xsi:type="dcterms:W3CDTF">2016-12-30T05:03:01Z</dcterms:created>
  <dcterms:modified xsi:type="dcterms:W3CDTF">2021-10-06T01:41:17Z</dcterms:modified>
</cp:coreProperties>
</file>