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57" r:id="rId3"/>
    <p:sldId id="275" r:id="rId4"/>
    <p:sldId id="426" r:id="rId5"/>
    <p:sldId id="427" r:id="rId6"/>
    <p:sldId id="428" r:id="rId7"/>
    <p:sldId id="447" r:id="rId8"/>
    <p:sldId id="430" r:id="rId9"/>
    <p:sldId id="431" r:id="rId10"/>
    <p:sldId id="432" r:id="rId11"/>
    <p:sldId id="434" r:id="rId12"/>
    <p:sldId id="433" r:id="rId13"/>
    <p:sldId id="435" r:id="rId14"/>
    <p:sldId id="436" r:id="rId15"/>
    <p:sldId id="437" r:id="rId16"/>
    <p:sldId id="438" r:id="rId17"/>
    <p:sldId id="439" r:id="rId18"/>
    <p:sldId id="440" r:id="rId19"/>
    <p:sldId id="441" r:id="rId20"/>
    <p:sldId id="442" r:id="rId21"/>
    <p:sldId id="443" r:id="rId22"/>
    <p:sldId id="444" r:id="rId23"/>
    <p:sldId id="445" r:id="rId24"/>
    <p:sldId id="446" r:id="rId25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A50021"/>
    <a:srgbClr val="0000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216" y="20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2C7588-EE83-48E3-B432-05B5760AD807}" type="doc">
      <dgm:prSet loTypeId="urn:microsoft.com/office/officeart/2005/8/layout/list1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A2FA20D3-86D5-BD45-A316-F780836C5E8D}">
      <dgm:prSet/>
      <dgm:spPr/>
      <dgm:t>
        <a:bodyPr/>
        <a:lstStyle/>
        <a:p>
          <a:r>
            <a:rPr lang="es-ES_tradnl" dirty="0"/>
            <a:t>¿Cuáles fueron las limitaciones del Sistema de Inteligencia Militar durante las protestas sociales de octubre de 2019 y su influencia en la planificación de las operaciones de ámbito interno?</a:t>
          </a:r>
          <a:endParaRPr lang="es-EC" dirty="0"/>
        </a:p>
      </dgm:t>
    </dgm:pt>
    <dgm:pt modelId="{7DF091FA-60A8-6449-B74F-43A500050ACA}" type="sibTrans" cxnId="{DC8A5DDF-E212-0644-B1EE-C73857EFBCDA}">
      <dgm:prSet/>
      <dgm:spPr/>
      <dgm:t>
        <a:bodyPr/>
        <a:lstStyle/>
        <a:p>
          <a:endParaRPr lang="es-ES"/>
        </a:p>
      </dgm:t>
    </dgm:pt>
    <dgm:pt modelId="{BB100873-C2D2-3D41-B767-E96C91BBDB36}" type="parTrans" cxnId="{DC8A5DDF-E212-0644-B1EE-C73857EFBCDA}">
      <dgm:prSet/>
      <dgm:spPr/>
      <dgm:t>
        <a:bodyPr/>
        <a:lstStyle/>
        <a:p>
          <a:endParaRPr lang="es-ES"/>
        </a:p>
      </dgm:t>
    </dgm:pt>
    <dgm:pt modelId="{0F9B919A-5735-44DB-AC1C-790A0E139EF0}">
      <dgm:prSet/>
      <dgm:spPr/>
      <dgm:t>
        <a:bodyPr/>
        <a:lstStyle/>
        <a:p>
          <a:r>
            <a:rPr lang="es-EC" dirty="0"/>
            <a:t>Formulación del Problema</a:t>
          </a:r>
        </a:p>
      </dgm:t>
    </dgm:pt>
    <dgm:pt modelId="{1EA64A5E-3A0B-49E7-9E20-D275F83AF495}" type="sibTrans" cxnId="{1EA46215-4551-4C41-8044-BEF9EC48D40A}">
      <dgm:prSet/>
      <dgm:spPr/>
      <dgm:t>
        <a:bodyPr/>
        <a:lstStyle/>
        <a:p>
          <a:endParaRPr lang="es-EC"/>
        </a:p>
      </dgm:t>
    </dgm:pt>
    <dgm:pt modelId="{D6322D9D-9ADD-46EF-8BC3-350126358C12}" type="parTrans" cxnId="{1EA46215-4551-4C41-8044-BEF9EC48D40A}">
      <dgm:prSet/>
      <dgm:spPr/>
      <dgm:t>
        <a:bodyPr/>
        <a:lstStyle/>
        <a:p>
          <a:endParaRPr lang="es-EC"/>
        </a:p>
      </dgm:t>
    </dgm:pt>
    <dgm:pt modelId="{9156D1BC-F2D8-4C14-A054-077320923F0F}" type="pres">
      <dgm:prSet presAssocID="{422C7588-EE83-48E3-B432-05B5760AD807}" presName="linear" presStyleCnt="0">
        <dgm:presLayoutVars>
          <dgm:dir/>
          <dgm:animLvl val="lvl"/>
          <dgm:resizeHandles val="exact"/>
        </dgm:presLayoutVars>
      </dgm:prSet>
      <dgm:spPr/>
    </dgm:pt>
    <dgm:pt modelId="{1A933AFE-BDAA-1544-9B76-F87E131CF67A}" type="pres">
      <dgm:prSet presAssocID="{0F9B919A-5735-44DB-AC1C-790A0E139EF0}" presName="parentLin" presStyleCnt="0"/>
      <dgm:spPr/>
    </dgm:pt>
    <dgm:pt modelId="{33DA3BE0-9E7B-024F-BD20-E3C02E007C73}" type="pres">
      <dgm:prSet presAssocID="{0F9B919A-5735-44DB-AC1C-790A0E139EF0}" presName="parentLeftMargin" presStyleLbl="node1" presStyleIdx="0" presStyleCnt="1"/>
      <dgm:spPr/>
    </dgm:pt>
    <dgm:pt modelId="{9B9F9106-9154-5B4A-9EB2-2A6795731983}" type="pres">
      <dgm:prSet presAssocID="{0F9B919A-5735-44DB-AC1C-790A0E139EF0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79AF0FF7-14FB-314C-AFE7-E5D888BF7F5E}" type="pres">
      <dgm:prSet presAssocID="{0F9B919A-5735-44DB-AC1C-790A0E139EF0}" presName="negativeSpace" presStyleCnt="0"/>
      <dgm:spPr/>
    </dgm:pt>
    <dgm:pt modelId="{D0A3E457-386E-0E41-B455-BA683A1EE9A8}" type="pres">
      <dgm:prSet presAssocID="{0F9B919A-5735-44DB-AC1C-790A0E139EF0}" presName="childText" presStyleLbl="conFgAcc1" presStyleIdx="0" presStyleCnt="1" custLinFactNeighborX="-437" custLinFactNeighborY="2245">
        <dgm:presLayoutVars>
          <dgm:bulletEnabled val="1"/>
        </dgm:presLayoutVars>
      </dgm:prSet>
      <dgm:spPr/>
    </dgm:pt>
  </dgm:ptLst>
  <dgm:cxnLst>
    <dgm:cxn modelId="{782B0714-17A5-9841-91F1-F3966DC823F4}" type="presOf" srcId="{0F9B919A-5735-44DB-AC1C-790A0E139EF0}" destId="{33DA3BE0-9E7B-024F-BD20-E3C02E007C73}" srcOrd="0" destOrd="0" presId="urn:microsoft.com/office/officeart/2005/8/layout/list1"/>
    <dgm:cxn modelId="{1EA46215-4551-4C41-8044-BEF9EC48D40A}" srcId="{422C7588-EE83-48E3-B432-05B5760AD807}" destId="{0F9B919A-5735-44DB-AC1C-790A0E139EF0}" srcOrd="0" destOrd="0" parTransId="{D6322D9D-9ADD-46EF-8BC3-350126358C12}" sibTransId="{1EA64A5E-3A0B-49E7-9E20-D275F83AF495}"/>
    <dgm:cxn modelId="{1ED4DC29-D55C-41BF-939B-554BB7EF5BC2}" type="presOf" srcId="{422C7588-EE83-48E3-B432-05B5760AD807}" destId="{9156D1BC-F2D8-4C14-A054-077320923F0F}" srcOrd="0" destOrd="0" presId="urn:microsoft.com/office/officeart/2005/8/layout/list1"/>
    <dgm:cxn modelId="{453D3AAE-D99E-7842-9BAB-9E4FC463E4B9}" type="presOf" srcId="{A2FA20D3-86D5-BD45-A316-F780836C5E8D}" destId="{D0A3E457-386E-0E41-B455-BA683A1EE9A8}" srcOrd="0" destOrd="0" presId="urn:microsoft.com/office/officeart/2005/8/layout/list1"/>
    <dgm:cxn modelId="{96FBA5C8-53AB-7B47-AE78-F32FA6EFB9A7}" type="presOf" srcId="{0F9B919A-5735-44DB-AC1C-790A0E139EF0}" destId="{9B9F9106-9154-5B4A-9EB2-2A6795731983}" srcOrd="1" destOrd="0" presId="urn:microsoft.com/office/officeart/2005/8/layout/list1"/>
    <dgm:cxn modelId="{DC8A5DDF-E212-0644-B1EE-C73857EFBCDA}" srcId="{0F9B919A-5735-44DB-AC1C-790A0E139EF0}" destId="{A2FA20D3-86D5-BD45-A316-F780836C5E8D}" srcOrd="0" destOrd="0" parTransId="{BB100873-C2D2-3D41-B767-E96C91BBDB36}" sibTransId="{7DF091FA-60A8-6449-B74F-43A500050ACA}"/>
    <dgm:cxn modelId="{1AF874D2-C983-2D43-BDA5-6A2ED1FA96E0}" type="presParOf" srcId="{9156D1BC-F2D8-4C14-A054-077320923F0F}" destId="{1A933AFE-BDAA-1544-9B76-F87E131CF67A}" srcOrd="0" destOrd="0" presId="urn:microsoft.com/office/officeart/2005/8/layout/list1"/>
    <dgm:cxn modelId="{9475553B-1473-7746-864E-229463E5290E}" type="presParOf" srcId="{1A933AFE-BDAA-1544-9B76-F87E131CF67A}" destId="{33DA3BE0-9E7B-024F-BD20-E3C02E007C73}" srcOrd="0" destOrd="0" presId="urn:microsoft.com/office/officeart/2005/8/layout/list1"/>
    <dgm:cxn modelId="{079A6978-25BA-5E4B-B5BD-18FDA4768ED7}" type="presParOf" srcId="{1A933AFE-BDAA-1544-9B76-F87E131CF67A}" destId="{9B9F9106-9154-5B4A-9EB2-2A6795731983}" srcOrd="1" destOrd="0" presId="urn:microsoft.com/office/officeart/2005/8/layout/list1"/>
    <dgm:cxn modelId="{5CE5C900-39BB-644D-8558-051CCB2F811A}" type="presParOf" srcId="{9156D1BC-F2D8-4C14-A054-077320923F0F}" destId="{79AF0FF7-14FB-314C-AFE7-E5D888BF7F5E}" srcOrd="1" destOrd="0" presId="urn:microsoft.com/office/officeart/2005/8/layout/list1"/>
    <dgm:cxn modelId="{864CD40C-2FA2-FB48-96DB-5ED1C810168D}" type="presParOf" srcId="{9156D1BC-F2D8-4C14-A054-077320923F0F}" destId="{D0A3E457-386E-0E41-B455-BA683A1EE9A8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F415AA9-8676-4940-A0F4-F0E3220A7188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E5CAD662-9E03-41D3-93D1-C2F76A60DE7C}">
      <dgm:prSet phldrT="[Texto]"/>
      <dgm:spPr/>
      <dgm:t>
        <a:bodyPr/>
        <a:lstStyle/>
        <a:p>
          <a:r>
            <a:rPr lang="es-MX" dirty="0"/>
            <a:t>Pérdida de utilidad y oportunidad.</a:t>
          </a:r>
        </a:p>
      </dgm:t>
    </dgm:pt>
    <dgm:pt modelId="{1BBA7AA9-D0ED-4D57-B8BA-3642F5E058DA}" type="parTrans" cxnId="{6176D021-8174-4420-9528-47ADF870896E}">
      <dgm:prSet/>
      <dgm:spPr/>
      <dgm:t>
        <a:bodyPr/>
        <a:lstStyle/>
        <a:p>
          <a:endParaRPr lang="es-MX"/>
        </a:p>
      </dgm:t>
    </dgm:pt>
    <dgm:pt modelId="{01002C58-5CF8-4C58-923E-3E55267482A2}" type="sibTrans" cxnId="{6176D021-8174-4420-9528-47ADF870896E}">
      <dgm:prSet/>
      <dgm:spPr/>
      <dgm:t>
        <a:bodyPr/>
        <a:lstStyle/>
        <a:p>
          <a:endParaRPr lang="es-MX"/>
        </a:p>
      </dgm:t>
    </dgm:pt>
    <dgm:pt modelId="{C6B755EB-1292-4D6B-A08B-E1443E4B16AF}">
      <dgm:prSet phldrT="[Texto]"/>
      <dgm:spPr/>
      <dgm:t>
        <a:bodyPr/>
        <a:lstStyle/>
        <a:p>
          <a:r>
            <a:rPr lang="es-MX" dirty="0"/>
            <a:t>PROPUESTA</a:t>
          </a:r>
        </a:p>
      </dgm:t>
    </dgm:pt>
    <dgm:pt modelId="{F8E43304-45B8-43BB-8215-310C081BAD52}" type="parTrans" cxnId="{F7773287-D6AB-408B-BF95-8EBE9E58B5AC}">
      <dgm:prSet/>
      <dgm:spPr/>
      <dgm:t>
        <a:bodyPr/>
        <a:lstStyle/>
        <a:p>
          <a:endParaRPr lang="es-MX"/>
        </a:p>
      </dgm:t>
    </dgm:pt>
    <dgm:pt modelId="{07D9E615-2F1D-409A-8AB7-0DE55A891A83}" type="sibTrans" cxnId="{F7773287-D6AB-408B-BF95-8EBE9E58B5AC}">
      <dgm:prSet/>
      <dgm:spPr/>
      <dgm:t>
        <a:bodyPr/>
        <a:lstStyle/>
        <a:p>
          <a:endParaRPr lang="es-MX"/>
        </a:p>
      </dgm:t>
    </dgm:pt>
    <dgm:pt modelId="{62629A8D-43CD-440F-A4AD-4CD87E2E1ABC}">
      <dgm:prSet phldrT="[Texto]"/>
      <dgm:spPr/>
      <dgm:t>
        <a:bodyPr/>
        <a:lstStyle/>
        <a:p>
          <a:r>
            <a:rPr lang="es-MX" dirty="0"/>
            <a:t>Reorganización de las redes de búsqueda a nivel nacional. Jefe de red en el COIMC.</a:t>
          </a:r>
        </a:p>
      </dgm:t>
    </dgm:pt>
    <dgm:pt modelId="{E18845C4-C042-4568-A8A2-6C610CCFD39C}" type="parTrans" cxnId="{8CD20CFD-DA99-4274-9EEE-74C50863F476}">
      <dgm:prSet/>
      <dgm:spPr/>
      <dgm:t>
        <a:bodyPr/>
        <a:lstStyle/>
        <a:p>
          <a:endParaRPr lang="es-MX"/>
        </a:p>
      </dgm:t>
    </dgm:pt>
    <dgm:pt modelId="{447FFBC6-FB01-4A16-B2AE-B2FEFC54FE7D}" type="sibTrans" cxnId="{8CD20CFD-DA99-4274-9EEE-74C50863F476}">
      <dgm:prSet/>
      <dgm:spPr/>
      <dgm:t>
        <a:bodyPr/>
        <a:lstStyle/>
        <a:p>
          <a:endParaRPr lang="es-MX"/>
        </a:p>
      </dgm:t>
    </dgm:pt>
    <dgm:pt modelId="{B0D626A6-72CB-4959-91D2-12F3C00BE578}">
      <dgm:prSet/>
      <dgm:spPr/>
      <dgm:t>
        <a:bodyPr/>
        <a:lstStyle/>
        <a:p>
          <a:r>
            <a:rPr lang="es-MX" dirty="0"/>
            <a:t>Recorrido del Pedido de búsqueda de información: Analista CAPDI – Jefe de Sección – Jefe del C.A – JEM COIMC – JEFE COIMC - CMTE GIMC – Subcomandante – C.A – Destacamento – Agente.</a:t>
          </a:r>
        </a:p>
      </dgm:t>
    </dgm:pt>
    <dgm:pt modelId="{7A5927D9-40E5-4020-9F7E-6C2BD58D677A}" type="parTrans" cxnId="{DE39A4A2-BC91-4CB3-B8E2-05866306EA75}">
      <dgm:prSet/>
      <dgm:spPr/>
      <dgm:t>
        <a:bodyPr/>
        <a:lstStyle/>
        <a:p>
          <a:endParaRPr lang="es-MX"/>
        </a:p>
      </dgm:t>
    </dgm:pt>
    <dgm:pt modelId="{269E2F49-0111-4552-947D-D5A0F6CFC7B7}" type="sibTrans" cxnId="{DE39A4A2-BC91-4CB3-B8E2-05866306EA75}">
      <dgm:prSet/>
      <dgm:spPr/>
      <dgm:t>
        <a:bodyPr/>
        <a:lstStyle/>
        <a:p>
          <a:endParaRPr lang="es-MX"/>
        </a:p>
      </dgm:t>
    </dgm:pt>
    <dgm:pt modelId="{DE9101AD-C1CD-4086-AC81-D4E8C4C2E653}">
      <dgm:prSet phldrT="[Texto]"/>
      <dgm:spPr/>
      <dgm:t>
        <a:bodyPr/>
        <a:lstStyle/>
        <a:p>
          <a:r>
            <a:rPr lang="es-MX" dirty="0"/>
            <a:t>Grupos de comunicación entre redes de los diferentes Grupos.</a:t>
          </a:r>
        </a:p>
      </dgm:t>
    </dgm:pt>
    <dgm:pt modelId="{9C4B0C4F-A894-4FFB-9D41-013233119650}" type="parTrans" cxnId="{EBB16436-1ACE-4C7E-BE0B-D3E68BBFED3A}">
      <dgm:prSet/>
      <dgm:spPr/>
      <dgm:t>
        <a:bodyPr/>
        <a:lstStyle/>
        <a:p>
          <a:endParaRPr lang="es-MX"/>
        </a:p>
      </dgm:t>
    </dgm:pt>
    <dgm:pt modelId="{E8FEA5BB-540E-427D-9976-2E2503CEB1E4}" type="sibTrans" cxnId="{EBB16436-1ACE-4C7E-BE0B-D3E68BBFED3A}">
      <dgm:prSet/>
      <dgm:spPr/>
      <dgm:t>
        <a:bodyPr/>
        <a:lstStyle/>
        <a:p>
          <a:endParaRPr lang="es-MX"/>
        </a:p>
      </dgm:t>
    </dgm:pt>
    <dgm:pt modelId="{CE127DFD-3E7F-49C2-9186-7FEFD2EF9F29}">
      <dgm:prSet phldrT="[Texto]"/>
      <dgm:spPr/>
      <dgm:t>
        <a:bodyPr/>
        <a:lstStyle/>
        <a:p>
          <a:r>
            <a:rPr lang="es-MX" dirty="0"/>
            <a:t>Capacitación de los blancos a nivel nacional. </a:t>
          </a:r>
        </a:p>
      </dgm:t>
    </dgm:pt>
    <dgm:pt modelId="{FA657094-B986-43AF-83E6-CA07C232CEFB}" type="parTrans" cxnId="{9458F1B8-9E96-43E0-848D-2980E0503EAD}">
      <dgm:prSet/>
      <dgm:spPr/>
      <dgm:t>
        <a:bodyPr/>
        <a:lstStyle/>
        <a:p>
          <a:endParaRPr lang="es-MX"/>
        </a:p>
      </dgm:t>
    </dgm:pt>
    <dgm:pt modelId="{2FA89487-8CA4-4822-96FC-FAE5248FBE49}" type="sibTrans" cxnId="{9458F1B8-9E96-43E0-848D-2980E0503EAD}">
      <dgm:prSet/>
      <dgm:spPr/>
      <dgm:t>
        <a:bodyPr/>
        <a:lstStyle/>
        <a:p>
          <a:endParaRPr lang="es-MX"/>
        </a:p>
      </dgm:t>
    </dgm:pt>
    <dgm:pt modelId="{5C84AE85-82BF-46FA-B271-ACF9BFB5F238}" type="pres">
      <dgm:prSet presAssocID="{4F415AA9-8676-4940-A0F4-F0E3220A7188}" presName="Name0" presStyleCnt="0">
        <dgm:presLayoutVars>
          <dgm:dir/>
          <dgm:animLvl val="lvl"/>
          <dgm:resizeHandles/>
        </dgm:presLayoutVars>
      </dgm:prSet>
      <dgm:spPr/>
    </dgm:pt>
    <dgm:pt modelId="{1FDAC5AC-F754-4462-8FE0-9EE08BEDCD28}" type="pres">
      <dgm:prSet presAssocID="{E5CAD662-9E03-41D3-93D1-C2F76A60DE7C}" presName="linNode" presStyleCnt="0"/>
      <dgm:spPr/>
    </dgm:pt>
    <dgm:pt modelId="{9394A27D-9DED-43B0-8551-A9EBEBEC7E37}" type="pres">
      <dgm:prSet presAssocID="{E5CAD662-9E03-41D3-93D1-C2F76A60DE7C}" presName="parentShp" presStyleLbl="node1" presStyleIdx="0" presStyleCnt="2" custScaleX="70395">
        <dgm:presLayoutVars>
          <dgm:bulletEnabled val="1"/>
        </dgm:presLayoutVars>
      </dgm:prSet>
      <dgm:spPr/>
    </dgm:pt>
    <dgm:pt modelId="{295A557D-4065-4C87-A397-87798013B312}" type="pres">
      <dgm:prSet presAssocID="{E5CAD662-9E03-41D3-93D1-C2F76A60DE7C}" presName="childShp" presStyleLbl="bgAccFollowNode1" presStyleIdx="0" presStyleCnt="2">
        <dgm:presLayoutVars>
          <dgm:bulletEnabled val="1"/>
        </dgm:presLayoutVars>
      </dgm:prSet>
      <dgm:spPr/>
    </dgm:pt>
    <dgm:pt modelId="{B951182E-B522-4F39-B17B-E087224E4BF1}" type="pres">
      <dgm:prSet presAssocID="{01002C58-5CF8-4C58-923E-3E55267482A2}" presName="spacing" presStyleCnt="0"/>
      <dgm:spPr/>
    </dgm:pt>
    <dgm:pt modelId="{8992C6D4-7501-49C0-881C-E55BA4E24A7F}" type="pres">
      <dgm:prSet presAssocID="{C6B755EB-1292-4D6B-A08B-E1443E4B16AF}" presName="linNode" presStyleCnt="0"/>
      <dgm:spPr/>
    </dgm:pt>
    <dgm:pt modelId="{55BC9507-AEF5-4BD3-BE1F-BA53DAA5F483}" type="pres">
      <dgm:prSet presAssocID="{C6B755EB-1292-4D6B-A08B-E1443E4B16AF}" presName="parentShp" presStyleLbl="node1" presStyleIdx="1" presStyleCnt="2" custScaleX="73684">
        <dgm:presLayoutVars>
          <dgm:bulletEnabled val="1"/>
        </dgm:presLayoutVars>
      </dgm:prSet>
      <dgm:spPr/>
    </dgm:pt>
    <dgm:pt modelId="{027E7B83-7EB3-4305-AF93-6E31F68AB6CE}" type="pres">
      <dgm:prSet presAssocID="{C6B755EB-1292-4D6B-A08B-E1443E4B16AF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804B9406-3672-4E8A-A02B-B10ADBC46DB8}" type="presOf" srcId="{DE9101AD-C1CD-4086-AC81-D4E8C4C2E653}" destId="{027E7B83-7EB3-4305-AF93-6E31F68AB6CE}" srcOrd="0" destOrd="1" presId="urn:microsoft.com/office/officeart/2005/8/layout/vList6"/>
    <dgm:cxn modelId="{6176D021-8174-4420-9528-47ADF870896E}" srcId="{4F415AA9-8676-4940-A0F4-F0E3220A7188}" destId="{E5CAD662-9E03-41D3-93D1-C2F76A60DE7C}" srcOrd="0" destOrd="0" parTransId="{1BBA7AA9-D0ED-4D57-B8BA-3642F5E058DA}" sibTransId="{01002C58-5CF8-4C58-923E-3E55267482A2}"/>
    <dgm:cxn modelId="{9729632C-7CAF-4148-A3CE-060E58B74CEE}" type="presOf" srcId="{C6B755EB-1292-4D6B-A08B-E1443E4B16AF}" destId="{55BC9507-AEF5-4BD3-BE1F-BA53DAA5F483}" srcOrd="0" destOrd="0" presId="urn:microsoft.com/office/officeart/2005/8/layout/vList6"/>
    <dgm:cxn modelId="{EBB16436-1ACE-4C7E-BE0B-D3E68BBFED3A}" srcId="{C6B755EB-1292-4D6B-A08B-E1443E4B16AF}" destId="{DE9101AD-C1CD-4086-AC81-D4E8C4C2E653}" srcOrd="1" destOrd="0" parTransId="{9C4B0C4F-A894-4FFB-9D41-013233119650}" sibTransId="{E8FEA5BB-540E-427D-9976-2E2503CEB1E4}"/>
    <dgm:cxn modelId="{6C8DCB37-9445-45C4-B9B0-7EF1EE735DCD}" type="presOf" srcId="{B0D626A6-72CB-4959-91D2-12F3C00BE578}" destId="{295A557D-4065-4C87-A397-87798013B312}" srcOrd="0" destOrd="0" presId="urn:microsoft.com/office/officeart/2005/8/layout/vList6"/>
    <dgm:cxn modelId="{94D9AE63-D1EC-46F1-A185-6FE94B58AA00}" type="presOf" srcId="{CE127DFD-3E7F-49C2-9186-7FEFD2EF9F29}" destId="{027E7B83-7EB3-4305-AF93-6E31F68AB6CE}" srcOrd="0" destOrd="2" presId="urn:microsoft.com/office/officeart/2005/8/layout/vList6"/>
    <dgm:cxn modelId="{F7773287-D6AB-408B-BF95-8EBE9E58B5AC}" srcId="{4F415AA9-8676-4940-A0F4-F0E3220A7188}" destId="{C6B755EB-1292-4D6B-A08B-E1443E4B16AF}" srcOrd="1" destOrd="0" parTransId="{F8E43304-45B8-43BB-8215-310C081BAD52}" sibTransId="{07D9E615-2F1D-409A-8AB7-0DE55A891A83}"/>
    <dgm:cxn modelId="{6BE9FF8B-C796-4E4B-AF40-1407522139EB}" type="presOf" srcId="{62629A8D-43CD-440F-A4AD-4CD87E2E1ABC}" destId="{027E7B83-7EB3-4305-AF93-6E31F68AB6CE}" srcOrd="0" destOrd="0" presId="urn:microsoft.com/office/officeart/2005/8/layout/vList6"/>
    <dgm:cxn modelId="{0486B795-0CF4-4FCE-9107-E960129C751E}" type="presOf" srcId="{4F415AA9-8676-4940-A0F4-F0E3220A7188}" destId="{5C84AE85-82BF-46FA-B271-ACF9BFB5F238}" srcOrd="0" destOrd="0" presId="urn:microsoft.com/office/officeart/2005/8/layout/vList6"/>
    <dgm:cxn modelId="{DE39A4A2-BC91-4CB3-B8E2-05866306EA75}" srcId="{E5CAD662-9E03-41D3-93D1-C2F76A60DE7C}" destId="{B0D626A6-72CB-4959-91D2-12F3C00BE578}" srcOrd="0" destOrd="0" parTransId="{7A5927D9-40E5-4020-9F7E-6C2BD58D677A}" sibTransId="{269E2F49-0111-4552-947D-D5A0F6CFC7B7}"/>
    <dgm:cxn modelId="{9458F1B8-9E96-43E0-848D-2980E0503EAD}" srcId="{C6B755EB-1292-4D6B-A08B-E1443E4B16AF}" destId="{CE127DFD-3E7F-49C2-9186-7FEFD2EF9F29}" srcOrd="2" destOrd="0" parTransId="{FA657094-B986-43AF-83E6-CA07C232CEFB}" sibTransId="{2FA89487-8CA4-4822-96FC-FAE5248FBE49}"/>
    <dgm:cxn modelId="{EDBD04E2-7122-493D-8EE2-3549E502C242}" type="presOf" srcId="{E5CAD662-9E03-41D3-93D1-C2F76A60DE7C}" destId="{9394A27D-9DED-43B0-8551-A9EBEBEC7E37}" srcOrd="0" destOrd="0" presId="urn:microsoft.com/office/officeart/2005/8/layout/vList6"/>
    <dgm:cxn modelId="{8CD20CFD-DA99-4274-9EEE-74C50863F476}" srcId="{C6B755EB-1292-4D6B-A08B-E1443E4B16AF}" destId="{62629A8D-43CD-440F-A4AD-4CD87E2E1ABC}" srcOrd="0" destOrd="0" parTransId="{E18845C4-C042-4568-A8A2-6C610CCFD39C}" sibTransId="{447FFBC6-FB01-4A16-B2AE-B2FEFC54FE7D}"/>
    <dgm:cxn modelId="{24523B51-E995-438C-B0E3-BFB5F68FFDD3}" type="presParOf" srcId="{5C84AE85-82BF-46FA-B271-ACF9BFB5F238}" destId="{1FDAC5AC-F754-4462-8FE0-9EE08BEDCD28}" srcOrd="0" destOrd="0" presId="urn:microsoft.com/office/officeart/2005/8/layout/vList6"/>
    <dgm:cxn modelId="{0694EF58-5075-4CCB-858C-CA2A50E35A3C}" type="presParOf" srcId="{1FDAC5AC-F754-4462-8FE0-9EE08BEDCD28}" destId="{9394A27D-9DED-43B0-8551-A9EBEBEC7E37}" srcOrd="0" destOrd="0" presId="urn:microsoft.com/office/officeart/2005/8/layout/vList6"/>
    <dgm:cxn modelId="{24483933-FEA9-42D6-A1D2-E355CD6A46D6}" type="presParOf" srcId="{1FDAC5AC-F754-4462-8FE0-9EE08BEDCD28}" destId="{295A557D-4065-4C87-A397-87798013B312}" srcOrd="1" destOrd="0" presId="urn:microsoft.com/office/officeart/2005/8/layout/vList6"/>
    <dgm:cxn modelId="{84C64D60-7AD9-4BF5-80CB-F6013FADA750}" type="presParOf" srcId="{5C84AE85-82BF-46FA-B271-ACF9BFB5F238}" destId="{B951182E-B522-4F39-B17B-E087224E4BF1}" srcOrd="1" destOrd="0" presId="urn:microsoft.com/office/officeart/2005/8/layout/vList6"/>
    <dgm:cxn modelId="{FDA6F39F-41F4-447D-9361-CF3350560071}" type="presParOf" srcId="{5C84AE85-82BF-46FA-B271-ACF9BFB5F238}" destId="{8992C6D4-7501-49C0-881C-E55BA4E24A7F}" srcOrd="2" destOrd="0" presId="urn:microsoft.com/office/officeart/2005/8/layout/vList6"/>
    <dgm:cxn modelId="{D521D410-4953-4E85-9A3E-3A0B192FAE7A}" type="presParOf" srcId="{8992C6D4-7501-49C0-881C-E55BA4E24A7F}" destId="{55BC9507-AEF5-4BD3-BE1F-BA53DAA5F483}" srcOrd="0" destOrd="0" presId="urn:microsoft.com/office/officeart/2005/8/layout/vList6"/>
    <dgm:cxn modelId="{3A2FD74E-B72F-4205-A684-F2F7817750E8}" type="presParOf" srcId="{8992C6D4-7501-49C0-881C-E55BA4E24A7F}" destId="{027E7B83-7EB3-4305-AF93-6E31F68AB6CE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2C7588-EE83-48E3-B432-05B5760AD807}" type="doc">
      <dgm:prSet loTypeId="urn:microsoft.com/office/officeart/2005/8/layout/vList2" loCatId="list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0F9B919A-5735-44DB-AC1C-790A0E139EF0}">
      <dgm:prSet custT="1"/>
      <dgm:spPr/>
      <dgm:t>
        <a:bodyPr/>
        <a:lstStyle/>
        <a:p>
          <a:r>
            <a:rPr lang="es-EC" sz="4400" dirty="0"/>
            <a:t>Teoría de los sistemas</a:t>
          </a:r>
        </a:p>
      </dgm:t>
    </dgm:pt>
    <dgm:pt modelId="{1EA64A5E-3A0B-49E7-9E20-D275F83AF495}" type="sibTrans" cxnId="{1EA46215-4551-4C41-8044-BEF9EC48D40A}">
      <dgm:prSet/>
      <dgm:spPr/>
      <dgm:t>
        <a:bodyPr/>
        <a:lstStyle/>
        <a:p>
          <a:endParaRPr lang="es-EC" sz="1400"/>
        </a:p>
      </dgm:t>
    </dgm:pt>
    <dgm:pt modelId="{D6322D9D-9ADD-46EF-8BC3-350126358C12}" type="parTrans" cxnId="{1EA46215-4551-4C41-8044-BEF9EC48D40A}">
      <dgm:prSet/>
      <dgm:spPr/>
      <dgm:t>
        <a:bodyPr/>
        <a:lstStyle/>
        <a:p>
          <a:endParaRPr lang="es-EC" sz="1400"/>
        </a:p>
      </dgm:t>
    </dgm:pt>
    <dgm:pt modelId="{6E7B9A12-8AA5-2C4E-91BE-B160E49C95F8}">
      <dgm:prSet custT="1"/>
      <dgm:spPr/>
      <dgm:t>
        <a:bodyPr/>
        <a:lstStyle/>
        <a:p>
          <a:r>
            <a:rPr lang="es-EC" sz="4400" dirty="0"/>
            <a:t>Inteligencia estratégica</a:t>
          </a:r>
        </a:p>
      </dgm:t>
    </dgm:pt>
    <dgm:pt modelId="{D365B27A-2929-5C49-915A-7D1F896361D1}" type="parTrans" cxnId="{0C3C3D3A-6395-3549-9EB7-324144A15B46}">
      <dgm:prSet/>
      <dgm:spPr/>
      <dgm:t>
        <a:bodyPr/>
        <a:lstStyle/>
        <a:p>
          <a:endParaRPr lang="es-MX" sz="1400"/>
        </a:p>
      </dgm:t>
    </dgm:pt>
    <dgm:pt modelId="{C3D20164-CE98-6D4B-8C56-9EC22141B5CB}" type="sibTrans" cxnId="{0C3C3D3A-6395-3549-9EB7-324144A15B46}">
      <dgm:prSet/>
      <dgm:spPr/>
      <dgm:t>
        <a:bodyPr/>
        <a:lstStyle/>
        <a:p>
          <a:endParaRPr lang="es-MX" sz="1400"/>
        </a:p>
      </dgm:t>
    </dgm:pt>
    <dgm:pt modelId="{8EC7CF8A-60DF-3C40-8F75-CA578DC48306}">
      <dgm:prSet custT="1"/>
      <dgm:spPr/>
      <dgm:t>
        <a:bodyPr/>
        <a:lstStyle/>
        <a:p>
          <a:r>
            <a:rPr lang="es-EC" sz="4400" dirty="0"/>
            <a:t>Amenazas y riesgos para el Estado</a:t>
          </a:r>
        </a:p>
      </dgm:t>
    </dgm:pt>
    <dgm:pt modelId="{AB3EC3D0-A2B7-6B46-825F-64C6548D7529}" type="parTrans" cxnId="{B0890871-388B-F44B-BF90-CE6188FDB524}">
      <dgm:prSet/>
      <dgm:spPr/>
      <dgm:t>
        <a:bodyPr/>
        <a:lstStyle/>
        <a:p>
          <a:endParaRPr lang="es-MX" sz="1400"/>
        </a:p>
      </dgm:t>
    </dgm:pt>
    <dgm:pt modelId="{E959B45E-E8C1-6841-A4D0-7F38946564AB}" type="sibTrans" cxnId="{B0890871-388B-F44B-BF90-CE6188FDB524}">
      <dgm:prSet/>
      <dgm:spPr/>
      <dgm:t>
        <a:bodyPr/>
        <a:lstStyle/>
        <a:p>
          <a:endParaRPr lang="es-MX" sz="1400"/>
        </a:p>
      </dgm:t>
    </dgm:pt>
    <dgm:pt modelId="{E8379A42-E17A-6B44-8FA0-0081F347B4C7}">
      <dgm:prSet custT="1"/>
      <dgm:spPr/>
      <dgm:t>
        <a:bodyPr/>
        <a:lstStyle/>
        <a:p>
          <a:r>
            <a:rPr lang="es-MX" sz="4400" dirty="0"/>
            <a:t>Sistema de Nacional de Inteligencia</a:t>
          </a:r>
        </a:p>
      </dgm:t>
    </dgm:pt>
    <dgm:pt modelId="{E747A8DB-6C84-FA4B-9BE9-E0707EA23C62}" type="parTrans" cxnId="{479A6950-0AE5-494A-A8C4-0D991DAB26B7}">
      <dgm:prSet/>
      <dgm:spPr/>
      <dgm:t>
        <a:bodyPr/>
        <a:lstStyle/>
        <a:p>
          <a:endParaRPr lang="es-MX" sz="1400"/>
        </a:p>
      </dgm:t>
    </dgm:pt>
    <dgm:pt modelId="{AF28522D-2F62-7047-9224-827B5876E4B1}" type="sibTrans" cxnId="{479A6950-0AE5-494A-A8C4-0D991DAB26B7}">
      <dgm:prSet/>
      <dgm:spPr/>
      <dgm:t>
        <a:bodyPr/>
        <a:lstStyle/>
        <a:p>
          <a:endParaRPr lang="es-MX" sz="1400"/>
        </a:p>
      </dgm:t>
    </dgm:pt>
    <dgm:pt modelId="{2CC85324-C607-3045-AF2F-ECCA6A5BE458}" type="pres">
      <dgm:prSet presAssocID="{422C7588-EE83-48E3-B432-05B5760AD807}" presName="linear" presStyleCnt="0">
        <dgm:presLayoutVars>
          <dgm:animLvl val="lvl"/>
          <dgm:resizeHandles val="exact"/>
        </dgm:presLayoutVars>
      </dgm:prSet>
      <dgm:spPr/>
    </dgm:pt>
    <dgm:pt modelId="{74EF3BCB-3252-3C4A-AACE-C156F00EF332}" type="pres">
      <dgm:prSet presAssocID="{0F9B919A-5735-44DB-AC1C-790A0E139EF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A2743B1-1E33-E249-8EAF-F17829E36426}" type="pres">
      <dgm:prSet presAssocID="{1EA64A5E-3A0B-49E7-9E20-D275F83AF495}" presName="spacer" presStyleCnt="0"/>
      <dgm:spPr/>
    </dgm:pt>
    <dgm:pt modelId="{6763EC76-CDC8-D543-AAFC-205283BB9A67}" type="pres">
      <dgm:prSet presAssocID="{6E7B9A12-8AA5-2C4E-91BE-B160E49C95F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10C1E1A-7272-314E-976D-07D4E7463097}" type="pres">
      <dgm:prSet presAssocID="{C3D20164-CE98-6D4B-8C56-9EC22141B5CB}" presName="spacer" presStyleCnt="0"/>
      <dgm:spPr/>
    </dgm:pt>
    <dgm:pt modelId="{8696FA4B-3117-7E4C-8BE8-F6F12870563C}" type="pres">
      <dgm:prSet presAssocID="{8EC7CF8A-60DF-3C40-8F75-CA578DC4830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894F4E0-0F64-BE40-AE9E-04279740904A}" type="pres">
      <dgm:prSet presAssocID="{E959B45E-E8C1-6841-A4D0-7F38946564AB}" presName="spacer" presStyleCnt="0"/>
      <dgm:spPr/>
    </dgm:pt>
    <dgm:pt modelId="{05AC1B44-5D5C-F04A-9C8F-CA6E5D68E4A7}" type="pres">
      <dgm:prSet presAssocID="{E8379A42-E17A-6B44-8FA0-0081F347B4C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EA46215-4551-4C41-8044-BEF9EC48D40A}" srcId="{422C7588-EE83-48E3-B432-05B5760AD807}" destId="{0F9B919A-5735-44DB-AC1C-790A0E139EF0}" srcOrd="0" destOrd="0" parTransId="{D6322D9D-9ADD-46EF-8BC3-350126358C12}" sibTransId="{1EA64A5E-3A0B-49E7-9E20-D275F83AF495}"/>
    <dgm:cxn modelId="{0C3C3D3A-6395-3549-9EB7-324144A15B46}" srcId="{422C7588-EE83-48E3-B432-05B5760AD807}" destId="{6E7B9A12-8AA5-2C4E-91BE-B160E49C95F8}" srcOrd="1" destOrd="0" parTransId="{D365B27A-2929-5C49-915A-7D1F896361D1}" sibTransId="{C3D20164-CE98-6D4B-8C56-9EC22141B5CB}"/>
    <dgm:cxn modelId="{DDB34C3C-AF08-774F-BD1F-0867D11051EA}" type="presOf" srcId="{6E7B9A12-8AA5-2C4E-91BE-B160E49C95F8}" destId="{6763EC76-CDC8-D543-AAFC-205283BB9A67}" srcOrd="0" destOrd="0" presId="urn:microsoft.com/office/officeart/2005/8/layout/vList2"/>
    <dgm:cxn modelId="{479A6950-0AE5-494A-A8C4-0D991DAB26B7}" srcId="{422C7588-EE83-48E3-B432-05B5760AD807}" destId="{E8379A42-E17A-6B44-8FA0-0081F347B4C7}" srcOrd="3" destOrd="0" parTransId="{E747A8DB-6C84-FA4B-9BE9-E0707EA23C62}" sibTransId="{AF28522D-2F62-7047-9224-827B5876E4B1}"/>
    <dgm:cxn modelId="{3D344655-FD9A-754A-895C-E70F434AA7A8}" type="presOf" srcId="{422C7588-EE83-48E3-B432-05B5760AD807}" destId="{2CC85324-C607-3045-AF2F-ECCA6A5BE458}" srcOrd="0" destOrd="0" presId="urn:microsoft.com/office/officeart/2005/8/layout/vList2"/>
    <dgm:cxn modelId="{B0890871-388B-F44B-BF90-CE6188FDB524}" srcId="{422C7588-EE83-48E3-B432-05B5760AD807}" destId="{8EC7CF8A-60DF-3C40-8F75-CA578DC48306}" srcOrd="2" destOrd="0" parTransId="{AB3EC3D0-A2B7-6B46-825F-64C6548D7529}" sibTransId="{E959B45E-E8C1-6841-A4D0-7F38946564AB}"/>
    <dgm:cxn modelId="{BD60007F-A6D9-CE48-9E69-0592D2E7D735}" type="presOf" srcId="{0F9B919A-5735-44DB-AC1C-790A0E139EF0}" destId="{74EF3BCB-3252-3C4A-AACE-C156F00EF332}" srcOrd="0" destOrd="0" presId="urn:microsoft.com/office/officeart/2005/8/layout/vList2"/>
    <dgm:cxn modelId="{C68AC986-BDE0-6540-9486-A99F8BC803DF}" type="presOf" srcId="{8EC7CF8A-60DF-3C40-8F75-CA578DC48306}" destId="{8696FA4B-3117-7E4C-8BE8-F6F12870563C}" srcOrd="0" destOrd="0" presId="urn:microsoft.com/office/officeart/2005/8/layout/vList2"/>
    <dgm:cxn modelId="{0644F19A-2F42-F04F-BB47-BBD83A9A44A4}" type="presOf" srcId="{E8379A42-E17A-6B44-8FA0-0081F347B4C7}" destId="{05AC1B44-5D5C-F04A-9C8F-CA6E5D68E4A7}" srcOrd="0" destOrd="0" presId="urn:microsoft.com/office/officeart/2005/8/layout/vList2"/>
    <dgm:cxn modelId="{6EE6C229-A0EA-614F-A778-801A6B30B8E8}" type="presParOf" srcId="{2CC85324-C607-3045-AF2F-ECCA6A5BE458}" destId="{74EF3BCB-3252-3C4A-AACE-C156F00EF332}" srcOrd="0" destOrd="0" presId="urn:microsoft.com/office/officeart/2005/8/layout/vList2"/>
    <dgm:cxn modelId="{F6F23247-379A-3B49-8468-1B0AB21D141C}" type="presParOf" srcId="{2CC85324-C607-3045-AF2F-ECCA6A5BE458}" destId="{EA2743B1-1E33-E249-8EAF-F17829E36426}" srcOrd="1" destOrd="0" presId="urn:microsoft.com/office/officeart/2005/8/layout/vList2"/>
    <dgm:cxn modelId="{DE580CAF-2540-7849-845D-3FC0BFB1CD66}" type="presParOf" srcId="{2CC85324-C607-3045-AF2F-ECCA6A5BE458}" destId="{6763EC76-CDC8-D543-AAFC-205283BB9A67}" srcOrd="2" destOrd="0" presId="urn:microsoft.com/office/officeart/2005/8/layout/vList2"/>
    <dgm:cxn modelId="{6AF797BD-E2C2-4543-8C12-68884205753B}" type="presParOf" srcId="{2CC85324-C607-3045-AF2F-ECCA6A5BE458}" destId="{D10C1E1A-7272-314E-976D-07D4E7463097}" srcOrd="3" destOrd="0" presId="urn:microsoft.com/office/officeart/2005/8/layout/vList2"/>
    <dgm:cxn modelId="{20211B45-F4C0-7C4E-8B81-53C116ECA0D1}" type="presParOf" srcId="{2CC85324-C607-3045-AF2F-ECCA6A5BE458}" destId="{8696FA4B-3117-7E4C-8BE8-F6F12870563C}" srcOrd="4" destOrd="0" presId="urn:microsoft.com/office/officeart/2005/8/layout/vList2"/>
    <dgm:cxn modelId="{225D8B7E-FCC1-704E-912C-54873D5758F5}" type="presParOf" srcId="{2CC85324-C607-3045-AF2F-ECCA6A5BE458}" destId="{8894F4E0-0F64-BE40-AE9E-04279740904A}" srcOrd="5" destOrd="0" presId="urn:microsoft.com/office/officeart/2005/8/layout/vList2"/>
    <dgm:cxn modelId="{5DEBF2CD-601D-0D4D-BA54-B96337E28236}" type="presParOf" srcId="{2CC85324-C607-3045-AF2F-ECCA6A5BE458}" destId="{05AC1B44-5D5C-F04A-9C8F-CA6E5D68E4A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22C7588-EE83-48E3-B432-05B5760AD807}" type="doc">
      <dgm:prSet loTypeId="urn:microsoft.com/office/officeart/2005/8/layout/vList2" loCatId="list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0F9B919A-5735-44DB-AC1C-790A0E139EF0}">
      <dgm:prSet custT="1"/>
      <dgm:spPr/>
      <dgm:t>
        <a:bodyPr/>
        <a:lstStyle/>
        <a:p>
          <a:r>
            <a:rPr lang="es-EC" sz="4800" dirty="0"/>
            <a:t>Investigación Transversal (Octubre 2019)</a:t>
          </a:r>
        </a:p>
      </dgm:t>
    </dgm:pt>
    <dgm:pt modelId="{1EA64A5E-3A0B-49E7-9E20-D275F83AF495}" type="sibTrans" cxnId="{1EA46215-4551-4C41-8044-BEF9EC48D40A}">
      <dgm:prSet/>
      <dgm:spPr/>
      <dgm:t>
        <a:bodyPr/>
        <a:lstStyle/>
        <a:p>
          <a:endParaRPr lang="es-EC"/>
        </a:p>
      </dgm:t>
    </dgm:pt>
    <dgm:pt modelId="{D6322D9D-9ADD-46EF-8BC3-350126358C12}" type="parTrans" cxnId="{1EA46215-4551-4C41-8044-BEF9EC48D40A}">
      <dgm:prSet/>
      <dgm:spPr/>
      <dgm:t>
        <a:bodyPr/>
        <a:lstStyle/>
        <a:p>
          <a:endParaRPr lang="es-EC"/>
        </a:p>
      </dgm:t>
    </dgm:pt>
    <dgm:pt modelId="{6E7B9A12-8AA5-2C4E-91BE-B160E49C95F8}">
      <dgm:prSet custT="1"/>
      <dgm:spPr/>
      <dgm:t>
        <a:bodyPr/>
        <a:lstStyle/>
        <a:p>
          <a:r>
            <a:rPr lang="es-EC" sz="4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Descriptiva</a:t>
          </a:r>
        </a:p>
      </dgm:t>
    </dgm:pt>
    <dgm:pt modelId="{D365B27A-2929-5C49-915A-7D1F896361D1}" type="parTrans" cxnId="{0C3C3D3A-6395-3549-9EB7-324144A15B46}">
      <dgm:prSet/>
      <dgm:spPr/>
      <dgm:t>
        <a:bodyPr/>
        <a:lstStyle/>
        <a:p>
          <a:endParaRPr lang="es-MX"/>
        </a:p>
      </dgm:t>
    </dgm:pt>
    <dgm:pt modelId="{C3D20164-CE98-6D4B-8C56-9EC22141B5CB}" type="sibTrans" cxnId="{0C3C3D3A-6395-3549-9EB7-324144A15B46}">
      <dgm:prSet/>
      <dgm:spPr/>
      <dgm:t>
        <a:bodyPr/>
        <a:lstStyle/>
        <a:p>
          <a:endParaRPr lang="es-MX"/>
        </a:p>
      </dgm:t>
    </dgm:pt>
    <dgm:pt modelId="{2CC85324-C607-3045-AF2F-ECCA6A5BE458}" type="pres">
      <dgm:prSet presAssocID="{422C7588-EE83-48E3-B432-05B5760AD807}" presName="linear" presStyleCnt="0">
        <dgm:presLayoutVars>
          <dgm:animLvl val="lvl"/>
          <dgm:resizeHandles val="exact"/>
        </dgm:presLayoutVars>
      </dgm:prSet>
      <dgm:spPr/>
    </dgm:pt>
    <dgm:pt modelId="{74EF3BCB-3252-3C4A-AACE-C156F00EF332}" type="pres">
      <dgm:prSet presAssocID="{0F9B919A-5735-44DB-AC1C-790A0E139EF0}" presName="parentText" presStyleLbl="node1" presStyleIdx="0" presStyleCnt="2" custLinFactNeighborX="-19262" custLinFactNeighborY="-23246">
        <dgm:presLayoutVars>
          <dgm:chMax val="0"/>
          <dgm:bulletEnabled val="1"/>
        </dgm:presLayoutVars>
      </dgm:prSet>
      <dgm:spPr/>
    </dgm:pt>
    <dgm:pt modelId="{EA2743B1-1E33-E249-8EAF-F17829E36426}" type="pres">
      <dgm:prSet presAssocID="{1EA64A5E-3A0B-49E7-9E20-D275F83AF495}" presName="spacer" presStyleCnt="0"/>
      <dgm:spPr/>
    </dgm:pt>
    <dgm:pt modelId="{6763EC76-CDC8-D543-AAFC-205283BB9A67}" type="pres">
      <dgm:prSet presAssocID="{6E7B9A12-8AA5-2C4E-91BE-B160E49C95F8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1EA46215-4551-4C41-8044-BEF9EC48D40A}" srcId="{422C7588-EE83-48E3-B432-05B5760AD807}" destId="{0F9B919A-5735-44DB-AC1C-790A0E139EF0}" srcOrd="0" destOrd="0" parTransId="{D6322D9D-9ADD-46EF-8BC3-350126358C12}" sibTransId="{1EA64A5E-3A0B-49E7-9E20-D275F83AF495}"/>
    <dgm:cxn modelId="{0C3C3D3A-6395-3549-9EB7-324144A15B46}" srcId="{422C7588-EE83-48E3-B432-05B5760AD807}" destId="{6E7B9A12-8AA5-2C4E-91BE-B160E49C95F8}" srcOrd="1" destOrd="0" parTransId="{D365B27A-2929-5C49-915A-7D1F896361D1}" sibTransId="{C3D20164-CE98-6D4B-8C56-9EC22141B5CB}"/>
    <dgm:cxn modelId="{DDB34C3C-AF08-774F-BD1F-0867D11051EA}" type="presOf" srcId="{6E7B9A12-8AA5-2C4E-91BE-B160E49C95F8}" destId="{6763EC76-CDC8-D543-AAFC-205283BB9A67}" srcOrd="0" destOrd="0" presId="urn:microsoft.com/office/officeart/2005/8/layout/vList2"/>
    <dgm:cxn modelId="{3D344655-FD9A-754A-895C-E70F434AA7A8}" type="presOf" srcId="{422C7588-EE83-48E3-B432-05B5760AD807}" destId="{2CC85324-C607-3045-AF2F-ECCA6A5BE458}" srcOrd="0" destOrd="0" presId="urn:microsoft.com/office/officeart/2005/8/layout/vList2"/>
    <dgm:cxn modelId="{BD60007F-A6D9-CE48-9E69-0592D2E7D735}" type="presOf" srcId="{0F9B919A-5735-44DB-AC1C-790A0E139EF0}" destId="{74EF3BCB-3252-3C4A-AACE-C156F00EF332}" srcOrd="0" destOrd="0" presId="urn:microsoft.com/office/officeart/2005/8/layout/vList2"/>
    <dgm:cxn modelId="{6EE6C229-A0EA-614F-A778-801A6B30B8E8}" type="presParOf" srcId="{2CC85324-C607-3045-AF2F-ECCA6A5BE458}" destId="{74EF3BCB-3252-3C4A-AACE-C156F00EF332}" srcOrd="0" destOrd="0" presId="urn:microsoft.com/office/officeart/2005/8/layout/vList2"/>
    <dgm:cxn modelId="{F6F23247-379A-3B49-8468-1B0AB21D141C}" type="presParOf" srcId="{2CC85324-C607-3045-AF2F-ECCA6A5BE458}" destId="{EA2743B1-1E33-E249-8EAF-F17829E36426}" srcOrd="1" destOrd="0" presId="urn:microsoft.com/office/officeart/2005/8/layout/vList2"/>
    <dgm:cxn modelId="{DE580CAF-2540-7849-845D-3FC0BFB1CD66}" type="presParOf" srcId="{2CC85324-C607-3045-AF2F-ECCA6A5BE458}" destId="{6763EC76-CDC8-D543-AAFC-205283BB9A67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22C7588-EE83-48E3-B432-05B5760AD807}" type="doc">
      <dgm:prSet loTypeId="urn:microsoft.com/office/officeart/2005/8/layout/vList2" loCatId="list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0F9B919A-5735-44DB-AC1C-790A0E139EF0}">
      <dgm:prSet custT="1"/>
      <dgm:spPr/>
      <dgm:t>
        <a:bodyPr/>
        <a:lstStyle/>
        <a:p>
          <a:r>
            <a:rPr lang="es-EC" sz="3600" b="1" dirty="0"/>
            <a:t>POBLACIÓN: </a:t>
          </a:r>
          <a:r>
            <a:rPr lang="es-EC" sz="3600" dirty="0"/>
            <a:t>GEOIMC,GIMC Norte, GIMC Sur, GIMC Central, GIMC Occidental, GMREC.</a:t>
          </a:r>
        </a:p>
      </dgm:t>
    </dgm:pt>
    <dgm:pt modelId="{1EA64A5E-3A0B-49E7-9E20-D275F83AF495}" type="sibTrans" cxnId="{1EA46215-4551-4C41-8044-BEF9EC48D40A}">
      <dgm:prSet/>
      <dgm:spPr/>
      <dgm:t>
        <a:bodyPr/>
        <a:lstStyle/>
        <a:p>
          <a:endParaRPr lang="es-EC"/>
        </a:p>
      </dgm:t>
    </dgm:pt>
    <dgm:pt modelId="{D6322D9D-9ADD-46EF-8BC3-350126358C12}" type="parTrans" cxnId="{1EA46215-4551-4C41-8044-BEF9EC48D40A}">
      <dgm:prSet/>
      <dgm:spPr/>
      <dgm:t>
        <a:bodyPr/>
        <a:lstStyle/>
        <a:p>
          <a:endParaRPr lang="es-EC"/>
        </a:p>
      </dgm:t>
    </dgm:pt>
    <dgm:pt modelId="{69946F12-B207-C44C-A9EA-4DE86ED11457}">
      <dgm:prSet custT="1"/>
      <dgm:spPr/>
      <dgm:t>
        <a:bodyPr/>
        <a:lstStyle/>
        <a:p>
          <a:r>
            <a:rPr lang="es-EC" sz="3600" b="1" dirty="0"/>
            <a:t>Muestra: </a:t>
          </a:r>
          <a:r>
            <a:rPr lang="es-EC" sz="3600" dirty="0"/>
            <a:t>460</a:t>
          </a:r>
        </a:p>
      </dgm:t>
    </dgm:pt>
    <dgm:pt modelId="{53E765F3-4082-E042-B600-BBD10DCC15CC}" type="parTrans" cxnId="{3130EAC4-7F9C-A34E-977D-2CAAD9BD5051}">
      <dgm:prSet/>
      <dgm:spPr/>
      <dgm:t>
        <a:bodyPr/>
        <a:lstStyle/>
        <a:p>
          <a:endParaRPr lang="es-MX"/>
        </a:p>
      </dgm:t>
    </dgm:pt>
    <dgm:pt modelId="{8784EDF1-3588-9D49-9628-F5017B176957}" type="sibTrans" cxnId="{3130EAC4-7F9C-A34E-977D-2CAAD9BD5051}">
      <dgm:prSet/>
      <dgm:spPr/>
      <dgm:t>
        <a:bodyPr/>
        <a:lstStyle/>
        <a:p>
          <a:endParaRPr lang="es-MX"/>
        </a:p>
      </dgm:t>
    </dgm:pt>
    <dgm:pt modelId="{66446989-A952-5F48-B4E5-C13AC8CDCDA5}">
      <dgm:prSet custT="1"/>
      <dgm:spPr/>
      <dgm:t>
        <a:bodyPr/>
        <a:lstStyle/>
        <a:p>
          <a:r>
            <a:rPr lang="es-EC" sz="3600" b="1" dirty="0"/>
            <a:t>Instrumentos: </a:t>
          </a:r>
          <a:r>
            <a:rPr lang="es-EC" sz="3600" dirty="0"/>
            <a:t>Encuesta, Entrevistas</a:t>
          </a:r>
        </a:p>
      </dgm:t>
    </dgm:pt>
    <dgm:pt modelId="{67C518AC-E52F-6D4D-9305-5DA7A936898E}" type="parTrans" cxnId="{66F6478F-6542-2841-9FD5-E33E73BE81E8}">
      <dgm:prSet/>
      <dgm:spPr/>
      <dgm:t>
        <a:bodyPr/>
        <a:lstStyle/>
        <a:p>
          <a:endParaRPr lang="es-MX"/>
        </a:p>
      </dgm:t>
    </dgm:pt>
    <dgm:pt modelId="{FBBC54DD-0C4A-B044-99E8-13AA32EB3222}" type="sibTrans" cxnId="{66F6478F-6542-2841-9FD5-E33E73BE81E8}">
      <dgm:prSet/>
      <dgm:spPr/>
      <dgm:t>
        <a:bodyPr/>
        <a:lstStyle/>
        <a:p>
          <a:endParaRPr lang="es-MX"/>
        </a:p>
      </dgm:t>
    </dgm:pt>
    <dgm:pt modelId="{2CC85324-C607-3045-AF2F-ECCA6A5BE458}" type="pres">
      <dgm:prSet presAssocID="{422C7588-EE83-48E3-B432-05B5760AD807}" presName="linear" presStyleCnt="0">
        <dgm:presLayoutVars>
          <dgm:animLvl val="lvl"/>
          <dgm:resizeHandles val="exact"/>
        </dgm:presLayoutVars>
      </dgm:prSet>
      <dgm:spPr/>
    </dgm:pt>
    <dgm:pt modelId="{74EF3BCB-3252-3C4A-AACE-C156F00EF332}" type="pres">
      <dgm:prSet presAssocID="{0F9B919A-5735-44DB-AC1C-790A0E139EF0}" presName="parentText" presStyleLbl="node1" presStyleIdx="0" presStyleCnt="3" custLinFactNeighborX="-19262" custLinFactNeighborY="-23246">
        <dgm:presLayoutVars>
          <dgm:chMax val="0"/>
          <dgm:bulletEnabled val="1"/>
        </dgm:presLayoutVars>
      </dgm:prSet>
      <dgm:spPr/>
    </dgm:pt>
    <dgm:pt modelId="{EA2743B1-1E33-E249-8EAF-F17829E36426}" type="pres">
      <dgm:prSet presAssocID="{1EA64A5E-3A0B-49E7-9E20-D275F83AF495}" presName="spacer" presStyleCnt="0"/>
      <dgm:spPr/>
    </dgm:pt>
    <dgm:pt modelId="{1950EDEB-6636-F14D-B3F0-77EF21FD7B7D}" type="pres">
      <dgm:prSet presAssocID="{69946F12-B207-C44C-A9EA-4DE86ED1145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A526007-AAC4-5B43-94AF-5F98FBACC81D}" type="pres">
      <dgm:prSet presAssocID="{8784EDF1-3588-9D49-9628-F5017B176957}" presName="spacer" presStyleCnt="0"/>
      <dgm:spPr/>
    </dgm:pt>
    <dgm:pt modelId="{FB0D33B6-E01C-0B42-AA7B-1B74988B060E}" type="pres">
      <dgm:prSet presAssocID="{66446989-A952-5F48-B4E5-C13AC8CDCDA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EA46215-4551-4C41-8044-BEF9EC48D40A}" srcId="{422C7588-EE83-48E3-B432-05B5760AD807}" destId="{0F9B919A-5735-44DB-AC1C-790A0E139EF0}" srcOrd="0" destOrd="0" parTransId="{D6322D9D-9ADD-46EF-8BC3-350126358C12}" sibTransId="{1EA64A5E-3A0B-49E7-9E20-D275F83AF495}"/>
    <dgm:cxn modelId="{A532BE3A-CDC9-9A40-A4CE-DBDAAF991C86}" type="presOf" srcId="{69946F12-B207-C44C-A9EA-4DE86ED11457}" destId="{1950EDEB-6636-F14D-B3F0-77EF21FD7B7D}" srcOrd="0" destOrd="0" presId="urn:microsoft.com/office/officeart/2005/8/layout/vList2"/>
    <dgm:cxn modelId="{3D344655-FD9A-754A-895C-E70F434AA7A8}" type="presOf" srcId="{422C7588-EE83-48E3-B432-05B5760AD807}" destId="{2CC85324-C607-3045-AF2F-ECCA6A5BE458}" srcOrd="0" destOrd="0" presId="urn:microsoft.com/office/officeart/2005/8/layout/vList2"/>
    <dgm:cxn modelId="{BD60007F-A6D9-CE48-9E69-0592D2E7D735}" type="presOf" srcId="{0F9B919A-5735-44DB-AC1C-790A0E139EF0}" destId="{74EF3BCB-3252-3C4A-AACE-C156F00EF332}" srcOrd="0" destOrd="0" presId="urn:microsoft.com/office/officeart/2005/8/layout/vList2"/>
    <dgm:cxn modelId="{66F6478F-6542-2841-9FD5-E33E73BE81E8}" srcId="{422C7588-EE83-48E3-B432-05B5760AD807}" destId="{66446989-A952-5F48-B4E5-C13AC8CDCDA5}" srcOrd="2" destOrd="0" parTransId="{67C518AC-E52F-6D4D-9305-5DA7A936898E}" sibTransId="{FBBC54DD-0C4A-B044-99E8-13AA32EB3222}"/>
    <dgm:cxn modelId="{3130EAC4-7F9C-A34E-977D-2CAAD9BD5051}" srcId="{422C7588-EE83-48E3-B432-05B5760AD807}" destId="{69946F12-B207-C44C-A9EA-4DE86ED11457}" srcOrd="1" destOrd="0" parTransId="{53E765F3-4082-E042-B600-BBD10DCC15CC}" sibTransId="{8784EDF1-3588-9D49-9628-F5017B176957}"/>
    <dgm:cxn modelId="{78B32ED4-31A7-B146-92EE-9DAA755474D0}" type="presOf" srcId="{66446989-A952-5F48-B4E5-C13AC8CDCDA5}" destId="{FB0D33B6-E01C-0B42-AA7B-1B74988B060E}" srcOrd="0" destOrd="0" presId="urn:microsoft.com/office/officeart/2005/8/layout/vList2"/>
    <dgm:cxn modelId="{6EE6C229-A0EA-614F-A778-801A6B30B8E8}" type="presParOf" srcId="{2CC85324-C607-3045-AF2F-ECCA6A5BE458}" destId="{74EF3BCB-3252-3C4A-AACE-C156F00EF332}" srcOrd="0" destOrd="0" presId="urn:microsoft.com/office/officeart/2005/8/layout/vList2"/>
    <dgm:cxn modelId="{F6F23247-379A-3B49-8468-1B0AB21D141C}" type="presParOf" srcId="{2CC85324-C607-3045-AF2F-ECCA6A5BE458}" destId="{EA2743B1-1E33-E249-8EAF-F17829E36426}" srcOrd="1" destOrd="0" presId="urn:microsoft.com/office/officeart/2005/8/layout/vList2"/>
    <dgm:cxn modelId="{46FD5735-B0A1-DB43-AFBA-DA0CD3BAC096}" type="presParOf" srcId="{2CC85324-C607-3045-AF2F-ECCA6A5BE458}" destId="{1950EDEB-6636-F14D-B3F0-77EF21FD7B7D}" srcOrd="2" destOrd="0" presId="urn:microsoft.com/office/officeart/2005/8/layout/vList2"/>
    <dgm:cxn modelId="{C0458460-19F3-3846-8D36-C393F21513B6}" type="presParOf" srcId="{2CC85324-C607-3045-AF2F-ECCA6A5BE458}" destId="{BA526007-AAC4-5B43-94AF-5F98FBACC81D}" srcOrd="3" destOrd="0" presId="urn:microsoft.com/office/officeart/2005/8/layout/vList2"/>
    <dgm:cxn modelId="{808B5712-AC19-F74A-AE27-31BAAE6DE2A5}" type="presParOf" srcId="{2CC85324-C607-3045-AF2F-ECCA6A5BE458}" destId="{FB0D33B6-E01C-0B42-AA7B-1B74988B060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2D3E2EC-20F4-4BE2-83F2-F25D903D66E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8F6D38BC-5952-462E-9548-A1C6C80D9F72}">
      <dgm:prSet phldrT="[Texto]"/>
      <dgm:spPr/>
      <dgm:t>
        <a:bodyPr/>
        <a:lstStyle/>
        <a:p>
          <a:r>
            <a:rPr lang="es-ES_tradnl" dirty="0">
              <a:solidFill>
                <a:srgbClr val="FFFF00"/>
              </a:solidFill>
            </a:rPr>
            <a:t>Funcionamiento del Centro de Análisis Estratégico de la Dirección de Inteligencia del Comando Conjunto de las Fuerzas Armadas (CAE).</a:t>
          </a:r>
          <a:endParaRPr lang="es-MX" dirty="0">
            <a:solidFill>
              <a:srgbClr val="FFFF00"/>
            </a:solidFill>
          </a:endParaRPr>
        </a:p>
      </dgm:t>
    </dgm:pt>
    <dgm:pt modelId="{A9CB9A3F-1A4B-4416-8398-2470C9C44BCE}" type="parTrans" cxnId="{354AF191-F21E-432D-8B62-05245A797C50}">
      <dgm:prSet/>
      <dgm:spPr/>
      <dgm:t>
        <a:bodyPr/>
        <a:lstStyle/>
        <a:p>
          <a:endParaRPr lang="es-MX"/>
        </a:p>
      </dgm:t>
    </dgm:pt>
    <dgm:pt modelId="{23C668E7-3676-465A-B388-8E63E848020B}" type="sibTrans" cxnId="{354AF191-F21E-432D-8B62-05245A797C50}">
      <dgm:prSet/>
      <dgm:spPr/>
      <dgm:t>
        <a:bodyPr/>
        <a:lstStyle/>
        <a:p>
          <a:endParaRPr lang="es-MX"/>
        </a:p>
      </dgm:t>
    </dgm:pt>
    <dgm:pt modelId="{B1B54B1F-9F49-4AE4-B1F9-80A2CFDD9A73}">
      <dgm:prSet phldrT="[Texto]"/>
      <dgm:spPr/>
      <dgm:t>
        <a:bodyPr/>
        <a:lstStyle/>
        <a:p>
          <a:r>
            <a:rPr lang="es-ES_tradnl" dirty="0">
              <a:solidFill>
                <a:srgbClr val="FFFF00"/>
              </a:solidFill>
            </a:rPr>
            <a:t>Análisis y elaboración de escenarios por parte los Centros de Análisis.</a:t>
          </a:r>
          <a:endParaRPr lang="es-MX" dirty="0">
            <a:solidFill>
              <a:srgbClr val="FFFF00"/>
            </a:solidFill>
          </a:endParaRPr>
        </a:p>
      </dgm:t>
    </dgm:pt>
    <dgm:pt modelId="{94B96336-B187-4C2C-ACD3-020BF5ECD030}" type="parTrans" cxnId="{5D422087-87DB-4010-8927-D9FAA1D8B096}">
      <dgm:prSet/>
      <dgm:spPr/>
      <dgm:t>
        <a:bodyPr/>
        <a:lstStyle/>
        <a:p>
          <a:endParaRPr lang="es-MX"/>
        </a:p>
      </dgm:t>
    </dgm:pt>
    <dgm:pt modelId="{84E1AD7C-C055-4AC3-B015-FADC3B26A907}" type="sibTrans" cxnId="{5D422087-87DB-4010-8927-D9FAA1D8B096}">
      <dgm:prSet/>
      <dgm:spPr/>
      <dgm:t>
        <a:bodyPr/>
        <a:lstStyle/>
        <a:p>
          <a:endParaRPr lang="es-MX"/>
        </a:p>
      </dgm:t>
    </dgm:pt>
    <dgm:pt modelId="{B8C90E5A-37CD-438F-87BA-8B26A7CDF242}">
      <dgm:prSet phldrT="[Texto]"/>
      <dgm:spPr/>
      <dgm:t>
        <a:bodyPr/>
        <a:lstStyle/>
        <a:p>
          <a:r>
            <a:rPr lang="es-ES_tradnl" dirty="0">
              <a:solidFill>
                <a:srgbClr val="FFFF00"/>
              </a:solidFill>
            </a:rPr>
            <a:t>Intercambio de información con otros subsistemas de inteligencia, en especial con el Subsistema de Inteligencia Policial.</a:t>
          </a:r>
          <a:endParaRPr lang="es-MX" dirty="0">
            <a:solidFill>
              <a:srgbClr val="FFFF00"/>
            </a:solidFill>
          </a:endParaRPr>
        </a:p>
      </dgm:t>
    </dgm:pt>
    <dgm:pt modelId="{CB668810-20B0-4751-8DBC-26C7602C7323}" type="parTrans" cxnId="{C3881406-CF1E-47A3-B22C-B18A607C3A2B}">
      <dgm:prSet/>
      <dgm:spPr/>
      <dgm:t>
        <a:bodyPr/>
        <a:lstStyle/>
        <a:p>
          <a:endParaRPr lang="es-MX"/>
        </a:p>
      </dgm:t>
    </dgm:pt>
    <dgm:pt modelId="{818CC41C-A652-456C-86B3-567F6A57BAB0}" type="sibTrans" cxnId="{C3881406-CF1E-47A3-B22C-B18A607C3A2B}">
      <dgm:prSet/>
      <dgm:spPr/>
      <dgm:t>
        <a:bodyPr/>
        <a:lstStyle/>
        <a:p>
          <a:endParaRPr lang="es-MX"/>
        </a:p>
      </dgm:t>
    </dgm:pt>
    <dgm:pt modelId="{C90124FE-502D-4A9D-BF6A-2CFAF4339BA7}">
      <dgm:prSet phldrT="[Texto]"/>
      <dgm:spPr/>
      <dgm:t>
        <a:bodyPr/>
        <a:lstStyle/>
        <a:p>
          <a:r>
            <a:rPr lang="es-ES_tradnl" dirty="0">
              <a:solidFill>
                <a:srgbClr val="FFFF00"/>
              </a:solidFill>
            </a:rPr>
            <a:t>La no existencia de </a:t>
          </a:r>
          <a:r>
            <a:rPr lang="es-CO" dirty="0">
              <a:solidFill>
                <a:srgbClr val="FFFF00"/>
              </a:solidFill>
            </a:rPr>
            <a:t>fachadas a nivel nacional que permita a los agentes sustentar una historia ficticia para que puedan realizar la búsqueda de información.</a:t>
          </a:r>
          <a:endParaRPr lang="es-MX" dirty="0">
            <a:solidFill>
              <a:srgbClr val="FFFF00"/>
            </a:solidFill>
          </a:endParaRPr>
        </a:p>
      </dgm:t>
    </dgm:pt>
    <dgm:pt modelId="{2B9960A4-0678-4422-9E7F-769C5608E4BF}" type="parTrans" cxnId="{922A8B7B-9907-433C-9D5A-8512DD739A2F}">
      <dgm:prSet/>
      <dgm:spPr/>
      <dgm:t>
        <a:bodyPr/>
        <a:lstStyle/>
        <a:p>
          <a:endParaRPr lang="es-MX"/>
        </a:p>
      </dgm:t>
    </dgm:pt>
    <dgm:pt modelId="{8B26E3E7-F85F-4FA6-A22A-CE2854325D0D}" type="sibTrans" cxnId="{922A8B7B-9907-433C-9D5A-8512DD739A2F}">
      <dgm:prSet/>
      <dgm:spPr/>
      <dgm:t>
        <a:bodyPr/>
        <a:lstStyle/>
        <a:p>
          <a:endParaRPr lang="es-MX"/>
        </a:p>
      </dgm:t>
    </dgm:pt>
    <dgm:pt modelId="{E0742234-9F5A-416C-98AC-36F425EACFFC}">
      <dgm:prSet phldrT="[Texto]"/>
      <dgm:spPr/>
      <dgm:t>
        <a:bodyPr/>
        <a:lstStyle/>
        <a:p>
          <a:r>
            <a:rPr lang="es-CO" dirty="0">
              <a:solidFill>
                <a:srgbClr val="FFFF00"/>
              </a:solidFill>
            </a:rPr>
            <a:t>Burocratización de pedidos de búsqueda de información, contraponiéndose con los principios de inteligencia que se refiere a la “utilidad y oportunidad."</a:t>
          </a:r>
          <a:endParaRPr lang="es-MX" dirty="0">
            <a:solidFill>
              <a:srgbClr val="FFFF00"/>
            </a:solidFill>
          </a:endParaRPr>
        </a:p>
      </dgm:t>
    </dgm:pt>
    <dgm:pt modelId="{896AE9A9-47AB-4B05-8EA0-DA0BAFA53835}" type="parTrans" cxnId="{BC3C31E7-696F-4F4A-BA14-7731E2961614}">
      <dgm:prSet/>
      <dgm:spPr/>
      <dgm:t>
        <a:bodyPr/>
        <a:lstStyle/>
        <a:p>
          <a:endParaRPr lang="es-MX"/>
        </a:p>
      </dgm:t>
    </dgm:pt>
    <dgm:pt modelId="{06C23E53-A17D-4C68-93C1-0B280BB35FC3}" type="sibTrans" cxnId="{BC3C31E7-696F-4F4A-BA14-7731E2961614}">
      <dgm:prSet/>
      <dgm:spPr/>
      <dgm:t>
        <a:bodyPr/>
        <a:lstStyle/>
        <a:p>
          <a:endParaRPr lang="es-MX"/>
        </a:p>
      </dgm:t>
    </dgm:pt>
    <dgm:pt modelId="{5AD95ED9-F15C-4CE5-9ADC-89A77EA89438}" type="pres">
      <dgm:prSet presAssocID="{62D3E2EC-20F4-4BE2-83F2-F25D903D66E8}" presName="diagram" presStyleCnt="0">
        <dgm:presLayoutVars>
          <dgm:dir/>
          <dgm:resizeHandles val="exact"/>
        </dgm:presLayoutVars>
      </dgm:prSet>
      <dgm:spPr/>
    </dgm:pt>
    <dgm:pt modelId="{5C742979-6CD7-4232-80AC-0E608D625724}" type="pres">
      <dgm:prSet presAssocID="{8F6D38BC-5952-462E-9548-A1C6C80D9F72}" presName="node" presStyleLbl="node1" presStyleIdx="0" presStyleCnt="5">
        <dgm:presLayoutVars>
          <dgm:bulletEnabled val="1"/>
        </dgm:presLayoutVars>
      </dgm:prSet>
      <dgm:spPr/>
    </dgm:pt>
    <dgm:pt modelId="{127487FB-725D-4BDE-9FDA-E6E63E4E8829}" type="pres">
      <dgm:prSet presAssocID="{23C668E7-3676-465A-B388-8E63E848020B}" presName="sibTrans" presStyleCnt="0"/>
      <dgm:spPr/>
    </dgm:pt>
    <dgm:pt modelId="{0A825E18-9A80-4539-AFC5-44BB3F454800}" type="pres">
      <dgm:prSet presAssocID="{B1B54B1F-9F49-4AE4-B1F9-80A2CFDD9A73}" presName="node" presStyleLbl="node1" presStyleIdx="1" presStyleCnt="5">
        <dgm:presLayoutVars>
          <dgm:bulletEnabled val="1"/>
        </dgm:presLayoutVars>
      </dgm:prSet>
      <dgm:spPr/>
    </dgm:pt>
    <dgm:pt modelId="{E90D5927-CFE8-40A2-9FB2-B07B83F48025}" type="pres">
      <dgm:prSet presAssocID="{84E1AD7C-C055-4AC3-B015-FADC3B26A907}" presName="sibTrans" presStyleCnt="0"/>
      <dgm:spPr/>
    </dgm:pt>
    <dgm:pt modelId="{6C1585AD-57B1-4499-BFA4-A212E1195E69}" type="pres">
      <dgm:prSet presAssocID="{B8C90E5A-37CD-438F-87BA-8B26A7CDF242}" presName="node" presStyleLbl="node1" presStyleIdx="2" presStyleCnt="5">
        <dgm:presLayoutVars>
          <dgm:bulletEnabled val="1"/>
        </dgm:presLayoutVars>
      </dgm:prSet>
      <dgm:spPr/>
    </dgm:pt>
    <dgm:pt modelId="{C0A98499-7D36-4A7B-8187-0C9458D8400B}" type="pres">
      <dgm:prSet presAssocID="{818CC41C-A652-456C-86B3-567F6A57BAB0}" presName="sibTrans" presStyleCnt="0"/>
      <dgm:spPr/>
    </dgm:pt>
    <dgm:pt modelId="{5D22C904-0375-429C-ADB1-A87D1819083D}" type="pres">
      <dgm:prSet presAssocID="{C90124FE-502D-4A9D-BF6A-2CFAF4339BA7}" presName="node" presStyleLbl="node1" presStyleIdx="3" presStyleCnt="5">
        <dgm:presLayoutVars>
          <dgm:bulletEnabled val="1"/>
        </dgm:presLayoutVars>
      </dgm:prSet>
      <dgm:spPr/>
    </dgm:pt>
    <dgm:pt modelId="{1EAE8F7F-C707-4EB4-A1C0-18D4FB0EEF74}" type="pres">
      <dgm:prSet presAssocID="{8B26E3E7-F85F-4FA6-A22A-CE2854325D0D}" presName="sibTrans" presStyleCnt="0"/>
      <dgm:spPr/>
    </dgm:pt>
    <dgm:pt modelId="{4D490819-7051-4F9F-91E1-E08956846DBE}" type="pres">
      <dgm:prSet presAssocID="{E0742234-9F5A-416C-98AC-36F425EACFFC}" presName="node" presStyleLbl="node1" presStyleIdx="4" presStyleCnt="5" custLinFactNeighborX="6128" custLinFactNeighborY="851">
        <dgm:presLayoutVars>
          <dgm:bulletEnabled val="1"/>
        </dgm:presLayoutVars>
      </dgm:prSet>
      <dgm:spPr/>
    </dgm:pt>
  </dgm:ptLst>
  <dgm:cxnLst>
    <dgm:cxn modelId="{C3881406-CF1E-47A3-B22C-B18A607C3A2B}" srcId="{62D3E2EC-20F4-4BE2-83F2-F25D903D66E8}" destId="{B8C90E5A-37CD-438F-87BA-8B26A7CDF242}" srcOrd="2" destOrd="0" parTransId="{CB668810-20B0-4751-8DBC-26C7602C7323}" sibTransId="{818CC41C-A652-456C-86B3-567F6A57BAB0}"/>
    <dgm:cxn modelId="{0D073836-81F3-42F1-AE3D-164BAA26E3B1}" type="presOf" srcId="{62D3E2EC-20F4-4BE2-83F2-F25D903D66E8}" destId="{5AD95ED9-F15C-4CE5-9ADC-89A77EA89438}" srcOrd="0" destOrd="0" presId="urn:microsoft.com/office/officeart/2005/8/layout/default"/>
    <dgm:cxn modelId="{EF099A5B-176F-4464-88CB-4E8EC260BD20}" type="presOf" srcId="{B1B54B1F-9F49-4AE4-B1F9-80A2CFDD9A73}" destId="{0A825E18-9A80-4539-AFC5-44BB3F454800}" srcOrd="0" destOrd="0" presId="urn:microsoft.com/office/officeart/2005/8/layout/default"/>
    <dgm:cxn modelId="{922A8B7B-9907-433C-9D5A-8512DD739A2F}" srcId="{62D3E2EC-20F4-4BE2-83F2-F25D903D66E8}" destId="{C90124FE-502D-4A9D-BF6A-2CFAF4339BA7}" srcOrd="3" destOrd="0" parTransId="{2B9960A4-0678-4422-9E7F-769C5608E4BF}" sibTransId="{8B26E3E7-F85F-4FA6-A22A-CE2854325D0D}"/>
    <dgm:cxn modelId="{5D422087-87DB-4010-8927-D9FAA1D8B096}" srcId="{62D3E2EC-20F4-4BE2-83F2-F25D903D66E8}" destId="{B1B54B1F-9F49-4AE4-B1F9-80A2CFDD9A73}" srcOrd="1" destOrd="0" parTransId="{94B96336-B187-4C2C-ACD3-020BF5ECD030}" sibTransId="{84E1AD7C-C055-4AC3-B015-FADC3B26A907}"/>
    <dgm:cxn modelId="{C209F58B-4B5E-44D4-936A-D326F94D1C97}" type="presOf" srcId="{B8C90E5A-37CD-438F-87BA-8B26A7CDF242}" destId="{6C1585AD-57B1-4499-BFA4-A212E1195E69}" srcOrd="0" destOrd="0" presId="urn:microsoft.com/office/officeart/2005/8/layout/default"/>
    <dgm:cxn modelId="{354AF191-F21E-432D-8B62-05245A797C50}" srcId="{62D3E2EC-20F4-4BE2-83F2-F25D903D66E8}" destId="{8F6D38BC-5952-462E-9548-A1C6C80D9F72}" srcOrd="0" destOrd="0" parTransId="{A9CB9A3F-1A4B-4416-8398-2470C9C44BCE}" sibTransId="{23C668E7-3676-465A-B388-8E63E848020B}"/>
    <dgm:cxn modelId="{8F7142CD-68AA-4EA4-A241-812993A7FFC4}" type="presOf" srcId="{8F6D38BC-5952-462E-9548-A1C6C80D9F72}" destId="{5C742979-6CD7-4232-80AC-0E608D625724}" srcOrd="0" destOrd="0" presId="urn:microsoft.com/office/officeart/2005/8/layout/default"/>
    <dgm:cxn modelId="{6D4960E4-D5AF-4AD6-BAE4-AB67F8A48D28}" type="presOf" srcId="{C90124FE-502D-4A9D-BF6A-2CFAF4339BA7}" destId="{5D22C904-0375-429C-ADB1-A87D1819083D}" srcOrd="0" destOrd="0" presId="urn:microsoft.com/office/officeart/2005/8/layout/default"/>
    <dgm:cxn modelId="{BC3C31E7-696F-4F4A-BA14-7731E2961614}" srcId="{62D3E2EC-20F4-4BE2-83F2-F25D903D66E8}" destId="{E0742234-9F5A-416C-98AC-36F425EACFFC}" srcOrd="4" destOrd="0" parTransId="{896AE9A9-47AB-4B05-8EA0-DA0BAFA53835}" sibTransId="{06C23E53-A17D-4C68-93C1-0B280BB35FC3}"/>
    <dgm:cxn modelId="{600970ED-230B-4743-860F-628B13C1ECB2}" type="presOf" srcId="{E0742234-9F5A-416C-98AC-36F425EACFFC}" destId="{4D490819-7051-4F9F-91E1-E08956846DBE}" srcOrd="0" destOrd="0" presId="urn:microsoft.com/office/officeart/2005/8/layout/default"/>
    <dgm:cxn modelId="{D5D742A0-8E4B-4B33-A65D-080F57322B38}" type="presParOf" srcId="{5AD95ED9-F15C-4CE5-9ADC-89A77EA89438}" destId="{5C742979-6CD7-4232-80AC-0E608D625724}" srcOrd="0" destOrd="0" presId="urn:microsoft.com/office/officeart/2005/8/layout/default"/>
    <dgm:cxn modelId="{12AFFDA1-6FB7-4022-93E9-019C7B444DF8}" type="presParOf" srcId="{5AD95ED9-F15C-4CE5-9ADC-89A77EA89438}" destId="{127487FB-725D-4BDE-9FDA-E6E63E4E8829}" srcOrd="1" destOrd="0" presId="urn:microsoft.com/office/officeart/2005/8/layout/default"/>
    <dgm:cxn modelId="{7ADA77B0-31B3-4F81-B90D-9389D47344C8}" type="presParOf" srcId="{5AD95ED9-F15C-4CE5-9ADC-89A77EA89438}" destId="{0A825E18-9A80-4539-AFC5-44BB3F454800}" srcOrd="2" destOrd="0" presId="urn:microsoft.com/office/officeart/2005/8/layout/default"/>
    <dgm:cxn modelId="{BD2D6C84-D3BF-4224-8967-D3F0C08AFF92}" type="presParOf" srcId="{5AD95ED9-F15C-4CE5-9ADC-89A77EA89438}" destId="{E90D5927-CFE8-40A2-9FB2-B07B83F48025}" srcOrd="3" destOrd="0" presId="urn:microsoft.com/office/officeart/2005/8/layout/default"/>
    <dgm:cxn modelId="{E525393E-E9D7-44A6-A99D-C2020D14A327}" type="presParOf" srcId="{5AD95ED9-F15C-4CE5-9ADC-89A77EA89438}" destId="{6C1585AD-57B1-4499-BFA4-A212E1195E69}" srcOrd="4" destOrd="0" presId="urn:microsoft.com/office/officeart/2005/8/layout/default"/>
    <dgm:cxn modelId="{7D04B456-C1A1-4C9B-99F3-933BB0C9301B}" type="presParOf" srcId="{5AD95ED9-F15C-4CE5-9ADC-89A77EA89438}" destId="{C0A98499-7D36-4A7B-8187-0C9458D8400B}" srcOrd="5" destOrd="0" presId="urn:microsoft.com/office/officeart/2005/8/layout/default"/>
    <dgm:cxn modelId="{6152DA02-1049-45EE-B51A-20C7D779F339}" type="presParOf" srcId="{5AD95ED9-F15C-4CE5-9ADC-89A77EA89438}" destId="{5D22C904-0375-429C-ADB1-A87D1819083D}" srcOrd="6" destOrd="0" presId="urn:microsoft.com/office/officeart/2005/8/layout/default"/>
    <dgm:cxn modelId="{0DC27C1A-954D-4C2C-9644-BBDAC32FA34E}" type="presParOf" srcId="{5AD95ED9-F15C-4CE5-9ADC-89A77EA89438}" destId="{1EAE8F7F-C707-4EB4-A1C0-18D4FB0EEF74}" srcOrd="7" destOrd="0" presId="urn:microsoft.com/office/officeart/2005/8/layout/default"/>
    <dgm:cxn modelId="{8F4F499F-EF86-43EF-8136-981752BC6ACA}" type="presParOf" srcId="{5AD95ED9-F15C-4CE5-9ADC-89A77EA89438}" destId="{4D490819-7051-4F9F-91E1-E08956846DBE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F415AA9-8676-4940-A0F4-F0E3220A7188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E5CAD662-9E03-41D3-93D1-C2F76A60DE7C}">
      <dgm:prSet phldrT="[Texto]"/>
      <dgm:spPr/>
      <dgm:t>
        <a:bodyPr/>
        <a:lstStyle/>
        <a:p>
          <a:r>
            <a:rPr lang="es-MX" dirty="0"/>
            <a:t>CAE</a:t>
          </a:r>
        </a:p>
        <a:p>
          <a:r>
            <a:rPr lang="es-MX" dirty="0"/>
            <a:t>Análisis de Inteligencia de carácter Estratégico</a:t>
          </a:r>
        </a:p>
      </dgm:t>
    </dgm:pt>
    <dgm:pt modelId="{1BBA7AA9-D0ED-4D57-B8BA-3642F5E058DA}" type="parTrans" cxnId="{6176D021-8174-4420-9528-47ADF870896E}">
      <dgm:prSet/>
      <dgm:spPr/>
      <dgm:t>
        <a:bodyPr/>
        <a:lstStyle/>
        <a:p>
          <a:endParaRPr lang="es-MX"/>
        </a:p>
      </dgm:t>
    </dgm:pt>
    <dgm:pt modelId="{01002C58-5CF8-4C58-923E-3E55267482A2}" type="sibTrans" cxnId="{6176D021-8174-4420-9528-47ADF870896E}">
      <dgm:prSet/>
      <dgm:spPr/>
      <dgm:t>
        <a:bodyPr/>
        <a:lstStyle/>
        <a:p>
          <a:endParaRPr lang="es-MX"/>
        </a:p>
      </dgm:t>
    </dgm:pt>
    <dgm:pt modelId="{9F67541F-7AED-44B9-80B3-8EE30EC87B10}">
      <dgm:prSet phldrT="[Texto]"/>
      <dgm:spPr/>
      <dgm:t>
        <a:bodyPr/>
        <a:lstStyle/>
        <a:p>
          <a:r>
            <a:rPr lang="es-MX" dirty="0"/>
            <a:t>Reducción de personal.</a:t>
          </a:r>
        </a:p>
      </dgm:t>
    </dgm:pt>
    <dgm:pt modelId="{FF3357E9-0394-4F9E-905A-6E4327F1C187}" type="parTrans" cxnId="{5A90A73E-92E8-4FC6-A3AF-F8B2297724F9}">
      <dgm:prSet/>
      <dgm:spPr/>
      <dgm:t>
        <a:bodyPr/>
        <a:lstStyle/>
        <a:p>
          <a:endParaRPr lang="es-MX"/>
        </a:p>
      </dgm:t>
    </dgm:pt>
    <dgm:pt modelId="{35F397BE-783D-4819-84FE-384A60CAD4BA}" type="sibTrans" cxnId="{5A90A73E-92E8-4FC6-A3AF-F8B2297724F9}">
      <dgm:prSet/>
      <dgm:spPr/>
      <dgm:t>
        <a:bodyPr/>
        <a:lstStyle/>
        <a:p>
          <a:endParaRPr lang="es-MX"/>
        </a:p>
      </dgm:t>
    </dgm:pt>
    <dgm:pt modelId="{6AC73B12-8F41-4ABD-BA12-6D229F57035B}">
      <dgm:prSet phldrT="[Texto]"/>
      <dgm:spPr/>
      <dgm:t>
        <a:bodyPr/>
        <a:lstStyle/>
        <a:p>
          <a:r>
            <a:rPr lang="es-MX" dirty="0"/>
            <a:t>2 oficiales, 9 Voluntarios.</a:t>
          </a:r>
        </a:p>
      </dgm:t>
    </dgm:pt>
    <dgm:pt modelId="{CF3192FE-7F52-4BE4-B254-833EFA771BE8}" type="parTrans" cxnId="{2B9C5473-D60B-4AB9-9978-03D1A321442C}">
      <dgm:prSet/>
      <dgm:spPr/>
      <dgm:t>
        <a:bodyPr/>
        <a:lstStyle/>
        <a:p>
          <a:endParaRPr lang="es-MX"/>
        </a:p>
      </dgm:t>
    </dgm:pt>
    <dgm:pt modelId="{B9B899F8-21F2-4BF4-894C-D16239C8F3A7}" type="sibTrans" cxnId="{2B9C5473-D60B-4AB9-9978-03D1A321442C}">
      <dgm:prSet/>
      <dgm:spPr/>
      <dgm:t>
        <a:bodyPr/>
        <a:lstStyle/>
        <a:p>
          <a:endParaRPr lang="es-MX"/>
        </a:p>
      </dgm:t>
    </dgm:pt>
    <dgm:pt modelId="{C6B755EB-1292-4D6B-A08B-E1443E4B16AF}">
      <dgm:prSet phldrT="[Texto]"/>
      <dgm:spPr/>
      <dgm:t>
        <a:bodyPr/>
        <a:lstStyle/>
        <a:p>
          <a:r>
            <a:rPr lang="es-MX" dirty="0"/>
            <a:t>PROPUESTA</a:t>
          </a:r>
        </a:p>
      </dgm:t>
    </dgm:pt>
    <dgm:pt modelId="{F8E43304-45B8-43BB-8215-310C081BAD52}" type="parTrans" cxnId="{F7773287-D6AB-408B-BF95-8EBE9E58B5AC}">
      <dgm:prSet/>
      <dgm:spPr/>
      <dgm:t>
        <a:bodyPr/>
        <a:lstStyle/>
        <a:p>
          <a:endParaRPr lang="es-MX"/>
        </a:p>
      </dgm:t>
    </dgm:pt>
    <dgm:pt modelId="{07D9E615-2F1D-409A-8AB7-0DE55A891A83}" type="sibTrans" cxnId="{F7773287-D6AB-408B-BF95-8EBE9E58B5AC}">
      <dgm:prSet/>
      <dgm:spPr/>
      <dgm:t>
        <a:bodyPr/>
        <a:lstStyle/>
        <a:p>
          <a:endParaRPr lang="es-MX"/>
        </a:p>
      </dgm:t>
    </dgm:pt>
    <dgm:pt modelId="{62629A8D-43CD-440F-A4AD-4CD87E2E1ABC}">
      <dgm:prSet phldrT="[Texto]"/>
      <dgm:spPr/>
      <dgm:t>
        <a:bodyPr/>
        <a:lstStyle/>
        <a:p>
          <a:r>
            <a:rPr lang="es-MX" dirty="0"/>
            <a:t>Contratación de expertos.</a:t>
          </a:r>
        </a:p>
      </dgm:t>
    </dgm:pt>
    <dgm:pt modelId="{E18845C4-C042-4568-A8A2-6C610CCFD39C}" type="parTrans" cxnId="{8CD20CFD-DA99-4274-9EEE-74C50863F476}">
      <dgm:prSet/>
      <dgm:spPr/>
      <dgm:t>
        <a:bodyPr/>
        <a:lstStyle/>
        <a:p>
          <a:endParaRPr lang="es-MX"/>
        </a:p>
      </dgm:t>
    </dgm:pt>
    <dgm:pt modelId="{447FFBC6-FB01-4A16-B2AE-B2FEFC54FE7D}" type="sibTrans" cxnId="{8CD20CFD-DA99-4274-9EEE-74C50863F476}">
      <dgm:prSet/>
      <dgm:spPr/>
      <dgm:t>
        <a:bodyPr/>
        <a:lstStyle/>
        <a:p>
          <a:endParaRPr lang="es-MX"/>
        </a:p>
      </dgm:t>
    </dgm:pt>
    <dgm:pt modelId="{29239987-A9D1-4BBE-ACBA-96BB8FD045A5}">
      <dgm:prSet phldrT="[Texto]"/>
      <dgm:spPr/>
      <dgm:t>
        <a:bodyPr/>
        <a:lstStyle/>
        <a:p>
          <a:r>
            <a:rPr lang="es-MX" dirty="0"/>
            <a:t>Personal capacitado / (4to nivel)</a:t>
          </a:r>
        </a:p>
      </dgm:t>
    </dgm:pt>
    <dgm:pt modelId="{B38BED2A-E75D-443D-AFF6-6B6B7D661A00}" type="parTrans" cxnId="{E1C31D11-A7FC-47E3-A7C2-C7B37EF107CC}">
      <dgm:prSet/>
      <dgm:spPr/>
      <dgm:t>
        <a:bodyPr/>
        <a:lstStyle/>
        <a:p>
          <a:endParaRPr lang="es-MX"/>
        </a:p>
      </dgm:t>
    </dgm:pt>
    <dgm:pt modelId="{093AAFFD-E074-4C42-9FA5-FCD458A791FC}" type="sibTrans" cxnId="{E1C31D11-A7FC-47E3-A7C2-C7B37EF107CC}">
      <dgm:prSet/>
      <dgm:spPr/>
      <dgm:t>
        <a:bodyPr/>
        <a:lstStyle/>
        <a:p>
          <a:endParaRPr lang="es-MX"/>
        </a:p>
      </dgm:t>
    </dgm:pt>
    <dgm:pt modelId="{0420C6EE-2793-4678-AC2B-E5AF174D65D4}">
      <dgm:prSet phldrT="[Texto]"/>
      <dgm:spPr/>
      <dgm:t>
        <a:bodyPr/>
        <a:lstStyle/>
        <a:p>
          <a:r>
            <a:rPr lang="es-MX" dirty="0"/>
            <a:t>Pedidos de análisis a otras instituciones.</a:t>
          </a:r>
        </a:p>
      </dgm:t>
    </dgm:pt>
    <dgm:pt modelId="{21B46A5A-D88E-4BE9-86BB-AD3859AFF71B}" type="parTrans" cxnId="{59A17993-0962-4757-B34B-974AEB4B5CA3}">
      <dgm:prSet/>
      <dgm:spPr/>
      <dgm:t>
        <a:bodyPr/>
        <a:lstStyle/>
        <a:p>
          <a:endParaRPr lang="es-MX"/>
        </a:p>
      </dgm:t>
    </dgm:pt>
    <dgm:pt modelId="{B068779C-F256-45DD-9DAC-78CED7F254A6}" type="sibTrans" cxnId="{59A17993-0962-4757-B34B-974AEB4B5CA3}">
      <dgm:prSet/>
      <dgm:spPr/>
      <dgm:t>
        <a:bodyPr/>
        <a:lstStyle/>
        <a:p>
          <a:endParaRPr lang="es-MX"/>
        </a:p>
      </dgm:t>
    </dgm:pt>
    <dgm:pt modelId="{BB919B90-3CC5-4522-A8DF-01A3580C5D55}">
      <dgm:prSet phldrT="[Texto]"/>
      <dgm:spPr/>
      <dgm:t>
        <a:bodyPr/>
        <a:lstStyle/>
        <a:p>
          <a:r>
            <a:rPr lang="es-MX" dirty="0"/>
            <a:t>Unificación de Centros de Análisis.</a:t>
          </a:r>
        </a:p>
      </dgm:t>
    </dgm:pt>
    <dgm:pt modelId="{4810893C-DA8E-4EB4-A575-DDB472A0BDDC}" type="parTrans" cxnId="{6BC27FC4-1ECD-4079-A1FE-643BBBE3672E}">
      <dgm:prSet/>
      <dgm:spPr/>
      <dgm:t>
        <a:bodyPr/>
        <a:lstStyle/>
        <a:p>
          <a:endParaRPr lang="es-MX"/>
        </a:p>
      </dgm:t>
    </dgm:pt>
    <dgm:pt modelId="{056224AE-0AE4-4AFE-A425-B007136A5BEA}" type="sibTrans" cxnId="{6BC27FC4-1ECD-4079-A1FE-643BBBE3672E}">
      <dgm:prSet/>
      <dgm:spPr/>
      <dgm:t>
        <a:bodyPr/>
        <a:lstStyle/>
        <a:p>
          <a:endParaRPr lang="es-MX"/>
        </a:p>
      </dgm:t>
    </dgm:pt>
    <dgm:pt modelId="{44E975E5-F516-4ABD-91A7-FB98DBE0929D}">
      <dgm:prSet phldrT="[Texto]"/>
      <dgm:spPr/>
      <dgm:t>
        <a:bodyPr/>
        <a:lstStyle/>
        <a:p>
          <a:r>
            <a:rPr lang="es-MX" dirty="0"/>
            <a:t>Personal con experiencia.</a:t>
          </a:r>
        </a:p>
      </dgm:t>
    </dgm:pt>
    <dgm:pt modelId="{84668110-56F1-4BDE-9469-9C38C9DB3137}" type="parTrans" cxnId="{41080F0F-82A3-4560-B9B4-E49EBAF38EF8}">
      <dgm:prSet/>
      <dgm:spPr/>
      <dgm:t>
        <a:bodyPr/>
        <a:lstStyle/>
        <a:p>
          <a:endParaRPr lang="es-MX"/>
        </a:p>
      </dgm:t>
    </dgm:pt>
    <dgm:pt modelId="{850EFA40-4314-44B6-B2BB-D8456BF50FAF}" type="sibTrans" cxnId="{41080F0F-82A3-4560-B9B4-E49EBAF38EF8}">
      <dgm:prSet/>
      <dgm:spPr/>
      <dgm:t>
        <a:bodyPr/>
        <a:lstStyle/>
        <a:p>
          <a:endParaRPr lang="es-MX"/>
        </a:p>
      </dgm:t>
    </dgm:pt>
    <dgm:pt modelId="{5C84AE85-82BF-46FA-B271-ACF9BFB5F238}" type="pres">
      <dgm:prSet presAssocID="{4F415AA9-8676-4940-A0F4-F0E3220A7188}" presName="Name0" presStyleCnt="0">
        <dgm:presLayoutVars>
          <dgm:dir/>
          <dgm:animLvl val="lvl"/>
          <dgm:resizeHandles/>
        </dgm:presLayoutVars>
      </dgm:prSet>
      <dgm:spPr/>
    </dgm:pt>
    <dgm:pt modelId="{1FDAC5AC-F754-4462-8FE0-9EE08BEDCD28}" type="pres">
      <dgm:prSet presAssocID="{E5CAD662-9E03-41D3-93D1-C2F76A60DE7C}" presName="linNode" presStyleCnt="0"/>
      <dgm:spPr/>
    </dgm:pt>
    <dgm:pt modelId="{9394A27D-9DED-43B0-8551-A9EBEBEC7E37}" type="pres">
      <dgm:prSet presAssocID="{E5CAD662-9E03-41D3-93D1-C2F76A60DE7C}" presName="parentShp" presStyleLbl="node1" presStyleIdx="0" presStyleCnt="2" custScaleX="70395">
        <dgm:presLayoutVars>
          <dgm:bulletEnabled val="1"/>
        </dgm:presLayoutVars>
      </dgm:prSet>
      <dgm:spPr/>
    </dgm:pt>
    <dgm:pt modelId="{295A557D-4065-4C87-A397-87798013B312}" type="pres">
      <dgm:prSet presAssocID="{E5CAD662-9E03-41D3-93D1-C2F76A60DE7C}" presName="childShp" presStyleLbl="bgAccFollowNode1" presStyleIdx="0" presStyleCnt="2">
        <dgm:presLayoutVars>
          <dgm:bulletEnabled val="1"/>
        </dgm:presLayoutVars>
      </dgm:prSet>
      <dgm:spPr/>
    </dgm:pt>
    <dgm:pt modelId="{B951182E-B522-4F39-B17B-E087224E4BF1}" type="pres">
      <dgm:prSet presAssocID="{01002C58-5CF8-4C58-923E-3E55267482A2}" presName="spacing" presStyleCnt="0"/>
      <dgm:spPr/>
    </dgm:pt>
    <dgm:pt modelId="{8992C6D4-7501-49C0-881C-E55BA4E24A7F}" type="pres">
      <dgm:prSet presAssocID="{C6B755EB-1292-4D6B-A08B-E1443E4B16AF}" presName="linNode" presStyleCnt="0"/>
      <dgm:spPr/>
    </dgm:pt>
    <dgm:pt modelId="{55BC9507-AEF5-4BD3-BE1F-BA53DAA5F483}" type="pres">
      <dgm:prSet presAssocID="{C6B755EB-1292-4D6B-A08B-E1443E4B16AF}" presName="parentShp" presStyleLbl="node1" presStyleIdx="1" presStyleCnt="2" custScaleX="73684">
        <dgm:presLayoutVars>
          <dgm:bulletEnabled val="1"/>
        </dgm:presLayoutVars>
      </dgm:prSet>
      <dgm:spPr/>
    </dgm:pt>
    <dgm:pt modelId="{027E7B83-7EB3-4305-AF93-6E31F68AB6CE}" type="pres">
      <dgm:prSet presAssocID="{C6B755EB-1292-4D6B-A08B-E1443E4B16AF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41080F0F-82A3-4560-B9B4-E49EBAF38EF8}" srcId="{C6B755EB-1292-4D6B-A08B-E1443E4B16AF}" destId="{44E975E5-F516-4ABD-91A7-FB98DBE0929D}" srcOrd="3" destOrd="0" parTransId="{84668110-56F1-4BDE-9469-9C38C9DB3137}" sibTransId="{850EFA40-4314-44B6-B2BB-D8456BF50FAF}"/>
    <dgm:cxn modelId="{E1C31D11-A7FC-47E3-A7C2-C7B37EF107CC}" srcId="{C6B755EB-1292-4D6B-A08B-E1443E4B16AF}" destId="{29239987-A9D1-4BBE-ACBA-96BB8FD045A5}" srcOrd="1" destOrd="0" parTransId="{B38BED2A-E75D-443D-AFF6-6B6B7D661A00}" sibTransId="{093AAFFD-E074-4C42-9FA5-FCD458A791FC}"/>
    <dgm:cxn modelId="{6176D021-8174-4420-9528-47ADF870896E}" srcId="{4F415AA9-8676-4940-A0F4-F0E3220A7188}" destId="{E5CAD662-9E03-41D3-93D1-C2F76A60DE7C}" srcOrd="0" destOrd="0" parTransId="{1BBA7AA9-D0ED-4D57-B8BA-3642F5E058DA}" sibTransId="{01002C58-5CF8-4C58-923E-3E55267482A2}"/>
    <dgm:cxn modelId="{5A90A73E-92E8-4FC6-A3AF-F8B2297724F9}" srcId="{E5CAD662-9E03-41D3-93D1-C2F76A60DE7C}" destId="{9F67541F-7AED-44B9-80B3-8EE30EC87B10}" srcOrd="0" destOrd="0" parTransId="{FF3357E9-0394-4F9E-905A-6E4327F1C187}" sibTransId="{35F397BE-783D-4819-84FE-384A60CAD4BA}"/>
    <dgm:cxn modelId="{CC1BAE61-4FB7-4560-80F0-CDF9EBF22609}" type="presOf" srcId="{9F67541F-7AED-44B9-80B3-8EE30EC87B10}" destId="{295A557D-4065-4C87-A397-87798013B312}" srcOrd="0" destOrd="0" presId="urn:microsoft.com/office/officeart/2005/8/layout/vList6"/>
    <dgm:cxn modelId="{5E025271-5BD5-4190-9DB8-6A842C3D8A7E}" type="presOf" srcId="{44E975E5-F516-4ABD-91A7-FB98DBE0929D}" destId="{027E7B83-7EB3-4305-AF93-6E31F68AB6CE}" srcOrd="0" destOrd="3" presId="urn:microsoft.com/office/officeart/2005/8/layout/vList6"/>
    <dgm:cxn modelId="{2B9C5473-D60B-4AB9-9978-03D1A321442C}" srcId="{E5CAD662-9E03-41D3-93D1-C2F76A60DE7C}" destId="{6AC73B12-8F41-4ABD-BA12-6D229F57035B}" srcOrd="1" destOrd="0" parTransId="{CF3192FE-7F52-4BE4-B254-833EFA771BE8}" sibTransId="{B9B899F8-21F2-4BF4-894C-D16239C8F3A7}"/>
    <dgm:cxn modelId="{5A565177-0D8B-42D7-8D4F-59B755E3EC59}" type="presOf" srcId="{62629A8D-43CD-440F-A4AD-4CD87E2E1ABC}" destId="{027E7B83-7EB3-4305-AF93-6E31F68AB6CE}" srcOrd="0" destOrd="0" presId="urn:microsoft.com/office/officeart/2005/8/layout/vList6"/>
    <dgm:cxn modelId="{743F557A-D262-45F7-816A-D6ED24344634}" type="presOf" srcId="{E5CAD662-9E03-41D3-93D1-C2F76A60DE7C}" destId="{9394A27D-9DED-43B0-8551-A9EBEBEC7E37}" srcOrd="0" destOrd="0" presId="urn:microsoft.com/office/officeart/2005/8/layout/vList6"/>
    <dgm:cxn modelId="{8ADBC57B-597D-4F20-9422-E7C1C526F46F}" type="presOf" srcId="{29239987-A9D1-4BBE-ACBA-96BB8FD045A5}" destId="{027E7B83-7EB3-4305-AF93-6E31F68AB6CE}" srcOrd="0" destOrd="1" presId="urn:microsoft.com/office/officeart/2005/8/layout/vList6"/>
    <dgm:cxn modelId="{F3DF9A84-58D8-4E09-A414-921AF8067F78}" type="presOf" srcId="{0420C6EE-2793-4678-AC2B-E5AF174D65D4}" destId="{295A557D-4065-4C87-A397-87798013B312}" srcOrd="0" destOrd="2" presId="urn:microsoft.com/office/officeart/2005/8/layout/vList6"/>
    <dgm:cxn modelId="{F7773287-D6AB-408B-BF95-8EBE9E58B5AC}" srcId="{4F415AA9-8676-4940-A0F4-F0E3220A7188}" destId="{C6B755EB-1292-4D6B-A08B-E1443E4B16AF}" srcOrd="1" destOrd="0" parTransId="{F8E43304-45B8-43BB-8215-310C081BAD52}" sibTransId="{07D9E615-2F1D-409A-8AB7-0DE55A891A83}"/>
    <dgm:cxn modelId="{69A7F78C-50B3-4EBC-9C6A-007630C82DC4}" type="presOf" srcId="{C6B755EB-1292-4D6B-A08B-E1443E4B16AF}" destId="{55BC9507-AEF5-4BD3-BE1F-BA53DAA5F483}" srcOrd="0" destOrd="0" presId="urn:microsoft.com/office/officeart/2005/8/layout/vList6"/>
    <dgm:cxn modelId="{59A17993-0962-4757-B34B-974AEB4B5CA3}" srcId="{E5CAD662-9E03-41D3-93D1-C2F76A60DE7C}" destId="{0420C6EE-2793-4678-AC2B-E5AF174D65D4}" srcOrd="2" destOrd="0" parTransId="{21B46A5A-D88E-4BE9-86BB-AD3859AFF71B}" sibTransId="{B068779C-F256-45DD-9DAC-78CED7F254A6}"/>
    <dgm:cxn modelId="{5D5A249D-1C78-45B1-93F0-ACDAF42A88C5}" type="presOf" srcId="{BB919B90-3CC5-4522-A8DF-01A3580C5D55}" destId="{027E7B83-7EB3-4305-AF93-6E31F68AB6CE}" srcOrd="0" destOrd="2" presId="urn:microsoft.com/office/officeart/2005/8/layout/vList6"/>
    <dgm:cxn modelId="{6BC27FC4-1ECD-4079-A1FE-643BBBE3672E}" srcId="{C6B755EB-1292-4D6B-A08B-E1443E4B16AF}" destId="{BB919B90-3CC5-4522-A8DF-01A3580C5D55}" srcOrd="2" destOrd="0" parTransId="{4810893C-DA8E-4EB4-A575-DDB472A0BDDC}" sibTransId="{056224AE-0AE4-4AFE-A425-B007136A5BEA}"/>
    <dgm:cxn modelId="{A6E642EC-D7E8-4FF2-BBA3-5F36DE415770}" type="presOf" srcId="{4F415AA9-8676-4940-A0F4-F0E3220A7188}" destId="{5C84AE85-82BF-46FA-B271-ACF9BFB5F238}" srcOrd="0" destOrd="0" presId="urn:microsoft.com/office/officeart/2005/8/layout/vList6"/>
    <dgm:cxn modelId="{5923E7F6-1FA3-406D-90DF-2B1D8C7D08C5}" type="presOf" srcId="{6AC73B12-8F41-4ABD-BA12-6D229F57035B}" destId="{295A557D-4065-4C87-A397-87798013B312}" srcOrd="0" destOrd="1" presId="urn:microsoft.com/office/officeart/2005/8/layout/vList6"/>
    <dgm:cxn modelId="{8CD20CFD-DA99-4274-9EEE-74C50863F476}" srcId="{C6B755EB-1292-4D6B-A08B-E1443E4B16AF}" destId="{62629A8D-43CD-440F-A4AD-4CD87E2E1ABC}" srcOrd="0" destOrd="0" parTransId="{E18845C4-C042-4568-A8A2-6C610CCFD39C}" sibTransId="{447FFBC6-FB01-4A16-B2AE-B2FEFC54FE7D}"/>
    <dgm:cxn modelId="{26896219-8E47-4F25-8A58-3EF59344A5C2}" type="presParOf" srcId="{5C84AE85-82BF-46FA-B271-ACF9BFB5F238}" destId="{1FDAC5AC-F754-4462-8FE0-9EE08BEDCD28}" srcOrd="0" destOrd="0" presId="urn:microsoft.com/office/officeart/2005/8/layout/vList6"/>
    <dgm:cxn modelId="{47C66177-1E17-4DC1-97DD-EC0AED105163}" type="presParOf" srcId="{1FDAC5AC-F754-4462-8FE0-9EE08BEDCD28}" destId="{9394A27D-9DED-43B0-8551-A9EBEBEC7E37}" srcOrd="0" destOrd="0" presId="urn:microsoft.com/office/officeart/2005/8/layout/vList6"/>
    <dgm:cxn modelId="{922332A7-9620-439A-B57A-C438F67EDA91}" type="presParOf" srcId="{1FDAC5AC-F754-4462-8FE0-9EE08BEDCD28}" destId="{295A557D-4065-4C87-A397-87798013B312}" srcOrd="1" destOrd="0" presId="urn:microsoft.com/office/officeart/2005/8/layout/vList6"/>
    <dgm:cxn modelId="{2622E990-FA1B-4B81-BB59-305253678417}" type="presParOf" srcId="{5C84AE85-82BF-46FA-B271-ACF9BFB5F238}" destId="{B951182E-B522-4F39-B17B-E087224E4BF1}" srcOrd="1" destOrd="0" presId="urn:microsoft.com/office/officeart/2005/8/layout/vList6"/>
    <dgm:cxn modelId="{3CA75C1E-1F6F-4C92-A8EB-892E92A7570C}" type="presParOf" srcId="{5C84AE85-82BF-46FA-B271-ACF9BFB5F238}" destId="{8992C6D4-7501-49C0-881C-E55BA4E24A7F}" srcOrd="2" destOrd="0" presId="urn:microsoft.com/office/officeart/2005/8/layout/vList6"/>
    <dgm:cxn modelId="{D3000009-CA52-4793-94DD-7D3030AC18AB}" type="presParOf" srcId="{8992C6D4-7501-49C0-881C-E55BA4E24A7F}" destId="{55BC9507-AEF5-4BD3-BE1F-BA53DAA5F483}" srcOrd="0" destOrd="0" presId="urn:microsoft.com/office/officeart/2005/8/layout/vList6"/>
    <dgm:cxn modelId="{DEDE0105-0F96-400F-A96F-691630F3BC50}" type="presParOf" srcId="{8992C6D4-7501-49C0-881C-E55BA4E24A7F}" destId="{027E7B83-7EB3-4305-AF93-6E31F68AB6CE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F415AA9-8676-4940-A0F4-F0E3220A7188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E5CAD662-9E03-41D3-93D1-C2F76A60DE7C}">
      <dgm:prSet phldrT="[Texto]"/>
      <dgm:spPr/>
      <dgm:t>
        <a:bodyPr/>
        <a:lstStyle/>
        <a:p>
          <a:r>
            <a:rPr lang="es-MX" dirty="0"/>
            <a:t>CAE</a:t>
          </a:r>
        </a:p>
        <a:p>
          <a:r>
            <a:rPr lang="es-MX" dirty="0"/>
            <a:t>Análisis de Inteligencia de carácter Estratégico</a:t>
          </a:r>
        </a:p>
      </dgm:t>
    </dgm:pt>
    <dgm:pt modelId="{1BBA7AA9-D0ED-4D57-B8BA-3642F5E058DA}" type="parTrans" cxnId="{6176D021-8174-4420-9528-47ADF870896E}">
      <dgm:prSet/>
      <dgm:spPr/>
      <dgm:t>
        <a:bodyPr/>
        <a:lstStyle/>
        <a:p>
          <a:endParaRPr lang="es-MX"/>
        </a:p>
      </dgm:t>
    </dgm:pt>
    <dgm:pt modelId="{01002C58-5CF8-4C58-923E-3E55267482A2}" type="sibTrans" cxnId="{6176D021-8174-4420-9528-47ADF870896E}">
      <dgm:prSet/>
      <dgm:spPr/>
      <dgm:t>
        <a:bodyPr/>
        <a:lstStyle/>
        <a:p>
          <a:endParaRPr lang="es-MX"/>
        </a:p>
      </dgm:t>
    </dgm:pt>
    <dgm:pt modelId="{9F67541F-7AED-44B9-80B3-8EE30EC87B10}">
      <dgm:prSet phldrT="[Texto]"/>
      <dgm:spPr/>
      <dgm:t>
        <a:bodyPr/>
        <a:lstStyle/>
        <a:p>
          <a:r>
            <a:rPr lang="es-MX" dirty="0"/>
            <a:t>Cursos para grados inferiores.</a:t>
          </a:r>
        </a:p>
      </dgm:t>
    </dgm:pt>
    <dgm:pt modelId="{FF3357E9-0394-4F9E-905A-6E4327F1C187}" type="parTrans" cxnId="{5A90A73E-92E8-4FC6-A3AF-F8B2297724F9}">
      <dgm:prSet/>
      <dgm:spPr/>
      <dgm:t>
        <a:bodyPr/>
        <a:lstStyle/>
        <a:p>
          <a:endParaRPr lang="es-MX"/>
        </a:p>
      </dgm:t>
    </dgm:pt>
    <dgm:pt modelId="{35F397BE-783D-4819-84FE-384A60CAD4BA}" type="sibTrans" cxnId="{5A90A73E-92E8-4FC6-A3AF-F8B2297724F9}">
      <dgm:prSet/>
      <dgm:spPr/>
      <dgm:t>
        <a:bodyPr/>
        <a:lstStyle/>
        <a:p>
          <a:endParaRPr lang="es-MX"/>
        </a:p>
      </dgm:t>
    </dgm:pt>
    <dgm:pt modelId="{6AC73B12-8F41-4ABD-BA12-6D229F57035B}">
      <dgm:prSet phldrT="[Texto]"/>
      <dgm:spPr/>
      <dgm:t>
        <a:bodyPr/>
        <a:lstStyle/>
        <a:p>
          <a:r>
            <a:rPr lang="es-MX" dirty="0"/>
            <a:t>Avanzado de Análisis. (8%)</a:t>
          </a:r>
        </a:p>
      </dgm:t>
    </dgm:pt>
    <dgm:pt modelId="{CF3192FE-7F52-4BE4-B254-833EFA771BE8}" type="parTrans" cxnId="{2B9C5473-D60B-4AB9-9978-03D1A321442C}">
      <dgm:prSet/>
      <dgm:spPr/>
      <dgm:t>
        <a:bodyPr/>
        <a:lstStyle/>
        <a:p>
          <a:endParaRPr lang="es-MX"/>
        </a:p>
      </dgm:t>
    </dgm:pt>
    <dgm:pt modelId="{B9B899F8-21F2-4BF4-894C-D16239C8F3A7}" type="sibTrans" cxnId="{2B9C5473-D60B-4AB9-9978-03D1A321442C}">
      <dgm:prSet/>
      <dgm:spPr/>
      <dgm:t>
        <a:bodyPr/>
        <a:lstStyle/>
        <a:p>
          <a:endParaRPr lang="es-MX"/>
        </a:p>
      </dgm:t>
    </dgm:pt>
    <dgm:pt modelId="{C6B755EB-1292-4D6B-A08B-E1443E4B16AF}">
      <dgm:prSet phldrT="[Texto]" custT="1"/>
      <dgm:spPr/>
      <dgm:t>
        <a:bodyPr/>
        <a:lstStyle/>
        <a:p>
          <a:r>
            <a:rPr lang="es-MX" sz="3200" dirty="0"/>
            <a:t>PROPUESTA</a:t>
          </a:r>
        </a:p>
      </dgm:t>
    </dgm:pt>
    <dgm:pt modelId="{F8E43304-45B8-43BB-8215-310C081BAD52}" type="parTrans" cxnId="{F7773287-D6AB-408B-BF95-8EBE9E58B5AC}">
      <dgm:prSet/>
      <dgm:spPr/>
      <dgm:t>
        <a:bodyPr/>
        <a:lstStyle/>
        <a:p>
          <a:endParaRPr lang="es-MX"/>
        </a:p>
      </dgm:t>
    </dgm:pt>
    <dgm:pt modelId="{07D9E615-2F1D-409A-8AB7-0DE55A891A83}" type="sibTrans" cxnId="{F7773287-D6AB-408B-BF95-8EBE9E58B5AC}">
      <dgm:prSet/>
      <dgm:spPr/>
      <dgm:t>
        <a:bodyPr/>
        <a:lstStyle/>
        <a:p>
          <a:endParaRPr lang="es-MX"/>
        </a:p>
      </dgm:t>
    </dgm:pt>
    <dgm:pt modelId="{62629A8D-43CD-440F-A4AD-4CD87E2E1ABC}">
      <dgm:prSet phldrT="[Texto]"/>
      <dgm:spPr/>
      <dgm:t>
        <a:bodyPr/>
        <a:lstStyle/>
        <a:p>
          <a:r>
            <a:rPr lang="es-MX" dirty="0"/>
            <a:t>ECIM y convenios con institutos acreditados.</a:t>
          </a:r>
        </a:p>
      </dgm:t>
    </dgm:pt>
    <dgm:pt modelId="{E18845C4-C042-4568-A8A2-6C610CCFD39C}" type="parTrans" cxnId="{8CD20CFD-DA99-4274-9EEE-74C50863F476}">
      <dgm:prSet/>
      <dgm:spPr/>
      <dgm:t>
        <a:bodyPr/>
        <a:lstStyle/>
        <a:p>
          <a:endParaRPr lang="es-MX"/>
        </a:p>
      </dgm:t>
    </dgm:pt>
    <dgm:pt modelId="{447FFBC6-FB01-4A16-B2AE-B2FEFC54FE7D}" type="sibTrans" cxnId="{8CD20CFD-DA99-4274-9EEE-74C50863F476}">
      <dgm:prSet/>
      <dgm:spPr/>
      <dgm:t>
        <a:bodyPr/>
        <a:lstStyle/>
        <a:p>
          <a:endParaRPr lang="es-MX"/>
        </a:p>
      </dgm:t>
    </dgm:pt>
    <dgm:pt modelId="{29239987-A9D1-4BBE-ACBA-96BB8FD045A5}">
      <dgm:prSet phldrT="[Texto]"/>
      <dgm:spPr/>
      <dgm:t>
        <a:bodyPr/>
        <a:lstStyle/>
        <a:p>
          <a:r>
            <a:rPr lang="es-MX" dirty="0"/>
            <a:t>Cursos de Inteligencia Estratégica.</a:t>
          </a:r>
        </a:p>
      </dgm:t>
    </dgm:pt>
    <dgm:pt modelId="{B38BED2A-E75D-443D-AFF6-6B6B7D661A00}" type="parTrans" cxnId="{E1C31D11-A7FC-47E3-A7C2-C7B37EF107CC}">
      <dgm:prSet/>
      <dgm:spPr/>
      <dgm:t>
        <a:bodyPr/>
        <a:lstStyle/>
        <a:p>
          <a:endParaRPr lang="es-MX"/>
        </a:p>
      </dgm:t>
    </dgm:pt>
    <dgm:pt modelId="{093AAFFD-E074-4C42-9FA5-FCD458A791FC}" type="sibTrans" cxnId="{E1C31D11-A7FC-47E3-A7C2-C7B37EF107CC}">
      <dgm:prSet/>
      <dgm:spPr/>
      <dgm:t>
        <a:bodyPr/>
        <a:lstStyle/>
        <a:p>
          <a:endParaRPr lang="es-MX"/>
        </a:p>
      </dgm:t>
    </dgm:pt>
    <dgm:pt modelId="{0420C6EE-2793-4678-AC2B-E5AF174D65D4}">
      <dgm:prSet phldrT="[Texto]"/>
      <dgm:spPr/>
      <dgm:t>
        <a:bodyPr/>
        <a:lstStyle/>
        <a:p>
          <a:r>
            <a:rPr lang="es-MX" dirty="0"/>
            <a:t>Deficiencia tecnológica.</a:t>
          </a:r>
        </a:p>
      </dgm:t>
    </dgm:pt>
    <dgm:pt modelId="{21B46A5A-D88E-4BE9-86BB-AD3859AFF71B}" type="parTrans" cxnId="{59A17993-0962-4757-B34B-974AEB4B5CA3}">
      <dgm:prSet/>
      <dgm:spPr/>
      <dgm:t>
        <a:bodyPr/>
        <a:lstStyle/>
        <a:p>
          <a:endParaRPr lang="es-MX"/>
        </a:p>
      </dgm:t>
    </dgm:pt>
    <dgm:pt modelId="{B068779C-F256-45DD-9DAC-78CED7F254A6}" type="sibTrans" cxnId="{59A17993-0962-4757-B34B-974AEB4B5CA3}">
      <dgm:prSet/>
      <dgm:spPr/>
      <dgm:t>
        <a:bodyPr/>
        <a:lstStyle/>
        <a:p>
          <a:endParaRPr lang="es-MX"/>
        </a:p>
      </dgm:t>
    </dgm:pt>
    <dgm:pt modelId="{BB919B90-3CC5-4522-A8DF-01A3580C5D55}">
      <dgm:prSet phldrT="[Texto]"/>
      <dgm:spPr/>
      <dgm:t>
        <a:bodyPr/>
        <a:lstStyle/>
        <a:p>
          <a:r>
            <a:rPr lang="es-MX" dirty="0"/>
            <a:t>Intercambios y capacitación con países amigos.</a:t>
          </a:r>
        </a:p>
      </dgm:t>
    </dgm:pt>
    <dgm:pt modelId="{4810893C-DA8E-4EB4-A575-DDB472A0BDDC}" type="parTrans" cxnId="{6BC27FC4-1ECD-4079-A1FE-643BBBE3672E}">
      <dgm:prSet/>
      <dgm:spPr/>
      <dgm:t>
        <a:bodyPr/>
        <a:lstStyle/>
        <a:p>
          <a:endParaRPr lang="es-MX"/>
        </a:p>
      </dgm:t>
    </dgm:pt>
    <dgm:pt modelId="{056224AE-0AE4-4AFE-A425-B007136A5BEA}" type="sibTrans" cxnId="{6BC27FC4-1ECD-4079-A1FE-643BBBE3672E}">
      <dgm:prSet/>
      <dgm:spPr/>
      <dgm:t>
        <a:bodyPr/>
        <a:lstStyle/>
        <a:p>
          <a:endParaRPr lang="es-MX"/>
        </a:p>
      </dgm:t>
    </dgm:pt>
    <dgm:pt modelId="{5C84AE85-82BF-46FA-B271-ACF9BFB5F238}" type="pres">
      <dgm:prSet presAssocID="{4F415AA9-8676-4940-A0F4-F0E3220A7188}" presName="Name0" presStyleCnt="0">
        <dgm:presLayoutVars>
          <dgm:dir/>
          <dgm:animLvl val="lvl"/>
          <dgm:resizeHandles/>
        </dgm:presLayoutVars>
      </dgm:prSet>
      <dgm:spPr/>
    </dgm:pt>
    <dgm:pt modelId="{1FDAC5AC-F754-4462-8FE0-9EE08BEDCD28}" type="pres">
      <dgm:prSet presAssocID="{E5CAD662-9E03-41D3-93D1-C2F76A60DE7C}" presName="linNode" presStyleCnt="0"/>
      <dgm:spPr/>
    </dgm:pt>
    <dgm:pt modelId="{9394A27D-9DED-43B0-8551-A9EBEBEC7E37}" type="pres">
      <dgm:prSet presAssocID="{E5CAD662-9E03-41D3-93D1-C2F76A60DE7C}" presName="parentShp" presStyleLbl="node1" presStyleIdx="0" presStyleCnt="2" custScaleX="70395">
        <dgm:presLayoutVars>
          <dgm:bulletEnabled val="1"/>
        </dgm:presLayoutVars>
      </dgm:prSet>
      <dgm:spPr/>
    </dgm:pt>
    <dgm:pt modelId="{295A557D-4065-4C87-A397-87798013B312}" type="pres">
      <dgm:prSet presAssocID="{E5CAD662-9E03-41D3-93D1-C2F76A60DE7C}" presName="childShp" presStyleLbl="bgAccFollowNode1" presStyleIdx="0" presStyleCnt="2">
        <dgm:presLayoutVars>
          <dgm:bulletEnabled val="1"/>
        </dgm:presLayoutVars>
      </dgm:prSet>
      <dgm:spPr/>
    </dgm:pt>
    <dgm:pt modelId="{B951182E-B522-4F39-B17B-E087224E4BF1}" type="pres">
      <dgm:prSet presAssocID="{01002C58-5CF8-4C58-923E-3E55267482A2}" presName="spacing" presStyleCnt="0"/>
      <dgm:spPr/>
    </dgm:pt>
    <dgm:pt modelId="{8992C6D4-7501-49C0-881C-E55BA4E24A7F}" type="pres">
      <dgm:prSet presAssocID="{C6B755EB-1292-4D6B-A08B-E1443E4B16AF}" presName="linNode" presStyleCnt="0"/>
      <dgm:spPr/>
    </dgm:pt>
    <dgm:pt modelId="{55BC9507-AEF5-4BD3-BE1F-BA53DAA5F483}" type="pres">
      <dgm:prSet presAssocID="{C6B755EB-1292-4D6B-A08B-E1443E4B16AF}" presName="parentShp" presStyleLbl="node1" presStyleIdx="1" presStyleCnt="2" custScaleX="73684" custLinFactNeighborX="-292" custLinFactNeighborY="-446">
        <dgm:presLayoutVars>
          <dgm:bulletEnabled val="1"/>
        </dgm:presLayoutVars>
      </dgm:prSet>
      <dgm:spPr/>
    </dgm:pt>
    <dgm:pt modelId="{027E7B83-7EB3-4305-AF93-6E31F68AB6CE}" type="pres">
      <dgm:prSet presAssocID="{C6B755EB-1292-4D6B-A08B-E1443E4B16AF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08191200-1AC0-4909-8F25-849201A44356}" type="presOf" srcId="{C6B755EB-1292-4D6B-A08B-E1443E4B16AF}" destId="{55BC9507-AEF5-4BD3-BE1F-BA53DAA5F483}" srcOrd="0" destOrd="0" presId="urn:microsoft.com/office/officeart/2005/8/layout/vList6"/>
    <dgm:cxn modelId="{E1C31D11-A7FC-47E3-A7C2-C7B37EF107CC}" srcId="{C6B755EB-1292-4D6B-A08B-E1443E4B16AF}" destId="{29239987-A9D1-4BBE-ACBA-96BB8FD045A5}" srcOrd="1" destOrd="0" parTransId="{B38BED2A-E75D-443D-AFF6-6B6B7D661A00}" sibTransId="{093AAFFD-E074-4C42-9FA5-FCD458A791FC}"/>
    <dgm:cxn modelId="{6176D021-8174-4420-9528-47ADF870896E}" srcId="{4F415AA9-8676-4940-A0F4-F0E3220A7188}" destId="{E5CAD662-9E03-41D3-93D1-C2F76A60DE7C}" srcOrd="0" destOrd="0" parTransId="{1BBA7AA9-D0ED-4D57-B8BA-3642F5E058DA}" sibTransId="{01002C58-5CF8-4C58-923E-3E55267482A2}"/>
    <dgm:cxn modelId="{17A9D024-B7BF-4B71-B70C-D8F166869990}" type="presOf" srcId="{4F415AA9-8676-4940-A0F4-F0E3220A7188}" destId="{5C84AE85-82BF-46FA-B271-ACF9BFB5F238}" srcOrd="0" destOrd="0" presId="urn:microsoft.com/office/officeart/2005/8/layout/vList6"/>
    <dgm:cxn modelId="{5A90A73E-92E8-4FC6-A3AF-F8B2297724F9}" srcId="{E5CAD662-9E03-41D3-93D1-C2F76A60DE7C}" destId="{9F67541F-7AED-44B9-80B3-8EE30EC87B10}" srcOrd="0" destOrd="0" parTransId="{FF3357E9-0394-4F9E-905A-6E4327F1C187}" sibTransId="{35F397BE-783D-4819-84FE-384A60CAD4BA}"/>
    <dgm:cxn modelId="{B4841D52-A494-4B73-A6CD-CED54F7E00ED}" type="presOf" srcId="{0420C6EE-2793-4678-AC2B-E5AF174D65D4}" destId="{295A557D-4065-4C87-A397-87798013B312}" srcOrd="0" destOrd="2" presId="urn:microsoft.com/office/officeart/2005/8/layout/vList6"/>
    <dgm:cxn modelId="{2B9C5473-D60B-4AB9-9978-03D1A321442C}" srcId="{E5CAD662-9E03-41D3-93D1-C2F76A60DE7C}" destId="{6AC73B12-8F41-4ABD-BA12-6D229F57035B}" srcOrd="1" destOrd="0" parTransId="{CF3192FE-7F52-4BE4-B254-833EFA771BE8}" sibTransId="{B9B899F8-21F2-4BF4-894C-D16239C8F3A7}"/>
    <dgm:cxn modelId="{08450878-8BA8-4B0A-A57E-1B224AE7E28C}" type="presOf" srcId="{BB919B90-3CC5-4522-A8DF-01A3580C5D55}" destId="{027E7B83-7EB3-4305-AF93-6E31F68AB6CE}" srcOrd="0" destOrd="2" presId="urn:microsoft.com/office/officeart/2005/8/layout/vList6"/>
    <dgm:cxn modelId="{DF855183-926B-4C11-AEA3-358106025F98}" type="presOf" srcId="{29239987-A9D1-4BBE-ACBA-96BB8FD045A5}" destId="{027E7B83-7EB3-4305-AF93-6E31F68AB6CE}" srcOrd="0" destOrd="1" presId="urn:microsoft.com/office/officeart/2005/8/layout/vList6"/>
    <dgm:cxn modelId="{F7773287-D6AB-408B-BF95-8EBE9E58B5AC}" srcId="{4F415AA9-8676-4940-A0F4-F0E3220A7188}" destId="{C6B755EB-1292-4D6B-A08B-E1443E4B16AF}" srcOrd="1" destOrd="0" parTransId="{F8E43304-45B8-43BB-8215-310C081BAD52}" sibTransId="{07D9E615-2F1D-409A-8AB7-0DE55A891A83}"/>
    <dgm:cxn modelId="{59A17993-0962-4757-B34B-974AEB4B5CA3}" srcId="{E5CAD662-9E03-41D3-93D1-C2F76A60DE7C}" destId="{0420C6EE-2793-4678-AC2B-E5AF174D65D4}" srcOrd="2" destOrd="0" parTransId="{21B46A5A-D88E-4BE9-86BB-AD3859AFF71B}" sibTransId="{B068779C-F256-45DD-9DAC-78CED7F254A6}"/>
    <dgm:cxn modelId="{617F39A9-BB38-4EA2-8539-944A3077AAE0}" type="presOf" srcId="{62629A8D-43CD-440F-A4AD-4CD87E2E1ABC}" destId="{027E7B83-7EB3-4305-AF93-6E31F68AB6CE}" srcOrd="0" destOrd="0" presId="urn:microsoft.com/office/officeart/2005/8/layout/vList6"/>
    <dgm:cxn modelId="{0A281CAB-F899-4BF1-9397-630D01BE766A}" type="presOf" srcId="{E5CAD662-9E03-41D3-93D1-C2F76A60DE7C}" destId="{9394A27D-9DED-43B0-8551-A9EBEBEC7E37}" srcOrd="0" destOrd="0" presId="urn:microsoft.com/office/officeart/2005/8/layout/vList6"/>
    <dgm:cxn modelId="{55E16DB8-22B9-4DDF-95BB-359098B2C4F1}" type="presOf" srcId="{6AC73B12-8F41-4ABD-BA12-6D229F57035B}" destId="{295A557D-4065-4C87-A397-87798013B312}" srcOrd="0" destOrd="1" presId="urn:microsoft.com/office/officeart/2005/8/layout/vList6"/>
    <dgm:cxn modelId="{6BC27FC4-1ECD-4079-A1FE-643BBBE3672E}" srcId="{C6B755EB-1292-4D6B-A08B-E1443E4B16AF}" destId="{BB919B90-3CC5-4522-A8DF-01A3580C5D55}" srcOrd="2" destOrd="0" parTransId="{4810893C-DA8E-4EB4-A575-DDB472A0BDDC}" sibTransId="{056224AE-0AE4-4AFE-A425-B007136A5BEA}"/>
    <dgm:cxn modelId="{8CD20CFD-DA99-4274-9EEE-74C50863F476}" srcId="{C6B755EB-1292-4D6B-A08B-E1443E4B16AF}" destId="{62629A8D-43CD-440F-A4AD-4CD87E2E1ABC}" srcOrd="0" destOrd="0" parTransId="{E18845C4-C042-4568-A8A2-6C610CCFD39C}" sibTransId="{447FFBC6-FB01-4A16-B2AE-B2FEFC54FE7D}"/>
    <dgm:cxn modelId="{95BB09FE-5EF3-4D35-A7E3-D247BB320149}" type="presOf" srcId="{9F67541F-7AED-44B9-80B3-8EE30EC87B10}" destId="{295A557D-4065-4C87-A397-87798013B312}" srcOrd="0" destOrd="0" presId="urn:microsoft.com/office/officeart/2005/8/layout/vList6"/>
    <dgm:cxn modelId="{35045352-2607-4ABB-AAA4-E9773DC1BDEF}" type="presParOf" srcId="{5C84AE85-82BF-46FA-B271-ACF9BFB5F238}" destId="{1FDAC5AC-F754-4462-8FE0-9EE08BEDCD28}" srcOrd="0" destOrd="0" presId="urn:microsoft.com/office/officeart/2005/8/layout/vList6"/>
    <dgm:cxn modelId="{5AC9464D-0A90-4BCC-9B3A-892936D11A69}" type="presParOf" srcId="{1FDAC5AC-F754-4462-8FE0-9EE08BEDCD28}" destId="{9394A27D-9DED-43B0-8551-A9EBEBEC7E37}" srcOrd="0" destOrd="0" presId="urn:microsoft.com/office/officeart/2005/8/layout/vList6"/>
    <dgm:cxn modelId="{2502F92B-1541-44BD-B7C4-FBEFD85BD628}" type="presParOf" srcId="{1FDAC5AC-F754-4462-8FE0-9EE08BEDCD28}" destId="{295A557D-4065-4C87-A397-87798013B312}" srcOrd="1" destOrd="0" presId="urn:microsoft.com/office/officeart/2005/8/layout/vList6"/>
    <dgm:cxn modelId="{67EA47EF-5464-4321-8B0C-0FF0C8AA3174}" type="presParOf" srcId="{5C84AE85-82BF-46FA-B271-ACF9BFB5F238}" destId="{B951182E-B522-4F39-B17B-E087224E4BF1}" srcOrd="1" destOrd="0" presId="urn:microsoft.com/office/officeart/2005/8/layout/vList6"/>
    <dgm:cxn modelId="{1E89FA61-0A00-4A7C-A18A-FA0838F5BE37}" type="presParOf" srcId="{5C84AE85-82BF-46FA-B271-ACF9BFB5F238}" destId="{8992C6D4-7501-49C0-881C-E55BA4E24A7F}" srcOrd="2" destOrd="0" presId="urn:microsoft.com/office/officeart/2005/8/layout/vList6"/>
    <dgm:cxn modelId="{C341631D-B9E5-48D6-8E12-2C6FF0999BAD}" type="presParOf" srcId="{8992C6D4-7501-49C0-881C-E55BA4E24A7F}" destId="{55BC9507-AEF5-4BD3-BE1F-BA53DAA5F483}" srcOrd="0" destOrd="0" presId="urn:microsoft.com/office/officeart/2005/8/layout/vList6"/>
    <dgm:cxn modelId="{27F482E4-C99C-4BBF-AC6A-E1BC90D018AA}" type="presParOf" srcId="{8992C6D4-7501-49C0-881C-E55BA4E24A7F}" destId="{027E7B83-7EB3-4305-AF93-6E31F68AB6CE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F415AA9-8676-4940-A0F4-F0E3220A7188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E5CAD662-9E03-41D3-93D1-C2F76A60DE7C}">
      <dgm:prSet phldrT="[Texto]"/>
      <dgm:spPr/>
      <dgm:t>
        <a:bodyPr/>
        <a:lstStyle/>
        <a:p>
          <a:r>
            <a:rPr lang="es-MX" dirty="0"/>
            <a:t>Subsistema policial</a:t>
          </a:r>
        </a:p>
      </dgm:t>
    </dgm:pt>
    <dgm:pt modelId="{1BBA7AA9-D0ED-4D57-B8BA-3642F5E058DA}" type="parTrans" cxnId="{6176D021-8174-4420-9528-47ADF870896E}">
      <dgm:prSet/>
      <dgm:spPr/>
      <dgm:t>
        <a:bodyPr/>
        <a:lstStyle/>
        <a:p>
          <a:endParaRPr lang="es-MX"/>
        </a:p>
      </dgm:t>
    </dgm:pt>
    <dgm:pt modelId="{01002C58-5CF8-4C58-923E-3E55267482A2}" type="sibTrans" cxnId="{6176D021-8174-4420-9528-47ADF870896E}">
      <dgm:prSet/>
      <dgm:spPr/>
      <dgm:t>
        <a:bodyPr/>
        <a:lstStyle/>
        <a:p>
          <a:endParaRPr lang="es-MX"/>
        </a:p>
      </dgm:t>
    </dgm:pt>
    <dgm:pt modelId="{9F67541F-7AED-44B9-80B3-8EE30EC87B10}">
      <dgm:prSet phldrT="[Texto]"/>
      <dgm:spPr/>
      <dgm:t>
        <a:bodyPr/>
        <a:lstStyle/>
        <a:p>
          <a:r>
            <a:rPr lang="es-MX" dirty="0"/>
            <a:t>No existía un delegado para el intercambio.</a:t>
          </a:r>
        </a:p>
      </dgm:t>
    </dgm:pt>
    <dgm:pt modelId="{FF3357E9-0394-4F9E-905A-6E4327F1C187}" type="parTrans" cxnId="{5A90A73E-92E8-4FC6-A3AF-F8B2297724F9}">
      <dgm:prSet/>
      <dgm:spPr/>
      <dgm:t>
        <a:bodyPr/>
        <a:lstStyle/>
        <a:p>
          <a:endParaRPr lang="es-MX"/>
        </a:p>
      </dgm:t>
    </dgm:pt>
    <dgm:pt modelId="{35F397BE-783D-4819-84FE-384A60CAD4BA}" type="sibTrans" cxnId="{5A90A73E-92E8-4FC6-A3AF-F8B2297724F9}">
      <dgm:prSet/>
      <dgm:spPr/>
      <dgm:t>
        <a:bodyPr/>
        <a:lstStyle/>
        <a:p>
          <a:endParaRPr lang="es-MX"/>
        </a:p>
      </dgm:t>
    </dgm:pt>
    <dgm:pt modelId="{6AC73B12-8F41-4ABD-BA12-6D229F57035B}">
      <dgm:prSet phldrT="[Texto]"/>
      <dgm:spPr/>
      <dgm:t>
        <a:bodyPr/>
        <a:lstStyle/>
        <a:p>
          <a:r>
            <a:rPr lang="es-MX" dirty="0"/>
            <a:t>Crnl. de coordinación. (Estratégico)</a:t>
          </a:r>
        </a:p>
      </dgm:t>
    </dgm:pt>
    <dgm:pt modelId="{CF3192FE-7F52-4BE4-B254-833EFA771BE8}" type="parTrans" cxnId="{2B9C5473-D60B-4AB9-9978-03D1A321442C}">
      <dgm:prSet/>
      <dgm:spPr/>
      <dgm:t>
        <a:bodyPr/>
        <a:lstStyle/>
        <a:p>
          <a:endParaRPr lang="es-MX"/>
        </a:p>
      </dgm:t>
    </dgm:pt>
    <dgm:pt modelId="{B9B899F8-21F2-4BF4-894C-D16239C8F3A7}" type="sibTrans" cxnId="{2B9C5473-D60B-4AB9-9978-03D1A321442C}">
      <dgm:prSet/>
      <dgm:spPr/>
      <dgm:t>
        <a:bodyPr/>
        <a:lstStyle/>
        <a:p>
          <a:endParaRPr lang="es-MX"/>
        </a:p>
      </dgm:t>
    </dgm:pt>
    <dgm:pt modelId="{C6B755EB-1292-4D6B-A08B-E1443E4B16AF}">
      <dgm:prSet phldrT="[Texto]"/>
      <dgm:spPr/>
      <dgm:t>
        <a:bodyPr/>
        <a:lstStyle/>
        <a:p>
          <a:r>
            <a:rPr lang="es-MX" dirty="0"/>
            <a:t>PROPUESTA</a:t>
          </a:r>
        </a:p>
      </dgm:t>
    </dgm:pt>
    <dgm:pt modelId="{F8E43304-45B8-43BB-8215-310C081BAD52}" type="parTrans" cxnId="{F7773287-D6AB-408B-BF95-8EBE9E58B5AC}">
      <dgm:prSet/>
      <dgm:spPr/>
      <dgm:t>
        <a:bodyPr/>
        <a:lstStyle/>
        <a:p>
          <a:endParaRPr lang="es-MX"/>
        </a:p>
      </dgm:t>
    </dgm:pt>
    <dgm:pt modelId="{07D9E615-2F1D-409A-8AB7-0DE55A891A83}" type="sibTrans" cxnId="{F7773287-D6AB-408B-BF95-8EBE9E58B5AC}">
      <dgm:prSet/>
      <dgm:spPr/>
      <dgm:t>
        <a:bodyPr/>
        <a:lstStyle/>
        <a:p>
          <a:endParaRPr lang="es-MX"/>
        </a:p>
      </dgm:t>
    </dgm:pt>
    <dgm:pt modelId="{62629A8D-43CD-440F-A4AD-4CD87E2E1ABC}">
      <dgm:prSet phldrT="[Texto]"/>
      <dgm:spPr/>
      <dgm:t>
        <a:bodyPr/>
        <a:lstStyle/>
        <a:p>
          <a:r>
            <a:rPr lang="es-MX" dirty="0"/>
            <a:t>Creación de una oficina (Operativo – Táctico).</a:t>
          </a:r>
        </a:p>
      </dgm:t>
    </dgm:pt>
    <dgm:pt modelId="{E18845C4-C042-4568-A8A2-6C610CCFD39C}" type="parTrans" cxnId="{8CD20CFD-DA99-4274-9EEE-74C50863F476}">
      <dgm:prSet/>
      <dgm:spPr/>
      <dgm:t>
        <a:bodyPr/>
        <a:lstStyle/>
        <a:p>
          <a:endParaRPr lang="es-MX"/>
        </a:p>
      </dgm:t>
    </dgm:pt>
    <dgm:pt modelId="{447FFBC6-FB01-4A16-B2AE-B2FEFC54FE7D}" type="sibTrans" cxnId="{8CD20CFD-DA99-4274-9EEE-74C50863F476}">
      <dgm:prSet/>
      <dgm:spPr/>
      <dgm:t>
        <a:bodyPr/>
        <a:lstStyle/>
        <a:p>
          <a:endParaRPr lang="es-MX"/>
        </a:p>
      </dgm:t>
    </dgm:pt>
    <dgm:pt modelId="{29239987-A9D1-4BBE-ACBA-96BB8FD045A5}">
      <dgm:prSet phldrT="[Texto]"/>
      <dgm:spPr/>
      <dgm:t>
        <a:bodyPr/>
        <a:lstStyle/>
        <a:p>
          <a:r>
            <a:rPr lang="es-MX" dirty="0"/>
            <a:t>Actividades de integración entre los subsistemas.</a:t>
          </a:r>
        </a:p>
      </dgm:t>
    </dgm:pt>
    <dgm:pt modelId="{B38BED2A-E75D-443D-AFF6-6B6B7D661A00}" type="parTrans" cxnId="{E1C31D11-A7FC-47E3-A7C2-C7B37EF107CC}">
      <dgm:prSet/>
      <dgm:spPr/>
      <dgm:t>
        <a:bodyPr/>
        <a:lstStyle/>
        <a:p>
          <a:endParaRPr lang="es-MX"/>
        </a:p>
      </dgm:t>
    </dgm:pt>
    <dgm:pt modelId="{093AAFFD-E074-4C42-9FA5-FCD458A791FC}" type="sibTrans" cxnId="{E1C31D11-A7FC-47E3-A7C2-C7B37EF107CC}">
      <dgm:prSet/>
      <dgm:spPr/>
      <dgm:t>
        <a:bodyPr/>
        <a:lstStyle/>
        <a:p>
          <a:endParaRPr lang="es-MX"/>
        </a:p>
      </dgm:t>
    </dgm:pt>
    <dgm:pt modelId="{0420C6EE-2793-4678-AC2B-E5AF174D65D4}">
      <dgm:prSet phldrT="[Texto]"/>
      <dgm:spPr/>
      <dgm:t>
        <a:bodyPr/>
        <a:lstStyle/>
        <a:p>
          <a:r>
            <a:rPr lang="es-MX" dirty="0"/>
            <a:t>Mayor intercambio / no existe retroalimentación.</a:t>
          </a:r>
        </a:p>
      </dgm:t>
    </dgm:pt>
    <dgm:pt modelId="{21B46A5A-D88E-4BE9-86BB-AD3859AFF71B}" type="parTrans" cxnId="{59A17993-0962-4757-B34B-974AEB4B5CA3}">
      <dgm:prSet/>
      <dgm:spPr/>
      <dgm:t>
        <a:bodyPr/>
        <a:lstStyle/>
        <a:p>
          <a:endParaRPr lang="es-MX"/>
        </a:p>
      </dgm:t>
    </dgm:pt>
    <dgm:pt modelId="{B068779C-F256-45DD-9DAC-78CED7F254A6}" type="sibTrans" cxnId="{59A17993-0962-4757-B34B-974AEB4B5CA3}">
      <dgm:prSet/>
      <dgm:spPr/>
      <dgm:t>
        <a:bodyPr/>
        <a:lstStyle/>
        <a:p>
          <a:endParaRPr lang="es-MX"/>
        </a:p>
      </dgm:t>
    </dgm:pt>
    <dgm:pt modelId="{5C84AE85-82BF-46FA-B271-ACF9BFB5F238}" type="pres">
      <dgm:prSet presAssocID="{4F415AA9-8676-4940-A0F4-F0E3220A7188}" presName="Name0" presStyleCnt="0">
        <dgm:presLayoutVars>
          <dgm:dir/>
          <dgm:animLvl val="lvl"/>
          <dgm:resizeHandles/>
        </dgm:presLayoutVars>
      </dgm:prSet>
      <dgm:spPr/>
    </dgm:pt>
    <dgm:pt modelId="{1FDAC5AC-F754-4462-8FE0-9EE08BEDCD28}" type="pres">
      <dgm:prSet presAssocID="{E5CAD662-9E03-41D3-93D1-C2F76A60DE7C}" presName="linNode" presStyleCnt="0"/>
      <dgm:spPr/>
    </dgm:pt>
    <dgm:pt modelId="{9394A27D-9DED-43B0-8551-A9EBEBEC7E37}" type="pres">
      <dgm:prSet presAssocID="{E5CAD662-9E03-41D3-93D1-C2F76A60DE7C}" presName="parentShp" presStyleLbl="node1" presStyleIdx="0" presStyleCnt="2" custScaleX="70395">
        <dgm:presLayoutVars>
          <dgm:bulletEnabled val="1"/>
        </dgm:presLayoutVars>
      </dgm:prSet>
      <dgm:spPr/>
    </dgm:pt>
    <dgm:pt modelId="{295A557D-4065-4C87-A397-87798013B312}" type="pres">
      <dgm:prSet presAssocID="{E5CAD662-9E03-41D3-93D1-C2F76A60DE7C}" presName="childShp" presStyleLbl="bgAccFollowNode1" presStyleIdx="0" presStyleCnt="2">
        <dgm:presLayoutVars>
          <dgm:bulletEnabled val="1"/>
        </dgm:presLayoutVars>
      </dgm:prSet>
      <dgm:spPr/>
    </dgm:pt>
    <dgm:pt modelId="{B951182E-B522-4F39-B17B-E087224E4BF1}" type="pres">
      <dgm:prSet presAssocID="{01002C58-5CF8-4C58-923E-3E55267482A2}" presName="spacing" presStyleCnt="0"/>
      <dgm:spPr/>
    </dgm:pt>
    <dgm:pt modelId="{8992C6D4-7501-49C0-881C-E55BA4E24A7F}" type="pres">
      <dgm:prSet presAssocID="{C6B755EB-1292-4D6B-A08B-E1443E4B16AF}" presName="linNode" presStyleCnt="0"/>
      <dgm:spPr/>
    </dgm:pt>
    <dgm:pt modelId="{55BC9507-AEF5-4BD3-BE1F-BA53DAA5F483}" type="pres">
      <dgm:prSet presAssocID="{C6B755EB-1292-4D6B-A08B-E1443E4B16AF}" presName="parentShp" presStyleLbl="node1" presStyleIdx="1" presStyleCnt="2" custScaleX="73684">
        <dgm:presLayoutVars>
          <dgm:bulletEnabled val="1"/>
        </dgm:presLayoutVars>
      </dgm:prSet>
      <dgm:spPr/>
    </dgm:pt>
    <dgm:pt modelId="{027E7B83-7EB3-4305-AF93-6E31F68AB6CE}" type="pres">
      <dgm:prSet presAssocID="{C6B755EB-1292-4D6B-A08B-E1443E4B16AF}" presName="childShp" presStyleLbl="bgAccFollowNode1" presStyleIdx="1" presStyleCnt="2" custLinFactNeighborX="-4029" custLinFactNeighborY="26">
        <dgm:presLayoutVars>
          <dgm:bulletEnabled val="1"/>
        </dgm:presLayoutVars>
      </dgm:prSet>
      <dgm:spPr/>
    </dgm:pt>
  </dgm:ptLst>
  <dgm:cxnLst>
    <dgm:cxn modelId="{DB9CC709-45C3-440A-B8D4-347BF380F50F}" type="presOf" srcId="{9F67541F-7AED-44B9-80B3-8EE30EC87B10}" destId="{295A557D-4065-4C87-A397-87798013B312}" srcOrd="0" destOrd="0" presId="urn:microsoft.com/office/officeart/2005/8/layout/vList6"/>
    <dgm:cxn modelId="{E1C31D11-A7FC-47E3-A7C2-C7B37EF107CC}" srcId="{C6B755EB-1292-4D6B-A08B-E1443E4B16AF}" destId="{29239987-A9D1-4BBE-ACBA-96BB8FD045A5}" srcOrd="1" destOrd="0" parTransId="{B38BED2A-E75D-443D-AFF6-6B6B7D661A00}" sibTransId="{093AAFFD-E074-4C42-9FA5-FCD458A791FC}"/>
    <dgm:cxn modelId="{6176D021-8174-4420-9528-47ADF870896E}" srcId="{4F415AA9-8676-4940-A0F4-F0E3220A7188}" destId="{E5CAD662-9E03-41D3-93D1-C2F76A60DE7C}" srcOrd="0" destOrd="0" parTransId="{1BBA7AA9-D0ED-4D57-B8BA-3642F5E058DA}" sibTransId="{01002C58-5CF8-4C58-923E-3E55267482A2}"/>
    <dgm:cxn modelId="{4379F128-7FE5-4FA6-8425-6E7A914B5253}" type="presOf" srcId="{E5CAD662-9E03-41D3-93D1-C2F76A60DE7C}" destId="{9394A27D-9DED-43B0-8551-A9EBEBEC7E37}" srcOrd="0" destOrd="0" presId="urn:microsoft.com/office/officeart/2005/8/layout/vList6"/>
    <dgm:cxn modelId="{5A90A73E-92E8-4FC6-A3AF-F8B2297724F9}" srcId="{E5CAD662-9E03-41D3-93D1-C2F76A60DE7C}" destId="{9F67541F-7AED-44B9-80B3-8EE30EC87B10}" srcOrd="0" destOrd="0" parTransId="{FF3357E9-0394-4F9E-905A-6E4327F1C187}" sibTransId="{35F397BE-783D-4819-84FE-384A60CAD4BA}"/>
    <dgm:cxn modelId="{2B9C5473-D60B-4AB9-9978-03D1A321442C}" srcId="{E5CAD662-9E03-41D3-93D1-C2F76A60DE7C}" destId="{6AC73B12-8F41-4ABD-BA12-6D229F57035B}" srcOrd="1" destOrd="0" parTransId="{CF3192FE-7F52-4BE4-B254-833EFA771BE8}" sibTransId="{B9B899F8-21F2-4BF4-894C-D16239C8F3A7}"/>
    <dgm:cxn modelId="{F7773287-D6AB-408B-BF95-8EBE9E58B5AC}" srcId="{4F415AA9-8676-4940-A0F4-F0E3220A7188}" destId="{C6B755EB-1292-4D6B-A08B-E1443E4B16AF}" srcOrd="1" destOrd="0" parTransId="{F8E43304-45B8-43BB-8215-310C081BAD52}" sibTransId="{07D9E615-2F1D-409A-8AB7-0DE55A891A83}"/>
    <dgm:cxn modelId="{729BF58A-3B4C-4078-808C-429A9AF05240}" type="presOf" srcId="{29239987-A9D1-4BBE-ACBA-96BB8FD045A5}" destId="{027E7B83-7EB3-4305-AF93-6E31F68AB6CE}" srcOrd="0" destOrd="1" presId="urn:microsoft.com/office/officeart/2005/8/layout/vList6"/>
    <dgm:cxn modelId="{6C1A0790-2FDC-40B5-8907-050D4154675D}" type="presOf" srcId="{0420C6EE-2793-4678-AC2B-E5AF174D65D4}" destId="{295A557D-4065-4C87-A397-87798013B312}" srcOrd="0" destOrd="2" presId="urn:microsoft.com/office/officeart/2005/8/layout/vList6"/>
    <dgm:cxn modelId="{59A17993-0962-4757-B34B-974AEB4B5CA3}" srcId="{E5CAD662-9E03-41D3-93D1-C2F76A60DE7C}" destId="{0420C6EE-2793-4678-AC2B-E5AF174D65D4}" srcOrd="2" destOrd="0" parTransId="{21B46A5A-D88E-4BE9-86BB-AD3859AFF71B}" sibTransId="{B068779C-F256-45DD-9DAC-78CED7F254A6}"/>
    <dgm:cxn modelId="{24E0129F-C1D7-409C-8EF8-AC7456DC8C14}" type="presOf" srcId="{6AC73B12-8F41-4ABD-BA12-6D229F57035B}" destId="{295A557D-4065-4C87-A397-87798013B312}" srcOrd="0" destOrd="1" presId="urn:microsoft.com/office/officeart/2005/8/layout/vList6"/>
    <dgm:cxn modelId="{9C965CB3-998D-4065-837F-36B0E04322A6}" type="presOf" srcId="{C6B755EB-1292-4D6B-A08B-E1443E4B16AF}" destId="{55BC9507-AEF5-4BD3-BE1F-BA53DAA5F483}" srcOrd="0" destOrd="0" presId="urn:microsoft.com/office/officeart/2005/8/layout/vList6"/>
    <dgm:cxn modelId="{E9C7A4DE-F18B-46C9-9F23-188177E8D35B}" type="presOf" srcId="{62629A8D-43CD-440F-A4AD-4CD87E2E1ABC}" destId="{027E7B83-7EB3-4305-AF93-6E31F68AB6CE}" srcOrd="0" destOrd="0" presId="urn:microsoft.com/office/officeart/2005/8/layout/vList6"/>
    <dgm:cxn modelId="{0607D6E1-57C7-4902-A08D-8734145F21D0}" type="presOf" srcId="{4F415AA9-8676-4940-A0F4-F0E3220A7188}" destId="{5C84AE85-82BF-46FA-B271-ACF9BFB5F238}" srcOrd="0" destOrd="0" presId="urn:microsoft.com/office/officeart/2005/8/layout/vList6"/>
    <dgm:cxn modelId="{8CD20CFD-DA99-4274-9EEE-74C50863F476}" srcId="{C6B755EB-1292-4D6B-A08B-E1443E4B16AF}" destId="{62629A8D-43CD-440F-A4AD-4CD87E2E1ABC}" srcOrd="0" destOrd="0" parTransId="{E18845C4-C042-4568-A8A2-6C610CCFD39C}" sibTransId="{447FFBC6-FB01-4A16-B2AE-B2FEFC54FE7D}"/>
    <dgm:cxn modelId="{BF93F2C8-F6E0-4966-8106-3F4FA370D6FD}" type="presParOf" srcId="{5C84AE85-82BF-46FA-B271-ACF9BFB5F238}" destId="{1FDAC5AC-F754-4462-8FE0-9EE08BEDCD28}" srcOrd="0" destOrd="0" presId="urn:microsoft.com/office/officeart/2005/8/layout/vList6"/>
    <dgm:cxn modelId="{DDC30EBF-D706-4C86-9617-E15D614D1C48}" type="presParOf" srcId="{1FDAC5AC-F754-4462-8FE0-9EE08BEDCD28}" destId="{9394A27D-9DED-43B0-8551-A9EBEBEC7E37}" srcOrd="0" destOrd="0" presId="urn:microsoft.com/office/officeart/2005/8/layout/vList6"/>
    <dgm:cxn modelId="{491EA2D0-4DB1-47FC-A6A7-5585CEDDCF0B}" type="presParOf" srcId="{1FDAC5AC-F754-4462-8FE0-9EE08BEDCD28}" destId="{295A557D-4065-4C87-A397-87798013B312}" srcOrd="1" destOrd="0" presId="urn:microsoft.com/office/officeart/2005/8/layout/vList6"/>
    <dgm:cxn modelId="{C2BD87D5-40D6-4E4C-B5BF-FEB737115BCB}" type="presParOf" srcId="{5C84AE85-82BF-46FA-B271-ACF9BFB5F238}" destId="{B951182E-B522-4F39-B17B-E087224E4BF1}" srcOrd="1" destOrd="0" presId="urn:microsoft.com/office/officeart/2005/8/layout/vList6"/>
    <dgm:cxn modelId="{68F7182A-4C57-4E4D-8078-116B2ACD66A9}" type="presParOf" srcId="{5C84AE85-82BF-46FA-B271-ACF9BFB5F238}" destId="{8992C6D4-7501-49C0-881C-E55BA4E24A7F}" srcOrd="2" destOrd="0" presId="urn:microsoft.com/office/officeart/2005/8/layout/vList6"/>
    <dgm:cxn modelId="{EBEF1DA6-4CA8-457B-BD03-A0F8AB0AE9A8}" type="presParOf" srcId="{8992C6D4-7501-49C0-881C-E55BA4E24A7F}" destId="{55BC9507-AEF5-4BD3-BE1F-BA53DAA5F483}" srcOrd="0" destOrd="0" presId="urn:microsoft.com/office/officeart/2005/8/layout/vList6"/>
    <dgm:cxn modelId="{72887698-4FCA-43DD-AE35-D829E5D6F568}" type="presParOf" srcId="{8992C6D4-7501-49C0-881C-E55BA4E24A7F}" destId="{027E7B83-7EB3-4305-AF93-6E31F68AB6CE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F415AA9-8676-4940-A0F4-F0E3220A7188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E5CAD662-9E03-41D3-93D1-C2F76A60DE7C}">
      <dgm:prSet phldrT="[Texto]"/>
      <dgm:spPr/>
      <dgm:t>
        <a:bodyPr/>
        <a:lstStyle/>
        <a:p>
          <a:r>
            <a:rPr lang="es-MX" dirty="0"/>
            <a:t>Fachada Nacional</a:t>
          </a:r>
        </a:p>
      </dgm:t>
    </dgm:pt>
    <dgm:pt modelId="{1BBA7AA9-D0ED-4D57-B8BA-3642F5E058DA}" type="parTrans" cxnId="{6176D021-8174-4420-9528-47ADF870896E}">
      <dgm:prSet/>
      <dgm:spPr/>
      <dgm:t>
        <a:bodyPr/>
        <a:lstStyle/>
        <a:p>
          <a:endParaRPr lang="es-MX"/>
        </a:p>
      </dgm:t>
    </dgm:pt>
    <dgm:pt modelId="{01002C58-5CF8-4C58-923E-3E55267482A2}" type="sibTrans" cxnId="{6176D021-8174-4420-9528-47ADF870896E}">
      <dgm:prSet/>
      <dgm:spPr/>
      <dgm:t>
        <a:bodyPr/>
        <a:lstStyle/>
        <a:p>
          <a:endParaRPr lang="es-MX"/>
        </a:p>
      </dgm:t>
    </dgm:pt>
    <dgm:pt modelId="{9F67541F-7AED-44B9-80B3-8EE30EC87B10}">
      <dgm:prSet phldrT="[Texto]"/>
      <dgm:spPr/>
      <dgm:t>
        <a:bodyPr/>
        <a:lstStyle/>
        <a:p>
          <a:r>
            <a:rPr lang="es-MX" dirty="0"/>
            <a:t>Falta de presupuesto.</a:t>
          </a:r>
        </a:p>
      </dgm:t>
    </dgm:pt>
    <dgm:pt modelId="{FF3357E9-0394-4F9E-905A-6E4327F1C187}" type="parTrans" cxnId="{5A90A73E-92E8-4FC6-A3AF-F8B2297724F9}">
      <dgm:prSet/>
      <dgm:spPr/>
      <dgm:t>
        <a:bodyPr/>
        <a:lstStyle/>
        <a:p>
          <a:endParaRPr lang="es-MX"/>
        </a:p>
      </dgm:t>
    </dgm:pt>
    <dgm:pt modelId="{35F397BE-783D-4819-84FE-384A60CAD4BA}" type="sibTrans" cxnId="{5A90A73E-92E8-4FC6-A3AF-F8B2297724F9}">
      <dgm:prSet/>
      <dgm:spPr/>
      <dgm:t>
        <a:bodyPr/>
        <a:lstStyle/>
        <a:p>
          <a:endParaRPr lang="es-MX"/>
        </a:p>
      </dgm:t>
    </dgm:pt>
    <dgm:pt modelId="{6AC73B12-8F41-4ABD-BA12-6D229F57035B}">
      <dgm:prSet phldrT="[Texto]"/>
      <dgm:spPr/>
      <dgm:t>
        <a:bodyPr/>
        <a:lstStyle/>
        <a:p>
          <a:r>
            <a:rPr lang="es-MX" dirty="0"/>
            <a:t>Celo profesional.</a:t>
          </a:r>
        </a:p>
      </dgm:t>
    </dgm:pt>
    <dgm:pt modelId="{CF3192FE-7F52-4BE4-B254-833EFA771BE8}" type="parTrans" cxnId="{2B9C5473-D60B-4AB9-9978-03D1A321442C}">
      <dgm:prSet/>
      <dgm:spPr/>
      <dgm:t>
        <a:bodyPr/>
        <a:lstStyle/>
        <a:p>
          <a:endParaRPr lang="es-MX"/>
        </a:p>
      </dgm:t>
    </dgm:pt>
    <dgm:pt modelId="{B9B899F8-21F2-4BF4-894C-D16239C8F3A7}" type="sibTrans" cxnId="{2B9C5473-D60B-4AB9-9978-03D1A321442C}">
      <dgm:prSet/>
      <dgm:spPr/>
      <dgm:t>
        <a:bodyPr/>
        <a:lstStyle/>
        <a:p>
          <a:endParaRPr lang="es-MX"/>
        </a:p>
      </dgm:t>
    </dgm:pt>
    <dgm:pt modelId="{C6B755EB-1292-4D6B-A08B-E1443E4B16AF}">
      <dgm:prSet phldrT="[Texto]"/>
      <dgm:spPr/>
      <dgm:t>
        <a:bodyPr/>
        <a:lstStyle/>
        <a:p>
          <a:r>
            <a:rPr lang="es-MX" dirty="0"/>
            <a:t>PROPUESTA</a:t>
          </a:r>
        </a:p>
      </dgm:t>
    </dgm:pt>
    <dgm:pt modelId="{F8E43304-45B8-43BB-8215-310C081BAD52}" type="parTrans" cxnId="{F7773287-D6AB-408B-BF95-8EBE9E58B5AC}">
      <dgm:prSet/>
      <dgm:spPr/>
      <dgm:t>
        <a:bodyPr/>
        <a:lstStyle/>
        <a:p>
          <a:endParaRPr lang="es-MX"/>
        </a:p>
      </dgm:t>
    </dgm:pt>
    <dgm:pt modelId="{07D9E615-2F1D-409A-8AB7-0DE55A891A83}" type="sibTrans" cxnId="{F7773287-D6AB-408B-BF95-8EBE9E58B5AC}">
      <dgm:prSet/>
      <dgm:spPr/>
      <dgm:t>
        <a:bodyPr/>
        <a:lstStyle/>
        <a:p>
          <a:endParaRPr lang="es-MX"/>
        </a:p>
      </dgm:t>
    </dgm:pt>
    <dgm:pt modelId="{62629A8D-43CD-440F-A4AD-4CD87E2E1ABC}">
      <dgm:prSet phldrT="[Texto]"/>
      <dgm:spPr/>
      <dgm:t>
        <a:bodyPr/>
        <a:lstStyle/>
        <a:p>
          <a:r>
            <a:rPr lang="es-MX" dirty="0"/>
            <a:t>Fachadas a nivel local y nacional (COIMC).</a:t>
          </a:r>
        </a:p>
      </dgm:t>
    </dgm:pt>
    <dgm:pt modelId="{E18845C4-C042-4568-A8A2-6C610CCFD39C}" type="parTrans" cxnId="{8CD20CFD-DA99-4274-9EEE-74C50863F476}">
      <dgm:prSet/>
      <dgm:spPr/>
      <dgm:t>
        <a:bodyPr/>
        <a:lstStyle/>
        <a:p>
          <a:endParaRPr lang="es-MX"/>
        </a:p>
      </dgm:t>
    </dgm:pt>
    <dgm:pt modelId="{447FFBC6-FB01-4A16-B2AE-B2FEFC54FE7D}" type="sibTrans" cxnId="{8CD20CFD-DA99-4274-9EEE-74C50863F476}">
      <dgm:prSet/>
      <dgm:spPr/>
      <dgm:t>
        <a:bodyPr/>
        <a:lstStyle/>
        <a:p>
          <a:endParaRPr lang="es-MX"/>
        </a:p>
      </dgm:t>
    </dgm:pt>
    <dgm:pt modelId="{29239987-A9D1-4BBE-ACBA-96BB8FD045A5}">
      <dgm:prSet phldrT="[Texto]"/>
      <dgm:spPr/>
      <dgm:t>
        <a:bodyPr/>
        <a:lstStyle/>
        <a:p>
          <a:r>
            <a:rPr lang="es-MX" dirty="0"/>
            <a:t>Capacitación al personal de las fachadas.</a:t>
          </a:r>
        </a:p>
      </dgm:t>
    </dgm:pt>
    <dgm:pt modelId="{B38BED2A-E75D-443D-AFF6-6B6B7D661A00}" type="parTrans" cxnId="{E1C31D11-A7FC-47E3-A7C2-C7B37EF107CC}">
      <dgm:prSet/>
      <dgm:spPr/>
      <dgm:t>
        <a:bodyPr/>
        <a:lstStyle/>
        <a:p>
          <a:endParaRPr lang="es-MX"/>
        </a:p>
      </dgm:t>
    </dgm:pt>
    <dgm:pt modelId="{093AAFFD-E074-4C42-9FA5-FCD458A791FC}" type="sibTrans" cxnId="{E1C31D11-A7FC-47E3-A7C2-C7B37EF107CC}">
      <dgm:prSet/>
      <dgm:spPr/>
      <dgm:t>
        <a:bodyPr/>
        <a:lstStyle/>
        <a:p>
          <a:endParaRPr lang="es-MX"/>
        </a:p>
      </dgm:t>
    </dgm:pt>
    <dgm:pt modelId="{0420C6EE-2793-4678-AC2B-E5AF174D65D4}">
      <dgm:prSet phldrT="[Texto]"/>
      <dgm:spPr/>
      <dgm:t>
        <a:bodyPr/>
        <a:lstStyle/>
        <a:p>
          <a:r>
            <a:rPr lang="es-MX" dirty="0"/>
            <a:t>Inestabilidad laboral.</a:t>
          </a:r>
        </a:p>
      </dgm:t>
    </dgm:pt>
    <dgm:pt modelId="{21B46A5A-D88E-4BE9-86BB-AD3859AFF71B}" type="parTrans" cxnId="{59A17993-0962-4757-B34B-974AEB4B5CA3}">
      <dgm:prSet/>
      <dgm:spPr/>
      <dgm:t>
        <a:bodyPr/>
        <a:lstStyle/>
        <a:p>
          <a:endParaRPr lang="es-MX"/>
        </a:p>
      </dgm:t>
    </dgm:pt>
    <dgm:pt modelId="{B068779C-F256-45DD-9DAC-78CED7F254A6}" type="sibTrans" cxnId="{59A17993-0962-4757-B34B-974AEB4B5CA3}">
      <dgm:prSet/>
      <dgm:spPr/>
      <dgm:t>
        <a:bodyPr/>
        <a:lstStyle/>
        <a:p>
          <a:endParaRPr lang="es-MX"/>
        </a:p>
      </dgm:t>
    </dgm:pt>
    <dgm:pt modelId="{1D920490-D44A-4602-9B57-D6E1F1C3AB8E}">
      <dgm:prSet phldrT="[Texto]"/>
      <dgm:spPr/>
      <dgm:t>
        <a:bodyPr/>
        <a:lstStyle/>
        <a:p>
          <a:r>
            <a:rPr lang="es-MX" dirty="0"/>
            <a:t>Recursos Gastos Especiales.</a:t>
          </a:r>
        </a:p>
      </dgm:t>
    </dgm:pt>
    <dgm:pt modelId="{949EDC26-9A2B-4118-8832-4ED6A8232766}" type="parTrans" cxnId="{D6B4D4F8-A8D9-45F3-A709-A125AD21DBAA}">
      <dgm:prSet/>
      <dgm:spPr/>
      <dgm:t>
        <a:bodyPr/>
        <a:lstStyle/>
        <a:p>
          <a:endParaRPr lang="es-MX"/>
        </a:p>
      </dgm:t>
    </dgm:pt>
    <dgm:pt modelId="{F5ED5937-596D-4BEE-B5A7-AB70639EF27B}" type="sibTrans" cxnId="{D6B4D4F8-A8D9-45F3-A709-A125AD21DBAA}">
      <dgm:prSet/>
      <dgm:spPr/>
      <dgm:t>
        <a:bodyPr/>
        <a:lstStyle/>
        <a:p>
          <a:endParaRPr lang="es-MX"/>
        </a:p>
      </dgm:t>
    </dgm:pt>
    <dgm:pt modelId="{5C84AE85-82BF-46FA-B271-ACF9BFB5F238}" type="pres">
      <dgm:prSet presAssocID="{4F415AA9-8676-4940-A0F4-F0E3220A7188}" presName="Name0" presStyleCnt="0">
        <dgm:presLayoutVars>
          <dgm:dir/>
          <dgm:animLvl val="lvl"/>
          <dgm:resizeHandles/>
        </dgm:presLayoutVars>
      </dgm:prSet>
      <dgm:spPr/>
    </dgm:pt>
    <dgm:pt modelId="{1FDAC5AC-F754-4462-8FE0-9EE08BEDCD28}" type="pres">
      <dgm:prSet presAssocID="{E5CAD662-9E03-41D3-93D1-C2F76A60DE7C}" presName="linNode" presStyleCnt="0"/>
      <dgm:spPr/>
    </dgm:pt>
    <dgm:pt modelId="{9394A27D-9DED-43B0-8551-A9EBEBEC7E37}" type="pres">
      <dgm:prSet presAssocID="{E5CAD662-9E03-41D3-93D1-C2F76A60DE7C}" presName="parentShp" presStyleLbl="node1" presStyleIdx="0" presStyleCnt="2" custScaleX="70395">
        <dgm:presLayoutVars>
          <dgm:bulletEnabled val="1"/>
        </dgm:presLayoutVars>
      </dgm:prSet>
      <dgm:spPr/>
    </dgm:pt>
    <dgm:pt modelId="{295A557D-4065-4C87-A397-87798013B312}" type="pres">
      <dgm:prSet presAssocID="{E5CAD662-9E03-41D3-93D1-C2F76A60DE7C}" presName="childShp" presStyleLbl="bgAccFollowNode1" presStyleIdx="0" presStyleCnt="2">
        <dgm:presLayoutVars>
          <dgm:bulletEnabled val="1"/>
        </dgm:presLayoutVars>
      </dgm:prSet>
      <dgm:spPr/>
    </dgm:pt>
    <dgm:pt modelId="{B951182E-B522-4F39-B17B-E087224E4BF1}" type="pres">
      <dgm:prSet presAssocID="{01002C58-5CF8-4C58-923E-3E55267482A2}" presName="spacing" presStyleCnt="0"/>
      <dgm:spPr/>
    </dgm:pt>
    <dgm:pt modelId="{8992C6D4-7501-49C0-881C-E55BA4E24A7F}" type="pres">
      <dgm:prSet presAssocID="{C6B755EB-1292-4D6B-A08B-E1443E4B16AF}" presName="linNode" presStyleCnt="0"/>
      <dgm:spPr/>
    </dgm:pt>
    <dgm:pt modelId="{55BC9507-AEF5-4BD3-BE1F-BA53DAA5F483}" type="pres">
      <dgm:prSet presAssocID="{C6B755EB-1292-4D6B-A08B-E1443E4B16AF}" presName="parentShp" presStyleLbl="node1" presStyleIdx="1" presStyleCnt="2" custScaleX="73684">
        <dgm:presLayoutVars>
          <dgm:bulletEnabled val="1"/>
        </dgm:presLayoutVars>
      </dgm:prSet>
      <dgm:spPr/>
    </dgm:pt>
    <dgm:pt modelId="{027E7B83-7EB3-4305-AF93-6E31F68AB6CE}" type="pres">
      <dgm:prSet presAssocID="{C6B755EB-1292-4D6B-A08B-E1443E4B16AF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E1C31D11-A7FC-47E3-A7C2-C7B37EF107CC}" srcId="{C6B755EB-1292-4D6B-A08B-E1443E4B16AF}" destId="{29239987-A9D1-4BBE-ACBA-96BB8FD045A5}" srcOrd="1" destOrd="0" parTransId="{B38BED2A-E75D-443D-AFF6-6B6B7D661A00}" sibTransId="{093AAFFD-E074-4C42-9FA5-FCD458A791FC}"/>
    <dgm:cxn modelId="{6176D021-8174-4420-9528-47ADF870896E}" srcId="{4F415AA9-8676-4940-A0F4-F0E3220A7188}" destId="{E5CAD662-9E03-41D3-93D1-C2F76A60DE7C}" srcOrd="0" destOrd="0" parTransId="{1BBA7AA9-D0ED-4D57-B8BA-3642F5E058DA}" sibTransId="{01002C58-5CF8-4C58-923E-3E55267482A2}"/>
    <dgm:cxn modelId="{138AB939-11ED-4B5E-967F-FA773CFA8D18}" type="presOf" srcId="{29239987-A9D1-4BBE-ACBA-96BB8FD045A5}" destId="{027E7B83-7EB3-4305-AF93-6E31F68AB6CE}" srcOrd="0" destOrd="1" presId="urn:microsoft.com/office/officeart/2005/8/layout/vList6"/>
    <dgm:cxn modelId="{5A90A73E-92E8-4FC6-A3AF-F8B2297724F9}" srcId="{E5CAD662-9E03-41D3-93D1-C2F76A60DE7C}" destId="{9F67541F-7AED-44B9-80B3-8EE30EC87B10}" srcOrd="0" destOrd="0" parTransId="{FF3357E9-0394-4F9E-905A-6E4327F1C187}" sibTransId="{35F397BE-783D-4819-84FE-384A60CAD4BA}"/>
    <dgm:cxn modelId="{C8F50341-2E4D-4806-8FB1-69B8F0A1630F}" type="presOf" srcId="{6AC73B12-8F41-4ABD-BA12-6D229F57035B}" destId="{295A557D-4065-4C87-A397-87798013B312}" srcOrd="0" destOrd="1" presId="urn:microsoft.com/office/officeart/2005/8/layout/vList6"/>
    <dgm:cxn modelId="{62133B72-D51D-462F-9962-C77EF74658DB}" type="presOf" srcId="{0420C6EE-2793-4678-AC2B-E5AF174D65D4}" destId="{295A557D-4065-4C87-A397-87798013B312}" srcOrd="0" destOrd="2" presId="urn:microsoft.com/office/officeart/2005/8/layout/vList6"/>
    <dgm:cxn modelId="{2B9C5473-D60B-4AB9-9978-03D1A321442C}" srcId="{E5CAD662-9E03-41D3-93D1-C2F76A60DE7C}" destId="{6AC73B12-8F41-4ABD-BA12-6D229F57035B}" srcOrd="1" destOrd="0" parTransId="{CF3192FE-7F52-4BE4-B254-833EFA771BE8}" sibTransId="{B9B899F8-21F2-4BF4-894C-D16239C8F3A7}"/>
    <dgm:cxn modelId="{4D42E677-EB25-4C27-B7D4-CD3FC7F51E00}" type="presOf" srcId="{4F415AA9-8676-4940-A0F4-F0E3220A7188}" destId="{5C84AE85-82BF-46FA-B271-ACF9BFB5F238}" srcOrd="0" destOrd="0" presId="urn:microsoft.com/office/officeart/2005/8/layout/vList6"/>
    <dgm:cxn modelId="{F7773287-D6AB-408B-BF95-8EBE9E58B5AC}" srcId="{4F415AA9-8676-4940-A0F4-F0E3220A7188}" destId="{C6B755EB-1292-4D6B-A08B-E1443E4B16AF}" srcOrd="1" destOrd="0" parTransId="{F8E43304-45B8-43BB-8215-310C081BAD52}" sibTransId="{07D9E615-2F1D-409A-8AB7-0DE55A891A83}"/>
    <dgm:cxn modelId="{59A17993-0962-4757-B34B-974AEB4B5CA3}" srcId="{E5CAD662-9E03-41D3-93D1-C2F76A60DE7C}" destId="{0420C6EE-2793-4678-AC2B-E5AF174D65D4}" srcOrd="2" destOrd="0" parTransId="{21B46A5A-D88E-4BE9-86BB-AD3859AFF71B}" sibTransId="{B068779C-F256-45DD-9DAC-78CED7F254A6}"/>
    <dgm:cxn modelId="{FA835098-E30B-4523-A200-3003843970C7}" type="presOf" srcId="{1D920490-D44A-4602-9B57-D6E1F1C3AB8E}" destId="{027E7B83-7EB3-4305-AF93-6E31F68AB6CE}" srcOrd="0" destOrd="2" presId="urn:microsoft.com/office/officeart/2005/8/layout/vList6"/>
    <dgm:cxn modelId="{9C06FFB1-94DA-4BA2-9FA2-A13CE0364E28}" type="presOf" srcId="{9F67541F-7AED-44B9-80B3-8EE30EC87B10}" destId="{295A557D-4065-4C87-A397-87798013B312}" srcOrd="0" destOrd="0" presId="urn:microsoft.com/office/officeart/2005/8/layout/vList6"/>
    <dgm:cxn modelId="{F68158DB-4A0B-4755-ABAF-E3B5451E5506}" type="presOf" srcId="{E5CAD662-9E03-41D3-93D1-C2F76A60DE7C}" destId="{9394A27D-9DED-43B0-8551-A9EBEBEC7E37}" srcOrd="0" destOrd="0" presId="urn:microsoft.com/office/officeart/2005/8/layout/vList6"/>
    <dgm:cxn modelId="{2DDEA0EB-9BA4-41BA-8817-569775AD1221}" type="presOf" srcId="{C6B755EB-1292-4D6B-A08B-E1443E4B16AF}" destId="{55BC9507-AEF5-4BD3-BE1F-BA53DAA5F483}" srcOrd="0" destOrd="0" presId="urn:microsoft.com/office/officeart/2005/8/layout/vList6"/>
    <dgm:cxn modelId="{D6B4D4F8-A8D9-45F3-A709-A125AD21DBAA}" srcId="{C6B755EB-1292-4D6B-A08B-E1443E4B16AF}" destId="{1D920490-D44A-4602-9B57-D6E1F1C3AB8E}" srcOrd="2" destOrd="0" parTransId="{949EDC26-9A2B-4118-8832-4ED6A8232766}" sibTransId="{F5ED5937-596D-4BEE-B5A7-AB70639EF27B}"/>
    <dgm:cxn modelId="{8CD20CFD-DA99-4274-9EEE-74C50863F476}" srcId="{C6B755EB-1292-4D6B-A08B-E1443E4B16AF}" destId="{62629A8D-43CD-440F-A4AD-4CD87E2E1ABC}" srcOrd="0" destOrd="0" parTransId="{E18845C4-C042-4568-A8A2-6C610CCFD39C}" sibTransId="{447FFBC6-FB01-4A16-B2AE-B2FEFC54FE7D}"/>
    <dgm:cxn modelId="{913D28FE-7DC1-44FE-885A-D87588D9417E}" type="presOf" srcId="{62629A8D-43CD-440F-A4AD-4CD87E2E1ABC}" destId="{027E7B83-7EB3-4305-AF93-6E31F68AB6CE}" srcOrd="0" destOrd="0" presId="urn:microsoft.com/office/officeart/2005/8/layout/vList6"/>
    <dgm:cxn modelId="{17265FEA-BB24-4072-8F4E-88FC0BDA20C8}" type="presParOf" srcId="{5C84AE85-82BF-46FA-B271-ACF9BFB5F238}" destId="{1FDAC5AC-F754-4462-8FE0-9EE08BEDCD28}" srcOrd="0" destOrd="0" presId="urn:microsoft.com/office/officeart/2005/8/layout/vList6"/>
    <dgm:cxn modelId="{256373A7-2448-4A85-A6B1-15A29C34AA46}" type="presParOf" srcId="{1FDAC5AC-F754-4462-8FE0-9EE08BEDCD28}" destId="{9394A27D-9DED-43B0-8551-A9EBEBEC7E37}" srcOrd="0" destOrd="0" presId="urn:microsoft.com/office/officeart/2005/8/layout/vList6"/>
    <dgm:cxn modelId="{A5DD55C1-C866-4876-98B7-44FE0B5293F6}" type="presParOf" srcId="{1FDAC5AC-F754-4462-8FE0-9EE08BEDCD28}" destId="{295A557D-4065-4C87-A397-87798013B312}" srcOrd="1" destOrd="0" presId="urn:microsoft.com/office/officeart/2005/8/layout/vList6"/>
    <dgm:cxn modelId="{1C9FB078-751E-469B-86A0-FD0C25BB7C1A}" type="presParOf" srcId="{5C84AE85-82BF-46FA-B271-ACF9BFB5F238}" destId="{B951182E-B522-4F39-B17B-E087224E4BF1}" srcOrd="1" destOrd="0" presId="urn:microsoft.com/office/officeart/2005/8/layout/vList6"/>
    <dgm:cxn modelId="{E2B6F80C-A66F-4998-A218-8293063048E1}" type="presParOf" srcId="{5C84AE85-82BF-46FA-B271-ACF9BFB5F238}" destId="{8992C6D4-7501-49C0-881C-E55BA4E24A7F}" srcOrd="2" destOrd="0" presId="urn:microsoft.com/office/officeart/2005/8/layout/vList6"/>
    <dgm:cxn modelId="{2C9946D4-92D6-4629-9AC7-F7D0D4A2C127}" type="presParOf" srcId="{8992C6D4-7501-49C0-881C-E55BA4E24A7F}" destId="{55BC9507-AEF5-4BD3-BE1F-BA53DAA5F483}" srcOrd="0" destOrd="0" presId="urn:microsoft.com/office/officeart/2005/8/layout/vList6"/>
    <dgm:cxn modelId="{8EFF3418-114C-49B5-A55F-7CEE76722F5D}" type="presParOf" srcId="{8992C6D4-7501-49C0-881C-E55BA4E24A7F}" destId="{027E7B83-7EB3-4305-AF93-6E31F68AB6CE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A3E457-386E-0E41-B455-BA683A1EE9A8}">
      <dsp:nvSpPr>
        <dsp:cNvPr id="0" name=""/>
        <dsp:cNvSpPr/>
      </dsp:nvSpPr>
      <dsp:spPr>
        <a:xfrm>
          <a:off x="0" y="907584"/>
          <a:ext cx="10582306" cy="42666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21305" tIns="895604" rIns="821305" bIns="305816" numCol="1" spcCol="1270" anchor="t" anchorCtr="0">
          <a:noAutofit/>
        </a:bodyPr>
        <a:lstStyle/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4300" kern="1200" dirty="0"/>
            <a:t>¿Cuáles fueron las limitaciones del Sistema de Inteligencia Militar durante las protestas sociales de octubre de 2019 y su influencia en la planificación de las operaciones de ámbito interno?</a:t>
          </a:r>
          <a:endParaRPr lang="es-EC" sz="4300" kern="1200" dirty="0"/>
        </a:p>
      </dsp:txBody>
      <dsp:txXfrm>
        <a:off x="0" y="907584"/>
        <a:ext cx="10582306" cy="4266675"/>
      </dsp:txXfrm>
    </dsp:sp>
    <dsp:sp modelId="{9B9F9106-9154-5B4A-9EB2-2A6795731983}">
      <dsp:nvSpPr>
        <dsp:cNvPr id="0" name=""/>
        <dsp:cNvSpPr/>
      </dsp:nvSpPr>
      <dsp:spPr>
        <a:xfrm>
          <a:off x="529115" y="258656"/>
          <a:ext cx="7407614" cy="12693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990" tIns="0" rIns="279990" bIns="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4300" kern="1200" dirty="0"/>
            <a:t>Formulación del Problema</a:t>
          </a:r>
        </a:p>
      </dsp:txBody>
      <dsp:txXfrm>
        <a:off x="591080" y="320621"/>
        <a:ext cx="7283684" cy="114543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A557D-4065-4C87-A397-87798013B312}">
      <dsp:nvSpPr>
        <dsp:cNvPr id="0" name=""/>
        <dsp:cNvSpPr/>
      </dsp:nvSpPr>
      <dsp:spPr>
        <a:xfrm>
          <a:off x="3917488" y="563"/>
          <a:ext cx="6897189" cy="219891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100" kern="1200" dirty="0"/>
            <a:t>Recorrido del Pedido de búsqueda de información: Analista CAPDI – Jefe de Sección – Jefe del C.A – JEM COIMC – JEFE COIMC - CMTE GIMC – Subcomandante – C.A – Destacamento – Agente.</a:t>
          </a:r>
        </a:p>
      </dsp:txBody>
      <dsp:txXfrm>
        <a:off x="3917488" y="275427"/>
        <a:ext cx="6072597" cy="1649183"/>
      </dsp:txXfrm>
    </dsp:sp>
    <dsp:sp modelId="{9394A27D-9DED-43B0-8551-A9EBEBEC7E37}">
      <dsp:nvSpPr>
        <dsp:cNvPr id="0" name=""/>
        <dsp:cNvSpPr/>
      </dsp:nvSpPr>
      <dsp:spPr>
        <a:xfrm>
          <a:off x="680637" y="563"/>
          <a:ext cx="3236850" cy="21989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800" kern="1200" dirty="0"/>
            <a:t>Pérdida de utilidad y oportunidad.</a:t>
          </a:r>
        </a:p>
      </dsp:txBody>
      <dsp:txXfrm>
        <a:off x="787979" y="107905"/>
        <a:ext cx="3022166" cy="1984227"/>
      </dsp:txXfrm>
    </dsp:sp>
    <dsp:sp modelId="{027E7B83-7EB3-4305-AF93-6E31F68AB6CE}">
      <dsp:nvSpPr>
        <dsp:cNvPr id="0" name=""/>
        <dsp:cNvSpPr/>
      </dsp:nvSpPr>
      <dsp:spPr>
        <a:xfrm>
          <a:off x="3993104" y="2419366"/>
          <a:ext cx="6897189" cy="219891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100" kern="1200" dirty="0"/>
            <a:t>Reorganización de las redes de búsqueda a nivel nacional. Jefe de red en el COIMC.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100" kern="1200" dirty="0"/>
            <a:t>Grupos de comunicación entre redes de los diferentes Grupos.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100" kern="1200" dirty="0"/>
            <a:t>Capacitación de los blancos a nivel nacional. </a:t>
          </a:r>
        </a:p>
      </dsp:txBody>
      <dsp:txXfrm>
        <a:off x="3993104" y="2694230"/>
        <a:ext cx="6072597" cy="1649183"/>
      </dsp:txXfrm>
    </dsp:sp>
    <dsp:sp modelId="{55BC9507-AEF5-4BD3-BE1F-BA53DAA5F483}">
      <dsp:nvSpPr>
        <dsp:cNvPr id="0" name=""/>
        <dsp:cNvSpPr/>
      </dsp:nvSpPr>
      <dsp:spPr>
        <a:xfrm>
          <a:off x="605021" y="2419366"/>
          <a:ext cx="3388083" cy="21989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800" kern="1200" dirty="0"/>
            <a:t>PROPUESTA</a:t>
          </a:r>
        </a:p>
      </dsp:txBody>
      <dsp:txXfrm>
        <a:off x="712363" y="2526708"/>
        <a:ext cx="3173399" cy="19842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EF3BCB-3252-3C4A-AACE-C156F00EF332}">
      <dsp:nvSpPr>
        <dsp:cNvPr id="0" name=""/>
        <dsp:cNvSpPr/>
      </dsp:nvSpPr>
      <dsp:spPr>
        <a:xfrm>
          <a:off x="0" y="36693"/>
          <a:ext cx="9458559" cy="11980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4400" kern="1200" dirty="0"/>
            <a:t>Teoría de los sistemas</a:t>
          </a:r>
        </a:p>
      </dsp:txBody>
      <dsp:txXfrm>
        <a:off x="58485" y="95178"/>
        <a:ext cx="9341589" cy="1081110"/>
      </dsp:txXfrm>
    </dsp:sp>
    <dsp:sp modelId="{6763EC76-CDC8-D543-AAFC-205283BB9A67}">
      <dsp:nvSpPr>
        <dsp:cNvPr id="0" name=""/>
        <dsp:cNvSpPr/>
      </dsp:nvSpPr>
      <dsp:spPr>
        <a:xfrm>
          <a:off x="0" y="1419093"/>
          <a:ext cx="9458559" cy="11980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4400" kern="1200" dirty="0"/>
            <a:t>Inteligencia estratégica</a:t>
          </a:r>
        </a:p>
      </dsp:txBody>
      <dsp:txXfrm>
        <a:off x="58485" y="1477578"/>
        <a:ext cx="9341589" cy="1081110"/>
      </dsp:txXfrm>
    </dsp:sp>
    <dsp:sp modelId="{8696FA4B-3117-7E4C-8BE8-F6F12870563C}">
      <dsp:nvSpPr>
        <dsp:cNvPr id="0" name=""/>
        <dsp:cNvSpPr/>
      </dsp:nvSpPr>
      <dsp:spPr>
        <a:xfrm>
          <a:off x="0" y="2801493"/>
          <a:ext cx="9458559" cy="11980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4400" kern="1200" dirty="0"/>
            <a:t>Amenazas y riesgos para el Estado</a:t>
          </a:r>
        </a:p>
      </dsp:txBody>
      <dsp:txXfrm>
        <a:off x="58485" y="2859978"/>
        <a:ext cx="9341589" cy="1081110"/>
      </dsp:txXfrm>
    </dsp:sp>
    <dsp:sp modelId="{05AC1B44-5D5C-F04A-9C8F-CA6E5D68E4A7}">
      <dsp:nvSpPr>
        <dsp:cNvPr id="0" name=""/>
        <dsp:cNvSpPr/>
      </dsp:nvSpPr>
      <dsp:spPr>
        <a:xfrm>
          <a:off x="0" y="4183893"/>
          <a:ext cx="9458559" cy="11980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400" kern="1200" dirty="0"/>
            <a:t>Sistema de Nacional de Inteligencia</a:t>
          </a:r>
        </a:p>
      </dsp:txBody>
      <dsp:txXfrm>
        <a:off x="58485" y="4242378"/>
        <a:ext cx="9341589" cy="10811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EF3BCB-3252-3C4A-AACE-C156F00EF332}">
      <dsp:nvSpPr>
        <dsp:cNvPr id="0" name=""/>
        <dsp:cNvSpPr/>
      </dsp:nvSpPr>
      <dsp:spPr>
        <a:xfrm>
          <a:off x="0" y="1034533"/>
          <a:ext cx="10570866" cy="1216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4800" kern="1200" dirty="0"/>
            <a:t>Investigación Transversal (Octubre 2019)</a:t>
          </a:r>
        </a:p>
      </dsp:txBody>
      <dsp:txXfrm>
        <a:off x="59399" y="1093932"/>
        <a:ext cx="10452068" cy="1098002"/>
      </dsp:txXfrm>
    </dsp:sp>
    <dsp:sp modelId="{6763EC76-CDC8-D543-AAFC-205283BB9A67}">
      <dsp:nvSpPr>
        <dsp:cNvPr id="0" name=""/>
        <dsp:cNvSpPr/>
      </dsp:nvSpPr>
      <dsp:spPr>
        <a:xfrm>
          <a:off x="0" y="2482050"/>
          <a:ext cx="10570866" cy="1216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4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Descriptiva</a:t>
          </a:r>
        </a:p>
      </dsp:txBody>
      <dsp:txXfrm>
        <a:off x="59399" y="2541449"/>
        <a:ext cx="10452068" cy="10980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EF3BCB-3252-3C4A-AACE-C156F00EF332}">
      <dsp:nvSpPr>
        <dsp:cNvPr id="0" name=""/>
        <dsp:cNvSpPr/>
      </dsp:nvSpPr>
      <dsp:spPr>
        <a:xfrm>
          <a:off x="0" y="0"/>
          <a:ext cx="10570866" cy="144494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600" b="1" kern="1200" dirty="0"/>
            <a:t>POBLACIÓN: </a:t>
          </a:r>
          <a:r>
            <a:rPr lang="es-EC" sz="3600" kern="1200" dirty="0"/>
            <a:t>GEOIMC,GIMC Norte, GIMC Sur, GIMC Central, GIMC Occidental, GMREC.</a:t>
          </a:r>
        </a:p>
      </dsp:txBody>
      <dsp:txXfrm>
        <a:off x="70537" y="70537"/>
        <a:ext cx="10429792" cy="1303875"/>
      </dsp:txXfrm>
    </dsp:sp>
    <dsp:sp modelId="{1950EDEB-6636-F14D-B3F0-77EF21FD7B7D}">
      <dsp:nvSpPr>
        <dsp:cNvPr id="0" name=""/>
        <dsp:cNvSpPr/>
      </dsp:nvSpPr>
      <dsp:spPr>
        <a:xfrm>
          <a:off x="0" y="1665975"/>
          <a:ext cx="10570866" cy="144494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600" b="1" kern="1200" dirty="0"/>
            <a:t>Muestra: </a:t>
          </a:r>
          <a:r>
            <a:rPr lang="es-EC" sz="3600" kern="1200" dirty="0"/>
            <a:t>460</a:t>
          </a:r>
        </a:p>
      </dsp:txBody>
      <dsp:txXfrm>
        <a:off x="70537" y="1736512"/>
        <a:ext cx="10429792" cy="1303875"/>
      </dsp:txXfrm>
    </dsp:sp>
    <dsp:sp modelId="{FB0D33B6-E01C-0B42-AA7B-1B74988B060E}">
      <dsp:nvSpPr>
        <dsp:cNvPr id="0" name=""/>
        <dsp:cNvSpPr/>
      </dsp:nvSpPr>
      <dsp:spPr>
        <a:xfrm>
          <a:off x="0" y="3298125"/>
          <a:ext cx="10570866" cy="144494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600" b="1" kern="1200" dirty="0"/>
            <a:t>Instrumentos: </a:t>
          </a:r>
          <a:r>
            <a:rPr lang="es-EC" sz="3600" kern="1200" dirty="0"/>
            <a:t>Encuesta, Entrevistas</a:t>
          </a:r>
        </a:p>
      </dsp:txBody>
      <dsp:txXfrm>
        <a:off x="70537" y="3368662"/>
        <a:ext cx="10429792" cy="13038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42979-6CD7-4232-80AC-0E608D625724}">
      <dsp:nvSpPr>
        <dsp:cNvPr id="0" name=""/>
        <dsp:cNvSpPr/>
      </dsp:nvSpPr>
      <dsp:spPr>
        <a:xfrm>
          <a:off x="0" y="250657"/>
          <a:ext cx="3809999" cy="228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400" kern="1200" dirty="0">
              <a:solidFill>
                <a:srgbClr val="FFFF00"/>
              </a:solidFill>
            </a:rPr>
            <a:t>Funcionamiento del Centro de Análisis Estratégico de la Dirección de Inteligencia del Comando Conjunto de las Fuerzas Armadas (CAE).</a:t>
          </a:r>
          <a:endParaRPr lang="es-MX" sz="2400" kern="1200" dirty="0">
            <a:solidFill>
              <a:srgbClr val="FFFF00"/>
            </a:solidFill>
          </a:endParaRPr>
        </a:p>
      </dsp:txBody>
      <dsp:txXfrm>
        <a:off x="0" y="250657"/>
        <a:ext cx="3809999" cy="2286000"/>
      </dsp:txXfrm>
    </dsp:sp>
    <dsp:sp modelId="{0A825E18-9A80-4539-AFC5-44BB3F454800}">
      <dsp:nvSpPr>
        <dsp:cNvPr id="0" name=""/>
        <dsp:cNvSpPr/>
      </dsp:nvSpPr>
      <dsp:spPr>
        <a:xfrm>
          <a:off x="4191000" y="250657"/>
          <a:ext cx="3809999" cy="228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400" kern="1200" dirty="0">
              <a:solidFill>
                <a:srgbClr val="FFFF00"/>
              </a:solidFill>
            </a:rPr>
            <a:t>Análisis y elaboración de escenarios por parte los Centros de Análisis.</a:t>
          </a:r>
          <a:endParaRPr lang="es-MX" sz="2400" kern="1200" dirty="0">
            <a:solidFill>
              <a:srgbClr val="FFFF00"/>
            </a:solidFill>
          </a:endParaRPr>
        </a:p>
      </dsp:txBody>
      <dsp:txXfrm>
        <a:off x="4191000" y="250657"/>
        <a:ext cx="3809999" cy="2286000"/>
      </dsp:txXfrm>
    </dsp:sp>
    <dsp:sp modelId="{6C1585AD-57B1-4499-BFA4-A212E1195E69}">
      <dsp:nvSpPr>
        <dsp:cNvPr id="0" name=""/>
        <dsp:cNvSpPr/>
      </dsp:nvSpPr>
      <dsp:spPr>
        <a:xfrm>
          <a:off x="8382000" y="250657"/>
          <a:ext cx="3809999" cy="228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400" kern="1200" dirty="0">
              <a:solidFill>
                <a:srgbClr val="FFFF00"/>
              </a:solidFill>
            </a:rPr>
            <a:t>Intercambio de información con otros subsistemas de inteligencia, en especial con el Subsistema de Inteligencia Policial.</a:t>
          </a:r>
          <a:endParaRPr lang="es-MX" sz="2400" kern="1200" dirty="0">
            <a:solidFill>
              <a:srgbClr val="FFFF00"/>
            </a:solidFill>
          </a:endParaRPr>
        </a:p>
      </dsp:txBody>
      <dsp:txXfrm>
        <a:off x="8382000" y="250657"/>
        <a:ext cx="3809999" cy="2286000"/>
      </dsp:txXfrm>
    </dsp:sp>
    <dsp:sp modelId="{5D22C904-0375-429C-ADB1-A87D1819083D}">
      <dsp:nvSpPr>
        <dsp:cNvPr id="0" name=""/>
        <dsp:cNvSpPr/>
      </dsp:nvSpPr>
      <dsp:spPr>
        <a:xfrm>
          <a:off x="2095500" y="2917657"/>
          <a:ext cx="3809999" cy="228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400" kern="1200" dirty="0">
              <a:solidFill>
                <a:srgbClr val="FFFF00"/>
              </a:solidFill>
            </a:rPr>
            <a:t>La no existencia de </a:t>
          </a:r>
          <a:r>
            <a:rPr lang="es-CO" sz="2400" kern="1200" dirty="0">
              <a:solidFill>
                <a:srgbClr val="FFFF00"/>
              </a:solidFill>
            </a:rPr>
            <a:t>fachadas a nivel nacional que permita a los agentes sustentar una historia ficticia para que puedan realizar la búsqueda de información.</a:t>
          </a:r>
          <a:endParaRPr lang="es-MX" sz="2400" kern="1200" dirty="0">
            <a:solidFill>
              <a:srgbClr val="FFFF00"/>
            </a:solidFill>
          </a:endParaRPr>
        </a:p>
      </dsp:txBody>
      <dsp:txXfrm>
        <a:off x="2095500" y="2917657"/>
        <a:ext cx="3809999" cy="2286000"/>
      </dsp:txXfrm>
    </dsp:sp>
    <dsp:sp modelId="{4D490819-7051-4F9F-91E1-E08956846DBE}">
      <dsp:nvSpPr>
        <dsp:cNvPr id="0" name=""/>
        <dsp:cNvSpPr/>
      </dsp:nvSpPr>
      <dsp:spPr>
        <a:xfrm>
          <a:off x="6519976" y="2937111"/>
          <a:ext cx="3809999" cy="228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>
              <a:solidFill>
                <a:srgbClr val="FFFF00"/>
              </a:solidFill>
            </a:rPr>
            <a:t>Burocratización de pedidos de búsqueda de información, contraponiéndose con los principios de inteligencia que se refiere a la “utilidad y oportunidad."</a:t>
          </a:r>
          <a:endParaRPr lang="es-MX" sz="2400" kern="1200" dirty="0">
            <a:solidFill>
              <a:srgbClr val="FFFF00"/>
            </a:solidFill>
          </a:endParaRPr>
        </a:p>
      </dsp:txBody>
      <dsp:txXfrm>
        <a:off x="6519976" y="2937111"/>
        <a:ext cx="3809999" cy="2286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A557D-4065-4C87-A397-87798013B312}">
      <dsp:nvSpPr>
        <dsp:cNvPr id="0" name=""/>
        <dsp:cNvSpPr/>
      </dsp:nvSpPr>
      <dsp:spPr>
        <a:xfrm>
          <a:off x="3934610" y="570"/>
          <a:ext cx="6927333" cy="222684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600" kern="1200" dirty="0"/>
            <a:t>Reducción de personal.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600" kern="1200" dirty="0"/>
            <a:t>2 oficiales, 9 Voluntarios.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600" kern="1200" dirty="0"/>
            <a:t>Pedidos de análisis a otras instituciones.</a:t>
          </a:r>
        </a:p>
      </dsp:txBody>
      <dsp:txXfrm>
        <a:off x="3934610" y="278925"/>
        <a:ext cx="6092268" cy="1670130"/>
      </dsp:txXfrm>
    </dsp:sp>
    <dsp:sp modelId="{9394A27D-9DED-43B0-8551-A9EBEBEC7E37}">
      <dsp:nvSpPr>
        <dsp:cNvPr id="0" name=""/>
        <dsp:cNvSpPr/>
      </dsp:nvSpPr>
      <dsp:spPr>
        <a:xfrm>
          <a:off x="683612" y="570"/>
          <a:ext cx="3250997" cy="2226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700" kern="1200" dirty="0"/>
            <a:t>CAE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700" kern="1200" dirty="0"/>
            <a:t>Análisis de Inteligencia de carácter Estratégico</a:t>
          </a:r>
        </a:p>
      </dsp:txBody>
      <dsp:txXfrm>
        <a:off x="792317" y="109275"/>
        <a:ext cx="3033587" cy="2009430"/>
      </dsp:txXfrm>
    </dsp:sp>
    <dsp:sp modelId="{027E7B83-7EB3-4305-AF93-6E31F68AB6CE}">
      <dsp:nvSpPr>
        <dsp:cNvPr id="0" name=""/>
        <dsp:cNvSpPr/>
      </dsp:nvSpPr>
      <dsp:spPr>
        <a:xfrm>
          <a:off x="4010556" y="2450096"/>
          <a:ext cx="6927333" cy="222684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600" kern="1200" dirty="0"/>
            <a:t>Contratación de expertos.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600" kern="1200" dirty="0"/>
            <a:t>Personal capacitado / (4to nivel)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600" kern="1200" dirty="0"/>
            <a:t>Unificación de Centros de Análisis.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600" kern="1200" dirty="0"/>
            <a:t>Personal con experiencia.</a:t>
          </a:r>
        </a:p>
      </dsp:txBody>
      <dsp:txXfrm>
        <a:off x="4010556" y="2728451"/>
        <a:ext cx="6092268" cy="1670130"/>
      </dsp:txXfrm>
    </dsp:sp>
    <dsp:sp modelId="{55BC9507-AEF5-4BD3-BE1F-BA53DAA5F483}">
      <dsp:nvSpPr>
        <dsp:cNvPr id="0" name=""/>
        <dsp:cNvSpPr/>
      </dsp:nvSpPr>
      <dsp:spPr>
        <a:xfrm>
          <a:off x="607665" y="2450096"/>
          <a:ext cx="3402890" cy="2226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700" kern="1200" dirty="0"/>
            <a:t>PROPUESTA</a:t>
          </a:r>
        </a:p>
      </dsp:txBody>
      <dsp:txXfrm>
        <a:off x="716370" y="2558801"/>
        <a:ext cx="3185480" cy="200943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A557D-4065-4C87-A397-87798013B312}">
      <dsp:nvSpPr>
        <dsp:cNvPr id="0" name=""/>
        <dsp:cNvSpPr/>
      </dsp:nvSpPr>
      <dsp:spPr>
        <a:xfrm>
          <a:off x="3906448" y="577"/>
          <a:ext cx="6877752" cy="225324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500" kern="1200" dirty="0"/>
            <a:t>Cursos para grados inferiores.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500" kern="1200" dirty="0"/>
            <a:t>Avanzado de Análisis. (8%)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500" kern="1200" dirty="0"/>
            <a:t>Deficiencia tecnológica.</a:t>
          </a:r>
        </a:p>
      </dsp:txBody>
      <dsp:txXfrm>
        <a:off x="3906448" y="282232"/>
        <a:ext cx="6032787" cy="1689931"/>
      </dsp:txXfrm>
    </dsp:sp>
    <dsp:sp modelId="{9394A27D-9DED-43B0-8551-A9EBEBEC7E37}">
      <dsp:nvSpPr>
        <dsp:cNvPr id="0" name=""/>
        <dsp:cNvSpPr/>
      </dsp:nvSpPr>
      <dsp:spPr>
        <a:xfrm>
          <a:off x="678719" y="577"/>
          <a:ext cx="3227729" cy="22532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700" kern="1200" dirty="0"/>
            <a:t>CAE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700" kern="1200" dirty="0"/>
            <a:t>Análisis de Inteligencia de carácter Estratégico</a:t>
          </a:r>
        </a:p>
      </dsp:txBody>
      <dsp:txXfrm>
        <a:off x="788713" y="110571"/>
        <a:ext cx="3007741" cy="2033253"/>
      </dsp:txXfrm>
    </dsp:sp>
    <dsp:sp modelId="{027E7B83-7EB3-4305-AF93-6E31F68AB6CE}">
      <dsp:nvSpPr>
        <dsp:cNvPr id="0" name=""/>
        <dsp:cNvSpPr/>
      </dsp:nvSpPr>
      <dsp:spPr>
        <a:xfrm>
          <a:off x="3981851" y="2479143"/>
          <a:ext cx="6877752" cy="225324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500" kern="1200" dirty="0"/>
            <a:t>ECIM y convenios con institutos acreditados.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500" kern="1200" dirty="0"/>
            <a:t>Cursos de Inteligencia Estratégica.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500" kern="1200" dirty="0"/>
            <a:t>Intercambios y capacitación con países amigos.</a:t>
          </a:r>
        </a:p>
      </dsp:txBody>
      <dsp:txXfrm>
        <a:off x="3981851" y="2760798"/>
        <a:ext cx="6032787" cy="1689931"/>
      </dsp:txXfrm>
    </dsp:sp>
    <dsp:sp modelId="{55BC9507-AEF5-4BD3-BE1F-BA53DAA5F483}">
      <dsp:nvSpPr>
        <dsp:cNvPr id="0" name=""/>
        <dsp:cNvSpPr/>
      </dsp:nvSpPr>
      <dsp:spPr>
        <a:xfrm>
          <a:off x="583233" y="2469093"/>
          <a:ext cx="3378535" cy="22532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200" kern="1200" dirty="0"/>
            <a:t>PROPUESTA</a:t>
          </a:r>
        </a:p>
      </dsp:txBody>
      <dsp:txXfrm>
        <a:off x="693227" y="2579087"/>
        <a:ext cx="3158547" cy="203325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A557D-4065-4C87-A397-87798013B312}">
      <dsp:nvSpPr>
        <dsp:cNvPr id="0" name=""/>
        <dsp:cNvSpPr/>
      </dsp:nvSpPr>
      <dsp:spPr>
        <a:xfrm>
          <a:off x="3872971" y="600"/>
          <a:ext cx="6818811" cy="234165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500" kern="1200" dirty="0"/>
            <a:t>No existía un delegado para el intercambio.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500" kern="1200" dirty="0"/>
            <a:t>Crnl. de coordinación. (Estratégico)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500" kern="1200" dirty="0"/>
            <a:t>Mayor intercambio / no existe retroalimentación.</a:t>
          </a:r>
        </a:p>
      </dsp:txBody>
      <dsp:txXfrm>
        <a:off x="3872971" y="293306"/>
        <a:ext cx="5940692" cy="1756239"/>
      </dsp:txXfrm>
    </dsp:sp>
    <dsp:sp modelId="{9394A27D-9DED-43B0-8551-A9EBEBEC7E37}">
      <dsp:nvSpPr>
        <dsp:cNvPr id="0" name=""/>
        <dsp:cNvSpPr/>
      </dsp:nvSpPr>
      <dsp:spPr>
        <a:xfrm>
          <a:off x="672903" y="600"/>
          <a:ext cx="3200068" cy="23416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300" kern="1200" dirty="0"/>
            <a:t>Subsistema policial</a:t>
          </a:r>
        </a:p>
      </dsp:txBody>
      <dsp:txXfrm>
        <a:off x="787213" y="114910"/>
        <a:ext cx="2971448" cy="2113031"/>
      </dsp:txXfrm>
    </dsp:sp>
    <dsp:sp modelId="{027E7B83-7EB3-4305-AF93-6E31F68AB6CE}">
      <dsp:nvSpPr>
        <dsp:cNvPr id="0" name=""/>
        <dsp:cNvSpPr/>
      </dsp:nvSpPr>
      <dsp:spPr>
        <a:xfrm>
          <a:off x="3764574" y="2577016"/>
          <a:ext cx="6818811" cy="234165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500" kern="1200" dirty="0"/>
            <a:t>Creación de una oficina (Operativo – Táctico).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500" kern="1200" dirty="0"/>
            <a:t>Actividades de integración entre los subsistemas.</a:t>
          </a:r>
        </a:p>
      </dsp:txBody>
      <dsp:txXfrm>
        <a:off x="3764574" y="2869722"/>
        <a:ext cx="5940692" cy="1756239"/>
      </dsp:txXfrm>
    </dsp:sp>
    <dsp:sp modelId="{55BC9507-AEF5-4BD3-BE1F-BA53DAA5F483}">
      <dsp:nvSpPr>
        <dsp:cNvPr id="0" name=""/>
        <dsp:cNvSpPr/>
      </dsp:nvSpPr>
      <dsp:spPr>
        <a:xfrm>
          <a:off x="598146" y="2576416"/>
          <a:ext cx="3349582" cy="23416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300" kern="1200" dirty="0"/>
            <a:t>PROPUESTA</a:t>
          </a:r>
        </a:p>
      </dsp:txBody>
      <dsp:txXfrm>
        <a:off x="712456" y="2690726"/>
        <a:ext cx="3120962" cy="211303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A557D-4065-4C87-A397-87798013B312}">
      <dsp:nvSpPr>
        <dsp:cNvPr id="0" name=""/>
        <dsp:cNvSpPr/>
      </dsp:nvSpPr>
      <dsp:spPr>
        <a:xfrm>
          <a:off x="3931185" y="545"/>
          <a:ext cx="6921304" cy="212743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7145" rIns="17145" bIns="17145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700" kern="1200" dirty="0"/>
            <a:t>Falta de presupuesto.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700" kern="1200" dirty="0"/>
            <a:t>Celo profesional.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700" kern="1200" dirty="0"/>
            <a:t>Inestabilidad laboral.</a:t>
          </a:r>
        </a:p>
      </dsp:txBody>
      <dsp:txXfrm>
        <a:off x="3931185" y="266474"/>
        <a:ext cx="6123517" cy="1595573"/>
      </dsp:txXfrm>
    </dsp:sp>
    <dsp:sp modelId="{9394A27D-9DED-43B0-8551-A9EBEBEC7E37}">
      <dsp:nvSpPr>
        <dsp:cNvPr id="0" name=""/>
        <dsp:cNvSpPr/>
      </dsp:nvSpPr>
      <dsp:spPr>
        <a:xfrm>
          <a:off x="683017" y="545"/>
          <a:ext cx="3248168" cy="21274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400" kern="1200" dirty="0"/>
            <a:t>Fachada Nacional</a:t>
          </a:r>
        </a:p>
      </dsp:txBody>
      <dsp:txXfrm>
        <a:off x="786870" y="104398"/>
        <a:ext cx="3040462" cy="1919725"/>
      </dsp:txXfrm>
    </dsp:sp>
    <dsp:sp modelId="{027E7B83-7EB3-4305-AF93-6E31F68AB6CE}">
      <dsp:nvSpPr>
        <dsp:cNvPr id="0" name=""/>
        <dsp:cNvSpPr/>
      </dsp:nvSpPr>
      <dsp:spPr>
        <a:xfrm>
          <a:off x="4007066" y="2340720"/>
          <a:ext cx="6921304" cy="212743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7145" rIns="17145" bIns="17145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700" kern="1200" dirty="0"/>
            <a:t>Fachadas a nivel local y nacional (COIMC).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700" kern="1200" dirty="0"/>
            <a:t>Capacitación al personal de las fachadas.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700" kern="1200" dirty="0"/>
            <a:t>Recursos Gastos Especiales.</a:t>
          </a:r>
        </a:p>
      </dsp:txBody>
      <dsp:txXfrm>
        <a:off x="4007066" y="2606649"/>
        <a:ext cx="6123517" cy="1595573"/>
      </dsp:txXfrm>
    </dsp:sp>
    <dsp:sp modelId="{55BC9507-AEF5-4BD3-BE1F-BA53DAA5F483}">
      <dsp:nvSpPr>
        <dsp:cNvPr id="0" name=""/>
        <dsp:cNvSpPr/>
      </dsp:nvSpPr>
      <dsp:spPr>
        <a:xfrm>
          <a:off x="607136" y="2340720"/>
          <a:ext cx="3399929" cy="21274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400" kern="1200" dirty="0"/>
            <a:t>PROPUESTA</a:t>
          </a:r>
        </a:p>
      </dsp:txBody>
      <dsp:txXfrm>
        <a:off x="710989" y="2444573"/>
        <a:ext cx="3192223" cy="19197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0B9379-3AF8-4AFE-BD09-59FCB03848C4}" type="datetimeFigureOut">
              <a:rPr lang="es-EC" smtClean="0"/>
              <a:t>19/10/21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DB2F3E-C859-4F42-8E4D-B5D17EAC717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16964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764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78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B1C3CE-52CC-4AA6-A3B4-8EE4008EB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8A4F21D-4114-4B53-B617-04B8D3D4CE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DEB529-6B20-4250-9200-634706511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E2A7-59A8-4C1E-B863-97F10BFF2C3C}" type="datetimeFigureOut">
              <a:rPr lang="es-EC" smtClean="0"/>
              <a:t>19/10/21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92922A-8F44-4E47-99BD-D53CECB1C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992ED3-B223-4ED7-92AA-22B68DD9E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7BC5-500C-4431-9028-5AC0EB7658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08289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335891-B981-4489-A434-FF7C61082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72F2670-2E3E-43F8-B4A8-98E8093F41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383AF2-FFBD-4749-B97C-D5B129737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E2A7-59A8-4C1E-B863-97F10BFF2C3C}" type="datetimeFigureOut">
              <a:rPr lang="es-EC" smtClean="0"/>
              <a:t>19/10/21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2B2A92-3761-4268-BB12-DCE28F4BB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B3257F-9F1B-40C3-8DD1-2B1E8124E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7BC5-500C-4431-9028-5AC0EB7658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97738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0CF48F2-B223-46AD-A458-79C1ADEF4D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54A2674-2B31-4B38-9C5B-672C08565D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A5A8D9-5C32-4875-AB72-B4CFD7C4C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E2A7-59A8-4C1E-B863-97F10BFF2C3C}" type="datetimeFigureOut">
              <a:rPr lang="es-EC" smtClean="0"/>
              <a:t>19/10/21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7AE959-8162-4514-87B5-27375E56B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344FD1-63A5-4594-BE38-5B841837F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7BC5-500C-4431-9028-5AC0EB7658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05050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A105FE-106A-4F28-8C15-C1C88E21A3D2}" type="datetimeFigureOut">
              <a:rPr lang="es-EC" smtClean="0"/>
              <a:t>19/10/21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BE02B5-5D89-49BA-BC78-5D453DFCE06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5474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A105FE-106A-4F28-8C15-C1C88E21A3D2}" type="datetimeFigureOut">
              <a:rPr lang="es-EC" smtClean="0"/>
              <a:t>19/10/21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BE02B5-5D89-49BA-BC78-5D453DFCE06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3479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A105FE-106A-4F28-8C15-C1C88E21A3D2}" type="datetimeFigureOut">
              <a:rPr lang="es-EC" smtClean="0"/>
              <a:t>19/10/21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BE02B5-5D89-49BA-BC78-5D453DFCE06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4125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A105FE-106A-4F28-8C15-C1C88E21A3D2}" type="datetimeFigureOut">
              <a:rPr lang="es-EC" smtClean="0"/>
              <a:t>19/10/21</a:t>
            </a:fld>
            <a:endParaRPr lang="es-EC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BE02B5-5D89-49BA-BC78-5D453DFCE06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1205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8" indent="0">
              <a:buNone/>
              <a:defRPr sz="1600" b="1"/>
            </a:lvl4pPr>
            <a:lvl5pPr marL="1828744" indent="0">
              <a:buNone/>
              <a:defRPr sz="1600" b="1"/>
            </a:lvl5pPr>
            <a:lvl6pPr marL="2285930" indent="0">
              <a:buNone/>
              <a:defRPr sz="1600" b="1"/>
            </a:lvl6pPr>
            <a:lvl7pPr marL="2743116" indent="0">
              <a:buNone/>
              <a:defRPr sz="1600" b="1"/>
            </a:lvl7pPr>
            <a:lvl8pPr marL="3200302" indent="0">
              <a:buNone/>
              <a:defRPr sz="1600" b="1"/>
            </a:lvl8pPr>
            <a:lvl9pPr marL="3657487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8" indent="0">
              <a:buNone/>
              <a:defRPr sz="1600" b="1"/>
            </a:lvl4pPr>
            <a:lvl5pPr marL="1828744" indent="0">
              <a:buNone/>
              <a:defRPr sz="1600" b="1"/>
            </a:lvl5pPr>
            <a:lvl6pPr marL="2285930" indent="0">
              <a:buNone/>
              <a:defRPr sz="1600" b="1"/>
            </a:lvl6pPr>
            <a:lvl7pPr marL="2743116" indent="0">
              <a:buNone/>
              <a:defRPr sz="1600" b="1"/>
            </a:lvl7pPr>
            <a:lvl8pPr marL="3200302" indent="0">
              <a:buNone/>
              <a:defRPr sz="1600" b="1"/>
            </a:lvl8pPr>
            <a:lvl9pPr marL="3657487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A105FE-106A-4F28-8C15-C1C88E21A3D2}" type="datetimeFigureOut">
              <a:rPr lang="es-EC" smtClean="0"/>
              <a:t>19/10/21</a:t>
            </a:fld>
            <a:endParaRPr lang="es-EC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BE02B5-5D89-49BA-BC78-5D453DFCE06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3904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A105FE-106A-4F28-8C15-C1C88E21A3D2}" type="datetimeFigureOut">
              <a:rPr lang="es-EC" smtClean="0"/>
              <a:t>19/10/21</a:t>
            </a:fld>
            <a:endParaRPr lang="es-EC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BE02B5-5D89-49BA-BC78-5D453DFCE06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4652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A105FE-106A-4F28-8C15-C1C88E21A3D2}" type="datetimeFigureOut">
              <a:rPr lang="es-EC" smtClean="0"/>
              <a:t>19/10/21</a:t>
            </a:fld>
            <a:endParaRPr lang="es-EC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BE02B5-5D89-49BA-BC78-5D453DFCE06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2569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6" indent="0">
              <a:buNone/>
              <a:defRPr sz="1200"/>
            </a:lvl2pPr>
            <a:lvl3pPr marL="914372" indent="0">
              <a:buNone/>
              <a:defRPr sz="1000"/>
            </a:lvl3pPr>
            <a:lvl4pPr marL="1371558" indent="0">
              <a:buNone/>
              <a:defRPr sz="900"/>
            </a:lvl4pPr>
            <a:lvl5pPr marL="1828744" indent="0">
              <a:buNone/>
              <a:defRPr sz="900"/>
            </a:lvl5pPr>
            <a:lvl6pPr marL="2285930" indent="0">
              <a:buNone/>
              <a:defRPr sz="900"/>
            </a:lvl6pPr>
            <a:lvl7pPr marL="2743116" indent="0">
              <a:buNone/>
              <a:defRPr sz="900"/>
            </a:lvl7pPr>
            <a:lvl8pPr marL="3200302" indent="0">
              <a:buNone/>
              <a:defRPr sz="900"/>
            </a:lvl8pPr>
            <a:lvl9pPr marL="3657487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A105FE-106A-4F28-8C15-C1C88E21A3D2}" type="datetimeFigureOut">
              <a:rPr lang="es-EC" smtClean="0"/>
              <a:t>19/10/21</a:t>
            </a:fld>
            <a:endParaRPr lang="es-EC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BE02B5-5D89-49BA-BC78-5D453DFCE06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7853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BC745-CF90-4F4E-9269-62C5F8E07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470542-7824-4DE6-97DA-2C395541AD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2846DE-7DDB-489E-9D1F-23C23A36F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E2A7-59A8-4C1E-B863-97F10BFF2C3C}" type="datetimeFigureOut">
              <a:rPr lang="es-EC" smtClean="0"/>
              <a:t>19/10/21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C5F65A-54FD-4AF8-9DA1-D0E1EE1B7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CF102B-1875-412F-879B-90A26022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7BC5-500C-4431-9028-5AC0EB7658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7784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6" indent="0">
              <a:buNone/>
              <a:defRPr sz="2800"/>
            </a:lvl2pPr>
            <a:lvl3pPr marL="914372" indent="0">
              <a:buNone/>
              <a:defRPr sz="2400"/>
            </a:lvl3pPr>
            <a:lvl4pPr marL="1371558" indent="0">
              <a:buNone/>
              <a:defRPr sz="2000"/>
            </a:lvl4pPr>
            <a:lvl5pPr marL="1828744" indent="0">
              <a:buNone/>
              <a:defRPr sz="2000"/>
            </a:lvl5pPr>
            <a:lvl6pPr marL="2285930" indent="0">
              <a:buNone/>
              <a:defRPr sz="2000"/>
            </a:lvl6pPr>
            <a:lvl7pPr marL="2743116" indent="0">
              <a:buNone/>
              <a:defRPr sz="2000"/>
            </a:lvl7pPr>
            <a:lvl8pPr marL="3200302" indent="0">
              <a:buNone/>
              <a:defRPr sz="2000"/>
            </a:lvl8pPr>
            <a:lvl9pPr marL="3657487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s-EC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6" indent="0">
              <a:buNone/>
              <a:defRPr sz="1200"/>
            </a:lvl2pPr>
            <a:lvl3pPr marL="914372" indent="0">
              <a:buNone/>
              <a:defRPr sz="1000"/>
            </a:lvl3pPr>
            <a:lvl4pPr marL="1371558" indent="0">
              <a:buNone/>
              <a:defRPr sz="900"/>
            </a:lvl4pPr>
            <a:lvl5pPr marL="1828744" indent="0">
              <a:buNone/>
              <a:defRPr sz="900"/>
            </a:lvl5pPr>
            <a:lvl6pPr marL="2285930" indent="0">
              <a:buNone/>
              <a:defRPr sz="900"/>
            </a:lvl6pPr>
            <a:lvl7pPr marL="2743116" indent="0">
              <a:buNone/>
              <a:defRPr sz="900"/>
            </a:lvl7pPr>
            <a:lvl8pPr marL="3200302" indent="0">
              <a:buNone/>
              <a:defRPr sz="900"/>
            </a:lvl8pPr>
            <a:lvl9pPr marL="3657487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A105FE-106A-4F28-8C15-C1C88E21A3D2}" type="datetimeFigureOut">
              <a:rPr lang="es-EC" smtClean="0"/>
              <a:t>19/10/21</a:t>
            </a:fld>
            <a:endParaRPr lang="es-EC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BE02B5-5D89-49BA-BC78-5D453DFCE06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9991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A105FE-106A-4F28-8C15-C1C88E21A3D2}" type="datetimeFigureOut">
              <a:rPr lang="es-EC" smtClean="0"/>
              <a:t>19/10/21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BE02B5-5D89-49BA-BC78-5D453DFCE06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5670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A105FE-106A-4F28-8C15-C1C88E21A3D2}" type="datetimeFigureOut">
              <a:rPr lang="es-EC" smtClean="0"/>
              <a:t>19/10/21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BE02B5-5D89-49BA-BC78-5D453DFCE06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4472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8A2A94-034A-482A-ADB1-186439DEA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749F4E2-C10D-430F-AD06-361C6D7B7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D7A150C-B715-4F01-9507-7D3E52AC7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E2A7-59A8-4C1E-B863-97F10BFF2C3C}" type="datetimeFigureOut">
              <a:rPr lang="es-EC" smtClean="0"/>
              <a:t>19/10/21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EB0732-8C17-4131-94EB-FE79EBB36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0B8B7F-5162-4A45-BC56-686238E58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7BC5-500C-4431-9028-5AC0EB7658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39169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002E7B-B547-4882-B998-A0BD3166E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ECFBCDD-F29C-43F9-BFBC-6F89F3613C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F69D01A-D79B-49B7-857F-1EE206741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4074E16-1D4E-48BA-BDD2-4317B63EA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E2A7-59A8-4C1E-B863-97F10BFF2C3C}" type="datetimeFigureOut">
              <a:rPr lang="es-EC" smtClean="0"/>
              <a:t>19/10/21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E3E2BDF-31CE-4990-A927-8EC4D4C18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D9FEBBF-5468-4F94-B8A6-09F8C5E9F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7BC5-500C-4431-9028-5AC0EB7658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71916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BE3201-2671-480A-89A1-69A947AF0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6C41DBE-9911-4419-BFBA-0516552F89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D16B5A7-C354-4ACE-BE83-2A76AAB97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9B50273-B543-452D-84D9-5E41ED737A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F02EDF9-365F-4DAD-942A-82BE4D367D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D268B31-A506-4B92-AA97-A9C1E83B7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E2A7-59A8-4C1E-B863-97F10BFF2C3C}" type="datetimeFigureOut">
              <a:rPr lang="es-EC" smtClean="0"/>
              <a:t>19/10/21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4BA5E2B-C5B1-4369-9119-BF1AB9829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4B61B72-10DB-4BA5-B882-E79ED1707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7BC5-500C-4431-9028-5AC0EB7658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36678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2ABBD0-6A6B-464E-BBA4-28B09114E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015AC42-52D8-402E-B6BF-A72374271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E2A7-59A8-4C1E-B863-97F10BFF2C3C}" type="datetimeFigureOut">
              <a:rPr lang="es-EC" smtClean="0"/>
              <a:t>19/10/21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678E5F2-022A-4B9D-A56E-D66E8CC81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69E991-67F8-497C-B136-6E5A08B5A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7BC5-500C-4431-9028-5AC0EB7658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60305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58A09AB-EDC6-4636-8D0F-EACA9F2A1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E2A7-59A8-4C1E-B863-97F10BFF2C3C}" type="datetimeFigureOut">
              <a:rPr lang="es-EC" smtClean="0"/>
              <a:t>19/10/21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1BF122B-45FE-4A77-AA2C-BA5D27071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6FDCC68-2FB7-4EFD-96F2-1578EF057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7BC5-500C-4431-9028-5AC0EB7658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61572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D5068D-448A-498F-BAB9-508A6ED6C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8392E7-7702-4593-89E9-15ACA5EFA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30CC75E-5FA1-4FE3-9A8D-0334380409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CF5B148-0E7C-4DEF-AAF0-1E1777A93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E2A7-59A8-4C1E-B863-97F10BFF2C3C}" type="datetimeFigureOut">
              <a:rPr lang="es-EC" smtClean="0"/>
              <a:t>19/10/21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5C6F739-D023-4492-AF7C-BB88228BD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84AE6F0-31A8-43A1-BCFE-91D6F4BBD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7BC5-500C-4431-9028-5AC0EB7658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25971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A78997-EE79-4788-A161-8289116AF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317D80D-97CE-4CB6-AF09-92852DAB07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B76B41E-8889-4589-B1B4-D612BF3D76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FB5937C-12B6-4D74-B987-014552B82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E2A7-59A8-4C1E-B863-97F10BFF2C3C}" type="datetimeFigureOut">
              <a:rPr lang="es-EC" smtClean="0"/>
              <a:t>19/10/21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FBE6AE8-A57E-4014-BE74-98B409E42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4E7B31F-890D-4794-8EB0-E1CE8F082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7BC5-500C-4431-9028-5AC0EB7658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46951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3BA1491-5C76-436E-99E0-19CB6D6D9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6371A33-8FEE-41CB-99C4-D6DFCC213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29FBE8-43AF-4B77-8102-8F77D60C7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2E2A7-59A8-4C1E-B863-97F10BFF2C3C}" type="datetimeFigureOut">
              <a:rPr lang="es-EC" smtClean="0"/>
              <a:t>19/10/21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724FD5-B703-4B6E-B920-D66EAF8A6B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BB5308-F92C-4ACF-9C09-E012E240A0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E7BC5-500C-4431-9028-5AC0EB7658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91452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fld id="{63A105FE-106A-4F28-8C15-C1C88E21A3D2}" type="datetimeFigureOut">
              <a:rPr lang="es-EC" smtClean="0"/>
              <a:t>19/10/21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fld id="{8BBE02B5-5D89-49BA-BC78-5D453DFCE06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25246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8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7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5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4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90" indent="-34289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7" indent="-28574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65" indent="-22859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51" indent="-22859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37" indent="-22859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23" indent="-228593" algn="l" defTabSz="9143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09" indent="-228593" algn="l" defTabSz="9143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95" indent="-228593" algn="l" defTabSz="9143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80" indent="-228593" algn="l" defTabSz="9143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6" algn="l" defTabSz="914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2" algn="l" defTabSz="914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8" algn="l" defTabSz="914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44" algn="l" defTabSz="914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30" algn="l" defTabSz="914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16" algn="l" defTabSz="914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02" algn="l" defTabSz="914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87" algn="l" defTabSz="914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microsoft.com/office/2007/relationships/hdphoto" Target="../media/hdphoto2.wdp"/><Relationship Id="rId7" Type="http://schemas.openxmlformats.org/officeDocument/2006/relationships/diagramLayout" Target="../diagrams/layout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diagramData" Target="../diagrams/data5.xml"/><Relationship Id="rId5" Type="http://schemas.microsoft.com/office/2007/relationships/hdphoto" Target="../media/hdphoto1.wdp"/><Relationship Id="rId10" Type="http://schemas.microsoft.com/office/2007/relationships/diagramDrawing" Target="../diagrams/drawing5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microsoft.com/office/2007/relationships/hdphoto" Target="../media/hdphoto2.wdp"/><Relationship Id="rId7" Type="http://schemas.openxmlformats.org/officeDocument/2006/relationships/diagramLayout" Target="../diagrams/layout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diagramData" Target="../diagrams/data6.xml"/><Relationship Id="rId5" Type="http://schemas.microsoft.com/office/2007/relationships/hdphoto" Target="../media/hdphoto1.wdp"/><Relationship Id="rId10" Type="http://schemas.microsoft.com/office/2007/relationships/diagramDrawing" Target="../diagrams/drawing6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microsoft.com/office/2007/relationships/hdphoto" Target="../media/hdphoto2.wdp"/><Relationship Id="rId7" Type="http://schemas.openxmlformats.org/officeDocument/2006/relationships/diagramLayout" Target="../diagrams/layout7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diagramData" Target="../diagrams/data7.xml"/><Relationship Id="rId5" Type="http://schemas.microsoft.com/office/2007/relationships/hdphoto" Target="../media/hdphoto1.wdp"/><Relationship Id="rId10" Type="http://schemas.microsoft.com/office/2007/relationships/diagramDrawing" Target="../diagrams/drawing7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microsoft.com/office/2007/relationships/hdphoto" Target="../media/hdphoto2.wdp"/><Relationship Id="rId7" Type="http://schemas.openxmlformats.org/officeDocument/2006/relationships/diagramLayout" Target="../diagrams/layout8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diagramData" Target="../diagrams/data8.xml"/><Relationship Id="rId5" Type="http://schemas.microsoft.com/office/2007/relationships/hdphoto" Target="../media/hdphoto1.wdp"/><Relationship Id="rId10" Type="http://schemas.microsoft.com/office/2007/relationships/diagramDrawing" Target="../diagrams/drawing8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SAFETY%20RULES.wmv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microsoft.com/office/2007/relationships/hdphoto" Target="../media/hdphoto2.wdp"/><Relationship Id="rId7" Type="http://schemas.openxmlformats.org/officeDocument/2006/relationships/diagramLayout" Target="../diagrams/layout9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diagramData" Target="../diagrams/data9.xml"/><Relationship Id="rId5" Type="http://schemas.microsoft.com/office/2007/relationships/hdphoto" Target="../media/hdphoto1.wdp"/><Relationship Id="rId10" Type="http://schemas.microsoft.com/office/2007/relationships/diagramDrawing" Target="../diagrams/drawing9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microsoft.com/office/2007/relationships/hdphoto" Target="../media/hdphoto2.wdp"/><Relationship Id="rId7" Type="http://schemas.openxmlformats.org/officeDocument/2006/relationships/diagramLayout" Target="../diagrams/layout10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diagramData" Target="../diagrams/data10.xml"/><Relationship Id="rId5" Type="http://schemas.microsoft.com/office/2007/relationships/hdphoto" Target="../media/hdphoto1.wdp"/><Relationship Id="rId10" Type="http://schemas.microsoft.com/office/2007/relationships/diagramDrawing" Target="../diagrams/drawing10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0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microsoft.com/office/2007/relationships/hdphoto" Target="../media/hdphoto2.wdp"/><Relationship Id="rId7" Type="http://schemas.openxmlformats.org/officeDocument/2006/relationships/diagramLayout" Target="../diagrams/layou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diagramData" Target="../diagrams/data1.xml"/><Relationship Id="rId5" Type="http://schemas.microsoft.com/office/2007/relationships/hdphoto" Target="../media/hdphoto1.wdp"/><Relationship Id="rId10" Type="http://schemas.microsoft.com/office/2007/relationships/diagramDrawing" Target="../diagrams/drawing1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microsoft.com/office/2007/relationships/hdphoto" Target="../media/hdphoto2.wdp"/><Relationship Id="rId7" Type="http://schemas.openxmlformats.org/officeDocument/2006/relationships/diagramLayout" Target="../diagrams/layout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diagramData" Target="../diagrams/data2.xml"/><Relationship Id="rId5" Type="http://schemas.microsoft.com/office/2007/relationships/hdphoto" Target="../media/hdphoto1.wdp"/><Relationship Id="rId10" Type="http://schemas.microsoft.com/office/2007/relationships/diagramDrawing" Target="../diagrams/drawing2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microsoft.com/office/2007/relationships/hdphoto" Target="../media/hdphoto2.wdp"/><Relationship Id="rId7" Type="http://schemas.openxmlformats.org/officeDocument/2006/relationships/diagramLayout" Target="../diagrams/layout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diagramData" Target="../diagrams/data3.xml"/><Relationship Id="rId5" Type="http://schemas.microsoft.com/office/2007/relationships/hdphoto" Target="../media/hdphoto1.wdp"/><Relationship Id="rId10" Type="http://schemas.microsoft.com/office/2007/relationships/diagramDrawing" Target="../diagrams/drawing3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microsoft.com/office/2007/relationships/hdphoto" Target="../media/hdphoto2.wdp"/><Relationship Id="rId7" Type="http://schemas.openxmlformats.org/officeDocument/2006/relationships/diagramLayout" Target="../diagrams/layout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diagramData" Target="../diagrams/data4.xml"/><Relationship Id="rId5" Type="http://schemas.microsoft.com/office/2007/relationships/hdphoto" Target="../media/hdphoto1.wdp"/><Relationship Id="rId10" Type="http://schemas.microsoft.com/office/2007/relationships/diagramDrawing" Target="../diagrams/drawing4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0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G:\ESTADO MAYOR 2019-2020 PRESENTES\PERDIODICO MURAL\presentaciones\FONDO PARA INICIO DE PRESENTACION.f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1225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0" name="12 Rectángulo redondeado"/>
          <p:cNvSpPr>
            <a:spLocks noChangeArrowheads="1"/>
          </p:cNvSpPr>
          <p:nvPr/>
        </p:nvSpPr>
        <p:spPr bwMode="auto">
          <a:xfrm>
            <a:off x="3935417" y="3573467"/>
            <a:ext cx="5761037" cy="71913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609585" indent="-609585" algn="just">
              <a:lnSpc>
                <a:spcPct val="80000"/>
              </a:lnSpc>
            </a:pPr>
            <a:endParaRPr lang="es-EC" sz="26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1" name="Imagen 10" descr="IMG_0769">
            <a:extLst>
              <a:ext uri="{FF2B5EF4-FFF2-40B4-BE49-F238E27FC236}">
                <a16:creationId xmlns:a16="http://schemas.microsoft.com/office/drawing/2014/main" id="{725D470E-A5F2-41E1-8D35-1908778C6F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hqprint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07" y="5104431"/>
            <a:ext cx="1384966" cy="1402497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064BFDFC-A752-DC45-9211-DA41E50785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3851" y="655050"/>
            <a:ext cx="6272962" cy="964410"/>
          </a:xfrm>
        </p:spPr>
        <p:txBody>
          <a:bodyPr>
            <a:normAutofit fontScale="90000"/>
          </a:bodyPr>
          <a:lstStyle/>
          <a:p>
            <a:r>
              <a:rPr lang="es-EC" sz="4400" b="1" u="sng" dirty="0"/>
              <a:t>UNIVERSIDAD DE LAS FUERZAS ARMADAS</a:t>
            </a:r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4640D07D-9077-F047-96B7-971AD91A75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9268" y="2316138"/>
            <a:ext cx="7372663" cy="1853928"/>
          </a:xfrm>
        </p:spPr>
        <p:txBody>
          <a:bodyPr>
            <a:normAutofit fontScale="92500" lnSpcReduction="10000"/>
          </a:bodyPr>
          <a:lstStyle/>
          <a:p>
            <a:r>
              <a:rPr lang="es-ES_tradnl" sz="3600" b="1" dirty="0"/>
              <a:t>ANÁLISIS DE LAS LIMITACIONES DEL SISTEMA DE INTELIGENCIA MILITAR DURANTE LAS PROTESTAS SOCIALES DE OCTUBRE DE 2019</a:t>
            </a:r>
            <a:r>
              <a:rPr lang="es-EC" sz="3600" b="1" dirty="0"/>
              <a:t> </a:t>
            </a:r>
          </a:p>
        </p:txBody>
      </p:sp>
      <p:sp>
        <p:nvSpPr>
          <p:cNvPr id="12" name="Subtítulo 5">
            <a:extLst>
              <a:ext uri="{FF2B5EF4-FFF2-40B4-BE49-F238E27FC236}">
                <a16:creationId xmlns:a16="http://schemas.microsoft.com/office/drawing/2014/main" id="{532B1AD6-EF09-6141-A445-DD6B0D5593A4}"/>
              </a:ext>
            </a:extLst>
          </p:cNvPr>
          <p:cNvSpPr txBox="1">
            <a:spLocks/>
          </p:cNvSpPr>
          <p:nvPr/>
        </p:nvSpPr>
        <p:spPr>
          <a:xfrm>
            <a:off x="4896894" y="4651212"/>
            <a:ext cx="7295105" cy="13811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dirty="0"/>
              <a:t>TCRN DE EM CÓRDOVA TOBAR FABRICIO DAVID</a:t>
            </a:r>
            <a:endParaRPr lang="es-EC" dirty="0"/>
          </a:p>
          <a:p>
            <a:r>
              <a:rPr lang="es-ES_tradnl" dirty="0"/>
              <a:t>TCRN DE EM GARCÉS HERMAN WASHINGTON BOLÍVAR</a:t>
            </a:r>
            <a:endParaRPr lang="es-ES_tradnl" b="1" dirty="0"/>
          </a:p>
          <a:p>
            <a:r>
              <a:rPr lang="es-ES_tradnl" b="1" dirty="0"/>
              <a:t>2021</a:t>
            </a:r>
            <a:endParaRPr lang="es-EC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497" y="101225"/>
            <a:ext cx="1781253" cy="178125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690" y="4767181"/>
            <a:ext cx="2050869" cy="2050869"/>
          </a:xfrm>
          <a:prstGeom prst="ellipse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2193600"/>
            <a:ext cx="2860766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/>
              <a:t>EJÉRCITO ECUATORIANO</a:t>
            </a:r>
          </a:p>
          <a:p>
            <a:r>
              <a:rPr lang="es-MX" dirty="0"/>
              <a:t>UNIVERSIDAD DE FUERZAS ARMADAS.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18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95000"/>
                <a:lumOff val="5000"/>
              </a:schemeClr>
            </a:gs>
            <a:gs pos="46000">
              <a:schemeClr val="tx1"/>
            </a:gs>
            <a:gs pos="100000">
              <a:schemeClr val="tx1">
                <a:lumMod val="95000"/>
                <a:lumOff val="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 bwMode="auto">
          <a:xfrm>
            <a:off x="2042056" y="312127"/>
            <a:ext cx="7848141" cy="923330"/>
          </a:xfrm>
          <a:prstGeom prst="rect">
            <a:avLst/>
          </a:prstGeom>
          <a:effectLst>
            <a:outerShdw blurRad="50800" dist="12700" dir="5400000" algn="ctr" rotWithShape="0">
              <a:sysClr val="windowText" lastClr="000000"/>
            </a:outerShdw>
          </a:effectLst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 wrap="square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 w="11430">
                  <a:noFill/>
                </a:ln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glow rad="101600">
                    <a:prstClr val="black">
                      <a:alpha val="60000"/>
                    </a:prstClr>
                  </a:glow>
                  <a:outerShdw blurRad="8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Times New Roman" pitchFamily="18" charset="0"/>
              </a:rPr>
              <a:t>RESULTADOS</a:t>
            </a:r>
          </a:p>
        </p:txBody>
      </p:sp>
      <p:pic>
        <p:nvPicPr>
          <p:cNvPr id="4" name="Imagen 3" descr="IMG_0768">
            <a:extLst>
              <a:ext uri="{FF2B5EF4-FFF2-40B4-BE49-F238E27FC236}">
                <a16:creationId xmlns:a16="http://schemas.microsoft.com/office/drawing/2014/main" id="{9761377A-5DE5-4610-8F57-7AA9B1D0F1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 bright="3000" contras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5" y="107713"/>
            <a:ext cx="1198204" cy="1213086"/>
          </a:xfrm>
          <a:prstGeom prst="rect">
            <a:avLst/>
          </a:prstGeom>
        </p:spPr>
      </p:pic>
      <p:pic>
        <p:nvPicPr>
          <p:cNvPr id="5" name="Imagen 4" descr="IMG_0769">
            <a:extLst>
              <a:ext uri="{FF2B5EF4-FFF2-40B4-BE49-F238E27FC236}">
                <a16:creationId xmlns:a16="http://schemas.microsoft.com/office/drawing/2014/main" id="{BC997981-295D-4F74-891C-0EF0ECCB0C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hqprint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627" y="107713"/>
            <a:ext cx="1189628" cy="1204687"/>
          </a:xfrm>
          <a:prstGeom prst="rect">
            <a:avLst/>
          </a:prstGeom>
        </p:spPr>
      </p:pic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2C0D1ADE-235F-6148-8A9D-C600CAE4E1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0" y="2197100"/>
            <a:ext cx="3886200" cy="4005262"/>
          </a:xfrm>
        </p:spPr>
        <p:txBody>
          <a:bodyPr/>
          <a:lstStyle/>
          <a:p>
            <a:pPr marL="0" indent="0" algn="just">
              <a:buNone/>
            </a:pPr>
            <a:r>
              <a:rPr lang="es-ES_tradnl" dirty="0">
                <a:solidFill>
                  <a:schemeClr val="bg1"/>
                </a:solidFill>
              </a:rPr>
              <a:t>¿Cree usted que se deberían mejorar los procedimientos que emplea el sistema de inteligencia militar en la producción de inteligencia?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9C9D8FD-46F5-724D-BDB5-7304D339A67F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8" t="26572" r="4198"/>
          <a:stretch/>
        </p:blipFill>
        <p:spPr bwMode="auto">
          <a:xfrm>
            <a:off x="4953000" y="2078990"/>
            <a:ext cx="6743699" cy="400526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0284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95000"/>
                <a:lumOff val="5000"/>
              </a:schemeClr>
            </a:gs>
            <a:gs pos="46000">
              <a:schemeClr val="tx1"/>
            </a:gs>
            <a:gs pos="100000">
              <a:schemeClr val="tx1">
                <a:lumMod val="95000"/>
                <a:lumOff val="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 bwMode="auto">
          <a:xfrm>
            <a:off x="2042056" y="312127"/>
            <a:ext cx="7848141" cy="923330"/>
          </a:xfrm>
          <a:prstGeom prst="rect">
            <a:avLst/>
          </a:prstGeom>
          <a:effectLst>
            <a:outerShdw blurRad="50800" dist="12700" dir="5400000" algn="ctr" rotWithShape="0">
              <a:sysClr val="windowText" lastClr="000000"/>
            </a:outerShdw>
          </a:effectLst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 wrap="square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 w="11430">
                  <a:noFill/>
                </a:ln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glow rad="101600">
                    <a:prstClr val="black">
                      <a:alpha val="60000"/>
                    </a:prstClr>
                  </a:glow>
                  <a:outerShdw blurRad="8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Times New Roman" pitchFamily="18" charset="0"/>
              </a:rPr>
              <a:t>RESULTADOS</a:t>
            </a:r>
          </a:p>
        </p:txBody>
      </p:sp>
      <p:pic>
        <p:nvPicPr>
          <p:cNvPr id="4" name="Imagen 3" descr="IMG_0768">
            <a:extLst>
              <a:ext uri="{FF2B5EF4-FFF2-40B4-BE49-F238E27FC236}">
                <a16:creationId xmlns:a16="http://schemas.microsoft.com/office/drawing/2014/main" id="{9761377A-5DE5-4610-8F57-7AA9B1D0F1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 bright="3000" contras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5" y="107713"/>
            <a:ext cx="1198204" cy="1213086"/>
          </a:xfrm>
          <a:prstGeom prst="rect">
            <a:avLst/>
          </a:prstGeom>
        </p:spPr>
      </p:pic>
      <p:pic>
        <p:nvPicPr>
          <p:cNvPr id="5" name="Imagen 4" descr="IMG_0769">
            <a:extLst>
              <a:ext uri="{FF2B5EF4-FFF2-40B4-BE49-F238E27FC236}">
                <a16:creationId xmlns:a16="http://schemas.microsoft.com/office/drawing/2014/main" id="{BC997981-295D-4F74-891C-0EF0ECCB0C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hqprint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627" y="107713"/>
            <a:ext cx="1189628" cy="1204687"/>
          </a:xfrm>
          <a:prstGeom prst="rect">
            <a:avLst/>
          </a:prstGeom>
        </p:spPr>
      </p:pic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2C0D1ADE-235F-6148-8A9D-C600CAE4E1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5600" y="1894840"/>
            <a:ext cx="3175000" cy="4106862"/>
          </a:xfrm>
        </p:spPr>
        <p:txBody>
          <a:bodyPr/>
          <a:lstStyle/>
          <a:p>
            <a:pPr marL="0" indent="0" algn="just">
              <a:buNone/>
            </a:pPr>
            <a:r>
              <a:rPr lang="es-ES_tradnl" dirty="0">
                <a:solidFill>
                  <a:schemeClr val="bg1"/>
                </a:solidFill>
              </a:rPr>
              <a:t>¿ Cuales cree usted que serian los procedimientos para mejorar en el sistema de inteligencia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8A3E7B0-959C-9848-A32D-FD0476F1074B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1" t="26572"/>
          <a:stretch/>
        </p:blipFill>
        <p:spPr bwMode="auto">
          <a:xfrm>
            <a:off x="3637504" y="1694179"/>
            <a:ext cx="8348752" cy="50561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19BEA9CD-19E2-7C4A-8889-7B5D8C0AABE0}"/>
              </a:ext>
            </a:extLst>
          </p:cNvPr>
          <p:cNvSpPr/>
          <p:nvPr/>
        </p:nvSpPr>
        <p:spPr>
          <a:xfrm>
            <a:off x="8464592" y="5276782"/>
            <a:ext cx="609070" cy="3667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E1E4F8BA-B5C8-3A4A-9CEF-237FB42FF60C}"/>
              </a:ext>
            </a:extLst>
          </p:cNvPr>
          <p:cNvSpPr/>
          <p:nvPr/>
        </p:nvSpPr>
        <p:spPr>
          <a:xfrm>
            <a:off x="8464592" y="4103544"/>
            <a:ext cx="609070" cy="3667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5387EF92-70A8-AC4C-86BE-FBECED9733D3}"/>
              </a:ext>
            </a:extLst>
          </p:cNvPr>
          <p:cNvSpPr/>
          <p:nvPr/>
        </p:nvSpPr>
        <p:spPr>
          <a:xfrm>
            <a:off x="8456219" y="4512953"/>
            <a:ext cx="609070" cy="366718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713E6EB6-B9AA-804F-8F4F-FBD1961D8B29}"/>
              </a:ext>
            </a:extLst>
          </p:cNvPr>
          <p:cNvSpPr/>
          <p:nvPr/>
        </p:nvSpPr>
        <p:spPr>
          <a:xfrm>
            <a:off x="8456219" y="4894867"/>
            <a:ext cx="609070" cy="3667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2236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95000"/>
                <a:lumOff val="5000"/>
              </a:schemeClr>
            </a:gs>
            <a:gs pos="46000">
              <a:schemeClr val="tx1"/>
            </a:gs>
            <a:gs pos="100000">
              <a:schemeClr val="tx1">
                <a:lumMod val="95000"/>
                <a:lumOff val="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 bwMode="auto">
          <a:xfrm>
            <a:off x="2042056" y="312127"/>
            <a:ext cx="7848141" cy="923330"/>
          </a:xfrm>
          <a:prstGeom prst="rect">
            <a:avLst/>
          </a:prstGeom>
          <a:effectLst>
            <a:outerShdw blurRad="50800" dist="12700" dir="5400000" algn="ctr" rotWithShape="0">
              <a:sysClr val="windowText" lastClr="000000"/>
            </a:outerShdw>
          </a:effectLst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 wrap="square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 w="11430">
                  <a:noFill/>
                </a:ln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glow rad="101600">
                    <a:prstClr val="black">
                      <a:alpha val="60000"/>
                    </a:prstClr>
                  </a:glow>
                  <a:outerShdw blurRad="8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Times New Roman" pitchFamily="18" charset="0"/>
              </a:rPr>
              <a:t>ENTREVISTAS</a:t>
            </a:r>
          </a:p>
        </p:txBody>
      </p:sp>
      <p:pic>
        <p:nvPicPr>
          <p:cNvPr id="4" name="Imagen 3" descr="IMG_0768">
            <a:extLst>
              <a:ext uri="{FF2B5EF4-FFF2-40B4-BE49-F238E27FC236}">
                <a16:creationId xmlns:a16="http://schemas.microsoft.com/office/drawing/2014/main" id="{9761377A-5DE5-4610-8F57-7AA9B1D0F1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 bright="3000" contras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5" y="107713"/>
            <a:ext cx="1198204" cy="1213086"/>
          </a:xfrm>
          <a:prstGeom prst="rect">
            <a:avLst/>
          </a:prstGeom>
        </p:spPr>
      </p:pic>
      <p:pic>
        <p:nvPicPr>
          <p:cNvPr id="5" name="Imagen 4" descr="IMG_0769">
            <a:extLst>
              <a:ext uri="{FF2B5EF4-FFF2-40B4-BE49-F238E27FC236}">
                <a16:creationId xmlns:a16="http://schemas.microsoft.com/office/drawing/2014/main" id="{BC997981-295D-4F74-891C-0EF0ECCB0C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hqprint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627" y="107713"/>
            <a:ext cx="1189628" cy="1204687"/>
          </a:xfrm>
          <a:prstGeom prst="rect">
            <a:avLst/>
          </a:prstGeom>
        </p:spPr>
      </p:pic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2C0D1ADE-235F-6148-8A9D-C600CAE4E1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8099" y="1621707"/>
            <a:ext cx="6985000" cy="4565337"/>
          </a:xfrm>
        </p:spPr>
        <p:txBody>
          <a:bodyPr/>
          <a:lstStyle/>
          <a:p>
            <a:pPr marL="0" indent="0" algn="just">
              <a:buNone/>
            </a:pPr>
            <a:r>
              <a:rPr lang="es-ES_tradnl" dirty="0">
                <a:solidFill>
                  <a:schemeClr val="bg1"/>
                </a:solidFill>
              </a:rPr>
              <a:t>“El Sistema de Inteligencia se debe reestructurar en base a las amenazas y riesgos presentes en nuestro país”</a:t>
            </a:r>
          </a:p>
          <a:p>
            <a:pPr marL="0" indent="0" algn="just">
              <a:buNone/>
            </a:pPr>
            <a:endParaRPr lang="es-ES_tradnl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es-ES_tradnl" dirty="0">
                <a:solidFill>
                  <a:schemeClr val="bg1"/>
                </a:solidFill>
              </a:rPr>
              <a:t>“Cambiar la concepción de la forma de empleo como sistema de inteligencia”</a:t>
            </a:r>
          </a:p>
          <a:p>
            <a:pPr marL="0" indent="0" algn="just">
              <a:buNone/>
            </a:pPr>
            <a:endParaRPr lang="es-ES_tradnl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es-ES_tradnl" dirty="0">
                <a:solidFill>
                  <a:schemeClr val="bg1"/>
                </a:solidFill>
              </a:rPr>
              <a:t>“El Sistema de Inteligencia tiene que estar estructurado, organizado funcionalmente, bajo un solo liderazgo”.</a:t>
            </a:r>
          </a:p>
          <a:p>
            <a:pPr marL="0" indent="0" algn="just">
              <a:buNone/>
            </a:pPr>
            <a:endParaRPr lang="es-ES_tradnl" dirty="0">
              <a:solidFill>
                <a:schemeClr val="bg1"/>
              </a:solidFill>
            </a:endParaRPr>
          </a:p>
        </p:txBody>
      </p:sp>
      <p:pic>
        <p:nvPicPr>
          <p:cNvPr id="1026" name="Picture 2" descr="Coronel Mario Pazmiño - Posts | Facebook">
            <a:extLst>
              <a:ext uri="{FF2B5EF4-FFF2-40B4-BE49-F238E27FC236}">
                <a16:creationId xmlns:a16="http://schemas.microsoft.com/office/drawing/2014/main" id="{8C9CCF01-11CA-5D4E-817F-E63C3852C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519" y="1676151"/>
            <a:ext cx="3084253" cy="308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E900436-E2D5-CD4E-A4EF-BE23E55BDC8B}"/>
              </a:ext>
            </a:extLst>
          </p:cNvPr>
          <p:cNvSpPr txBox="1"/>
          <p:nvPr/>
        </p:nvSpPr>
        <p:spPr>
          <a:xfrm>
            <a:off x="7822346" y="5402803"/>
            <a:ext cx="42805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>
                <a:solidFill>
                  <a:schemeClr val="bg1"/>
                </a:solidFill>
              </a:rPr>
              <a:t>CRNL S.P Mario Pazmiño</a:t>
            </a:r>
          </a:p>
          <a:p>
            <a:r>
              <a:rPr lang="es-EC" sz="2000" dirty="0">
                <a:solidFill>
                  <a:schemeClr val="bg1"/>
                </a:solidFill>
              </a:rPr>
              <a:t>Ex-Director de Inteligencia del Ejército.</a:t>
            </a:r>
          </a:p>
          <a:p>
            <a:r>
              <a:rPr lang="es-EC" sz="2000" dirty="0">
                <a:solidFill>
                  <a:schemeClr val="bg1"/>
                </a:solidFill>
              </a:rPr>
              <a:t>Presidente del Centro de Análisis e Investigación Internacional.</a:t>
            </a:r>
          </a:p>
        </p:txBody>
      </p:sp>
    </p:spTree>
    <p:extLst>
      <p:ext uri="{BB962C8B-B14F-4D97-AF65-F5344CB8AC3E}">
        <p14:creationId xmlns:p14="http://schemas.microsoft.com/office/powerpoint/2010/main" val="229360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95000"/>
                <a:lumOff val="5000"/>
              </a:schemeClr>
            </a:gs>
            <a:gs pos="46000">
              <a:schemeClr val="tx1"/>
            </a:gs>
            <a:gs pos="100000">
              <a:schemeClr val="tx1">
                <a:lumMod val="95000"/>
                <a:lumOff val="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 bwMode="auto">
          <a:xfrm>
            <a:off x="2042056" y="312127"/>
            <a:ext cx="7848141" cy="923330"/>
          </a:xfrm>
          <a:prstGeom prst="rect">
            <a:avLst/>
          </a:prstGeom>
          <a:effectLst>
            <a:outerShdw blurRad="50800" dist="12700" dir="5400000" algn="ctr" rotWithShape="0">
              <a:sysClr val="windowText" lastClr="000000"/>
            </a:outerShdw>
          </a:effectLst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 wrap="square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 w="11430">
                  <a:noFill/>
                </a:ln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glow rad="101600">
                    <a:prstClr val="black">
                      <a:alpha val="60000"/>
                    </a:prstClr>
                  </a:glow>
                  <a:outerShdw blurRad="8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Times New Roman" pitchFamily="18" charset="0"/>
              </a:rPr>
              <a:t>ENTREVISTAS</a:t>
            </a:r>
          </a:p>
        </p:txBody>
      </p:sp>
      <p:pic>
        <p:nvPicPr>
          <p:cNvPr id="4" name="Imagen 3" descr="IMG_0768">
            <a:extLst>
              <a:ext uri="{FF2B5EF4-FFF2-40B4-BE49-F238E27FC236}">
                <a16:creationId xmlns:a16="http://schemas.microsoft.com/office/drawing/2014/main" id="{9761377A-5DE5-4610-8F57-7AA9B1D0F1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 bright="3000" contras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5" y="107713"/>
            <a:ext cx="1198204" cy="1213086"/>
          </a:xfrm>
          <a:prstGeom prst="rect">
            <a:avLst/>
          </a:prstGeom>
        </p:spPr>
      </p:pic>
      <p:pic>
        <p:nvPicPr>
          <p:cNvPr id="5" name="Imagen 4" descr="IMG_0769">
            <a:extLst>
              <a:ext uri="{FF2B5EF4-FFF2-40B4-BE49-F238E27FC236}">
                <a16:creationId xmlns:a16="http://schemas.microsoft.com/office/drawing/2014/main" id="{BC997981-295D-4F74-891C-0EF0ECCB0C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hqprint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627" y="107713"/>
            <a:ext cx="1189628" cy="1204687"/>
          </a:xfrm>
          <a:prstGeom prst="rect">
            <a:avLst/>
          </a:prstGeom>
        </p:spPr>
      </p:pic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2C0D1ADE-235F-6148-8A9D-C600CAE4E1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5600" y="1426865"/>
            <a:ext cx="6832600" cy="4933741"/>
          </a:xfrm>
        </p:spPr>
        <p:txBody>
          <a:bodyPr/>
          <a:lstStyle/>
          <a:p>
            <a:pPr marL="0" indent="0" algn="just">
              <a:buNone/>
            </a:pPr>
            <a:r>
              <a:rPr lang="es-ES_tradnl" dirty="0">
                <a:solidFill>
                  <a:schemeClr val="bg1"/>
                </a:solidFill>
              </a:rPr>
              <a:t>“Mejorar los procedimientos para que la obtención de información de nivel táctico sea transmitida al escalón superior ”</a:t>
            </a:r>
          </a:p>
          <a:p>
            <a:pPr marL="0" indent="0" algn="just">
              <a:buNone/>
            </a:pPr>
            <a:endParaRPr lang="es-ES_tradnl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es-ES_tradnl" dirty="0">
                <a:solidFill>
                  <a:schemeClr val="bg1"/>
                </a:solidFill>
              </a:rPr>
              <a:t>“Coordinación con inteligencia policial ya que esta institución es la responsable directa de la mantención de orden interno”</a:t>
            </a:r>
          </a:p>
          <a:p>
            <a:pPr marL="0" indent="0" algn="just">
              <a:buNone/>
            </a:pPr>
            <a:endParaRPr lang="es-ES_tradnl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es-ES_tradnl" dirty="0">
                <a:solidFill>
                  <a:schemeClr val="bg1"/>
                </a:solidFill>
              </a:rPr>
              <a:t>“Crear redes de información en el nivel táctico”.</a:t>
            </a:r>
          </a:p>
          <a:p>
            <a:pPr marL="0" indent="0" algn="just">
              <a:buNone/>
            </a:pPr>
            <a:endParaRPr lang="es-ES_tradnl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es-ES_tradnl" dirty="0">
              <a:solidFill>
                <a:schemeClr val="bg1"/>
              </a:solidFill>
            </a:endParaRPr>
          </a:p>
        </p:txBody>
      </p:sp>
      <p:pic>
        <p:nvPicPr>
          <p:cNvPr id="3074" name="Picture 2" descr="El Telégrafo - Gobierno oficializa eliminación de Senain y crea el CIES">
            <a:extLst>
              <a:ext uri="{FF2B5EF4-FFF2-40B4-BE49-F238E27FC236}">
                <a16:creationId xmlns:a16="http://schemas.microsoft.com/office/drawing/2014/main" id="{3D1BFC38-18BB-774D-8009-5555F5BBF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9" t="-1684" r="21355" b="-138"/>
          <a:stretch/>
        </p:blipFill>
        <p:spPr bwMode="auto">
          <a:xfrm>
            <a:off x="8181714" y="1517677"/>
            <a:ext cx="3416965" cy="304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2238D5D-CF0F-0745-82CB-75497BF54D5A}"/>
              </a:ext>
            </a:extLst>
          </p:cNvPr>
          <p:cNvSpPr txBox="1"/>
          <p:nvPr/>
        </p:nvSpPr>
        <p:spPr>
          <a:xfrm>
            <a:off x="7822346" y="5402803"/>
            <a:ext cx="42805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>
                <a:solidFill>
                  <a:schemeClr val="bg1"/>
                </a:solidFill>
              </a:rPr>
              <a:t>CRNL S.P Jorge Costa Palacios</a:t>
            </a:r>
          </a:p>
          <a:p>
            <a:r>
              <a:rPr lang="es-EC" sz="2000" dirty="0">
                <a:solidFill>
                  <a:schemeClr val="bg1"/>
                </a:solidFill>
              </a:rPr>
              <a:t>Ex-Director del Centro de Inteligencia Estratégico.</a:t>
            </a:r>
          </a:p>
        </p:txBody>
      </p:sp>
    </p:spTree>
    <p:extLst>
      <p:ext uri="{BB962C8B-B14F-4D97-AF65-F5344CB8AC3E}">
        <p14:creationId xmlns:p14="http://schemas.microsoft.com/office/powerpoint/2010/main" val="116192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95000"/>
                <a:lumOff val="5000"/>
              </a:schemeClr>
            </a:gs>
            <a:gs pos="46000">
              <a:schemeClr val="tx1"/>
            </a:gs>
            <a:gs pos="100000">
              <a:schemeClr val="tx1">
                <a:lumMod val="95000"/>
                <a:lumOff val="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 bwMode="auto">
          <a:xfrm>
            <a:off x="2042056" y="312127"/>
            <a:ext cx="7848141" cy="923330"/>
          </a:xfrm>
          <a:prstGeom prst="rect">
            <a:avLst/>
          </a:prstGeom>
          <a:effectLst>
            <a:outerShdw blurRad="50800" dist="12700" dir="5400000" algn="ctr" rotWithShape="0">
              <a:sysClr val="windowText" lastClr="000000"/>
            </a:outerShdw>
          </a:effectLst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 wrap="square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 w="11430">
                  <a:noFill/>
                </a:ln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glow rad="101600">
                    <a:prstClr val="black">
                      <a:alpha val="60000"/>
                    </a:prstClr>
                  </a:glow>
                  <a:outerShdw blurRad="8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Times New Roman" pitchFamily="18" charset="0"/>
              </a:rPr>
              <a:t>ENTREVISTAS</a:t>
            </a:r>
          </a:p>
        </p:txBody>
      </p:sp>
      <p:pic>
        <p:nvPicPr>
          <p:cNvPr id="4" name="Imagen 3" descr="IMG_0768">
            <a:extLst>
              <a:ext uri="{FF2B5EF4-FFF2-40B4-BE49-F238E27FC236}">
                <a16:creationId xmlns:a16="http://schemas.microsoft.com/office/drawing/2014/main" id="{9761377A-5DE5-4610-8F57-7AA9B1D0F1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 bright="3000" contras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5" y="107713"/>
            <a:ext cx="1198204" cy="1213086"/>
          </a:xfrm>
          <a:prstGeom prst="rect">
            <a:avLst/>
          </a:prstGeom>
        </p:spPr>
      </p:pic>
      <p:pic>
        <p:nvPicPr>
          <p:cNvPr id="5" name="Imagen 4" descr="IMG_0769">
            <a:extLst>
              <a:ext uri="{FF2B5EF4-FFF2-40B4-BE49-F238E27FC236}">
                <a16:creationId xmlns:a16="http://schemas.microsoft.com/office/drawing/2014/main" id="{BC997981-295D-4F74-891C-0EF0ECCB0C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hqprint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627" y="107713"/>
            <a:ext cx="1189628" cy="1204687"/>
          </a:xfrm>
          <a:prstGeom prst="rect">
            <a:avLst/>
          </a:prstGeom>
        </p:spPr>
      </p:pic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2C0D1ADE-235F-6148-8A9D-C600CAE4E1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5600" y="1894840"/>
            <a:ext cx="6832600" cy="4106862"/>
          </a:xfrm>
        </p:spPr>
        <p:txBody>
          <a:bodyPr/>
          <a:lstStyle/>
          <a:p>
            <a:pPr marL="0" indent="0" algn="just">
              <a:buNone/>
            </a:pPr>
            <a:r>
              <a:rPr lang="es-ES_tradnl" dirty="0">
                <a:solidFill>
                  <a:schemeClr val="bg1"/>
                </a:solidFill>
              </a:rPr>
              <a:t>“Ajustar la coordinación y cooperación entre los subsistemas de inteligencia, que han estado enfrentados desde hace años en lugar de colaborar hacia objetivos comunes ”</a:t>
            </a:r>
          </a:p>
          <a:p>
            <a:pPr marL="0" indent="0" algn="just">
              <a:buNone/>
            </a:pPr>
            <a:endParaRPr lang="es-ES_tradnl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es-ES_tradnl" dirty="0">
                <a:solidFill>
                  <a:schemeClr val="bg1"/>
                </a:solidFill>
              </a:rPr>
              <a:t>“Mejorar la capacitación de agentes y analistas, en función de amenaza creciente de ataques cibernéticos, desinformación en redes, hackeo, desde otros países ”</a:t>
            </a:r>
          </a:p>
          <a:p>
            <a:pPr marL="0" indent="0" algn="just">
              <a:buNone/>
            </a:pPr>
            <a:endParaRPr lang="es-ES_tradnl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es-ES_tradnl" dirty="0">
              <a:solidFill>
                <a:schemeClr val="bg1"/>
              </a:solidFill>
            </a:endParaRPr>
          </a:p>
        </p:txBody>
      </p:sp>
      <p:pic>
        <p:nvPicPr>
          <p:cNvPr id="5122" name="Picture 2" descr="Arturo Torres: “Insurgentes en la región planean desestabilizar a los  Gobiernos de derecha” | Notimundo">
            <a:extLst>
              <a:ext uri="{FF2B5EF4-FFF2-40B4-BE49-F238E27FC236}">
                <a16:creationId xmlns:a16="http://schemas.microsoft.com/office/drawing/2014/main" id="{AE8D4123-BB4A-F444-B428-3C049715E4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7" t="-1129" r="12395" b="-1129"/>
          <a:stretch/>
        </p:blipFill>
        <p:spPr bwMode="auto">
          <a:xfrm>
            <a:off x="7968342" y="1533100"/>
            <a:ext cx="3397319" cy="303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1A239F5-9DAB-F74C-944D-C0B90EC501FF}"/>
              </a:ext>
            </a:extLst>
          </p:cNvPr>
          <p:cNvSpPr txBox="1"/>
          <p:nvPr/>
        </p:nvSpPr>
        <p:spPr>
          <a:xfrm>
            <a:off x="7686989" y="4813160"/>
            <a:ext cx="43435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>
                <a:solidFill>
                  <a:schemeClr val="bg1"/>
                </a:solidFill>
              </a:rPr>
              <a:t>Máster Arturo Torres</a:t>
            </a:r>
          </a:p>
          <a:p>
            <a:r>
              <a:rPr lang="es-EC" sz="2000" dirty="0">
                <a:solidFill>
                  <a:schemeClr val="bg1"/>
                </a:solidFill>
              </a:rPr>
              <a:t>Ex-Director de Redacción del Diario El Comercio.</a:t>
            </a:r>
          </a:p>
          <a:p>
            <a:r>
              <a:rPr lang="es-EC" sz="2000" dirty="0">
                <a:solidFill>
                  <a:schemeClr val="bg1"/>
                </a:solidFill>
              </a:rPr>
              <a:t>Fundador del Portal Código Vidrio.</a:t>
            </a:r>
          </a:p>
          <a:p>
            <a:r>
              <a:rPr lang="es-EC" sz="2000" dirty="0">
                <a:solidFill>
                  <a:schemeClr val="bg1"/>
                </a:solidFill>
              </a:rPr>
              <a:t>Autor de los libros “El Juego del Camaleón” y “Rehenes”.</a:t>
            </a:r>
          </a:p>
        </p:txBody>
      </p:sp>
    </p:spTree>
    <p:extLst>
      <p:ext uri="{BB962C8B-B14F-4D97-AF65-F5344CB8AC3E}">
        <p14:creationId xmlns:p14="http://schemas.microsoft.com/office/powerpoint/2010/main" val="299142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95000"/>
                <a:lumOff val="5000"/>
              </a:schemeClr>
            </a:gs>
            <a:gs pos="46000">
              <a:schemeClr val="tx1"/>
            </a:gs>
            <a:gs pos="100000">
              <a:schemeClr val="tx1">
                <a:lumMod val="95000"/>
                <a:lumOff val="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 bwMode="auto">
          <a:xfrm>
            <a:off x="2042056" y="312127"/>
            <a:ext cx="7848141" cy="923330"/>
          </a:xfrm>
          <a:prstGeom prst="rect">
            <a:avLst/>
          </a:prstGeom>
          <a:effectLst>
            <a:outerShdw blurRad="50800" dist="12700" dir="5400000" algn="ctr" rotWithShape="0">
              <a:sysClr val="windowText" lastClr="000000"/>
            </a:outerShdw>
          </a:effectLst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 wrap="square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kern="0" dirty="0">
                <a:ln w="11430">
                  <a:noFill/>
                </a:ln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glow rad="101600">
                    <a:prstClr val="black">
                      <a:alpha val="60000"/>
                    </a:prstClr>
                  </a:glow>
                  <a:outerShdw blurRad="8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PROPUESTA</a:t>
            </a:r>
            <a:endParaRPr kumimoji="0" lang="en-US" sz="5400" b="0" i="0" u="none" strike="noStrike" kern="0" cap="none" spc="0" normalizeH="0" baseline="0" noProof="0" dirty="0">
              <a:ln w="11430">
                <a:noFill/>
              </a:ln>
              <a:gradFill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lin ang="5400000" scaled="0"/>
              </a:gradFill>
              <a:effectLst>
                <a:glow rad="101600">
                  <a:prstClr val="black">
                    <a:alpha val="60000"/>
                  </a:prstClr>
                </a:glow>
                <a:outerShdw blurRad="8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Times New Roman" pitchFamily="18" charset="0"/>
            </a:endParaRPr>
          </a:p>
        </p:txBody>
      </p:sp>
      <p:pic>
        <p:nvPicPr>
          <p:cNvPr id="4" name="Imagen 3" descr="IMG_0768">
            <a:extLst>
              <a:ext uri="{FF2B5EF4-FFF2-40B4-BE49-F238E27FC236}">
                <a16:creationId xmlns:a16="http://schemas.microsoft.com/office/drawing/2014/main" id="{9761377A-5DE5-4610-8F57-7AA9B1D0F1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 bright="3000" contras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5" y="107713"/>
            <a:ext cx="1198204" cy="1213086"/>
          </a:xfrm>
          <a:prstGeom prst="rect">
            <a:avLst/>
          </a:prstGeom>
        </p:spPr>
      </p:pic>
      <p:pic>
        <p:nvPicPr>
          <p:cNvPr id="5" name="Imagen 4" descr="IMG_0769">
            <a:extLst>
              <a:ext uri="{FF2B5EF4-FFF2-40B4-BE49-F238E27FC236}">
                <a16:creationId xmlns:a16="http://schemas.microsoft.com/office/drawing/2014/main" id="{BC997981-295D-4F74-891C-0EF0ECCB0C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hqprint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627" y="107713"/>
            <a:ext cx="1189628" cy="1204687"/>
          </a:xfrm>
          <a:prstGeom prst="rect">
            <a:avLst/>
          </a:prstGeom>
        </p:spPr>
      </p:pic>
      <p:sp>
        <p:nvSpPr>
          <p:cNvPr id="9" name="Marcador de contenido 7">
            <a:extLst>
              <a:ext uri="{FF2B5EF4-FFF2-40B4-BE49-F238E27FC236}">
                <a16:creationId xmlns:a16="http://schemas.microsoft.com/office/drawing/2014/main" id="{19AA01E5-EE9D-1F4C-A620-CC8476C50D92}"/>
              </a:ext>
            </a:extLst>
          </p:cNvPr>
          <p:cNvSpPr txBox="1">
            <a:spLocks/>
          </p:cNvSpPr>
          <p:nvPr/>
        </p:nvSpPr>
        <p:spPr bwMode="auto">
          <a:xfrm>
            <a:off x="280672" y="1605084"/>
            <a:ext cx="11630656" cy="121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marL="342890" indent="-34289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27" indent="-28574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65" indent="-22859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51" indent="-22859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37" indent="-22859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23" indent="-228593" algn="l" defTabSz="9143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09" indent="-228593" algn="l" defTabSz="9143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95" indent="-228593" algn="l" defTabSz="9143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80" indent="-228593" algn="l" defTabSz="9143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_tradnl" sz="3600" dirty="0">
                <a:solidFill>
                  <a:schemeClr val="bg1"/>
                </a:solidFill>
              </a:rPr>
              <a:t>Optimización de los procedimientos del Sistema de Inteligencia Militar en el nivel Estratégico Operativo.</a:t>
            </a:r>
          </a:p>
        </p:txBody>
      </p:sp>
      <p:sp>
        <p:nvSpPr>
          <p:cNvPr id="10" name="Marcador de contenido 7">
            <a:extLst>
              <a:ext uri="{FF2B5EF4-FFF2-40B4-BE49-F238E27FC236}">
                <a16:creationId xmlns:a16="http://schemas.microsoft.com/office/drawing/2014/main" id="{17302F66-CEE9-3249-BF98-9B48C8778300}"/>
              </a:ext>
            </a:extLst>
          </p:cNvPr>
          <p:cNvSpPr txBox="1">
            <a:spLocks/>
          </p:cNvSpPr>
          <p:nvPr/>
        </p:nvSpPr>
        <p:spPr bwMode="auto">
          <a:xfrm>
            <a:off x="355599" y="4333239"/>
            <a:ext cx="11630656" cy="241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marL="342890" indent="-34289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27" indent="-28574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65" indent="-22859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51" indent="-22859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37" indent="-22859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23" indent="-228593" algn="l" defTabSz="9143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09" indent="-228593" algn="l" defTabSz="9143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95" indent="-228593" algn="l" defTabSz="9143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80" indent="-228593" algn="l" defTabSz="9143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_tradnl" sz="3600" dirty="0">
                <a:solidFill>
                  <a:schemeClr val="bg1"/>
                </a:solidFill>
              </a:rPr>
              <a:t>Mejorar los métodos, técnicas y procedimientos disponibles para la búsqueda y obtención de información, el análisis y procesamiento de la información, la difusión y uso que se dé a la inteligencia obtenida.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FAD6EBE-74EC-2942-814C-574D952C6A11}"/>
              </a:ext>
            </a:extLst>
          </p:cNvPr>
          <p:cNvSpPr txBox="1">
            <a:spLocks/>
          </p:cNvSpPr>
          <p:nvPr/>
        </p:nvSpPr>
        <p:spPr bwMode="auto">
          <a:xfrm>
            <a:off x="2042055" y="3188443"/>
            <a:ext cx="7848141" cy="923330"/>
          </a:xfrm>
          <a:prstGeom prst="rect">
            <a:avLst/>
          </a:prstGeom>
          <a:effectLst>
            <a:outerShdw blurRad="50800" dist="12700" dir="5400000" algn="ctr" rotWithShape="0">
              <a:sysClr val="windowText" lastClr="000000"/>
            </a:outerShdw>
          </a:effectLst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 wrap="square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kern="0" dirty="0">
                <a:ln w="11430">
                  <a:noFill/>
                </a:ln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glow rad="101600">
                    <a:prstClr val="black">
                      <a:alpha val="60000"/>
                    </a:prstClr>
                  </a:glow>
                  <a:outerShdw blurRad="8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OBJETIVO</a:t>
            </a:r>
          </a:p>
        </p:txBody>
      </p:sp>
    </p:spTree>
    <p:extLst>
      <p:ext uri="{BB962C8B-B14F-4D97-AF65-F5344CB8AC3E}">
        <p14:creationId xmlns:p14="http://schemas.microsoft.com/office/powerpoint/2010/main" val="419621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95000"/>
                <a:lumOff val="5000"/>
              </a:schemeClr>
            </a:gs>
            <a:gs pos="46000">
              <a:schemeClr val="tx1"/>
            </a:gs>
            <a:gs pos="100000">
              <a:schemeClr val="tx1">
                <a:lumMod val="95000"/>
                <a:lumOff val="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 bwMode="auto">
          <a:xfrm>
            <a:off x="2042056" y="312127"/>
            <a:ext cx="7848141" cy="923330"/>
          </a:xfrm>
          <a:prstGeom prst="rect">
            <a:avLst/>
          </a:prstGeom>
          <a:effectLst>
            <a:outerShdw blurRad="50800" dist="12700" dir="5400000" algn="ctr" rotWithShape="0">
              <a:sysClr val="windowText" lastClr="000000"/>
            </a:outerShdw>
          </a:effectLst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 wrap="square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kern="0" dirty="0">
                <a:ln w="11430">
                  <a:noFill/>
                </a:ln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glow rad="101600">
                    <a:prstClr val="black">
                      <a:alpha val="60000"/>
                    </a:prstClr>
                  </a:glow>
                  <a:outerShdw blurRad="8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PROCEDIMIENTOS</a:t>
            </a:r>
            <a:endParaRPr kumimoji="0" lang="en-US" sz="5400" b="0" i="0" u="none" strike="noStrike" kern="0" cap="none" spc="0" normalizeH="0" baseline="0" noProof="0" dirty="0">
              <a:ln w="11430">
                <a:noFill/>
              </a:ln>
              <a:gradFill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lin ang="5400000" scaled="0"/>
              </a:gradFill>
              <a:effectLst>
                <a:glow rad="101600">
                  <a:prstClr val="black">
                    <a:alpha val="60000"/>
                  </a:prstClr>
                </a:glow>
                <a:outerShdw blurRad="8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Times New Roman" pitchFamily="18" charset="0"/>
            </a:endParaRPr>
          </a:p>
        </p:txBody>
      </p:sp>
      <p:pic>
        <p:nvPicPr>
          <p:cNvPr id="4" name="Imagen 3" descr="IMG_0768">
            <a:extLst>
              <a:ext uri="{FF2B5EF4-FFF2-40B4-BE49-F238E27FC236}">
                <a16:creationId xmlns:a16="http://schemas.microsoft.com/office/drawing/2014/main" id="{9761377A-5DE5-4610-8F57-7AA9B1D0F1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 bright="3000" contras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5" y="107713"/>
            <a:ext cx="1198204" cy="1213086"/>
          </a:xfrm>
          <a:prstGeom prst="rect">
            <a:avLst/>
          </a:prstGeom>
        </p:spPr>
      </p:pic>
      <p:pic>
        <p:nvPicPr>
          <p:cNvPr id="5" name="Imagen 4" descr="IMG_0769">
            <a:extLst>
              <a:ext uri="{FF2B5EF4-FFF2-40B4-BE49-F238E27FC236}">
                <a16:creationId xmlns:a16="http://schemas.microsoft.com/office/drawing/2014/main" id="{BC997981-295D-4F74-891C-0EF0ECCB0C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hqprint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627" y="107713"/>
            <a:ext cx="1189628" cy="1204687"/>
          </a:xfrm>
          <a:prstGeom prst="rect">
            <a:avLst/>
          </a:prstGeom>
        </p:spPr>
      </p:pic>
      <p:graphicFrame>
        <p:nvGraphicFramePr>
          <p:cNvPr id="8" name="Marcador de contenido 2">
            <a:extLst>
              <a:ext uri="{FF2B5EF4-FFF2-40B4-BE49-F238E27FC236}">
                <a16:creationId xmlns:a16="http://schemas.microsoft.com/office/drawing/2014/main" id="{51A19C66-9B69-B346-BB01-AA46B3F348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8635089"/>
              </p:ext>
            </p:extLst>
          </p:nvPr>
        </p:nvGraphicFramePr>
        <p:xfrm>
          <a:off x="0" y="1251284"/>
          <a:ext cx="12192000" cy="5454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67954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95000"/>
                <a:lumOff val="5000"/>
              </a:schemeClr>
            </a:gs>
            <a:gs pos="46000">
              <a:schemeClr val="tx1"/>
            </a:gs>
            <a:gs pos="100000">
              <a:schemeClr val="tx1">
                <a:lumMod val="95000"/>
                <a:lumOff val="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 bwMode="auto">
          <a:xfrm>
            <a:off x="926546" y="720634"/>
            <a:ext cx="10338907" cy="1200329"/>
          </a:xfrm>
          <a:prstGeom prst="rect">
            <a:avLst/>
          </a:prstGeom>
          <a:effectLst>
            <a:outerShdw blurRad="50800" dist="12700" dir="5400000" algn="ctr" rotWithShape="0">
              <a:sysClr val="windowText" lastClr="000000"/>
            </a:outerShdw>
          </a:effectLst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 wrap="square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400" kern="0" dirty="0">
                <a:ln w="11430">
                  <a:noFill/>
                </a:ln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glow rad="101600">
                    <a:prstClr val="black">
                      <a:alpha val="60000"/>
                    </a:prstClr>
                  </a:glow>
                  <a:outerShdw blurRad="8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Funcionamiento del Centro de Análisis Estratégico de la Dirección de Inteligencia del Comando Conjunto de las Fuerzas Armadas (CAE).</a:t>
            </a:r>
            <a:endParaRPr kumimoji="0" lang="es-ES_tradnl" sz="2400" b="0" i="0" u="none" strike="noStrike" kern="0" cap="none" spc="0" normalizeH="0" baseline="0" dirty="0">
              <a:ln w="11430">
                <a:noFill/>
              </a:ln>
              <a:gradFill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lin ang="5400000" scaled="0"/>
              </a:gradFill>
              <a:effectLst>
                <a:glow rad="101600">
                  <a:prstClr val="black">
                    <a:alpha val="60000"/>
                  </a:prstClr>
                </a:glow>
                <a:outerShdw blurRad="8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Times New Roman" pitchFamily="18" charset="0"/>
            </a:endParaRPr>
          </a:p>
        </p:txBody>
      </p:sp>
      <p:pic>
        <p:nvPicPr>
          <p:cNvPr id="4" name="Imagen 3" descr="IMG_0768">
            <a:extLst>
              <a:ext uri="{FF2B5EF4-FFF2-40B4-BE49-F238E27FC236}">
                <a16:creationId xmlns:a16="http://schemas.microsoft.com/office/drawing/2014/main" id="{9761377A-5DE5-4610-8F57-7AA9B1D0F1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 bright="3000" contras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5" y="107713"/>
            <a:ext cx="1198204" cy="1213086"/>
          </a:xfrm>
          <a:prstGeom prst="rect">
            <a:avLst/>
          </a:prstGeom>
        </p:spPr>
      </p:pic>
      <p:pic>
        <p:nvPicPr>
          <p:cNvPr id="5" name="Imagen 4" descr="IMG_0769">
            <a:extLst>
              <a:ext uri="{FF2B5EF4-FFF2-40B4-BE49-F238E27FC236}">
                <a16:creationId xmlns:a16="http://schemas.microsoft.com/office/drawing/2014/main" id="{BC997981-295D-4F74-891C-0EF0ECCB0C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hqprint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627" y="107713"/>
            <a:ext cx="1189628" cy="1204687"/>
          </a:xfrm>
          <a:prstGeom prst="rect">
            <a:avLst/>
          </a:prstGeom>
        </p:spPr>
      </p:pic>
      <p:graphicFrame>
        <p:nvGraphicFramePr>
          <p:cNvPr id="9" name="Marcador de contenido 5">
            <a:extLst>
              <a:ext uri="{FF2B5EF4-FFF2-40B4-BE49-F238E27FC236}">
                <a16:creationId xmlns:a16="http://schemas.microsoft.com/office/drawing/2014/main" id="{46EA7EA3-8593-DD44-B759-CD806D5147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4835896"/>
              </p:ext>
            </p:extLst>
          </p:nvPr>
        </p:nvGraphicFramePr>
        <p:xfrm>
          <a:off x="440699" y="2072779"/>
          <a:ext cx="11545556" cy="4677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82947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95000"/>
                <a:lumOff val="5000"/>
              </a:schemeClr>
            </a:gs>
            <a:gs pos="46000">
              <a:schemeClr val="tx1"/>
            </a:gs>
            <a:gs pos="100000">
              <a:schemeClr val="tx1">
                <a:lumMod val="95000"/>
                <a:lumOff val="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 bwMode="auto">
          <a:xfrm>
            <a:off x="1590458" y="171447"/>
            <a:ext cx="9011084" cy="1077218"/>
          </a:xfrm>
          <a:prstGeom prst="rect">
            <a:avLst/>
          </a:prstGeom>
          <a:effectLst>
            <a:outerShdw blurRad="50800" dist="12700" dir="5400000" algn="ctr" rotWithShape="0">
              <a:sysClr val="windowText" lastClr="000000"/>
            </a:outerShdw>
          </a:effectLst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 wrap="square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3200" kern="0" dirty="0">
                <a:ln w="11430">
                  <a:noFill/>
                </a:ln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glow rad="101600">
                    <a:prstClr val="black">
                      <a:alpha val="60000"/>
                    </a:prstClr>
                  </a:glow>
                  <a:outerShdw blurRad="8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Preparación y capacitación del personal de los Centros de Análisis.</a:t>
            </a:r>
            <a:endParaRPr kumimoji="0" lang="es-ES_tradnl" sz="3200" b="0" i="0" u="none" strike="noStrike" kern="0" cap="none" spc="0" normalizeH="0" baseline="0" dirty="0">
              <a:ln w="11430">
                <a:noFill/>
              </a:ln>
              <a:gradFill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lin ang="5400000" scaled="0"/>
              </a:gradFill>
              <a:effectLst>
                <a:glow rad="101600">
                  <a:prstClr val="black">
                    <a:alpha val="60000"/>
                  </a:prstClr>
                </a:glow>
                <a:outerShdw blurRad="8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Times New Roman" pitchFamily="18" charset="0"/>
            </a:endParaRPr>
          </a:p>
        </p:txBody>
      </p:sp>
      <p:pic>
        <p:nvPicPr>
          <p:cNvPr id="4" name="Imagen 3" descr="IMG_0768">
            <a:extLst>
              <a:ext uri="{FF2B5EF4-FFF2-40B4-BE49-F238E27FC236}">
                <a16:creationId xmlns:a16="http://schemas.microsoft.com/office/drawing/2014/main" id="{9761377A-5DE5-4610-8F57-7AA9B1D0F1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 bright="3000" contras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5" y="107713"/>
            <a:ext cx="1198204" cy="1213086"/>
          </a:xfrm>
          <a:prstGeom prst="rect">
            <a:avLst/>
          </a:prstGeom>
        </p:spPr>
      </p:pic>
      <p:pic>
        <p:nvPicPr>
          <p:cNvPr id="5" name="Imagen 4" descr="IMG_0769">
            <a:extLst>
              <a:ext uri="{FF2B5EF4-FFF2-40B4-BE49-F238E27FC236}">
                <a16:creationId xmlns:a16="http://schemas.microsoft.com/office/drawing/2014/main" id="{BC997981-295D-4F74-891C-0EF0ECCB0C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hqprint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627" y="107713"/>
            <a:ext cx="1189628" cy="1204687"/>
          </a:xfrm>
          <a:prstGeom prst="rect">
            <a:avLst/>
          </a:prstGeom>
        </p:spPr>
      </p:pic>
      <p:graphicFrame>
        <p:nvGraphicFramePr>
          <p:cNvPr id="8" name="Marcador de contenido 5">
            <a:extLst>
              <a:ext uri="{FF2B5EF4-FFF2-40B4-BE49-F238E27FC236}">
                <a16:creationId xmlns:a16="http://schemas.microsoft.com/office/drawing/2014/main" id="{6222616D-C3C5-8C49-A939-02D1D1FFA5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8394752"/>
              </p:ext>
            </p:extLst>
          </p:nvPr>
        </p:nvGraphicFramePr>
        <p:xfrm>
          <a:off x="523335" y="1788608"/>
          <a:ext cx="11462920" cy="4732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67173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95000"/>
                <a:lumOff val="5000"/>
              </a:schemeClr>
            </a:gs>
            <a:gs pos="46000">
              <a:schemeClr val="tx1"/>
            </a:gs>
            <a:gs pos="100000">
              <a:schemeClr val="tx1">
                <a:lumMod val="95000"/>
                <a:lumOff val="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 bwMode="auto">
          <a:xfrm>
            <a:off x="1590458" y="109892"/>
            <a:ext cx="9011084" cy="1200329"/>
          </a:xfrm>
          <a:prstGeom prst="rect">
            <a:avLst/>
          </a:prstGeom>
          <a:effectLst>
            <a:outerShdw blurRad="50800" dist="12700" dir="5400000" algn="ctr" rotWithShape="0">
              <a:sysClr val="windowText" lastClr="000000"/>
            </a:outerShdw>
          </a:effectLst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 wrap="square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3600" kern="0" dirty="0">
                <a:ln w="11430">
                  <a:noFill/>
                </a:ln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glow rad="101600">
                    <a:prstClr val="black">
                      <a:alpha val="60000"/>
                    </a:prstClr>
                  </a:glow>
                  <a:outerShdw blurRad="8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Intercambio de información con otros subsistemas.</a:t>
            </a:r>
            <a:endParaRPr kumimoji="0" lang="es-ES_tradnl" sz="3600" b="0" i="0" u="none" strike="noStrike" kern="0" cap="none" spc="0" normalizeH="0" baseline="0" dirty="0">
              <a:ln w="11430">
                <a:noFill/>
              </a:ln>
              <a:gradFill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lin ang="5400000" scaled="0"/>
              </a:gradFill>
              <a:effectLst>
                <a:glow rad="101600">
                  <a:prstClr val="black">
                    <a:alpha val="60000"/>
                  </a:prstClr>
                </a:glow>
                <a:outerShdw blurRad="8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Times New Roman" pitchFamily="18" charset="0"/>
            </a:endParaRPr>
          </a:p>
        </p:txBody>
      </p:sp>
      <p:pic>
        <p:nvPicPr>
          <p:cNvPr id="4" name="Imagen 3" descr="IMG_0768">
            <a:extLst>
              <a:ext uri="{FF2B5EF4-FFF2-40B4-BE49-F238E27FC236}">
                <a16:creationId xmlns:a16="http://schemas.microsoft.com/office/drawing/2014/main" id="{9761377A-5DE5-4610-8F57-7AA9B1D0F1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 bright="3000" contras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5" y="107713"/>
            <a:ext cx="1198204" cy="1213086"/>
          </a:xfrm>
          <a:prstGeom prst="rect">
            <a:avLst/>
          </a:prstGeom>
        </p:spPr>
      </p:pic>
      <p:pic>
        <p:nvPicPr>
          <p:cNvPr id="5" name="Imagen 4" descr="IMG_0769">
            <a:extLst>
              <a:ext uri="{FF2B5EF4-FFF2-40B4-BE49-F238E27FC236}">
                <a16:creationId xmlns:a16="http://schemas.microsoft.com/office/drawing/2014/main" id="{BC997981-295D-4F74-891C-0EF0ECCB0C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hqprint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627" y="107713"/>
            <a:ext cx="1189628" cy="1204687"/>
          </a:xfrm>
          <a:prstGeom prst="rect">
            <a:avLst/>
          </a:prstGeom>
        </p:spPr>
      </p:pic>
      <p:graphicFrame>
        <p:nvGraphicFramePr>
          <p:cNvPr id="9" name="Marcador de contenido 5">
            <a:extLst>
              <a:ext uri="{FF2B5EF4-FFF2-40B4-BE49-F238E27FC236}">
                <a16:creationId xmlns:a16="http://schemas.microsoft.com/office/drawing/2014/main" id="{91AC3EFA-F413-A046-8CCE-525913B6A9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969808"/>
              </p:ext>
            </p:extLst>
          </p:nvPr>
        </p:nvGraphicFramePr>
        <p:xfrm>
          <a:off x="413657" y="1668026"/>
          <a:ext cx="11364686" cy="4918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17753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G:\ESTADO MAYOR 2019-2020 PRESENTES\PERDIODICO MURAL\presentaciones\FONDO PARA INICIO DE PRESENTACION.f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9" name="11 Rectángulo redondeado"/>
          <p:cNvSpPr>
            <a:spLocks noChangeArrowheads="1"/>
          </p:cNvSpPr>
          <p:nvPr/>
        </p:nvSpPr>
        <p:spPr bwMode="auto">
          <a:xfrm>
            <a:off x="3143251" y="4292604"/>
            <a:ext cx="5905500" cy="5048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609585" indent="-609585" algn="just">
              <a:lnSpc>
                <a:spcPct val="80000"/>
              </a:lnSpc>
            </a:pPr>
            <a:endParaRPr lang="es-EC" sz="26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7110" name="12 Rectángulo redondeado"/>
          <p:cNvSpPr>
            <a:spLocks noChangeArrowheads="1"/>
          </p:cNvSpPr>
          <p:nvPr/>
        </p:nvSpPr>
        <p:spPr bwMode="auto">
          <a:xfrm>
            <a:off x="3935417" y="3573467"/>
            <a:ext cx="5761037" cy="71913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609585" indent="-609585" algn="just">
              <a:lnSpc>
                <a:spcPct val="80000"/>
              </a:lnSpc>
            </a:pPr>
            <a:endParaRPr lang="es-EC" sz="26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7" name="Rectángulo 15">
            <a:hlinkClick r:id="rId4" action="ppaction://hlinkfile"/>
          </p:cNvPr>
          <p:cNvSpPr/>
          <p:nvPr/>
        </p:nvSpPr>
        <p:spPr>
          <a:xfrm>
            <a:off x="5243946" y="452541"/>
            <a:ext cx="58297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796" indent="-177796" algn="ctr" defTabSz="685783">
              <a:spcBef>
                <a:spcPts val="300"/>
              </a:spcBef>
              <a:spcAft>
                <a:spcPts val="300"/>
              </a:spcAft>
              <a:buClr>
                <a:srgbClr val="C0504D">
                  <a:lumMod val="75000"/>
                </a:srgbClr>
              </a:buClr>
              <a:buSzPct val="120000"/>
              <a:tabLst>
                <a:tab pos="2694318" algn="l"/>
                <a:tab pos="3031255" algn="l"/>
                <a:tab pos="3368194" algn="l"/>
                <a:tab pos="3705133" algn="l"/>
                <a:tab pos="4042071" algn="l"/>
                <a:tab pos="4379009" algn="l"/>
                <a:tab pos="4715949" algn="l"/>
                <a:tab pos="5052887" algn="l"/>
                <a:tab pos="5389825" algn="l"/>
                <a:tab pos="5726763" algn="l"/>
                <a:tab pos="6063703" algn="l"/>
                <a:tab pos="6400640" algn="l"/>
                <a:tab pos="6737578" algn="l"/>
              </a:tabLst>
              <a:defRPr/>
            </a:pPr>
            <a:r>
              <a:rPr lang="en-US" sz="4000" b="1" u="sng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  <a:t>SUMARIO</a:t>
            </a:r>
            <a:endParaRPr lang="es-EC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4CC803B-DEBE-4DA8-A28C-286634FBE68F}"/>
              </a:ext>
            </a:extLst>
          </p:cNvPr>
          <p:cNvSpPr/>
          <p:nvPr/>
        </p:nvSpPr>
        <p:spPr>
          <a:xfrm>
            <a:off x="5224148" y="1865307"/>
            <a:ext cx="45700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5400" dirty="0"/>
              <a:t>Problema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5400" dirty="0"/>
              <a:t>Método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5400" dirty="0"/>
              <a:t>Resultados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5400" dirty="0"/>
              <a:t>Propuesta</a:t>
            </a:r>
          </a:p>
        </p:txBody>
      </p:sp>
      <p:pic>
        <p:nvPicPr>
          <p:cNvPr id="12" name="Imagen 11" descr="IMG_0769">
            <a:extLst>
              <a:ext uri="{FF2B5EF4-FFF2-40B4-BE49-F238E27FC236}">
                <a16:creationId xmlns:a16="http://schemas.microsoft.com/office/drawing/2014/main" id="{D51D3013-8FF5-4286-8032-E074EC5B9D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hqprint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07" y="5104431"/>
            <a:ext cx="1384966" cy="140249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690" y="95505"/>
            <a:ext cx="1781253" cy="178125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690" y="4767181"/>
            <a:ext cx="2050869" cy="2050869"/>
          </a:xfrm>
          <a:prstGeom prst="ellipse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0" y="2193600"/>
            <a:ext cx="2860766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/>
              <a:t>EJÉRCITO ECUATORIANO</a:t>
            </a:r>
          </a:p>
          <a:p>
            <a:r>
              <a:rPr lang="es-MX" dirty="0"/>
              <a:t>UNIVERSIDAD DE FUERZAS ARMADAS.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35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95000"/>
                <a:lumOff val="5000"/>
              </a:schemeClr>
            </a:gs>
            <a:gs pos="46000">
              <a:schemeClr val="tx1"/>
            </a:gs>
            <a:gs pos="100000">
              <a:schemeClr val="tx1">
                <a:lumMod val="95000"/>
                <a:lumOff val="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 bwMode="auto">
          <a:xfrm>
            <a:off x="1590458" y="0"/>
            <a:ext cx="9011084" cy="1754326"/>
          </a:xfrm>
          <a:prstGeom prst="rect">
            <a:avLst/>
          </a:prstGeom>
          <a:effectLst>
            <a:outerShdw blurRad="50800" dist="12700" dir="5400000" algn="ctr" rotWithShape="0">
              <a:sysClr val="windowText" lastClr="000000"/>
            </a:outerShdw>
          </a:effectLst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 wrap="square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3600" kern="0" dirty="0">
                <a:ln w="11430">
                  <a:noFill/>
                </a:ln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glow rad="101600">
                    <a:prstClr val="black">
                      <a:alpha val="60000"/>
                    </a:prstClr>
                  </a:glow>
                  <a:outerShdw blurRad="8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Fachada a nivel nacional para que los agentes puedan sustentar una historia ficticia.</a:t>
            </a:r>
            <a:endParaRPr kumimoji="0" lang="es-ES_tradnl" sz="3600" b="0" i="0" u="none" strike="noStrike" kern="0" cap="none" spc="0" normalizeH="0" baseline="0" dirty="0">
              <a:ln w="11430">
                <a:noFill/>
              </a:ln>
              <a:gradFill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lin ang="5400000" scaled="0"/>
              </a:gradFill>
              <a:effectLst>
                <a:glow rad="101600">
                  <a:prstClr val="black">
                    <a:alpha val="60000"/>
                  </a:prstClr>
                </a:glow>
                <a:outerShdw blurRad="8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Times New Roman" pitchFamily="18" charset="0"/>
            </a:endParaRPr>
          </a:p>
        </p:txBody>
      </p:sp>
      <p:pic>
        <p:nvPicPr>
          <p:cNvPr id="4" name="Imagen 3" descr="IMG_0768">
            <a:extLst>
              <a:ext uri="{FF2B5EF4-FFF2-40B4-BE49-F238E27FC236}">
                <a16:creationId xmlns:a16="http://schemas.microsoft.com/office/drawing/2014/main" id="{9761377A-5DE5-4610-8F57-7AA9B1D0F1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 bright="3000" contras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5" y="107713"/>
            <a:ext cx="1198204" cy="1213086"/>
          </a:xfrm>
          <a:prstGeom prst="rect">
            <a:avLst/>
          </a:prstGeom>
        </p:spPr>
      </p:pic>
      <p:pic>
        <p:nvPicPr>
          <p:cNvPr id="5" name="Imagen 4" descr="IMG_0769">
            <a:extLst>
              <a:ext uri="{FF2B5EF4-FFF2-40B4-BE49-F238E27FC236}">
                <a16:creationId xmlns:a16="http://schemas.microsoft.com/office/drawing/2014/main" id="{BC997981-295D-4F74-891C-0EF0ECCB0C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hqprint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627" y="107713"/>
            <a:ext cx="1189628" cy="1204687"/>
          </a:xfrm>
          <a:prstGeom prst="rect">
            <a:avLst/>
          </a:prstGeom>
        </p:spPr>
      </p:pic>
      <p:graphicFrame>
        <p:nvGraphicFramePr>
          <p:cNvPr id="8" name="Marcador de contenido 5">
            <a:extLst>
              <a:ext uri="{FF2B5EF4-FFF2-40B4-BE49-F238E27FC236}">
                <a16:creationId xmlns:a16="http://schemas.microsoft.com/office/drawing/2014/main" id="{2DD3F90D-F630-5C44-92B7-F91ACF52C0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8062644"/>
              </p:ext>
            </p:extLst>
          </p:nvPr>
        </p:nvGraphicFramePr>
        <p:xfrm>
          <a:off x="328246" y="2052683"/>
          <a:ext cx="11535508" cy="4468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37068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95000"/>
                <a:lumOff val="5000"/>
              </a:schemeClr>
            </a:gs>
            <a:gs pos="46000">
              <a:schemeClr val="tx1"/>
            </a:gs>
            <a:gs pos="100000">
              <a:schemeClr val="tx1">
                <a:lumMod val="95000"/>
                <a:lumOff val="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 bwMode="auto">
          <a:xfrm>
            <a:off x="1590458" y="1"/>
            <a:ext cx="9011084" cy="1754326"/>
          </a:xfrm>
          <a:prstGeom prst="rect">
            <a:avLst/>
          </a:prstGeom>
          <a:effectLst>
            <a:outerShdw blurRad="50800" dist="12700" dir="5400000" algn="ctr" rotWithShape="0">
              <a:sysClr val="windowText" lastClr="000000"/>
            </a:outerShdw>
          </a:effectLst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 wrap="square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3600" kern="0" dirty="0">
                <a:ln w="11430">
                  <a:noFill/>
                </a:ln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glow rad="101600">
                    <a:prstClr val="black">
                      <a:alpha val="60000"/>
                    </a:prstClr>
                  </a:glow>
                  <a:outerShdw blurRad="8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Burocratización y excesiva tramitación a los pedidos de búsqueda de información.</a:t>
            </a:r>
            <a:endParaRPr kumimoji="0" lang="es-ES_tradnl" sz="3600" b="0" i="0" u="none" strike="noStrike" kern="0" cap="none" spc="0" normalizeH="0" baseline="0" dirty="0">
              <a:ln w="11430">
                <a:noFill/>
              </a:ln>
              <a:gradFill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lin ang="5400000" scaled="0"/>
              </a:gradFill>
              <a:effectLst>
                <a:glow rad="101600">
                  <a:prstClr val="black">
                    <a:alpha val="60000"/>
                  </a:prstClr>
                </a:glow>
                <a:outerShdw blurRad="8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Times New Roman" pitchFamily="18" charset="0"/>
            </a:endParaRPr>
          </a:p>
        </p:txBody>
      </p:sp>
      <p:pic>
        <p:nvPicPr>
          <p:cNvPr id="4" name="Imagen 3" descr="IMG_0768">
            <a:extLst>
              <a:ext uri="{FF2B5EF4-FFF2-40B4-BE49-F238E27FC236}">
                <a16:creationId xmlns:a16="http://schemas.microsoft.com/office/drawing/2014/main" id="{9761377A-5DE5-4610-8F57-7AA9B1D0F1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 bright="3000" contras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5" y="107713"/>
            <a:ext cx="1198204" cy="1213086"/>
          </a:xfrm>
          <a:prstGeom prst="rect">
            <a:avLst/>
          </a:prstGeom>
        </p:spPr>
      </p:pic>
      <p:pic>
        <p:nvPicPr>
          <p:cNvPr id="5" name="Imagen 4" descr="IMG_0769">
            <a:extLst>
              <a:ext uri="{FF2B5EF4-FFF2-40B4-BE49-F238E27FC236}">
                <a16:creationId xmlns:a16="http://schemas.microsoft.com/office/drawing/2014/main" id="{BC997981-295D-4F74-891C-0EF0ECCB0C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hqprint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627" y="107713"/>
            <a:ext cx="1189628" cy="1204687"/>
          </a:xfrm>
          <a:prstGeom prst="rect">
            <a:avLst/>
          </a:prstGeom>
        </p:spPr>
      </p:pic>
      <p:graphicFrame>
        <p:nvGraphicFramePr>
          <p:cNvPr id="9" name="Marcador de contenido 5">
            <a:extLst>
              <a:ext uri="{FF2B5EF4-FFF2-40B4-BE49-F238E27FC236}">
                <a16:creationId xmlns:a16="http://schemas.microsoft.com/office/drawing/2014/main" id="{4E10F9A8-446D-4741-92FE-5D99590235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5046134"/>
              </p:ext>
            </p:extLst>
          </p:nvPr>
        </p:nvGraphicFramePr>
        <p:xfrm>
          <a:off x="381836" y="2033167"/>
          <a:ext cx="11495315" cy="4618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96652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95000"/>
                <a:lumOff val="5000"/>
              </a:schemeClr>
            </a:gs>
            <a:gs pos="46000">
              <a:schemeClr val="tx1"/>
            </a:gs>
            <a:gs pos="100000">
              <a:schemeClr val="tx1">
                <a:lumMod val="95000"/>
                <a:lumOff val="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 bwMode="auto">
          <a:xfrm>
            <a:off x="1590458" y="2667562"/>
            <a:ext cx="9011084" cy="1200329"/>
          </a:xfrm>
          <a:prstGeom prst="rect">
            <a:avLst/>
          </a:prstGeom>
          <a:effectLst>
            <a:outerShdw blurRad="50800" dist="12700" dir="5400000" algn="ctr" rotWithShape="0">
              <a:sysClr val="windowText" lastClr="000000"/>
            </a:outerShdw>
          </a:effectLst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 wrap="square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7200" kern="0" dirty="0">
                <a:ln w="11430">
                  <a:noFill/>
                </a:ln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glow rad="101600">
                    <a:prstClr val="black">
                      <a:alpha val="60000"/>
                    </a:prstClr>
                  </a:glow>
                  <a:outerShdw blurRad="8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¿ Preguntas?</a:t>
            </a:r>
            <a:endParaRPr kumimoji="0" lang="es-ES_tradnl" sz="7200" b="0" i="0" u="none" strike="noStrike" kern="0" cap="none" spc="0" normalizeH="0" baseline="0" dirty="0">
              <a:ln w="11430">
                <a:noFill/>
              </a:ln>
              <a:gradFill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lin ang="5400000" scaled="0"/>
              </a:gradFill>
              <a:effectLst>
                <a:glow rad="101600">
                  <a:prstClr val="black">
                    <a:alpha val="60000"/>
                  </a:prstClr>
                </a:glow>
                <a:outerShdw blurRad="8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Times New Roman" pitchFamily="18" charset="0"/>
            </a:endParaRPr>
          </a:p>
        </p:txBody>
      </p:sp>
      <p:pic>
        <p:nvPicPr>
          <p:cNvPr id="4" name="Imagen 3" descr="IMG_0768">
            <a:extLst>
              <a:ext uri="{FF2B5EF4-FFF2-40B4-BE49-F238E27FC236}">
                <a16:creationId xmlns:a16="http://schemas.microsoft.com/office/drawing/2014/main" id="{9761377A-5DE5-4610-8F57-7AA9B1D0F1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 bright="3000" contras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5" y="107713"/>
            <a:ext cx="1198204" cy="1213086"/>
          </a:xfrm>
          <a:prstGeom prst="rect">
            <a:avLst/>
          </a:prstGeom>
        </p:spPr>
      </p:pic>
      <p:pic>
        <p:nvPicPr>
          <p:cNvPr id="5" name="Imagen 4" descr="IMG_0769">
            <a:extLst>
              <a:ext uri="{FF2B5EF4-FFF2-40B4-BE49-F238E27FC236}">
                <a16:creationId xmlns:a16="http://schemas.microsoft.com/office/drawing/2014/main" id="{BC997981-295D-4F74-891C-0EF0ECCB0C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hqprint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627" y="107713"/>
            <a:ext cx="1189628" cy="120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7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95000"/>
                <a:lumOff val="5000"/>
              </a:schemeClr>
            </a:gs>
            <a:gs pos="46000">
              <a:schemeClr val="tx1"/>
            </a:gs>
            <a:gs pos="100000">
              <a:schemeClr val="tx1">
                <a:lumMod val="95000"/>
                <a:lumOff val="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 bwMode="auto">
          <a:xfrm>
            <a:off x="1590458" y="2103517"/>
            <a:ext cx="9011084" cy="2308324"/>
          </a:xfrm>
          <a:prstGeom prst="rect">
            <a:avLst/>
          </a:prstGeom>
          <a:effectLst>
            <a:outerShdw blurRad="50800" dist="12700" dir="5400000" algn="ctr" rotWithShape="0">
              <a:sysClr val="windowText" lastClr="000000"/>
            </a:outerShdw>
          </a:effectLst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 wrap="square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7200" kern="0" dirty="0">
                <a:ln w="11430">
                  <a:noFill/>
                </a:ln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glow rad="101600">
                    <a:prstClr val="black">
                      <a:alpha val="60000"/>
                    </a:prstClr>
                  </a:glow>
                  <a:outerShdw blurRad="8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GRACIAS POR SU ATENCIÓN</a:t>
            </a:r>
            <a:endParaRPr kumimoji="0" lang="es-ES_tradnl" sz="7200" b="0" i="0" u="none" strike="noStrike" kern="0" cap="none" spc="0" normalizeH="0" baseline="0" dirty="0">
              <a:ln w="11430">
                <a:noFill/>
              </a:ln>
              <a:gradFill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lin ang="5400000" scaled="0"/>
              </a:gradFill>
              <a:effectLst>
                <a:glow rad="101600">
                  <a:prstClr val="black">
                    <a:alpha val="60000"/>
                  </a:prstClr>
                </a:glow>
                <a:outerShdw blurRad="8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Times New Roman" pitchFamily="18" charset="0"/>
            </a:endParaRPr>
          </a:p>
        </p:txBody>
      </p:sp>
      <p:pic>
        <p:nvPicPr>
          <p:cNvPr id="4" name="Imagen 3" descr="IMG_0768">
            <a:extLst>
              <a:ext uri="{FF2B5EF4-FFF2-40B4-BE49-F238E27FC236}">
                <a16:creationId xmlns:a16="http://schemas.microsoft.com/office/drawing/2014/main" id="{9761377A-5DE5-4610-8F57-7AA9B1D0F1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 bright="3000" contras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5" y="107713"/>
            <a:ext cx="1198204" cy="1213086"/>
          </a:xfrm>
          <a:prstGeom prst="rect">
            <a:avLst/>
          </a:prstGeom>
        </p:spPr>
      </p:pic>
      <p:pic>
        <p:nvPicPr>
          <p:cNvPr id="5" name="Imagen 4" descr="IMG_0769">
            <a:extLst>
              <a:ext uri="{FF2B5EF4-FFF2-40B4-BE49-F238E27FC236}">
                <a16:creationId xmlns:a16="http://schemas.microsoft.com/office/drawing/2014/main" id="{BC997981-295D-4F74-891C-0EF0ECCB0C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hqprint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627" y="107713"/>
            <a:ext cx="1189628" cy="120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7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95000"/>
                <a:lumOff val="5000"/>
              </a:schemeClr>
            </a:gs>
            <a:gs pos="46000">
              <a:schemeClr val="tx1"/>
            </a:gs>
            <a:gs pos="100000">
              <a:schemeClr val="tx1">
                <a:lumMod val="95000"/>
                <a:lumOff val="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 bwMode="auto">
          <a:xfrm>
            <a:off x="2042056" y="312127"/>
            <a:ext cx="7848141" cy="923330"/>
          </a:xfrm>
          <a:prstGeom prst="rect">
            <a:avLst/>
          </a:prstGeom>
          <a:effectLst>
            <a:outerShdw blurRad="50800" dist="12700" dir="5400000" algn="ctr" rotWithShape="0">
              <a:sysClr val="windowText" lastClr="000000"/>
            </a:outerShdw>
          </a:effectLst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 wrap="square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kern="0" dirty="0">
                <a:ln w="11430">
                  <a:noFill/>
                </a:ln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glow rad="101600">
                    <a:prstClr val="black">
                      <a:alpha val="60000"/>
                    </a:prstClr>
                  </a:glow>
                  <a:outerShdw blurRad="8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PROBLEMA</a:t>
            </a:r>
            <a:endParaRPr kumimoji="0" lang="en-US" sz="5400" b="0" i="0" u="none" strike="noStrike" kern="0" cap="none" spc="0" normalizeH="0" baseline="0" noProof="0" dirty="0">
              <a:ln w="11430">
                <a:noFill/>
              </a:ln>
              <a:gradFill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lin ang="5400000" scaled="0"/>
              </a:gradFill>
              <a:effectLst>
                <a:glow rad="101600">
                  <a:prstClr val="black">
                    <a:alpha val="60000"/>
                  </a:prstClr>
                </a:glow>
                <a:outerShdw blurRad="8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Times New Roman" pitchFamily="18" charset="0"/>
            </a:endParaRPr>
          </a:p>
        </p:txBody>
      </p:sp>
      <p:pic>
        <p:nvPicPr>
          <p:cNvPr id="4" name="Imagen 3" descr="IMG_0768">
            <a:extLst>
              <a:ext uri="{FF2B5EF4-FFF2-40B4-BE49-F238E27FC236}">
                <a16:creationId xmlns:a16="http://schemas.microsoft.com/office/drawing/2014/main" id="{9761377A-5DE5-4610-8F57-7AA9B1D0F1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 bright="3000" contras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5" y="107713"/>
            <a:ext cx="1198204" cy="1213086"/>
          </a:xfrm>
          <a:prstGeom prst="rect">
            <a:avLst/>
          </a:prstGeom>
        </p:spPr>
      </p:pic>
      <p:pic>
        <p:nvPicPr>
          <p:cNvPr id="5" name="Imagen 4" descr="IMG_0769">
            <a:extLst>
              <a:ext uri="{FF2B5EF4-FFF2-40B4-BE49-F238E27FC236}">
                <a16:creationId xmlns:a16="http://schemas.microsoft.com/office/drawing/2014/main" id="{BC997981-295D-4F74-891C-0EF0ECCB0C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hqprint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627" y="107713"/>
            <a:ext cx="1189628" cy="1204687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8BE1840-C566-45A7-9E37-8557613406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0474277"/>
              </p:ext>
            </p:extLst>
          </p:nvPr>
        </p:nvGraphicFramePr>
        <p:xfrm>
          <a:off x="851051" y="1312400"/>
          <a:ext cx="1058230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28191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95000"/>
                <a:lumOff val="5000"/>
              </a:schemeClr>
            </a:gs>
            <a:gs pos="46000">
              <a:schemeClr val="tx1"/>
            </a:gs>
            <a:gs pos="100000">
              <a:schemeClr val="tx1">
                <a:lumMod val="95000"/>
                <a:lumOff val="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 bwMode="auto">
          <a:xfrm>
            <a:off x="2042056" y="358293"/>
            <a:ext cx="7848141" cy="830997"/>
          </a:xfrm>
          <a:prstGeom prst="rect">
            <a:avLst/>
          </a:prstGeom>
          <a:effectLst>
            <a:outerShdw blurRad="50800" dist="12700" dir="5400000" algn="ctr" rotWithShape="0">
              <a:sysClr val="windowText" lastClr="000000"/>
            </a:outerShdw>
          </a:effectLst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 wrap="square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0" dirty="0">
                <a:ln w="11430">
                  <a:noFill/>
                </a:ln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glow rad="101600">
                    <a:prstClr val="black">
                      <a:alpha val="60000"/>
                    </a:prstClr>
                  </a:glow>
                  <a:outerShdw blurRad="8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MARCO TEÓRICO</a:t>
            </a:r>
            <a:endParaRPr kumimoji="0" lang="en-US" sz="4800" b="0" i="0" u="none" strike="noStrike" kern="0" cap="none" spc="0" normalizeH="0" baseline="0" noProof="0" dirty="0">
              <a:ln w="11430">
                <a:noFill/>
              </a:ln>
              <a:gradFill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lin ang="5400000" scaled="0"/>
              </a:gradFill>
              <a:effectLst>
                <a:glow rad="101600">
                  <a:prstClr val="black">
                    <a:alpha val="60000"/>
                  </a:prstClr>
                </a:glow>
                <a:outerShdw blurRad="8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Times New Roman" pitchFamily="18" charset="0"/>
            </a:endParaRPr>
          </a:p>
        </p:txBody>
      </p:sp>
      <p:pic>
        <p:nvPicPr>
          <p:cNvPr id="4" name="Imagen 3" descr="IMG_0768">
            <a:extLst>
              <a:ext uri="{FF2B5EF4-FFF2-40B4-BE49-F238E27FC236}">
                <a16:creationId xmlns:a16="http://schemas.microsoft.com/office/drawing/2014/main" id="{9761377A-5DE5-4610-8F57-7AA9B1D0F1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 bright="3000" contras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5" y="107713"/>
            <a:ext cx="1198204" cy="1213086"/>
          </a:xfrm>
          <a:prstGeom prst="rect">
            <a:avLst/>
          </a:prstGeom>
        </p:spPr>
      </p:pic>
      <p:pic>
        <p:nvPicPr>
          <p:cNvPr id="5" name="Imagen 4" descr="IMG_0769">
            <a:extLst>
              <a:ext uri="{FF2B5EF4-FFF2-40B4-BE49-F238E27FC236}">
                <a16:creationId xmlns:a16="http://schemas.microsoft.com/office/drawing/2014/main" id="{BC997981-295D-4F74-891C-0EF0ECCB0C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hqprint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627" y="107713"/>
            <a:ext cx="1189628" cy="1204687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8BE1840-C566-45A7-9E37-8557613406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8941649"/>
              </p:ext>
            </p:extLst>
          </p:nvPr>
        </p:nvGraphicFramePr>
        <p:xfrm>
          <a:off x="1574531" y="1320799"/>
          <a:ext cx="945855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55761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95000"/>
                <a:lumOff val="5000"/>
              </a:schemeClr>
            </a:gs>
            <a:gs pos="46000">
              <a:schemeClr val="tx1"/>
            </a:gs>
            <a:gs pos="100000">
              <a:schemeClr val="tx1">
                <a:lumMod val="95000"/>
                <a:lumOff val="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 bwMode="auto">
          <a:xfrm>
            <a:off x="2042056" y="358293"/>
            <a:ext cx="7848141" cy="830997"/>
          </a:xfrm>
          <a:prstGeom prst="rect">
            <a:avLst/>
          </a:prstGeom>
          <a:effectLst>
            <a:outerShdw blurRad="50800" dist="12700" dir="5400000" algn="ctr" rotWithShape="0">
              <a:sysClr val="windowText" lastClr="000000"/>
            </a:outerShdw>
          </a:effectLst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 wrap="square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 w="11430">
                  <a:noFill/>
                </a:ln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glow rad="101600">
                    <a:prstClr val="black">
                      <a:alpha val="60000"/>
                    </a:prstClr>
                  </a:glow>
                  <a:outerShdw blurRad="8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Times New Roman" pitchFamily="18" charset="0"/>
              </a:rPr>
              <a:t>METODOLOGÍA</a:t>
            </a:r>
          </a:p>
        </p:txBody>
      </p:sp>
      <p:pic>
        <p:nvPicPr>
          <p:cNvPr id="4" name="Imagen 3" descr="IMG_0768">
            <a:extLst>
              <a:ext uri="{FF2B5EF4-FFF2-40B4-BE49-F238E27FC236}">
                <a16:creationId xmlns:a16="http://schemas.microsoft.com/office/drawing/2014/main" id="{9761377A-5DE5-4610-8F57-7AA9B1D0F1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 bright="3000" contras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5" y="107713"/>
            <a:ext cx="1198204" cy="1213086"/>
          </a:xfrm>
          <a:prstGeom prst="rect">
            <a:avLst/>
          </a:prstGeom>
        </p:spPr>
      </p:pic>
      <p:pic>
        <p:nvPicPr>
          <p:cNvPr id="5" name="Imagen 4" descr="IMG_0769">
            <a:extLst>
              <a:ext uri="{FF2B5EF4-FFF2-40B4-BE49-F238E27FC236}">
                <a16:creationId xmlns:a16="http://schemas.microsoft.com/office/drawing/2014/main" id="{BC997981-295D-4F74-891C-0EF0ECCB0C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hqprint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627" y="107713"/>
            <a:ext cx="1189628" cy="1204687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8BE1840-C566-45A7-9E37-8557613406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9177250"/>
              </p:ext>
            </p:extLst>
          </p:nvPr>
        </p:nvGraphicFramePr>
        <p:xfrm>
          <a:off x="823965" y="1613851"/>
          <a:ext cx="10570866" cy="47769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44195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95000"/>
                <a:lumOff val="5000"/>
              </a:schemeClr>
            </a:gs>
            <a:gs pos="46000">
              <a:schemeClr val="tx1"/>
            </a:gs>
            <a:gs pos="100000">
              <a:schemeClr val="tx1">
                <a:lumMod val="95000"/>
                <a:lumOff val="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 bwMode="auto">
          <a:xfrm>
            <a:off x="2042056" y="358293"/>
            <a:ext cx="7848141" cy="830997"/>
          </a:xfrm>
          <a:prstGeom prst="rect">
            <a:avLst/>
          </a:prstGeom>
          <a:effectLst>
            <a:outerShdw blurRad="50800" dist="12700" dir="5400000" algn="ctr" rotWithShape="0">
              <a:sysClr val="windowText" lastClr="000000"/>
            </a:outerShdw>
          </a:effectLst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 wrap="square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 w="11430">
                  <a:noFill/>
                </a:ln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glow rad="101600">
                    <a:prstClr val="black">
                      <a:alpha val="60000"/>
                    </a:prstClr>
                  </a:glow>
                  <a:outerShdw blurRad="8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Times New Roman" pitchFamily="18" charset="0"/>
              </a:rPr>
              <a:t>METODOLOGÍA</a:t>
            </a:r>
          </a:p>
        </p:txBody>
      </p:sp>
      <p:pic>
        <p:nvPicPr>
          <p:cNvPr id="4" name="Imagen 3" descr="IMG_0768">
            <a:extLst>
              <a:ext uri="{FF2B5EF4-FFF2-40B4-BE49-F238E27FC236}">
                <a16:creationId xmlns:a16="http://schemas.microsoft.com/office/drawing/2014/main" id="{9761377A-5DE5-4610-8F57-7AA9B1D0F1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 bright="3000" contras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5" y="107713"/>
            <a:ext cx="1198204" cy="1213086"/>
          </a:xfrm>
          <a:prstGeom prst="rect">
            <a:avLst/>
          </a:prstGeom>
        </p:spPr>
      </p:pic>
      <p:pic>
        <p:nvPicPr>
          <p:cNvPr id="5" name="Imagen 4" descr="IMG_0769">
            <a:extLst>
              <a:ext uri="{FF2B5EF4-FFF2-40B4-BE49-F238E27FC236}">
                <a16:creationId xmlns:a16="http://schemas.microsoft.com/office/drawing/2014/main" id="{BC997981-295D-4F74-891C-0EF0ECCB0C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hqprint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627" y="107713"/>
            <a:ext cx="1189628" cy="1204687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8BE1840-C566-45A7-9E37-8557613406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6578263"/>
              </p:ext>
            </p:extLst>
          </p:nvPr>
        </p:nvGraphicFramePr>
        <p:xfrm>
          <a:off x="823965" y="1613851"/>
          <a:ext cx="10570866" cy="47769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92549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95000"/>
                <a:lumOff val="5000"/>
              </a:schemeClr>
            </a:gs>
            <a:gs pos="46000">
              <a:schemeClr val="tx1"/>
            </a:gs>
            <a:gs pos="100000">
              <a:schemeClr val="tx1">
                <a:lumMod val="95000"/>
                <a:lumOff val="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 bwMode="auto">
          <a:xfrm>
            <a:off x="2042056" y="312127"/>
            <a:ext cx="7848141" cy="923330"/>
          </a:xfrm>
          <a:prstGeom prst="rect">
            <a:avLst/>
          </a:prstGeom>
          <a:effectLst>
            <a:outerShdw blurRad="50800" dist="12700" dir="5400000" algn="ctr" rotWithShape="0">
              <a:sysClr val="windowText" lastClr="000000"/>
            </a:outerShdw>
          </a:effectLst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 wrap="square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 w="11430">
                  <a:noFill/>
                </a:ln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glow rad="101600">
                    <a:prstClr val="black">
                      <a:alpha val="60000"/>
                    </a:prstClr>
                  </a:glow>
                  <a:outerShdw blurRad="8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Times New Roman" pitchFamily="18" charset="0"/>
              </a:rPr>
              <a:t>RESULTADOS</a:t>
            </a:r>
          </a:p>
        </p:txBody>
      </p:sp>
      <p:pic>
        <p:nvPicPr>
          <p:cNvPr id="4" name="Imagen 3" descr="IMG_0768">
            <a:extLst>
              <a:ext uri="{FF2B5EF4-FFF2-40B4-BE49-F238E27FC236}">
                <a16:creationId xmlns:a16="http://schemas.microsoft.com/office/drawing/2014/main" id="{9761377A-5DE5-4610-8F57-7AA9B1D0F1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 bright="3000" contras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5" y="107713"/>
            <a:ext cx="1198204" cy="1213086"/>
          </a:xfrm>
          <a:prstGeom prst="rect">
            <a:avLst/>
          </a:prstGeom>
        </p:spPr>
      </p:pic>
      <p:pic>
        <p:nvPicPr>
          <p:cNvPr id="5" name="Imagen 4" descr="IMG_0769">
            <a:extLst>
              <a:ext uri="{FF2B5EF4-FFF2-40B4-BE49-F238E27FC236}">
                <a16:creationId xmlns:a16="http://schemas.microsoft.com/office/drawing/2014/main" id="{BC997981-295D-4F74-891C-0EF0ECCB0C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hqprint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627" y="107713"/>
            <a:ext cx="1189628" cy="120468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2CFF826-8281-E34D-8BB0-C318EFFCF9E5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6" t="25634" r="27146"/>
          <a:stretch/>
        </p:blipFill>
        <p:spPr bwMode="auto">
          <a:xfrm>
            <a:off x="6149024" y="2252662"/>
            <a:ext cx="5437824" cy="35385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2C0D1ADE-235F-6148-8A9D-C600CAE4E1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0" y="1676399"/>
            <a:ext cx="5384800" cy="4525963"/>
          </a:xfrm>
        </p:spPr>
        <p:txBody>
          <a:bodyPr/>
          <a:lstStyle/>
          <a:p>
            <a:pPr marL="0" indent="0" algn="just">
              <a:buNone/>
            </a:pPr>
            <a:endParaRPr lang="es-EC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es-ES_tradnl" dirty="0">
                <a:solidFill>
                  <a:schemeClr val="bg1"/>
                </a:solidFill>
              </a:rPr>
              <a:t>¿Cree usted que el </a:t>
            </a:r>
            <a:r>
              <a:rPr lang="es-ES_tradnl" b="1" u="sng" dirty="0">
                <a:solidFill>
                  <a:schemeClr val="bg1"/>
                </a:solidFill>
              </a:rPr>
              <a:t>sistema de inteligencia militar</a:t>
            </a:r>
            <a:r>
              <a:rPr lang="es-ES_tradnl" dirty="0">
                <a:solidFill>
                  <a:schemeClr val="bg1"/>
                </a:solidFill>
              </a:rPr>
              <a:t> funcionó en forma adecuada, entregando información útil y oportuna a los niveles pertinentes para la toma de decisiones?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3AC757A5-1CDC-014A-A415-9D29B33EA4B6}"/>
              </a:ext>
            </a:extLst>
          </p:cNvPr>
          <p:cNvSpPr/>
          <p:nvPr/>
        </p:nvSpPr>
        <p:spPr>
          <a:xfrm>
            <a:off x="8184648" y="2852737"/>
            <a:ext cx="683288" cy="57626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6913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95000"/>
                <a:lumOff val="5000"/>
              </a:schemeClr>
            </a:gs>
            <a:gs pos="46000">
              <a:schemeClr val="tx1"/>
            </a:gs>
            <a:gs pos="100000">
              <a:schemeClr val="tx1">
                <a:lumMod val="95000"/>
                <a:lumOff val="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 bwMode="auto">
          <a:xfrm>
            <a:off x="2042056" y="312127"/>
            <a:ext cx="7848141" cy="923330"/>
          </a:xfrm>
          <a:prstGeom prst="rect">
            <a:avLst/>
          </a:prstGeom>
          <a:effectLst>
            <a:outerShdw blurRad="50800" dist="12700" dir="5400000" algn="ctr" rotWithShape="0">
              <a:sysClr val="windowText" lastClr="000000"/>
            </a:outerShdw>
          </a:effectLst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 wrap="square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 w="11430">
                  <a:noFill/>
                </a:ln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glow rad="101600">
                    <a:prstClr val="black">
                      <a:alpha val="60000"/>
                    </a:prstClr>
                  </a:glow>
                  <a:outerShdw blurRad="8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Times New Roman" pitchFamily="18" charset="0"/>
              </a:rPr>
              <a:t>RESULTADOS</a:t>
            </a:r>
          </a:p>
        </p:txBody>
      </p:sp>
      <p:pic>
        <p:nvPicPr>
          <p:cNvPr id="4" name="Imagen 3" descr="IMG_0768">
            <a:extLst>
              <a:ext uri="{FF2B5EF4-FFF2-40B4-BE49-F238E27FC236}">
                <a16:creationId xmlns:a16="http://schemas.microsoft.com/office/drawing/2014/main" id="{9761377A-5DE5-4610-8F57-7AA9B1D0F1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 bright="3000" contras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5" y="107713"/>
            <a:ext cx="1198204" cy="1213086"/>
          </a:xfrm>
          <a:prstGeom prst="rect">
            <a:avLst/>
          </a:prstGeom>
        </p:spPr>
      </p:pic>
      <p:pic>
        <p:nvPicPr>
          <p:cNvPr id="5" name="Imagen 4" descr="IMG_0769">
            <a:extLst>
              <a:ext uri="{FF2B5EF4-FFF2-40B4-BE49-F238E27FC236}">
                <a16:creationId xmlns:a16="http://schemas.microsoft.com/office/drawing/2014/main" id="{BC997981-295D-4F74-891C-0EF0ECCB0C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hqprint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627" y="107713"/>
            <a:ext cx="1189628" cy="1204687"/>
          </a:xfrm>
          <a:prstGeom prst="rect">
            <a:avLst/>
          </a:prstGeom>
        </p:spPr>
      </p:pic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2C0D1ADE-235F-6148-8A9D-C600CAE4E1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0" y="1676399"/>
            <a:ext cx="2857500" cy="4525963"/>
          </a:xfrm>
        </p:spPr>
        <p:txBody>
          <a:bodyPr/>
          <a:lstStyle/>
          <a:p>
            <a:pPr marL="0" indent="0" algn="just">
              <a:buNone/>
            </a:pPr>
            <a:endParaRPr lang="es-EC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es-ES_tradnl" dirty="0">
                <a:solidFill>
                  <a:schemeClr val="bg1"/>
                </a:solidFill>
              </a:rPr>
              <a:t>¿Cuál cree usted que fue el problema?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AD0CE4A-9266-B647-AF3B-1B244F1B3555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0" t="20852" b="5870"/>
          <a:stretch/>
        </p:blipFill>
        <p:spPr bwMode="auto">
          <a:xfrm>
            <a:off x="3708400" y="1676399"/>
            <a:ext cx="8277855" cy="48694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E178314A-E186-2C40-AAE0-A43A50C33C39}"/>
              </a:ext>
            </a:extLst>
          </p:cNvPr>
          <p:cNvSpPr/>
          <p:nvPr/>
        </p:nvSpPr>
        <p:spPr>
          <a:xfrm>
            <a:off x="8214793" y="5385916"/>
            <a:ext cx="683288" cy="4044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D732551D-AA16-ED48-A984-9F3AAD71B3F6}"/>
              </a:ext>
            </a:extLst>
          </p:cNvPr>
          <p:cNvSpPr/>
          <p:nvPr/>
        </p:nvSpPr>
        <p:spPr>
          <a:xfrm>
            <a:off x="8214793" y="3870297"/>
            <a:ext cx="683288" cy="4044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9C12FBDD-CD29-0847-95EA-7A163BA35DAF}"/>
              </a:ext>
            </a:extLst>
          </p:cNvPr>
          <p:cNvSpPr/>
          <p:nvPr/>
        </p:nvSpPr>
        <p:spPr>
          <a:xfrm>
            <a:off x="8214793" y="3429000"/>
            <a:ext cx="683288" cy="4044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E30ED45C-FD0E-DC4C-8B0E-D54C35C16997}"/>
              </a:ext>
            </a:extLst>
          </p:cNvPr>
          <p:cNvSpPr/>
          <p:nvPr/>
        </p:nvSpPr>
        <p:spPr>
          <a:xfrm>
            <a:off x="8214793" y="4981470"/>
            <a:ext cx="683288" cy="4044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659A76AF-7EF5-8F42-A058-67B65D10B7D6}"/>
              </a:ext>
            </a:extLst>
          </p:cNvPr>
          <p:cNvSpPr/>
          <p:nvPr/>
        </p:nvSpPr>
        <p:spPr>
          <a:xfrm>
            <a:off x="8214793" y="2710340"/>
            <a:ext cx="683288" cy="4044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888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95000"/>
                <a:lumOff val="5000"/>
              </a:schemeClr>
            </a:gs>
            <a:gs pos="46000">
              <a:schemeClr val="tx1"/>
            </a:gs>
            <a:gs pos="100000">
              <a:schemeClr val="tx1">
                <a:lumMod val="95000"/>
                <a:lumOff val="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 bwMode="auto">
          <a:xfrm>
            <a:off x="2042056" y="312127"/>
            <a:ext cx="7848141" cy="923330"/>
          </a:xfrm>
          <a:prstGeom prst="rect">
            <a:avLst/>
          </a:prstGeom>
          <a:effectLst>
            <a:outerShdw blurRad="50800" dist="12700" dir="5400000" algn="ctr" rotWithShape="0">
              <a:sysClr val="windowText" lastClr="000000"/>
            </a:outerShdw>
          </a:effectLst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 wrap="square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 w="11430">
                  <a:noFill/>
                </a:ln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glow rad="101600">
                    <a:prstClr val="black">
                      <a:alpha val="60000"/>
                    </a:prstClr>
                  </a:glow>
                  <a:outerShdw blurRad="8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Times New Roman" pitchFamily="18" charset="0"/>
              </a:rPr>
              <a:t>RESULTADOS</a:t>
            </a:r>
          </a:p>
        </p:txBody>
      </p:sp>
      <p:pic>
        <p:nvPicPr>
          <p:cNvPr id="4" name="Imagen 3" descr="IMG_0768">
            <a:extLst>
              <a:ext uri="{FF2B5EF4-FFF2-40B4-BE49-F238E27FC236}">
                <a16:creationId xmlns:a16="http://schemas.microsoft.com/office/drawing/2014/main" id="{9761377A-5DE5-4610-8F57-7AA9B1D0F1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 bright="3000" contras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5" y="107713"/>
            <a:ext cx="1198204" cy="1213086"/>
          </a:xfrm>
          <a:prstGeom prst="rect">
            <a:avLst/>
          </a:prstGeom>
        </p:spPr>
      </p:pic>
      <p:pic>
        <p:nvPicPr>
          <p:cNvPr id="5" name="Imagen 4" descr="IMG_0769">
            <a:extLst>
              <a:ext uri="{FF2B5EF4-FFF2-40B4-BE49-F238E27FC236}">
                <a16:creationId xmlns:a16="http://schemas.microsoft.com/office/drawing/2014/main" id="{BC997981-295D-4F74-891C-0EF0ECCB0C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hqprint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627" y="107713"/>
            <a:ext cx="1189628" cy="1204687"/>
          </a:xfrm>
          <a:prstGeom prst="rect">
            <a:avLst/>
          </a:prstGeom>
        </p:spPr>
      </p:pic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2C0D1ADE-235F-6148-8A9D-C600CAE4E1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0" y="1676399"/>
            <a:ext cx="31242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es-ES_tradnl" dirty="0">
                <a:solidFill>
                  <a:schemeClr val="bg1"/>
                </a:solidFill>
              </a:rPr>
              <a:t>Durante la ejecución de las operaciones de inteligencia militar en el mes de octubre de 2.019, ¿En que ámbitos usted cree que existieron problemas?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A4D462E-3257-E344-B1E5-AE13F77245EC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t="26530" r="1157" b="4742"/>
          <a:stretch/>
        </p:blipFill>
        <p:spPr bwMode="auto">
          <a:xfrm>
            <a:off x="3802697" y="1676399"/>
            <a:ext cx="8008303" cy="48694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A7B04DE-137B-2847-83F2-FFEB1924AE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97" t="15217" r="14450" b="12042"/>
          <a:stretch/>
        </p:blipFill>
        <p:spPr>
          <a:xfrm>
            <a:off x="8610140" y="5537200"/>
            <a:ext cx="2934159" cy="1008673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C894B5FB-FDF8-324F-8138-0A63A1FC7220}"/>
              </a:ext>
            </a:extLst>
          </p:cNvPr>
          <p:cNvSpPr/>
          <p:nvPr/>
        </p:nvSpPr>
        <p:spPr>
          <a:xfrm>
            <a:off x="8466002" y="2650050"/>
            <a:ext cx="683288" cy="4044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DA9F0CF1-6509-F44D-B2E6-787DF7DE0E00}"/>
              </a:ext>
            </a:extLst>
          </p:cNvPr>
          <p:cNvSpPr/>
          <p:nvPr/>
        </p:nvSpPr>
        <p:spPr>
          <a:xfrm>
            <a:off x="8461244" y="5092562"/>
            <a:ext cx="683288" cy="4044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A216CD97-D84B-0C4E-9E84-DA389C351CB4}"/>
              </a:ext>
            </a:extLst>
          </p:cNvPr>
          <p:cNvSpPr/>
          <p:nvPr/>
        </p:nvSpPr>
        <p:spPr>
          <a:xfrm>
            <a:off x="8461244" y="3063848"/>
            <a:ext cx="683288" cy="4044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8925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GT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 DGTH" id="{6A91B203-0F9E-4970-96F3-33BA22791FC9}" vid="{F65B8E63-0EF3-4C20-8071-2E20FF0B9EB2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4320</TotalTime>
  <Words>949</Words>
  <Application>Microsoft Macintosh PowerPoint</Application>
  <PresentationFormat>Panorámica</PresentationFormat>
  <Paragraphs>123</Paragraphs>
  <Slides>23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23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inherit</vt:lpstr>
      <vt:lpstr>Times New Roman</vt:lpstr>
      <vt:lpstr>Tema de Office</vt:lpstr>
      <vt:lpstr>Tema DGTH</vt:lpstr>
      <vt:lpstr>UNIVERSIDAD DE LAS FUERZAS ARMADAS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BOLIVAR GARCES</dc:creator>
  <cp:lastModifiedBy>Fabricio Cordova</cp:lastModifiedBy>
  <cp:revision>293</cp:revision>
  <dcterms:created xsi:type="dcterms:W3CDTF">2020-05-14T23:50:58Z</dcterms:created>
  <dcterms:modified xsi:type="dcterms:W3CDTF">2021-10-19T21:34:10Z</dcterms:modified>
</cp:coreProperties>
</file>