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91" r:id="rId4"/>
    <p:sldId id="280" r:id="rId5"/>
    <p:sldId id="259" r:id="rId6"/>
    <p:sldId id="294" r:id="rId7"/>
    <p:sldId id="283" r:id="rId8"/>
    <p:sldId id="285" r:id="rId9"/>
    <p:sldId id="290" r:id="rId10"/>
    <p:sldId id="287" r:id="rId11"/>
    <p:sldId id="288" r:id="rId12"/>
    <p:sldId id="260" r:id="rId13"/>
    <p:sldId id="263" r:id="rId14"/>
    <p:sldId id="265" r:id="rId15"/>
    <p:sldId id="274" r:id="rId16"/>
    <p:sldId id="270" r:id="rId17"/>
    <p:sldId id="266" r:id="rId18"/>
    <p:sldId id="271" r:id="rId19"/>
    <p:sldId id="267" r:id="rId20"/>
    <p:sldId id="272" r:id="rId21"/>
    <p:sldId id="273" r:id="rId22"/>
    <p:sldId id="268" r:id="rId23"/>
    <p:sldId id="296" r:id="rId24"/>
    <p:sldId id="295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22C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48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'CRÉDITOS 2018-2020'!$B$2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2018-2020'!$B$4:$B$14</c:f>
              <c:numCache>
                <c:formatCode>#,##0</c:formatCode>
                <c:ptCount val="11"/>
                <c:pt idx="0">
                  <c:v>17670907.550000001</c:v>
                </c:pt>
                <c:pt idx="1">
                  <c:v>5503284.6500000004</c:v>
                </c:pt>
                <c:pt idx="2">
                  <c:v>2592522.25</c:v>
                </c:pt>
                <c:pt idx="3">
                  <c:v>3739612.25</c:v>
                </c:pt>
                <c:pt idx="4">
                  <c:v>34662408.550000004</c:v>
                </c:pt>
                <c:pt idx="5">
                  <c:v>73603718.900000006</c:v>
                </c:pt>
                <c:pt idx="6">
                  <c:v>2918995.95</c:v>
                </c:pt>
                <c:pt idx="7">
                  <c:v>30265145.100000001</c:v>
                </c:pt>
                <c:pt idx="8">
                  <c:v>11605460.4</c:v>
                </c:pt>
                <c:pt idx="9">
                  <c:v>1691231.1500000001</c:v>
                </c:pt>
                <c:pt idx="10">
                  <c:v>2284436.9</c:v>
                </c:pt>
              </c:numCache>
            </c:numRef>
          </c:val>
        </c:ser>
        <c:ser>
          <c:idx val="1"/>
          <c:order val="1"/>
          <c:tx>
            <c:strRef>
              <c:f>'CRÉDITOS 2018-2020'!$C$2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2018-2020'!$C$4:$C$14</c:f>
              <c:numCache>
                <c:formatCode>#,##0</c:formatCode>
                <c:ptCount val="11"/>
                <c:pt idx="0">
                  <c:v>20043812.449999999</c:v>
                </c:pt>
                <c:pt idx="1">
                  <c:v>6358046.6500000004</c:v>
                </c:pt>
                <c:pt idx="2">
                  <c:v>3394325.95</c:v>
                </c:pt>
                <c:pt idx="3">
                  <c:v>4866260.6000000006</c:v>
                </c:pt>
                <c:pt idx="4">
                  <c:v>39082642.200000003</c:v>
                </c:pt>
                <c:pt idx="5">
                  <c:v>82290221.350000009</c:v>
                </c:pt>
                <c:pt idx="6">
                  <c:v>3168931.5</c:v>
                </c:pt>
                <c:pt idx="7">
                  <c:v>32972016.700000003</c:v>
                </c:pt>
                <c:pt idx="8">
                  <c:v>13543300.75</c:v>
                </c:pt>
                <c:pt idx="9">
                  <c:v>1835090</c:v>
                </c:pt>
                <c:pt idx="10">
                  <c:v>2307751.9</c:v>
                </c:pt>
              </c:numCache>
            </c:numRef>
          </c:val>
        </c:ser>
        <c:ser>
          <c:idx val="2"/>
          <c:order val="2"/>
          <c:tx>
            <c:strRef>
              <c:f>'CRÉDITOS 2018-2020'!$D$2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2018-2020'!$D$4:$D$14</c:f>
              <c:numCache>
                <c:formatCode>#,##0</c:formatCode>
                <c:ptCount val="11"/>
                <c:pt idx="0">
                  <c:v>20982778.300000001</c:v>
                </c:pt>
                <c:pt idx="1">
                  <c:v>6662984.4500000002</c:v>
                </c:pt>
                <c:pt idx="2">
                  <c:v>4437540.8</c:v>
                </c:pt>
                <c:pt idx="3">
                  <c:v>5243192</c:v>
                </c:pt>
                <c:pt idx="4">
                  <c:v>38789497.75</c:v>
                </c:pt>
                <c:pt idx="5">
                  <c:v>85362126.100000009</c:v>
                </c:pt>
                <c:pt idx="6">
                  <c:v>3514231.5</c:v>
                </c:pt>
                <c:pt idx="7">
                  <c:v>37823003.649999999</c:v>
                </c:pt>
                <c:pt idx="8">
                  <c:v>14172623.200000001</c:v>
                </c:pt>
                <c:pt idx="9">
                  <c:v>1764677.1</c:v>
                </c:pt>
                <c:pt idx="10">
                  <c:v>2341919.35</c:v>
                </c:pt>
              </c:numCache>
            </c:numRef>
          </c:val>
        </c:ser>
        <c:ser>
          <c:idx val="3"/>
          <c:order val="3"/>
          <c:tx>
            <c:strRef>
              <c:f>'CRÉDITOS 2018-2020'!$E$2</c:f>
              <c:strCache>
                <c:ptCount val="1"/>
                <c:pt idx="0">
                  <c:v>Promedio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2222222222222223E-2"/>
                  <c:y val="9.7222222222222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'CRÉDITOS 2018-2020'!$E$4:$E$14</c:f>
              <c:numCache>
                <c:formatCode>#,##0</c:formatCode>
                <c:ptCount val="11"/>
                <c:pt idx="0">
                  <c:v>19565832.75</c:v>
                </c:pt>
                <c:pt idx="1">
                  <c:v>6174771.9000000004</c:v>
                </c:pt>
                <c:pt idx="2">
                  <c:v>3474796.35</c:v>
                </c:pt>
                <c:pt idx="3">
                  <c:v>4616354.95</c:v>
                </c:pt>
                <c:pt idx="4">
                  <c:v>37511516.149999999</c:v>
                </c:pt>
                <c:pt idx="5">
                  <c:v>80418688.799999997</c:v>
                </c:pt>
                <c:pt idx="6">
                  <c:v>3200719.6500000004</c:v>
                </c:pt>
                <c:pt idx="7">
                  <c:v>33686721.800000004</c:v>
                </c:pt>
                <c:pt idx="8">
                  <c:v>13107128.100000001</c:v>
                </c:pt>
                <c:pt idx="9">
                  <c:v>1763666.05</c:v>
                </c:pt>
                <c:pt idx="10">
                  <c:v>2311369.4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692960"/>
        <c:axId val="588693520"/>
      </c:barChart>
      <c:catAx>
        <c:axId val="5886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588693520"/>
        <c:crosses val="autoZero"/>
        <c:auto val="1"/>
        <c:lblAlgn val="ctr"/>
        <c:lblOffset val="100"/>
        <c:noMultiLvlLbl val="0"/>
      </c:catAx>
      <c:valAx>
        <c:axId val="58869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5886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Comercial Ordinario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 formatCode="_(* #,##0.00_);_(* \(#,##0.00\);_(* &quot;-&quot;??_);_(@_)">
                  <c:v>3679.3933333333334</c:v>
                </c:pt>
                <c:pt idx="2" formatCode="_(* #,##0.00_);_(* \(#,##0.00\);_(* &quot;-&quot;??_);_(@_)">
                  <c:v>30601.359500000006</c:v>
                </c:pt>
                <c:pt idx="4" formatCode="_(* #,##0.00_);_(* \(#,##0.00\);_(* &quot;-&quot;??_);_(@_)">
                  <c:v>2589.9810000000002</c:v>
                </c:pt>
                <c:pt idx="7" formatCode="_(* #,##0.00_);_(* \(#,##0.00\);_(* &quot;-&quot;??_);_(@_)">
                  <c:v>9143.0918333333339</c:v>
                </c:pt>
                <c:pt idx="9" formatCode="_(* #,##0.00_);_(* \(#,##0.00\);_(* &quot;-&quot;??_);_(@_)">
                  <c:v>1070.4621666666669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Comercial prioritario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 formatCode="_(* #,##0.00_);_(* \(#,##0.00\);_(* &quot;-&quot;??_);_(@_)">
                  <c:v>103145.41816666666</c:v>
                </c:pt>
                <c:pt idx="2" formatCode="_(* #,##0.00_);_(* \(#,##0.00\);_(* &quot;-&quot;??_);_(@_)">
                  <c:v>30992.874333333337</c:v>
                </c:pt>
                <c:pt idx="4" formatCode="_(* #,##0.00_);_(* \(#,##0.00\);_(* &quot;-&quot;??_);_(@_)">
                  <c:v>213309.86950000003</c:v>
                </c:pt>
                <c:pt idx="5" formatCode="_(* #,##0.00_);_(* \(#,##0.00\);_(* &quot;-&quot;??_);_(@_)">
                  <c:v>1014849.1568333333</c:v>
                </c:pt>
                <c:pt idx="6" formatCode="_(* #,##0.00_);_(* \(#,##0.00\);_(* &quot;-&quot;??_);_(@_)">
                  <c:v>28181.254333333334</c:v>
                </c:pt>
                <c:pt idx="7" formatCode="_(* #,##0.00_);_(* \(#,##0.00\);_(* &quot;-&quot;??_);_(@_)">
                  <c:v>801626.64566666668</c:v>
                </c:pt>
                <c:pt idx="8" formatCode="_(* #,##0.00_);_(* \(#,##0.00\);_(* &quot;-&quot;??_);_(@_)">
                  <c:v>131977.77733333336</c:v>
                </c:pt>
                <c:pt idx="9" formatCode="_(* #,##0.00_);_(* \(#,##0.00\);_(* &quot;-&quot;??_);_(@_)">
                  <c:v>470422.4181666667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Consumo ordinario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Hoja1!$D$2:$D$12</c:f>
              <c:numCache>
                <c:formatCode>_(* #,##0.00_);_(* \(#,##0.00\);_(* "-"??_);_(@_)</c:formatCode>
                <c:ptCount val="11"/>
                <c:pt idx="0">
                  <c:v>3600381.3336666669</c:v>
                </c:pt>
                <c:pt idx="1">
                  <c:v>291817.69333333336</c:v>
                </c:pt>
                <c:pt idx="2">
                  <c:v>147627.32566666667</c:v>
                </c:pt>
                <c:pt idx="3">
                  <c:v>36751.073000000004</c:v>
                </c:pt>
                <c:pt idx="5">
                  <c:v>5607021.6739999996</c:v>
                </c:pt>
                <c:pt idx="6">
                  <c:v>722103.22700000007</c:v>
                </c:pt>
                <c:pt idx="7">
                  <c:v>128236.28916666667</c:v>
                </c:pt>
                <c:pt idx="8">
                  <c:v>1198287.0828333336</c:v>
                </c:pt>
                <c:pt idx="9">
                  <c:v>513.42116666666664</c:v>
                </c:pt>
                <c:pt idx="10">
                  <c:v>206326.55583333332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Consumo prioritario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Hoja1!$E$2:$E$12</c:f>
              <c:numCache>
                <c:formatCode>_(* #,##0.00_);_(* \(#,##0.00\);_(* "-"??_);_(@_)</c:formatCode>
                <c:ptCount val="11"/>
                <c:pt idx="0">
                  <c:v>10603652.973166667</c:v>
                </c:pt>
                <c:pt idx="1">
                  <c:v>1468857.1706666667</c:v>
                </c:pt>
                <c:pt idx="2">
                  <c:v>1193824.4510000001</c:v>
                </c:pt>
                <c:pt idx="3">
                  <c:v>1560220.5934999997</c:v>
                </c:pt>
                <c:pt idx="4">
                  <c:v>26936069.227166668</c:v>
                </c:pt>
                <c:pt idx="5">
                  <c:v>42063593.704833336</c:v>
                </c:pt>
                <c:pt idx="6">
                  <c:v>1519728.2608333332</c:v>
                </c:pt>
                <c:pt idx="7">
                  <c:v>27703310.908999998</c:v>
                </c:pt>
                <c:pt idx="8">
                  <c:v>4661261.5311666671</c:v>
                </c:pt>
                <c:pt idx="9">
                  <c:v>1016260.9216666667</c:v>
                </c:pt>
                <c:pt idx="10">
                  <c:v>1715735.6033333335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Inmobiliario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Hoja1!$F$2:$F$12</c:f>
              <c:numCache>
                <c:formatCode>_(* #,##0.00_);_(* \(#,##0.00\);_(* "-"??_);_(@_)</c:formatCode>
                <c:ptCount val="11"/>
                <c:pt idx="0">
                  <c:v>2082646.9988333334</c:v>
                </c:pt>
                <c:pt idx="1">
                  <c:v>249992.19983333335</c:v>
                </c:pt>
                <c:pt idx="3">
                  <c:v>96050.119833333345</c:v>
                </c:pt>
                <c:pt idx="4">
                  <c:v>1135928.4553333335</c:v>
                </c:pt>
                <c:pt idx="5">
                  <c:v>14344984.347999999</c:v>
                </c:pt>
                <c:pt idx="6">
                  <c:v>118297.20050000002</c:v>
                </c:pt>
                <c:pt idx="7">
                  <c:v>2616078.5833333335</c:v>
                </c:pt>
                <c:pt idx="8">
                  <c:v>636927.71983333339</c:v>
                </c:pt>
                <c:pt idx="9">
                  <c:v>148532.79783333334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Microcrédito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Hoja1!$G$2:$G$12</c:f>
              <c:numCache>
                <c:formatCode>_(* #,##0.00_);_(* \(#,##0.00\);_(* "-"??_);_(@_)</c:formatCode>
                <c:ptCount val="11"/>
                <c:pt idx="0">
                  <c:v>3172326.6428333335</c:v>
                </c:pt>
                <c:pt idx="1">
                  <c:v>4164104.8473333339</c:v>
                </c:pt>
                <c:pt idx="2">
                  <c:v>2071750.2791666668</c:v>
                </c:pt>
                <c:pt idx="3">
                  <c:v>2923333.1643333337</c:v>
                </c:pt>
                <c:pt idx="4">
                  <c:v>9223618.6390000004</c:v>
                </c:pt>
                <c:pt idx="5">
                  <c:v>17388239.893999998</c:v>
                </c:pt>
                <c:pt idx="6">
                  <c:v>729505.0135</c:v>
                </c:pt>
                <c:pt idx="7">
                  <c:v>1844407.5595000002</c:v>
                </c:pt>
                <c:pt idx="8">
                  <c:v>6478673.9955000011</c:v>
                </c:pt>
                <c:pt idx="9">
                  <c:v>126866.05100000002</c:v>
                </c:pt>
                <c:pt idx="10">
                  <c:v>389307.23600000003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Productivo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Hoja1!$H$2:$H$12</c:f>
              <c:numCache>
                <c:formatCode>General</c:formatCode>
                <c:ptCount val="11"/>
                <c:pt idx="6" formatCode="_(* #,##0.00_);_(* \(#,##0.00\);_(* &quot;-&quot;??_);_(@_)">
                  <c:v>82904.666666666672</c:v>
                </c:pt>
                <c:pt idx="7" formatCode="_(* #,##0.00_);_(* \(#,##0.00\);_(* &quot;-&quot;??_);_(@_)">
                  <c:v>485365.17216666666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Vivienda de interés publico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Hoja1!$A$2:$A$12</c:f>
              <c:strCache>
                <c:ptCount val="11"/>
                <c:pt idx="0">
                  <c:v>29 DE OCTUBRE 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 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Hoja1!$I$2:$I$12</c:f>
              <c:numCache>
                <c:formatCode>General</c:formatCode>
                <c:ptCount val="11"/>
                <c:pt idx="7" formatCode="_(* #,##0.00_);_(* \(#,##0.00\);_(* &quot;-&quot;??_);_(@_)">
                  <c:v>98553.572500000009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101712"/>
        <c:axId val="639102272"/>
      </c:barChart>
      <c:catAx>
        <c:axId val="63910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9102272"/>
        <c:crosses val="autoZero"/>
        <c:auto val="1"/>
        <c:lblAlgn val="ctr"/>
        <c:lblOffset val="100"/>
        <c:noMultiLvlLbl val="0"/>
      </c:catAx>
      <c:valAx>
        <c:axId val="6391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910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'CRÉDITOS 2018-2020'!$F$3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2018-2020'!$F$4:$F$14</c:f>
              <c:numCache>
                <c:formatCode>0%</c:formatCode>
                <c:ptCount val="11"/>
                <c:pt idx="0">
                  <c:v>0.13428313703106881</c:v>
                </c:pt>
                <c:pt idx="1">
                  <c:v>0.15531851509806965</c:v>
                </c:pt>
                <c:pt idx="2">
                  <c:v>0.30927553273650793</c:v>
                </c:pt>
                <c:pt idx="3">
                  <c:v>0.30127410936788984</c:v>
                </c:pt>
                <c:pt idx="4">
                  <c:v>0.12752240351745545</c:v>
                </c:pt>
                <c:pt idx="5">
                  <c:v>0.11801716787981487</c:v>
                </c:pt>
                <c:pt idx="6">
                  <c:v>8.5623808419466901E-2</c:v>
                </c:pt>
                <c:pt idx="7">
                  <c:v>8.9438579959096293E-2</c:v>
                </c:pt>
                <c:pt idx="8">
                  <c:v>0.16697660266886091</c:v>
                </c:pt>
                <c:pt idx="9">
                  <c:v>8.5061613251387808E-2</c:v>
                </c:pt>
                <c:pt idx="10">
                  <c:v>1.0206016195938703E-2</c:v>
                </c:pt>
              </c:numCache>
            </c:numRef>
          </c:val>
        </c:ser>
        <c:ser>
          <c:idx val="2"/>
          <c:order val="1"/>
          <c:tx>
            <c:strRef>
              <c:f>'CRÉDITOS 2018-2020'!$G$3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2018-2020'!$G$4:$G$14</c:f>
              <c:numCache>
                <c:formatCode>0%</c:formatCode>
                <c:ptCount val="11"/>
                <c:pt idx="0">
                  <c:v>4.6845671318382423E-2</c:v>
                </c:pt>
                <c:pt idx="1">
                  <c:v>4.7960925231651109E-2</c:v>
                </c:pt>
                <c:pt idx="2">
                  <c:v>0.3073407991356869</c:v>
                </c:pt>
                <c:pt idx="3">
                  <c:v>7.7458120512493595E-2</c:v>
                </c:pt>
                <c:pt idx="4">
                  <c:v>-7.5006302925958003E-3</c:v>
                </c:pt>
                <c:pt idx="5">
                  <c:v>3.7330131084888613E-2</c:v>
                </c:pt>
                <c:pt idx="6">
                  <c:v>0.10896417293968014</c:v>
                </c:pt>
                <c:pt idx="7">
                  <c:v>0.14712436288436051</c:v>
                </c:pt>
                <c:pt idx="8">
                  <c:v>4.6467435200388735E-2</c:v>
                </c:pt>
                <c:pt idx="9">
                  <c:v>-3.8370270667923596E-2</c:v>
                </c:pt>
                <c:pt idx="10">
                  <c:v>1.4805512672311174E-2</c:v>
                </c:pt>
              </c:numCache>
            </c:numRef>
          </c:val>
        </c:ser>
        <c:ser>
          <c:idx val="0"/>
          <c:order val="2"/>
          <c:tx>
            <c:strRef>
              <c:f>'CRÉDITOS 2018-2020'!$E$15</c:f>
              <c:strCache>
                <c:ptCount val="1"/>
                <c:pt idx="0">
                  <c:v>Variación promedio 2018 - 2019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0.134259259259259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'CRÉDITOS 2018-2020'!$F$15:$G$15</c:f>
              <c:numCache>
                <c:formatCode>General</c:formatCode>
                <c:ptCount val="2"/>
                <c:pt idx="0" formatCode="0%">
                  <c:v>0.14390886237505066</c:v>
                </c:pt>
              </c:numCache>
            </c:numRef>
          </c:val>
        </c:ser>
        <c:ser>
          <c:idx val="3"/>
          <c:order val="3"/>
          <c:tx>
            <c:strRef>
              <c:f>'CRÉDITOS 2018-2020'!$E$16</c:f>
              <c:strCache>
                <c:ptCount val="1"/>
                <c:pt idx="0">
                  <c:v>Variación promedio 2019-2020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0.11111111111111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'CRÉDITOS 2018-2020'!$G$16</c:f>
              <c:numCache>
                <c:formatCode>0%</c:formatCode>
                <c:ptCount val="1"/>
                <c:pt idx="0">
                  <c:v>7.1675111819938533E-2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9106192"/>
        <c:axId val="638740560"/>
      </c:barChart>
      <c:catAx>
        <c:axId val="6391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8740560"/>
        <c:crosses val="autoZero"/>
        <c:auto val="1"/>
        <c:lblAlgn val="ctr"/>
        <c:lblOffset val="100"/>
        <c:noMultiLvlLbl val="0"/>
      </c:catAx>
      <c:valAx>
        <c:axId val="63874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910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'CRÉDITOS 2018-2020'!$B$2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2018-2020'!$B$4:$B$14</c:f>
              <c:numCache>
                <c:formatCode>#,##0</c:formatCode>
                <c:ptCount val="11"/>
                <c:pt idx="0">
                  <c:v>3174862.0329999998</c:v>
                </c:pt>
                <c:pt idx="1">
                  <c:v>833085.05450000009</c:v>
                </c:pt>
                <c:pt idx="2">
                  <c:v>414169.7965</c:v>
                </c:pt>
                <c:pt idx="3">
                  <c:v>644757.02850000001</c:v>
                </c:pt>
                <c:pt idx="4">
                  <c:v>4955997.0880000005</c:v>
                </c:pt>
                <c:pt idx="5">
                  <c:v>11704452.745000001</c:v>
                </c:pt>
                <c:pt idx="6">
                  <c:v>498248.19050000003</c:v>
                </c:pt>
                <c:pt idx="7">
                  <c:v>4728814.8585000001</c:v>
                </c:pt>
                <c:pt idx="8">
                  <c:v>2118358.608</c:v>
                </c:pt>
                <c:pt idx="9">
                  <c:v>237252.57250000001</c:v>
                </c:pt>
                <c:pt idx="10">
                  <c:v>361030.31850000005</c:v>
                </c:pt>
              </c:numCache>
            </c:numRef>
          </c:val>
        </c:ser>
        <c:ser>
          <c:idx val="1"/>
          <c:order val="1"/>
          <c:tx>
            <c:strRef>
              <c:f>'CRÉDITOS 2018-2020'!$C$2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2018-2020'!$C$4:$C$14</c:f>
              <c:numCache>
                <c:formatCode>#,##0</c:formatCode>
                <c:ptCount val="11"/>
                <c:pt idx="0">
                  <c:v>3645987.7884999998</c:v>
                </c:pt>
                <c:pt idx="1">
                  <c:v>1048858.6445000002</c:v>
                </c:pt>
                <c:pt idx="2">
                  <c:v>544932.27850000001</c:v>
                </c:pt>
                <c:pt idx="3">
                  <c:v>864361.57400000002</c:v>
                </c:pt>
                <c:pt idx="4">
                  <c:v>5865288.3600000003</c:v>
                </c:pt>
                <c:pt idx="5">
                  <c:v>14405820.397500001</c:v>
                </c:pt>
                <c:pt idx="6">
                  <c:v>537568.66500000004</c:v>
                </c:pt>
                <c:pt idx="7">
                  <c:v>5201528.3460000008</c:v>
                </c:pt>
                <c:pt idx="8">
                  <c:v>2474084.5355000002</c:v>
                </c:pt>
                <c:pt idx="9">
                  <c:v>282835.533</c:v>
                </c:pt>
                <c:pt idx="10">
                  <c:v>403388.28600000002</c:v>
                </c:pt>
              </c:numCache>
            </c:numRef>
          </c:val>
        </c:ser>
        <c:ser>
          <c:idx val="2"/>
          <c:order val="2"/>
          <c:tx>
            <c:strRef>
              <c:f>'CRÉDITOS 2018-2020'!$D$2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2018-2020'!$D$4:$D$14</c:f>
              <c:numCache>
                <c:formatCode>#,##0</c:formatCode>
                <c:ptCount val="11"/>
                <c:pt idx="0">
                  <c:v>3731199.5720000002</c:v>
                </c:pt>
                <c:pt idx="1">
                  <c:v>1128112.0210000002</c:v>
                </c:pt>
                <c:pt idx="2">
                  <c:v>691911.32350000006</c:v>
                </c:pt>
                <c:pt idx="3">
                  <c:v>982132.75150000013</c:v>
                </c:pt>
                <c:pt idx="4">
                  <c:v>6081472.5049999999</c:v>
                </c:pt>
                <c:pt idx="5">
                  <c:v>14872364.475000001</c:v>
                </c:pt>
                <c:pt idx="6">
                  <c:v>586446.10549999995</c:v>
                </c:pt>
                <c:pt idx="7">
                  <c:v>5706817.1235000007</c:v>
                </c:pt>
                <c:pt idx="8">
                  <c:v>2764012.7600000002</c:v>
                </c:pt>
                <c:pt idx="9">
                  <c:v>308651.79200000002</c:v>
                </c:pt>
                <c:pt idx="10">
                  <c:v>404616.54249999998</c:v>
                </c:pt>
              </c:numCache>
            </c:numRef>
          </c:val>
        </c:ser>
        <c:ser>
          <c:idx val="3"/>
          <c:order val="3"/>
          <c:tx>
            <c:strRef>
              <c:f>'CRÉDITOS 2018-2020'!$E$2</c:f>
              <c:strCache>
                <c:ptCount val="1"/>
                <c:pt idx="0">
                  <c:v>Promedio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2222222222222223E-2"/>
                  <c:y val="9.7222222222222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'CRÉDITOS 2018-2020'!$E$4:$E$14</c:f>
              <c:numCache>
                <c:formatCode>#,##0</c:formatCode>
                <c:ptCount val="11"/>
                <c:pt idx="0">
                  <c:v>3517349.7978333333</c:v>
                </c:pt>
                <c:pt idx="1">
                  <c:v>1003351.9066666669</c:v>
                </c:pt>
                <c:pt idx="2">
                  <c:v>550337.79950000008</c:v>
                </c:pt>
                <c:pt idx="3">
                  <c:v>830417.11800000002</c:v>
                </c:pt>
                <c:pt idx="4">
                  <c:v>5634252.6510000005</c:v>
                </c:pt>
                <c:pt idx="5">
                  <c:v>13660879.205833334</c:v>
                </c:pt>
                <c:pt idx="6">
                  <c:v>540754.32033333334</c:v>
                </c:pt>
                <c:pt idx="7">
                  <c:v>5212386.7760000005</c:v>
                </c:pt>
                <c:pt idx="8">
                  <c:v>2452151.9678333332</c:v>
                </c:pt>
                <c:pt idx="9">
                  <c:v>276246.63250000001</c:v>
                </c:pt>
                <c:pt idx="10">
                  <c:v>389678.38233333331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744480"/>
        <c:axId val="638745040"/>
      </c:barChart>
      <c:catAx>
        <c:axId val="6387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8745040"/>
        <c:crosses val="autoZero"/>
        <c:auto val="1"/>
        <c:lblAlgn val="ctr"/>
        <c:lblOffset val="100"/>
        <c:noMultiLvlLbl val="0"/>
      </c:catAx>
      <c:valAx>
        <c:axId val="63874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874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'CRÉDITOS 2018-2020'!$F$3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2018-2020'!$F$4:$F$14</c:f>
              <c:numCache>
                <c:formatCode>0%</c:formatCode>
                <c:ptCount val="11"/>
                <c:pt idx="0">
                  <c:v>0.14839251299837508</c:v>
                </c:pt>
                <c:pt idx="1">
                  <c:v>0.2590054746925004</c:v>
                </c:pt>
                <c:pt idx="2">
                  <c:v>0.31572191672359196</c:v>
                </c:pt>
                <c:pt idx="3">
                  <c:v>0.34060046776209746</c:v>
                </c:pt>
                <c:pt idx="4">
                  <c:v>0.18347292297682638</c:v>
                </c:pt>
                <c:pt idx="5">
                  <c:v>0.2307982877417307</c:v>
                </c:pt>
                <c:pt idx="6">
                  <c:v>7.8917445662053054E-2</c:v>
                </c:pt>
                <c:pt idx="7">
                  <c:v>9.9964473476964896E-2</c:v>
                </c:pt>
                <c:pt idx="8">
                  <c:v>0.16792526353026258</c:v>
                </c:pt>
                <c:pt idx="9">
                  <c:v>0.19212841411867088</c:v>
                </c:pt>
                <c:pt idx="10">
                  <c:v>0.11732523649533873</c:v>
                </c:pt>
              </c:numCache>
            </c:numRef>
          </c:val>
        </c:ser>
        <c:ser>
          <c:idx val="2"/>
          <c:order val="1"/>
          <c:tx>
            <c:strRef>
              <c:f>'CRÉDITOS 2018-2020'!$G$3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2018-2020'!$G$4:$G$14</c:f>
              <c:numCache>
                <c:formatCode>0%</c:formatCode>
                <c:ptCount val="11"/>
                <c:pt idx="0">
                  <c:v>2.3371384777747008E-2</c:v>
                </c:pt>
                <c:pt idx="1">
                  <c:v>7.5561541982409622E-2</c:v>
                </c:pt>
                <c:pt idx="2">
                  <c:v>0.26971983638880742</c:v>
                </c:pt>
                <c:pt idx="3">
                  <c:v>0.13625221324334358</c:v>
                </c:pt>
                <c:pt idx="4">
                  <c:v>3.6858229592653745E-2</c:v>
                </c:pt>
                <c:pt idx="5">
                  <c:v>3.2385804114354023E-2</c:v>
                </c:pt>
                <c:pt idx="6">
                  <c:v>9.0923157695584636E-2</c:v>
                </c:pt>
                <c:pt idx="7">
                  <c:v>9.7142367375267547E-2</c:v>
                </c:pt>
                <c:pt idx="8">
                  <c:v>0.1171860622949195</c:v>
                </c:pt>
                <c:pt idx="9">
                  <c:v>9.1276575917354844E-2</c:v>
                </c:pt>
                <c:pt idx="10">
                  <c:v>3.0448492002069674E-3</c:v>
                </c:pt>
              </c:numCache>
            </c:numRef>
          </c:val>
        </c:ser>
        <c:ser>
          <c:idx val="0"/>
          <c:order val="2"/>
          <c:tx>
            <c:strRef>
              <c:f>'CRÉDITOS 2018-2020'!$E$15</c:f>
              <c:strCache>
                <c:ptCount val="1"/>
                <c:pt idx="0">
                  <c:v>Variación promedio 2018 - 2019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0.134259259259259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'CRÉDITOS 2018-2020'!$F$15:$G$15</c:f>
              <c:numCache>
                <c:formatCode>General</c:formatCode>
                <c:ptCount val="2"/>
                <c:pt idx="0" formatCode="0%">
                  <c:v>0.19402294692531016</c:v>
                </c:pt>
              </c:numCache>
            </c:numRef>
          </c:val>
        </c:ser>
        <c:ser>
          <c:idx val="3"/>
          <c:order val="3"/>
          <c:tx>
            <c:strRef>
              <c:f>'CRÉDITOS 2018-2020'!$E$16</c:f>
              <c:strCache>
                <c:ptCount val="1"/>
                <c:pt idx="0">
                  <c:v>Variación promedio 2019-2020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0.11111111111111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'CRÉDITOS 2018-2020'!$G$16</c:f>
              <c:numCache>
                <c:formatCode>0%</c:formatCode>
                <c:ptCount val="1"/>
                <c:pt idx="0">
                  <c:v>8.8520183871149904E-2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8748960"/>
        <c:axId val="638749520"/>
      </c:barChart>
      <c:catAx>
        <c:axId val="6387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8749520"/>
        <c:crosses val="autoZero"/>
        <c:auto val="1"/>
        <c:lblAlgn val="ctr"/>
        <c:lblOffset val="100"/>
        <c:noMultiLvlLbl val="0"/>
      </c:catAx>
      <c:valAx>
        <c:axId val="63874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874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'CRÉDITOS 2018-2020'!$B$2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2018-2020'!$B$4:$B$14</c:f>
              <c:numCache>
                <c:formatCode>#,##0</c:formatCode>
                <c:ptCount val="11"/>
                <c:pt idx="0">
                  <c:v>24636032.648500003</c:v>
                </c:pt>
                <c:pt idx="1">
                  <c:v>6935455.6305000009</c:v>
                </c:pt>
                <c:pt idx="2">
                  <c:v>2907224.8660000004</c:v>
                </c:pt>
                <c:pt idx="3">
                  <c:v>4821940.4165000003</c:v>
                </c:pt>
                <c:pt idx="4">
                  <c:v>42872095.125</c:v>
                </c:pt>
                <c:pt idx="5">
                  <c:v>95987253.052000001</c:v>
                </c:pt>
                <c:pt idx="6">
                  <c:v>3695020.1835000003</c:v>
                </c:pt>
                <c:pt idx="7">
                  <c:v>38671229.698000006</c:v>
                </c:pt>
                <c:pt idx="8">
                  <c:v>16519537.032</c:v>
                </c:pt>
                <c:pt idx="9">
                  <c:v>1978128.2825</c:v>
                </c:pt>
                <c:pt idx="10">
                  <c:v>2467431.5010000002</c:v>
                </c:pt>
              </c:numCache>
            </c:numRef>
          </c:val>
        </c:ser>
        <c:ser>
          <c:idx val="1"/>
          <c:order val="1"/>
          <c:tx>
            <c:strRef>
              <c:f>'CRÉDITOS 2018-2020'!$C$2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2018-2020'!$C$4:$C$14</c:f>
              <c:numCache>
                <c:formatCode>#,##0</c:formatCode>
                <c:ptCount val="11"/>
                <c:pt idx="0">
                  <c:v>27729099.394000001</c:v>
                </c:pt>
                <c:pt idx="1">
                  <c:v>8570213.5425000004</c:v>
                </c:pt>
                <c:pt idx="2">
                  <c:v>4117256.4335000003</c:v>
                </c:pt>
                <c:pt idx="3">
                  <c:v>6103901.7424999997</c:v>
                </c:pt>
                <c:pt idx="4">
                  <c:v>49235432.8825</c:v>
                </c:pt>
                <c:pt idx="5">
                  <c:v>113262415.83</c:v>
                </c:pt>
                <c:pt idx="6">
                  <c:v>4125070.6845</c:v>
                </c:pt>
                <c:pt idx="7">
                  <c:v>41519116.439999998</c:v>
                </c:pt>
                <c:pt idx="8">
                  <c:v>19530583.645</c:v>
                </c:pt>
                <c:pt idx="9">
                  <c:v>2137518.699</c:v>
                </c:pt>
                <c:pt idx="10">
                  <c:v>2679823.3859999999</c:v>
                </c:pt>
              </c:numCache>
            </c:numRef>
          </c:val>
        </c:ser>
        <c:ser>
          <c:idx val="2"/>
          <c:order val="2"/>
          <c:tx>
            <c:strRef>
              <c:f>'CRÉDITOS 2018-2020'!$D$2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2018-2020'!$D$4:$D$14</c:f>
              <c:numCache>
                <c:formatCode>#,##0</c:formatCode>
                <c:ptCount val="11"/>
                <c:pt idx="0">
                  <c:v>30264814.287</c:v>
                </c:pt>
                <c:pt idx="1">
                  <c:v>9783434.9645000007</c:v>
                </c:pt>
                <c:pt idx="2">
                  <c:v>5815330.1155000003</c:v>
                </c:pt>
                <c:pt idx="3">
                  <c:v>7171753.9965000004</c:v>
                </c:pt>
                <c:pt idx="4">
                  <c:v>54047299.969000012</c:v>
                </c:pt>
                <c:pt idx="5">
                  <c:v>126802097.278</c:v>
                </c:pt>
                <c:pt idx="6">
                  <c:v>4626771.5805000002</c:v>
                </c:pt>
                <c:pt idx="7">
                  <c:v>48722965.135500006</c:v>
                </c:pt>
                <c:pt idx="8">
                  <c:v>23085764.2005</c:v>
                </c:pt>
                <c:pt idx="9">
                  <c:v>2436352.3905000002</c:v>
                </c:pt>
                <c:pt idx="10">
                  <c:v>2704194.6150000002</c:v>
                </c:pt>
              </c:numCache>
            </c:numRef>
          </c:val>
        </c:ser>
        <c:ser>
          <c:idx val="3"/>
          <c:order val="3"/>
          <c:tx>
            <c:strRef>
              <c:f>'CRÉDITOS 2018-2020'!$E$2</c:f>
              <c:strCache>
                <c:ptCount val="1"/>
                <c:pt idx="0">
                  <c:v>Promedio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2222222222222223E-2"/>
                  <c:y val="9.7222222222222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'CRÉDITOS 2018-2020'!$E$4:$E$14</c:f>
              <c:numCache>
                <c:formatCode>#,##0</c:formatCode>
                <c:ptCount val="11"/>
                <c:pt idx="0">
                  <c:v>27543315.443166669</c:v>
                </c:pt>
                <c:pt idx="1">
                  <c:v>8429701.3791666683</c:v>
                </c:pt>
                <c:pt idx="2">
                  <c:v>4279937.1383333337</c:v>
                </c:pt>
                <c:pt idx="3">
                  <c:v>6032532.0518333344</c:v>
                </c:pt>
                <c:pt idx="4">
                  <c:v>48718275.992166668</c:v>
                </c:pt>
                <c:pt idx="5">
                  <c:v>112017255.38666666</c:v>
                </c:pt>
                <c:pt idx="6">
                  <c:v>4148954.1495000008</c:v>
                </c:pt>
                <c:pt idx="7">
                  <c:v>42971103.757833339</c:v>
                </c:pt>
                <c:pt idx="8">
                  <c:v>19711961.625833333</c:v>
                </c:pt>
                <c:pt idx="9">
                  <c:v>2183999.7906666668</c:v>
                </c:pt>
                <c:pt idx="10">
                  <c:v>2617149.8340000007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8753440"/>
        <c:axId val="638754000"/>
      </c:barChart>
      <c:catAx>
        <c:axId val="6387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8754000"/>
        <c:crosses val="autoZero"/>
        <c:auto val="1"/>
        <c:lblAlgn val="ctr"/>
        <c:lblOffset val="100"/>
        <c:noMultiLvlLbl val="0"/>
      </c:catAx>
      <c:valAx>
        <c:axId val="63875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387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'CRÉDITOS 2018-2020'!$F$3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2018-2020'!$F$4:$F$14</c:f>
              <c:numCache>
                <c:formatCode>0%</c:formatCode>
                <c:ptCount val="11"/>
                <c:pt idx="0">
                  <c:v>0.1255505214508767</c:v>
                </c:pt>
                <c:pt idx="1">
                  <c:v>0.23571024011902506</c:v>
                </c:pt>
                <c:pt idx="2">
                  <c:v>0.41621533361637109</c:v>
                </c:pt>
                <c:pt idx="3">
                  <c:v>0.26586005119708833</c:v>
                </c:pt>
                <c:pt idx="4">
                  <c:v>0.14842609718388472</c:v>
                </c:pt>
                <c:pt idx="5">
                  <c:v>0.17997350928087685</c:v>
                </c:pt>
                <c:pt idx="6">
                  <c:v>0.11638650931336643</c:v>
                </c:pt>
                <c:pt idx="7">
                  <c:v>7.3643552693833214E-2</c:v>
                </c:pt>
                <c:pt idx="8">
                  <c:v>0.18227185224182135</c:v>
                </c:pt>
                <c:pt idx="9">
                  <c:v>8.0576380162038386E-2</c:v>
                </c:pt>
                <c:pt idx="10">
                  <c:v>8.6078128172523388E-2</c:v>
                </c:pt>
              </c:numCache>
            </c:numRef>
          </c:val>
        </c:ser>
        <c:ser>
          <c:idx val="2"/>
          <c:order val="1"/>
          <c:tx>
            <c:strRef>
              <c:f>'CRÉDITOS 2018-2020'!$G$3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'CRÉDITOS 2018-2020'!$A$4:$A$14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COOPERCO 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COOPAC AUSTRO</c:v>
                </c:pt>
              </c:strCache>
            </c:strRef>
          </c:cat>
          <c:val>
            <c:numRef>
              <c:f>'CRÉDITOS 2018-2020'!$G$4:$G$14</c:f>
              <c:numCache>
                <c:formatCode>0%</c:formatCode>
                <c:ptCount val="11"/>
                <c:pt idx="0">
                  <c:v>9.1445988092518971E-2</c:v>
                </c:pt>
                <c:pt idx="1">
                  <c:v>0.14156256620486657</c:v>
                </c:pt>
                <c:pt idx="2">
                  <c:v>0.41242844827046643</c:v>
                </c:pt>
                <c:pt idx="3">
                  <c:v>0.17494584596026541</c:v>
                </c:pt>
                <c:pt idx="4">
                  <c:v>9.7731792020261041E-2</c:v>
                </c:pt>
                <c:pt idx="5">
                  <c:v>0.11954258037654995</c:v>
                </c:pt>
                <c:pt idx="6">
                  <c:v>0.12162237555956242</c:v>
                </c:pt>
                <c:pt idx="7">
                  <c:v>0.1735067918873085</c:v>
                </c:pt>
                <c:pt idx="8">
                  <c:v>0.18203145487718991</c:v>
                </c:pt>
                <c:pt idx="9">
                  <c:v>0.13980401277415921</c:v>
                </c:pt>
                <c:pt idx="10">
                  <c:v>9.0943414880700953E-3</c:v>
                </c:pt>
              </c:numCache>
            </c:numRef>
          </c:val>
        </c:ser>
        <c:ser>
          <c:idx val="0"/>
          <c:order val="2"/>
          <c:tx>
            <c:strRef>
              <c:f>'CRÉDITOS 2018-2020'!$E$15</c:f>
              <c:strCache>
                <c:ptCount val="1"/>
                <c:pt idx="0">
                  <c:v>Variación promedio 2018 - 2019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0.134259259259259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'CRÉDITOS 2018-2020'!$F$15:$G$15</c:f>
              <c:numCache>
                <c:formatCode>General</c:formatCode>
                <c:ptCount val="2"/>
                <c:pt idx="0" formatCode="0%">
                  <c:v>0.1736992886756096</c:v>
                </c:pt>
              </c:numCache>
            </c:numRef>
          </c:val>
        </c:ser>
        <c:ser>
          <c:idx val="3"/>
          <c:order val="3"/>
          <c:tx>
            <c:strRef>
              <c:f>'CRÉDITOS 2018-2020'!$E$16</c:f>
              <c:strCache>
                <c:ptCount val="1"/>
                <c:pt idx="0">
                  <c:v>Variación promedio 2019-2020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462668816039986E-17"/>
                  <c:y val="-0.11111111111111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'CRÉDITOS 2018-2020'!$G$16</c:f>
              <c:numCache>
                <c:formatCode>0%</c:formatCode>
                <c:ptCount val="1"/>
                <c:pt idx="0">
                  <c:v>0.15124692704647444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0866272"/>
        <c:axId val="640866832"/>
      </c:barChart>
      <c:catAx>
        <c:axId val="64086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40866832"/>
        <c:crosses val="autoZero"/>
        <c:auto val="1"/>
        <c:lblAlgn val="ctr"/>
        <c:lblOffset val="100"/>
        <c:noMultiLvlLbl val="0"/>
      </c:catAx>
      <c:valAx>
        <c:axId val="64086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4086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 ACTIV ROA'!$O$2:$O$3</c:f>
              <c:strCache>
                <c:ptCount val="2"/>
                <c:pt idx="0">
                  <c:v>Promedio ROI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'ING ACTIV ROA'!$K$4:$K$14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COPAC AUSTRO</c:v>
                </c:pt>
              </c:strCache>
            </c:strRef>
          </c:cat>
          <c:val>
            <c:numRef>
              <c:f>'ING ACTIV ROA'!$O$4:$O$14</c:f>
              <c:numCache>
                <c:formatCode>0%</c:formatCode>
                <c:ptCount val="11"/>
                <c:pt idx="0">
                  <c:v>3.5099999999999999E-2</c:v>
                </c:pt>
                <c:pt idx="1">
                  <c:v>0.19989999999999999</c:v>
                </c:pt>
                <c:pt idx="2">
                  <c:v>2.3999999999999998E-3</c:v>
                </c:pt>
                <c:pt idx="3">
                  <c:v>5.9900000000000002E-2</c:v>
                </c:pt>
                <c:pt idx="4">
                  <c:v>8.3799999999999999E-2</c:v>
                </c:pt>
                <c:pt idx="5">
                  <c:v>0.1149</c:v>
                </c:pt>
                <c:pt idx="6">
                  <c:v>5.0599999999999999E-2</c:v>
                </c:pt>
                <c:pt idx="7">
                  <c:v>0.12520000000000001</c:v>
                </c:pt>
                <c:pt idx="8">
                  <c:v>9.9599999999999994E-2</c:v>
                </c:pt>
                <c:pt idx="9">
                  <c:v>2.98E-2</c:v>
                </c:pt>
                <c:pt idx="10">
                  <c:v>6.8999999999999999E-3</c:v>
                </c:pt>
              </c:numCache>
            </c:numRef>
          </c:val>
        </c:ser>
        <c:ser>
          <c:idx val="1"/>
          <c:order val="1"/>
          <c:tx>
            <c:strRef>
              <c:f>'ING ACTIV ROA'!$U$2:$U$3</c:f>
              <c:strCache>
                <c:ptCount val="2"/>
                <c:pt idx="0">
                  <c:v>Promedio ROA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'ING ACTIV ROA'!$K$4:$K$14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COPAC AUSTRO</c:v>
                </c:pt>
              </c:strCache>
            </c:strRef>
          </c:cat>
          <c:val>
            <c:numRef>
              <c:f>'ING ACTIV ROA'!$U$4:$U$14</c:f>
              <c:numCache>
                <c:formatCode>0%</c:formatCode>
                <c:ptCount val="11"/>
                <c:pt idx="0">
                  <c:v>5.4000000000000003E-3</c:v>
                </c:pt>
                <c:pt idx="1">
                  <c:v>1.78E-2</c:v>
                </c:pt>
                <c:pt idx="2">
                  <c:v>1E-4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1.11E-2</c:v>
                </c:pt>
                <c:pt idx="6">
                  <c:v>2.5000000000000001E-3</c:v>
                </c:pt>
                <c:pt idx="7">
                  <c:v>6.4000000000000003E-3</c:v>
                </c:pt>
                <c:pt idx="8">
                  <c:v>1.41E-2</c:v>
                </c:pt>
                <c:pt idx="9">
                  <c:v>2.0999999999999999E-3</c:v>
                </c:pt>
                <c:pt idx="10">
                  <c:v>5.9999999999999995E-4</c:v>
                </c:pt>
              </c:numCache>
            </c:numRef>
          </c:val>
        </c:ser>
        <c:ser>
          <c:idx val="2"/>
          <c:order val="2"/>
          <c:tx>
            <c:strRef>
              <c:f>'ING ACTIV ROA'!$AA$2:$AA$3</c:f>
              <c:strCache>
                <c:ptCount val="2"/>
                <c:pt idx="0">
                  <c:v>Promedio ROE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'ING ACTIV ROA'!$K$4:$K$14</c:f>
              <c:strCache>
                <c:ptCount val="11"/>
                <c:pt idx="0">
                  <c:v>29 DE OCTUBRE</c:v>
                </c:pt>
                <c:pt idx="1">
                  <c:v>CACPE PASTAZA</c:v>
                </c:pt>
                <c:pt idx="2">
                  <c:v>CREA</c:v>
                </c:pt>
                <c:pt idx="3">
                  <c:v>ERCO</c:v>
                </c:pt>
                <c:pt idx="4">
                  <c:v>JARDIN AZUAYO</c:v>
                </c:pt>
                <c:pt idx="5">
                  <c:v>JEP</c:v>
                </c:pt>
                <c:pt idx="6">
                  <c:v>LA MERCED</c:v>
                </c:pt>
                <c:pt idx="7">
                  <c:v>POLICIA NACIONAL </c:v>
                </c:pt>
                <c:pt idx="8">
                  <c:v>SAN FRANCISCO</c:v>
                </c:pt>
                <c:pt idx="9">
                  <c:v>CACPE GUALAQUIZA</c:v>
                </c:pt>
                <c:pt idx="10">
                  <c:v>COPAC AUSTRO</c:v>
                </c:pt>
              </c:strCache>
            </c:strRef>
          </c:cat>
          <c:val>
            <c:numRef>
              <c:f>'ING ACTIV ROA'!$AA$4:$AA$14</c:f>
              <c:numCache>
                <c:formatCode>0%</c:formatCode>
                <c:ptCount val="11"/>
                <c:pt idx="0">
                  <c:v>4.1799999999999997E-2</c:v>
                </c:pt>
                <c:pt idx="1">
                  <c:v>9.6699999999999994E-2</c:v>
                </c:pt>
                <c:pt idx="2">
                  <c:v>2.3999999999999998E-3</c:v>
                </c:pt>
                <c:pt idx="3">
                  <c:v>4.7800000000000002E-2</c:v>
                </c:pt>
                <c:pt idx="4">
                  <c:v>5.67E-2</c:v>
                </c:pt>
                <c:pt idx="5">
                  <c:v>0.1075</c:v>
                </c:pt>
                <c:pt idx="6">
                  <c:v>2.2200000000000001E-2</c:v>
                </c:pt>
                <c:pt idx="7">
                  <c:v>3.7100000000000001E-2</c:v>
                </c:pt>
                <c:pt idx="8">
                  <c:v>7.6999999999999999E-2</c:v>
                </c:pt>
                <c:pt idx="9">
                  <c:v>1.7100000000000001E-2</c:v>
                </c:pt>
                <c:pt idx="10">
                  <c:v>4.1000000000000003E-3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870192"/>
        <c:axId val="640870752"/>
      </c:barChart>
      <c:catAx>
        <c:axId val="64087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40870752"/>
        <c:crosses val="autoZero"/>
        <c:auto val="1"/>
        <c:lblAlgn val="ctr"/>
        <c:lblOffset val="100"/>
        <c:noMultiLvlLbl val="0"/>
      </c:catAx>
      <c:valAx>
        <c:axId val="64087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4087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20293486041516"/>
          <c:y val="0.91945857596529701"/>
          <c:w val="0.6247007874015747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BFD3B-B750-4577-95A8-8F01BB81A139}" type="doc">
      <dgm:prSet loTypeId="urn:microsoft.com/office/officeart/2005/8/layout/h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36673D6-2D30-40D3-B463-B06C6F3A2FA8}">
      <dgm:prSet phldrT="[Texto]" custT="1"/>
      <dgm:spPr/>
      <dgm:t>
        <a:bodyPr/>
        <a:lstStyle/>
        <a:p>
          <a:r>
            <a:rPr lang="es-EC" sz="3600" b="1" dirty="0" smtClean="0">
              <a:solidFill>
                <a:srgbClr val="00359E"/>
              </a:solidFill>
              <a:latin typeface="+mj-lt"/>
            </a:rPr>
            <a:t>GENERAL</a:t>
          </a:r>
          <a:endParaRPr lang="es-EC" sz="3600" b="1" dirty="0">
            <a:solidFill>
              <a:srgbClr val="00359E"/>
            </a:solidFill>
            <a:latin typeface="+mj-lt"/>
          </a:endParaRPr>
        </a:p>
      </dgm:t>
    </dgm:pt>
    <dgm:pt modelId="{F5BD96D4-3BBB-4E35-B2EA-063A3F0D5988}" type="parTrans" cxnId="{E40ACE7F-EA3B-4144-94A3-557341C5FBC8}">
      <dgm:prSet/>
      <dgm:spPr/>
      <dgm:t>
        <a:bodyPr/>
        <a:lstStyle/>
        <a:p>
          <a:endParaRPr lang="es-EC"/>
        </a:p>
      </dgm:t>
    </dgm:pt>
    <dgm:pt modelId="{3668B7E3-6919-43AF-A7BF-247A88977FA7}" type="sibTrans" cxnId="{E40ACE7F-EA3B-4144-94A3-557341C5FBC8}">
      <dgm:prSet/>
      <dgm:spPr/>
      <dgm:t>
        <a:bodyPr/>
        <a:lstStyle/>
        <a:p>
          <a:endParaRPr lang="es-EC"/>
        </a:p>
      </dgm:t>
    </dgm:pt>
    <dgm:pt modelId="{0B405BAA-7534-4C40-B0C8-626A0DA6D16A}">
      <dgm:prSet phldrT="[Texto]" custT="1"/>
      <dgm:spPr/>
      <dgm:t>
        <a:bodyPr/>
        <a:lstStyle/>
        <a:p>
          <a:r>
            <a:rPr lang="es-EC" sz="3600" b="1" dirty="0" smtClean="0">
              <a:solidFill>
                <a:srgbClr val="00359E"/>
              </a:solidFill>
              <a:latin typeface="+mj-lt"/>
            </a:rPr>
            <a:t>ESPECÍFICOS</a:t>
          </a:r>
          <a:endParaRPr lang="es-EC" sz="3600" b="1" dirty="0">
            <a:solidFill>
              <a:srgbClr val="00359E"/>
            </a:solidFill>
            <a:latin typeface="+mj-lt"/>
          </a:endParaRPr>
        </a:p>
      </dgm:t>
    </dgm:pt>
    <dgm:pt modelId="{5D17E4FD-26F4-4C6F-B653-7468DD871907}" type="parTrans" cxnId="{BA5A7BC6-9085-4C9E-95B3-BF339CB0FB39}">
      <dgm:prSet/>
      <dgm:spPr/>
      <dgm:t>
        <a:bodyPr/>
        <a:lstStyle/>
        <a:p>
          <a:endParaRPr lang="es-EC"/>
        </a:p>
      </dgm:t>
    </dgm:pt>
    <dgm:pt modelId="{0FB1D1B3-57EC-41A5-9287-B57AFDFBDE5B}" type="sibTrans" cxnId="{BA5A7BC6-9085-4C9E-95B3-BF339CB0FB39}">
      <dgm:prSet/>
      <dgm:spPr/>
      <dgm:t>
        <a:bodyPr/>
        <a:lstStyle/>
        <a:p>
          <a:endParaRPr lang="es-EC"/>
        </a:p>
      </dgm:t>
    </dgm:pt>
    <dgm:pt modelId="{773A2850-4B4A-4014-878B-A6BB269F3A1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 smtClean="0">
              <a:solidFill>
                <a:schemeClr val="tx2">
                  <a:lumMod val="50000"/>
                </a:schemeClr>
              </a:solidFill>
              <a:latin typeface="+mj-lt"/>
            </a:rPr>
            <a:t>Desarrollar el marco teórico y empírico.</a:t>
          </a:r>
          <a:endParaRPr lang="es-EC" sz="180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DCAFB75E-31F2-4E11-826D-414F5037213F}" type="parTrans" cxnId="{3EA66482-0101-46CF-83B3-C1B61FCDA626}">
      <dgm:prSet/>
      <dgm:spPr/>
      <dgm:t>
        <a:bodyPr/>
        <a:lstStyle/>
        <a:p>
          <a:endParaRPr lang="es-EC"/>
        </a:p>
      </dgm:t>
    </dgm:pt>
    <dgm:pt modelId="{6C6F6210-5610-4003-8F2F-0F8239FA0BA0}" type="sibTrans" cxnId="{3EA66482-0101-46CF-83B3-C1B61FCDA626}">
      <dgm:prSet/>
      <dgm:spPr/>
      <dgm:t>
        <a:bodyPr/>
        <a:lstStyle/>
        <a:p>
          <a:endParaRPr lang="es-EC"/>
        </a:p>
      </dgm:t>
    </dgm:pt>
    <dgm:pt modelId="{341DF1A9-D8FA-43B2-B390-D0AF7DD03C4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 smtClean="0">
              <a:solidFill>
                <a:schemeClr val="tx2">
                  <a:lumMod val="50000"/>
                </a:schemeClr>
              </a:solidFill>
              <a:latin typeface="+mj-lt"/>
            </a:rPr>
            <a:t>Diagnosticar la situación financiera.</a:t>
          </a:r>
          <a:endParaRPr lang="es-EC" sz="180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E1DF826B-BFDB-43E4-B2E9-5186D0834C35}" type="parTrans" cxnId="{85AFF2E3-C8A0-43AE-8FAB-8C7C1A5E145F}">
      <dgm:prSet/>
      <dgm:spPr/>
      <dgm:t>
        <a:bodyPr/>
        <a:lstStyle/>
        <a:p>
          <a:endParaRPr lang="es-EC"/>
        </a:p>
      </dgm:t>
    </dgm:pt>
    <dgm:pt modelId="{5D481C54-668F-46D3-8574-ACE4390D6B2B}" type="sibTrans" cxnId="{85AFF2E3-C8A0-43AE-8FAB-8C7C1A5E145F}">
      <dgm:prSet/>
      <dgm:spPr/>
      <dgm:t>
        <a:bodyPr/>
        <a:lstStyle/>
        <a:p>
          <a:endParaRPr lang="es-EC"/>
        </a:p>
      </dgm:t>
    </dgm:pt>
    <dgm:pt modelId="{1E728032-F459-490E-AFAC-73ABB61F6CA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 smtClean="0">
              <a:solidFill>
                <a:schemeClr val="tx2">
                  <a:lumMod val="50000"/>
                </a:schemeClr>
              </a:solidFill>
              <a:latin typeface="+mj-lt"/>
            </a:rPr>
            <a:t>Identificar las correlaciones existentes.</a:t>
          </a:r>
        </a:p>
      </dgm:t>
    </dgm:pt>
    <dgm:pt modelId="{ACA511C9-7A4B-42B8-A2A0-26F5D9062E72}" type="parTrans" cxnId="{1DA65CD9-E5AB-4FCB-BA9F-DCBABCC2FACE}">
      <dgm:prSet/>
      <dgm:spPr/>
      <dgm:t>
        <a:bodyPr/>
        <a:lstStyle/>
        <a:p>
          <a:endParaRPr lang="es-EC"/>
        </a:p>
      </dgm:t>
    </dgm:pt>
    <dgm:pt modelId="{24A7F34E-5C88-44DE-88CC-10DE6779FEE3}" type="sibTrans" cxnId="{1DA65CD9-E5AB-4FCB-BA9F-DCBABCC2FACE}">
      <dgm:prSet/>
      <dgm:spPr/>
      <dgm:t>
        <a:bodyPr/>
        <a:lstStyle/>
        <a:p>
          <a:endParaRPr lang="es-EC"/>
        </a:p>
      </dgm:t>
    </dgm:pt>
    <dgm:pt modelId="{E60E52F2-4DC8-41D8-96C2-6ED4B32D43DB}">
      <dgm:prSet phldrT="[Texto]" custT="1"/>
      <dgm:spPr/>
      <dgm:t>
        <a:bodyPr/>
        <a:lstStyle/>
        <a:p>
          <a:endParaRPr lang="es-EC" sz="200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8B1735F3-94F4-4731-B92E-5A95BBD84EBD}" type="parTrans" cxnId="{10BFDAF1-9457-4BDD-B15B-C7B26FB1D827}">
      <dgm:prSet/>
      <dgm:spPr/>
      <dgm:t>
        <a:bodyPr/>
        <a:lstStyle/>
        <a:p>
          <a:endParaRPr lang="es-EC"/>
        </a:p>
      </dgm:t>
    </dgm:pt>
    <dgm:pt modelId="{955E59D4-C62A-481B-B20A-554D506F2014}" type="sibTrans" cxnId="{10BFDAF1-9457-4BDD-B15B-C7B26FB1D827}">
      <dgm:prSet/>
      <dgm:spPr/>
      <dgm:t>
        <a:bodyPr/>
        <a:lstStyle/>
        <a:p>
          <a:endParaRPr lang="es-EC"/>
        </a:p>
      </dgm:t>
    </dgm:pt>
    <dgm:pt modelId="{64219393-89AD-44F7-A0D5-9D06BE4E8CF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2">
                  <a:lumMod val="50000"/>
                </a:schemeClr>
              </a:solidFill>
              <a:latin typeface="+mj-lt"/>
            </a:rPr>
            <a:t>Evaluar la incidencia del crédito en los activos, ingresos y rentabilidad de las Cooperativas de Ahorro y Crédito del segmento 1 y 2 de la ciudad de Macas, período 2018-2020.</a:t>
          </a:r>
          <a:endParaRPr lang="es-EC" sz="200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C625E414-FC7C-48EB-B37B-632421B0FB9C}" type="parTrans" cxnId="{BE0406C9-BC32-4C5F-84DD-5F7C643E3922}">
      <dgm:prSet/>
      <dgm:spPr/>
      <dgm:t>
        <a:bodyPr/>
        <a:lstStyle/>
        <a:p>
          <a:endParaRPr lang="es-EC"/>
        </a:p>
      </dgm:t>
    </dgm:pt>
    <dgm:pt modelId="{03693A01-F96B-45E4-9FFD-087326C18D89}" type="sibTrans" cxnId="{BE0406C9-BC32-4C5F-84DD-5F7C643E3922}">
      <dgm:prSet/>
      <dgm:spPr/>
      <dgm:t>
        <a:bodyPr/>
        <a:lstStyle/>
        <a:p>
          <a:endParaRPr lang="es-EC"/>
        </a:p>
      </dgm:t>
    </dgm:pt>
    <dgm:pt modelId="{747A2EC1-2625-46B7-8A59-8D6BD23666C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 smtClean="0">
              <a:solidFill>
                <a:schemeClr val="tx2">
                  <a:lumMod val="50000"/>
                </a:schemeClr>
              </a:solidFill>
              <a:latin typeface="+mj-lt"/>
            </a:rPr>
            <a:t>Establecer un modelo estadístico financiero.</a:t>
          </a:r>
        </a:p>
      </dgm:t>
    </dgm:pt>
    <dgm:pt modelId="{433778C8-ADA7-43C1-B165-D7CEAF655270}" type="parTrans" cxnId="{7DDF5EF8-304B-4E30-9522-7DD39A9DDEFB}">
      <dgm:prSet/>
      <dgm:spPr/>
      <dgm:t>
        <a:bodyPr/>
        <a:lstStyle/>
        <a:p>
          <a:endParaRPr lang="es-EC"/>
        </a:p>
      </dgm:t>
    </dgm:pt>
    <dgm:pt modelId="{B8EB1D30-9D92-4073-BA94-A96CFE167096}" type="sibTrans" cxnId="{7DDF5EF8-304B-4E30-9522-7DD39A9DDEFB}">
      <dgm:prSet/>
      <dgm:spPr/>
      <dgm:t>
        <a:bodyPr/>
        <a:lstStyle/>
        <a:p>
          <a:endParaRPr lang="es-EC"/>
        </a:p>
      </dgm:t>
    </dgm:pt>
    <dgm:pt modelId="{D8461814-1B54-4A35-AFFE-503BE4B1F7ED}" type="pres">
      <dgm:prSet presAssocID="{B89BFD3B-B750-4577-95A8-8F01BB81A13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4E3517E-45B6-4D7A-8E68-AB454EC0157E}" type="pres">
      <dgm:prSet presAssocID="{436673D6-2D30-40D3-B463-B06C6F3A2FA8}" presName="compositeNode" presStyleCnt="0">
        <dgm:presLayoutVars>
          <dgm:bulletEnabled val="1"/>
        </dgm:presLayoutVars>
      </dgm:prSet>
      <dgm:spPr/>
    </dgm:pt>
    <dgm:pt modelId="{11299397-DDD0-4D2B-817E-D8975A7863EA}" type="pres">
      <dgm:prSet presAssocID="{436673D6-2D30-40D3-B463-B06C6F3A2FA8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s-EC"/>
        </a:p>
      </dgm:t>
    </dgm:pt>
    <dgm:pt modelId="{B08BD7E0-FF0F-43E1-823E-6619EAC7A509}" type="pres">
      <dgm:prSet presAssocID="{436673D6-2D30-40D3-B463-B06C6F3A2FA8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EE3B67-ADC7-4FF3-9604-3EA18E2C392D}" type="pres">
      <dgm:prSet presAssocID="{436673D6-2D30-40D3-B463-B06C6F3A2FA8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80A59A-5FA1-4BA4-B9A1-8908991A86CB}" type="pres">
      <dgm:prSet presAssocID="{3668B7E3-6919-43AF-A7BF-247A88977FA7}" presName="sibTrans" presStyleCnt="0"/>
      <dgm:spPr/>
    </dgm:pt>
    <dgm:pt modelId="{3B0E4329-EE88-4923-B4CD-A1CD4F70498A}" type="pres">
      <dgm:prSet presAssocID="{0B405BAA-7534-4C40-B0C8-626A0DA6D16A}" presName="compositeNode" presStyleCnt="0">
        <dgm:presLayoutVars>
          <dgm:bulletEnabled val="1"/>
        </dgm:presLayoutVars>
      </dgm:prSet>
      <dgm:spPr/>
    </dgm:pt>
    <dgm:pt modelId="{7AAFEB72-656B-4AD0-B190-0EE94BE8FDB3}" type="pres">
      <dgm:prSet presAssocID="{0B405BAA-7534-4C40-B0C8-626A0DA6D16A}" presName="imag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C"/>
        </a:p>
      </dgm:t>
    </dgm:pt>
    <dgm:pt modelId="{06D11C6B-0CF9-4F82-8E1A-94F25B8B5D28}" type="pres">
      <dgm:prSet presAssocID="{0B405BAA-7534-4C40-B0C8-626A0DA6D16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36C038-D3BC-4E45-9ED0-E47EECBBB7BA}" type="pres">
      <dgm:prSet presAssocID="{0B405BAA-7534-4C40-B0C8-626A0DA6D16A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5A7BC6-9085-4C9E-95B3-BF339CB0FB39}" srcId="{B89BFD3B-B750-4577-95A8-8F01BB81A139}" destId="{0B405BAA-7534-4C40-B0C8-626A0DA6D16A}" srcOrd="1" destOrd="0" parTransId="{5D17E4FD-26F4-4C6F-B653-7468DD871907}" sibTransId="{0FB1D1B3-57EC-41A5-9287-B57AFDFBDE5B}"/>
    <dgm:cxn modelId="{0977A74C-11A4-4823-B6DE-A9A50A2519AC}" type="presOf" srcId="{773A2850-4B4A-4014-878B-A6BB269F3A18}" destId="{06D11C6B-0CF9-4F82-8E1A-94F25B8B5D28}" srcOrd="0" destOrd="0" presId="urn:microsoft.com/office/officeart/2005/8/layout/hList2"/>
    <dgm:cxn modelId="{7DDF5EF8-304B-4E30-9522-7DD39A9DDEFB}" srcId="{0B405BAA-7534-4C40-B0C8-626A0DA6D16A}" destId="{747A2EC1-2625-46B7-8A59-8D6BD23666C6}" srcOrd="3" destOrd="0" parTransId="{433778C8-ADA7-43C1-B165-D7CEAF655270}" sibTransId="{B8EB1D30-9D92-4073-BA94-A96CFE167096}"/>
    <dgm:cxn modelId="{AB29BB13-1BB7-4661-8DCE-ED06EEFB0E2B}" type="presOf" srcId="{0B405BAA-7534-4C40-B0C8-626A0DA6D16A}" destId="{F436C038-D3BC-4E45-9ED0-E47EECBBB7BA}" srcOrd="0" destOrd="0" presId="urn:microsoft.com/office/officeart/2005/8/layout/hList2"/>
    <dgm:cxn modelId="{1CD940F3-DA92-4C00-836D-E1E2344A5A45}" type="presOf" srcId="{436673D6-2D30-40D3-B463-B06C6F3A2FA8}" destId="{05EE3B67-ADC7-4FF3-9604-3EA18E2C392D}" srcOrd="0" destOrd="0" presId="urn:microsoft.com/office/officeart/2005/8/layout/hList2"/>
    <dgm:cxn modelId="{85AFF2E3-C8A0-43AE-8FAB-8C7C1A5E145F}" srcId="{0B405BAA-7534-4C40-B0C8-626A0DA6D16A}" destId="{341DF1A9-D8FA-43B2-B390-D0AF7DD03C4A}" srcOrd="1" destOrd="0" parTransId="{E1DF826B-BFDB-43E4-B2E9-5186D0834C35}" sibTransId="{5D481C54-668F-46D3-8574-ACE4390D6B2B}"/>
    <dgm:cxn modelId="{1DA65CD9-E5AB-4FCB-BA9F-DCBABCC2FACE}" srcId="{0B405BAA-7534-4C40-B0C8-626A0DA6D16A}" destId="{1E728032-F459-490E-AFAC-73ABB61F6CAE}" srcOrd="2" destOrd="0" parTransId="{ACA511C9-7A4B-42B8-A2A0-26F5D9062E72}" sibTransId="{24A7F34E-5C88-44DE-88CC-10DE6779FEE3}"/>
    <dgm:cxn modelId="{D1ECFDB1-EF00-436C-A8D0-553624F50D73}" type="presOf" srcId="{341DF1A9-D8FA-43B2-B390-D0AF7DD03C4A}" destId="{06D11C6B-0CF9-4F82-8E1A-94F25B8B5D28}" srcOrd="0" destOrd="1" presId="urn:microsoft.com/office/officeart/2005/8/layout/hList2"/>
    <dgm:cxn modelId="{10BFDAF1-9457-4BDD-B15B-C7B26FB1D827}" srcId="{436673D6-2D30-40D3-B463-B06C6F3A2FA8}" destId="{E60E52F2-4DC8-41D8-96C2-6ED4B32D43DB}" srcOrd="0" destOrd="0" parTransId="{8B1735F3-94F4-4731-B92E-5A95BBD84EBD}" sibTransId="{955E59D4-C62A-481B-B20A-554D506F2014}"/>
    <dgm:cxn modelId="{3EA66482-0101-46CF-83B3-C1B61FCDA626}" srcId="{0B405BAA-7534-4C40-B0C8-626A0DA6D16A}" destId="{773A2850-4B4A-4014-878B-A6BB269F3A18}" srcOrd="0" destOrd="0" parTransId="{DCAFB75E-31F2-4E11-826D-414F5037213F}" sibTransId="{6C6F6210-5610-4003-8F2F-0F8239FA0BA0}"/>
    <dgm:cxn modelId="{D89F531C-B7C6-46EB-AA71-4627CFB1FD5B}" type="presOf" srcId="{E60E52F2-4DC8-41D8-96C2-6ED4B32D43DB}" destId="{B08BD7E0-FF0F-43E1-823E-6619EAC7A509}" srcOrd="0" destOrd="0" presId="urn:microsoft.com/office/officeart/2005/8/layout/hList2"/>
    <dgm:cxn modelId="{BE0406C9-BC32-4C5F-84DD-5F7C643E3922}" srcId="{436673D6-2D30-40D3-B463-B06C6F3A2FA8}" destId="{64219393-89AD-44F7-A0D5-9D06BE4E8CF0}" srcOrd="1" destOrd="0" parTransId="{C625E414-FC7C-48EB-B37B-632421B0FB9C}" sibTransId="{03693A01-F96B-45E4-9FFD-087326C18D89}"/>
    <dgm:cxn modelId="{E40ACE7F-EA3B-4144-94A3-557341C5FBC8}" srcId="{B89BFD3B-B750-4577-95A8-8F01BB81A139}" destId="{436673D6-2D30-40D3-B463-B06C6F3A2FA8}" srcOrd="0" destOrd="0" parTransId="{F5BD96D4-3BBB-4E35-B2EA-063A3F0D5988}" sibTransId="{3668B7E3-6919-43AF-A7BF-247A88977FA7}"/>
    <dgm:cxn modelId="{5A953E49-C999-4752-A2E4-F58EAD1DE54D}" type="presOf" srcId="{1E728032-F459-490E-AFAC-73ABB61F6CAE}" destId="{06D11C6B-0CF9-4F82-8E1A-94F25B8B5D28}" srcOrd="0" destOrd="2" presId="urn:microsoft.com/office/officeart/2005/8/layout/hList2"/>
    <dgm:cxn modelId="{7A106A7E-2DD3-4A11-B6C3-49F18EA7CCD9}" type="presOf" srcId="{B89BFD3B-B750-4577-95A8-8F01BB81A139}" destId="{D8461814-1B54-4A35-AFFE-503BE4B1F7ED}" srcOrd="0" destOrd="0" presId="urn:microsoft.com/office/officeart/2005/8/layout/hList2"/>
    <dgm:cxn modelId="{BC7E6014-196A-4FB1-9D58-EDB8BC740BCD}" type="presOf" srcId="{747A2EC1-2625-46B7-8A59-8D6BD23666C6}" destId="{06D11C6B-0CF9-4F82-8E1A-94F25B8B5D28}" srcOrd="0" destOrd="3" presId="urn:microsoft.com/office/officeart/2005/8/layout/hList2"/>
    <dgm:cxn modelId="{9F445D8C-AEE7-463D-A0C1-651CD55B536B}" type="presOf" srcId="{64219393-89AD-44F7-A0D5-9D06BE4E8CF0}" destId="{B08BD7E0-FF0F-43E1-823E-6619EAC7A509}" srcOrd="0" destOrd="1" presId="urn:microsoft.com/office/officeart/2005/8/layout/hList2"/>
    <dgm:cxn modelId="{64AF7F07-B579-4086-912B-B4C71A4A227C}" type="presParOf" srcId="{D8461814-1B54-4A35-AFFE-503BE4B1F7ED}" destId="{14E3517E-45B6-4D7A-8E68-AB454EC0157E}" srcOrd="0" destOrd="0" presId="urn:microsoft.com/office/officeart/2005/8/layout/hList2"/>
    <dgm:cxn modelId="{BE4C7BFB-FFBA-4FD2-AB5B-2506BA0A1BBA}" type="presParOf" srcId="{14E3517E-45B6-4D7A-8E68-AB454EC0157E}" destId="{11299397-DDD0-4D2B-817E-D8975A7863EA}" srcOrd="0" destOrd="0" presId="urn:microsoft.com/office/officeart/2005/8/layout/hList2"/>
    <dgm:cxn modelId="{13CA99CE-98F0-4298-9F34-9E4C62D2BC96}" type="presParOf" srcId="{14E3517E-45B6-4D7A-8E68-AB454EC0157E}" destId="{B08BD7E0-FF0F-43E1-823E-6619EAC7A509}" srcOrd="1" destOrd="0" presId="urn:microsoft.com/office/officeart/2005/8/layout/hList2"/>
    <dgm:cxn modelId="{A2D6D04C-B6FA-4897-A54B-DA7EAE9397D8}" type="presParOf" srcId="{14E3517E-45B6-4D7A-8E68-AB454EC0157E}" destId="{05EE3B67-ADC7-4FF3-9604-3EA18E2C392D}" srcOrd="2" destOrd="0" presId="urn:microsoft.com/office/officeart/2005/8/layout/hList2"/>
    <dgm:cxn modelId="{6C73CD1B-6249-49A1-989A-90C70CE6CCE3}" type="presParOf" srcId="{D8461814-1B54-4A35-AFFE-503BE4B1F7ED}" destId="{3A80A59A-5FA1-4BA4-B9A1-8908991A86CB}" srcOrd="1" destOrd="0" presId="urn:microsoft.com/office/officeart/2005/8/layout/hList2"/>
    <dgm:cxn modelId="{9076D310-4529-4DCB-A73D-24A6E69122B4}" type="presParOf" srcId="{D8461814-1B54-4A35-AFFE-503BE4B1F7ED}" destId="{3B0E4329-EE88-4923-B4CD-A1CD4F70498A}" srcOrd="2" destOrd="0" presId="urn:microsoft.com/office/officeart/2005/8/layout/hList2"/>
    <dgm:cxn modelId="{BC9AAC87-1834-4EB9-A3AA-0B10A2EB80DD}" type="presParOf" srcId="{3B0E4329-EE88-4923-B4CD-A1CD4F70498A}" destId="{7AAFEB72-656B-4AD0-B190-0EE94BE8FDB3}" srcOrd="0" destOrd="0" presId="urn:microsoft.com/office/officeart/2005/8/layout/hList2"/>
    <dgm:cxn modelId="{464B8F95-6370-4247-8B33-5CE1C35D13D1}" type="presParOf" srcId="{3B0E4329-EE88-4923-B4CD-A1CD4F70498A}" destId="{06D11C6B-0CF9-4F82-8E1A-94F25B8B5D28}" srcOrd="1" destOrd="0" presId="urn:microsoft.com/office/officeart/2005/8/layout/hList2"/>
    <dgm:cxn modelId="{F373D5DA-9C59-4BF4-8AE6-10B9612A910C}" type="presParOf" srcId="{3B0E4329-EE88-4923-B4CD-A1CD4F70498A}" destId="{F436C038-D3BC-4E45-9ED0-E47EECBBB7B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EF6750-7102-46F2-91D0-B3966B5E26DE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B376E7B5-739A-4268-8A9E-8FC91E225E33}">
      <dgm:prSet phldrT="[Texto]"/>
      <dgm:spPr/>
      <dgm:t>
        <a:bodyPr/>
        <a:lstStyle/>
        <a:p>
          <a:r>
            <a:rPr lang="es-EC" dirty="0" smtClean="0"/>
            <a:t>29 DE OCTUBRE</a:t>
          </a:r>
          <a:endParaRPr lang="es-EC" dirty="0"/>
        </a:p>
      </dgm:t>
    </dgm:pt>
    <dgm:pt modelId="{492C8398-BA11-47FD-A64A-9AEBF1CEE77E}" type="parTrans" cxnId="{BB6B1B98-3392-4469-9210-8D7DF2E5BC79}">
      <dgm:prSet/>
      <dgm:spPr/>
      <dgm:t>
        <a:bodyPr/>
        <a:lstStyle/>
        <a:p>
          <a:endParaRPr lang="es-EC"/>
        </a:p>
      </dgm:t>
    </dgm:pt>
    <dgm:pt modelId="{10D8A40E-022C-465D-BFCE-4A6382121F2F}" type="sibTrans" cxnId="{BB6B1B98-3392-4469-9210-8D7DF2E5BC79}">
      <dgm:prSet/>
      <dgm:spPr/>
      <dgm:t>
        <a:bodyPr/>
        <a:lstStyle/>
        <a:p>
          <a:endParaRPr lang="es-EC"/>
        </a:p>
      </dgm:t>
    </dgm:pt>
    <dgm:pt modelId="{9D333B72-7463-4F2B-BEB1-7F07BADD43B8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Quito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1103EC29-4A48-46C2-9DBF-06145A301F0C}" type="parTrans" cxnId="{D4C6B47B-B668-48CB-8B2F-D87708CFD31B}">
      <dgm:prSet/>
      <dgm:spPr/>
      <dgm:t>
        <a:bodyPr/>
        <a:lstStyle/>
        <a:p>
          <a:endParaRPr lang="es-EC"/>
        </a:p>
      </dgm:t>
    </dgm:pt>
    <dgm:pt modelId="{584E5620-5CB3-4C17-BCC9-48DD55EA740E}" type="sibTrans" cxnId="{D4C6B47B-B668-48CB-8B2F-D87708CFD31B}">
      <dgm:prSet/>
      <dgm:spPr/>
      <dgm:t>
        <a:bodyPr/>
        <a:lstStyle/>
        <a:p>
          <a:endParaRPr lang="es-EC"/>
        </a:p>
      </dgm:t>
    </dgm:pt>
    <dgm:pt modelId="{B66C49C2-A4CB-4615-AE1F-C892EDE97759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1967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4D9722B4-E0D1-4B6A-83B4-20053CE0DF05}" type="parTrans" cxnId="{DCF81C39-F0AB-45F6-B64D-43E7041AED29}">
      <dgm:prSet/>
      <dgm:spPr/>
      <dgm:t>
        <a:bodyPr/>
        <a:lstStyle/>
        <a:p>
          <a:endParaRPr lang="es-EC"/>
        </a:p>
      </dgm:t>
    </dgm:pt>
    <dgm:pt modelId="{8B8462AF-BDEB-4472-B2D5-1DE0AA93C66D}" type="sibTrans" cxnId="{DCF81C39-F0AB-45F6-B64D-43E7041AED29}">
      <dgm:prSet/>
      <dgm:spPr/>
      <dgm:t>
        <a:bodyPr/>
        <a:lstStyle/>
        <a:p>
          <a:endParaRPr lang="es-EC"/>
        </a:p>
      </dgm:t>
    </dgm:pt>
    <dgm:pt modelId="{2A3AA6F1-F799-4990-9F25-814BDC0A9FEC}">
      <dgm:prSet phldrT="[Texto]"/>
      <dgm:spPr/>
      <dgm:t>
        <a:bodyPr/>
        <a:lstStyle/>
        <a:p>
          <a:r>
            <a:rPr lang="es-EC" dirty="0" smtClean="0"/>
            <a:t>CACPE PASTAZA</a:t>
          </a:r>
          <a:endParaRPr lang="es-EC" dirty="0"/>
        </a:p>
      </dgm:t>
    </dgm:pt>
    <dgm:pt modelId="{57D80E92-FBA2-4896-910E-EB101AAA966E}" type="parTrans" cxnId="{4C148B65-F32E-4258-95F3-7AA4CE03657D}">
      <dgm:prSet/>
      <dgm:spPr/>
      <dgm:t>
        <a:bodyPr/>
        <a:lstStyle/>
        <a:p>
          <a:endParaRPr lang="es-EC"/>
        </a:p>
      </dgm:t>
    </dgm:pt>
    <dgm:pt modelId="{E7BE161E-DE39-41B3-9319-2717E05DFF24}" type="sibTrans" cxnId="{4C148B65-F32E-4258-95F3-7AA4CE03657D}">
      <dgm:prSet/>
      <dgm:spPr/>
      <dgm:t>
        <a:bodyPr/>
        <a:lstStyle/>
        <a:p>
          <a:endParaRPr lang="es-EC"/>
        </a:p>
      </dgm:t>
    </dgm:pt>
    <dgm:pt modelId="{2DD516C4-4F8F-410C-8CEC-56232F2188B6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Pastaza 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4A139DA3-C291-441C-8CA6-C4477E5CD1CD}" type="parTrans" cxnId="{47732075-5188-42F3-99DE-570EA46E2073}">
      <dgm:prSet/>
      <dgm:spPr/>
      <dgm:t>
        <a:bodyPr/>
        <a:lstStyle/>
        <a:p>
          <a:endParaRPr lang="es-EC"/>
        </a:p>
      </dgm:t>
    </dgm:pt>
    <dgm:pt modelId="{FC862358-5B49-475D-914D-986F54425660}" type="sibTrans" cxnId="{47732075-5188-42F3-99DE-570EA46E2073}">
      <dgm:prSet/>
      <dgm:spPr/>
      <dgm:t>
        <a:bodyPr/>
        <a:lstStyle/>
        <a:p>
          <a:endParaRPr lang="es-EC"/>
        </a:p>
      </dgm:t>
    </dgm:pt>
    <dgm:pt modelId="{24200884-6ED5-48F2-89F1-35AF99B774B0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1986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794503F1-5AFB-4BB2-8650-00487195DC75}" type="parTrans" cxnId="{98C9F3BB-2236-4506-BF6D-FF6EF0E63839}">
      <dgm:prSet/>
      <dgm:spPr/>
      <dgm:t>
        <a:bodyPr/>
        <a:lstStyle/>
        <a:p>
          <a:endParaRPr lang="es-EC"/>
        </a:p>
      </dgm:t>
    </dgm:pt>
    <dgm:pt modelId="{17B4189C-8CB9-4D1A-927A-FAA927896336}" type="sibTrans" cxnId="{98C9F3BB-2236-4506-BF6D-FF6EF0E63839}">
      <dgm:prSet/>
      <dgm:spPr/>
      <dgm:t>
        <a:bodyPr/>
        <a:lstStyle/>
        <a:p>
          <a:endParaRPr lang="es-EC"/>
        </a:p>
      </dgm:t>
    </dgm:pt>
    <dgm:pt modelId="{FD837827-8B11-4313-8903-CE5E0FA5FC21}">
      <dgm:prSet phldrT="[Texto]"/>
      <dgm:spPr/>
      <dgm:t>
        <a:bodyPr/>
        <a:lstStyle/>
        <a:p>
          <a:r>
            <a:rPr lang="es-EC" dirty="0" smtClean="0"/>
            <a:t>CREA</a:t>
          </a:r>
          <a:endParaRPr lang="es-EC" dirty="0"/>
        </a:p>
      </dgm:t>
    </dgm:pt>
    <dgm:pt modelId="{9BD0FA48-550F-4F06-AD0D-DCF1553A4CD4}" type="parTrans" cxnId="{FB5C9A2D-CE1F-409B-ABDE-388193F0AAB6}">
      <dgm:prSet/>
      <dgm:spPr/>
      <dgm:t>
        <a:bodyPr/>
        <a:lstStyle/>
        <a:p>
          <a:endParaRPr lang="es-EC"/>
        </a:p>
      </dgm:t>
    </dgm:pt>
    <dgm:pt modelId="{E515E1DB-E083-4535-90C5-C6FA16DC9E3B}" type="sibTrans" cxnId="{FB5C9A2D-CE1F-409B-ABDE-388193F0AAB6}">
      <dgm:prSet/>
      <dgm:spPr/>
      <dgm:t>
        <a:bodyPr/>
        <a:lstStyle/>
        <a:p>
          <a:endParaRPr lang="es-EC"/>
        </a:p>
      </dgm:t>
    </dgm:pt>
    <dgm:pt modelId="{2B09CCF9-B903-4C19-B4AC-313DD9A0DB1F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Azuay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752A7DF9-0F6E-479B-9C54-723D72AE5AFB}" type="parTrans" cxnId="{F3F06A69-878F-4058-B518-F191C5B7B500}">
      <dgm:prSet/>
      <dgm:spPr/>
      <dgm:t>
        <a:bodyPr/>
        <a:lstStyle/>
        <a:p>
          <a:endParaRPr lang="es-EC"/>
        </a:p>
      </dgm:t>
    </dgm:pt>
    <dgm:pt modelId="{A1EDDDD2-9EC0-4B33-94E4-77E2475D318F}" type="sibTrans" cxnId="{F3F06A69-878F-4058-B518-F191C5B7B500}">
      <dgm:prSet/>
      <dgm:spPr/>
      <dgm:t>
        <a:bodyPr/>
        <a:lstStyle/>
        <a:p>
          <a:endParaRPr lang="es-EC"/>
        </a:p>
      </dgm:t>
    </dgm:pt>
    <dgm:pt modelId="{C9A45092-AE32-4327-B27E-075A9A3AD204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1964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0D196EEA-A7B8-43FC-88A4-802F01688239}" type="parTrans" cxnId="{101CD8FB-038B-451C-84F7-8CF72F715B7C}">
      <dgm:prSet/>
      <dgm:spPr/>
      <dgm:t>
        <a:bodyPr/>
        <a:lstStyle/>
        <a:p>
          <a:endParaRPr lang="es-EC"/>
        </a:p>
      </dgm:t>
    </dgm:pt>
    <dgm:pt modelId="{AF3408F2-3A09-40A3-924D-8E3188CB0C0A}" type="sibTrans" cxnId="{101CD8FB-038B-451C-84F7-8CF72F715B7C}">
      <dgm:prSet/>
      <dgm:spPr/>
      <dgm:t>
        <a:bodyPr/>
        <a:lstStyle/>
        <a:p>
          <a:endParaRPr lang="es-EC"/>
        </a:p>
      </dgm:t>
    </dgm:pt>
    <dgm:pt modelId="{2FAF4BFF-BF2D-49D4-824F-A9BA1166BD91}">
      <dgm:prSet phldrT="[Texto]"/>
      <dgm:spPr/>
      <dgm:t>
        <a:bodyPr/>
        <a:lstStyle/>
        <a:p>
          <a:r>
            <a:rPr lang="es-EC" dirty="0" smtClean="0"/>
            <a:t>ERCO</a:t>
          </a:r>
          <a:endParaRPr lang="es-EC" dirty="0"/>
        </a:p>
      </dgm:t>
    </dgm:pt>
    <dgm:pt modelId="{A542D17C-99B4-4682-AD27-AE046A4EE2F0}" type="parTrans" cxnId="{C036C98E-7D6C-46D7-9A6C-EFA9FC5266E3}">
      <dgm:prSet/>
      <dgm:spPr/>
      <dgm:t>
        <a:bodyPr/>
        <a:lstStyle/>
        <a:p>
          <a:endParaRPr lang="es-EC"/>
        </a:p>
      </dgm:t>
    </dgm:pt>
    <dgm:pt modelId="{A20C9EC7-18FE-4A8D-A8EF-1E0585710B45}" type="sibTrans" cxnId="{C036C98E-7D6C-46D7-9A6C-EFA9FC5266E3}">
      <dgm:prSet/>
      <dgm:spPr/>
      <dgm:t>
        <a:bodyPr/>
        <a:lstStyle/>
        <a:p>
          <a:endParaRPr lang="es-EC"/>
        </a:p>
      </dgm:t>
    </dgm:pt>
    <dgm:pt modelId="{495356E7-9998-4505-9D64-FF7F1E589568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Cuenca 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3123F459-55B8-4346-B463-8800D25E7960}" type="parTrans" cxnId="{5C82F2CC-A78D-409B-82F9-76AEE2E963A0}">
      <dgm:prSet/>
      <dgm:spPr/>
      <dgm:t>
        <a:bodyPr/>
        <a:lstStyle/>
        <a:p>
          <a:endParaRPr lang="es-EC"/>
        </a:p>
      </dgm:t>
    </dgm:pt>
    <dgm:pt modelId="{7FD0D85F-B52E-4B14-9515-037F1859DC58}" type="sibTrans" cxnId="{5C82F2CC-A78D-409B-82F9-76AEE2E963A0}">
      <dgm:prSet/>
      <dgm:spPr/>
      <dgm:t>
        <a:bodyPr/>
        <a:lstStyle/>
        <a:p>
          <a:endParaRPr lang="es-EC"/>
        </a:p>
      </dgm:t>
    </dgm:pt>
    <dgm:pt modelId="{82B873D9-7AD3-4415-8F0E-FF064C2D132C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1964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094C5C8D-A800-41F4-9881-DAD0F4411B90}" type="parTrans" cxnId="{4185210D-EA60-46CC-B181-0584DB1B149D}">
      <dgm:prSet/>
      <dgm:spPr/>
      <dgm:t>
        <a:bodyPr/>
        <a:lstStyle/>
        <a:p>
          <a:endParaRPr lang="es-EC"/>
        </a:p>
      </dgm:t>
    </dgm:pt>
    <dgm:pt modelId="{A0149C54-EB91-4C1F-81D6-0BA16A14E9F3}" type="sibTrans" cxnId="{4185210D-EA60-46CC-B181-0584DB1B149D}">
      <dgm:prSet/>
      <dgm:spPr/>
      <dgm:t>
        <a:bodyPr/>
        <a:lstStyle/>
        <a:p>
          <a:endParaRPr lang="es-EC"/>
        </a:p>
      </dgm:t>
    </dgm:pt>
    <dgm:pt modelId="{2791312C-4CDB-431C-9815-C9877542F325}">
      <dgm:prSet phldrT="[Texto]"/>
      <dgm:spPr/>
      <dgm:t>
        <a:bodyPr/>
        <a:lstStyle/>
        <a:p>
          <a:r>
            <a:rPr lang="es-EC" dirty="0" smtClean="0"/>
            <a:t>JARDIN AZUAYO</a:t>
          </a:r>
          <a:endParaRPr lang="es-EC" dirty="0"/>
        </a:p>
      </dgm:t>
    </dgm:pt>
    <dgm:pt modelId="{B92A5803-9012-4D29-A16B-F4D0A60D372E}" type="parTrans" cxnId="{179AF0EF-F8A7-42FF-986B-7E41CEA9FD59}">
      <dgm:prSet/>
      <dgm:spPr/>
      <dgm:t>
        <a:bodyPr/>
        <a:lstStyle/>
        <a:p>
          <a:endParaRPr lang="es-EC"/>
        </a:p>
      </dgm:t>
    </dgm:pt>
    <dgm:pt modelId="{970315BB-2180-4EA0-9F6E-60FAF712108C}" type="sibTrans" cxnId="{179AF0EF-F8A7-42FF-986B-7E41CEA9FD59}">
      <dgm:prSet/>
      <dgm:spPr/>
      <dgm:t>
        <a:bodyPr/>
        <a:lstStyle/>
        <a:p>
          <a:endParaRPr lang="es-EC"/>
        </a:p>
      </dgm:t>
    </dgm:pt>
    <dgm:pt modelId="{E9872770-47F8-4858-94FF-E816EAFDBFCB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Azuay 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D2E34B06-AAEB-4A6F-B40B-080185A2C218}" type="parTrans" cxnId="{B8A9B0B2-3699-4662-999C-87D37722ED12}">
      <dgm:prSet/>
      <dgm:spPr/>
      <dgm:t>
        <a:bodyPr/>
        <a:lstStyle/>
        <a:p>
          <a:endParaRPr lang="es-EC"/>
        </a:p>
      </dgm:t>
    </dgm:pt>
    <dgm:pt modelId="{5F8E464D-D5E7-4B2C-89EB-9A5DE5D82A62}" type="sibTrans" cxnId="{B8A9B0B2-3699-4662-999C-87D37722ED12}">
      <dgm:prSet/>
      <dgm:spPr/>
      <dgm:t>
        <a:bodyPr/>
        <a:lstStyle/>
        <a:p>
          <a:endParaRPr lang="es-EC"/>
        </a:p>
      </dgm:t>
    </dgm:pt>
    <dgm:pt modelId="{65E74D63-A11B-49F3-9D35-AB10E487A179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1996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16307564-7125-47FC-A2B0-8ED24F8EF678}" type="parTrans" cxnId="{BB87E891-1A09-44C7-89E8-28B0391A3D8E}">
      <dgm:prSet/>
      <dgm:spPr/>
      <dgm:t>
        <a:bodyPr/>
        <a:lstStyle/>
        <a:p>
          <a:endParaRPr lang="es-EC"/>
        </a:p>
      </dgm:t>
    </dgm:pt>
    <dgm:pt modelId="{F8E914E1-06D0-40FF-BC46-91D1245B6A8C}" type="sibTrans" cxnId="{BB87E891-1A09-44C7-89E8-28B0391A3D8E}">
      <dgm:prSet/>
      <dgm:spPr/>
      <dgm:t>
        <a:bodyPr/>
        <a:lstStyle/>
        <a:p>
          <a:endParaRPr lang="es-EC"/>
        </a:p>
      </dgm:t>
    </dgm:pt>
    <dgm:pt modelId="{D71C9C35-2325-4B36-BA94-B30C06CB8E5D}">
      <dgm:prSet phldrT="[Texto]"/>
      <dgm:spPr/>
      <dgm:t>
        <a:bodyPr/>
        <a:lstStyle/>
        <a:p>
          <a:r>
            <a:rPr lang="es-EC" dirty="0" smtClean="0"/>
            <a:t>JEP</a:t>
          </a:r>
          <a:endParaRPr lang="es-EC" dirty="0"/>
        </a:p>
      </dgm:t>
    </dgm:pt>
    <dgm:pt modelId="{A97C136A-B08D-4F28-92A1-8561A4BBBB1D}" type="parTrans" cxnId="{AF045D61-F41C-4D89-87A9-1078D2D5AF89}">
      <dgm:prSet/>
      <dgm:spPr/>
      <dgm:t>
        <a:bodyPr/>
        <a:lstStyle/>
        <a:p>
          <a:endParaRPr lang="es-EC"/>
        </a:p>
      </dgm:t>
    </dgm:pt>
    <dgm:pt modelId="{77E7C041-88A9-4A93-9D99-5352643DFEA6}" type="sibTrans" cxnId="{AF045D61-F41C-4D89-87A9-1078D2D5AF89}">
      <dgm:prSet/>
      <dgm:spPr/>
      <dgm:t>
        <a:bodyPr/>
        <a:lstStyle/>
        <a:p>
          <a:endParaRPr lang="es-EC"/>
        </a:p>
      </dgm:t>
    </dgm:pt>
    <dgm:pt modelId="{C3CB82A3-FB85-4A72-A11E-D4E57F2B0721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Cuenca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10118D2C-BA21-48E4-B828-8C2A7E350561}" type="parTrans" cxnId="{61A3BD5B-A8CD-4EC0-AD9C-3AB4237E69A2}">
      <dgm:prSet/>
      <dgm:spPr/>
      <dgm:t>
        <a:bodyPr/>
        <a:lstStyle/>
        <a:p>
          <a:endParaRPr lang="es-EC"/>
        </a:p>
      </dgm:t>
    </dgm:pt>
    <dgm:pt modelId="{0BB1DFEA-65AE-43CB-9820-365B1D445F1D}" type="sibTrans" cxnId="{61A3BD5B-A8CD-4EC0-AD9C-3AB4237E69A2}">
      <dgm:prSet/>
      <dgm:spPr/>
      <dgm:t>
        <a:bodyPr/>
        <a:lstStyle/>
        <a:p>
          <a:endParaRPr lang="es-EC"/>
        </a:p>
      </dgm:t>
    </dgm:pt>
    <dgm:pt modelId="{BCCDAA4C-EDA6-45D8-AA49-F80631852F91}">
      <dgm:prSet phldrT="[Texto]" custT="1"/>
      <dgm:spPr/>
      <dgm:t>
        <a:bodyPr/>
        <a:lstStyle/>
        <a:p>
          <a:r>
            <a:rPr lang="es-EC" sz="1400" dirty="0" smtClean="0">
              <a:solidFill>
                <a:srgbClr val="002060"/>
              </a:solidFill>
              <a:latin typeface="+mj-lt"/>
            </a:rPr>
            <a:t>1971</a:t>
          </a:r>
          <a:endParaRPr lang="es-EC" sz="1400" dirty="0">
            <a:solidFill>
              <a:srgbClr val="002060"/>
            </a:solidFill>
            <a:latin typeface="+mj-lt"/>
          </a:endParaRPr>
        </a:p>
      </dgm:t>
    </dgm:pt>
    <dgm:pt modelId="{D1DAE34A-B1D9-45FD-90E1-C20E258E095F}" type="parTrans" cxnId="{AE8B7D20-3007-4F48-8819-64E7AB2F411C}">
      <dgm:prSet/>
      <dgm:spPr/>
      <dgm:t>
        <a:bodyPr/>
        <a:lstStyle/>
        <a:p>
          <a:endParaRPr lang="es-EC"/>
        </a:p>
      </dgm:t>
    </dgm:pt>
    <dgm:pt modelId="{803F7DB1-5E7F-4F8F-9E28-77288343B919}" type="sibTrans" cxnId="{AE8B7D20-3007-4F48-8819-64E7AB2F411C}">
      <dgm:prSet/>
      <dgm:spPr/>
      <dgm:t>
        <a:bodyPr/>
        <a:lstStyle/>
        <a:p>
          <a:endParaRPr lang="es-EC"/>
        </a:p>
      </dgm:t>
    </dgm:pt>
    <dgm:pt modelId="{5D0948D3-21B7-4271-B9F4-2EF648EB463D}" type="pres">
      <dgm:prSet presAssocID="{CDEF6750-7102-46F2-91D0-B3966B5E26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174D9E8-84CF-4707-9A67-D97352F8FCDC}" type="pres">
      <dgm:prSet presAssocID="{B376E7B5-739A-4268-8A9E-8FC91E225E33}" presName="linNode" presStyleCnt="0"/>
      <dgm:spPr/>
    </dgm:pt>
    <dgm:pt modelId="{6B7D9E60-8E3E-4E41-A069-387BFC224704}" type="pres">
      <dgm:prSet presAssocID="{B376E7B5-739A-4268-8A9E-8FC91E225E3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A798A4-C43A-4182-B41C-F7198B41764F}" type="pres">
      <dgm:prSet presAssocID="{B376E7B5-739A-4268-8A9E-8FC91E225E3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5E4A73-0295-4A44-A9CD-3D8B80AA4C88}" type="pres">
      <dgm:prSet presAssocID="{10D8A40E-022C-465D-BFCE-4A6382121F2F}" presName="sp" presStyleCnt="0"/>
      <dgm:spPr/>
    </dgm:pt>
    <dgm:pt modelId="{FD4FD13C-D426-4177-B5F0-0E431E87447E}" type="pres">
      <dgm:prSet presAssocID="{2A3AA6F1-F799-4990-9F25-814BDC0A9FEC}" presName="linNode" presStyleCnt="0"/>
      <dgm:spPr/>
    </dgm:pt>
    <dgm:pt modelId="{771B89B8-B83F-4E55-9CAB-7A4BD9A47B81}" type="pres">
      <dgm:prSet presAssocID="{2A3AA6F1-F799-4990-9F25-814BDC0A9FE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0CB46-F8D6-44AB-8A6F-E635A2EBE3D0}" type="pres">
      <dgm:prSet presAssocID="{2A3AA6F1-F799-4990-9F25-814BDC0A9FEC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CD005-AEE2-4167-AED9-2AA9227B1964}" type="pres">
      <dgm:prSet presAssocID="{E7BE161E-DE39-41B3-9319-2717E05DFF24}" presName="sp" presStyleCnt="0"/>
      <dgm:spPr/>
    </dgm:pt>
    <dgm:pt modelId="{943DC7FB-9865-40B7-AD4B-E376496DEA49}" type="pres">
      <dgm:prSet presAssocID="{FD837827-8B11-4313-8903-CE5E0FA5FC21}" presName="linNode" presStyleCnt="0"/>
      <dgm:spPr/>
    </dgm:pt>
    <dgm:pt modelId="{9497A3EA-3421-4A84-AB5C-0C46F30A79DD}" type="pres">
      <dgm:prSet presAssocID="{FD837827-8B11-4313-8903-CE5E0FA5FC2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6FB24E-CC39-49F1-8CEB-1F897A610DDA}" type="pres">
      <dgm:prSet presAssocID="{FD837827-8B11-4313-8903-CE5E0FA5FC2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2B83A1-A45F-43EE-882E-6271ED3EFB86}" type="pres">
      <dgm:prSet presAssocID="{E515E1DB-E083-4535-90C5-C6FA16DC9E3B}" presName="sp" presStyleCnt="0"/>
      <dgm:spPr/>
    </dgm:pt>
    <dgm:pt modelId="{41F675B6-2621-41E8-8B00-4306ACE0E79C}" type="pres">
      <dgm:prSet presAssocID="{2FAF4BFF-BF2D-49D4-824F-A9BA1166BD91}" presName="linNode" presStyleCnt="0"/>
      <dgm:spPr/>
    </dgm:pt>
    <dgm:pt modelId="{C6DAA0A2-7251-4288-8006-DF19D654FECE}" type="pres">
      <dgm:prSet presAssocID="{2FAF4BFF-BF2D-49D4-824F-A9BA1166BD91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C3D489-D68A-4053-B9F9-7190628219BF}" type="pres">
      <dgm:prSet presAssocID="{2FAF4BFF-BF2D-49D4-824F-A9BA1166BD91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586D5-ACC7-4436-9BD2-976073C7A4E0}" type="pres">
      <dgm:prSet presAssocID="{A20C9EC7-18FE-4A8D-A8EF-1E0585710B45}" presName="sp" presStyleCnt="0"/>
      <dgm:spPr/>
    </dgm:pt>
    <dgm:pt modelId="{268941B6-DF3F-42EF-9BC4-E1AD078BB0FD}" type="pres">
      <dgm:prSet presAssocID="{2791312C-4CDB-431C-9815-C9877542F325}" presName="linNode" presStyleCnt="0"/>
      <dgm:spPr/>
    </dgm:pt>
    <dgm:pt modelId="{032708E7-884C-40A2-8466-37E867E56A64}" type="pres">
      <dgm:prSet presAssocID="{2791312C-4CDB-431C-9815-C9877542F325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E8201A-6EDA-4A5C-BE82-83D7479CAAF9}" type="pres">
      <dgm:prSet presAssocID="{2791312C-4CDB-431C-9815-C9877542F325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710245-1792-415A-A565-C7429B8B0E12}" type="pres">
      <dgm:prSet presAssocID="{970315BB-2180-4EA0-9F6E-60FAF712108C}" presName="sp" presStyleCnt="0"/>
      <dgm:spPr/>
    </dgm:pt>
    <dgm:pt modelId="{D0F4AA3F-F075-4672-92EC-A1A29C930860}" type="pres">
      <dgm:prSet presAssocID="{D71C9C35-2325-4B36-BA94-B30C06CB8E5D}" presName="linNode" presStyleCnt="0"/>
      <dgm:spPr/>
    </dgm:pt>
    <dgm:pt modelId="{70B62BB9-996A-4725-A583-7FD15821B6F8}" type="pres">
      <dgm:prSet presAssocID="{D71C9C35-2325-4B36-BA94-B30C06CB8E5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4F1EC9-ADBB-4D27-B47B-06DEA6B1884A}" type="pres">
      <dgm:prSet presAssocID="{D71C9C35-2325-4B36-BA94-B30C06CB8E5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87E891-1A09-44C7-89E8-28B0391A3D8E}" srcId="{2791312C-4CDB-431C-9815-C9877542F325}" destId="{65E74D63-A11B-49F3-9D35-AB10E487A179}" srcOrd="1" destOrd="0" parTransId="{16307564-7125-47FC-A2B0-8ED24F8EF678}" sibTransId="{F8E914E1-06D0-40FF-BC46-91D1245B6A8C}"/>
    <dgm:cxn modelId="{69947052-59E6-4C67-8239-EF4099438566}" type="presOf" srcId="{C3CB82A3-FB85-4A72-A11E-D4E57F2B0721}" destId="{934F1EC9-ADBB-4D27-B47B-06DEA6B1884A}" srcOrd="0" destOrd="0" presId="urn:microsoft.com/office/officeart/2005/8/layout/vList5"/>
    <dgm:cxn modelId="{0B321A0C-4125-4E27-B587-1BCF4004844D}" type="presOf" srcId="{82B873D9-7AD3-4415-8F0E-FF064C2D132C}" destId="{57C3D489-D68A-4053-B9F9-7190628219BF}" srcOrd="0" destOrd="1" presId="urn:microsoft.com/office/officeart/2005/8/layout/vList5"/>
    <dgm:cxn modelId="{179AF0EF-F8A7-42FF-986B-7E41CEA9FD59}" srcId="{CDEF6750-7102-46F2-91D0-B3966B5E26DE}" destId="{2791312C-4CDB-431C-9815-C9877542F325}" srcOrd="4" destOrd="0" parTransId="{B92A5803-9012-4D29-A16B-F4D0A60D372E}" sibTransId="{970315BB-2180-4EA0-9F6E-60FAF712108C}"/>
    <dgm:cxn modelId="{8C6608F9-87D9-4F6F-97A1-6965E7EE4E1E}" type="presOf" srcId="{2B09CCF9-B903-4C19-B4AC-313DD9A0DB1F}" destId="{ED6FB24E-CC39-49F1-8CEB-1F897A610DDA}" srcOrd="0" destOrd="0" presId="urn:microsoft.com/office/officeart/2005/8/layout/vList5"/>
    <dgm:cxn modelId="{8252AE47-B1D1-43D4-B1E7-8A8B8B90C1C0}" type="presOf" srcId="{2FAF4BFF-BF2D-49D4-824F-A9BA1166BD91}" destId="{C6DAA0A2-7251-4288-8006-DF19D654FECE}" srcOrd="0" destOrd="0" presId="urn:microsoft.com/office/officeart/2005/8/layout/vList5"/>
    <dgm:cxn modelId="{5C82F2CC-A78D-409B-82F9-76AEE2E963A0}" srcId="{2FAF4BFF-BF2D-49D4-824F-A9BA1166BD91}" destId="{495356E7-9998-4505-9D64-FF7F1E589568}" srcOrd="0" destOrd="0" parTransId="{3123F459-55B8-4346-B463-8800D25E7960}" sibTransId="{7FD0D85F-B52E-4B14-9515-037F1859DC58}"/>
    <dgm:cxn modelId="{A5625EE7-A968-4AE4-8234-F723420E4309}" type="presOf" srcId="{2A3AA6F1-F799-4990-9F25-814BDC0A9FEC}" destId="{771B89B8-B83F-4E55-9CAB-7A4BD9A47B81}" srcOrd="0" destOrd="0" presId="urn:microsoft.com/office/officeart/2005/8/layout/vList5"/>
    <dgm:cxn modelId="{AE8B7D20-3007-4F48-8819-64E7AB2F411C}" srcId="{D71C9C35-2325-4B36-BA94-B30C06CB8E5D}" destId="{BCCDAA4C-EDA6-45D8-AA49-F80631852F91}" srcOrd="1" destOrd="0" parTransId="{D1DAE34A-B1D9-45FD-90E1-C20E258E095F}" sibTransId="{803F7DB1-5E7F-4F8F-9E28-77288343B919}"/>
    <dgm:cxn modelId="{433B5AAD-E4C3-45ED-8E06-F05B52235E4B}" type="presOf" srcId="{BCCDAA4C-EDA6-45D8-AA49-F80631852F91}" destId="{934F1EC9-ADBB-4D27-B47B-06DEA6B1884A}" srcOrd="0" destOrd="1" presId="urn:microsoft.com/office/officeart/2005/8/layout/vList5"/>
    <dgm:cxn modelId="{34DDB07F-294F-4A32-B56F-AD572EB83717}" type="presOf" srcId="{C9A45092-AE32-4327-B27E-075A9A3AD204}" destId="{ED6FB24E-CC39-49F1-8CEB-1F897A610DDA}" srcOrd="0" destOrd="1" presId="urn:microsoft.com/office/officeart/2005/8/layout/vList5"/>
    <dgm:cxn modelId="{83B1812A-0970-4480-BA24-FCAAE6DE9336}" type="presOf" srcId="{65E74D63-A11B-49F3-9D35-AB10E487A179}" destId="{FCE8201A-6EDA-4A5C-BE82-83D7479CAAF9}" srcOrd="0" destOrd="1" presId="urn:microsoft.com/office/officeart/2005/8/layout/vList5"/>
    <dgm:cxn modelId="{84681060-82B4-44DB-A8DC-75A39FF52301}" type="presOf" srcId="{FD837827-8B11-4313-8903-CE5E0FA5FC21}" destId="{9497A3EA-3421-4A84-AB5C-0C46F30A79DD}" srcOrd="0" destOrd="0" presId="urn:microsoft.com/office/officeart/2005/8/layout/vList5"/>
    <dgm:cxn modelId="{A6BDBB66-3C12-4625-8DA9-5C9997D38454}" type="presOf" srcId="{24200884-6ED5-48F2-89F1-35AF99B774B0}" destId="{B100CB46-F8D6-44AB-8A6F-E635A2EBE3D0}" srcOrd="0" destOrd="1" presId="urn:microsoft.com/office/officeart/2005/8/layout/vList5"/>
    <dgm:cxn modelId="{D4C6B47B-B668-48CB-8B2F-D87708CFD31B}" srcId="{B376E7B5-739A-4268-8A9E-8FC91E225E33}" destId="{9D333B72-7463-4F2B-BEB1-7F07BADD43B8}" srcOrd="0" destOrd="0" parTransId="{1103EC29-4A48-46C2-9DBF-06145A301F0C}" sibTransId="{584E5620-5CB3-4C17-BCC9-48DD55EA740E}"/>
    <dgm:cxn modelId="{F3F06A69-878F-4058-B518-F191C5B7B500}" srcId="{FD837827-8B11-4313-8903-CE5E0FA5FC21}" destId="{2B09CCF9-B903-4C19-B4AC-313DD9A0DB1F}" srcOrd="0" destOrd="0" parTransId="{752A7DF9-0F6E-479B-9C54-723D72AE5AFB}" sibTransId="{A1EDDDD2-9EC0-4B33-94E4-77E2475D318F}"/>
    <dgm:cxn modelId="{E57DDA4C-BBE1-4A11-A159-48925DADA18C}" type="presOf" srcId="{CDEF6750-7102-46F2-91D0-B3966B5E26DE}" destId="{5D0948D3-21B7-4271-B9F4-2EF648EB463D}" srcOrd="0" destOrd="0" presId="urn:microsoft.com/office/officeart/2005/8/layout/vList5"/>
    <dgm:cxn modelId="{98C9F3BB-2236-4506-BF6D-FF6EF0E63839}" srcId="{2A3AA6F1-F799-4990-9F25-814BDC0A9FEC}" destId="{24200884-6ED5-48F2-89F1-35AF99B774B0}" srcOrd="1" destOrd="0" parTransId="{794503F1-5AFB-4BB2-8650-00487195DC75}" sibTransId="{17B4189C-8CB9-4D1A-927A-FAA927896336}"/>
    <dgm:cxn modelId="{7415DEEF-8703-4F6B-8B46-3A1E133C18E0}" type="presOf" srcId="{E9872770-47F8-4858-94FF-E816EAFDBFCB}" destId="{FCE8201A-6EDA-4A5C-BE82-83D7479CAAF9}" srcOrd="0" destOrd="0" presId="urn:microsoft.com/office/officeart/2005/8/layout/vList5"/>
    <dgm:cxn modelId="{DFE88090-C27D-4E88-B6B7-8923FF7F8D39}" type="presOf" srcId="{9D333B72-7463-4F2B-BEB1-7F07BADD43B8}" destId="{FCA798A4-C43A-4182-B41C-F7198B41764F}" srcOrd="0" destOrd="0" presId="urn:microsoft.com/office/officeart/2005/8/layout/vList5"/>
    <dgm:cxn modelId="{4C148B65-F32E-4258-95F3-7AA4CE03657D}" srcId="{CDEF6750-7102-46F2-91D0-B3966B5E26DE}" destId="{2A3AA6F1-F799-4990-9F25-814BDC0A9FEC}" srcOrd="1" destOrd="0" parTransId="{57D80E92-FBA2-4896-910E-EB101AAA966E}" sibTransId="{E7BE161E-DE39-41B3-9319-2717E05DFF24}"/>
    <dgm:cxn modelId="{6D2AB126-2D30-4B02-80EC-86097F93BCA9}" type="presOf" srcId="{B376E7B5-739A-4268-8A9E-8FC91E225E33}" destId="{6B7D9E60-8E3E-4E41-A069-387BFC224704}" srcOrd="0" destOrd="0" presId="urn:microsoft.com/office/officeart/2005/8/layout/vList5"/>
    <dgm:cxn modelId="{B8A9B0B2-3699-4662-999C-87D37722ED12}" srcId="{2791312C-4CDB-431C-9815-C9877542F325}" destId="{E9872770-47F8-4858-94FF-E816EAFDBFCB}" srcOrd="0" destOrd="0" parTransId="{D2E34B06-AAEB-4A6F-B40B-080185A2C218}" sibTransId="{5F8E464D-D5E7-4B2C-89EB-9A5DE5D82A62}"/>
    <dgm:cxn modelId="{101CD8FB-038B-451C-84F7-8CF72F715B7C}" srcId="{FD837827-8B11-4313-8903-CE5E0FA5FC21}" destId="{C9A45092-AE32-4327-B27E-075A9A3AD204}" srcOrd="1" destOrd="0" parTransId="{0D196EEA-A7B8-43FC-88A4-802F01688239}" sibTransId="{AF3408F2-3A09-40A3-924D-8E3188CB0C0A}"/>
    <dgm:cxn modelId="{A216790B-5C80-4E44-A792-EB19CD23C2DF}" type="presOf" srcId="{2DD516C4-4F8F-410C-8CEC-56232F2188B6}" destId="{B100CB46-F8D6-44AB-8A6F-E635A2EBE3D0}" srcOrd="0" destOrd="0" presId="urn:microsoft.com/office/officeart/2005/8/layout/vList5"/>
    <dgm:cxn modelId="{75496E66-EEC4-43F0-9D6D-F3B11B088764}" type="presOf" srcId="{B66C49C2-A4CB-4615-AE1F-C892EDE97759}" destId="{FCA798A4-C43A-4182-B41C-F7198B41764F}" srcOrd="0" destOrd="1" presId="urn:microsoft.com/office/officeart/2005/8/layout/vList5"/>
    <dgm:cxn modelId="{BB6B1B98-3392-4469-9210-8D7DF2E5BC79}" srcId="{CDEF6750-7102-46F2-91D0-B3966B5E26DE}" destId="{B376E7B5-739A-4268-8A9E-8FC91E225E33}" srcOrd="0" destOrd="0" parTransId="{492C8398-BA11-47FD-A64A-9AEBF1CEE77E}" sibTransId="{10D8A40E-022C-465D-BFCE-4A6382121F2F}"/>
    <dgm:cxn modelId="{AF045D61-F41C-4D89-87A9-1078D2D5AF89}" srcId="{CDEF6750-7102-46F2-91D0-B3966B5E26DE}" destId="{D71C9C35-2325-4B36-BA94-B30C06CB8E5D}" srcOrd="5" destOrd="0" parTransId="{A97C136A-B08D-4F28-92A1-8561A4BBBB1D}" sibTransId="{77E7C041-88A9-4A93-9D99-5352643DFEA6}"/>
    <dgm:cxn modelId="{AEB76537-9368-4CD9-AC9C-6B17A6FB8063}" type="presOf" srcId="{495356E7-9998-4505-9D64-FF7F1E589568}" destId="{57C3D489-D68A-4053-B9F9-7190628219BF}" srcOrd="0" destOrd="0" presId="urn:microsoft.com/office/officeart/2005/8/layout/vList5"/>
    <dgm:cxn modelId="{FB5C9A2D-CE1F-409B-ABDE-388193F0AAB6}" srcId="{CDEF6750-7102-46F2-91D0-B3966B5E26DE}" destId="{FD837827-8B11-4313-8903-CE5E0FA5FC21}" srcOrd="2" destOrd="0" parTransId="{9BD0FA48-550F-4F06-AD0D-DCF1553A4CD4}" sibTransId="{E515E1DB-E083-4535-90C5-C6FA16DC9E3B}"/>
    <dgm:cxn modelId="{C036C98E-7D6C-46D7-9A6C-EFA9FC5266E3}" srcId="{CDEF6750-7102-46F2-91D0-B3966B5E26DE}" destId="{2FAF4BFF-BF2D-49D4-824F-A9BA1166BD91}" srcOrd="3" destOrd="0" parTransId="{A542D17C-99B4-4682-AD27-AE046A4EE2F0}" sibTransId="{A20C9EC7-18FE-4A8D-A8EF-1E0585710B45}"/>
    <dgm:cxn modelId="{61A3BD5B-A8CD-4EC0-AD9C-3AB4237E69A2}" srcId="{D71C9C35-2325-4B36-BA94-B30C06CB8E5D}" destId="{C3CB82A3-FB85-4A72-A11E-D4E57F2B0721}" srcOrd="0" destOrd="0" parTransId="{10118D2C-BA21-48E4-B828-8C2A7E350561}" sibTransId="{0BB1DFEA-65AE-43CB-9820-365B1D445F1D}"/>
    <dgm:cxn modelId="{EA02E77B-080C-4388-A348-109E42C5722F}" type="presOf" srcId="{D71C9C35-2325-4B36-BA94-B30C06CB8E5D}" destId="{70B62BB9-996A-4725-A583-7FD15821B6F8}" srcOrd="0" destOrd="0" presId="urn:microsoft.com/office/officeart/2005/8/layout/vList5"/>
    <dgm:cxn modelId="{4185210D-EA60-46CC-B181-0584DB1B149D}" srcId="{2FAF4BFF-BF2D-49D4-824F-A9BA1166BD91}" destId="{82B873D9-7AD3-4415-8F0E-FF064C2D132C}" srcOrd="1" destOrd="0" parTransId="{094C5C8D-A800-41F4-9881-DAD0F4411B90}" sibTransId="{A0149C54-EB91-4C1F-81D6-0BA16A14E9F3}"/>
    <dgm:cxn modelId="{47732075-5188-42F3-99DE-570EA46E2073}" srcId="{2A3AA6F1-F799-4990-9F25-814BDC0A9FEC}" destId="{2DD516C4-4F8F-410C-8CEC-56232F2188B6}" srcOrd="0" destOrd="0" parTransId="{4A139DA3-C291-441C-8CA6-C4477E5CD1CD}" sibTransId="{FC862358-5B49-475D-914D-986F54425660}"/>
    <dgm:cxn modelId="{F50E17EA-6C43-4E6F-B3B8-2026A41B1380}" type="presOf" srcId="{2791312C-4CDB-431C-9815-C9877542F325}" destId="{032708E7-884C-40A2-8466-37E867E56A64}" srcOrd="0" destOrd="0" presId="urn:microsoft.com/office/officeart/2005/8/layout/vList5"/>
    <dgm:cxn modelId="{DCF81C39-F0AB-45F6-B64D-43E7041AED29}" srcId="{B376E7B5-739A-4268-8A9E-8FC91E225E33}" destId="{B66C49C2-A4CB-4615-AE1F-C892EDE97759}" srcOrd="1" destOrd="0" parTransId="{4D9722B4-E0D1-4B6A-83B4-20053CE0DF05}" sibTransId="{8B8462AF-BDEB-4472-B2D5-1DE0AA93C66D}"/>
    <dgm:cxn modelId="{14F33941-1F3F-48EC-A581-86A3BF4F898B}" type="presParOf" srcId="{5D0948D3-21B7-4271-B9F4-2EF648EB463D}" destId="{C174D9E8-84CF-4707-9A67-D97352F8FCDC}" srcOrd="0" destOrd="0" presId="urn:microsoft.com/office/officeart/2005/8/layout/vList5"/>
    <dgm:cxn modelId="{BEA72708-4563-4930-9E3B-60A963ED03B7}" type="presParOf" srcId="{C174D9E8-84CF-4707-9A67-D97352F8FCDC}" destId="{6B7D9E60-8E3E-4E41-A069-387BFC224704}" srcOrd="0" destOrd="0" presId="urn:microsoft.com/office/officeart/2005/8/layout/vList5"/>
    <dgm:cxn modelId="{34CFCE82-6D0C-4C15-9D92-87334ECEDEF8}" type="presParOf" srcId="{C174D9E8-84CF-4707-9A67-D97352F8FCDC}" destId="{FCA798A4-C43A-4182-B41C-F7198B41764F}" srcOrd="1" destOrd="0" presId="urn:microsoft.com/office/officeart/2005/8/layout/vList5"/>
    <dgm:cxn modelId="{016EF344-99CD-47FF-8C0D-3E43C54C2F1D}" type="presParOf" srcId="{5D0948D3-21B7-4271-B9F4-2EF648EB463D}" destId="{105E4A73-0295-4A44-A9CD-3D8B80AA4C88}" srcOrd="1" destOrd="0" presId="urn:microsoft.com/office/officeart/2005/8/layout/vList5"/>
    <dgm:cxn modelId="{0C4B86B6-79DA-40CF-9608-EBF099B6D85D}" type="presParOf" srcId="{5D0948D3-21B7-4271-B9F4-2EF648EB463D}" destId="{FD4FD13C-D426-4177-B5F0-0E431E87447E}" srcOrd="2" destOrd="0" presId="urn:microsoft.com/office/officeart/2005/8/layout/vList5"/>
    <dgm:cxn modelId="{0FEA29AD-BDEA-4D3A-A38A-D78FA6D14360}" type="presParOf" srcId="{FD4FD13C-D426-4177-B5F0-0E431E87447E}" destId="{771B89B8-B83F-4E55-9CAB-7A4BD9A47B81}" srcOrd="0" destOrd="0" presId="urn:microsoft.com/office/officeart/2005/8/layout/vList5"/>
    <dgm:cxn modelId="{23492E56-9A97-4265-B920-73ED18BA9853}" type="presParOf" srcId="{FD4FD13C-D426-4177-B5F0-0E431E87447E}" destId="{B100CB46-F8D6-44AB-8A6F-E635A2EBE3D0}" srcOrd="1" destOrd="0" presId="urn:microsoft.com/office/officeart/2005/8/layout/vList5"/>
    <dgm:cxn modelId="{F4FB6161-C5A9-449C-A8E8-9845CF792248}" type="presParOf" srcId="{5D0948D3-21B7-4271-B9F4-2EF648EB463D}" destId="{076CD005-AEE2-4167-AED9-2AA9227B1964}" srcOrd="3" destOrd="0" presId="urn:microsoft.com/office/officeart/2005/8/layout/vList5"/>
    <dgm:cxn modelId="{468B1497-3948-4FDC-B32A-05933C4DD921}" type="presParOf" srcId="{5D0948D3-21B7-4271-B9F4-2EF648EB463D}" destId="{943DC7FB-9865-40B7-AD4B-E376496DEA49}" srcOrd="4" destOrd="0" presId="urn:microsoft.com/office/officeart/2005/8/layout/vList5"/>
    <dgm:cxn modelId="{6EBE373F-34B9-410A-8DDF-8C2330AB54C8}" type="presParOf" srcId="{943DC7FB-9865-40B7-AD4B-E376496DEA49}" destId="{9497A3EA-3421-4A84-AB5C-0C46F30A79DD}" srcOrd="0" destOrd="0" presId="urn:microsoft.com/office/officeart/2005/8/layout/vList5"/>
    <dgm:cxn modelId="{B58B5722-ABFE-4B63-9BEB-6DAED8566749}" type="presParOf" srcId="{943DC7FB-9865-40B7-AD4B-E376496DEA49}" destId="{ED6FB24E-CC39-49F1-8CEB-1F897A610DDA}" srcOrd="1" destOrd="0" presId="urn:microsoft.com/office/officeart/2005/8/layout/vList5"/>
    <dgm:cxn modelId="{F2109E2A-21B7-4DE2-8419-8303908F38DE}" type="presParOf" srcId="{5D0948D3-21B7-4271-B9F4-2EF648EB463D}" destId="{D12B83A1-A45F-43EE-882E-6271ED3EFB86}" srcOrd="5" destOrd="0" presId="urn:microsoft.com/office/officeart/2005/8/layout/vList5"/>
    <dgm:cxn modelId="{A5908DA2-5AD9-4896-AC76-FDE88217771D}" type="presParOf" srcId="{5D0948D3-21B7-4271-B9F4-2EF648EB463D}" destId="{41F675B6-2621-41E8-8B00-4306ACE0E79C}" srcOrd="6" destOrd="0" presId="urn:microsoft.com/office/officeart/2005/8/layout/vList5"/>
    <dgm:cxn modelId="{01EC90BF-01C5-44CF-8F85-F0C80A578328}" type="presParOf" srcId="{41F675B6-2621-41E8-8B00-4306ACE0E79C}" destId="{C6DAA0A2-7251-4288-8006-DF19D654FECE}" srcOrd="0" destOrd="0" presId="urn:microsoft.com/office/officeart/2005/8/layout/vList5"/>
    <dgm:cxn modelId="{5F7141FC-E5F5-4C21-BFB9-63E7E040D47B}" type="presParOf" srcId="{41F675B6-2621-41E8-8B00-4306ACE0E79C}" destId="{57C3D489-D68A-4053-B9F9-7190628219BF}" srcOrd="1" destOrd="0" presId="urn:microsoft.com/office/officeart/2005/8/layout/vList5"/>
    <dgm:cxn modelId="{F0A20576-F99C-40E4-9808-4A761038BFDE}" type="presParOf" srcId="{5D0948D3-21B7-4271-B9F4-2EF648EB463D}" destId="{DCF586D5-ACC7-4436-9BD2-976073C7A4E0}" srcOrd="7" destOrd="0" presId="urn:microsoft.com/office/officeart/2005/8/layout/vList5"/>
    <dgm:cxn modelId="{C2FA9BD7-975E-43CB-A1F7-F716301683B5}" type="presParOf" srcId="{5D0948D3-21B7-4271-B9F4-2EF648EB463D}" destId="{268941B6-DF3F-42EF-9BC4-E1AD078BB0FD}" srcOrd="8" destOrd="0" presId="urn:microsoft.com/office/officeart/2005/8/layout/vList5"/>
    <dgm:cxn modelId="{CC636FA3-8EC2-4FF5-BFCF-0EB1D65E9B2C}" type="presParOf" srcId="{268941B6-DF3F-42EF-9BC4-E1AD078BB0FD}" destId="{032708E7-884C-40A2-8466-37E867E56A64}" srcOrd="0" destOrd="0" presId="urn:microsoft.com/office/officeart/2005/8/layout/vList5"/>
    <dgm:cxn modelId="{CD4AEADC-4EEE-43BD-AE85-6F57D54777D7}" type="presParOf" srcId="{268941B6-DF3F-42EF-9BC4-E1AD078BB0FD}" destId="{FCE8201A-6EDA-4A5C-BE82-83D7479CAAF9}" srcOrd="1" destOrd="0" presId="urn:microsoft.com/office/officeart/2005/8/layout/vList5"/>
    <dgm:cxn modelId="{A36AA793-C560-44AF-A824-9A6860E1124D}" type="presParOf" srcId="{5D0948D3-21B7-4271-B9F4-2EF648EB463D}" destId="{30710245-1792-415A-A565-C7429B8B0E12}" srcOrd="9" destOrd="0" presId="urn:microsoft.com/office/officeart/2005/8/layout/vList5"/>
    <dgm:cxn modelId="{F8691DE7-4968-4CB0-83E6-1491F38A6DC8}" type="presParOf" srcId="{5D0948D3-21B7-4271-B9F4-2EF648EB463D}" destId="{D0F4AA3F-F075-4672-92EC-A1A29C930860}" srcOrd="10" destOrd="0" presId="urn:microsoft.com/office/officeart/2005/8/layout/vList5"/>
    <dgm:cxn modelId="{955C2144-3D51-4106-95A9-7AA6A67C076B}" type="presParOf" srcId="{D0F4AA3F-F075-4672-92EC-A1A29C930860}" destId="{70B62BB9-996A-4725-A583-7FD15821B6F8}" srcOrd="0" destOrd="0" presId="urn:microsoft.com/office/officeart/2005/8/layout/vList5"/>
    <dgm:cxn modelId="{C692671F-C666-42CF-A2A9-375CEC03BE6D}" type="presParOf" srcId="{D0F4AA3F-F075-4672-92EC-A1A29C930860}" destId="{934F1EC9-ADBB-4D27-B47B-06DEA6B188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EF6750-7102-46F2-91D0-B3966B5E26DE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B376E7B5-739A-4268-8A9E-8FC91E225E33}">
      <dgm:prSet phldrT="[Texto]"/>
      <dgm:spPr/>
      <dgm:t>
        <a:bodyPr/>
        <a:lstStyle/>
        <a:p>
          <a:r>
            <a:rPr lang="es-EC" dirty="0" smtClean="0"/>
            <a:t>LA MERCED</a:t>
          </a:r>
          <a:endParaRPr lang="es-EC" dirty="0"/>
        </a:p>
      </dgm:t>
    </dgm:pt>
    <dgm:pt modelId="{492C8398-BA11-47FD-A64A-9AEBF1CEE77E}" type="parTrans" cxnId="{BB6B1B98-3392-4469-9210-8D7DF2E5BC79}">
      <dgm:prSet/>
      <dgm:spPr/>
      <dgm:t>
        <a:bodyPr/>
        <a:lstStyle/>
        <a:p>
          <a:endParaRPr lang="es-EC"/>
        </a:p>
      </dgm:t>
    </dgm:pt>
    <dgm:pt modelId="{10D8A40E-022C-465D-BFCE-4A6382121F2F}" type="sibTrans" cxnId="{BB6B1B98-3392-4469-9210-8D7DF2E5BC79}">
      <dgm:prSet/>
      <dgm:spPr/>
      <dgm:t>
        <a:bodyPr/>
        <a:lstStyle/>
        <a:p>
          <a:endParaRPr lang="es-EC"/>
        </a:p>
      </dgm:t>
    </dgm:pt>
    <dgm:pt modelId="{9D333B72-7463-4F2B-BEB1-7F07BADD43B8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Cuenca </a:t>
          </a:r>
          <a:endParaRPr lang="es-EC" dirty="0">
            <a:solidFill>
              <a:srgbClr val="002060"/>
            </a:solidFill>
          </a:endParaRPr>
        </a:p>
      </dgm:t>
    </dgm:pt>
    <dgm:pt modelId="{1103EC29-4A48-46C2-9DBF-06145A301F0C}" type="parTrans" cxnId="{D4C6B47B-B668-48CB-8B2F-D87708CFD31B}">
      <dgm:prSet/>
      <dgm:spPr/>
      <dgm:t>
        <a:bodyPr/>
        <a:lstStyle/>
        <a:p>
          <a:endParaRPr lang="es-EC"/>
        </a:p>
      </dgm:t>
    </dgm:pt>
    <dgm:pt modelId="{584E5620-5CB3-4C17-BCC9-48DD55EA740E}" type="sibTrans" cxnId="{D4C6B47B-B668-48CB-8B2F-D87708CFD31B}">
      <dgm:prSet/>
      <dgm:spPr/>
      <dgm:t>
        <a:bodyPr/>
        <a:lstStyle/>
        <a:p>
          <a:endParaRPr lang="es-EC"/>
        </a:p>
      </dgm:t>
    </dgm:pt>
    <dgm:pt modelId="{B66C49C2-A4CB-4615-AE1F-C892EDE97759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1964</a:t>
          </a:r>
          <a:endParaRPr lang="es-EC" dirty="0">
            <a:solidFill>
              <a:srgbClr val="002060"/>
            </a:solidFill>
          </a:endParaRPr>
        </a:p>
      </dgm:t>
    </dgm:pt>
    <dgm:pt modelId="{4D9722B4-E0D1-4B6A-83B4-20053CE0DF05}" type="parTrans" cxnId="{DCF81C39-F0AB-45F6-B64D-43E7041AED29}">
      <dgm:prSet/>
      <dgm:spPr/>
      <dgm:t>
        <a:bodyPr/>
        <a:lstStyle/>
        <a:p>
          <a:endParaRPr lang="es-EC"/>
        </a:p>
      </dgm:t>
    </dgm:pt>
    <dgm:pt modelId="{8B8462AF-BDEB-4472-B2D5-1DE0AA93C66D}" type="sibTrans" cxnId="{DCF81C39-F0AB-45F6-B64D-43E7041AED29}">
      <dgm:prSet/>
      <dgm:spPr/>
      <dgm:t>
        <a:bodyPr/>
        <a:lstStyle/>
        <a:p>
          <a:endParaRPr lang="es-EC"/>
        </a:p>
      </dgm:t>
    </dgm:pt>
    <dgm:pt modelId="{2A3AA6F1-F799-4990-9F25-814BDC0A9FEC}">
      <dgm:prSet phldrT="[Texto]"/>
      <dgm:spPr/>
      <dgm:t>
        <a:bodyPr/>
        <a:lstStyle/>
        <a:p>
          <a:r>
            <a:rPr lang="es-EC" dirty="0" smtClean="0"/>
            <a:t>POLICIA NACIONAL</a:t>
          </a:r>
          <a:endParaRPr lang="es-EC" dirty="0"/>
        </a:p>
      </dgm:t>
    </dgm:pt>
    <dgm:pt modelId="{57D80E92-FBA2-4896-910E-EB101AAA966E}" type="parTrans" cxnId="{4C148B65-F32E-4258-95F3-7AA4CE03657D}">
      <dgm:prSet/>
      <dgm:spPr/>
      <dgm:t>
        <a:bodyPr/>
        <a:lstStyle/>
        <a:p>
          <a:endParaRPr lang="es-EC"/>
        </a:p>
      </dgm:t>
    </dgm:pt>
    <dgm:pt modelId="{E7BE161E-DE39-41B3-9319-2717E05DFF24}" type="sibTrans" cxnId="{4C148B65-F32E-4258-95F3-7AA4CE03657D}">
      <dgm:prSet/>
      <dgm:spPr/>
      <dgm:t>
        <a:bodyPr/>
        <a:lstStyle/>
        <a:p>
          <a:endParaRPr lang="es-EC"/>
        </a:p>
      </dgm:t>
    </dgm:pt>
    <dgm:pt modelId="{2DD516C4-4F8F-410C-8CEC-56232F2188B6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Pichincha</a:t>
          </a:r>
          <a:endParaRPr lang="es-EC" dirty="0">
            <a:solidFill>
              <a:srgbClr val="002060"/>
            </a:solidFill>
          </a:endParaRPr>
        </a:p>
      </dgm:t>
    </dgm:pt>
    <dgm:pt modelId="{4A139DA3-C291-441C-8CA6-C4477E5CD1CD}" type="parTrans" cxnId="{47732075-5188-42F3-99DE-570EA46E2073}">
      <dgm:prSet/>
      <dgm:spPr/>
      <dgm:t>
        <a:bodyPr/>
        <a:lstStyle/>
        <a:p>
          <a:endParaRPr lang="es-EC"/>
        </a:p>
      </dgm:t>
    </dgm:pt>
    <dgm:pt modelId="{FC862358-5B49-475D-914D-986F54425660}" type="sibTrans" cxnId="{47732075-5188-42F3-99DE-570EA46E2073}">
      <dgm:prSet/>
      <dgm:spPr/>
      <dgm:t>
        <a:bodyPr/>
        <a:lstStyle/>
        <a:p>
          <a:endParaRPr lang="es-EC"/>
        </a:p>
      </dgm:t>
    </dgm:pt>
    <dgm:pt modelId="{24200884-6ED5-48F2-89F1-35AF99B774B0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1973</a:t>
          </a:r>
          <a:endParaRPr lang="es-EC" dirty="0">
            <a:solidFill>
              <a:srgbClr val="002060"/>
            </a:solidFill>
          </a:endParaRPr>
        </a:p>
      </dgm:t>
    </dgm:pt>
    <dgm:pt modelId="{794503F1-5AFB-4BB2-8650-00487195DC75}" type="parTrans" cxnId="{98C9F3BB-2236-4506-BF6D-FF6EF0E63839}">
      <dgm:prSet/>
      <dgm:spPr/>
      <dgm:t>
        <a:bodyPr/>
        <a:lstStyle/>
        <a:p>
          <a:endParaRPr lang="es-EC"/>
        </a:p>
      </dgm:t>
    </dgm:pt>
    <dgm:pt modelId="{17B4189C-8CB9-4D1A-927A-FAA927896336}" type="sibTrans" cxnId="{98C9F3BB-2236-4506-BF6D-FF6EF0E63839}">
      <dgm:prSet/>
      <dgm:spPr/>
      <dgm:t>
        <a:bodyPr/>
        <a:lstStyle/>
        <a:p>
          <a:endParaRPr lang="es-EC"/>
        </a:p>
      </dgm:t>
    </dgm:pt>
    <dgm:pt modelId="{FD837827-8B11-4313-8903-CE5E0FA5FC21}">
      <dgm:prSet phldrT="[Texto]"/>
      <dgm:spPr/>
      <dgm:t>
        <a:bodyPr/>
        <a:lstStyle/>
        <a:p>
          <a:r>
            <a:rPr lang="es-EC" dirty="0" smtClean="0"/>
            <a:t>SAN FRANCISCO</a:t>
          </a:r>
          <a:endParaRPr lang="es-EC" dirty="0"/>
        </a:p>
      </dgm:t>
    </dgm:pt>
    <dgm:pt modelId="{9BD0FA48-550F-4F06-AD0D-DCF1553A4CD4}" type="parTrans" cxnId="{FB5C9A2D-CE1F-409B-ABDE-388193F0AAB6}">
      <dgm:prSet/>
      <dgm:spPr/>
      <dgm:t>
        <a:bodyPr/>
        <a:lstStyle/>
        <a:p>
          <a:endParaRPr lang="es-EC"/>
        </a:p>
      </dgm:t>
    </dgm:pt>
    <dgm:pt modelId="{E515E1DB-E083-4535-90C5-C6FA16DC9E3B}" type="sibTrans" cxnId="{FB5C9A2D-CE1F-409B-ABDE-388193F0AAB6}">
      <dgm:prSet/>
      <dgm:spPr/>
      <dgm:t>
        <a:bodyPr/>
        <a:lstStyle/>
        <a:p>
          <a:endParaRPr lang="es-EC"/>
        </a:p>
      </dgm:t>
    </dgm:pt>
    <dgm:pt modelId="{2B09CCF9-B903-4C19-B4AC-313DD9A0DB1F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Tungurahua</a:t>
          </a:r>
          <a:endParaRPr lang="es-EC" dirty="0">
            <a:solidFill>
              <a:srgbClr val="002060"/>
            </a:solidFill>
          </a:endParaRPr>
        </a:p>
      </dgm:t>
    </dgm:pt>
    <dgm:pt modelId="{752A7DF9-0F6E-479B-9C54-723D72AE5AFB}" type="parTrans" cxnId="{F3F06A69-878F-4058-B518-F191C5B7B500}">
      <dgm:prSet/>
      <dgm:spPr/>
      <dgm:t>
        <a:bodyPr/>
        <a:lstStyle/>
        <a:p>
          <a:endParaRPr lang="es-EC"/>
        </a:p>
      </dgm:t>
    </dgm:pt>
    <dgm:pt modelId="{A1EDDDD2-9EC0-4B33-94E4-77E2475D318F}" type="sibTrans" cxnId="{F3F06A69-878F-4058-B518-F191C5B7B500}">
      <dgm:prSet/>
      <dgm:spPr/>
      <dgm:t>
        <a:bodyPr/>
        <a:lstStyle/>
        <a:p>
          <a:endParaRPr lang="es-EC"/>
        </a:p>
      </dgm:t>
    </dgm:pt>
    <dgm:pt modelId="{C9A45092-AE32-4327-B27E-075A9A3AD204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1963</a:t>
          </a:r>
          <a:endParaRPr lang="es-EC" dirty="0">
            <a:solidFill>
              <a:srgbClr val="002060"/>
            </a:solidFill>
          </a:endParaRPr>
        </a:p>
      </dgm:t>
    </dgm:pt>
    <dgm:pt modelId="{0D196EEA-A7B8-43FC-88A4-802F01688239}" type="parTrans" cxnId="{101CD8FB-038B-451C-84F7-8CF72F715B7C}">
      <dgm:prSet/>
      <dgm:spPr/>
      <dgm:t>
        <a:bodyPr/>
        <a:lstStyle/>
        <a:p>
          <a:endParaRPr lang="es-EC"/>
        </a:p>
      </dgm:t>
    </dgm:pt>
    <dgm:pt modelId="{AF3408F2-3A09-40A3-924D-8E3188CB0C0A}" type="sibTrans" cxnId="{101CD8FB-038B-451C-84F7-8CF72F715B7C}">
      <dgm:prSet/>
      <dgm:spPr/>
      <dgm:t>
        <a:bodyPr/>
        <a:lstStyle/>
        <a:p>
          <a:endParaRPr lang="es-EC"/>
        </a:p>
      </dgm:t>
    </dgm:pt>
    <dgm:pt modelId="{2FAF4BFF-BF2D-49D4-824F-A9BA1166BD91}">
      <dgm:prSet phldrT="[Texto]"/>
      <dgm:spPr/>
      <dgm:t>
        <a:bodyPr/>
        <a:lstStyle/>
        <a:p>
          <a:r>
            <a:rPr lang="es-EC" dirty="0" smtClean="0"/>
            <a:t>CACPE GUALAQUIZA</a:t>
          </a:r>
          <a:endParaRPr lang="es-EC" dirty="0"/>
        </a:p>
      </dgm:t>
    </dgm:pt>
    <dgm:pt modelId="{A542D17C-99B4-4682-AD27-AE046A4EE2F0}" type="parTrans" cxnId="{C036C98E-7D6C-46D7-9A6C-EFA9FC5266E3}">
      <dgm:prSet/>
      <dgm:spPr/>
      <dgm:t>
        <a:bodyPr/>
        <a:lstStyle/>
        <a:p>
          <a:endParaRPr lang="es-EC"/>
        </a:p>
      </dgm:t>
    </dgm:pt>
    <dgm:pt modelId="{A20C9EC7-18FE-4A8D-A8EF-1E0585710B45}" type="sibTrans" cxnId="{C036C98E-7D6C-46D7-9A6C-EFA9FC5266E3}">
      <dgm:prSet/>
      <dgm:spPr/>
      <dgm:t>
        <a:bodyPr/>
        <a:lstStyle/>
        <a:p>
          <a:endParaRPr lang="es-EC"/>
        </a:p>
      </dgm:t>
    </dgm:pt>
    <dgm:pt modelId="{495356E7-9998-4505-9D64-FF7F1E589568}">
      <dgm:prSet phldrT="[Texto]"/>
      <dgm:spPr/>
      <dgm:t>
        <a:bodyPr/>
        <a:lstStyle/>
        <a:p>
          <a:r>
            <a:rPr lang="es-EC" dirty="0" err="1" smtClean="0">
              <a:solidFill>
                <a:srgbClr val="002060"/>
              </a:solidFill>
            </a:rPr>
            <a:t>Gualaquiza</a:t>
          </a:r>
          <a:endParaRPr lang="es-EC" dirty="0">
            <a:solidFill>
              <a:srgbClr val="002060"/>
            </a:solidFill>
          </a:endParaRPr>
        </a:p>
      </dgm:t>
    </dgm:pt>
    <dgm:pt modelId="{3123F459-55B8-4346-B463-8800D25E7960}" type="parTrans" cxnId="{5C82F2CC-A78D-409B-82F9-76AEE2E963A0}">
      <dgm:prSet/>
      <dgm:spPr/>
      <dgm:t>
        <a:bodyPr/>
        <a:lstStyle/>
        <a:p>
          <a:endParaRPr lang="es-EC"/>
        </a:p>
      </dgm:t>
    </dgm:pt>
    <dgm:pt modelId="{7FD0D85F-B52E-4B14-9515-037F1859DC58}" type="sibTrans" cxnId="{5C82F2CC-A78D-409B-82F9-76AEE2E963A0}">
      <dgm:prSet/>
      <dgm:spPr/>
      <dgm:t>
        <a:bodyPr/>
        <a:lstStyle/>
        <a:p>
          <a:endParaRPr lang="es-EC"/>
        </a:p>
      </dgm:t>
    </dgm:pt>
    <dgm:pt modelId="{82B873D9-7AD3-4415-8F0E-FF064C2D132C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1990</a:t>
          </a:r>
          <a:endParaRPr lang="es-EC" dirty="0">
            <a:solidFill>
              <a:srgbClr val="002060"/>
            </a:solidFill>
          </a:endParaRPr>
        </a:p>
      </dgm:t>
    </dgm:pt>
    <dgm:pt modelId="{094C5C8D-A800-41F4-9881-DAD0F4411B90}" type="parTrans" cxnId="{4185210D-EA60-46CC-B181-0584DB1B149D}">
      <dgm:prSet/>
      <dgm:spPr/>
      <dgm:t>
        <a:bodyPr/>
        <a:lstStyle/>
        <a:p>
          <a:endParaRPr lang="es-EC"/>
        </a:p>
      </dgm:t>
    </dgm:pt>
    <dgm:pt modelId="{A0149C54-EB91-4C1F-81D6-0BA16A14E9F3}" type="sibTrans" cxnId="{4185210D-EA60-46CC-B181-0584DB1B149D}">
      <dgm:prSet/>
      <dgm:spPr/>
      <dgm:t>
        <a:bodyPr/>
        <a:lstStyle/>
        <a:p>
          <a:endParaRPr lang="es-EC"/>
        </a:p>
      </dgm:t>
    </dgm:pt>
    <dgm:pt modelId="{2791312C-4CDB-431C-9815-C9877542F325}">
      <dgm:prSet phldrT="[Texto]"/>
      <dgm:spPr/>
      <dgm:t>
        <a:bodyPr/>
        <a:lstStyle/>
        <a:p>
          <a:r>
            <a:rPr lang="es-EC" dirty="0" smtClean="0"/>
            <a:t>COOPAC AUSTRO</a:t>
          </a:r>
          <a:endParaRPr lang="es-EC" dirty="0"/>
        </a:p>
      </dgm:t>
    </dgm:pt>
    <dgm:pt modelId="{B92A5803-9012-4D29-A16B-F4D0A60D372E}" type="parTrans" cxnId="{179AF0EF-F8A7-42FF-986B-7E41CEA9FD59}">
      <dgm:prSet/>
      <dgm:spPr/>
      <dgm:t>
        <a:bodyPr/>
        <a:lstStyle/>
        <a:p>
          <a:endParaRPr lang="es-EC"/>
        </a:p>
      </dgm:t>
    </dgm:pt>
    <dgm:pt modelId="{970315BB-2180-4EA0-9F6E-60FAF712108C}" type="sibTrans" cxnId="{179AF0EF-F8A7-42FF-986B-7E41CEA9FD59}">
      <dgm:prSet/>
      <dgm:spPr/>
      <dgm:t>
        <a:bodyPr/>
        <a:lstStyle/>
        <a:p>
          <a:endParaRPr lang="es-EC"/>
        </a:p>
      </dgm:t>
    </dgm:pt>
    <dgm:pt modelId="{E9872770-47F8-4858-94FF-E816EAFDBFCB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Cuenca </a:t>
          </a:r>
          <a:endParaRPr lang="es-EC" dirty="0">
            <a:solidFill>
              <a:srgbClr val="002060"/>
            </a:solidFill>
          </a:endParaRPr>
        </a:p>
      </dgm:t>
    </dgm:pt>
    <dgm:pt modelId="{D2E34B06-AAEB-4A6F-B40B-080185A2C218}" type="parTrans" cxnId="{B8A9B0B2-3699-4662-999C-87D37722ED12}">
      <dgm:prSet/>
      <dgm:spPr/>
      <dgm:t>
        <a:bodyPr/>
        <a:lstStyle/>
        <a:p>
          <a:endParaRPr lang="es-EC"/>
        </a:p>
      </dgm:t>
    </dgm:pt>
    <dgm:pt modelId="{5F8E464D-D5E7-4B2C-89EB-9A5DE5D82A62}" type="sibTrans" cxnId="{B8A9B0B2-3699-4662-999C-87D37722ED12}">
      <dgm:prSet/>
      <dgm:spPr/>
      <dgm:t>
        <a:bodyPr/>
        <a:lstStyle/>
        <a:p>
          <a:endParaRPr lang="es-EC"/>
        </a:p>
      </dgm:t>
    </dgm:pt>
    <dgm:pt modelId="{65E74D63-A11B-49F3-9D35-AB10E487A179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1982</a:t>
          </a:r>
          <a:endParaRPr lang="es-EC" dirty="0">
            <a:solidFill>
              <a:srgbClr val="002060"/>
            </a:solidFill>
          </a:endParaRPr>
        </a:p>
      </dgm:t>
    </dgm:pt>
    <dgm:pt modelId="{16307564-7125-47FC-A2B0-8ED24F8EF678}" type="parTrans" cxnId="{BB87E891-1A09-44C7-89E8-28B0391A3D8E}">
      <dgm:prSet/>
      <dgm:spPr/>
      <dgm:t>
        <a:bodyPr/>
        <a:lstStyle/>
        <a:p>
          <a:endParaRPr lang="es-EC"/>
        </a:p>
      </dgm:t>
    </dgm:pt>
    <dgm:pt modelId="{F8E914E1-06D0-40FF-BC46-91D1245B6A8C}" type="sibTrans" cxnId="{BB87E891-1A09-44C7-89E8-28B0391A3D8E}">
      <dgm:prSet/>
      <dgm:spPr/>
      <dgm:t>
        <a:bodyPr/>
        <a:lstStyle/>
        <a:p>
          <a:endParaRPr lang="es-EC"/>
        </a:p>
      </dgm:t>
    </dgm:pt>
    <dgm:pt modelId="{5D0948D3-21B7-4271-B9F4-2EF648EB463D}" type="pres">
      <dgm:prSet presAssocID="{CDEF6750-7102-46F2-91D0-B3966B5E26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174D9E8-84CF-4707-9A67-D97352F8FCDC}" type="pres">
      <dgm:prSet presAssocID="{B376E7B5-739A-4268-8A9E-8FC91E225E33}" presName="linNode" presStyleCnt="0"/>
      <dgm:spPr/>
    </dgm:pt>
    <dgm:pt modelId="{6B7D9E60-8E3E-4E41-A069-387BFC224704}" type="pres">
      <dgm:prSet presAssocID="{B376E7B5-739A-4268-8A9E-8FC91E225E3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A798A4-C43A-4182-B41C-F7198B41764F}" type="pres">
      <dgm:prSet presAssocID="{B376E7B5-739A-4268-8A9E-8FC91E225E33}" presName="descendantText" presStyleLbl="alignAccFollowNode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5E4A73-0295-4A44-A9CD-3D8B80AA4C88}" type="pres">
      <dgm:prSet presAssocID="{10D8A40E-022C-465D-BFCE-4A6382121F2F}" presName="sp" presStyleCnt="0"/>
      <dgm:spPr/>
    </dgm:pt>
    <dgm:pt modelId="{FD4FD13C-D426-4177-B5F0-0E431E87447E}" type="pres">
      <dgm:prSet presAssocID="{2A3AA6F1-F799-4990-9F25-814BDC0A9FEC}" presName="linNode" presStyleCnt="0"/>
      <dgm:spPr/>
    </dgm:pt>
    <dgm:pt modelId="{771B89B8-B83F-4E55-9CAB-7A4BD9A47B81}" type="pres">
      <dgm:prSet presAssocID="{2A3AA6F1-F799-4990-9F25-814BDC0A9FE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00CB46-F8D6-44AB-8A6F-E635A2EBE3D0}" type="pres">
      <dgm:prSet presAssocID="{2A3AA6F1-F799-4990-9F25-814BDC0A9FE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CD005-AEE2-4167-AED9-2AA9227B1964}" type="pres">
      <dgm:prSet presAssocID="{E7BE161E-DE39-41B3-9319-2717E05DFF24}" presName="sp" presStyleCnt="0"/>
      <dgm:spPr/>
    </dgm:pt>
    <dgm:pt modelId="{943DC7FB-9865-40B7-AD4B-E376496DEA49}" type="pres">
      <dgm:prSet presAssocID="{FD837827-8B11-4313-8903-CE5E0FA5FC21}" presName="linNode" presStyleCnt="0"/>
      <dgm:spPr/>
    </dgm:pt>
    <dgm:pt modelId="{9497A3EA-3421-4A84-AB5C-0C46F30A79DD}" type="pres">
      <dgm:prSet presAssocID="{FD837827-8B11-4313-8903-CE5E0FA5FC2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6FB24E-CC39-49F1-8CEB-1F897A610DDA}" type="pres">
      <dgm:prSet presAssocID="{FD837827-8B11-4313-8903-CE5E0FA5FC2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2B83A1-A45F-43EE-882E-6271ED3EFB86}" type="pres">
      <dgm:prSet presAssocID="{E515E1DB-E083-4535-90C5-C6FA16DC9E3B}" presName="sp" presStyleCnt="0"/>
      <dgm:spPr/>
    </dgm:pt>
    <dgm:pt modelId="{41F675B6-2621-41E8-8B00-4306ACE0E79C}" type="pres">
      <dgm:prSet presAssocID="{2FAF4BFF-BF2D-49D4-824F-A9BA1166BD91}" presName="linNode" presStyleCnt="0"/>
      <dgm:spPr/>
    </dgm:pt>
    <dgm:pt modelId="{C6DAA0A2-7251-4288-8006-DF19D654FECE}" type="pres">
      <dgm:prSet presAssocID="{2FAF4BFF-BF2D-49D4-824F-A9BA1166BD9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C3D489-D68A-4053-B9F9-7190628219BF}" type="pres">
      <dgm:prSet presAssocID="{2FAF4BFF-BF2D-49D4-824F-A9BA1166BD9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F586D5-ACC7-4436-9BD2-976073C7A4E0}" type="pres">
      <dgm:prSet presAssocID="{A20C9EC7-18FE-4A8D-A8EF-1E0585710B45}" presName="sp" presStyleCnt="0"/>
      <dgm:spPr/>
    </dgm:pt>
    <dgm:pt modelId="{268941B6-DF3F-42EF-9BC4-E1AD078BB0FD}" type="pres">
      <dgm:prSet presAssocID="{2791312C-4CDB-431C-9815-C9877542F325}" presName="linNode" presStyleCnt="0"/>
      <dgm:spPr/>
    </dgm:pt>
    <dgm:pt modelId="{032708E7-884C-40A2-8466-37E867E56A64}" type="pres">
      <dgm:prSet presAssocID="{2791312C-4CDB-431C-9815-C9877542F32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E8201A-6EDA-4A5C-BE82-83D7479CAAF9}" type="pres">
      <dgm:prSet presAssocID="{2791312C-4CDB-431C-9815-C9877542F32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87E891-1A09-44C7-89E8-28B0391A3D8E}" srcId="{2791312C-4CDB-431C-9815-C9877542F325}" destId="{65E74D63-A11B-49F3-9D35-AB10E487A179}" srcOrd="1" destOrd="0" parTransId="{16307564-7125-47FC-A2B0-8ED24F8EF678}" sibTransId="{F8E914E1-06D0-40FF-BC46-91D1245B6A8C}"/>
    <dgm:cxn modelId="{179AF0EF-F8A7-42FF-986B-7E41CEA9FD59}" srcId="{CDEF6750-7102-46F2-91D0-B3966B5E26DE}" destId="{2791312C-4CDB-431C-9815-C9877542F325}" srcOrd="4" destOrd="0" parTransId="{B92A5803-9012-4D29-A16B-F4D0A60D372E}" sibTransId="{970315BB-2180-4EA0-9F6E-60FAF712108C}"/>
    <dgm:cxn modelId="{0B1D26C7-A670-4CD9-B51E-9D42C95BACBD}" type="presOf" srcId="{82B873D9-7AD3-4415-8F0E-FF064C2D132C}" destId="{57C3D489-D68A-4053-B9F9-7190628219BF}" srcOrd="0" destOrd="1" presId="urn:microsoft.com/office/officeart/2005/8/layout/vList5"/>
    <dgm:cxn modelId="{C4BC7F96-8951-4ADB-BE80-CF001841DA1B}" type="presOf" srcId="{65E74D63-A11B-49F3-9D35-AB10E487A179}" destId="{FCE8201A-6EDA-4A5C-BE82-83D7479CAAF9}" srcOrd="0" destOrd="1" presId="urn:microsoft.com/office/officeart/2005/8/layout/vList5"/>
    <dgm:cxn modelId="{5C82F2CC-A78D-409B-82F9-76AEE2E963A0}" srcId="{2FAF4BFF-BF2D-49D4-824F-A9BA1166BD91}" destId="{495356E7-9998-4505-9D64-FF7F1E589568}" srcOrd="0" destOrd="0" parTransId="{3123F459-55B8-4346-B463-8800D25E7960}" sibTransId="{7FD0D85F-B52E-4B14-9515-037F1859DC58}"/>
    <dgm:cxn modelId="{B923FC40-34C7-4397-80A9-F0952E4566DF}" type="presOf" srcId="{2DD516C4-4F8F-410C-8CEC-56232F2188B6}" destId="{B100CB46-F8D6-44AB-8A6F-E635A2EBE3D0}" srcOrd="0" destOrd="0" presId="urn:microsoft.com/office/officeart/2005/8/layout/vList5"/>
    <dgm:cxn modelId="{043DEB90-27FF-4E8E-B84C-5989F6C96FB7}" type="presOf" srcId="{C9A45092-AE32-4327-B27E-075A9A3AD204}" destId="{ED6FB24E-CC39-49F1-8CEB-1F897A610DDA}" srcOrd="0" destOrd="1" presId="urn:microsoft.com/office/officeart/2005/8/layout/vList5"/>
    <dgm:cxn modelId="{D69BB3F9-E6CA-43E2-B48F-5F9567FD3DC8}" type="presOf" srcId="{2791312C-4CDB-431C-9815-C9877542F325}" destId="{032708E7-884C-40A2-8466-37E867E56A64}" srcOrd="0" destOrd="0" presId="urn:microsoft.com/office/officeart/2005/8/layout/vList5"/>
    <dgm:cxn modelId="{D4C6B47B-B668-48CB-8B2F-D87708CFD31B}" srcId="{B376E7B5-739A-4268-8A9E-8FC91E225E33}" destId="{9D333B72-7463-4F2B-BEB1-7F07BADD43B8}" srcOrd="0" destOrd="0" parTransId="{1103EC29-4A48-46C2-9DBF-06145A301F0C}" sibTransId="{584E5620-5CB3-4C17-BCC9-48DD55EA740E}"/>
    <dgm:cxn modelId="{CE962CD8-1D45-45A4-B43D-D1F1F3531953}" type="presOf" srcId="{B66C49C2-A4CB-4615-AE1F-C892EDE97759}" destId="{FCA798A4-C43A-4182-B41C-F7198B41764F}" srcOrd="0" destOrd="1" presId="urn:microsoft.com/office/officeart/2005/8/layout/vList5"/>
    <dgm:cxn modelId="{F3F06A69-878F-4058-B518-F191C5B7B500}" srcId="{FD837827-8B11-4313-8903-CE5E0FA5FC21}" destId="{2B09CCF9-B903-4C19-B4AC-313DD9A0DB1F}" srcOrd="0" destOrd="0" parTransId="{752A7DF9-0F6E-479B-9C54-723D72AE5AFB}" sibTransId="{A1EDDDD2-9EC0-4B33-94E4-77E2475D318F}"/>
    <dgm:cxn modelId="{30DC29DB-0961-47E4-AB85-2CFA4EF3D380}" type="presOf" srcId="{495356E7-9998-4505-9D64-FF7F1E589568}" destId="{57C3D489-D68A-4053-B9F9-7190628219BF}" srcOrd="0" destOrd="0" presId="urn:microsoft.com/office/officeart/2005/8/layout/vList5"/>
    <dgm:cxn modelId="{98C9F3BB-2236-4506-BF6D-FF6EF0E63839}" srcId="{2A3AA6F1-F799-4990-9F25-814BDC0A9FEC}" destId="{24200884-6ED5-48F2-89F1-35AF99B774B0}" srcOrd="1" destOrd="0" parTransId="{794503F1-5AFB-4BB2-8650-00487195DC75}" sibTransId="{17B4189C-8CB9-4D1A-927A-FAA927896336}"/>
    <dgm:cxn modelId="{1C60E9AD-46DC-42DF-97C6-D26DAFDB80A3}" type="presOf" srcId="{CDEF6750-7102-46F2-91D0-B3966B5E26DE}" destId="{5D0948D3-21B7-4271-B9F4-2EF648EB463D}" srcOrd="0" destOrd="0" presId="urn:microsoft.com/office/officeart/2005/8/layout/vList5"/>
    <dgm:cxn modelId="{8FDFE0FF-10EB-4484-BEBB-1B8BDF99703F}" type="presOf" srcId="{E9872770-47F8-4858-94FF-E816EAFDBFCB}" destId="{FCE8201A-6EDA-4A5C-BE82-83D7479CAAF9}" srcOrd="0" destOrd="0" presId="urn:microsoft.com/office/officeart/2005/8/layout/vList5"/>
    <dgm:cxn modelId="{3E407C93-CEBF-4A58-A20B-7C0119B927A3}" type="presOf" srcId="{FD837827-8B11-4313-8903-CE5E0FA5FC21}" destId="{9497A3EA-3421-4A84-AB5C-0C46F30A79DD}" srcOrd="0" destOrd="0" presId="urn:microsoft.com/office/officeart/2005/8/layout/vList5"/>
    <dgm:cxn modelId="{4C148B65-F32E-4258-95F3-7AA4CE03657D}" srcId="{CDEF6750-7102-46F2-91D0-B3966B5E26DE}" destId="{2A3AA6F1-F799-4990-9F25-814BDC0A9FEC}" srcOrd="1" destOrd="0" parTransId="{57D80E92-FBA2-4896-910E-EB101AAA966E}" sibTransId="{E7BE161E-DE39-41B3-9319-2717E05DFF24}"/>
    <dgm:cxn modelId="{B8A9B0B2-3699-4662-999C-87D37722ED12}" srcId="{2791312C-4CDB-431C-9815-C9877542F325}" destId="{E9872770-47F8-4858-94FF-E816EAFDBFCB}" srcOrd="0" destOrd="0" parTransId="{D2E34B06-AAEB-4A6F-B40B-080185A2C218}" sibTransId="{5F8E464D-D5E7-4B2C-89EB-9A5DE5D82A62}"/>
    <dgm:cxn modelId="{B26E5A03-05F1-465D-8982-C39CB0629330}" type="presOf" srcId="{2A3AA6F1-F799-4990-9F25-814BDC0A9FEC}" destId="{771B89B8-B83F-4E55-9CAB-7A4BD9A47B81}" srcOrd="0" destOrd="0" presId="urn:microsoft.com/office/officeart/2005/8/layout/vList5"/>
    <dgm:cxn modelId="{101CD8FB-038B-451C-84F7-8CF72F715B7C}" srcId="{FD837827-8B11-4313-8903-CE5E0FA5FC21}" destId="{C9A45092-AE32-4327-B27E-075A9A3AD204}" srcOrd="1" destOrd="0" parTransId="{0D196EEA-A7B8-43FC-88A4-802F01688239}" sibTransId="{AF3408F2-3A09-40A3-924D-8E3188CB0C0A}"/>
    <dgm:cxn modelId="{EE13D01F-D38A-4428-ACFD-AF7C92CB9DBC}" type="presOf" srcId="{2B09CCF9-B903-4C19-B4AC-313DD9A0DB1F}" destId="{ED6FB24E-CC39-49F1-8CEB-1F897A610DDA}" srcOrd="0" destOrd="0" presId="urn:microsoft.com/office/officeart/2005/8/layout/vList5"/>
    <dgm:cxn modelId="{523A57FB-1BC8-4EC4-9157-49752A25223F}" type="presOf" srcId="{24200884-6ED5-48F2-89F1-35AF99B774B0}" destId="{B100CB46-F8D6-44AB-8A6F-E635A2EBE3D0}" srcOrd="0" destOrd="1" presId="urn:microsoft.com/office/officeart/2005/8/layout/vList5"/>
    <dgm:cxn modelId="{BB6B1B98-3392-4469-9210-8D7DF2E5BC79}" srcId="{CDEF6750-7102-46F2-91D0-B3966B5E26DE}" destId="{B376E7B5-739A-4268-8A9E-8FC91E225E33}" srcOrd="0" destOrd="0" parTransId="{492C8398-BA11-47FD-A64A-9AEBF1CEE77E}" sibTransId="{10D8A40E-022C-465D-BFCE-4A6382121F2F}"/>
    <dgm:cxn modelId="{FB5C9A2D-CE1F-409B-ABDE-388193F0AAB6}" srcId="{CDEF6750-7102-46F2-91D0-B3966B5E26DE}" destId="{FD837827-8B11-4313-8903-CE5E0FA5FC21}" srcOrd="2" destOrd="0" parTransId="{9BD0FA48-550F-4F06-AD0D-DCF1553A4CD4}" sibTransId="{E515E1DB-E083-4535-90C5-C6FA16DC9E3B}"/>
    <dgm:cxn modelId="{42457744-F2E1-43AF-B7E6-34E35A6FE10B}" type="presOf" srcId="{2FAF4BFF-BF2D-49D4-824F-A9BA1166BD91}" destId="{C6DAA0A2-7251-4288-8006-DF19D654FECE}" srcOrd="0" destOrd="0" presId="urn:microsoft.com/office/officeart/2005/8/layout/vList5"/>
    <dgm:cxn modelId="{C036C98E-7D6C-46D7-9A6C-EFA9FC5266E3}" srcId="{CDEF6750-7102-46F2-91D0-B3966B5E26DE}" destId="{2FAF4BFF-BF2D-49D4-824F-A9BA1166BD91}" srcOrd="3" destOrd="0" parTransId="{A542D17C-99B4-4682-AD27-AE046A4EE2F0}" sibTransId="{A20C9EC7-18FE-4A8D-A8EF-1E0585710B45}"/>
    <dgm:cxn modelId="{4185210D-EA60-46CC-B181-0584DB1B149D}" srcId="{2FAF4BFF-BF2D-49D4-824F-A9BA1166BD91}" destId="{82B873D9-7AD3-4415-8F0E-FF064C2D132C}" srcOrd="1" destOrd="0" parTransId="{094C5C8D-A800-41F4-9881-DAD0F4411B90}" sibTransId="{A0149C54-EB91-4C1F-81D6-0BA16A14E9F3}"/>
    <dgm:cxn modelId="{47732075-5188-42F3-99DE-570EA46E2073}" srcId="{2A3AA6F1-F799-4990-9F25-814BDC0A9FEC}" destId="{2DD516C4-4F8F-410C-8CEC-56232F2188B6}" srcOrd="0" destOrd="0" parTransId="{4A139DA3-C291-441C-8CA6-C4477E5CD1CD}" sibTransId="{FC862358-5B49-475D-914D-986F54425660}"/>
    <dgm:cxn modelId="{5D2868A1-9D06-4E07-BE02-B86FD7ED6AFF}" type="presOf" srcId="{B376E7B5-739A-4268-8A9E-8FC91E225E33}" destId="{6B7D9E60-8E3E-4E41-A069-387BFC224704}" srcOrd="0" destOrd="0" presId="urn:microsoft.com/office/officeart/2005/8/layout/vList5"/>
    <dgm:cxn modelId="{DCF81C39-F0AB-45F6-B64D-43E7041AED29}" srcId="{B376E7B5-739A-4268-8A9E-8FC91E225E33}" destId="{B66C49C2-A4CB-4615-AE1F-C892EDE97759}" srcOrd="1" destOrd="0" parTransId="{4D9722B4-E0D1-4B6A-83B4-20053CE0DF05}" sibTransId="{8B8462AF-BDEB-4472-B2D5-1DE0AA93C66D}"/>
    <dgm:cxn modelId="{BEA8682F-3BBB-4CAD-8C31-F8219753A3CA}" type="presOf" srcId="{9D333B72-7463-4F2B-BEB1-7F07BADD43B8}" destId="{FCA798A4-C43A-4182-B41C-F7198B41764F}" srcOrd="0" destOrd="0" presId="urn:microsoft.com/office/officeart/2005/8/layout/vList5"/>
    <dgm:cxn modelId="{B4BC917B-3C3A-4CCA-8BFB-75E8CAABDFB0}" type="presParOf" srcId="{5D0948D3-21B7-4271-B9F4-2EF648EB463D}" destId="{C174D9E8-84CF-4707-9A67-D97352F8FCDC}" srcOrd="0" destOrd="0" presId="urn:microsoft.com/office/officeart/2005/8/layout/vList5"/>
    <dgm:cxn modelId="{2B38914E-999E-462D-928A-7747ED76C3BD}" type="presParOf" srcId="{C174D9E8-84CF-4707-9A67-D97352F8FCDC}" destId="{6B7D9E60-8E3E-4E41-A069-387BFC224704}" srcOrd="0" destOrd="0" presId="urn:microsoft.com/office/officeart/2005/8/layout/vList5"/>
    <dgm:cxn modelId="{DC981403-BDB3-4BAD-8624-1B1C8657E775}" type="presParOf" srcId="{C174D9E8-84CF-4707-9A67-D97352F8FCDC}" destId="{FCA798A4-C43A-4182-B41C-F7198B41764F}" srcOrd="1" destOrd="0" presId="urn:microsoft.com/office/officeart/2005/8/layout/vList5"/>
    <dgm:cxn modelId="{18A94B30-FD00-4F1D-A45B-97D4E752EBA6}" type="presParOf" srcId="{5D0948D3-21B7-4271-B9F4-2EF648EB463D}" destId="{105E4A73-0295-4A44-A9CD-3D8B80AA4C88}" srcOrd="1" destOrd="0" presId="urn:microsoft.com/office/officeart/2005/8/layout/vList5"/>
    <dgm:cxn modelId="{8CACC5C1-FA4B-48FD-BD76-AEFFE1072DC4}" type="presParOf" srcId="{5D0948D3-21B7-4271-B9F4-2EF648EB463D}" destId="{FD4FD13C-D426-4177-B5F0-0E431E87447E}" srcOrd="2" destOrd="0" presId="urn:microsoft.com/office/officeart/2005/8/layout/vList5"/>
    <dgm:cxn modelId="{8AECA375-73DD-4EE9-B4A8-181276F70A88}" type="presParOf" srcId="{FD4FD13C-D426-4177-B5F0-0E431E87447E}" destId="{771B89B8-B83F-4E55-9CAB-7A4BD9A47B81}" srcOrd="0" destOrd="0" presId="urn:microsoft.com/office/officeart/2005/8/layout/vList5"/>
    <dgm:cxn modelId="{B39CD980-E6C4-4750-A88C-C45F2E4324F7}" type="presParOf" srcId="{FD4FD13C-D426-4177-B5F0-0E431E87447E}" destId="{B100CB46-F8D6-44AB-8A6F-E635A2EBE3D0}" srcOrd="1" destOrd="0" presId="urn:microsoft.com/office/officeart/2005/8/layout/vList5"/>
    <dgm:cxn modelId="{EAD7A96A-6931-4EDC-8B35-5D427ABD4E99}" type="presParOf" srcId="{5D0948D3-21B7-4271-B9F4-2EF648EB463D}" destId="{076CD005-AEE2-4167-AED9-2AA9227B1964}" srcOrd="3" destOrd="0" presId="urn:microsoft.com/office/officeart/2005/8/layout/vList5"/>
    <dgm:cxn modelId="{6367E61F-03E8-4E90-B253-12D10993F2BB}" type="presParOf" srcId="{5D0948D3-21B7-4271-B9F4-2EF648EB463D}" destId="{943DC7FB-9865-40B7-AD4B-E376496DEA49}" srcOrd="4" destOrd="0" presId="urn:microsoft.com/office/officeart/2005/8/layout/vList5"/>
    <dgm:cxn modelId="{D8A18049-B0A7-4975-A701-B81757C4939F}" type="presParOf" srcId="{943DC7FB-9865-40B7-AD4B-E376496DEA49}" destId="{9497A3EA-3421-4A84-AB5C-0C46F30A79DD}" srcOrd="0" destOrd="0" presId="urn:microsoft.com/office/officeart/2005/8/layout/vList5"/>
    <dgm:cxn modelId="{21C95551-7BA3-4D7F-8093-13EAE223628D}" type="presParOf" srcId="{943DC7FB-9865-40B7-AD4B-E376496DEA49}" destId="{ED6FB24E-CC39-49F1-8CEB-1F897A610DDA}" srcOrd="1" destOrd="0" presId="urn:microsoft.com/office/officeart/2005/8/layout/vList5"/>
    <dgm:cxn modelId="{29C17348-1FB9-4D04-9FCC-6964981E169D}" type="presParOf" srcId="{5D0948D3-21B7-4271-B9F4-2EF648EB463D}" destId="{D12B83A1-A45F-43EE-882E-6271ED3EFB86}" srcOrd="5" destOrd="0" presId="urn:microsoft.com/office/officeart/2005/8/layout/vList5"/>
    <dgm:cxn modelId="{644A00B9-56AA-403E-9ABE-76AB74A0AA70}" type="presParOf" srcId="{5D0948D3-21B7-4271-B9F4-2EF648EB463D}" destId="{41F675B6-2621-41E8-8B00-4306ACE0E79C}" srcOrd="6" destOrd="0" presId="urn:microsoft.com/office/officeart/2005/8/layout/vList5"/>
    <dgm:cxn modelId="{A55966AE-3FF5-46AA-A615-E1E73DB7E31A}" type="presParOf" srcId="{41F675B6-2621-41E8-8B00-4306ACE0E79C}" destId="{C6DAA0A2-7251-4288-8006-DF19D654FECE}" srcOrd="0" destOrd="0" presId="urn:microsoft.com/office/officeart/2005/8/layout/vList5"/>
    <dgm:cxn modelId="{1A9FDF65-588F-4DD2-B9B4-793D6D8832D5}" type="presParOf" srcId="{41F675B6-2621-41E8-8B00-4306ACE0E79C}" destId="{57C3D489-D68A-4053-B9F9-7190628219BF}" srcOrd="1" destOrd="0" presId="urn:microsoft.com/office/officeart/2005/8/layout/vList5"/>
    <dgm:cxn modelId="{BD50D551-367E-4DB2-9E5F-8DC7365E137D}" type="presParOf" srcId="{5D0948D3-21B7-4271-B9F4-2EF648EB463D}" destId="{DCF586D5-ACC7-4436-9BD2-976073C7A4E0}" srcOrd="7" destOrd="0" presId="urn:microsoft.com/office/officeart/2005/8/layout/vList5"/>
    <dgm:cxn modelId="{3CCA9D74-FBB9-4FCE-8929-E0957CC82F90}" type="presParOf" srcId="{5D0948D3-21B7-4271-B9F4-2EF648EB463D}" destId="{268941B6-DF3F-42EF-9BC4-E1AD078BB0FD}" srcOrd="8" destOrd="0" presId="urn:microsoft.com/office/officeart/2005/8/layout/vList5"/>
    <dgm:cxn modelId="{1410C7FC-200B-4F84-90A6-2E6EBAC3E810}" type="presParOf" srcId="{268941B6-DF3F-42EF-9BC4-E1AD078BB0FD}" destId="{032708E7-884C-40A2-8466-37E867E56A64}" srcOrd="0" destOrd="0" presId="urn:microsoft.com/office/officeart/2005/8/layout/vList5"/>
    <dgm:cxn modelId="{FEFEBC3F-7CAE-4FE2-AB96-10033B9998FD}" type="presParOf" srcId="{268941B6-DF3F-42EF-9BC4-E1AD078BB0FD}" destId="{FCE8201A-6EDA-4A5C-BE82-83D7479CAA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35B5D8A-02C6-46C1-BD1B-299525D21B82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FD97CC49-8159-4339-9E59-ACF595F14722}">
      <dgm:prSet phldrT="[Texto]" custT="1"/>
      <dgm:spPr/>
      <dgm:t>
        <a:bodyPr/>
        <a:lstStyle/>
        <a:p>
          <a:pPr algn="just"/>
          <a:r>
            <a:rPr lang="es-ES" sz="1400" b="0" dirty="0" smtClean="0">
              <a:latin typeface="+mj-lt"/>
            </a:rPr>
            <a:t>El sistema financiero ecuatoriano es de vital importancia para el desarrollo de la economía nacional, ya que, es el centro de captación y colocación de recursos provenientes de fuentes personales, empresariales y de organismos nacionales o extranjeros que, dinamizan los flujos de efectivo en el mercado y generan liquidez en la economía. </a:t>
          </a:r>
          <a:endParaRPr lang="es-EC" sz="1400" b="0" dirty="0">
            <a:latin typeface="+mj-lt"/>
          </a:endParaRPr>
        </a:p>
      </dgm:t>
    </dgm:pt>
    <dgm:pt modelId="{048E581F-78A5-4761-A283-7745A07E3603}" type="parTrans" cxnId="{FA78B41E-32F7-4128-970D-4C8AD5E5CF7C}">
      <dgm:prSet/>
      <dgm:spPr/>
      <dgm:t>
        <a:bodyPr/>
        <a:lstStyle/>
        <a:p>
          <a:endParaRPr lang="es-EC"/>
        </a:p>
      </dgm:t>
    </dgm:pt>
    <dgm:pt modelId="{AE467904-DC04-4C0A-B04A-C5431C7C599A}" type="sibTrans" cxnId="{FA78B41E-32F7-4128-970D-4C8AD5E5CF7C}">
      <dgm:prSet/>
      <dgm:spPr/>
      <dgm:t>
        <a:bodyPr/>
        <a:lstStyle/>
        <a:p>
          <a:endParaRPr lang="es-EC"/>
        </a:p>
      </dgm:t>
    </dgm:pt>
    <dgm:pt modelId="{8FFE2A40-938D-41B8-8FC5-7E979FEE14CA}">
      <dgm:prSet phldrT="[Texto]" custT="1"/>
      <dgm:spPr/>
      <dgm:t>
        <a:bodyPr/>
        <a:lstStyle/>
        <a:p>
          <a:pPr algn="just"/>
          <a:r>
            <a:rPr lang="es-ES" sz="1400" b="0" dirty="0" smtClean="0">
              <a:latin typeface="+mj-lt"/>
            </a:rPr>
            <a:t>Las cooperativas de ahorro y crédito en el Ecuador se encuentran clasificadas de acuerdo con el monto de sus activos y, se estructuran bajo segmentos</a:t>
          </a:r>
          <a:r>
            <a:rPr lang="es-EC" sz="1400" b="0" dirty="0" smtClean="0">
              <a:latin typeface="+mj-lt"/>
            </a:rPr>
            <a:t>.</a:t>
          </a:r>
          <a:endParaRPr lang="es-EC" sz="1400" b="0" dirty="0">
            <a:latin typeface="+mj-lt"/>
          </a:endParaRPr>
        </a:p>
      </dgm:t>
    </dgm:pt>
    <dgm:pt modelId="{B63E9CD2-9BDF-43ED-B987-24FDDA82666E}" type="parTrans" cxnId="{4F84015F-38E0-4380-9CF8-7BA43A269BD4}">
      <dgm:prSet/>
      <dgm:spPr/>
      <dgm:t>
        <a:bodyPr/>
        <a:lstStyle/>
        <a:p>
          <a:endParaRPr lang="es-EC"/>
        </a:p>
      </dgm:t>
    </dgm:pt>
    <dgm:pt modelId="{E178FFF0-B92F-4C66-BCF3-5BD9E07675A2}" type="sibTrans" cxnId="{4F84015F-38E0-4380-9CF8-7BA43A269BD4}">
      <dgm:prSet/>
      <dgm:spPr/>
      <dgm:t>
        <a:bodyPr/>
        <a:lstStyle/>
        <a:p>
          <a:endParaRPr lang="es-EC"/>
        </a:p>
      </dgm:t>
    </dgm:pt>
    <dgm:pt modelId="{91F6F63D-9CA7-4B51-80AB-4FCFDDE0B3CF}">
      <dgm:prSet phldrT="[Texto]" custT="1"/>
      <dgm:spPr/>
      <dgm:t>
        <a:bodyPr/>
        <a:lstStyle/>
        <a:p>
          <a:pPr algn="just"/>
          <a:r>
            <a:rPr lang="es-ES" sz="1400" b="0" dirty="0" smtClean="0">
              <a:latin typeface="+mj-lt"/>
            </a:rPr>
            <a:t>En la ciudad de Macas se determinan 11 cooperativas de ahorro y crédito que pertenecen al segmento 1 y 2, por ende, son entidades con presencia y referente nacional de gran importancia y cobertura. </a:t>
          </a:r>
          <a:endParaRPr lang="es-EC" sz="1400" b="0" dirty="0">
            <a:latin typeface="+mj-lt"/>
          </a:endParaRPr>
        </a:p>
      </dgm:t>
    </dgm:pt>
    <dgm:pt modelId="{5602041A-8F2C-4CEA-B9A3-A415CBEBC058}" type="parTrans" cxnId="{62FB1C5D-C0C0-4246-8669-C039C2FCEB44}">
      <dgm:prSet/>
      <dgm:spPr/>
      <dgm:t>
        <a:bodyPr/>
        <a:lstStyle/>
        <a:p>
          <a:endParaRPr lang="es-EC"/>
        </a:p>
      </dgm:t>
    </dgm:pt>
    <dgm:pt modelId="{613FBF3F-C52D-4ABF-9B3C-3EEE5DE1C1E3}" type="sibTrans" cxnId="{62FB1C5D-C0C0-4246-8669-C039C2FCEB44}">
      <dgm:prSet/>
      <dgm:spPr/>
      <dgm:t>
        <a:bodyPr/>
        <a:lstStyle/>
        <a:p>
          <a:endParaRPr lang="es-EC"/>
        </a:p>
      </dgm:t>
    </dgm:pt>
    <dgm:pt modelId="{7EEAB488-A080-4417-938F-FFC29A8896C7}">
      <dgm:prSet custT="1"/>
      <dgm:spPr/>
      <dgm:t>
        <a:bodyPr/>
        <a:lstStyle/>
        <a:p>
          <a:pPr algn="just"/>
          <a:r>
            <a:rPr lang="es-ES" sz="1400" b="0" dirty="0" smtClean="0">
              <a:latin typeface="+mj-lt"/>
            </a:rPr>
            <a:t>Los resultados obtenidos permiten afirmar la existencia de una relación directa moderada y fuerte e inclusive perfecta entre algunos tipos de crédito y los indicadores de rentabilidad, asimismo, se develan correlaciones con los ingresos y con los activos. </a:t>
          </a:r>
          <a:endParaRPr lang="es-EC" sz="1400" b="0" dirty="0">
            <a:latin typeface="+mj-lt"/>
          </a:endParaRPr>
        </a:p>
      </dgm:t>
    </dgm:pt>
    <dgm:pt modelId="{1619033C-B178-434C-B18F-2235770E3860}" type="parTrans" cxnId="{E9ECD8D2-CB75-45E6-AABF-AE6209DA0A58}">
      <dgm:prSet/>
      <dgm:spPr/>
      <dgm:t>
        <a:bodyPr/>
        <a:lstStyle/>
        <a:p>
          <a:endParaRPr lang="es-EC"/>
        </a:p>
      </dgm:t>
    </dgm:pt>
    <dgm:pt modelId="{9E26A92B-74F5-4080-84C8-16353DEABE54}" type="sibTrans" cxnId="{E9ECD8D2-CB75-45E6-AABF-AE6209DA0A58}">
      <dgm:prSet/>
      <dgm:spPr/>
      <dgm:t>
        <a:bodyPr/>
        <a:lstStyle/>
        <a:p>
          <a:endParaRPr lang="es-EC"/>
        </a:p>
      </dgm:t>
    </dgm:pt>
    <dgm:pt modelId="{AA526949-D195-4827-BC0E-D076CBE29915}">
      <dgm:prSet custT="1"/>
      <dgm:spPr/>
      <dgm:t>
        <a:bodyPr/>
        <a:lstStyle/>
        <a:p>
          <a:pPr algn="just"/>
          <a:r>
            <a:rPr lang="es-ES" sz="1400" b="0" dirty="0" smtClean="0">
              <a:latin typeface="+mj-lt"/>
            </a:rPr>
            <a:t>Mediante el uso de herramientas estadísticas como el análisis factorial se llega a establecer que existe un modelo estadístico con componentes financieros de crédito y el ROE específicamente para las </a:t>
          </a:r>
          <a:r>
            <a:rPr lang="es-ES" sz="1400" b="0" dirty="0" err="1" smtClean="0">
              <a:latin typeface="+mj-lt"/>
            </a:rPr>
            <a:t>COACs</a:t>
          </a:r>
          <a:r>
            <a:rPr lang="es-ES" sz="1400" b="0" dirty="0" smtClean="0">
              <a:latin typeface="+mj-lt"/>
            </a:rPr>
            <a:t> investigadas.</a:t>
          </a:r>
          <a:endParaRPr lang="es-EC" sz="1400" b="0" dirty="0">
            <a:latin typeface="+mj-lt"/>
          </a:endParaRPr>
        </a:p>
      </dgm:t>
    </dgm:pt>
    <dgm:pt modelId="{85D7221C-0F91-4BFC-BC3F-487091648060}" type="parTrans" cxnId="{5F2F41EA-9B95-43B0-B3E7-39D87462458C}">
      <dgm:prSet/>
      <dgm:spPr/>
      <dgm:t>
        <a:bodyPr/>
        <a:lstStyle/>
        <a:p>
          <a:endParaRPr lang="es-EC"/>
        </a:p>
      </dgm:t>
    </dgm:pt>
    <dgm:pt modelId="{6BC713CA-5D10-471B-AB9C-DFDE76B28B10}" type="sibTrans" cxnId="{5F2F41EA-9B95-43B0-B3E7-39D87462458C}">
      <dgm:prSet/>
      <dgm:spPr/>
      <dgm:t>
        <a:bodyPr/>
        <a:lstStyle/>
        <a:p>
          <a:endParaRPr lang="es-EC"/>
        </a:p>
      </dgm:t>
    </dgm:pt>
    <dgm:pt modelId="{431C8AC9-E385-4538-8912-716A5E1133CC}" type="pres">
      <dgm:prSet presAssocID="{235B5D8A-02C6-46C1-BD1B-299525D21B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AB5EFF-D214-4BBD-8654-550A83087F30}" type="pres">
      <dgm:prSet presAssocID="{FD97CC49-8159-4339-9E59-ACF595F14722}" presName="composite" presStyleCnt="0"/>
      <dgm:spPr/>
    </dgm:pt>
    <dgm:pt modelId="{955C2BD7-9462-49A3-8DD1-9CCBEBFF7C5A}" type="pres">
      <dgm:prSet presAssocID="{FD97CC49-8159-4339-9E59-ACF595F14722}" presName="imgShp" presStyleLbl="fgImgPlace1" presStyleIdx="0" presStyleCnt="5" custLinFactX="-88300" custLinFactNeighborX="-100000" custLinFactNeighborY="33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A2C48C4-8CC5-4CC5-A3B1-61642B9A56EF}" type="pres">
      <dgm:prSet presAssocID="{FD97CC49-8159-4339-9E59-ACF595F14722}" presName="txShp" presStyleLbl="node1" presStyleIdx="0" presStyleCnt="5" custScaleX="139418" custLinFactNeighborY="-31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2D014-BF63-41E7-8217-4ED1898A7920}" type="pres">
      <dgm:prSet presAssocID="{AE467904-DC04-4C0A-B04A-C5431C7C599A}" presName="spacing" presStyleCnt="0"/>
      <dgm:spPr/>
    </dgm:pt>
    <dgm:pt modelId="{731E7E5D-9AAF-4886-A6D7-6059926EF5B0}" type="pres">
      <dgm:prSet presAssocID="{8FFE2A40-938D-41B8-8FC5-7E979FEE14CA}" presName="composite" presStyleCnt="0"/>
      <dgm:spPr/>
    </dgm:pt>
    <dgm:pt modelId="{CC879714-DFE5-4363-A434-ECD46D430188}" type="pres">
      <dgm:prSet presAssocID="{8FFE2A40-938D-41B8-8FC5-7E979FEE14CA}" presName="imgShp" presStyleLbl="fgImgPlace1" presStyleIdx="1" presStyleCnt="5" custLinFactX="-73434" custLinFactNeighborX="-100000" custLinFactNeighborY="-165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A339DC1-DE74-4A14-814C-1DCBD52280B7}" type="pres">
      <dgm:prSet presAssocID="{8FFE2A40-938D-41B8-8FC5-7E979FEE14CA}" presName="txShp" presStyleLbl="node1" presStyleIdx="1" presStyleCnt="5" custScaleX="139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A07400-05B2-430C-B113-E4094F9420AE}" type="pres">
      <dgm:prSet presAssocID="{E178FFF0-B92F-4C66-BCF3-5BD9E07675A2}" presName="spacing" presStyleCnt="0"/>
      <dgm:spPr/>
    </dgm:pt>
    <dgm:pt modelId="{A7D6F657-FED9-4691-B823-8FA6DFAA69A4}" type="pres">
      <dgm:prSet presAssocID="{91F6F63D-9CA7-4B51-80AB-4FCFDDE0B3CF}" presName="composite" presStyleCnt="0"/>
      <dgm:spPr/>
    </dgm:pt>
    <dgm:pt modelId="{E849C00A-135D-49AC-856C-5E6E005E735B}" type="pres">
      <dgm:prSet presAssocID="{91F6F63D-9CA7-4B51-80AB-4FCFDDE0B3CF}" presName="imgShp" presStyleLbl="fgImgPlace1" presStyleIdx="2" presStyleCnt="5" custLinFactX="-73434" custLinFactNeighborX="-100000" custLinFactNeighborY="33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F4FB288-51D0-4574-9ACD-E02A9970DA8F}" type="pres">
      <dgm:prSet presAssocID="{91F6F63D-9CA7-4B51-80AB-4FCFDDE0B3CF}" presName="txShp" presStyleLbl="node1" presStyleIdx="2" presStyleCnt="5" custScaleX="1392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8B7414-E8D9-48F7-896D-935472F759AB}" type="pres">
      <dgm:prSet presAssocID="{613FBF3F-C52D-4ABF-9B3C-3EEE5DE1C1E3}" presName="spacing" presStyleCnt="0"/>
      <dgm:spPr/>
    </dgm:pt>
    <dgm:pt modelId="{9748AF7E-70C9-4F32-A5C1-5CF67F2886E7}" type="pres">
      <dgm:prSet presAssocID="{7EEAB488-A080-4417-938F-FFC29A8896C7}" presName="composite" presStyleCnt="0"/>
      <dgm:spPr/>
    </dgm:pt>
    <dgm:pt modelId="{FE035196-3616-498A-8A8D-19B32221634D}" type="pres">
      <dgm:prSet presAssocID="{7EEAB488-A080-4417-938F-FFC29A8896C7}" presName="imgShp" presStyleLbl="fgImgPlace1" presStyleIdx="3" presStyleCnt="5" custLinFactX="-71782" custLinFactNeighborX="-100000" custLinFactNeighborY="165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C6CD936D-221B-4A98-9F8C-E223AA6ABED9}" type="pres">
      <dgm:prSet presAssocID="{7EEAB488-A080-4417-938F-FFC29A8896C7}" presName="txShp" presStyleLbl="node1" presStyleIdx="3" presStyleCnt="5" custScaleX="1386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49D7DB-596C-4B47-B9E1-24D32D5C931E}" type="pres">
      <dgm:prSet presAssocID="{9E26A92B-74F5-4080-84C8-16353DEABE54}" presName="spacing" presStyleCnt="0"/>
      <dgm:spPr/>
    </dgm:pt>
    <dgm:pt modelId="{BB9D5FDE-48C6-4AEA-AEC2-CEF526F5F889}" type="pres">
      <dgm:prSet presAssocID="{AA526949-D195-4827-BC0E-D076CBE29915}" presName="composite" presStyleCnt="0"/>
      <dgm:spPr/>
    </dgm:pt>
    <dgm:pt modelId="{70AD0297-3985-4284-B944-1AA0C1794CF9}" type="pres">
      <dgm:prSet presAssocID="{AA526949-D195-4827-BC0E-D076CBE29915}" presName="imgShp" presStyleLbl="fgImgPlace1" presStyleIdx="4" presStyleCnt="5" custLinFactX="-66827" custLinFactNeighborX="-100000" custLinFactNeighborY="-495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DC51050-6B98-464C-81D2-84506E71D015}" type="pres">
      <dgm:prSet presAssocID="{AA526949-D195-4827-BC0E-D076CBE29915}" presName="txShp" presStyleLbl="node1" presStyleIdx="4" presStyleCnt="5" custScaleX="1390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2F41EA-9B95-43B0-B3E7-39D87462458C}" srcId="{235B5D8A-02C6-46C1-BD1B-299525D21B82}" destId="{AA526949-D195-4827-BC0E-D076CBE29915}" srcOrd="4" destOrd="0" parTransId="{85D7221C-0F91-4BFC-BC3F-487091648060}" sibTransId="{6BC713CA-5D10-471B-AB9C-DFDE76B28B10}"/>
    <dgm:cxn modelId="{35711E5A-6D44-4027-ABA1-950CD8E36316}" type="presOf" srcId="{91F6F63D-9CA7-4B51-80AB-4FCFDDE0B3CF}" destId="{2F4FB288-51D0-4574-9ACD-E02A9970DA8F}" srcOrd="0" destOrd="0" presId="urn:microsoft.com/office/officeart/2005/8/layout/vList3"/>
    <dgm:cxn modelId="{2AEF3F53-8FC2-4393-A881-9B61D45B9770}" type="presOf" srcId="{7EEAB488-A080-4417-938F-FFC29A8896C7}" destId="{C6CD936D-221B-4A98-9F8C-E223AA6ABED9}" srcOrd="0" destOrd="0" presId="urn:microsoft.com/office/officeart/2005/8/layout/vList3"/>
    <dgm:cxn modelId="{E9ECD8D2-CB75-45E6-AABF-AE6209DA0A58}" srcId="{235B5D8A-02C6-46C1-BD1B-299525D21B82}" destId="{7EEAB488-A080-4417-938F-FFC29A8896C7}" srcOrd="3" destOrd="0" parTransId="{1619033C-B178-434C-B18F-2235770E3860}" sibTransId="{9E26A92B-74F5-4080-84C8-16353DEABE54}"/>
    <dgm:cxn modelId="{35DB6069-825E-4743-B9DC-22DE70913FD3}" type="presOf" srcId="{FD97CC49-8159-4339-9E59-ACF595F14722}" destId="{AA2C48C4-8CC5-4CC5-A3B1-61642B9A56EF}" srcOrd="0" destOrd="0" presId="urn:microsoft.com/office/officeart/2005/8/layout/vList3"/>
    <dgm:cxn modelId="{7CDC3670-AB2A-4F28-8A9E-ED06B1980891}" type="presOf" srcId="{8FFE2A40-938D-41B8-8FC5-7E979FEE14CA}" destId="{6A339DC1-DE74-4A14-814C-1DCBD52280B7}" srcOrd="0" destOrd="0" presId="urn:microsoft.com/office/officeart/2005/8/layout/vList3"/>
    <dgm:cxn modelId="{50E2C875-9B0C-4614-8F7A-30FC5EF42B37}" type="presOf" srcId="{235B5D8A-02C6-46C1-BD1B-299525D21B82}" destId="{431C8AC9-E385-4538-8912-716A5E1133CC}" srcOrd="0" destOrd="0" presId="urn:microsoft.com/office/officeart/2005/8/layout/vList3"/>
    <dgm:cxn modelId="{B25CAC5F-B1BF-4652-8CD0-C30699DE4643}" type="presOf" srcId="{AA526949-D195-4827-BC0E-D076CBE29915}" destId="{8DC51050-6B98-464C-81D2-84506E71D015}" srcOrd="0" destOrd="0" presId="urn:microsoft.com/office/officeart/2005/8/layout/vList3"/>
    <dgm:cxn modelId="{4F84015F-38E0-4380-9CF8-7BA43A269BD4}" srcId="{235B5D8A-02C6-46C1-BD1B-299525D21B82}" destId="{8FFE2A40-938D-41B8-8FC5-7E979FEE14CA}" srcOrd="1" destOrd="0" parTransId="{B63E9CD2-9BDF-43ED-B987-24FDDA82666E}" sibTransId="{E178FFF0-B92F-4C66-BCF3-5BD9E07675A2}"/>
    <dgm:cxn modelId="{62FB1C5D-C0C0-4246-8669-C039C2FCEB44}" srcId="{235B5D8A-02C6-46C1-BD1B-299525D21B82}" destId="{91F6F63D-9CA7-4B51-80AB-4FCFDDE0B3CF}" srcOrd="2" destOrd="0" parTransId="{5602041A-8F2C-4CEA-B9A3-A415CBEBC058}" sibTransId="{613FBF3F-C52D-4ABF-9B3C-3EEE5DE1C1E3}"/>
    <dgm:cxn modelId="{FA78B41E-32F7-4128-970D-4C8AD5E5CF7C}" srcId="{235B5D8A-02C6-46C1-BD1B-299525D21B82}" destId="{FD97CC49-8159-4339-9E59-ACF595F14722}" srcOrd="0" destOrd="0" parTransId="{048E581F-78A5-4761-A283-7745A07E3603}" sibTransId="{AE467904-DC04-4C0A-B04A-C5431C7C599A}"/>
    <dgm:cxn modelId="{2415CA15-93EB-4C03-AF19-020B30FB5FEA}" type="presParOf" srcId="{431C8AC9-E385-4538-8912-716A5E1133CC}" destId="{0AAB5EFF-D214-4BBD-8654-550A83087F30}" srcOrd="0" destOrd="0" presId="urn:microsoft.com/office/officeart/2005/8/layout/vList3"/>
    <dgm:cxn modelId="{6F9872D8-F62B-4444-9A98-20CFD32D941E}" type="presParOf" srcId="{0AAB5EFF-D214-4BBD-8654-550A83087F30}" destId="{955C2BD7-9462-49A3-8DD1-9CCBEBFF7C5A}" srcOrd="0" destOrd="0" presId="urn:microsoft.com/office/officeart/2005/8/layout/vList3"/>
    <dgm:cxn modelId="{213476B4-DCCC-4DC7-83C5-926743F44FC0}" type="presParOf" srcId="{0AAB5EFF-D214-4BBD-8654-550A83087F30}" destId="{AA2C48C4-8CC5-4CC5-A3B1-61642B9A56EF}" srcOrd="1" destOrd="0" presId="urn:microsoft.com/office/officeart/2005/8/layout/vList3"/>
    <dgm:cxn modelId="{C01AFAEE-5B74-40CB-875D-31E890F1E699}" type="presParOf" srcId="{431C8AC9-E385-4538-8912-716A5E1133CC}" destId="{3AF2D014-BF63-41E7-8217-4ED1898A7920}" srcOrd="1" destOrd="0" presId="urn:microsoft.com/office/officeart/2005/8/layout/vList3"/>
    <dgm:cxn modelId="{2A532E6A-117B-4E56-ADAE-8D57A2D78495}" type="presParOf" srcId="{431C8AC9-E385-4538-8912-716A5E1133CC}" destId="{731E7E5D-9AAF-4886-A6D7-6059926EF5B0}" srcOrd="2" destOrd="0" presId="urn:microsoft.com/office/officeart/2005/8/layout/vList3"/>
    <dgm:cxn modelId="{75D6C19B-6094-4410-BFF5-C461FA44E4D6}" type="presParOf" srcId="{731E7E5D-9AAF-4886-A6D7-6059926EF5B0}" destId="{CC879714-DFE5-4363-A434-ECD46D430188}" srcOrd="0" destOrd="0" presId="urn:microsoft.com/office/officeart/2005/8/layout/vList3"/>
    <dgm:cxn modelId="{DE10400E-3D9E-45BD-8BB0-17848ABB1A33}" type="presParOf" srcId="{731E7E5D-9AAF-4886-A6D7-6059926EF5B0}" destId="{6A339DC1-DE74-4A14-814C-1DCBD52280B7}" srcOrd="1" destOrd="0" presId="urn:microsoft.com/office/officeart/2005/8/layout/vList3"/>
    <dgm:cxn modelId="{67875B2C-0446-449C-908A-1577A6F9FE1B}" type="presParOf" srcId="{431C8AC9-E385-4538-8912-716A5E1133CC}" destId="{3DA07400-05B2-430C-B113-E4094F9420AE}" srcOrd="3" destOrd="0" presId="urn:microsoft.com/office/officeart/2005/8/layout/vList3"/>
    <dgm:cxn modelId="{E8EF52DD-E502-4A48-AD1B-CB47C0159652}" type="presParOf" srcId="{431C8AC9-E385-4538-8912-716A5E1133CC}" destId="{A7D6F657-FED9-4691-B823-8FA6DFAA69A4}" srcOrd="4" destOrd="0" presId="urn:microsoft.com/office/officeart/2005/8/layout/vList3"/>
    <dgm:cxn modelId="{20040B61-403E-49A2-BDC1-F90E40A131D4}" type="presParOf" srcId="{A7D6F657-FED9-4691-B823-8FA6DFAA69A4}" destId="{E849C00A-135D-49AC-856C-5E6E005E735B}" srcOrd="0" destOrd="0" presId="urn:microsoft.com/office/officeart/2005/8/layout/vList3"/>
    <dgm:cxn modelId="{7ABDE54A-A278-4C1C-9409-2A4904603043}" type="presParOf" srcId="{A7D6F657-FED9-4691-B823-8FA6DFAA69A4}" destId="{2F4FB288-51D0-4574-9ACD-E02A9970DA8F}" srcOrd="1" destOrd="0" presId="urn:microsoft.com/office/officeart/2005/8/layout/vList3"/>
    <dgm:cxn modelId="{E1C4108A-29C5-4138-91CB-5CD224750ACB}" type="presParOf" srcId="{431C8AC9-E385-4538-8912-716A5E1133CC}" destId="{EA8B7414-E8D9-48F7-896D-935472F759AB}" srcOrd="5" destOrd="0" presId="urn:microsoft.com/office/officeart/2005/8/layout/vList3"/>
    <dgm:cxn modelId="{9B351D3A-F208-4377-B8CB-AC3CFF851CAC}" type="presParOf" srcId="{431C8AC9-E385-4538-8912-716A5E1133CC}" destId="{9748AF7E-70C9-4F32-A5C1-5CF67F2886E7}" srcOrd="6" destOrd="0" presId="urn:microsoft.com/office/officeart/2005/8/layout/vList3"/>
    <dgm:cxn modelId="{BADEB8E0-389B-4C4D-B733-1FFB48EF6A2F}" type="presParOf" srcId="{9748AF7E-70C9-4F32-A5C1-5CF67F2886E7}" destId="{FE035196-3616-498A-8A8D-19B32221634D}" srcOrd="0" destOrd="0" presId="urn:microsoft.com/office/officeart/2005/8/layout/vList3"/>
    <dgm:cxn modelId="{9A7EA58C-046A-41CD-8E1B-3E0930E26C26}" type="presParOf" srcId="{9748AF7E-70C9-4F32-A5C1-5CF67F2886E7}" destId="{C6CD936D-221B-4A98-9F8C-E223AA6ABED9}" srcOrd="1" destOrd="0" presId="urn:microsoft.com/office/officeart/2005/8/layout/vList3"/>
    <dgm:cxn modelId="{E9207155-6046-4DF8-BC0C-B389650EADE2}" type="presParOf" srcId="{431C8AC9-E385-4538-8912-716A5E1133CC}" destId="{BD49D7DB-596C-4B47-B9E1-24D32D5C931E}" srcOrd="7" destOrd="0" presId="urn:microsoft.com/office/officeart/2005/8/layout/vList3"/>
    <dgm:cxn modelId="{0BD3A6CF-D6F6-47CC-91EB-F68675EC50FB}" type="presParOf" srcId="{431C8AC9-E385-4538-8912-716A5E1133CC}" destId="{BB9D5FDE-48C6-4AEA-AEC2-CEF526F5F889}" srcOrd="8" destOrd="0" presId="urn:microsoft.com/office/officeart/2005/8/layout/vList3"/>
    <dgm:cxn modelId="{D08916AB-1F2B-46CB-A525-5FD33721ECFA}" type="presParOf" srcId="{BB9D5FDE-48C6-4AEA-AEC2-CEF526F5F889}" destId="{70AD0297-3985-4284-B944-1AA0C1794CF9}" srcOrd="0" destOrd="0" presId="urn:microsoft.com/office/officeart/2005/8/layout/vList3"/>
    <dgm:cxn modelId="{E5E34A24-A8D9-44E3-A2AB-0662BFCB7A48}" type="presParOf" srcId="{BB9D5FDE-48C6-4AEA-AEC2-CEF526F5F889}" destId="{8DC51050-6B98-464C-81D2-84506E71D0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E4BE4-04C0-4089-A90C-808C205F13FE}" type="doc">
      <dgm:prSet loTypeId="urn:microsoft.com/office/officeart/2005/8/layout/v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6D319D2-CB35-4ADA-BAC8-3BA80BEEA658}">
      <dgm:prSet phldrT="[Texto]"/>
      <dgm:spPr/>
      <dgm:t>
        <a:bodyPr/>
        <a:lstStyle/>
        <a:p>
          <a:endParaRPr lang="es-EC" dirty="0"/>
        </a:p>
      </dgm:t>
    </dgm:pt>
    <dgm:pt modelId="{59DBF0EC-EAC9-4ED5-843E-6167EAD592B7}" type="parTrans" cxnId="{E44153FF-7999-4D54-8B2A-8D9644F32DA1}">
      <dgm:prSet/>
      <dgm:spPr/>
      <dgm:t>
        <a:bodyPr/>
        <a:lstStyle/>
        <a:p>
          <a:endParaRPr lang="es-EC"/>
        </a:p>
      </dgm:t>
    </dgm:pt>
    <dgm:pt modelId="{55E5C3AA-CF9E-4B25-9355-7C3AE1DF8581}" type="sibTrans" cxnId="{E44153FF-7999-4D54-8B2A-8D9644F32DA1}">
      <dgm:prSet/>
      <dgm:spPr/>
      <dgm:t>
        <a:bodyPr/>
        <a:lstStyle/>
        <a:p>
          <a:endParaRPr lang="es-EC"/>
        </a:p>
      </dgm:t>
    </dgm:pt>
    <dgm:pt modelId="{6A98B6CB-787F-4EB6-8D9F-49FCCC2C4283}">
      <dgm:prSet phldrT="[Texto]" custT="1"/>
      <dgm:spPr/>
      <dgm:t>
        <a:bodyPr/>
        <a:lstStyle/>
        <a:p>
          <a:r>
            <a:rPr lang="es-ES" sz="2800" b="1" dirty="0" smtClean="0">
              <a:latin typeface="Arial Black" panose="020B0A04020102020204" pitchFamily="34" charset="0"/>
            </a:rPr>
            <a:t>Créditos</a:t>
          </a:r>
          <a:endParaRPr lang="es-EC" sz="2800" dirty="0">
            <a:latin typeface="Arial Black" panose="020B0A04020102020204" pitchFamily="34" charset="0"/>
          </a:endParaRPr>
        </a:p>
      </dgm:t>
    </dgm:pt>
    <dgm:pt modelId="{B2219C4F-427D-4DDE-8438-FA0697C16885}" type="sibTrans" cxnId="{F06D020D-84AA-4991-9DC4-86DAE71644C6}">
      <dgm:prSet/>
      <dgm:spPr/>
      <dgm:t>
        <a:bodyPr/>
        <a:lstStyle/>
        <a:p>
          <a:endParaRPr lang="es-EC"/>
        </a:p>
      </dgm:t>
    </dgm:pt>
    <dgm:pt modelId="{1F247504-1860-4B2B-BC06-6E96AE54CD2D}" type="parTrans" cxnId="{F06D020D-84AA-4991-9DC4-86DAE71644C6}">
      <dgm:prSet/>
      <dgm:spPr/>
      <dgm:t>
        <a:bodyPr/>
        <a:lstStyle/>
        <a:p>
          <a:endParaRPr lang="es-EC"/>
        </a:p>
      </dgm:t>
    </dgm:pt>
    <dgm:pt modelId="{3D8D215A-45A6-48CD-A267-3F5E1EB4355F}" type="pres">
      <dgm:prSet presAssocID="{7CDE4BE4-04C0-4089-A90C-808C205F13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741A7E6-23FC-4A4C-9F03-713C8390BEB1}" type="pres">
      <dgm:prSet presAssocID="{6A98B6CB-787F-4EB6-8D9F-49FCCC2C4283}" presName="linNode" presStyleCnt="0"/>
      <dgm:spPr/>
      <dgm:t>
        <a:bodyPr/>
        <a:lstStyle/>
        <a:p>
          <a:endParaRPr lang="es-EC"/>
        </a:p>
      </dgm:t>
    </dgm:pt>
    <dgm:pt modelId="{D6D2BCBD-6179-4D74-AF67-C6A3B10E8FDC}" type="pres">
      <dgm:prSet presAssocID="{6A98B6CB-787F-4EB6-8D9F-49FCCC2C4283}" presName="parentShp" presStyleLbl="node1" presStyleIdx="0" presStyleCnt="1" custScaleX="269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109C16-9BF2-4D86-8AA0-972201A70941}" type="pres">
      <dgm:prSet presAssocID="{6A98B6CB-787F-4EB6-8D9F-49FCCC2C4283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4153FF-7999-4D54-8B2A-8D9644F32DA1}" srcId="{6A98B6CB-787F-4EB6-8D9F-49FCCC2C4283}" destId="{96D319D2-CB35-4ADA-BAC8-3BA80BEEA658}" srcOrd="0" destOrd="0" parTransId="{59DBF0EC-EAC9-4ED5-843E-6167EAD592B7}" sibTransId="{55E5C3AA-CF9E-4B25-9355-7C3AE1DF8581}"/>
    <dgm:cxn modelId="{380AA65E-B737-441D-B83E-F2226E76AD9C}" type="presOf" srcId="{6A98B6CB-787F-4EB6-8D9F-49FCCC2C4283}" destId="{D6D2BCBD-6179-4D74-AF67-C6A3B10E8FDC}" srcOrd="0" destOrd="0" presId="urn:microsoft.com/office/officeart/2005/8/layout/vList6"/>
    <dgm:cxn modelId="{8982A60B-E261-48AE-84E6-2B5AD32DB7D3}" type="presOf" srcId="{7CDE4BE4-04C0-4089-A90C-808C205F13FE}" destId="{3D8D215A-45A6-48CD-A267-3F5E1EB4355F}" srcOrd="0" destOrd="0" presId="urn:microsoft.com/office/officeart/2005/8/layout/vList6"/>
    <dgm:cxn modelId="{F06D020D-84AA-4991-9DC4-86DAE71644C6}" srcId="{7CDE4BE4-04C0-4089-A90C-808C205F13FE}" destId="{6A98B6CB-787F-4EB6-8D9F-49FCCC2C4283}" srcOrd="0" destOrd="0" parTransId="{1F247504-1860-4B2B-BC06-6E96AE54CD2D}" sibTransId="{B2219C4F-427D-4DDE-8438-FA0697C16885}"/>
    <dgm:cxn modelId="{26202C6F-6754-4591-A13E-BCEE458929A9}" type="presOf" srcId="{96D319D2-CB35-4ADA-BAC8-3BA80BEEA658}" destId="{52109C16-9BF2-4D86-8AA0-972201A70941}" srcOrd="0" destOrd="0" presId="urn:microsoft.com/office/officeart/2005/8/layout/vList6"/>
    <dgm:cxn modelId="{13685ACD-1D8E-48D5-84B6-ECA6132F5C15}" type="presParOf" srcId="{3D8D215A-45A6-48CD-A267-3F5E1EB4355F}" destId="{E741A7E6-23FC-4A4C-9F03-713C8390BEB1}" srcOrd="0" destOrd="0" presId="urn:microsoft.com/office/officeart/2005/8/layout/vList6"/>
    <dgm:cxn modelId="{675E07A1-1AE0-4E94-8389-9CB113BD8C25}" type="presParOf" srcId="{E741A7E6-23FC-4A4C-9F03-713C8390BEB1}" destId="{D6D2BCBD-6179-4D74-AF67-C6A3B10E8FDC}" srcOrd="0" destOrd="0" presId="urn:microsoft.com/office/officeart/2005/8/layout/vList6"/>
    <dgm:cxn modelId="{26E67329-00D4-4AE8-90B7-6E253C283EB5}" type="presParOf" srcId="{E741A7E6-23FC-4A4C-9F03-713C8390BEB1}" destId="{52109C16-9BF2-4D86-8AA0-972201A709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3DB8A-B870-4D21-ABCD-D2C55A4D5047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69EBA12-3440-4FD4-907B-826928214E24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Independientes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49A13388-86EC-482D-A78B-9DB51FE70851}" type="parTrans" cxnId="{695A999C-F5B5-434B-8955-6FE1F80EA4F0}">
      <dgm:prSet/>
      <dgm:spPr/>
      <dgm:t>
        <a:bodyPr/>
        <a:lstStyle/>
        <a:p>
          <a:endParaRPr lang="es-EC"/>
        </a:p>
      </dgm:t>
    </dgm:pt>
    <dgm:pt modelId="{DCCA2EC4-397A-4629-BB57-D30EC8826D4D}" type="sibTrans" cxnId="{695A999C-F5B5-434B-8955-6FE1F80EA4F0}">
      <dgm:prSet/>
      <dgm:spPr/>
      <dgm:t>
        <a:bodyPr/>
        <a:lstStyle/>
        <a:p>
          <a:endParaRPr lang="es-EC"/>
        </a:p>
      </dgm:t>
    </dgm:pt>
    <dgm:pt modelId="{CB3C33F5-5F10-4F95-94BC-CBA24AFFDDA6}">
      <dgm:prSet phldrT="[Texto]"/>
      <dgm:spPr/>
      <dgm:t>
        <a:bodyPr/>
        <a:lstStyle/>
        <a:p>
          <a:r>
            <a:rPr lang="es-EC" dirty="0" smtClean="0"/>
            <a:t>Crédito</a:t>
          </a:r>
        </a:p>
      </dgm:t>
    </dgm:pt>
    <dgm:pt modelId="{16251979-D606-47A4-93CE-098C6BB74DB0}" type="parTrans" cxnId="{590FD099-AE1E-4373-845F-81D48BAAF27C}">
      <dgm:prSet/>
      <dgm:spPr/>
      <dgm:t>
        <a:bodyPr/>
        <a:lstStyle/>
        <a:p>
          <a:endParaRPr lang="es-EC"/>
        </a:p>
      </dgm:t>
    </dgm:pt>
    <dgm:pt modelId="{07F37B93-A97A-4B6C-BEA9-2641C39D2678}" type="sibTrans" cxnId="{590FD099-AE1E-4373-845F-81D48BAAF27C}">
      <dgm:prSet/>
      <dgm:spPr/>
      <dgm:t>
        <a:bodyPr/>
        <a:lstStyle/>
        <a:p>
          <a:endParaRPr lang="es-EC"/>
        </a:p>
      </dgm:t>
    </dgm:pt>
    <dgm:pt modelId="{60C55D19-FD2C-44E9-BA76-4DB41858B444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Dependientes</a:t>
          </a:r>
          <a:r>
            <a:rPr lang="es-EC" dirty="0" smtClean="0"/>
            <a:t> </a:t>
          </a:r>
          <a:endParaRPr lang="es-EC" dirty="0"/>
        </a:p>
      </dgm:t>
    </dgm:pt>
    <dgm:pt modelId="{AFFB48F8-81DC-493B-B6DF-479DADE487E5}" type="parTrans" cxnId="{72F5F7A4-7BAD-49CF-9F5D-76B80F568BB1}">
      <dgm:prSet/>
      <dgm:spPr/>
      <dgm:t>
        <a:bodyPr/>
        <a:lstStyle/>
        <a:p>
          <a:endParaRPr lang="es-EC"/>
        </a:p>
      </dgm:t>
    </dgm:pt>
    <dgm:pt modelId="{87BC337F-913D-4376-83DA-015B6CA12E06}" type="sibTrans" cxnId="{72F5F7A4-7BAD-49CF-9F5D-76B80F568BB1}">
      <dgm:prSet/>
      <dgm:spPr/>
      <dgm:t>
        <a:bodyPr/>
        <a:lstStyle/>
        <a:p>
          <a:endParaRPr lang="es-EC"/>
        </a:p>
      </dgm:t>
    </dgm:pt>
    <dgm:pt modelId="{B5768D34-83FD-4364-8EDB-5C2879F5483C}">
      <dgm:prSet phldrT="[Texto]"/>
      <dgm:spPr/>
      <dgm:t>
        <a:bodyPr/>
        <a:lstStyle/>
        <a:p>
          <a:r>
            <a:rPr lang="es-EC" dirty="0" smtClean="0"/>
            <a:t>Activos</a:t>
          </a:r>
        </a:p>
        <a:p>
          <a:r>
            <a:rPr lang="es-EC" dirty="0" smtClean="0"/>
            <a:t>Ingresos </a:t>
          </a:r>
        </a:p>
        <a:p>
          <a:r>
            <a:rPr lang="es-EC" dirty="0" smtClean="0"/>
            <a:t>Rentabilidad </a:t>
          </a:r>
          <a:endParaRPr lang="es-EC" dirty="0"/>
        </a:p>
      </dgm:t>
    </dgm:pt>
    <dgm:pt modelId="{8037F9B5-1CA4-4D44-86E8-9C70870A82E1}" type="parTrans" cxnId="{4A22EEF9-55F5-4958-9FE6-D02EF5C499DB}">
      <dgm:prSet/>
      <dgm:spPr/>
      <dgm:t>
        <a:bodyPr/>
        <a:lstStyle/>
        <a:p>
          <a:endParaRPr lang="es-EC"/>
        </a:p>
      </dgm:t>
    </dgm:pt>
    <dgm:pt modelId="{6A0E3CBF-0054-41D5-BDE8-07602BD6F530}" type="sibTrans" cxnId="{4A22EEF9-55F5-4958-9FE6-D02EF5C499DB}">
      <dgm:prSet/>
      <dgm:spPr/>
      <dgm:t>
        <a:bodyPr/>
        <a:lstStyle/>
        <a:p>
          <a:endParaRPr lang="es-EC"/>
        </a:p>
      </dgm:t>
    </dgm:pt>
    <dgm:pt modelId="{F5439495-C05C-4395-886B-A0ABD1EA71BB}" type="pres">
      <dgm:prSet presAssocID="{51D3DB8A-B870-4D21-ABCD-D2C55A4D50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AC9829-FEEB-49D8-BED2-ADC47A01BA07}" type="pres">
      <dgm:prSet presAssocID="{D69EBA12-3440-4FD4-907B-826928214E24}" presName="compositeNode" presStyleCnt="0">
        <dgm:presLayoutVars>
          <dgm:bulletEnabled val="1"/>
        </dgm:presLayoutVars>
      </dgm:prSet>
      <dgm:spPr/>
    </dgm:pt>
    <dgm:pt modelId="{748979A4-0578-460A-B424-708B11C2B096}" type="pres">
      <dgm:prSet presAssocID="{D69EBA12-3440-4FD4-907B-826928214E24}" presName="bgRect" presStyleLbl="node1" presStyleIdx="0" presStyleCnt="2" custLinFactNeighborX="-1229" custLinFactNeighborY="-40550"/>
      <dgm:spPr/>
      <dgm:t>
        <a:bodyPr/>
        <a:lstStyle/>
        <a:p>
          <a:endParaRPr lang="es-EC"/>
        </a:p>
      </dgm:t>
    </dgm:pt>
    <dgm:pt modelId="{83AB5653-75AD-4096-8889-E70F2E674BCF}" type="pres">
      <dgm:prSet presAssocID="{D69EBA12-3440-4FD4-907B-826928214E24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4360FB-8F05-43B5-A480-2B863E3EBF34}" type="pres">
      <dgm:prSet presAssocID="{D69EBA12-3440-4FD4-907B-826928214E24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0A2E15-1103-4EEB-B1EA-1C74160CC97A}" type="pres">
      <dgm:prSet presAssocID="{DCCA2EC4-397A-4629-BB57-D30EC8826D4D}" presName="hSp" presStyleCnt="0"/>
      <dgm:spPr/>
    </dgm:pt>
    <dgm:pt modelId="{4AB6FF9F-D2EE-4718-958E-F4BC2778320B}" type="pres">
      <dgm:prSet presAssocID="{DCCA2EC4-397A-4629-BB57-D30EC8826D4D}" presName="vProcSp" presStyleCnt="0"/>
      <dgm:spPr/>
    </dgm:pt>
    <dgm:pt modelId="{9477D16F-2082-4C90-A35D-A736A3CE1189}" type="pres">
      <dgm:prSet presAssocID="{DCCA2EC4-397A-4629-BB57-D30EC8826D4D}" presName="vSp1" presStyleCnt="0"/>
      <dgm:spPr/>
    </dgm:pt>
    <dgm:pt modelId="{298F06D5-0B56-4DAE-8769-E5C4721DC98E}" type="pres">
      <dgm:prSet presAssocID="{DCCA2EC4-397A-4629-BB57-D30EC8826D4D}" presName="simulatedConn" presStyleLbl="solidFgAcc1" presStyleIdx="0" presStyleCnt="1"/>
      <dgm:spPr/>
    </dgm:pt>
    <dgm:pt modelId="{3A55EF1B-4014-46C2-848D-BFE854870B74}" type="pres">
      <dgm:prSet presAssocID="{DCCA2EC4-397A-4629-BB57-D30EC8826D4D}" presName="vSp2" presStyleCnt="0"/>
      <dgm:spPr/>
    </dgm:pt>
    <dgm:pt modelId="{69B1BFE5-BC90-450F-BB47-D17DA733D4AF}" type="pres">
      <dgm:prSet presAssocID="{DCCA2EC4-397A-4629-BB57-D30EC8826D4D}" presName="sibTrans" presStyleCnt="0"/>
      <dgm:spPr/>
    </dgm:pt>
    <dgm:pt modelId="{FCF2876C-9118-4DBB-945D-9F3B127BBDC4}" type="pres">
      <dgm:prSet presAssocID="{60C55D19-FD2C-44E9-BA76-4DB41858B444}" presName="compositeNode" presStyleCnt="0">
        <dgm:presLayoutVars>
          <dgm:bulletEnabled val="1"/>
        </dgm:presLayoutVars>
      </dgm:prSet>
      <dgm:spPr/>
    </dgm:pt>
    <dgm:pt modelId="{3F9246DF-0C62-4962-8D54-B844DB3B0313}" type="pres">
      <dgm:prSet presAssocID="{60C55D19-FD2C-44E9-BA76-4DB41858B444}" presName="bgRect" presStyleLbl="node1" presStyleIdx="1" presStyleCnt="2"/>
      <dgm:spPr/>
      <dgm:t>
        <a:bodyPr/>
        <a:lstStyle/>
        <a:p>
          <a:endParaRPr lang="es-EC"/>
        </a:p>
      </dgm:t>
    </dgm:pt>
    <dgm:pt modelId="{CA2BD920-1AC7-42D1-8473-D5594D51B4BD}" type="pres">
      <dgm:prSet presAssocID="{60C55D19-FD2C-44E9-BA76-4DB41858B444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221E8-2923-4078-86C0-01AF09F50BD9}" type="pres">
      <dgm:prSet presAssocID="{60C55D19-FD2C-44E9-BA76-4DB41858B444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5A999C-F5B5-434B-8955-6FE1F80EA4F0}" srcId="{51D3DB8A-B870-4D21-ABCD-D2C55A4D5047}" destId="{D69EBA12-3440-4FD4-907B-826928214E24}" srcOrd="0" destOrd="0" parTransId="{49A13388-86EC-482D-A78B-9DB51FE70851}" sibTransId="{DCCA2EC4-397A-4629-BB57-D30EC8826D4D}"/>
    <dgm:cxn modelId="{24B04FBA-AA74-40F8-8C1A-490F742257FC}" type="presOf" srcId="{D69EBA12-3440-4FD4-907B-826928214E24}" destId="{83AB5653-75AD-4096-8889-E70F2E674BCF}" srcOrd="1" destOrd="0" presId="urn:microsoft.com/office/officeart/2005/8/layout/hProcess7"/>
    <dgm:cxn modelId="{EDC83944-7C72-4205-B497-4D5808A675AA}" type="presOf" srcId="{CB3C33F5-5F10-4F95-94BC-CBA24AFFDDA6}" destId="{884360FB-8F05-43B5-A480-2B863E3EBF34}" srcOrd="0" destOrd="0" presId="urn:microsoft.com/office/officeart/2005/8/layout/hProcess7"/>
    <dgm:cxn modelId="{E787E645-B7FD-4562-ABAD-EC73D8021EDF}" type="presOf" srcId="{51D3DB8A-B870-4D21-ABCD-D2C55A4D5047}" destId="{F5439495-C05C-4395-886B-A0ABD1EA71BB}" srcOrd="0" destOrd="0" presId="urn:microsoft.com/office/officeart/2005/8/layout/hProcess7"/>
    <dgm:cxn modelId="{B0B2C9D5-3B87-4D82-B39F-9D25BCD30D85}" type="presOf" srcId="{60C55D19-FD2C-44E9-BA76-4DB41858B444}" destId="{3F9246DF-0C62-4962-8D54-B844DB3B0313}" srcOrd="0" destOrd="0" presId="urn:microsoft.com/office/officeart/2005/8/layout/hProcess7"/>
    <dgm:cxn modelId="{A8B9B406-7B62-4F95-82CE-B52BAB705FDF}" type="presOf" srcId="{B5768D34-83FD-4364-8EDB-5C2879F5483C}" destId="{1C1221E8-2923-4078-86C0-01AF09F50BD9}" srcOrd="0" destOrd="0" presId="urn:microsoft.com/office/officeart/2005/8/layout/hProcess7"/>
    <dgm:cxn modelId="{A5E11D38-37A6-4926-967D-FB7238A81DDF}" type="presOf" srcId="{D69EBA12-3440-4FD4-907B-826928214E24}" destId="{748979A4-0578-460A-B424-708B11C2B096}" srcOrd="0" destOrd="0" presId="urn:microsoft.com/office/officeart/2005/8/layout/hProcess7"/>
    <dgm:cxn modelId="{6245A454-0A28-47B7-AAA1-2BC1DFD71717}" type="presOf" srcId="{60C55D19-FD2C-44E9-BA76-4DB41858B444}" destId="{CA2BD920-1AC7-42D1-8473-D5594D51B4BD}" srcOrd="1" destOrd="0" presId="urn:microsoft.com/office/officeart/2005/8/layout/hProcess7"/>
    <dgm:cxn modelId="{590FD099-AE1E-4373-845F-81D48BAAF27C}" srcId="{D69EBA12-3440-4FD4-907B-826928214E24}" destId="{CB3C33F5-5F10-4F95-94BC-CBA24AFFDDA6}" srcOrd="0" destOrd="0" parTransId="{16251979-D606-47A4-93CE-098C6BB74DB0}" sibTransId="{07F37B93-A97A-4B6C-BEA9-2641C39D2678}"/>
    <dgm:cxn modelId="{4A22EEF9-55F5-4958-9FE6-D02EF5C499DB}" srcId="{60C55D19-FD2C-44E9-BA76-4DB41858B444}" destId="{B5768D34-83FD-4364-8EDB-5C2879F5483C}" srcOrd="0" destOrd="0" parTransId="{8037F9B5-1CA4-4D44-86E8-9C70870A82E1}" sibTransId="{6A0E3CBF-0054-41D5-BDE8-07602BD6F530}"/>
    <dgm:cxn modelId="{72F5F7A4-7BAD-49CF-9F5D-76B80F568BB1}" srcId="{51D3DB8A-B870-4D21-ABCD-D2C55A4D5047}" destId="{60C55D19-FD2C-44E9-BA76-4DB41858B444}" srcOrd="1" destOrd="0" parTransId="{AFFB48F8-81DC-493B-B6DF-479DADE487E5}" sibTransId="{87BC337F-913D-4376-83DA-015B6CA12E06}"/>
    <dgm:cxn modelId="{963FA1F1-2D33-40DF-9C40-A4330942E38C}" type="presParOf" srcId="{F5439495-C05C-4395-886B-A0ABD1EA71BB}" destId="{19AC9829-FEEB-49D8-BED2-ADC47A01BA07}" srcOrd="0" destOrd="0" presId="urn:microsoft.com/office/officeart/2005/8/layout/hProcess7"/>
    <dgm:cxn modelId="{6609BC9D-BCB6-4D05-B11E-F6F205EF7881}" type="presParOf" srcId="{19AC9829-FEEB-49D8-BED2-ADC47A01BA07}" destId="{748979A4-0578-460A-B424-708B11C2B096}" srcOrd="0" destOrd="0" presId="urn:microsoft.com/office/officeart/2005/8/layout/hProcess7"/>
    <dgm:cxn modelId="{F42DE904-C2F1-4C3A-9C38-9683DA84ADF4}" type="presParOf" srcId="{19AC9829-FEEB-49D8-BED2-ADC47A01BA07}" destId="{83AB5653-75AD-4096-8889-E70F2E674BCF}" srcOrd="1" destOrd="0" presId="urn:microsoft.com/office/officeart/2005/8/layout/hProcess7"/>
    <dgm:cxn modelId="{82C6915E-ABBB-45ED-AF8C-275A2430A004}" type="presParOf" srcId="{19AC9829-FEEB-49D8-BED2-ADC47A01BA07}" destId="{884360FB-8F05-43B5-A480-2B863E3EBF34}" srcOrd="2" destOrd="0" presId="urn:microsoft.com/office/officeart/2005/8/layout/hProcess7"/>
    <dgm:cxn modelId="{E37F116C-DE88-4976-A058-F08A37688550}" type="presParOf" srcId="{F5439495-C05C-4395-886B-A0ABD1EA71BB}" destId="{860A2E15-1103-4EEB-B1EA-1C74160CC97A}" srcOrd="1" destOrd="0" presId="urn:microsoft.com/office/officeart/2005/8/layout/hProcess7"/>
    <dgm:cxn modelId="{C47E95AF-1A49-41C9-BCE1-8F7968862E60}" type="presParOf" srcId="{F5439495-C05C-4395-886B-A0ABD1EA71BB}" destId="{4AB6FF9F-D2EE-4718-958E-F4BC2778320B}" srcOrd="2" destOrd="0" presId="urn:microsoft.com/office/officeart/2005/8/layout/hProcess7"/>
    <dgm:cxn modelId="{6DC69AF1-16ED-4B84-9328-0D58466CC706}" type="presParOf" srcId="{4AB6FF9F-D2EE-4718-958E-F4BC2778320B}" destId="{9477D16F-2082-4C90-A35D-A736A3CE1189}" srcOrd="0" destOrd="0" presId="urn:microsoft.com/office/officeart/2005/8/layout/hProcess7"/>
    <dgm:cxn modelId="{716F6482-EC9C-46A4-A0B0-B7A4F28D991F}" type="presParOf" srcId="{4AB6FF9F-D2EE-4718-958E-F4BC2778320B}" destId="{298F06D5-0B56-4DAE-8769-E5C4721DC98E}" srcOrd="1" destOrd="0" presId="urn:microsoft.com/office/officeart/2005/8/layout/hProcess7"/>
    <dgm:cxn modelId="{EBD1154E-DE86-406D-A97F-2E2840F8599F}" type="presParOf" srcId="{4AB6FF9F-D2EE-4718-958E-F4BC2778320B}" destId="{3A55EF1B-4014-46C2-848D-BFE854870B74}" srcOrd="2" destOrd="0" presId="urn:microsoft.com/office/officeart/2005/8/layout/hProcess7"/>
    <dgm:cxn modelId="{ABFE0236-DDB2-4D2C-A041-2F0927233DE2}" type="presParOf" srcId="{F5439495-C05C-4395-886B-A0ABD1EA71BB}" destId="{69B1BFE5-BC90-450F-BB47-D17DA733D4AF}" srcOrd="3" destOrd="0" presId="urn:microsoft.com/office/officeart/2005/8/layout/hProcess7"/>
    <dgm:cxn modelId="{B5683954-F06D-4DBD-986A-013EA5F775C0}" type="presParOf" srcId="{F5439495-C05C-4395-886B-A0ABD1EA71BB}" destId="{FCF2876C-9118-4DBB-945D-9F3B127BBDC4}" srcOrd="4" destOrd="0" presId="urn:microsoft.com/office/officeart/2005/8/layout/hProcess7"/>
    <dgm:cxn modelId="{D44EE00B-CE81-4EAE-83D8-43C92204F2FE}" type="presParOf" srcId="{FCF2876C-9118-4DBB-945D-9F3B127BBDC4}" destId="{3F9246DF-0C62-4962-8D54-B844DB3B0313}" srcOrd="0" destOrd="0" presId="urn:microsoft.com/office/officeart/2005/8/layout/hProcess7"/>
    <dgm:cxn modelId="{742AFE0A-7D08-4FEF-A005-3373C30C6C3A}" type="presParOf" srcId="{FCF2876C-9118-4DBB-945D-9F3B127BBDC4}" destId="{CA2BD920-1AC7-42D1-8473-D5594D51B4BD}" srcOrd="1" destOrd="0" presId="urn:microsoft.com/office/officeart/2005/8/layout/hProcess7"/>
    <dgm:cxn modelId="{20943295-FED3-42C3-9D25-984693DF4F42}" type="presParOf" srcId="{FCF2876C-9118-4DBB-945D-9F3B127BBDC4}" destId="{1C1221E8-2923-4078-86C0-01AF09F50BD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B456C0-FF58-49A0-8610-1CDF158E05C6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104949D-FD2F-4ECF-BD75-F5AF2309C241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Crédito – antecedentes</a:t>
          </a:r>
          <a:endParaRPr lang="es-EC" b="1" dirty="0">
            <a:latin typeface="+mj-lt"/>
          </a:endParaRPr>
        </a:p>
      </dgm:t>
    </dgm:pt>
    <dgm:pt modelId="{074434DB-778E-42AD-8D90-23826DE0B79F}" type="parTrans" cxnId="{F8BCF83A-09E3-4585-8A61-1987FB8BA581}">
      <dgm:prSet/>
      <dgm:spPr/>
      <dgm:t>
        <a:bodyPr/>
        <a:lstStyle/>
        <a:p>
          <a:endParaRPr lang="es-EC"/>
        </a:p>
      </dgm:t>
    </dgm:pt>
    <dgm:pt modelId="{69DC1661-73A2-4CD5-BDEF-5240EF97CB5B}" type="sibTrans" cxnId="{F8BCF83A-09E3-4585-8A61-1987FB8BA581}">
      <dgm:prSet/>
      <dgm:spPr/>
      <dgm:t>
        <a:bodyPr/>
        <a:lstStyle/>
        <a:p>
          <a:endParaRPr lang="es-EC"/>
        </a:p>
      </dgm:t>
    </dgm:pt>
    <dgm:pt modelId="{5C2029EE-1C21-4FEE-8560-B7712F81B8EF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Crédito</a:t>
          </a:r>
          <a:endParaRPr lang="es-EC" b="1" dirty="0">
            <a:latin typeface="+mj-lt"/>
          </a:endParaRPr>
        </a:p>
      </dgm:t>
    </dgm:pt>
    <dgm:pt modelId="{D1A38041-88F0-4EFD-A744-03C7CB3E683A}" type="parTrans" cxnId="{6BFE02D5-3F6C-4DDE-911A-40E3095A43A3}">
      <dgm:prSet/>
      <dgm:spPr/>
      <dgm:t>
        <a:bodyPr/>
        <a:lstStyle/>
        <a:p>
          <a:endParaRPr lang="es-EC"/>
        </a:p>
      </dgm:t>
    </dgm:pt>
    <dgm:pt modelId="{5E23EF56-730B-4BD0-A2E7-289CEC34EA19}" type="sibTrans" cxnId="{6BFE02D5-3F6C-4DDE-911A-40E3095A43A3}">
      <dgm:prSet/>
      <dgm:spPr/>
      <dgm:t>
        <a:bodyPr/>
        <a:lstStyle/>
        <a:p>
          <a:endParaRPr lang="es-EC"/>
        </a:p>
      </dgm:t>
    </dgm:pt>
    <dgm:pt modelId="{0627FC2C-3F1D-43CA-B8CC-D7ABE773C978}">
      <dgm:prSet phldrT="[Texto]"/>
      <dgm:spPr/>
      <dgm:t>
        <a:bodyPr/>
        <a:lstStyle/>
        <a:p>
          <a:endParaRPr lang="es-EC" sz="1600" dirty="0">
            <a:solidFill>
              <a:schemeClr val="tx2">
                <a:lumMod val="50000"/>
              </a:schemeClr>
            </a:solidFill>
          </a:endParaRPr>
        </a:p>
      </dgm:t>
    </dgm:pt>
    <dgm:pt modelId="{B821B812-31A7-4AAB-B717-CFA417FC03AC}" type="parTrans" cxnId="{3B1D4438-9721-4BE2-B3FA-F9EEBE033FE2}">
      <dgm:prSet/>
      <dgm:spPr/>
      <dgm:t>
        <a:bodyPr/>
        <a:lstStyle/>
        <a:p>
          <a:endParaRPr lang="es-EC"/>
        </a:p>
      </dgm:t>
    </dgm:pt>
    <dgm:pt modelId="{C58201AC-1399-41A9-8254-E00DA2D2A208}" type="sibTrans" cxnId="{3B1D4438-9721-4BE2-B3FA-F9EEBE033FE2}">
      <dgm:prSet/>
      <dgm:spPr/>
      <dgm:t>
        <a:bodyPr/>
        <a:lstStyle/>
        <a:p>
          <a:endParaRPr lang="es-EC"/>
        </a:p>
      </dgm:t>
    </dgm:pt>
    <dgm:pt modelId="{E7B147C6-1DC1-48F1-AC53-21C8C884BE7B}">
      <dgm:prSet phldrT="[Texto]"/>
      <dgm:spPr/>
      <dgm:t>
        <a:bodyPr/>
        <a:lstStyle/>
        <a:p>
          <a:r>
            <a:rPr lang="es-EC" b="1" dirty="0" smtClean="0">
              <a:latin typeface="+mj-lt"/>
            </a:rPr>
            <a:t>Rentabilidad</a:t>
          </a:r>
          <a:endParaRPr lang="es-EC" b="1" dirty="0"/>
        </a:p>
      </dgm:t>
    </dgm:pt>
    <dgm:pt modelId="{78EFF41A-3155-486C-8DA6-DA8B0D095973}" type="parTrans" cxnId="{7019AFDB-E8EF-4B76-A203-E672C9B85107}">
      <dgm:prSet/>
      <dgm:spPr/>
      <dgm:t>
        <a:bodyPr/>
        <a:lstStyle/>
        <a:p>
          <a:endParaRPr lang="es-EC"/>
        </a:p>
      </dgm:t>
    </dgm:pt>
    <dgm:pt modelId="{50B01FBA-04CE-4B54-A6DB-108F906C29C1}" type="sibTrans" cxnId="{7019AFDB-E8EF-4B76-A203-E672C9B85107}">
      <dgm:prSet/>
      <dgm:spPr/>
      <dgm:t>
        <a:bodyPr/>
        <a:lstStyle/>
        <a:p>
          <a:endParaRPr lang="es-EC"/>
        </a:p>
      </dgm:t>
    </dgm:pt>
    <dgm:pt modelId="{E76183E1-5B0A-4D0A-B480-BFCE23AB0623}">
      <dgm:prSet phldrT="[Texto]" custT="1"/>
      <dgm:spPr/>
      <dgm:t>
        <a:bodyPr/>
        <a:lstStyle/>
        <a:p>
          <a:r>
            <a:rPr lang="es-EC" sz="1800" smtClean="0">
              <a:latin typeface="+mj-lt"/>
            </a:rPr>
            <a:t>Clemente (2010)- ferias.</a:t>
          </a:r>
          <a:endParaRPr lang="es-EC" sz="1800" dirty="0">
            <a:latin typeface="+mj-lt"/>
          </a:endParaRPr>
        </a:p>
      </dgm:t>
    </dgm:pt>
    <dgm:pt modelId="{0658CB41-6036-4B37-AC1B-3203D5A16A8A}" type="parTrans" cxnId="{CF824BE9-9DAB-4486-8CC2-93C2FB48CA0F}">
      <dgm:prSet/>
      <dgm:spPr/>
      <dgm:t>
        <a:bodyPr/>
        <a:lstStyle/>
        <a:p>
          <a:endParaRPr lang="es-EC"/>
        </a:p>
      </dgm:t>
    </dgm:pt>
    <dgm:pt modelId="{BEFB80D5-BB04-4F05-81F6-7FF8966F7853}" type="sibTrans" cxnId="{CF824BE9-9DAB-4486-8CC2-93C2FB48CA0F}">
      <dgm:prSet/>
      <dgm:spPr/>
      <dgm:t>
        <a:bodyPr/>
        <a:lstStyle/>
        <a:p>
          <a:endParaRPr lang="es-EC"/>
        </a:p>
      </dgm:t>
    </dgm:pt>
    <dgm:pt modelId="{3A9C83E0-73D8-4E49-B9A7-C9630BD44F51}">
      <dgm:prSet phldrT="[Texto]" custT="1"/>
      <dgm:spPr/>
      <dgm:t>
        <a:bodyPr/>
        <a:lstStyle/>
        <a:p>
          <a:r>
            <a:rPr lang="es-EC" sz="1800" smtClean="0">
              <a:latin typeface="+mj-lt"/>
            </a:rPr>
            <a:t>Roux (1987)-primero bancos</a:t>
          </a:r>
          <a:endParaRPr lang="es-EC" sz="1800" dirty="0">
            <a:latin typeface="+mj-lt"/>
          </a:endParaRPr>
        </a:p>
      </dgm:t>
    </dgm:pt>
    <dgm:pt modelId="{59872EC1-04D9-44E1-9CC4-79ED5405B662}" type="sibTrans" cxnId="{23A57953-4CEE-4E7C-8BDB-4174A54BCA0B}">
      <dgm:prSet/>
      <dgm:spPr/>
      <dgm:t>
        <a:bodyPr/>
        <a:lstStyle/>
        <a:p>
          <a:endParaRPr lang="es-EC"/>
        </a:p>
      </dgm:t>
    </dgm:pt>
    <dgm:pt modelId="{66A7F6BD-D5DB-4897-ADEE-5AFE29C3F98A}" type="parTrans" cxnId="{23A57953-4CEE-4E7C-8BDB-4174A54BCA0B}">
      <dgm:prSet/>
      <dgm:spPr/>
      <dgm:t>
        <a:bodyPr/>
        <a:lstStyle/>
        <a:p>
          <a:endParaRPr lang="es-EC"/>
        </a:p>
      </dgm:t>
    </dgm:pt>
    <dgm:pt modelId="{1F8FD160-3425-4CE8-9241-740DF990C9BB}">
      <dgm:prSet phldrT="[Texto]" custT="1"/>
      <dgm:spPr/>
      <dgm:t>
        <a:bodyPr/>
        <a:lstStyle/>
        <a:p>
          <a:r>
            <a:rPr lang="es-EC" sz="1800" smtClean="0">
              <a:latin typeface="+mj-lt"/>
            </a:rPr>
            <a:t>Chacón (2020) -dinero en metálico.</a:t>
          </a:r>
          <a:endParaRPr lang="es-EC" sz="1800" dirty="0">
            <a:latin typeface="+mj-lt"/>
          </a:endParaRPr>
        </a:p>
      </dgm:t>
    </dgm:pt>
    <dgm:pt modelId="{17ED204F-31C4-4D2F-9DC6-999AAA8E7E98}" type="parTrans" cxnId="{83C1F828-696F-4ED3-B72B-CF7F24E5D4B6}">
      <dgm:prSet/>
      <dgm:spPr/>
      <dgm:t>
        <a:bodyPr/>
        <a:lstStyle/>
        <a:p>
          <a:endParaRPr lang="es-EC"/>
        </a:p>
      </dgm:t>
    </dgm:pt>
    <dgm:pt modelId="{305955A4-2289-43AF-A6F2-91AF78287DE3}" type="sibTrans" cxnId="{83C1F828-696F-4ED3-B72B-CF7F24E5D4B6}">
      <dgm:prSet/>
      <dgm:spPr/>
      <dgm:t>
        <a:bodyPr/>
        <a:lstStyle/>
        <a:p>
          <a:endParaRPr lang="es-EC"/>
        </a:p>
      </dgm:t>
    </dgm:pt>
    <dgm:pt modelId="{C3C91490-0B22-499A-8B54-F264BB6F15F6}">
      <dgm:prSet phldrT="[Texto]" custT="1"/>
      <dgm:spPr/>
      <dgm:t>
        <a:bodyPr/>
        <a:lstStyle/>
        <a:p>
          <a:r>
            <a:rPr lang="es-EC" sz="1800" smtClean="0">
              <a:latin typeface="+mj-lt"/>
            </a:rPr>
            <a:t>Huerta de Soto (2008)- templos.  </a:t>
          </a:r>
          <a:endParaRPr lang="es-EC" sz="1800" dirty="0">
            <a:latin typeface="+mj-lt"/>
          </a:endParaRPr>
        </a:p>
      </dgm:t>
    </dgm:pt>
    <dgm:pt modelId="{7F0644AB-922A-4F5B-A11C-F132B0912085}" type="parTrans" cxnId="{8FC110B2-F101-4CF9-8748-615B998192EF}">
      <dgm:prSet/>
      <dgm:spPr/>
      <dgm:t>
        <a:bodyPr/>
        <a:lstStyle/>
        <a:p>
          <a:endParaRPr lang="es-EC"/>
        </a:p>
      </dgm:t>
    </dgm:pt>
    <dgm:pt modelId="{46E557C5-EF58-418B-8AD6-C3F2DA7A5E42}" type="sibTrans" cxnId="{8FC110B2-F101-4CF9-8748-615B998192EF}">
      <dgm:prSet/>
      <dgm:spPr/>
      <dgm:t>
        <a:bodyPr/>
        <a:lstStyle/>
        <a:p>
          <a:endParaRPr lang="es-EC"/>
        </a:p>
      </dgm:t>
    </dgm:pt>
    <dgm:pt modelId="{C1194F10-2932-4307-8233-6E2E2B59277A}">
      <dgm:prSet/>
      <dgm:spPr/>
      <dgm:t>
        <a:bodyPr/>
        <a:lstStyle/>
        <a:p>
          <a:r>
            <a:rPr lang="es-EC" b="1" smtClean="0">
              <a:latin typeface="+mj-lt"/>
            </a:rPr>
            <a:t>Crecimiento</a:t>
          </a:r>
          <a:endParaRPr lang="es-EC" b="1" dirty="0">
            <a:latin typeface="+mj-lt"/>
          </a:endParaRPr>
        </a:p>
      </dgm:t>
    </dgm:pt>
    <dgm:pt modelId="{EBD8BC75-04DA-4E24-8D8B-D1B22B036330}" type="sibTrans" cxnId="{1C0CBD1C-ED99-45E7-886A-055927FFF16D}">
      <dgm:prSet/>
      <dgm:spPr/>
      <dgm:t>
        <a:bodyPr/>
        <a:lstStyle/>
        <a:p>
          <a:endParaRPr lang="es-EC"/>
        </a:p>
      </dgm:t>
    </dgm:pt>
    <dgm:pt modelId="{0244627C-5D77-4257-9659-13C463E70565}" type="parTrans" cxnId="{1C0CBD1C-ED99-45E7-886A-055927FFF16D}">
      <dgm:prSet/>
      <dgm:spPr/>
      <dgm:t>
        <a:bodyPr/>
        <a:lstStyle/>
        <a:p>
          <a:endParaRPr lang="es-EC"/>
        </a:p>
      </dgm:t>
    </dgm:pt>
    <dgm:pt modelId="{FF70C48D-7B79-4FEE-B8D2-3F479A1BDFC9}">
      <dgm:prSet custT="1"/>
      <dgm:spPr/>
      <dgm:t>
        <a:bodyPr/>
        <a:lstStyle/>
        <a:p>
          <a:endParaRPr lang="es-EC" sz="1800" dirty="0"/>
        </a:p>
      </dgm:t>
    </dgm:pt>
    <dgm:pt modelId="{9A0C740B-C861-407F-80F1-A43C505A475E}" type="parTrans" cxnId="{CF8E581D-CB7E-4353-9621-E8171771E812}">
      <dgm:prSet/>
      <dgm:spPr/>
      <dgm:t>
        <a:bodyPr/>
        <a:lstStyle/>
        <a:p>
          <a:endParaRPr lang="es-EC"/>
        </a:p>
      </dgm:t>
    </dgm:pt>
    <dgm:pt modelId="{1274B2A2-89A4-4917-80C6-A1C3E19D1745}" type="sibTrans" cxnId="{CF8E581D-CB7E-4353-9621-E8171771E812}">
      <dgm:prSet/>
      <dgm:spPr/>
      <dgm:t>
        <a:bodyPr/>
        <a:lstStyle/>
        <a:p>
          <a:endParaRPr lang="es-EC"/>
        </a:p>
      </dgm:t>
    </dgm:pt>
    <dgm:pt modelId="{4E968A6C-0E18-4CC8-88E4-CD8F71A7D38D}">
      <dgm:prSet phldrT="[Texto]" custT="1"/>
      <dgm:spPr/>
      <dgm:t>
        <a:bodyPr/>
        <a:lstStyle/>
        <a:p>
          <a:r>
            <a:rPr lang="es-EC" sz="1800" smtClean="0">
              <a:latin typeface="+mj-lt"/>
            </a:rPr>
            <a:t>León y Alvarado (2014)- Teoría general- provisionamiento.</a:t>
          </a:r>
          <a:endParaRPr lang="es-EC" sz="1800" dirty="0">
            <a:latin typeface="+mj-lt"/>
          </a:endParaRPr>
        </a:p>
      </dgm:t>
    </dgm:pt>
    <dgm:pt modelId="{EEE12832-465B-4B6B-B18A-D2E4BD701F6E}" type="parTrans" cxnId="{85CBC295-2027-453D-B9ED-CC7FF9CA1E64}">
      <dgm:prSet/>
      <dgm:spPr/>
      <dgm:t>
        <a:bodyPr/>
        <a:lstStyle/>
        <a:p>
          <a:endParaRPr lang="es-EC"/>
        </a:p>
      </dgm:t>
    </dgm:pt>
    <dgm:pt modelId="{D056F2DD-D6EF-4CDD-9521-1D49EA59C637}" type="sibTrans" cxnId="{85CBC295-2027-453D-B9ED-CC7FF9CA1E64}">
      <dgm:prSet/>
      <dgm:spPr/>
      <dgm:t>
        <a:bodyPr/>
        <a:lstStyle/>
        <a:p>
          <a:endParaRPr lang="es-EC"/>
        </a:p>
      </dgm:t>
    </dgm:pt>
    <dgm:pt modelId="{4FA4EED0-698A-487F-9800-27801908941C}">
      <dgm:prSet custT="1"/>
      <dgm:spPr/>
      <dgm:t>
        <a:bodyPr/>
        <a:lstStyle/>
        <a:p>
          <a:r>
            <a:rPr lang="es-EC" sz="1800" smtClean="0">
              <a:latin typeface="+mj-lt"/>
            </a:rPr>
            <a:t>Daza Izquierdo (2016) – Teoría de persistencia de la rentabilidad – rentabilidades anormales </a:t>
          </a:r>
          <a:endParaRPr lang="es-EC" sz="1800" dirty="0">
            <a:latin typeface="+mj-lt"/>
          </a:endParaRPr>
        </a:p>
      </dgm:t>
    </dgm:pt>
    <dgm:pt modelId="{58809149-EB07-46A2-9B80-3DCC5843F7FD}" type="parTrans" cxnId="{B2E2A0E7-C609-4846-8F0C-D60186FA3456}">
      <dgm:prSet/>
      <dgm:spPr/>
      <dgm:t>
        <a:bodyPr/>
        <a:lstStyle/>
        <a:p>
          <a:endParaRPr lang="es-EC"/>
        </a:p>
      </dgm:t>
    </dgm:pt>
    <dgm:pt modelId="{DE31D9AE-4BB0-4E45-8C74-616CE91BBEED}" type="sibTrans" cxnId="{B2E2A0E7-C609-4846-8F0C-D60186FA3456}">
      <dgm:prSet/>
      <dgm:spPr/>
      <dgm:t>
        <a:bodyPr/>
        <a:lstStyle/>
        <a:p>
          <a:endParaRPr lang="es-EC"/>
        </a:p>
      </dgm:t>
    </dgm:pt>
    <dgm:pt modelId="{5C408719-15B0-4D71-9FEA-76FDB0CD1C0A}">
      <dgm:prSet custT="1"/>
      <dgm:spPr/>
      <dgm:t>
        <a:bodyPr/>
        <a:lstStyle/>
        <a:p>
          <a:r>
            <a:rPr lang="es-EC" sz="1800" b="0" smtClean="0">
              <a:latin typeface="+mj-lt"/>
            </a:rPr>
            <a:t>Daza Izquierdo (2016) – Ley el efecto proporcional-crecimiento aleatorio.</a:t>
          </a:r>
          <a:endParaRPr lang="es-EC" sz="1800" b="0" dirty="0">
            <a:latin typeface="+mj-lt"/>
          </a:endParaRPr>
        </a:p>
      </dgm:t>
    </dgm:pt>
    <dgm:pt modelId="{25F0DB20-D24E-4B70-84E5-481A750214E5}" type="parTrans" cxnId="{DBFEC33A-4B76-41B8-84BD-EE754F347FAF}">
      <dgm:prSet/>
      <dgm:spPr/>
      <dgm:t>
        <a:bodyPr/>
        <a:lstStyle/>
        <a:p>
          <a:endParaRPr lang="es-EC"/>
        </a:p>
      </dgm:t>
    </dgm:pt>
    <dgm:pt modelId="{5CA09B66-149E-4D81-8BE5-C650070A5703}" type="sibTrans" cxnId="{DBFEC33A-4B76-41B8-84BD-EE754F347FAF}">
      <dgm:prSet/>
      <dgm:spPr/>
      <dgm:t>
        <a:bodyPr/>
        <a:lstStyle/>
        <a:p>
          <a:endParaRPr lang="es-EC"/>
        </a:p>
      </dgm:t>
    </dgm:pt>
    <dgm:pt modelId="{20A4838F-89A5-4CCB-9266-7784022B43C2}">
      <dgm:prSet/>
      <dgm:spPr/>
      <dgm:t>
        <a:bodyPr/>
        <a:lstStyle/>
        <a:p>
          <a:endParaRPr lang="es-EC" sz="1600" dirty="0">
            <a:solidFill>
              <a:schemeClr val="tx2">
                <a:lumMod val="50000"/>
              </a:schemeClr>
            </a:solidFill>
          </a:endParaRPr>
        </a:p>
      </dgm:t>
    </dgm:pt>
    <dgm:pt modelId="{935F9307-2135-4B5E-9DD7-862E993CAE1D}" type="parTrans" cxnId="{8A6317FD-3B18-4F71-8AEF-5E2006677284}">
      <dgm:prSet/>
      <dgm:spPr/>
      <dgm:t>
        <a:bodyPr/>
        <a:lstStyle/>
        <a:p>
          <a:endParaRPr lang="es-EC"/>
        </a:p>
      </dgm:t>
    </dgm:pt>
    <dgm:pt modelId="{3220F107-33BC-4B2E-945B-00E75B919DD6}" type="sibTrans" cxnId="{8A6317FD-3B18-4F71-8AEF-5E2006677284}">
      <dgm:prSet/>
      <dgm:spPr/>
      <dgm:t>
        <a:bodyPr/>
        <a:lstStyle/>
        <a:p>
          <a:endParaRPr lang="es-EC"/>
        </a:p>
      </dgm:t>
    </dgm:pt>
    <dgm:pt modelId="{EAE67C71-0524-4B00-85F2-C33AECD8BA28}">
      <dgm:prSet phldrT="[Texto]" custT="1"/>
      <dgm:spPr/>
      <dgm:t>
        <a:bodyPr/>
        <a:lstStyle/>
        <a:p>
          <a:r>
            <a:rPr lang="es-EC" sz="1800" smtClean="0">
              <a:latin typeface="+mj-lt"/>
            </a:rPr>
            <a:t>León y Alvarado (2014)</a:t>
          </a:r>
          <a:endParaRPr lang="es-EC" sz="1800" dirty="0">
            <a:latin typeface="+mj-lt"/>
          </a:endParaRPr>
        </a:p>
      </dgm:t>
    </dgm:pt>
    <dgm:pt modelId="{17E4A60F-4EE2-42D6-933C-6D60B7B5B024}" type="parTrans" cxnId="{2662241D-1B76-4850-A84A-3CCEC3E2822C}">
      <dgm:prSet/>
      <dgm:spPr/>
      <dgm:t>
        <a:bodyPr/>
        <a:lstStyle/>
        <a:p>
          <a:endParaRPr lang="es-EC"/>
        </a:p>
      </dgm:t>
    </dgm:pt>
    <dgm:pt modelId="{7635ACF5-0257-4ADE-AD99-4B92BBD863C4}" type="sibTrans" cxnId="{2662241D-1B76-4850-A84A-3CCEC3E2822C}">
      <dgm:prSet/>
      <dgm:spPr/>
      <dgm:t>
        <a:bodyPr/>
        <a:lstStyle/>
        <a:p>
          <a:endParaRPr lang="es-EC"/>
        </a:p>
      </dgm:t>
    </dgm:pt>
    <dgm:pt modelId="{52FE29F8-20F1-41B7-BD02-0786B2801088}" type="pres">
      <dgm:prSet presAssocID="{37B456C0-FF58-49A0-8610-1CDF158E05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78B726-92EE-4BF8-9C30-F316E08140AE}" type="pres">
      <dgm:prSet presAssocID="{E104949D-FD2F-4ECF-BD75-F5AF2309C241}" presName="composite" presStyleCnt="0"/>
      <dgm:spPr/>
      <dgm:t>
        <a:bodyPr/>
        <a:lstStyle/>
        <a:p>
          <a:endParaRPr lang="es-EC"/>
        </a:p>
      </dgm:t>
    </dgm:pt>
    <dgm:pt modelId="{5709C80F-4EC5-4119-824F-5528415AC86F}" type="pres">
      <dgm:prSet presAssocID="{E104949D-FD2F-4ECF-BD75-F5AF2309C24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8E9650-481C-47D5-8745-902D42DCA1A7}" type="pres">
      <dgm:prSet presAssocID="{E104949D-FD2F-4ECF-BD75-F5AF2309C241}" presName="desTx" presStyleLbl="alignAccFollowNode1" presStyleIdx="0" presStyleCnt="4" custScaleY="1015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BF4A91-3B06-457F-A6B3-900329D53032}" type="pres">
      <dgm:prSet presAssocID="{69DC1661-73A2-4CD5-BDEF-5240EF97CB5B}" presName="space" presStyleCnt="0"/>
      <dgm:spPr/>
      <dgm:t>
        <a:bodyPr/>
        <a:lstStyle/>
        <a:p>
          <a:endParaRPr lang="es-EC"/>
        </a:p>
      </dgm:t>
    </dgm:pt>
    <dgm:pt modelId="{BD34D809-D175-4B75-80D4-FB4ACE56BA30}" type="pres">
      <dgm:prSet presAssocID="{5C2029EE-1C21-4FEE-8560-B7712F81B8EF}" presName="composite" presStyleCnt="0"/>
      <dgm:spPr/>
      <dgm:t>
        <a:bodyPr/>
        <a:lstStyle/>
        <a:p>
          <a:endParaRPr lang="es-EC"/>
        </a:p>
      </dgm:t>
    </dgm:pt>
    <dgm:pt modelId="{FB7B198C-D24A-4EAF-9E8E-44F29297C493}" type="pres">
      <dgm:prSet presAssocID="{5C2029EE-1C21-4FEE-8560-B7712F81B8E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4383AA-C8AC-4C9F-9041-4E6713EF4356}" type="pres">
      <dgm:prSet presAssocID="{5C2029EE-1C21-4FEE-8560-B7712F81B8E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76CA2B-18AF-4FD2-A1FF-22F8407898FD}" type="pres">
      <dgm:prSet presAssocID="{5E23EF56-730B-4BD0-A2E7-289CEC34EA19}" presName="space" presStyleCnt="0"/>
      <dgm:spPr/>
      <dgm:t>
        <a:bodyPr/>
        <a:lstStyle/>
        <a:p>
          <a:endParaRPr lang="es-EC"/>
        </a:p>
      </dgm:t>
    </dgm:pt>
    <dgm:pt modelId="{A93F4F42-0CE4-4807-9ABC-A40ADA228325}" type="pres">
      <dgm:prSet presAssocID="{C1194F10-2932-4307-8233-6E2E2B59277A}" presName="composite" presStyleCnt="0"/>
      <dgm:spPr/>
      <dgm:t>
        <a:bodyPr/>
        <a:lstStyle/>
        <a:p>
          <a:endParaRPr lang="es-EC"/>
        </a:p>
      </dgm:t>
    </dgm:pt>
    <dgm:pt modelId="{3AC5325B-B008-4B60-98DD-5C0D71AE2E18}" type="pres">
      <dgm:prSet presAssocID="{C1194F10-2932-4307-8233-6E2E2B59277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4B9B74-6AF4-4461-805B-F808271CF33B}" type="pres">
      <dgm:prSet presAssocID="{C1194F10-2932-4307-8233-6E2E2B59277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A02285-A2F4-42FC-B550-B3889DED0BFC}" type="pres">
      <dgm:prSet presAssocID="{EBD8BC75-04DA-4E24-8D8B-D1B22B036330}" presName="space" presStyleCnt="0"/>
      <dgm:spPr/>
      <dgm:t>
        <a:bodyPr/>
        <a:lstStyle/>
        <a:p>
          <a:endParaRPr lang="es-EC"/>
        </a:p>
      </dgm:t>
    </dgm:pt>
    <dgm:pt modelId="{8A15D5FF-5C2A-4751-9052-9D3F73A8E55C}" type="pres">
      <dgm:prSet presAssocID="{E7B147C6-1DC1-48F1-AC53-21C8C884BE7B}" presName="composite" presStyleCnt="0"/>
      <dgm:spPr/>
      <dgm:t>
        <a:bodyPr/>
        <a:lstStyle/>
        <a:p>
          <a:endParaRPr lang="es-EC"/>
        </a:p>
      </dgm:t>
    </dgm:pt>
    <dgm:pt modelId="{87D98453-FC40-4D42-A9E4-503A9512853A}" type="pres">
      <dgm:prSet presAssocID="{E7B147C6-1DC1-48F1-AC53-21C8C884BE7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D7A216-420A-4A6B-8DC1-1C4A616B4A9D}" type="pres">
      <dgm:prSet presAssocID="{E7B147C6-1DC1-48F1-AC53-21C8C884BE7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4BE91EB-F14A-4415-9550-E8AC6378C164}" type="presOf" srcId="{1F8FD160-3425-4CE8-9241-740DF990C9BB}" destId="{D78E9650-481C-47D5-8745-902D42DCA1A7}" srcOrd="0" destOrd="3" presId="urn:microsoft.com/office/officeart/2005/8/layout/hList1"/>
    <dgm:cxn modelId="{2662241D-1B76-4850-A84A-3CCEC3E2822C}" srcId="{E104949D-FD2F-4ECF-BD75-F5AF2309C241}" destId="{EAE67C71-0524-4B00-85F2-C33AECD8BA28}" srcOrd="4" destOrd="0" parTransId="{17E4A60F-4EE2-42D6-933C-6D60B7B5B024}" sibTransId="{7635ACF5-0257-4ADE-AD99-4B92BBD863C4}"/>
    <dgm:cxn modelId="{762C3B8C-5D38-4DF5-BB67-782DE13A4C8B}" type="presOf" srcId="{E7B147C6-1DC1-48F1-AC53-21C8C884BE7B}" destId="{87D98453-FC40-4D42-A9E4-503A9512853A}" srcOrd="0" destOrd="0" presId="urn:microsoft.com/office/officeart/2005/8/layout/hList1"/>
    <dgm:cxn modelId="{3B1D4438-9721-4BE2-B3FA-F9EEBE033FE2}" srcId="{5C2029EE-1C21-4FEE-8560-B7712F81B8EF}" destId="{0627FC2C-3F1D-43CA-B8CC-D7ABE773C978}" srcOrd="0" destOrd="0" parTransId="{B821B812-31A7-4AAB-B717-CFA417FC03AC}" sibTransId="{C58201AC-1399-41A9-8254-E00DA2D2A208}"/>
    <dgm:cxn modelId="{AC3809CF-5F5F-4783-AF09-2DD4E3C1F43B}" type="presOf" srcId="{E104949D-FD2F-4ECF-BD75-F5AF2309C241}" destId="{5709C80F-4EC5-4119-824F-5528415AC86F}" srcOrd="0" destOrd="0" presId="urn:microsoft.com/office/officeart/2005/8/layout/hList1"/>
    <dgm:cxn modelId="{7019AFDB-E8EF-4B76-A203-E672C9B85107}" srcId="{37B456C0-FF58-49A0-8610-1CDF158E05C6}" destId="{E7B147C6-1DC1-48F1-AC53-21C8C884BE7B}" srcOrd="3" destOrd="0" parTransId="{78EFF41A-3155-486C-8DA6-DA8B0D095973}" sibTransId="{50B01FBA-04CE-4B54-A6DB-108F906C29C1}"/>
    <dgm:cxn modelId="{710F4EEE-8A5A-4890-B694-B26FF4389FF4}" type="presOf" srcId="{EAE67C71-0524-4B00-85F2-C33AECD8BA28}" destId="{D78E9650-481C-47D5-8745-902D42DCA1A7}" srcOrd="0" destOrd="4" presId="urn:microsoft.com/office/officeart/2005/8/layout/hList1"/>
    <dgm:cxn modelId="{E5FFB9F8-253F-4720-A9AA-1C4CDEC581C0}" type="presOf" srcId="{5C408719-15B0-4D71-9FEA-76FDB0CD1C0A}" destId="{4C4B9B74-6AF4-4461-805B-F808271CF33B}" srcOrd="0" destOrd="1" presId="urn:microsoft.com/office/officeart/2005/8/layout/hList1"/>
    <dgm:cxn modelId="{E5871321-8A61-4C12-8F57-66637ADAA2B9}" type="presOf" srcId="{4E968A6C-0E18-4CC8-88E4-CD8F71A7D38D}" destId="{394383AA-C8AC-4C9F-9041-4E6713EF4356}" srcOrd="0" destOrd="1" presId="urn:microsoft.com/office/officeart/2005/8/layout/hList1"/>
    <dgm:cxn modelId="{124A70BF-8250-4BD3-B104-CFA04FC19399}" type="presOf" srcId="{FF70C48D-7B79-4FEE-B8D2-3F479A1BDFC9}" destId="{4C4B9B74-6AF4-4461-805B-F808271CF33B}" srcOrd="0" destOrd="0" presId="urn:microsoft.com/office/officeart/2005/8/layout/hList1"/>
    <dgm:cxn modelId="{CF824BE9-9DAB-4486-8CC2-93C2FB48CA0F}" srcId="{E104949D-FD2F-4ECF-BD75-F5AF2309C241}" destId="{E76183E1-5B0A-4D0A-B480-BFCE23AB0623}" srcOrd="2" destOrd="0" parTransId="{0658CB41-6036-4B37-AC1B-3203D5A16A8A}" sibTransId="{BEFB80D5-BB04-4F05-81F6-7FF8966F7853}"/>
    <dgm:cxn modelId="{DBFEC33A-4B76-41B8-84BD-EE754F347FAF}" srcId="{C1194F10-2932-4307-8233-6E2E2B59277A}" destId="{5C408719-15B0-4D71-9FEA-76FDB0CD1C0A}" srcOrd="1" destOrd="0" parTransId="{25F0DB20-D24E-4B70-84E5-481A750214E5}" sibTransId="{5CA09B66-149E-4D81-8BE5-C650070A5703}"/>
    <dgm:cxn modelId="{F8BCF83A-09E3-4585-8A61-1987FB8BA581}" srcId="{37B456C0-FF58-49A0-8610-1CDF158E05C6}" destId="{E104949D-FD2F-4ECF-BD75-F5AF2309C241}" srcOrd="0" destOrd="0" parTransId="{074434DB-778E-42AD-8D90-23826DE0B79F}" sibTransId="{69DC1661-73A2-4CD5-BDEF-5240EF97CB5B}"/>
    <dgm:cxn modelId="{7AC9A955-5189-468D-9950-15A6CDBA3977}" type="presOf" srcId="{0627FC2C-3F1D-43CA-B8CC-D7ABE773C978}" destId="{394383AA-C8AC-4C9F-9041-4E6713EF4356}" srcOrd="0" destOrd="0" presId="urn:microsoft.com/office/officeart/2005/8/layout/hList1"/>
    <dgm:cxn modelId="{EF663290-ED65-45D1-A67F-A46D1E2F9B34}" type="presOf" srcId="{C3C91490-0B22-499A-8B54-F264BB6F15F6}" destId="{D78E9650-481C-47D5-8745-902D42DCA1A7}" srcOrd="0" destOrd="0" presId="urn:microsoft.com/office/officeart/2005/8/layout/hList1"/>
    <dgm:cxn modelId="{B2E2A0E7-C609-4846-8F0C-D60186FA3456}" srcId="{E7B147C6-1DC1-48F1-AC53-21C8C884BE7B}" destId="{4FA4EED0-698A-487F-9800-27801908941C}" srcOrd="1" destOrd="0" parTransId="{58809149-EB07-46A2-9B80-3DCC5843F7FD}" sibTransId="{DE31D9AE-4BB0-4E45-8C74-616CE91BBEED}"/>
    <dgm:cxn modelId="{85CBC295-2027-453D-B9ED-CC7FF9CA1E64}" srcId="{5C2029EE-1C21-4FEE-8560-B7712F81B8EF}" destId="{4E968A6C-0E18-4CC8-88E4-CD8F71A7D38D}" srcOrd="1" destOrd="0" parTransId="{EEE12832-465B-4B6B-B18A-D2E4BD701F6E}" sibTransId="{D056F2DD-D6EF-4CDD-9521-1D49EA59C637}"/>
    <dgm:cxn modelId="{21A7E200-4F28-4FF8-8B1D-F5B4D3A94EA2}" type="presOf" srcId="{4FA4EED0-698A-487F-9800-27801908941C}" destId="{75D7A216-420A-4A6B-8DC1-1C4A616B4A9D}" srcOrd="0" destOrd="1" presId="urn:microsoft.com/office/officeart/2005/8/layout/hList1"/>
    <dgm:cxn modelId="{8A6317FD-3B18-4F71-8AEF-5E2006677284}" srcId="{E7B147C6-1DC1-48F1-AC53-21C8C884BE7B}" destId="{20A4838F-89A5-4CCB-9266-7784022B43C2}" srcOrd="0" destOrd="0" parTransId="{935F9307-2135-4B5E-9DD7-862E993CAE1D}" sibTransId="{3220F107-33BC-4B2E-945B-00E75B919DD6}"/>
    <dgm:cxn modelId="{1C0CBD1C-ED99-45E7-886A-055927FFF16D}" srcId="{37B456C0-FF58-49A0-8610-1CDF158E05C6}" destId="{C1194F10-2932-4307-8233-6E2E2B59277A}" srcOrd="2" destOrd="0" parTransId="{0244627C-5D77-4257-9659-13C463E70565}" sibTransId="{EBD8BC75-04DA-4E24-8D8B-D1B22B036330}"/>
    <dgm:cxn modelId="{4483B355-21A0-4BEF-BF56-E6A0EA70B1D1}" type="presOf" srcId="{3A9C83E0-73D8-4E49-B9A7-C9630BD44F51}" destId="{D78E9650-481C-47D5-8745-902D42DCA1A7}" srcOrd="0" destOrd="1" presId="urn:microsoft.com/office/officeart/2005/8/layout/hList1"/>
    <dgm:cxn modelId="{8FC110B2-F101-4CF9-8748-615B998192EF}" srcId="{E104949D-FD2F-4ECF-BD75-F5AF2309C241}" destId="{C3C91490-0B22-499A-8B54-F264BB6F15F6}" srcOrd="0" destOrd="0" parTransId="{7F0644AB-922A-4F5B-A11C-F132B0912085}" sibTransId="{46E557C5-EF58-418B-8AD6-C3F2DA7A5E42}"/>
    <dgm:cxn modelId="{E456D547-EFEB-47B7-A696-09400182422D}" type="presOf" srcId="{E76183E1-5B0A-4D0A-B480-BFCE23AB0623}" destId="{D78E9650-481C-47D5-8745-902D42DCA1A7}" srcOrd="0" destOrd="2" presId="urn:microsoft.com/office/officeart/2005/8/layout/hList1"/>
    <dgm:cxn modelId="{CF8E581D-CB7E-4353-9621-E8171771E812}" srcId="{C1194F10-2932-4307-8233-6E2E2B59277A}" destId="{FF70C48D-7B79-4FEE-B8D2-3F479A1BDFC9}" srcOrd="0" destOrd="0" parTransId="{9A0C740B-C861-407F-80F1-A43C505A475E}" sibTransId="{1274B2A2-89A4-4917-80C6-A1C3E19D1745}"/>
    <dgm:cxn modelId="{069AE0AF-B3C3-4E11-B708-83A518C5F2B2}" type="presOf" srcId="{5C2029EE-1C21-4FEE-8560-B7712F81B8EF}" destId="{FB7B198C-D24A-4EAF-9E8E-44F29297C493}" srcOrd="0" destOrd="0" presId="urn:microsoft.com/office/officeart/2005/8/layout/hList1"/>
    <dgm:cxn modelId="{971DFCC1-A7DC-401C-8DBC-782E88AEFF33}" type="presOf" srcId="{C1194F10-2932-4307-8233-6E2E2B59277A}" destId="{3AC5325B-B008-4B60-98DD-5C0D71AE2E18}" srcOrd="0" destOrd="0" presId="urn:microsoft.com/office/officeart/2005/8/layout/hList1"/>
    <dgm:cxn modelId="{5A369EEE-6FCA-4F5B-A8EE-0F5222E9125C}" type="presOf" srcId="{20A4838F-89A5-4CCB-9266-7784022B43C2}" destId="{75D7A216-420A-4A6B-8DC1-1C4A616B4A9D}" srcOrd="0" destOrd="0" presId="urn:microsoft.com/office/officeart/2005/8/layout/hList1"/>
    <dgm:cxn modelId="{83C1F828-696F-4ED3-B72B-CF7F24E5D4B6}" srcId="{E104949D-FD2F-4ECF-BD75-F5AF2309C241}" destId="{1F8FD160-3425-4CE8-9241-740DF990C9BB}" srcOrd="3" destOrd="0" parTransId="{17ED204F-31C4-4D2F-9DC6-999AAA8E7E98}" sibTransId="{305955A4-2289-43AF-A6F2-91AF78287DE3}"/>
    <dgm:cxn modelId="{6BFE02D5-3F6C-4DDE-911A-40E3095A43A3}" srcId="{37B456C0-FF58-49A0-8610-1CDF158E05C6}" destId="{5C2029EE-1C21-4FEE-8560-B7712F81B8EF}" srcOrd="1" destOrd="0" parTransId="{D1A38041-88F0-4EFD-A744-03C7CB3E683A}" sibTransId="{5E23EF56-730B-4BD0-A2E7-289CEC34EA19}"/>
    <dgm:cxn modelId="{23A57953-4CEE-4E7C-8BDB-4174A54BCA0B}" srcId="{E104949D-FD2F-4ECF-BD75-F5AF2309C241}" destId="{3A9C83E0-73D8-4E49-B9A7-C9630BD44F51}" srcOrd="1" destOrd="0" parTransId="{66A7F6BD-D5DB-4897-ADEE-5AFE29C3F98A}" sibTransId="{59872EC1-04D9-44E1-9CC4-79ED5405B662}"/>
    <dgm:cxn modelId="{19489D31-4DD9-4827-9715-7197D9DA0C59}" type="presOf" srcId="{37B456C0-FF58-49A0-8610-1CDF158E05C6}" destId="{52FE29F8-20F1-41B7-BD02-0786B2801088}" srcOrd="0" destOrd="0" presId="urn:microsoft.com/office/officeart/2005/8/layout/hList1"/>
    <dgm:cxn modelId="{24B8AFAC-9A2D-43C5-8004-F6B3FF014C8F}" type="presParOf" srcId="{52FE29F8-20F1-41B7-BD02-0786B2801088}" destId="{7678B726-92EE-4BF8-9C30-F316E08140AE}" srcOrd="0" destOrd="0" presId="urn:microsoft.com/office/officeart/2005/8/layout/hList1"/>
    <dgm:cxn modelId="{28FD33E5-FD44-49FA-AE09-AABEE697635F}" type="presParOf" srcId="{7678B726-92EE-4BF8-9C30-F316E08140AE}" destId="{5709C80F-4EC5-4119-824F-5528415AC86F}" srcOrd="0" destOrd="0" presId="urn:microsoft.com/office/officeart/2005/8/layout/hList1"/>
    <dgm:cxn modelId="{F99E10E7-6E69-485A-89FA-69428A5007FC}" type="presParOf" srcId="{7678B726-92EE-4BF8-9C30-F316E08140AE}" destId="{D78E9650-481C-47D5-8745-902D42DCA1A7}" srcOrd="1" destOrd="0" presId="urn:microsoft.com/office/officeart/2005/8/layout/hList1"/>
    <dgm:cxn modelId="{254D6F68-DA1F-4601-B161-39383DB33189}" type="presParOf" srcId="{52FE29F8-20F1-41B7-BD02-0786B2801088}" destId="{35BF4A91-3B06-457F-A6B3-900329D53032}" srcOrd="1" destOrd="0" presId="urn:microsoft.com/office/officeart/2005/8/layout/hList1"/>
    <dgm:cxn modelId="{F8DD060C-B663-4FD5-9AA4-A4A34396E21C}" type="presParOf" srcId="{52FE29F8-20F1-41B7-BD02-0786B2801088}" destId="{BD34D809-D175-4B75-80D4-FB4ACE56BA30}" srcOrd="2" destOrd="0" presId="urn:microsoft.com/office/officeart/2005/8/layout/hList1"/>
    <dgm:cxn modelId="{6D2BD3A1-E2C5-4C67-9682-3F2BCE723E6D}" type="presParOf" srcId="{BD34D809-D175-4B75-80D4-FB4ACE56BA30}" destId="{FB7B198C-D24A-4EAF-9E8E-44F29297C493}" srcOrd="0" destOrd="0" presId="urn:microsoft.com/office/officeart/2005/8/layout/hList1"/>
    <dgm:cxn modelId="{15840DF1-342B-4E6A-811D-824A9817990A}" type="presParOf" srcId="{BD34D809-D175-4B75-80D4-FB4ACE56BA30}" destId="{394383AA-C8AC-4C9F-9041-4E6713EF4356}" srcOrd="1" destOrd="0" presId="urn:microsoft.com/office/officeart/2005/8/layout/hList1"/>
    <dgm:cxn modelId="{63D5F42E-4443-4897-B827-1C2C4DFFAE5E}" type="presParOf" srcId="{52FE29F8-20F1-41B7-BD02-0786B2801088}" destId="{9476CA2B-18AF-4FD2-A1FF-22F8407898FD}" srcOrd="3" destOrd="0" presId="urn:microsoft.com/office/officeart/2005/8/layout/hList1"/>
    <dgm:cxn modelId="{15203D2C-2087-4338-A18D-954D652379E7}" type="presParOf" srcId="{52FE29F8-20F1-41B7-BD02-0786B2801088}" destId="{A93F4F42-0CE4-4807-9ABC-A40ADA228325}" srcOrd="4" destOrd="0" presId="urn:microsoft.com/office/officeart/2005/8/layout/hList1"/>
    <dgm:cxn modelId="{BE32DFA4-667B-41FA-A082-4AE1B7FE1F7F}" type="presParOf" srcId="{A93F4F42-0CE4-4807-9ABC-A40ADA228325}" destId="{3AC5325B-B008-4B60-98DD-5C0D71AE2E18}" srcOrd="0" destOrd="0" presId="urn:microsoft.com/office/officeart/2005/8/layout/hList1"/>
    <dgm:cxn modelId="{416E730C-8F37-40F8-B37D-5C11C14B60C7}" type="presParOf" srcId="{A93F4F42-0CE4-4807-9ABC-A40ADA228325}" destId="{4C4B9B74-6AF4-4461-805B-F808271CF33B}" srcOrd="1" destOrd="0" presId="urn:microsoft.com/office/officeart/2005/8/layout/hList1"/>
    <dgm:cxn modelId="{DEC993F2-312D-4D7B-9A3A-A0199C6DEA71}" type="presParOf" srcId="{52FE29F8-20F1-41B7-BD02-0786B2801088}" destId="{FAA02285-A2F4-42FC-B550-B3889DED0BFC}" srcOrd="5" destOrd="0" presId="urn:microsoft.com/office/officeart/2005/8/layout/hList1"/>
    <dgm:cxn modelId="{F9773FD2-BDB9-45C4-9763-64B3D110E914}" type="presParOf" srcId="{52FE29F8-20F1-41B7-BD02-0786B2801088}" destId="{8A15D5FF-5C2A-4751-9052-9D3F73A8E55C}" srcOrd="6" destOrd="0" presId="urn:microsoft.com/office/officeart/2005/8/layout/hList1"/>
    <dgm:cxn modelId="{EAA7AE19-FE16-43BA-8906-F6C1E15365D0}" type="presParOf" srcId="{8A15D5FF-5C2A-4751-9052-9D3F73A8E55C}" destId="{87D98453-FC40-4D42-A9E4-503A9512853A}" srcOrd="0" destOrd="0" presId="urn:microsoft.com/office/officeart/2005/8/layout/hList1"/>
    <dgm:cxn modelId="{BBEC0CA9-2066-46AD-8704-A050C5CD9B44}" type="presParOf" srcId="{8A15D5FF-5C2A-4751-9052-9D3F73A8E55C}" destId="{75D7A216-420A-4A6B-8DC1-1C4A616B4A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A9C528-54FA-4286-BDDD-E469AAAD680F}" type="doc">
      <dgm:prSet loTypeId="urn:microsoft.com/office/officeart/2008/layout/PictureStrip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E4A42A92-98BF-4194-BF38-769E844603AE}">
      <dgm:prSet phldrT="[Texto]" custT="1"/>
      <dgm:spPr/>
      <dgm:t>
        <a:bodyPr/>
        <a:lstStyle/>
        <a:p>
          <a:r>
            <a:rPr lang="es-EC" sz="1600" b="1" dirty="0" smtClean="0">
              <a:latin typeface="+mj-lt"/>
            </a:rPr>
            <a:t>Instituciones financieras</a:t>
          </a:r>
          <a:endParaRPr lang="es-EC" sz="1600" b="1" dirty="0">
            <a:latin typeface="+mj-lt"/>
          </a:endParaRPr>
        </a:p>
      </dgm:t>
    </dgm:pt>
    <dgm:pt modelId="{E995CDE6-1F5A-43E5-BBA0-5EAEB01769A2}" type="parTrans" cxnId="{C9012C1D-1F34-4243-8E05-B3C033480694}">
      <dgm:prSet/>
      <dgm:spPr/>
      <dgm:t>
        <a:bodyPr/>
        <a:lstStyle/>
        <a:p>
          <a:endParaRPr lang="es-EC"/>
        </a:p>
      </dgm:t>
    </dgm:pt>
    <dgm:pt modelId="{C4B8D587-D1AC-47EA-9FCB-EBED09F46E74}" type="sibTrans" cxnId="{C9012C1D-1F34-4243-8E05-B3C033480694}">
      <dgm:prSet/>
      <dgm:spPr/>
      <dgm:t>
        <a:bodyPr/>
        <a:lstStyle/>
        <a:p>
          <a:endParaRPr lang="es-EC"/>
        </a:p>
      </dgm:t>
    </dgm:pt>
    <dgm:pt modelId="{60FC616C-0093-446F-A88D-E054537F2C3A}">
      <dgm:prSet phldrT="[Texto]" custT="1"/>
      <dgm:spPr/>
      <dgm:t>
        <a:bodyPr/>
        <a:lstStyle/>
        <a:p>
          <a:pPr algn="ctr"/>
          <a:r>
            <a:rPr lang="es-ES" sz="2000" dirty="0" smtClean="0"/>
            <a:t>(</a:t>
          </a:r>
          <a:r>
            <a:rPr lang="es-ES" sz="1600" dirty="0" err="1" smtClean="0">
              <a:latin typeface="+mj-lt"/>
            </a:rPr>
            <a:t>Parkin</a:t>
          </a:r>
          <a:r>
            <a:rPr lang="es-ES" sz="1600" dirty="0" smtClean="0">
              <a:latin typeface="+mj-lt"/>
            </a:rPr>
            <a:t> &amp; </a:t>
          </a:r>
          <a:r>
            <a:rPr lang="es-ES" sz="1600" dirty="0" err="1" smtClean="0">
              <a:latin typeface="+mj-lt"/>
            </a:rPr>
            <a:t>Loría</a:t>
          </a:r>
          <a:r>
            <a:rPr lang="es-ES" sz="1600" dirty="0" smtClean="0">
              <a:latin typeface="+mj-lt"/>
            </a:rPr>
            <a:t> Díaz, 2010) </a:t>
          </a:r>
          <a:endParaRPr lang="es-EC" sz="1600" dirty="0">
            <a:latin typeface="+mj-lt"/>
          </a:endParaRPr>
        </a:p>
      </dgm:t>
    </dgm:pt>
    <dgm:pt modelId="{A18D632E-9097-49D6-AE60-76099BF94C63}" type="parTrans" cxnId="{462AA946-3BF5-444A-9485-2DD64EBF8FAC}">
      <dgm:prSet/>
      <dgm:spPr/>
      <dgm:t>
        <a:bodyPr/>
        <a:lstStyle/>
        <a:p>
          <a:endParaRPr lang="es-EC"/>
        </a:p>
      </dgm:t>
    </dgm:pt>
    <dgm:pt modelId="{C844D4AF-0DC0-4BEF-AB41-769AD4ADF8F0}" type="sibTrans" cxnId="{462AA946-3BF5-444A-9485-2DD64EBF8FAC}">
      <dgm:prSet/>
      <dgm:spPr/>
      <dgm:t>
        <a:bodyPr/>
        <a:lstStyle/>
        <a:p>
          <a:endParaRPr lang="es-EC"/>
        </a:p>
      </dgm:t>
    </dgm:pt>
    <dgm:pt modelId="{FC605FF2-F40A-48BC-986C-27E9AFAA18F4}">
      <dgm:prSet phldrT="[Texto]" custT="1"/>
      <dgm:spPr/>
      <dgm:t>
        <a:bodyPr/>
        <a:lstStyle/>
        <a:p>
          <a:r>
            <a:rPr lang="es-EC" sz="1600" b="1" dirty="0" smtClean="0">
              <a:latin typeface="+mj-lt"/>
            </a:rPr>
            <a:t>Sistema financiero Internacional </a:t>
          </a:r>
          <a:endParaRPr lang="es-EC" sz="1600" b="1" dirty="0">
            <a:latin typeface="+mj-lt"/>
          </a:endParaRPr>
        </a:p>
      </dgm:t>
    </dgm:pt>
    <dgm:pt modelId="{2D80BB9F-EC44-40F0-A4E2-5679EE81442D}" type="parTrans" cxnId="{3A99DC4B-1A32-4B27-BCD3-CDC6F10A1C38}">
      <dgm:prSet/>
      <dgm:spPr/>
      <dgm:t>
        <a:bodyPr/>
        <a:lstStyle/>
        <a:p>
          <a:endParaRPr lang="es-EC"/>
        </a:p>
      </dgm:t>
    </dgm:pt>
    <dgm:pt modelId="{EBD0B036-62C1-4B2F-9B4E-A6DFCFEAA046}" type="sibTrans" cxnId="{3A99DC4B-1A32-4B27-BCD3-CDC6F10A1C38}">
      <dgm:prSet/>
      <dgm:spPr/>
      <dgm:t>
        <a:bodyPr/>
        <a:lstStyle/>
        <a:p>
          <a:endParaRPr lang="es-EC"/>
        </a:p>
      </dgm:t>
    </dgm:pt>
    <dgm:pt modelId="{E67772D9-3574-43BF-B6DA-2B8952923FD8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+mj-lt"/>
            </a:rPr>
            <a:t>(</a:t>
          </a:r>
          <a:r>
            <a:rPr lang="es-ES" sz="1600" dirty="0" err="1" smtClean="0">
              <a:latin typeface="+mj-lt"/>
            </a:rPr>
            <a:t>Kozikowski</a:t>
          </a:r>
          <a:r>
            <a:rPr lang="es-ES" sz="1600" dirty="0" smtClean="0">
              <a:latin typeface="+mj-lt"/>
            </a:rPr>
            <a:t> </a:t>
          </a:r>
          <a:r>
            <a:rPr lang="es-ES" sz="1600" dirty="0" err="1" smtClean="0">
              <a:latin typeface="+mj-lt"/>
            </a:rPr>
            <a:t>Zarska</a:t>
          </a:r>
          <a:r>
            <a:rPr lang="es-ES" sz="1600" dirty="0" smtClean="0">
              <a:latin typeface="+mj-lt"/>
            </a:rPr>
            <a:t>, 2013)</a:t>
          </a:r>
          <a:endParaRPr lang="es-EC" sz="1600" dirty="0">
            <a:latin typeface="+mj-lt"/>
          </a:endParaRPr>
        </a:p>
      </dgm:t>
    </dgm:pt>
    <dgm:pt modelId="{337216A3-22C6-44F9-B601-1BD3CA5967A4}" type="parTrans" cxnId="{F477075B-1A7F-4C3F-BF69-B7E74BACFDA3}">
      <dgm:prSet/>
      <dgm:spPr/>
      <dgm:t>
        <a:bodyPr/>
        <a:lstStyle/>
        <a:p>
          <a:endParaRPr lang="es-EC"/>
        </a:p>
      </dgm:t>
    </dgm:pt>
    <dgm:pt modelId="{DA8AA3AF-CDE2-4910-95C5-A8169C7BFEF2}" type="sibTrans" cxnId="{F477075B-1A7F-4C3F-BF69-B7E74BACFDA3}">
      <dgm:prSet/>
      <dgm:spPr/>
      <dgm:t>
        <a:bodyPr/>
        <a:lstStyle/>
        <a:p>
          <a:endParaRPr lang="es-EC"/>
        </a:p>
      </dgm:t>
    </dgm:pt>
    <dgm:pt modelId="{F001F1DF-054E-433D-9831-DB93EF936438}">
      <dgm:prSet phldrT="[Texto]" custT="1"/>
      <dgm:spPr/>
      <dgm:t>
        <a:bodyPr/>
        <a:lstStyle/>
        <a:p>
          <a:r>
            <a:rPr lang="es-EC" sz="1600" b="1" smtClean="0">
              <a:latin typeface="+mj-lt"/>
            </a:rPr>
            <a:t>Sistema financiero Nacional </a:t>
          </a:r>
          <a:endParaRPr lang="es-EC" sz="1600" b="1" dirty="0">
            <a:latin typeface="+mj-lt"/>
          </a:endParaRPr>
        </a:p>
      </dgm:t>
    </dgm:pt>
    <dgm:pt modelId="{0972F5B1-62F6-41E6-A1F1-D685DF332756}" type="parTrans" cxnId="{E12F8EA9-61DE-4390-A7A2-1DA488593B78}">
      <dgm:prSet/>
      <dgm:spPr/>
      <dgm:t>
        <a:bodyPr/>
        <a:lstStyle/>
        <a:p>
          <a:endParaRPr lang="es-EC"/>
        </a:p>
      </dgm:t>
    </dgm:pt>
    <dgm:pt modelId="{42527A2B-3F05-4208-8E07-BA3781DEDC79}" type="sibTrans" cxnId="{E12F8EA9-61DE-4390-A7A2-1DA488593B78}">
      <dgm:prSet/>
      <dgm:spPr/>
      <dgm:t>
        <a:bodyPr/>
        <a:lstStyle/>
        <a:p>
          <a:endParaRPr lang="es-EC"/>
        </a:p>
      </dgm:t>
    </dgm:pt>
    <dgm:pt modelId="{86208399-05A6-483C-9315-7C6C9C1DE85C}">
      <dgm:prSet phldrT="[Texto]" custT="1"/>
      <dgm:spPr/>
      <dgm:t>
        <a:bodyPr/>
        <a:lstStyle/>
        <a:p>
          <a:pPr algn="ctr"/>
          <a:r>
            <a:rPr lang="es-EC" sz="1600" smtClean="0">
              <a:latin typeface="+mj-lt"/>
            </a:rPr>
            <a:t>(LOEPS, 2011)</a:t>
          </a:r>
          <a:endParaRPr lang="es-EC" sz="1600" dirty="0">
            <a:latin typeface="+mj-lt"/>
          </a:endParaRPr>
        </a:p>
      </dgm:t>
    </dgm:pt>
    <dgm:pt modelId="{0571AE70-642D-4DB7-BBE0-38EAA252706C}" type="parTrans" cxnId="{5F432A60-F23C-4ADC-AF76-64864568840C}">
      <dgm:prSet/>
      <dgm:spPr/>
      <dgm:t>
        <a:bodyPr/>
        <a:lstStyle/>
        <a:p>
          <a:endParaRPr lang="es-EC"/>
        </a:p>
      </dgm:t>
    </dgm:pt>
    <dgm:pt modelId="{40845597-73BF-4ED0-96BF-113161FC4D91}" type="sibTrans" cxnId="{5F432A60-F23C-4ADC-AF76-64864568840C}">
      <dgm:prSet/>
      <dgm:spPr/>
      <dgm:t>
        <a:bodyPr/>
        <a:lstStyle/>
        <a:p>
          <a:endParaRPr lang="es-EC"/>
        </a:p>
      </dgm:t>
    </dgm:pt>
    <dgm:pt modelId="{7C7AFE50-5929-43A0-BA1A-2A845D7BCD59}" type="pres">
      <dgm:prSet presAssocID="{97A9C528-54FA-4286-BDDD-E469AAAD68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0FFF3E-99FE-417C-8BB0-09B20C061D87}" type="pres">
      <dgm:prSet presAssocID="{E4A42A92-98BF-4194-BF38-769E844603AE}" presName="composite" presStyleCnt="0"/>
      <dgm:spPr/>
    </dgm:pt>
    <dgm:pt modelId="{11427901-1856-4073-8A60-F34EA61AB64A}" type="pres">
      <dgm:prSet presAssocID="{E4A42A92-98BF-4194-BF38-769E844603AE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FC4439-7DF5-4338-9427-5829F4C68F27}" type="pres">
      <dgm:prSet presAssocID="{E4A42A92-98BF-4194-BF38-769E844603AE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3CEC22E8-124C-49A1-8B88-CF8644507072}" type="pres">
      <dgm:prSet presAssocID="{C4B8D587-D1AC-47EA-9FCB-EBED09F46E74}" presName="sibTrans" presStyleCnt="0"/>
      <dgm:spPr/>
    </dgm:pt>
    <dgm:pt modelId="{8A8430B1-E25E-470A-99CB-52DCD98FA2EF}" type="pres">
      <dgm:prSet presAssocID="{FC605FF2-F40A-48BC-986C-27E9AFAA18F4}" presName="composite" presStyleCnt="0"/>
      <dgm:spPr/>
    </dgm:pt>
    <dgm:pt modelId="{5FD92140-8542-4168-905C-DA90BB5242B1}" type="pres">
      <dgm:prSet presAssocID="{FC605FF2-F40A-48BC-986C-27E9AFAA18F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A820D2-5605-4966-836E-F72A689C3942}" type="pres">
      <dgm:prSet presAssocID="{FC605FF2-F40A-48BC-986C-27E9AFAA18F4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s-EC"/>
        </a:p>
      </dgm:t>
    </dgm:pt>
    <dgm:pt modelId="{4090A036-5284-4053-8415-A33EBC90D1BC}" type="pres">
      <dgm:prSet presAssocID="{EBD0B036-62C1-4B2F-9B4E-A6DFCFEAA046}" presName="sibTrans" presStyleCnt="0"/>
      <dgm:spPr/>
    </dgm:pt>
    <dgm:pt modelId="{519DCF98-5C98-4116-BCAE-A38A5140E5BA}" type="pres">
      <dgm:prSet presAssocID="{F001F1DF-054E-433D-9831-DB93EF936438}" presName="composite" presStyleCnt="0"/>
      <dgm:spPr/>
    </dgm:pt>
    <dgm:pt modelId="{DB5CF996-C6B3-4164-B79F-AF83368B213B}" type="pres">
      <dgm:prSet presAssocID="{F001F1DF-054E-433D-9831-DB93EF936438}" presName="rect1" presStyleLbl="trAlignAcc1" presStyleIdx="2" presStyleCnt="3" custLinFactNeighborX="11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EC38E3-F58D-422B-8ADC-75F2BAFCFA3C}" type="pres">
      <dgm:prSet presAssocID="{F001F1DF-054E-433D-9831-DB93EF936438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</dgm:ptLst>
  <dgm:cxnLst>
    <dgm:cxn modelId="{1BB5242E-293D-4A45-B35B-C0FAFDC43702}" type="presOf" srcId="{86208399-05A6-483C-9315-7C6C9C1DE85C}" destId="{DB5CF996-C6B3-4164-B79F-AF83368B213B}" srcOrd="0" destOrd="1" presId="urn:microsoft.com/office/officeart/2008/layout/PictureStrips"/>
    <dgm:cxn modelId="{66CA1D77-A400-4E95-9720-94B1552A285D}" type="presOf" srcId="{F001F1DF-054E-433D-9831-DB93EF936438}" destId="{DB5CF996-C6B3-4164-B79F-AF83368B213B}" srcOrd="0" destOrd="0" presId="urn:microsoft.com/office/officeart/2008/layout/PictureStrips"/>
    <dgm:cxn modelId="{E010D086-605A-4B4D-B82C-00553C6C08D3}" type="presOf" srcId="{97A9C528-54FA-4286-BDDD-E469AAAD680F}" destId="{7C7AFE50-5929-43A0-BA1A-2A845D7BCD59}" srcOrd="0" destOrd="0" presId="urn:microsoft.com/office/officeart/2008/layout/PictureStrips"/>
    <dgm:cxn modelId="{C9012C1D-1F34-4243-8E05-B3C033480694}" srcId="{97A9C528-54FA-4286-BDDD-E469AAAD680F}" destId="{E4A42A92-98BF-4194-BF38-769E844603AE}" srcOrd="0" destOrd="0" parTransId="{E995CDE6-1F5A-43E5-BBA0-5EAEB01769A2}" sibTransId="{C4B8D587-D1AC-47EA-9FCB-EBED09F46E74}"/>
    <dgm:cxn modelId="{F477075B-1A7F-4C3F-BF69-B7E74BACFDA3}" srcId="{FC605FF2-F40A-48BC-986C-27E9AFAA18F4}" destId="{E67772D9-3574-43BF-B6DA-2B8952923FD8}" srcOrd="0" destOrd="0" parTransId="{337216A3-22C6-44F9-B601-1BD3CA5967A4}" sibTransId="{DA8AA3AF-CDE2-4910-95C5-A8169C7BFEF2}"/>
    <dgm:cxn modelId="{B0EB9EA0-FC56-4D71-8004-627C39FD223D}" type="presOf" srcId="{60FC616C-0093-446F-A88D-E054537F2C3A}" destId="{11427901-1856-4073-8A60-F34EA61AB64A}" srcOrd="0" destOrd="1" presId="urn:microsoft.com/office/officeart/2008/layout/PictureStrips"/>
    <dgm:cxn modelId="{51439914-11FF-4621-B17C-3A21278410BA}" type="presOf" srcId="{E67772D9-3574-43BF-B6DA-2B8952923FD8}" destId="{5FD92140-8542-4168-905C-DA90BB5242B1}" srcOrd="0" destOrd="1" presId="urn:microsoft.com/office/officeart/2008/layout/PictureStrips"/>
    <dgm:cxn modelId="{462AA946-3BF5-444A-9485-2DD64EBF8FAC}" srcId="{E4A42A92-98BF-4194-BF38-769E844603AE}" destId="{60FC616C-0093-446F-A88D-E054537F2C3A}" srcOrd="0" destOrd="0" parTransId="{A18D632E-9097-49D6-AE60-76099BF94C63}" sibTransId="{C844D4AF-0DC0-4BEF-AB41-769AD4ADF8F0}"/>
    <dgm:cxn modelId="{E16D199B-C5FD-46B6-AB31-1CA0E2592EE5}" type="presOf" srcId="{FC605FF2-F40A-48BC-986C-27E9AFAA18F4}" destId="{5FD92140-8542-4168-905C-DA90BB5242B1}" srcOrd="0" destOrd="0" presId="urn:microsoft.com/office/officeart/2008/layout/PictureStrips"/>
    <dgm:cxn modelId="{E12F8EA9-61DE-4390-A7A2-1DA488593B78}" srcId="{97A9C528-54FA-4286-BDDD-E469AAAD680F}" destId="{F001F1DF-054E-433D-9831-DB93EF936438}" srcOrd="2" destOrd="0" parTransId="{0972F5B1-62F6-41E6-A1F1-D685DF332756}" sibTransId="{42527A2B-3F05-4208-8E07-BA3781DEDC79}"/>
    <dgm:cxn modelId="{5F432A60-F23C-4ADC-AF76-64864568840C}" srcId="{F001F1DF-054E-433D-9831-DB93EF936438}" destId="{86208399-05A6-483C-9315-7C6C9C1DE85C}" srcOrd="0" destOrd="0" parTransId="{0571AE70-642D-4DB7-BBE0-38EAA252706C}" sibTransId="{40845597-73BF-4ED0-96BF-113161FC4D91}"/>
    <dgm:cxn modelId="{351022A4-2326-4CA3-8D70-FBE55B060C47}" type="presOf" srcId="{E4A42A92-98BF-4194-BF38-769E844603AE}" destId="{11427901-1856-4073-8A60-F34EA61AB64A}" srcOrd="0" destOrd="0" presId="urn:microsoft.com/office/officeart/2008/layout/PictureStrips"/>
    <dgm:cxn modelId="{3A99DC4B-1A32-4B27-BCD3-CDC6F10A1C38}" srcId="{97A9C528-54FA-4286-BDDD-E469AAAD680F}" destId="{FC605FF2-F40A-48BC-986C-27E9AFAA18F4}" srcOrd="1" destOrd="0" parTransId="{2D80BB9F-EC44-40F0-A4E2-5679EE81442D}" sibTransId="{EBD0B036-62C1-4B2F-9B4E-A6DFCFEAA046}"/>
    <dgm:cxn modelId="{A2C97174-8FFC-497E-94B8-8B4FDB94B63C}" type="presParOf" srcId="{7C7AFE50-5929-43A0-BA1A-2A845D7BCD59}" destId="{6B0FFF3E-99FE-417C-8BB0-09B20C061D87}" srcOrd="0" destOrd="0" presId="urn:microsoft.com/office/officeart/2008/layout/PictureStrips"/>
    <dgm:cxn modelId="{1A9AD4C0-7A5A-4128-8555-53078C318B66}" type="presParOf" srcId="{6B0FFF3E-99FE-417C-8BB0-09B20C061D87}" destId="{11427901-1856-4073-8A60-F34EA61AB64A}" srcOrd="0" destOrd="0" presId="urn:microsoft.com/office/officeart/2008/layout/PictureStrips"/>
    <dgm:cxn modelId="{955D8515-5046-4A84-A0F4-32A50375F1C7}" type="presParOf" srcId="{6B0FFF3E-99FE-417C-8BB0-09B20C061D87}" destId="{A2FC4439-7DF5-4338-9427-5829F4C68F27}" srcOrd="1" destOrd="0" presId="urn:microsoft.com/office/officeart/2008/layout/PictureStrips"/>
    <dgm:cxn modelId="{B4583E60-98E2-4D3F-80E2-0945AEE91094}" type="presParOf" srcId="{7C7AFE50-5929-43A0-BA1A-2A845D7BCD59}" destId="{3CEC22E8-124C-49A1-8B88-CF8644507072}" srcOrd="1" destOrd="0" presId="urn:microsoft.com/office/officeart/2008/layout/PictureStrips"/>
    <dgm:cxn modelId="{81D74CC9-64DD-4A72-84DC-9356D0243165}" type="presParOf" srcId="{7C7AFE50-5929-43A0-BA1A-2A845D7BCD59}" destId="{8A8430B1-E25E-470A-99CB-52DCD98FA2EF}" srcOrd="2" destOrd="0" presId="urn:microsoft.com/office/officeart/2008/layout/PictureStrips"/>
    <dgm:cxn modelId="{7FB3E8A8-E29F-4B87-8493-24D6388567D9}" type="presParOf" srcId="{8A8430B1-E25E-470A-99CB-52DCD98FA2EF}" destId="{5FD92140-8542-4168-905C-DA90BB5242B1}" srcOrd="0" destOrd="0" presId="urn:microsoft.com/office/officeart/2008/layout/PictureStrips"/>
    <dgm:cxn modelId="{8EB2B258-A9EC-4296-8FE9-2F1882A6095A}" type="presParOf" srcId="{8A8430B1-E25E-470A-99CB-52DCD98FA2EF}" destId="{59A820D2-5605-4966-836E-F72A689C3942}" srcOrd="1" destOrd="0" presId="urn:microsoft.com/office/officeart/2008/layout/PictureStrips"/>
    <dgm:cxn modelId="{33A0029F-2DEC-4841-872F-DCE003CED8CC}" type="presParOf" srcId="{7C7AFE50-5929-43A0-BA1A-2A845D7BCD59}" destId="{4090A036-5284-4053-8415-A33EBC90D1BC}" srcOrd="3" destOrd="0" presId="urn:microsoft.com/office/officeart/2008/layout/PictureStrips"/>
    <dgm:cxn modelId="{3351FCAF-EAE4-4C19-91BC-C7D249ECC6A3}" type="presParOf" srcId="{7C7AFE50-5929-43A0-BA1A-2A845D7BCD59}" destId="{519DCF98-5C98-4116-BCAE-A38A5140E5BA}" srcOrd="4" destOrd="0" presId="urn:microsoft.com/office/officeart/2008/layout/PictureStrips"/>
    <dgm:cxn modelId="{C48BF70A-A172-46F8-B29D-FE3E8F5244FA}" type="presParOf" srcId="{519DCF98-5C98-4116-BCAE-A38A5140E5BA}" destId="{DB5CF996-C6B3-4164-B79F-AF83368B213B}" srcOrd="0" destOrd="0" presId="urn:microsoft.com/office/officeart/2008/layout/PictureStrips"/>
    <dgm:cxn modelId="{704FF937-3D4F-4391-89B4-AF9914D170DA}" type="presParOf" srcId="{519DCF98-5C98-4116-BCAE-A38A5140E5BA}" destId="{FEEC38E3-F58D-422B-8ADC-75F2BAFCFA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A5C132-7B8B-4440-BF6D-71757D7A8D39}" type="doc">
      <dgm:prSet loTypeId="urn:microsoft.com/office/officeart/2005/8/layout/vList3" loCatId="picture" qsTypeId="urn:microsoft.com/office/officeart/2005/8/quickstyle/simple1" qsCatId="simple" csTypeId="urn:microsoft.com/office/officeart/2005/8/colors/accent1_1" csCatId="accent1" phldr="1"/>
      <dgm:spPr/>
    </dgm:pt>
    <dgm:pt modelId="{6C7D6173-CE8D-4A9E-91BD-71CACFA51FD3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Comercial ordinario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4BCFCBC3-8221-4C52-B5F7-04115CBE8B69}" type="parTrans" cxnId="{1C2D4159-23EC-46C4-825C-5DF00B249B88}">
      <dgm:prSet/>
      <dgm:spPr/>
      <dgm:t>
        <a:bodyPr/>
        <a:lstStyle/>
        <a:p>
          <a:endParaRPr lang="es-EC"/>
        </a:p>
      </dgm:t>
    </dgm:pt>
    <dgm:pt modelId="{A2CF8D0A-62C0-4050-9216-873323D22951}" type="sibTrans" cxnId="{1C2D4159-23EC-46C4-825C-5DF00B249B88}">
      <dgm:prSet/>
      <dgm:spPr/>
      <dgm:t>
        <a:bodyPr/>
        <a:lstStyle/>
        <a:p>
          <a:endParaRPr lang="es-EC"/>
        </a:p>
      </dgm:t>
    </dgm:pt>
    <dgm:pt modelId="{0A56D45C-B0A6-4EE5-81DD-28A04F83E0DA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Consumo prioritario 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E6955C1E-1AB0-4009-B5B7-607BE7F7B48C}" type="parTrans" cxnId="{A8E506A8-ED8F-4115-A489-DCA0DB176742}">
      <dgm:prSet/>
      <dgm:spPr/>
      <dgm:t>
        <a:bodyPr/>
        <a:lstStyle/>
        <a:p>
          <a:endParaRPr lang="es-EC"/>
        </a:p>
      </dgm:t>
    </dgm:pt>
    <dgm:pt modelId="{7DA322B3-D028-4DBC-887D-15D1F059A85F}" type="sibTrans" cxnId="{A8E506A8-ED8F-4115-A489-DCA0DB176742}">
      <dgm:prSet/>
      <dgm:spPr/>
      <dgm:t>
        <a:bodyPr/>
        <a:lstStyle/>
        <a:p>
          <a:endParaRPr lang="es-EC"/>
        </a:p>
      </dgm:t>
    </dgm:pt>
    <dgm:pt modelId="{DA32F4B8-C8E4-4D34-A716-153B4B21A8CC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Educativo 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58342544-C2ED-4882-972D-4BCC895AE6DC}" type="parTrans" cxnId="{63119E96-DA3A-4213-A485-7D6D40D2CFAC}">
      <dgm:prSet/>
      <dgm:spPr/>
      <dgm:t>
        <a:bodyPr/>
        <a:lstStyle/>
        <a:p>
          <a:endParaRPr lang="es-EC"/>
        </a:p>
      </dgm:t>
    </dgm:pt>
    <dgm:pt modelId="{80912182-761B-4D58-8B0F-6252FF4B1A27}" type="sibTrans" cxnId="{63119E96-DA3A-4213-A485-7D6D40D2CFAC}">
      <dgm:prSet/>
      <dgm:spPr/>
      <dgm:t>
        <a:bodyPr/>
        <a:lstStyle/>
        <a:p>
          <a:endParaRPr lang="es-EC"/>
        </a:p>
      </dgm:t>
    </dgm:pt>
    <dgm:pt modelId="{8BAA556B-65DA-4A87-AE03-3297048D1836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Inmobiliario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4ACC7F1E-84D5-4A1B-B4CF-F9ED3F56846D}" type="parTrans" cxnId="{BEDB4437-108D-43F5-907D-FCBAA8672EA6}">
      <dgm:prSet/>
      <dgm:spPr/>
      <dgm:t>
        <a:bodyPr/>
        <a:lstStyle/>
        <a:p>
          <a:endParaRPr lang="es-EC"/>
        </a:p>
      </dgm:t>
    </dgm:pt>
    <dgm:pt modelId="{C92490AA-2A6F-4FD8-A6CB-522F54C4A3F4}" type="sibTrans" cxnId="{BEDB4437-108D-43F5-907D-FCBAA8672EA6}">
      <dgm:prSet/>
      <dgm:spPr/>
      <dgm:t>
        <a:bodyPr/>
        <a:lstStyle/>
        <a:p>
          <a:endParaRPr lang="es-EC"/>
        </a:p>
      </dgm:t>
    </dgm:pt>
    <dgm:pt modelId="{332EE5C3-B464-4B71-9DA5-36F042704216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Productivo 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95FEF622-3F44-4E8B-A698-DA2EC372B7A7}" type="parTrans" cxnId="{8D9DC42B-4850-4604-839F-E2F995802381}">
      <dgm:prSet/>
      <dgm:spPr/>
      <dgm:t>
        <a:bodyPr/>
        <a:lstStyle/>
        <a:p>
          <a:endParaRPr lang="es-EC"/>
        </a:p>
      </dgm:t>
    </dgm:pt>
    <dgm:pt modelId="{0C47366B-782C-4885-8C67-E2635D548326}" type="sibTrans" cxnId="{8D9DC42B-4850-4604-839F-E2F995802381}">
      <dgm:prSet/>
      <dgm:spPr/>
      <dgm:t>
        <a:bodyPr/>
        <a:lstStyle/>
        <a:p>
          <a:endParaRPr lang="es-EC"/>
        </a:p>
      </dgm:t>
    </dgm:pt>
    <dgm:pt modelId="{0DE25A0C-0E89-4BA3-AE27-26BC3233A213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Vivienda 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0D16C5AB-33FA-441B-8E35-5D0A47A9BCAD}" type="parTrans" cxnId="{52AB8E9A-CC45-4BBA-B1D2-96EBD246D672}">
      <dgm:prSet/>
      <dgm:spPr/>
      <dgm:t>
        <a:bodyPr/>
        <a:lstStyle/>
        <a:p>
          <a:endParaRPr lang="es-EC"/>
        </a:p>
      </dgm:t>
    </dgm:pt>
    <dgm:pt modelId="{C9BDC4B8-9311-4149-971F-9769CD34D25A}" type="sibTrans" cxnId="{52AB8E9A-CC45-4BBA-B1D2-96EBD246D672}">
      <dgm:prSet/>
      <dgm:spPr/>
      <dgm:t>
        <a:bodyPr/>
        <a:lstStyle/>
        <a:p>
          <a:endParaRPr lang="es-EC"/>
        </a:p>
      </dgm:t>
    </dgm:pt>
    <dgm:pt modelId="{47D1FE6E-5401-4DCE-A70A-3BB4C114A8A9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Microcrédito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EEA65428-991E-4F54-A621-D582D8A0CB53}" type="parTrans" cxnId="{66B2442A-CD10-4AC8-A8EE-F0526209B19C}">
      <dgm:prSet/>
      <dgm:spPr/>
      <dgm:t>
        <a:bodyPr/>
        <a:lstStyle/>
        <a:p>
          <a:endParaRPr lang="es-EC"/>
        </a:p>
      </dgm:t>
    </dgm:pt>
    <dgm:pt modelId="{50CBEE9C-18D8-48E5-877D-E023D6F6A270}" type="sibTrans" cxnId="{66B2442A-CD10-4AC8-A8EE-F0526209B19C}">
      <dgm:prSet/>
      <dgm:spPr/>
      <dgm:t>
        <a:bodyPr/>
        <a:lstStyle/>
        <a:p>
          <a:endParaRPr lang="es-EC"/>
        </a:p>
      </dgm:t>
    </dgm:pt>
    <dgm:pt modelId="{AC0D1EE6-A517-4C19-90DD-E7080AD2C3C6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Consumo ordinario 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AC6D7611-BE7A-4664-B639-AF9B3BAC8A0E}" type="parTrans" cxnId="{34EE21E7-23B7-485B-B7C1-C1D6A5994565}">
      <dgm:prSet/>
      <dgm:spPr/>
      <dgm:t>
        <a:bodyPr/>
        <a:lstStyle/>
        <a:p>
          <a:endParaRPr lang="es-EC"/>
        </a:p>
      </dgm:t>
    </dgm:pt>
    <dgm:pt modelId="{1997E276-5C6D-459D-883D-B788B61D17AD}" type="sibTrans" cxnId="{34EE21E7-23B7-485B-B7C1-C1D6A5994565}">
      <dgm:prSet/>
      <dgm:spPr/>
      <dgm:t>
        <a:bodyPr/>
        <a:lstStyle/>
        <a:p>
          <a:endParaRPr lang="es-EC"/>
        </a:p>
      </dgm:t>
    </dgm:pt>
    <dgm:pt modelId="{1370B36D-B450-4655-9A58-FE4AB151B09D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accent2">
                  <a:lumMod val="50000"/>
                </a:schemeClr>
              </a:solidFill>
              <a:latin typeface="+mj-lt"/>
            </a:rPr>
            <a:t>Comercial prioritario</a:t>
          </a:r>
          <a:endParaRPr lang="es-EC" sz="2400" dirty="0">
            <a:solidFill>
              <a:schemeClr val="accent2">
                <a:lumMod val="50000"/>
              </a:schemeClr>
            </a:solidFill>
            <a:latin typeface="+mj-lt"/>
          </a:endParaRPr>
        </a:p>
      </dgm:t>
    </dgm:pt>
    <dgm:pt modelId="{BCD4987C-35DC-4FCB-88C1-ECBF0CEF1347}" type="parTrans" cxnId="{149FC00C-0031-4F81-BBCE-1DE9D4F4C285}">
      <dgm:prSet/>
      <dgm:spPr/>
      <dgm:t>
        <a:bodyPr/>
        <a:lstStyle/>
        <a:p>
          <a:endParaRPr lang="es-EC"/>
        </a:p>
      </dgm:t>
    </dgm:pt>
    <dgm:pt modelId="{D0985DFC-88ED-4E22-8397-A7323B657B9A}" type="sibTrans" cxnId="{149FC00C-0031-4F81-BBCE-1DE9D4F4C285}">
      <dgm:prSet/>
      <dgm:spPr/>
      <dgm:t>
        <a:bodyPr/>
        <a:lstStyle/>
        <a:p>
          <a:endParaRPr lang="es-EC"/>
        </a:p>
      </dgm:t>
    </dgm:pt>
    <dgm:pt modelId="{08B5281C-EF9D-479C-A570-E803BC4A9DFA}" type="pres">
      <dgm:prSet presAssocID="{05A5C132-7B8B-4440-BF6D-71757D7A8D39}" presName="linearFlow" presStyleCnt="0">
        <dgm:presLayoutVars>
          <dgm:dir/>
          <dgm:resizeHandles val="exact"/>
        </dgm:presLayoutVars>
      </dgm:prSet>
      <dgm:spPr/>
    </dgm:pt>
    <dgm:pt modelId="{ACBB89AE-0359-46ED-8F1E-702F01EF4120}" type="pres">
      <dgm:prSet presAssocID="{6C7D6173-CE8D-4A9E-91BD-71CACFA51FD3}" presName="composite" presStyleCnt="0"/>
      <dgm:spPr/>
    </dgm:pt>
    <dgm:pt modelId="{06357B15-4D34-407A-A943-86EDB1FB0AE8}" type="pres">
      <dgm:prSet presAssocID="{6C7D6173-CE8D-4A9E-91BD-71CACFA51FD3}" presName="imgShp" presStyleLbl="fgImgPlace1" presStyleIdx="0" presStyleCnt="9" custScaleX="209183" custScaleY="198798" custLinFactNeighborX="-13888" custLinFactNeighborY="89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AC2D68B4-99B3-419C-829C-94DA0F578ECD}" type="pres">
      <dgm:prSet presAssocID="{6C7D6173-CE8D-4A9E-91BD-71CACFA51FD3}" presName="txShp" presStyleLbl="node1" presStyleIdx="0" presStyleCnt="9" custScaleX="98234" custScaleY="145737" custLinFactNeighborX="-705" custLinFactNeighborY="43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E21B5B-3F4F-4E77-BA83-820F7FFB396C}" type="pres">
      <dgm:prSet presAssocID="{A2CF8D0A-62C0-4050-9216-873323D22951}" presName="spacing" presStyleCnt="0"/>
      <dgm:spPr/>
    </dgm:pt>
    <dgm:pt modelId="{C8A76D47-07D0-4199-B877-AABD5392086E}" type="pres">
      <dgm:prSet presAssocID="{1370B36D-B450-4655-9A58-FE4AB151B09D}" presName="composite" presStyleCnt="0"/>
      <dgm:spPr/>
    </dgm:pt>
    <dgm:pt modelId="{907078B7-A2E0-48ED-AC39-03A521B07344}" type="pres">
      <dgm:prSet presAssocID="{1370B36D-B450-4655-9A58-FE4AB151B09D}" presName="imgShp" presStyleLbl="fgImgPlace1" presStyleIdx="1" presStyleCnt="9" custScaleX="222384" custScaleY="203583" custLinFactNeighborX="-5263" custLinFactNeighborY="-2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2BBAECA-A524-40CE-8245-EC878806E0C1}" type="pres">
      <dgm:prSet presAssocID="{1370B36D-B450-4655-9A58-FE4AB151B09D}" presName="txShp" presStyleLbl="node1" presStyleIdx="1" presStyleCnt="9" custScaleY="1387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5AFB45-CDCF-4B5D-9865-37DAB1036FA2}" type="pres">
      <dgm:prSet presAssocID="{D0985DFC-88ED-4E22-8397-A7323B657B9A}" presName="spacing" presStyleCnt="0"/>
      <dgm:spPr/>
    </dgm:pt>
    <dgm:pt modelId="{8BEB301C-4D94-43F1-AA4F-036B7EAD45CE}" type="pres">
      <dgm:prSet presAssocID="{AC0D1EE6-A517-4C19-90DD-E7080AD2C3C6}" presName="composite" presStyleCnt="0"/>
      <dgm:spPr/>
    </dgm:pt>
    <dgm:pt modelId="{B4BFFB48-3962-4BCE-ABC6-CBF24D76EE6A}" type="pres">
      <dgm:prSet presAssocID="{AC0D1EE6-A517-4C19-90DD-E7080AD2C3C6}" presName="imgShp" presStyleLbl="fgImgPlace1" presStyleIdx="2" presStyleCnt="9" custScaleX="217825" custScaleY="194800" custLinFactNeighborX="10526" custLinFactNeighborY="844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0712628-389C-4A26-AF57-B8C1620C7702}" type="pres">
      <dgm:prSet presAssocID="{AC0D1EE6-A517-4C19-90DD-E7080AD2C3C6}" presName="txShp" presStyleLbl="node1" presStyleIdx="2" presStyleCnt="9" custScaleX="103078" custScaleY="120408" custLinFactNeighborX="-470" custLinFactNeighborY="3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B06FC7-35ED-4C03-859E-B2413FCA0AA7}" type="pres">
      <dgm:prSet presAssocID="{1997E276-5C6D-459D-883D-B788B61D17AD}" presName="spacing" presStyleCnt="0"/>
      <dgm:spPr/>
    </dgm:pt>
    <dgm:pt modelId="{45B9BDAA-6699-4B62-BA8A-56F75E5CB863}" type="pres">
      <dgm:prSet presAssocID="{0A56D45C-B0A6-4EE5-81DD-28A04F83E0DA}" presName="composite" presStyleCnt="0"/>
      <dgm:spPr/>
    </dgm:pt>
    <dgm:pt modelId="{0D92C2CD-8D31-4305-ADF1-A87EB0417F01}" type="pres">
      <dgm:prSet presAssocID="{0A56D45C-B0A6-4EE5-81DD-28A04F83E0DA}" presName="imgShp" presStyleLbl="fgImgPlace1" presStyleIdx="3" presStyleCnt="9" custScaleX="206798" custScaleY="190598" custLinFactNeighborY="460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DAD132A-B0FC-43C8-81BC-E7E301E8439E}" type="pres">
      <dgm:prSet presAssocID="{0A56D45C-B0A6-4EE5-81DD-28A04F83E0DA}" presName="txShp" presStyleLbl="node1" presStyleIdx="3" presStyleCnt="9" custLinFactNeighborY="46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8259C2-0E1E-4516-BEB6-BA22B62BBEFB}" type="pres">
      <dgm:prSet presAssocID="{7DA322B3-D028-4DBC-887D-15D1F059A85F}" presName="spacing" presStyleCnt="0"/>
      <dgm:spPr/>
    </dgm:pt>
    <dgm:pt modelId="{6DDE0FBF-A931-4490-83BA-E5000C9156DB}" type="pres">
      <dgm:prSet presAssocID="{DA32F4B8-C8E4-4D34-A716-153B4B21A8CC}" presName="composite" presStyleCnt="0"/>
      <dgm:spPr/>
    </dgm:pt>
    <dgm:pt modelId="{5B231441-84C2-41AD-8EF6-33B04609E166}" type="pres">
      <dgm:prSet presAssocID="{DA32F4B8-C8E4-4D34-A716-153B4B21A8CC}" presName="imgShp" presStyleLbl="fgImgPlace1" presStyleIdx="4" presStyleCnt="9" custScaleX="204541" custScaleY="191872" custLinFactNeighborY="-537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CC274AF5-9971-41CD-9FD4-E30F6062DC13}" type="pres">
      <dgm:prSet presAssocID="{DA32F4B8-C8E4-4D34-A716-153B4B21A8CC}" presName="txShp" presStyleLbl="node1" presStyleIdx="4" presStyleCnt="9" custLinFactNeighborY="-53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DD14D2-8A51-41BA-83CF-1FE03AFC188F}" type="pres">
      <dgm:prSet presAssocID="{80912182-761B-4D58-8B0F-6252FF4B1A27}" presName="spacing" presStyleCnt="0"/>
      <dgm:spPr/>
    </dgm:pt>
    <dgm:pt modelId="{A45DEB8F-20D2-4B3D-AB3E-9B796F3405FB}" type="pres">
      <dgm:prSet presAssocID="{8BAA556B-65DA-4A87-AE03-3297048D1836}" presName="composite" presStyleCnt="0"/>
      <dgm:spPr/>
    </dgm:pt>
    <dgm:pt modelId="{26D73774-A645-4598-8B00-432810147620}" type="pres">
      <dgm:prSet presAssocID="{8BAA556B-65DA-4A87-AE03-3297048D1836}" presName="imgShp" presStyleLbl="fgImgPlace1" presStyleIdx="5" presStyleCnt="9" custScaleX="211268" custScaleY="189034" custLinFactNeighborY="-2033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55E6A5D-D8C1-4AFF-891B-5EFA5FB16EAD}" type="pres">
      <dgm:prSet presAssocID="{8BAA556B-65DA-4A87-AE03-3297048D1836}" presName="txShp" presStyleLbl="node1" presStyleIdx="5" presStyleCnt="9" custLinFactNeighborY="-303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85A931-63EC-46C7-BB8B-10800204348D}" type="pres">
      <dgm:prSet presAssocID="{C92490AA-2A6F-4FD8-A6CB-522F54C4A3F4}" presName="spacing" presStyleCnt="0"/>
      <dgm:spPr/>
    </dgm:pt>
    <dgm:pt modelId="{8449217D-BDD8-4622-AFD2-3B12CF541330}" type="pres">
      <dgm:prSet presAssocID="{332EE5C3-B464-4B71-9DA5-36F042704216}" presName="composite" presStyleCnt="0"/>
      <dgm:spPr/>
    </dgm:pt>
    <dgm:pt modelId="{95D0A5F2-46E3-419E-A42D-E884B8DD794C}" type="pres">
      <dgm:prSet presAssocID="{332EE5C3-B464-4B71-9DA5-36F042704216}" presName="imgShp" presStyleLbl="fgImgPlace1" presStyleIdx="6" presStyleCnt="9" custScaleX="198392" custScaleY="141264" custLinFactNeighborY="-3466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B4FF299F-73EE-4233-8B43-38A336D3CC11}" type="pres">
      <dgm:prSet presAssocID="{332EE5C3-B464-4B71-9DA5-36F042704216}" presName="txShp" presStyleLbl="node1" presStyleIdx="6" presStyleCnt="9" custLinFactNeighborY="-346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EF22D7-78AA-415D-B24C-F5D0F845CA5D}" type="pres">
      <dgm:prSet presAssocID="{0C47366B-782C-4885-8C67-E2635D548326}" presName="spacing" presStyleCnt="0"/>
      <dgm:spPr/>
    </dgm:pt>
    <dgm:pt modelId="{1F54A292-AD61-47EC-BE73-5E9EE21DE4B9}" type="pres">
      <dgm:prSet presAssocID="{0DE25A0C-0E89-4BA3-AE27-26BC3233A213}" presName="composite" presStyleCnt="0"/>
      <dgm:spPr/>
    </dgm:pt>
    <dgm:pt modelId="{9CAD0C83-6247-41B4-9383-A81E5D44B809}" type="pres">
      <dgm:prSet presAssocID="{0DE25A0C-0E89-4BA3-AE27-26BC3233A213}" presName="imgShp" presStyleLbl="fgImgPlace1" presStyleIdx="7" presStyleCnt="9" custScaleX="192698" custScaleY="181597" custLinFactNeighborY="-4399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CCB094-8968-4350-B08C-B7173D5624D3}" type="pres">
      <dgm:prSet presAssocID="{0DE25A0C-0E89-4BA3-AE27-26BC3233A213}" presName="txShp" presStyleLbl="node1" presStyleIdx="7" presStyleCnt="9" custLinFactNeighborY="-439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DC3B88-9B02-4E75-8593-7295BD281EC8}" type="pres">
      <dgm:prSet presAssocID="{C9BDC4B8-9311-4149-971F-9769CD34D25A}" presName="spacing" presStyleCnt="0"/>
      <dgm:spPr/>
    </dgm:pt>
    <dgm:pt modelId="{733C2608-85FB-4874-8CBE-D80515F96582}" type="pres">
      <dgm:prSet presAssocID="{47D1FE6E-5401-4DCE-A70A-3BB4C114A8A9}" presName="composite" presStyleCnt="0"/>
      <dgm:spPr/>
    </dgm:pt>
    <dgm:pt modelId="{187B9510-419D-4AD5-A854-A9FB79A81861}" type="pres">
      <dgm:prSet presAssocID="{47D1FE6E-5401-4DCE-A70A-3BB4C114A8A9}" presName="imgShp" presStyleLbl="fgImgPlace1" presStyleIdx="8" presStyleCnt="9" custScaleX="197367" custScaleY="147294" custLinFactNeighborY="-58963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39F535B-0B12-4CA4-ADBE-96729987CF63}" type="pres">
      <dgm:prSet presAssocID="{47D1FE6E-5401-4DCE-A70A-3BB4C114A8A9}" presName="txShp" presStyleLbl="node1" presStyleIdx="8" presStyleCnt="9" custLinFactNeighborY="-211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80D518-E4E0-4A5F-835B-919AF9D87E42}" type="presOf" srcId="{6C7D6173-CE8D-4A9E-91BD-71CACFA51FD3}" destId="{AC2D68B4-99B3-419C-829C-94DA0F578ECD}" srcOrd="0" destOrd="0" presId="urn:microsoft.com/office/officeart/2005/8/layout/vList3"/>
    <dgm:cxn modelId="{8D9DC42B-4850-4604-839F-E2F995802381}" srcId="{05A5C132-7B8B-4440-BF6D-71757D7A8D39}" destId="{332EE5C3-B464-4B71-9DA5-36F042704216}" srcOrd="6" destOrd="0" parTransId="{95FEF622-3F44-4E8B-A698-DA2EC372B7A7}" sibTransId="{0C47366B-782C-4885-8C67-E2635D548326}"/>
    <dgm:cxn modelId="{756089B9-131A-4980-9B86-9B59D02864EC}" type="presOf" srcId="{AC0D1EE6-A517-4C19-90DD-E7080AD2C3C6}" destId="{90712628-389C-4A26-AF57-B8C1620C7702}" srcOrd="0" destOrd="0" presId="urn:microsoft.com/office/officeart/2005/8/layout/vList3"/>
    <dgm:cxn modelId="{478EF1A0-9CF1-4C28-874B-82AE0A5B63F3}" type="presOf" srcId="{05A5C132-7B8B-4440-BF6D-71757D7A8D39}" destId="{08B5281C-EF9D-479C-A570-E803BC4A9DFA}" srcOrd="0" destOrd="0" presId="urn:microsoft.com/office/officeart/2005/8/layout/vList3"/>
    <dgm:cxn modelId="{28F514DB-8E0E-4E0A-B64B-22EA59247F0F}" type="presOf" srcId="{47D1FE6E-5401-4DCE-A70A-3BB4C114A8A9}" destId="{B39F535B-0B12-4CA4-ADBE-96729987CF63}" srcOrd="0" destOrd="0" presId="urn:microsoft.com/office/officeart/2005/8/layout/vList3"/>
    <dgm:cxn modelId="{6B462D2F-9E0E-4951-8FED-C1176D00C3FA}" type="presOf" srcId="{0DE25A0C-0E89-4BA3-AE27-26BC3233A213}" destId="{5DCCB094-8968-4350-B08C-B7173D5624D3}" srcOrd="0" destOrd="0" presId="urn:microsoft.com/office/officeart/2005/8/layout/vList3"/>
    <dgm:cxn modelId="{52AB8E9A-CC45-4BBA-B1D2-96EBD246D672}" srcId="{05A5C132-7B8B-4440-BF6D-71757D7A8D39}" destId="{0DE25A0C-0E89-4BA3-AE27-26BC3233A213}" srcOrd="7" destOrd="0" parTransId="{0D16C5AB-33FA-441B-8E35-5D0A47A9BCAD}" sibTransId="{C9BDC4B8-9311-4149-971F-9769CD34D25A}"/>
    <dgm:cxn modelId="{1C2D4159-23EC-46C4-825C-5DF00B249B88}" srcId="{05A5C132-7B8B-4440-BF6D-71757D7A8D39}" destId="{6C7D6173-CE8D-4A9E-91BD-71CACFA51FD3}" srcOrd="0" destOrd="0" parTransId="{4BCFCBC3-8221-4C52-B5F7-04115CBE8B69}" sibTransId="{A2CF8D0A-62C0-4050-9216-873323D22951}"/>
    <dgm:cxn modelId="{63119E96-DA3A-4213-A485-7D6D40D2CFAC}" srcId="{05A5C132-7B8B-4440-BF6D-71757D7A8D39}" destId="{DA32F4B8-C8E4-4D34-A716-153B4B21A8CC}" srcOrd="4" destOrd="0" parTransId="{58342544-C2ED-4882-972D-4BCC895AE6DC}" sibTransId="{80912182-761B-4D58-8B0F-6252FF4B1A27}"/>
    <dgm:cxn modelId="{BEDB4437-108D-43F5-907D-FCBAA8672EA6}" srcId="{05A5C132-7B8B-4440-BF6D-71757D7A8D39}" destId="{8BAA556B-65DA-4A87-AE03-3297048D1836}" srcOrd="5" destOrd="0" parTransId="{4ACC7F1E-84D5-4A1B-B4CF-F9ED3F56846D}" sibTransId="{C92490AA-2A6F-4FD8-A6CB-522F54C4A3F4}"/>
    <dgm:cxn modelId="{75DC37EA-9CAC-454A-BF80-78A07F082CB4}" type="presOf" srcId="{332EE5C3-B464-4B71-9DA5-36F042704216}" destId="{B4FF299F-73EE-4233-8B43-38A336D3CC11}" srcOrd="0" destOrd="0" presId="urn:microsoft.com/office/officeart/2005/8/layout/vList3"/>
    <dgm:cxn modelId="{149FC00C-0031-4F81-BBCE-1DE9D4F4C285}" srcId="{05A5C132-7B8B-4440-BF6D-71757D7A8D39}" destId="{1370B36D-B450-4655-9A58-FE4AB151B09D}" srcOrd="1" destOrd="0" parTransId="{BCD4987C-35DC-4FCB-88C1-ECBF0CEF1347}" sibTransId="{D0985DFC-88ED-4E22-8397-A7323B657B9A}"/>
    <dgm:cxn modelId="{7D8A8B1C-9138-4C53-8714-91AAC2EB08CF}" type="presOf" srcId="{1370B36D-B450-4655-9A58-FE4AB151B09D}" destId="{12BBAECA-A524-40CE-8245-EC878806E0C1}" srcOrd="0" destOrd="0" presId="urn:microsoft.com/office/officeart/2005/8/layout/vList3"/>
    <dgm:cxn modelId="{66B2442A-CD10-4AC8-A8EE-F0526209B19C}" srcId="{05A5C132-7B8B-4440-BF6D-71757D7A8D39}" destId="{47D1FE6E-5401-4DCE-A70A-3BB4C114A8A9}" srcOrd="8" destOrd="0" parTransId="{EEA65428-991E-4F54-A621-D582D8A0CB53}" sibTransId="{50CBEE9C-18D8-48E5-877D-E023D6F6A270}"/>
    <dgm:cxn modelId="{34EE21E7-23B7-485B-B7C1-C1D6A5994565}" srcId="{05A5C132-7B8B-4440-BF6D-71757D7A8D39}" destId="{AC0D1EE6-A517-4C19-90DD-E7080AD2C3C6}" srcOrd="2" destOrd="0" parTransId="{AC6D7611-BE7A-4664-B639-AF9B3BAC8A0E}" sibTransId="{1997E276-5C6D-459D-883D-B788B61D17AD}"/>
    <dgm:cxn modelId="{8741EBB3-3B66-4FE4-9E4C-A524235FF199}" type="presOf" srcId="{0A56D45C-B0A6-4EE5-81DD-28A04F83E0DA}" destId="{ADAD132A-B0FC-43C8-81BC-E7E301E8439E}" srcOrd="0" destOrd="0" presId="urn:microsoft.com/office/officeart/2005/8/layout/vList3"/>
    <dgm:cxn modelId="{B1E7DEDC-C03B-4CE1-9563-8413DC16E89D}" type="presOf" srcId="{DA32F4B8-C8E4-4D34-A716-153B4B21A8CC}" destId="{CC274AF5-9971-41CD-9FD4-E30F6062DC13}" srcOrd="0" destOrd="0" presId="urn:microsoft.com/office/officeart/2005/8/layout/vList3"/>
    <dgm:cxn modelId="{A8E506A8-ED8F-4115-A489-DCA0DB176742}" srcId="{05A5C132-7B8B-4440-BF6D-71757D7A8D39}" destId="{0A56D45C-B0A6-4EE5-81DD-28A04F83E0DA}" srcOrd="3" destOrd="0" parTransId="{E6955C1E-1AB0-4009-B5B7-607BE7F7B48C}" sibTransId="{7DA322B3-D028-4DBC-887D-15D1F059A85F}"/>
    <dgm:cxn modelId="{8657633A-AE63-4B80-B724-A237B7521718}" type="presOf" srcId="{8BAA556B-65DA-4A87-AE03-3297048D1836}" destId="{B55E6A5D-D8C1-4AFF-891B-5EFA5FB16EAD}" srcOrd="0" destOrd="0" presId="urn:microsoft.com/office/officeart/2005/8/layout/vList3"/>
    <dgm:cxn modelId="{9EC86F05-5151-473E-9A71-9243D1DA56F5}" type="presParOf" srcId="{08B5281C-EF9D-479C-A570-E803BC4A9DFA}" destId="{ACBB89AE-0359-46ED-8F1E-702F01EF4120}" srcOrd="0" destOrd="0" presId="urn:microsoft.com/office/officeart/2005/8/layout/vList3"/>
    <dgm:cxn modelId="{35B8EC50-A739-408A-ACE7-223AC88ADCE9}" type="presParOf" srcId="{ACBB89AE-0359-46ED-8F1E-702F01EF4120}" destId="{06357B15-4D34-407A-A943-86EDB1FB0AE8}" srcOrd="0" destOrd="0" presId="urn:microsoft.com/office/officeart/2005/8/layout/vList3"/>
    <dgm:cxn modelId="{DC1D800D-D575-48B3-9ACA-17CE6097DAF8}" type="presParOf" srcId="{ACBB89AE-0359-46ED-8F1E-702F01EF4120}" destId="{AC2D68B4-99B3-419C-829C-94DA0F578ECD}" srcOrd="1" destOrd="0" presId="urn:microsoft.com/office/officeart/2005/8/layout/vList3"/>
    <dgm:cxn modelId="{23C78191-F7E5-40C3-9338-99CFF2FDEBDE}" type="presParOf" srcId="{08B5281C-EF9D-479C-A570-E803BC4A9DFA}" destId="{CBE21B5B-3F4F-4E77-BA83-820F7FFB396C}" srcOrd="1" destOrd="0" presId="urn:microsoft.com/office/officeart/2005/8/layout/vList3"/>
    <dgm:cxn modelId="{8D297D98-1011-4A79-A018-2FC83F4EAC01}" type="presParOf" srcId="{08B5281C-EF9D-479C-A570-E803BC4A9DFA}" destId="{C8A76D47-07D0-4199-B877-AABD5392086E}" srcOrd="2" destOrd="0" presId="urn:microsoft.com/office/officeart/2005/8/layout/vList3"/>
    <dgm:cxn modelId="{BD4E036F-2812-478E-9EF0-428E115370E1}" type="presParOf" srcId="{C8A76D47-07D0-4199-B877-AABD5392086E}" destId="{907078B7-A2E0-48ED-AC39-03A521B07344}" srcOrd="0" destOrd="0" presId="urn:microsoft.com/office/officeart/2005/8/layout/vList3"/>
    <dgm:cxn modelId="{1C02990A-2411-4B57-A6BC-CFDBE4E51C1E}" type="presParOf" srcId="{C8A76D47-07D0-4199-B877-AABD5392086E}" destId="{12BBAECA-A524-40CE-8245-EC878806E0C1}" srcOrd="1" destOrd="0" presId="urn:microsoft.com/office/officeart/2005/8/layout/vList3"/>
    <dgm:cxn modelId="{DCA304A4-0112-4506-9950-4BB99F6BDF0A}" type="presParOf" srcId="{08B5281C-EF9D-479C-A570-E803BC4A9DFA}" destId="{675AFB45-CDCF-4B5D-9865-37DAB1036FA2}" srcOrd="3" destOrd="0" presId="urn:microsoft.com/office/officeart/2005/8/layout/vList3"/>
    <dgm:cxn modelId="{2F58224A-3C46-4A52-8D7E-08A03DE6982F}" type="presParOf" srcId="{08B5281C-EF9D-479C-A570-E803BC4A9DFA}" destId="{8BEB301C-4D94-43F1-AA4F-036B7EAD45CE}" srcOrd="4" destOrd="0" presId="urn:microsoft.com/office/officeart/2005/8/layout/vList3"/>
    <dgm:cxn modelId="{4BC16574-95C1-4C12-A8BF-62116B9DB038}" type="presParOf" srcId="{8BEB301C-4D94-43F1-AA4F-036B7EAD45CE}" destId="{B4BFFB48-3962-4BCE-ABC6-CBF24D76EE6A}" srcOrd="0" destOrd="0" presId="urn:microsoft.com/office/officeart/2005/8/layout/vList3"/>
    <dgm:cxn modelId="{5570758C-40B5-46D7-95F0-CB28CC857060}" type="presParOf" srcId="{8BEB301C-4D94-43F1-AA4F-036B7EAD45CE}" destId="{90712628-389C-4A26-AF57-B8C1620C7702}" srcOrd="1" destOrd="0" presId="urn:microsoft.com/office/officeart/2005/8/layout/vList3"/>
    <dgm:cxn modelId="{B7DEF492-ABCC-4B8E-B189-9B993F5A6B59}" type="presParOf" srcId="{08B5281C-EF9D-479C-A570-E803BC4A9DFA}" destId="{86B06FC7-35ED-4C03-859E-B2413FCA0AA7}" srcOrd="5" destOrd="0" presId="urn:microsoft.com/office/officeart/2005/8/layout/vList3"/>
    <dgm:cxn modelId="{395E8ECE-0A3D-42E2-AC1C-B6BFB12D8BFC}" type="presParOf" srcId="{08B5281C-EF9D-479C-A570-E803BC4A9DFA}" destId="{45B9BDAA-6699-4B62-BA8A-56F75E5CB863}" srcOrd="6" destOrd="0" presId="urn:microsoft.com/office/officeart/2005/8/layout/vList3"/>
    <dgm:cxn modelId="{DD1F5894-0677-4D3C-A271-AC9FB5F08DC5}" type="presParOf" srcId="{45B9BDAA-6699-4B62-BA8A-56F75E5CB863}" destId="{0D92C2CD-8D31-4305-ADF1-A87EB0417F01}" srcOrd="0" destOrd="0" presId="urn:microsoft.com/office/officeart/2005/8/layout/vList3"/>
    <dgm:cxn modelId="{97D81922-F285-4DB0-86B8-B97692EAF525}" type="presParOf" srcId="{45B9BDAA-6699-4B62-BA8A-56F75E5CB863}" destId="{ADAD132A-B0FC-43C8-81BC-E7E301E8439E}" srcOrd="1" destOrd="0" presId="urn:microsoft.com/office/officeart/2005/8/layout/vList3"/>
    <dgm:cxn modelId="{938F401D-353A-4E77-8FF0-73C59ED585D4}" type="presParOf" srcId="{08B5281C-EF9D-479C-A570-E803BC4A9DFA}" destId="{838259C2-0E1E-4516-BEB6-BA22B62BBEFB}" srcOrd="7" destOrd="0" presId="urn:microsoft.com/office/officeart/2005/8/layout/vList3"/>
    <dgm:cxn modelId="{305D91DF-7260-41F9-BE09-A6725886F1EA}" type="presParOf" srcId="{08B5281C-EF9D-479C-A570-E803BC4A9DFA}" destId="{6DDE0FBF-A931-4490-83BA-E5000C9156DB}" srcOrd="8" destOrd="0" presId="urn:microsoft.com/office/officeart/2005/8/layout/vList3"/>
    <dgm:cxn modelId="{B6DE2D46-1DB1-4383-9814-9A33283C9B10}" type="presParOf" srcId="{6DDE0FBF-A931-4490-83BA-E5000C9156DB}" destId="{5B231441-84C2-41AD-8EF6-33B04609E166}" srcOrd="0" destOrd="0" presId="urn:microsoft.com/office/officeart/2005/8/layout/vList3"/>
    <dgm:cxn modelId="{BDC6B24D-BB1B-4CC3-B693-5222349E36E9}" type="presParOf" srcId="{6DDE0FBF-A931-4490-83BA-E5000C9156DB}" destId="{CC274AF5-9971-41CD-9FD4-E30F6062DC13}" srcOrd="1" destOrd="0" presId="urn:microsoft.com/office/officeart/2005/8/layout/vList3"/>
    <dgm:cxn modelId="{4B96BBAD-CF3C-44A4-9B39-F08B51658B3D}" type="presParOf" srcId="{08B5281C-EF9D-479C-A570-E803BC4A9DFA}" destId="{8EDD14D2-8A51-41BA-83CF-1FE03AFC188F}" srcOrd="9" destOrd="0" presId="urn:microsoft.com/office/officeart/2005/8/layout/vList3"/>
    <dgm:cxn modelId="{2FC33DE2-05BF-4B4F-AE1E-8DE8793AFCE7}" type="presParOf" srcId="{08B5281C-EF9D-479C-A570-E803BC4A9DFA}" destId="{A45DEB8F-20D2-4B3D-AB3E-9B796F3405FB}" srcOrd="10" destOrd="0" presId="urn:microsoft.com/office/officeart/2005/8/layout/vList3"/>
    <dgm:cxn modelId="{4C597909-42F3-4A41-8128-E19847EED51B}" type="presParOf" srcId="{A45DEB8F-20D2-4B3D-AB3E-9B796F3405FB}" destId="{26D73774-A645-4598-8B00-432810147620}" srcOrd="0" destOrd="0" presId="urn:microsoft.com/office/officeart/2005/8/layout/vList3"/>
    <dgm:cxn modelId="{4ADAB58D-8567-46EB-9CA4-E3BE67FC3689}" type="presParOf" srcId="{A45DEB8F-20D2-4B3D-AB3E-9B796F3405FB}" destId="{B55E6A5D-D8C1-4AFF-891B-5EFA5FB16EAD}" srcOrd="1" destOrd="0" presId="urn:microsoft.com/office/officeart/2005/8/layout/vList3"/>
    <dgm:cxn modelId="{E75C64A9-5D51-41E7-8988-0DC86D0E8F8B}" type="presParOf" srcId="{08B5281C-EF9D-479C-A570-E803BC4A9DFA}" destId="{4385A931-63EC-46C7-BB8B-10800204348D}" srcOrd="11" destOrd="0" presId="urn:microsoft.com/office/officeart/2005/8/layout/vList3"/>
    <dgm:cxn modelId="{FE66093B-2B6B-4ED6-AA92-B8557477EC54}" type="presParOf" srcId="{08B5281C-EF9D-479C-A570-E803BC4A9DFA}" destId="{8449217D-BDD8-4622-AFD2-3B12CF541330}" srcOrd="12" destOrd="0" presId="urn:microsoft.com/office/officeart/2005/8/layout/vList3"/>
    <dgm:cxn modelId="{3C48BEAD-BD16-43C3-8A80-0451620E6C35}" type="presParOf" srcId="{8449217D-BDD8-4622-AFD2-3B12CF541330}" destId="{95D0A5F2-46E3-419E-A42D-E884B8DD794C}" srcOrd="0" destOrd="0" presId="urn:microsoft.com/office/officeart/2005/8/layout/vList3"/>
    <dgm:cxn modelId="{2CF6EF62-CB13-43D4-8252-10972E1BDC7A}" type="presParOf" srcId="{8449217D-BDD8-4622-AFD2-3B12CF541330}" destId="{B4FF299F-73EE-4233-8B43-38A336D3CC11}" srcOrd="1" destOrd="0" presId="urn:microsoft.com/office/officeart/2005/8/layout/vList3"/>
    <dgm:cxn modelId="{E465BFDD-8506-4EBE-881C-15EAD843CBD9}" type="presParOf" srcId="{08B5281C-EF9D-479C-A570-E803BC4A9DFA}" destId="{7DEF22D7-78AA-415D-B24C-F5D0F845CA5D}" srcOrd="13" destOrd="0" presId="urn:microsoft.com/office/officeart/2005/8/layout/vList3"/>
    <dgm:cxn modelId="{072FA443-1741-4D83-B03B-84DBA0FADE14}" type="presParOf" srcId="{08B5281C-EF9D-479C-A570-E803BC4A9DFA}" destId="{1F54A292-AD61-47EC-BE73-5E9EE21DE4B9}" srcOrd="14" destOrd="0" presId="urn:microsoft.com/office/officeart/2005/8/layout/vList3"/>
    <dgm:cxn modelId="{A71EBDC5-2945-4C10-B111-072D1FDF96F0}" type="presParOf" srcId="{1F54A292-AD61-47EC-BE73-5E9EE21DE4B9}" destId="{9CAD0C83-6247-41B4-9383-A81E5D44B809}" srcOrd="0" destOrd="0" presId="urn:microsoft.com/office/officeart/2005/8/layout/vList3"/>
    <dgm:cxn modelId="{E424E3CC-3C51-44DD-89D0-1146553497D5}" type="presParOf" srcId="{1F54A292-AD61-47EC-BE73-5E9EE21DE4B9}" destId="{5DCCB094-8968-4350-B08C-B7173D5624D3}" srcOrd="1" destOrd="0" presId="urn:microsoft.com/office/officeart/2005/8/layout/vList3"/>
    <dgm:cxn modelId="{E2F248AA-51AF-4496-98D7-AA056AD098A6}" type="presParOf" srcId="{08B5281C-EF9D-479C-A570-E803BC4A9DFA}" destId="{DFDC3B88-9B02-4E75-8593-7295BD281EC8}" srcOrd="15" destOrd="0" presId="urn:microsoft.com/office/officeart/2005/8/layout/vList3"/>
    <dgm:cxn modelId="{D240C7C5-772B-4795-8AC6-44FB5DD98105}" type="presParOf" srcId="{08B5281C-EF9D-479C-A570-E803BC4A9DFA}" destId="{733C2608-85FB-4874-8CBE-D80515F96582}" srcOrd="16" destOrd="0" presId="urn:microsoft.com/office/officeart/2005/8/layout/vList3"/>
    <dgm:cxn modelId="{EE3B886C-FB73-4AB5-A34F-F1F161973606}" type="presParOf" srcId="{733C2608-85FB-4874-8CBE-D80515F96582}" destId="{187B9510-419D-4AD5-A854-A9FB79A81861}" srcOrd="0" destOrd="0" presId="urn:microsoft.com/office/officeart/2005/8/layout/vList3"/>
    <dgm:cxn modelId="{737F6F5E-D25E-4619-9FC4-93440E25B0A2}" type="presParOf" srcId="{733C2608-85FB-4874-8CBE-D80515F96582}" destId="{B39F535B-0B12-4CA4-ADBE-96729987CF6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DA88A9-20CB-4ACC-8DEB-03602A6499C8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5155222-A33C-4905-9C2E-013543E23946}">
      <dgm:prSet phldrT="[Texto]"/>
      <dgm:spPr/>
      <dgm:t>
        <a:bodyPr/>
        <a:lstStyle/>
        <a:p>
          <a:r>
            <a:rPr lang="es-EC" dirty="0" smtClean="0"/>
            <a:t>Proceso intangible </a:t>
          </a:r>
          <a:endParaRPr lang="es-EC" dirty="0"/>
        </a:p>
      </dgm:t>
    </dgm:pt>
    <dgm:pt modelId="{328D46F0-FF80-4E5B-9E3B-E28074188EBC}" type="parTrans" cxnId="{E46217F1-B3A5-40BC-A9A0-10A7F828414E}">
      <dgm:prSet/>
      <dgm:spPr/>
      <dgm:t>
        <a:bodyPr/>
        <a:lstStyle/>
        <a:p>
          <a:endParaRPr lang="es-EC"/>
        </a:p>
      </dgm:t>
    </dgm:pt>
    <dgm:pt modelId="{E8EBC289-1B82-4514-9117-0E7AB59EEFCD}" type="sibTrans" cxnId="{E46217F1-B3A5-40BC-A9A0-10A7F828414E}">
      <dgm:prSet/>
      <dgm:spPr/>
      <dgm:t>
        <a:bodyPr/>
        <a:lstStyle/>
        <a:p>
          <a:endParaRPr lang="es-EC"/>
        </a:p>
      </dgm:t>
    </dgm:pt>
    <dgm:pt modelId="{51AC7D91-967D-4E38-9F58-E69592CFE6A4}">
      <dgm:prSet phldrT="[Texto]" custT="1"/>
      <dgm:spPr/>
      <dgm:t>
        <a:bodyPr/>
        <a:lstStyle/>
        <a:p>
          <a:r>
            <a:rPr lang="es-EC" sz="1000" dirty="0" smtClean="0">
              <a:solidFill>
                <a:srgbClr val="B2522C"/>
              </a:solidFill>
            </a:rPr>
            <a:t>(Cardona y Cano 2005)</a:t>
          </a:r>
          <a:endParaRPr lang="es-EC" sz="1000" dirty="0">
            <a:solidFill>
              <a:srgbClr val="B2522C"/>
            </a:solidFill>
          </a:endParaRPr>
        </a:p>
      </dgm:t>
    </dgm:pt>
    <dgm:pt modelId="{CB7930B7-E8B0-4010-B9A3-99C7B165E3C9}" type="parTrans" cxnId="{CF4EA449-1B2F-454F-9062-7E2BA0C7B80F}">
      <dgm:prSet/>
      <dgm:spPr/>
      <dgm:t>
        <a:bodyPr/>
        <a:lstStyle/>
        <a:p>
          <a:endParaRPr lang="es-EC"/>
        </a:p>
      </dgm:t>
    </dgm:pt>
    <dgm:pt modelId="{ED5320C7-3B8F-47C8-973C-6001947ABBB1}" type="sibTrans" cxnId="{CF4EA449-1B2F-454F-9062-7E2BA0C7B80F}">
      <dgm:prSet/>
      <dgm:spPr/>
      <dgm:t>
        <a:bodyPr/>
        <a:lstStyle/>
        <a:p>
          <a:endParaRPr lang="es-EC"/>
        </a:p>
      </dgm:t>
    </dgm:pt>
    <dgm:pt modelId="{CCC453E6-1D24-49EE-B28E-388209928229}">
      <dgm:prSet phldrT="[Texto]"/>
      <dgm:spPr/>
      <dgm:t>
        <a:bodyPr/>
        <a:lstStyle/>
        <a:p>
          <a:r>
            <a:rPr lang="es-EC" dirty="0" smtClean="0"/>
            <a:t>Mayor potencial </a:t>
          </a:r>
          <a:endParaRPr lang="es-EC" dirty="0"/>
        </a:p>
      </dgm:t>
    </dgm:pt>
    <dgm:pt modelId="{D064A9FB-6AF6-4A99-81CC-7736A521057B}" type="parTrans" cxnId="{7A7B4EE0-B0A9-49FA-BD49-A04BED4C14A5}">
      <dgm:prSet/>
      <dgm:spPr/>
      <dgm:t>
        <a:bodyPr/>
        <a:lstStyle/>
        <a:p>
          <a:endParaRPr lang="es-EC"/>
        </a:p>
      </dgm:t>
    </dgm:pt>
    <dgm:pt modelId="{03792F25-EAFF-4ABD-9F76-00B6885F76DF}" type="sibTrans" cxnId="{7A7B4EE0-B0A9-49FA-BD49-A04BED4C14A5}">
      <dgm:prSet/>
      <dgm:spPr/>
      <dgm:t>
        <a:bodyPr/>
        <a:lstStyle/>
        <a:p>
          <a:endParaRPr lang="es-EC"/>
        </a:p>
      </dgm:t>
    </dgm:pt>
    <dgm:pt modelId="{5A102180-57E5-4B75-9337-FA8E490C978F}">
      <dgm:prSet phldrT="[Texto]" custT="1"/>
      <dgm:spPr/>
      <dgm:t>
        <a:bodyPr/>
        <a:lstStyle/>
        <a:p>
          <a:r>
            <a:rPr lang="es-EC" sz="1000" dirty="0" smtClean="0">
              <a:solidFill>
                <a:srgbClr val="B2522C"/>
              </a:solidFill>
            </a:rPr>
            <a:t>(González, Ochoa, Jacobo y </a:t>
          </a:r>
          <a:r>
            <a:rPr lang="es-EC" sz="1000" dirty="0" err="1" smtClean="0">
              <a:solidFill>
                <a:srgbClr val="B2522C"/>
              </a:solidFill>
            </a:rPr>
            <a:t>Chairez</a:t>
          </a:r>
          <a:r>
            <a:rPr lang="es-EC" sz="1000" dirty="0" smtClean="0">
              <a:solidFill>
                <a:srgbClr val="B2522C"/>
              </a:solidFill>
            </a:rPr>
            <a:t> 2012)</a:t>
          </a:r>
        </a:p>
      </dgm:t>
    </dgm:pt>
    <dgm:pt modelId="{C3380BD7-E561-47EC-94DE-B4EDB327E7F8}" type="parTrans" cxnId="{D19C7B24-E6EC-4424-A614-87729873B7DC}">
      <dgm:prSet/>
      <dgm:spPr/>
      <dgm:t>
        <a:bodyPr/>
        <a:lstStyle/>
        <a:p>
          <a:endParaRPr lang="es-EC"/>
        </a:p>
      </dgm:t>
    </dgm:pt>
    <dgm:pt modelId="{CAEB5FAB-517A-4517-89AC-97EA31585EB6}" type="sibTrans" cxnId="{D19C7B24-E6EC-4424-A614-87729873B7DC}">
      <dgm:prSet/>
      <dgm:spPr/>
      <dgm:t>
        <a:bodyPr/>
        <a:lstStyle/>
        <a:p>
          <a:endParaRPr lang="es-EC"/>
        </a:p>
      </dgm:t>
    </dgm:pt>
    <dgm:pt modelId="{5DCEAAF2-86B2-4B5C-B4AA-3A2DABF04756}">
      <dgm:prSet phldrT="[Texto]"/>
      <dgm:spPr/>
      <dgm:t>
        <a:bodyPr/>
        <a:lstStyle/>
        <a:p>
          <a:r>
            <a:rPr lang="es-EC" dirty="0" smtClean="0"/>
            <a:t>Factores internos y externos </a:t>
          </a:r>
          <a:endParaRPr lang="es-EC" dirty="0"/>
        </a:p>
      </dgm:t>
    </dgm:pt>
    <dgm:pt modelId="{1EB8976E-0371-4BE5-A56D-1A2861A4EB86}" type="parTrans" cxnId="{5ACE357E-EE3E-4544-8A06-8D16F4BB521D}">
      <dgm:prSet/>
      <dgm:spPr/>
      <dgm:t>
        <a:bodyPr/>
        <a:lstStyle/>
        <a:p>
          <a:endParaRPr lang="es-EC"/>
        </a:p>
      </dgm:t>
    </dgm:pt>
    <dgm:pt modelId="{588869E5-805A-4292-8721-86D70C4E64D5}" type="sibTrans" cxnId="{5ACE357E-EE3E-4544-8A06-8D16F4BB521D}">
      <dgm:prSet/>
      <dgm:spPr/>
      <dgm:t>
        <a:bodyPr/>
        <a:lstStyle/>
        <a:p>
          <a:endParaRPr lang="es-EC"/>
        </a:p>
      </dgm:t>
    </dgm:pt>
    <dgm:pt modelId="{D525697A-4E3B-4295-816F-D27E1D93BE0F}">
      <dgm:prSet phldrT="[Texto]" custT="1"/>
      <dgm:spPr/>
      <dgm:t>
        <a:bodyPr/>
        <a:lstStyle/>
        <a:p>
          <a:r>
            <a:rPr lang="es-EC" sz="1000" dirty="0" smtClean="0">
              <a:solidFill>
                <a:srgbClr val="B2522C"/>
              </a:solidFill>
            </a:rPr>
            <a:t>(</a:t>
          </a:r>
          <a:r>
            <a:rPr lang="es-EC" sz="1000" dirty="0" err="1" smtClean="0">
              <a:solidFill>
                <a:srgbClr val="B2522C"/>
              </a:solidFill>
            </a:rPr>
            <a:t>Dorta</a:t>
          </a:r>
          <a:r>
            <a:rPr lang="es-EC" sz="1000" dirty="0" smtClean="0">
              <a:solidFill>
                <a:srgbClr val="B2522C"/>
              </a:solidFill>
            </a:rPr>
            <a:t>, </a:t>
          </a:r>
          <a:r>
            <a:rPr lang="es-EC" sz="1000" dirty="0" err="1" smtClean="0">
              <a:solidFill>
                <a:srgbClr val="B2522C"/>
              </a:solidFill>
            </a:rPr>
            <a:t>Blasquez</a:t>
          </a:r>
          <a:r>
            <a:rPr lang="es-EC" sz="1000" dirty="0" smtClean="0">
              <a:solidFill>
                <a:srgbClr val="B2522C"/>
              </a:solidFill>
            </a:rPr>
            <a:t> y Verona 2016)</a:t>
          </a:r>
          <a:endParaRPr lang="es-EC" sz="1000" dirty="0">
            <a:solidFill>
              <a:srgbClr val="B2522C"/>
            </a:solidFill>
          </a:endParaRPr>
        </a:p>
      </dgm:t>
    </dgm:pt>
    <dgm:pt modelId="{F093A87A-8DF1-493E-92C3-96F6B58F5E15}" type="parTrans" cxnId="{9A686D8C-EBF7-4276-A00C-8A1DE60BE177}">
      <dgm:prSet/>
      <dgm:spPr/>
      <dgm:t>
        <a:bodyPr/>
        <a:lstStyle/>
        <a:p>
          <a:endParaRPr lang="es-EC"/>
        </a:p>
      </dgm:t>
    </dgm:pt>
    <dgm:pt modelId="{208AB30E-44A7-479B-9915-67D433E0F1AF}" type="sibTrans" cxnId="{9A686D8C-EBF7-4276-A00C-8A1DE60BE177}">
      <dgm:prSet/>
      <dgm:spPr/>
      <dgm:t>
        <a:bodyPr/>
        <a:lstStyle/>
        <a:p>
          <a:endParaRPr lang="es-EC"/>
        </a:p>
      </dgm:t>
    </dgm:pt>
    <dgm:pt modelId="{8803E079-72BB-482F-9520-81CEEC8B160D}">
      <dgm:prSet phldrT="[Texto]"/>
      <dgm:spPr/>
      <dgm:t>
        <a:bodyPr/>
        <a:lstStyle/>
        <a:p>
          <a:r>
            <a:rPr lang="es-EC" dirty="0" smtClean="0"/>
            <a:t>Formas de medición </a:t>
          </a:r>
          <a:endParaRPr lang="es-EC" dirty="0"/>
        </a:p>
      </dgm:t>
    </dgm:pt>
    <dgm:pt modelId="{0D5FAE4E-574F-4674-993A-9D700BBAC68B}" type="parTrans" cxnId="{3C9FEB7C-9990-4D96-919A-76FC21545686}">
      <dgm:prSet/>
      <dgm:spPr/>
      <dgm:t>
        <a:bodyPr/>
        <a:lstStyle/>
        <a:p>
          <a:endParaRPr lang="es-EC"/>
        </a:p>
      </dgm:t>
    </dgm:pt>
    <dgm:pt modelId="{F610B26E-2A39-4D43-90FE-06288258C670}" type="sibTrans" cxnId="{3C9FEB7C-9990-4D96-919A-76FC21545686}">
      <dgm:prSet/>
      <dgm:spPr/>
      <dgm:t>
        <a:bodyPr/>
        <a:lstStyle/>
        <a:p>
          <a:endParaRPr lang="es-EC"/>
        </a:p>
      </dgm:t>
    </dgm:pt>
    <dgm:pt modelId="{93243901-6173-49AC-8B28-D08793CC45E0}">
      <dgm:prSet phldrT="[Texto]" custT="1"/>
      <dgm:spPr/>
      <dgm:t>
        <a:bodyPr/>
        <a:lstStyle/>
        <a:p>
          <a:r>
            <a:rPr lang="es-EC" sz="1000" dirty="0" smtClean="0">
              <a:solidFill>
                <a:srgbClr val="B2522C"/>
              </a:solidFill>
            </a:rPr>
            <a:t>(Aguilera, Castro y Puerto Becerra 2012)</a:t>
          </a:r>
          <a:endParaRPr lang="es-EC" sz="1000" dirty="0">
            <a:solidFill>
              <a:srgbClr val="B2522C"/>
            </a:solidFill>
          </a:endParaRPr>
        </a:p>
      </dgm:t>
    </dgm:pt>
    <dgm:pt modelId="{4B976D30-D3E2-4F64-A73A-01002F244756}" type="parTrans" cxnId="{77DB1023-2A5C-4ED8-86F8-EB594BE3F413}">
      <dgm:prSet/>
      <dgm:spPr/>
      <dgm:t>
        <a:bodyPr/>
        <a:lstStyle/>
        <a:p>
          <a:endParaRPr lang="es-EC"/>
        </a:p>
      </dgm:t>
    </dgm:pt>
    <dgm:pt modelId="{59F377DB-761D-40CE-9E2F-73FB824F13F0}" type="sibTrans" cxnId="{77DB1023-2A5C-4ED8-86F8-EB594BE3F413}">
      <dgm:prSet/>
      <dgm:spPr/>
      <dgm:t>
        <a:bodyPr/>
        <a:lstStyle/>
        <a:p>
          <a:endParaRPr lang="es-EC"/>
        </a:p>
      </dgm:t>
    </dgm:pt>
    <dgm:pt modelId="{F3ACA727-CFC9-43FC-A041-907BAC5A8AA5}" type="pres">
      <dgm:prSet presAssocID="{9CDA88A9-20CB-4ACC-8DEB-03602A6499C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39619720-D0B8-4775-AD62-E0013FA70807}" type="pres">
      <dgm:prSet presAssocID="{F5155222-A33C-4905-9C2E-013543E23946}" presName="root" presStyleCnt="0">
        <dgm:presLayoutVars>
          <dgm:chMax/>
          <dgm:chPref/>
        </dgm:presLayoutVars>
      </dgm:prSet>
      <dgm:spPr/>
    </dgm:pt>
    <dgm:pt modelId="{DD51F278-849A-4DBF-A558-4B0CDFCFC90D}" type="pres">
      <dgm:prSet presAssocID="{F5155222-A33C-4905-9C2E-013543E23946}" presName="rootComposite" presStyleCnt="0">
        <dgm:presLayoutVars/>
      </dgm:prSet>
      <dgm:spPr/>
    </dgm:pt>
    <dgm:pt modelId="{5CB88018-8291-4581-899C-7A528EFC40B6}" type="pres">
      <dgm:prSet presAssocID="{F5155222-A33C-4905-9C2E-013543E23946}" presName="ParentAccent" presStyleLbl="alignNode1" presStyleIdx="0" presStyleCnt="4"/>
      <dgm:spPr/>
    </dgm:pt>
    <dgm:pt modelId="{0F8B1738-2EFC-489C-9F1B-B0370D311A8B}" type="pres">
      <dgm:prSet presAssocID="{F5155222-A33C-4905-9C2E-013543E23946}" presName="ParentSmallAccent" presStyleLbl="fgAcc1" presStyleIdx="0" presStyleCnt="4"/>
      <dgm:spPr/>
    </dgm:pt>
    <dgm:pt modelId="{E9349458-1589-4C5C-A994-2E94043E972C}" type="pres">
      <dgm:prSet presAssocID="{F5155222-A33C-4905-9C2E-013543E23946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DB543C-3893-4B79-A8E7-00D147C70273}" type="pres">
      <dgm:prSet presAssocID="{F5155222-A33C-4905-9C2E-013543E23946}" presName="childShape" presStyleCnt="0">
        <dgm:presLayoutVars>
          <dgm:chMax val="0"/>
          <dgm:chPref val="0"/>
        </dgm:presLayoutVars>
      </dgm:prSet>
      <dgm:spPr/>
    </dgm:pt>
    <dgm:pt modelId="{3013A7B7-8309-4D25-A3F3-A4D7CE10BD0A}" type="pres">
      <dgm:prSet presAssocID="{51AC7D91-967D-4E38-9F58-E69592CFE6A4}" presName="childComposite" presStyleCnt="0">
        <dgm:presLayoutVars>
          <dgm:chMax val="0"/>
          <dgm:chPref val="0"/>
        </dgm:presLayoutVars>
      </dgm:prSet>
      <dgm:spPr/>
    </dgm:pt>
    <dgm:pt modelId="{3A8BBF9D-AF1C-4C98-872E-FEA308299A88}" type="pres">
      <dgm:prSet presAssocID="{51AC7D91-967D-4E38-9F58-E69592CFE6A4}" presName="ChildAccent" presStyleLbl="solidFgAcc1" presStyleIdx="0" presStyleCnt="4"/>
      <dgm:spPr/>
    </dgm:pt>
    <dgm:pt modelId="{AC093311-72CD-4413-A3D4-10FEFA4A835F}" type="pres">
      <dgm:prSet presAssocID="{51AC7D91-967D-4E38-9F58-E69592CFE6A4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AEFBA1-CC75-4DF1-8338-E53D001E01BC}" type="pres">
      <dgm:prSet presAssocID="{CCC453E6-1D24-49EE-B28E-388209928229}" presName="root" presStyleCnt="0">
        <dgm:presLayoutVars>
          <dgm:chMax/>
          <dgm:chPref/>
        </dgm:presLayoutVars>
      </dgm:prSet>
      <dgm:spPr/>
    </dgm:pt>
    <dgm:pt modelId="{C125AFE2-9320-451F-BF61-E097A5280500}" type="pres">
      <dgm:prSet presAssocID="{CCC453E6-1D24-49EE-B28E-388209928229}" presName="rootComposite" presStyleCnt="0">
        <dgm:presLayoutVars/>
      </dgm:prSet>
      <dgm:spPr/>
    </dgm:pt>
    <dgm:pt modelId="{1F476BD1-3F7A-4CAC-A756-76326FC754E8}" type="pres">
      <dgm:prSet presAssocID="{CCC453E6-1D24-49EE-B28E-388209928229}" presName="ParentAccent" presStyleLbl="alignNode1" presStyleIdx="1" presStyleCnt="4"/>
      <dgm:spPr/>
    </dgm:pt>
    <dgm:pt modelId="{5616CBA4-C132-4DF3-B2B8-BEDA4B5E35FF}" type="pres">
      <dgm:prSet presAssocID="{CCC453E6-1D24-49EE-B28E-388209928229}" presName="ParentSmallAccent" presStyleLbl="fgAcc1" presStyleIdx="1" presStyleCnt="4"/>
      <dgm:spPr/>
    </dgm:pt>
    <dgm:pt modelId="{E369A471-9640-4BA7-8852-674DB5ECD425}" type="pres">
      <dgm:prSet presAssocID="{CCC453E6-1D24-49EE-B28E-388209928229}" presName="Parent" presStyleLbl="revTx" presStyleIdx="2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957069-CBB8-45DD-B2A8-19C492FFD638}" type="pres">
      <dgm:prSet presAssocID="{CCC453E6-1D24-49EE-B28E-388209928229}" presName="childShape" presStyleCnt="0">
        <dgm:presLayoutVars>
          <dgm:chMax val="0"/>
          <dgm:chPref val="0"/>
        </dgm:presLayoutVars>
      </dgm:prSet>
      <dgm:spPr/>
    </dgm:pt>
    <dgm:pt modelId="{509937F7-E671-40B8-AED9-166D4EDE8C31}" type="pres">
      <dgm:prSet presAssocID="{5A102180-57E5-4B75-9337-FA8E490C978F}" presName="childComposite" presStyleCnt="0">
        <dgm:presLayoutVars>
          <dgm:chMax val="0"/>
          <dgm:chPref val="0"/>
        </dgm:presLayoutVars>
      </dgm:prSet>
      <dgm:spPr/>
    </dgm:pt>
    <dgm:pt modelId="{E5B2F3A5-119D-4F41-9AC8-CDCBBBEFF897}" type="pres">
      <dgm:prSet presAssocID="{5A102180-57E5-4B75-9337-FA8E490C978F}" presName="ChildAccent" presStyleLbl="solidFgAcc1" presStyleIdx="1" presStyleCnt="4"/>
      <dgm:spPr/>
    </dgm:pt>
    <dgm:pt modelId="{4CA363B8-FF76-433A-9A80-6815C56949A0}" type="pres">
      <dgm:prSet presAssocID="{5A102180-57E5-4B75-9337-FA8E490C978F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981CA9-D4BC-4BA5-A307-3CD27E20AFE5}" type="pres">
      <dgm:prSet presAssocID="{5DCEAAF2-86B2-4B5C-B4AA-3A2DABF04756}" presName="root" presStyleCnt="0">
        <dgm:presLayoutVars>
          <dgm:chMax/>
          <dgm:chPref/>
        </dgm:presLayoutVars>
      </dgm:prSet>
      <dgm:spPr/>
    </dgm:pt>
    <dgm:pt modelId="{1C7AEA3D-5B12-403D-8978-5773115F8641}" type="pres">
      <dgm:prSet presAssocID="{5DCEAAF2-86B2-4B5C-B4AA-3A2DABF04756}" presName="rootComposite" presStyleCnt="0">
        <dgm:presLayoutVars/>
      </dgm:prSet>
      <dgm:spPr/>
    </dgm:pt>
    <dgm:pt modelId="{E5B9D429-C033-4A60-B3CB-D167480E6C46}" type="pres">
      <dgm:prSet presAssocID="{5DCEAAF2-86B2-4B5C-B4AA-3A2DABF04756}" presName="ParentAccent" presStyleLbl="alignNode1" presStyleIdx="2" presStyleCnt="4"/>
      <dgm:spPr/>
    </dgm:pt>
    <dgm:pt modelId="{126AC1CF-F0C5-4605-BFB1-A44AB8E13599}" type="pres">
      <dgm:prSet presAssocID="{5DCEAAF2-86B2-4B5C-B4AA-3A2DABF04756}" presName="ParentSmallAccent" presStyleLbl="fgAcc1" presStyleIdx="2" presStyleCnt="4"/>
      <dgm:spPr/>
    </dgm:pt>
    <dgm:pt modelId="{754861D5-BC1D-4BFD-B4DD-4DED5CE054B5}" type="pres">
      <dgm:prSet presAssocID="{5DCEAAF2-86B2-4B5C-B4AA-3A2DABF04756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3990C6-658F-40BA-95A3-8417CB1D1209}" type="pres">
      <dgm:prSet presAssocID="{5DCEAAF2-86B2-4B5C-B4AA-3A2DABF04756}" presName="childShape" presStyleCnt="0">
        <dgm:presLayoutVars>
          <dgm:chMax val="0"/>
          <dgm:chPref val="0"/>
        </dgm:presLayoutVars>
      </dgm:prSet>
      <dgm:spPr/>
    </dgm:pt>
    <dgm:pt modelId="{C78FDC50-4E47-4BB3-9C6E-6565ED3243C5}" type="pres">
      <dgm:prSet presAssocID="{D525697A-4E3B-4295-816F-D27E1D93BE0F}" presName="childComposite" presStyleCnt="0">
        <dgm:presLayoutVars>
          <dgm:chMax val="0"/>
          <dgm:chPref val="0"/>
        </dgm:presLayoutVars>
      </dgm:prSet>
      <dgm:spPr/>
    </dgm:pt>
    <dgm:pt modelId="{260793DA-2D1E-4A56-BC42-B8DB252DAF3B}" type="pres">
      <dgm:prSet presAssocID="{D525697A-4E3B-4295-816F-D27E1D93BE0F}" presName="ChildAccent" presStyleLbl="solidFgAcc1" presStyleIdx="2" presStyleCnt="4"/>
      <dgm:spPr/>
    </dgm:pt>
    <dgm:pt modelId="{DAB5A49C-146E-414E-ABA2-19814CDA8E9D}" type="pres">
      <dgm:prSet presAssocID="{D525697A-4E3B-4295-816F-D27E1D93BE0F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6AEA8-9BB6-4072-B24E-BD34253A4FDB}" type="pres">
      <dgm:prSet presAssocID="{8803E079-72BB-482F-9520-81CEEC8B160D}" presName="root" presStyleCnt="0">
        <dgm:presLayoutVars>
          <dgm:chMax/>
          <dgm:chPref/>
        </dgm:presLayoutVars>
      </dgm:prSet>
      <dgm:spPr/>
    </dgm:pt>
    <dgm:pt modelId="{1D370272-3056-4C67-996D-B561A1FC4329}" type="pres">
      <dgm:prSet presAssocID="{8803E079-72BB-482F-9520-81CEEC8B160D}" presName="rootComposite" presStyleCnt="0">
        <dgm:presLayoutVars/>
      </dgm:prSet>
      <dgm:spPr/>
    </dgm:pt>
    <dgm:pt modelId="{33F9667A-59F3-41B7-97AA-1987B023151E}" type="pres">
      <dgm:prSet presAssocID="{8803E079-72BB-482F-9520-81CEEC8B160D}" presName="ParentAccent" presStyleLbl="alignNode1" presStyleIdx="3" presStyleCnt="4"/>
      <dgm:spPr/>
    </dgm:pt>
    <dgm:pt modelId="{EB20DBC4-6FDD-4398-A8DC-9DCED10D8B3B}" type="pres">
      <dgm:prSet presAssocID="{8803E079-72BB-482F-9520-81CEEC8B160D}" presName="ParentSmallAccent" presStyleLbl="fgAcc1" presStyleIdx="3" presStyleCnt="4"/>
      <dgm:spPr/>
    </dgm:pt>
    <dgm:pt modelId="{E6A2AB09-FE8B-4C5E-A6D8-F75EF7DE261E}" type="pres">
      <dgm:prSet presAssocID="{8803E079-72BB-482F-9520-81CEEC8B160D}" presName="Parent" presStyleLbl="revTx" presStyleIdx="6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5E93C4-46AD-4BF0-81E0-80DC9FE408EF}" type="pres">
      <dgm:prSet presAssocID="{8803E079-72BB-482F-9520-81CEEC8B160D}" presName="childShape" presStyleCnt="0">
        <dgm:presLayoutVars>
          <dgm:chMax val="0"/>
          <dgm:chPref val="0"/>
        </dgm:presLayoutVars>
      </dgm:prSet>
      <dgm:spPr/>
    </dgm:pt>
    <dgm:pt modelId="{E835A806-1515-429C-B21F-652B40746F54}" type="pres">
      <dgm:prSet presAssocID="{93243901-6173-49AC-8B28-D08793CC45E0}" presName="childComposite" presStyleCnt="0">
        <dgm:presLayoutVars>
          <dgm:chMax val="0"/>
          <dgm:chPref val="0"/>
        </dgm:presLayoutVars>
      </dgm:prSet>
      <dgm:spPr/>
    </dgm:pt>
    <dgm:pt modelId="{4AEA5675-92E7-418F-B798-A4423FF226E1}" type="pres">
      <dgm:prSet presAssocID="{93243901-6173-49AC-8B28-D08793CC45E0}" presName="ChildAccent" presStyleLbl="solidFgAcc1" presStyleIdx="3" presStyleCnt="4"/>
      <dgm:spPr/>
    </dgm:pt>
    <dgm:pt modelId="{2A694D2A-7B5A-4E17-9630-7838FE77E136}" type="pres">
      <dgm:prSet presAssocID="{93243901-6173-49AC-8B28-D08793CC45E0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46217F1-B3A5-40BC-A9A0-10A7F828414E}" srcId="{9CDA88A9-20CB-4ACC-8DEB-03602A6499C8}" destId="{F5155222-A33C-4905-9C2E-013543E23946}" srcOrd="0" destOrd="0" parTransId="{328D46F0-FF80-4E5B-9E3B-E28074188EBC}" sibTransId="{E8EBC289-1B82-4514-9117-0E7AB59EEFCD}"/>
    <dgm:cxn modelId="{3C9FEB7C-9990-4D96-919A-76FC21545686}" srcId="{9CDA88A9-20CB-4ACC-8DEB-03602A6499C8}" destId="{8803E079-72BB-482F-9520-81CEEC8B160D}" srcOrd="3" destOrd="0" parTransId="{0D5FAE4E-574F-4674-993A-9D700BBAC68B}" sibTransId="{F610B26E-2A39-4D43-90FE-06288258C670}"/>
    <dgm:cxn modelId="{7A7B4EE0-B0A9-49FA-BD49-A04BED4C14A5}" srcId="{9CDA88A9-20CB-4ACC-8DEB-03602A6499C8}" destId="{CCC453E6-1D24-49EE-B28E-388209928229}" srcOrd="1" destOrd="0" parTransId="{D064A9FB-6AF6-4A99-81CC-7736A521057B}" sibTransId="{03792F25-EAFF-4ABD-9F76-00B6885F76DF}"/>
    <dgm:cxn modelId="{CF4EA449-1B2F-454F-9062-7E2BA0C7B80F}" srcId="{F5155222-A33C-4905-9C2E-013543E23946}" destId="{51AC7D91-967D-4E38-9F58-E69592CFE6A4}" srcOrd="0" destOrd="0" parTransId="{CB7930B7-E8B0-4010-B9A3-99C7B165E3C9}" sibTransId="{ED5320C7-3B8F-47C8-973C-6001947ABBB1}"/>
    <dgm:cxn modelId="{465C2879-8B4F-4D51-BB7C-9C47E37E253F}" type="presOf" srcId="{F5155222-A33C-4905-9C2E-013543E23946}" destId="{E9349458-1589-4C5C-A994-2E94043E972C}" srcOrd="0" destOrd="0" presId="urn:microsoft.com/office/officeart/2008/layout/SquareAccentList"/>
    <dgm:cxn modelId="{E2C6B4A8-7B88-43C1-B567-525329E82435}" type="presOf" srcId="{9CDA88A9-20CB-4ACC-8DEB-03602A6499C8}" destId="{F3ACA727-CFC9-43FC-A041-907BAC5A8AA5}" srcOrd="0" destOrd="0" presId="urn:microsoft.com/office/officeart/2008/layout/SquareAccentList"/>
    <dgm:cxn modelId="{D7012457-66AF-423B-9FF8-DE95513C92F7}" type="presOf" srcId="{5A102180-57E5-4B75-9337-FA8E490C978F}" destId="{4CA363B8-FF76-433A-9A80-6815C56949A0}" srcOrd="0" destOrd="0" presId="urn:microsoft.com/office/officeart/2008/layout/SquareAccentList"/>
    <dgm:cxn modelId="{AF1A7078-71A9-48E2-9697-C1AD1F4D32F5}" type="presOf" srcId="{93243901-6173-49AC-8B28-D08793CC45E0}" destId="{2A694D2A-7B5A-4E17-9630-7838FE77E136}" srcOrd="0" destOrd="0" presId="urn:microsoft.com/office/officeart/2008/layout/SquareAccentList"/>
    <dgm:cxn modelId="{03380E2A-DE21-4966-AE02-FF630B229926}" type="presOf" srcId="{D525697A-4E3B-4295-816F-D27E1D93BE0F}" destId="{DAB5A49C-146E-414E-ABA2-19814CDA8E9D}" srcOrd="0" destOrd="0" presId="urn:microsoft.com/office/officeart/2008/layout/SquareAccentList"/>
    <dgm:cxn modelId="{9D3F5EDC-E8C7-40B6-B268-C45E4DC6C2A5}" type="presOf" srcId="{8803E079-72BB-482F-9520-81CEEC8B160D}" destId="{E6A2AB09-FE8B-4C5E-A6D8-F75EF7DE261E}" srcOrd="0" destOrd="0" presId="urn:microsoft.com/office/officeart/2008/layout/SquareAccentList"/>
    <dgm:cxn modelId="{5ACE357E-EE3E-4544-8A06-8D16F4BB521D}" srcId="{9CDA88A9-20CB-4ACC-8DEB-03602A6499C8}" destId="{5DCEAAF2-86B2-4B5C-B4AA-3A2DABF04756}" srcOrd="2" destOrd="0" parTransId="{1EB8976E-0371-4BE5-A56D-1A2861A4EB86}" sibTransId="{588869E5-805A-4292-8721-86D70C4E64D5}"/>
    <dgm:cxn modelId="{788B7B16-830B-4044-B7B5-FB21260AACFE}" type="presOf" srcId="{CCC453E6-1D24-49EE-B28E-388209928229}" destId="{E369A471-9640-4BA7-8852-674DB5ECD425}" srcOrd="0" destOrd="0" presId="urn:microsoft.com/office/officeart/2008/layout/SquareAccentList"/>
    <dgm:cxn modelId="{BF712D23-22DA-4F90-AD83-E856485206B6}" type="presOf" srcId="{5DCEAAF2-86B2-4B5C-B4AA-3A2DABF04756}" destId="{754861D5-BC1D-4BFD-B4DD-4DED5CE054B5}" srcOrd="0" destOrd="0" presId="urn:microsoft.com/office/officeart/2008/layout/SquareAccentList"/>
    <dgm:cxn modelId="{D19C7B24-E6EC-4424-A614-87729873B7DC}" srcId="{CCC453E6-1D24-49EE-B28E-388209928229}" destId="{5A102180-57E5-4B75-9337-FA8E490C978F}" srcOrd="0" destOrd="0" parTransId="{C3380BD7-E561-47EC-94DE-B4EDB327E7F8}" sibTransId="{CAEB5FAB-517A-4517-89AC-97EA31585EB6}"/>
    <dgm:cxn modelId="{9A686D8C-EBF7-4276-A00C-8A1DE60BE177}" srcId="{5DCEAAF2-86B2-4B5C-B4AA-3A2DABF04756}" destId="{D525697A-4E3B-4295-816F-D27E1D93BE0F}" srcOrd="0" destOrd="0" parTransId="{F093A87A-8DF1-493E-92C3-96F6B58F5E15}" sibTransId="{208AB30E-44A7-479B-9915-67D433E0F1AF}"/>
    <dgm:cxn modelId="{77DB1023-2A5C-4ED8-86F8-EB594BE3F413}" srcId="{8803E079-72BB-482F-9520-81CEEC8B160D}" destId="{93243901-6173-49AC-8B28-D08793CC45E0}" srcOrd="0" destOrd="0" parTransId="{4B976D30-D3E2-4F64-A73A-01002F244756}" sibTransId="{59F377DB-761D-40CE-9E2F-73FB824F13F0}"/>
    <dgm:cxn modelId="{A32CA7CF-E42C-42DD-A63D-AE6D2921DF13}" type="presOf" srcId="{51AC7D91-967D-4E38-9F58-E69592CFE6A4}" destId="{AC093311-72CD-4413-A3D4-10FEFA4A835F}" srcOrd="0" destOrd="0" presId="urn:microsoft.com/office/officeart/2008/layout/SquareAccentList"/>
    <dgm:cxn modelId="{74A19D1A-A2CE-4EED-94E7-495309C94636}" type="presParOf" srcId="{F3ACA727-CFC9-43FC-A041-907BAC5A8AA5}" destId="{39619720-D0B8-4775-AD62-E0013FA70807}" srcOrd="0" destOrd="0" presId="urn:microsoft.com/office/officeart/2008/layout/SquareAccentList"/>
    <dgm:cxn modelId="{AB672A03-C49A-40FC-9BB2-139C73894EA6}" type="presParOf" srcId="{39619720-D0B8-4775-AD62-E0013FA70807}" destId="{DD51F278-849A-4DBF-A558-4B0CDFCFC90D}" srcOrd="0" destOrd="0" presId="urn:microsoft.com/office/officeart/2008/layout/SquareAccentList"/>
    <dgm:cxn modelId="{36098539-A203-4653-9AB7-37ADB34A98FF}" type="presParOf" srcId="{DD51F278-849A-4DBF-A558-4B0CDFCFC90D}" destId="{5CB88018-8291-4581-899C-7A528EFC40B6}" srcOrd="0" destOrd="0" presId="urn:microsoft.com/office/officeart/2008/layout/SquareAccentList"/>
    <dgm:cxn modelId="{8AA7CFD1-0940-4FE1-90BA-B47E19E7828C}" type="presParOf" srcId="{DD51F278-849A-4DBF-A558-4B0CDFCFC90D}" destId="{0F8B1738-2EFC-489C-9F1B-B0370D311A8B}" srcOrd="1" destOrd="0" presId="urn:microsoft.com/office/officeart/2008/layout/SquareAccentList"/>
    <dgm:cxn modelId="{E839736A-787C-4623-94AD-2099A675C45E}" type="presParOf" srcId="{DD51F278-849A-4DBF-A558-4B0CDFCFC90D}" destId="{E9349458-1589-4C5C-A994-2E94043E972C}" srcOrd="2" destOrd="0" presId="urn:microsoft.com/office/officeart/2008/layout/SquareAccentList"/>
    <dgm:cxn modelId="{C4C39ED8-B12F-4718-AC25-7E91E4AF4192}" type="presParOf" srcId="{39619720-D0B8-4775-AD62-E0013FA70807}" destId="{59DB543C-3893-4B79-A8E7-00D147C70273}" srcOrd="1" destOrd="0" presId="urn:microsoft.com/office/officeart/2008/layout/SquareAccentList"/>
    <dgm:cxn modelId="{F61FE584-B674-4A83-91E3-E2280F310BE7}" type="presParOf" srcId="{59DB543C-3893-4B79-A8E7-00D147C70273}" destId="{3013A7B7-8309-4D25-A3F3-A4D7CE10BD0A}" srcOrd="0" destOrd="0" presId="urn:microsoft.com/office/officeart/2008/layout/SquareAccentList"/>
    <dgm:cxn modelId="{D0025805-3584-4070-BC9A-7EFFEDBA3B2D}" type="presParOf" srcId="{3013A7B7-8309-4D25-A3F3-A4D7CE10BD0A}" destId="{3A8BBF9D-AF1C-4C98-872E-FEA308299A88}" srcOrd="0" destOrd="0" presId="urn:microsoft.com/office/officeart/2008/layout/SquareAccentList"/>
    <dgm:cxn modelId="{FC5872EC-9263-44EB-A441-FCCE868D168A}" type="presParOf" srcId="{3013A7B7-8309-4D25-A3F3-A4D7CE10BD0A}" destId="{AC093311-72CD-4413-A3D4-10FEFA4A835F}" srcOrd="1" destOrd="0" presId="urn:microsoft.com/office/officeart/2008/layout/SquareAccentList"/>
    <dgm:cxn modelId="{B5D67007-BB5F-4B11-8079-DE1F72DDAE88}" type="presParOf" srcId="{F3ACA727-CFC9-43FC-A041-907BAC5A8AA5}" destId="{2BAEFBA1-CC75-4DF1-8338-E53D001E01BC}" srcOrd="1" destOrd="0" presId="urn:microsoft.com/office/officeart/2008/layout/SquareAccentList"/>
    <dgm:cxn modelId="{502EDDB0-A9D6-47F5-8588-70512D995D4A}" type="presParOf" srcId="{2BAEFBA1-CC75-4DF1-8338-E53D001E01BC}" destId="{C125AFE2-9320-451F-BF61-E097A5280500}" srcOrd="0" destOrd="0" presId="urn:microsoft.com/office/officeart/2008/layout/SquareAccentList"/>
    <dgm:cxn modelId="{B4FCE92C-269A-4EF8-9CC5-19971D2C06A8}" type="presParOf" srcId="{C125AFE2-9320-451F-BF61-E097A5280500}" destId="{1F476BD1-3F7A-4CAC-A756-76326FC754E8}" srcOrd="0" destOrd="0" presId="urn:microsoft.com/office/officeart/2008/layout/SquareAccentList"/>
    <dgm:cxn modelId="{491A2CCA-37D1-4A2E-B4FF-64FA4DF0A22D}" type="presParOf" srcId="{C125AFE2-9320-451F-BF61-E097A5280500}" destId="{5616CBA4-C132-4DF3-B2B8-BEDA4B5E35FF}" srcOrd="1" destOrd="0" presId="urn:microsoft.com/office/officeart/2008/layout/SquareAccentList"/>
    <dgm:cxn modelId="{ADFC27BE-D238-4904-8C73-229DC3CEA832}" type="presParOf" srcId="{C125AFE2-9320-451F-BF61-E097A5280500}" destId="{E369A471-9640-4BA7-8852-674DB5ECD425}" srcOrd="2" destOrd="0" presId="urn:microsoft.com/office/officeart/2008/layout/SquareAccentList"/>
    <dgm:cxn modelId="{71D5E79F-F870-4165-86E8-D015E4F86BA7}" type="presParOf" srcId="{2BAEFBA1-CC75-4DF1-8338-E53D001E01BC}" destId="{C3957069-CBB8-45DD-B2A8-19C492FFD638}" srcOrd="1" destOrd="0" presId="urn:microsoft.com/office/officeart/2008/layout/SquareAccentList"/>
    <dgm:cxn modelId="{37585D62-5A58-424A-AC66-C3BCCB3191F9}" type="presParOf" srcId="{C3957069-CBB8-45DD-B2A8-19C492FFD638}" destId="{509937F7-E671-40B8-AED9-166D4EDE8C31}" srcOrd="0" destOrd="0" presId="urn:microsoft.com/office/officeart/2008/layout/SquareAccentList"/>
    <dgm:cxn modelId="{54FCC04D-4634-4F7C-9B52-F603CF93BA1E}" type="presParOf" srcId="{509937F7-E671-40B8-AED9-166D4EDE8C31}" destId="{E5B2F3A5-119D-4F41-9AC8-CDCBBBEFF897}" srcOrd="0" destOrd="0" presId="urn:microsoft.com/office/officeart/2008/layout/SquareAccentList"/>
    <dgm:cxn modelId="{B7D12EA8-3032-4C56-B259-C02863BABA96}" type="presParOf" srcId="{509937F7-E671-40B8-AED9-166D4EDE8C31}" destId="{4CA363B8-FF76-433A-9A80-6815C56949A0}" srcOrd="1" destOrd="0" presId="urn:microsoft.com/office/officeart/2008/layout/SquareAccentList"/>
    <dgm:cxn modelId="{4A6D113B-0627-4872-9735-D2C2C5E3E722}" type="presParOf" srcId="{F3ACA727-CFC9-43FC-A041-907BAC5A8AA5}" destId="{AF981CA9-D4BC-4BA5-A307-3CD27E20AFE5}" srcOrd="2" destOrd="0" presId="urn:microsoft.com/office/officeart/2008/layout/SquareAccentList"/>
    <dgm:cxn modelId="{512E153D-49ED-4E74-AC23-C5B90D39CCFF}" type="presParOf" srcId="{AF981CA9-D4BC-4BA5-A307-3CD27E20AFE5}" destId="{1C7AEA3D-5B12-403D-8978-5773115F8641}" srcOrd="0" destOrd="0" presId="urn:microsoft.com/office/officeart/2008/layout/SquareAccentList"/>
    <dgm:cxn modelId="{31A81AD6-E7A2-4D23-B0EE-1363073BE3F7}" type="presParOf" srcId="{1C7AEA3D-5B12-403D-8978-5773115F8641}" destId="{E5B9D429-C033-4A60-B3CB-D167480E6C46}" srcOrd="0" destOrd="0" presId="urn:microsoft.com/office/officeart/2008/layout/SquareAccentList"/>
    <dgm:cxn modelId="{6F76243F-A585-487B-BCC3-41D71AE056CF}" type="presParOf" srcId="{1C7AEA3D-5B12-403D-8978-5773115F8641}" destId="{126AC1CF-F0C5-4605-BFB1-A44AB8E13599}" srcOrd="1" destOrd="0" presId="urn:microsoft.com/office/officeart/2008/layout/SquareAccentList"/>
    <dgm:cxn modelId="{72F78A7A-F967-4805-913B-1290BE04B995}" type="presParOf" srcId="{1C7AEA3D-5B12-403D-8978-5773115F8641}" destId="{754861D5-BC1D-4BFD-B4DD-4DED5CE054B5}" srcOrd="2" destOrd="0" presId="urn:microsoft.com/office/officeart/2008/layout/SquareAccentList"/>
    <dgm:cxn modelId="{A0A7E307-14FA-40C9-B3C4-8D2C97111AC3}" type="presParOf" srcId="{AF981CA9-D4BC-4BA5-A307-3CD27E20AFE5}" destId="{873990C6-658F-40BA-95A3-8417CB1D1209}" srcOrd="1" destOrd="0" presId="urn:microsoft.com/office/officeart/2008/layout/SquareAccentList"/>
    <dgm:cxn modelId="{20D28299-BDB0-4C0F-963B-256589CA2A49}" type="presParOf" srcId="{873990C6-658F-40BA-95A3-8417CB1D1209}" destId="{C78FDC50-4E47-4BB3-9C6E-6565ED3243C5}" srcOrd="0" destOrd="0" presId="urn:microsoft.com/office/officeart/2008/layout/SquareAccentList"/>
    <dgm:cxn modelId="{09B5FBF9-2363-4BD7-B088-CBDAD71D195A}" type="presParOf" srcId="{C78FDC50-4E47-4BB3-9C6E-6565ED3243C5}" destId="{260793DA-2D1E-4A56-BC42-B8DB252DAF3B}" srcOrd="0" destOrd="0" presId="urn:microsoft.com/office/officeart/2008/layout/SquareAccentList"/>
    <dgm:cxn modelId="{5FBC8C9F-531B-4AD6-9792-0CDF5CC266A6}" type="presParOf" srcId="{C78FDC50-4E47-4BB3-9C6E-6565ED3243C5}" destId="{DAB5A49C-146E-414E-ABA2-19814CDA8E9D}" srcOrd="1" destOrd="0" presId="urn:microsoft.com/office/officeart/2008/layout/SquareAccentList"/>
    <dgm:cxn modelId="{8EBBDB66-F03E-4E25-89AC-B72A4C8303D7}" type="presParOf" srcId="{F3ACA727-CFC9-43FC-A041-907BAC5A8AA5}" destId="{20E6AEA8-9BB6-4072-B24E-BD34253A4FDB}" srcOrd="3" destOrd="0" presId="urn:microsoft.com/office/officeart/2008/layout/SquareAccentList"/>
    <dgm:cxn modelId="{9988DD34-4FAE-41FF-9D92-15DEC0CA6085}" type="presParOf" srcId="{20E6AEA8-9BB6-4072-B24E-BD34253A4FDB}" destId="{1D370272-3056-4C67-996D-B561A1FC4329}" srcOrd="0" destOrd="0" presId="urn:microsoft.com/office/officeart/2008/layout/SquareAccentList"/>
    <dgm:cxn modelId="{AC80C761-C844-40BC-A7E8-EE36FAF208C4}" type="presParOf" srcId="{1D370272-3056-4C67-996D-B561A1FC4329}" destId="{33F9667A-59F3-41B7-97AA-1987B023151E}" srcOrd="0" destOrd="0" presId="urn:microsoft.com/office/officeart/2008/layout/SquareAccentList"/>
    <dgm:cxn modelId="{3A9EC071-293C-459F-99E0-2B2BDD5537D9}" type="presParOf" srcId="{1D370272-3056-4C67-996D-B561A1FC4329}" destId="{EB20DBC4-6FDD-4398-A8DC-9DCED10D8B3B}" srcOrd="1" destOrd="0" presId="urn:microsoft.com/office/officeart/2008/layout/SquareAccentList"/>
    <dgm:cxn modelId="{5DE64670-CC24-4902-A60C-D5B0675753C3}" type="presParOf" srcId="{1D370272-3056-4C67-996D-B561A1FC4329}" destId="{E6A2AB09-FE8B-4C5E-A6D8-F75EF7DE261E}" srcOrd="2" destOrd="0" presId="urn:microsoft.com/office/officeart/2008/layout/SquareAccentList"/>
    <dgm:cxn modelId="{D3CD9218-3864-4B23-9F94-6C7C39E8779C}" type="presParOf" srcId="{20E6AEA8-9BB6-4072-B24E-BD34253A4FDB}" destId="{0D5E93C4-46AD-4BF0-81E0-80DC9FE408EF}" srcOrd="1" destOrd="0" presId="urn:microsoft.com/office/officeart/2008/layout/SquareAccentList"/>
    <dgm:cxn modelId="{252931E4-AAE5-451C-8A71-7A00E9980625}" type="presParOf" srcId="{0D5E93C4-46AD-4BF0-81E0-80DC9FE408EF}" destId="{E835A806-1515-429C-B21F-652B40746F54}" srcOrd="0" destOrd="0" presId="urn:microsoft.com/office/officeart/2008/layout/SquareAccentList"/>
    <dgm:cxn modelId="{F8344026-3934-41E1-A5AF-40CC5D6EEF22}" type="presParOf" srcId="{E835A806-1515-429C-B21F-652B40746F54}" destId="{4AEA5675-92E7-418F-B798-A4423FF226E1}" srcOrd="0" destOrd="0" presId="urn:microsoft.com/office/officeart/2008/layout/SquareAccentList"/>
    <dgm:cxn modelId="{297F5B29-3C3A-43AA-AA17-897C6C43A8E7}" type="presParOf" srcId="{E835A806-1515-429C-B21F-652B40746F54}" destId="{2A694D2A-7B5A-4E17-9630-7838FE77E13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2F7737-6955-4777-8449-667950B6AD81}" type="doc">
      <dgm:prSet loTypeId="urn:microsoft.com/office/officeart/2008/layout/PictureStrip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3EF4FCA-62FA-49AA-A64F-7A51BF7E92BC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B2522C"/>
              </a:solidFill>
              <a:latin typeface="+mj-lt"/>
            </a:rPr>
            <a:t>ENFOQUE</a:t>
          </a:r>
          <a:endParaRPr lang="es-EC" sz="1800" b="1" dirty="0">
            <a:solidFill>
              <a:srgbClr val="B2522C"/>
            </a:solidFill>
            <a:latin typeface="+mj-lt"/>
          </a:endParaRPr>
        </a:p>
      </dgm:t>
    </dgm:pt>
    <dgm:pt modelId="{86B8C35D-42A5-4844-A831-3373DB631A27}" type="parTrans" cxnId="{4BB3A882-B143-4F9E-B92E-2287441BD79F}">
      <dgm:prSet/>
      <dgm:spPr/>
      <dgm:t>
        <a:bodyPr/>
        <a:lstStyle/>
        <a:p>
          <a:endParaRPr lang="es-EC"/>
        </a:p>
      </dgm:t>
    </dgm:pt>
    <dgm:pt modelId="{D4470AA7-36F1-4677-B0DC-36CCD6563FBF}" type="sibTrans" cxnId="{4BB3A882-B143-4F9E-B92E-2287441BD79F}">
      <dgm:prSet/>
      <dgm:spPr/>
      <dgm:t>
        <a:bodyPr/>
        <a:lstStyle/>
        <a:p>
          <a:endParaRPr lang="es-EC"/>
        </a:p>
      </dgm:t>
    </dgm:pt>
    <dgm:pt modelId="{BF392427-C0D2-4EB1-BA68-9A2DCF48DFA4}">
      <dgm:prSet phldrT="[Texto]"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  <a:latin typeface="+mj-lt"/>
            </a:rPr>
            <a:t>Cualitativo y cuantitativo </a:t>
          </a:r>
          <a:endParaRPr lang="es-EC" sz="1600" dirty="0">
            <a:solidFill>
              <a:srgbClr val="002060"/>
            </a:solidFill>
            <a:latin typeface="+mj-lt"/>
          </a:endParaRPr>
        </a:p>
      </dgm:t>
    </dgm:pt>
    <dgm:pt modelId="{FE00E4A0-7D61-4013-979B-A25E7EDC9D69}" type="parTrans" cxnId="{53AEA60C-67B0-43A7-AFAF-331661D9A472}">
      <dgm:prSet/>
      <dgm:spPr/>
      <dgm:t>
        <a:bodyPr/>
        <a:lstStyle/>
        <a:p>
          <a:endParaRPr lang="es-EC"/>
        </a:p>
      </dgm:t>
    </dgm:pt>
    <dgm:pt modelId="{1273CB73-FE59-4EDE-AF7E-95DDB13C89D2}" type="sibTrans" cxnId="{53AEA60C-67B0-43A7-AFAF-331661D9A472}">
      <dgm:prSet/>
      <dgm:spPr/>
      <dgm:t>
        <a:bodyPr/>
        <a:lstStyle/>
        <a:p>
          <a:endParaRPr lang="es-EC"/>
        </a:p>
      </dgm:t>
    </dgm:pt>
    <dgm:pt modelId="{8C03C336-ADBE-4A76-AB97-1B2AE2AFABC2}">
      <dgm:prSet phldrT="[Texto]" custT="1"/>
      <dgm:spPr/>
      <dgm:t>
        <a:bodyPr/>
        <a:lstStyle/>
        <a:p>
          <a:r>
            <a:rPr lang="es-EC" sz="1600" dirty="0" err="1" smtClean="0">
              <a:solidFill>
                <a:srgbClr val="002060"/>
              </a:solidFill>
              <a:latin typeface="+mj-lt"/>
            </a:rPr>
            <a:t>Correlacional</a:t>
          </a:r>
          <a:r>
            <a:rPr lang="es-EC" sz="1600" dirty="0" smtClean="0">
              <a:solidFill>
                <a:srgbClr val="002060"/>
              </a:solidFill>
              <a:latin typeface="+mj-lt"/>
            </a:rPr>
            <a:t>, exploratoria y descriptiva </a:t>
          </a:r>
          <a:endParaRPr lang="es-EC" sz="1600" dirty="0">
            <a:solidFill>
              <a:srgbClr val="002060"/>
            </a:solidFill>
            <a:latin typeface="+mj-lt"/>
          </a:endParaRPr>
        </a:p>
      </dgm:t>
    </dgm:pt>
    <dgm:pt modelId="{4D96E2BA-1E5F-42FF-9899-591226FF3182}" type="parTrans" cxnId="{50884200-6A9A-4AEF-A85B-E5ACC027B259}">
      <dgm:prSet/>
      <dgm:spPr/>
      <dgm:t>
        <a:bodyPr/>
        <a:lstStyle/>
        <a:p>
          <a:endParaRPr lang="es-EC"/>
        </a:p>
      </dgm:t>
    </dgm:pt>
    <dgm:pt modelId="{447F45B3-3BAE-403A-9920-0CBB29B891E8}" type="sibTrans" cxnId="{50884200-6A9A-4AEF-A85B-E5ACC027B259}">
      <dgm:prSet/>
      <dgm:spPr/>
      <dgm:t>
        <a:bodyPr/>
        <a:lstStyle/>
        <a:p>
          <a:endParaRPr lang="es-EC"/>
        </a:p>
      </dgm:t>
    </dgm:pt>
    <dgm:pt modelId="{6D7726D1-E9C2-4EFF-8077-5792637F19B7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B2522C"/>
              </a:solidFill>
              <a:latin typeface="+mj-lt"/>
            </a:rPr>
            <a:t>RECOLECCIÓN DE INFORMACIÓN</a:t>
          </a:r>
          <a:endParaRPr lang="es-EC" sz="1800" b="1" dirty="0">
            <a:solidFill>
              <a:srgbClr val="B2522C"/>
            </a:solidFill>
            <a:latin typeface="+mj-lt"/>
          </a:endParaRPr>
        </a:p>
      </dgm:t>
    </dgm:pt>
    <dgm:pt modelId="{64DF7B30-54D2-4B0A-9FE1-566BFA715764}" type="parTrans" cxnId="{DED9168A-8A98-46F3-9B16-4EEE8864288F}">
      <dgm:prSet/>
      <dgm:spPr/>
      <dgm:t>
        <a:bodyPr/>
        <a:lstStyle/>
        <a:p>
          <a:endParaRPr lang="es-EC"/>
        </a:p>
      </dgm:t>
    </dgm:pt>
    <dgm:pt modelId="{764C862F-E0BD-4022-BEEB-3924357A4623}" type="sibTrans" cxnId="{DED9168A-8A98-46F3-9B16-4EEE8864288F}">
      <dgm:prSet/>
      <dgm:spPr/>
      <dgm:t>
        <a:bodyPr/>
        <a:lstStyle/>
        <a:p>
          <a:endParaRPr lang="es-EC"/>
        </a:p>
      </dgm:t>
    </dgm:pt>
    <dgm:pt modelId="{D803977C-FA7A-4ACF-AC14-4F7CE33423C1}">
      <dgm:prSet phldrT="[Texto]" custT="1"/>
      <dgm:spPr/>
      <dgm:t>
        <a:bodyPr/>
        <a:lstStyle/>
        <a:p>
          <a:endParaRPr lang="es-EC" sz="600" b="0" dirty="0" smtClean="0">
            <a:solidFill>
              <a:srgbClr val="B2522C"/>
            </a:solidFill>
            <a:latin typeface="+mj-lt"/>
          </a:endParaRPr>
        </a:p>
        <a:p>
          <a:r>
            <a:rPr lang="es-EC" sz="1800" b="1" dirty="0" smtClean="0">
              <a:solidFill>
                <a:srgbClr val="B2522C"/>
              </a:solidFill>
              <a:latin typeface="+mj-lt"/>
            </a:rPr>
            <a:t>TIPO DE INVESTIGACIÓN </a:t>
          </a:r>
          <a:endParaRPr lang="es-EC" sz="1800" b="1" dirty="0">
            <a:solidFill>
              <a:srgbClr val="B2522C"/>
            </a:solidFill>
            <a:latin typeface="+mj-lt"/>
          </a:endParaRPr>
        </a:p>
      </dgm:t>
    </dgm:pt>
    <dgm:pt modelId="{6BAC05C2-8197-4728-A960-53F7CD7097BF}" type="sibTrans" cxnId="{01096575-64C8-4B02-890E-3A0F5B112247}">
      <dgm:prSet/>
      <dgm:spPr/>
      <dgm:t>
        <a:bodyPr/>
        <a:lstStyle/>
        <a:p>
          <a:endParaRPr lang="es-EC"/>
        </a:p>
      </dgm:t>
    </dgm:pt>
    <dgm:pt modelId="{AB41B9DB-0E76-4282-B9AF-6D4D77DB902D}" type="parTrans" cxnId="{01096575-64C8-4B02-890E-3A0F5B112247}">
      <dgm:prSet/>
      <dgm:spPr/>
      <dgm:t>
        <a:bodyPr/>
        <a:lstStyle/>
        <a:p>
          <a:endParaRPr lang="es-EC"/>
        </a:p>
      </dgm:t>
    </dgm:pt>
    <dgm:pt modelId="{16A3870E-F582-4EDD-AE8A-658238BABAC5}">
      <dgm:prSet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  <a:latin typeface="+mj-lt"/>
            </a:rPr>
            <a:t>Libros, revistas, investigaciones de fuentes confiables y paginas oficiales de cada entidad y las SEPS</a:t>
          </a:r>
          <a:r>
            <a:rPr lang="es-EC" sz="1200" dirty="0" smtClean="0">
              <a:solidFill>
                <a:srgbClr val="002060"/>
              </a:solidFill>
              <a:latin typeface="+mj-lt"/>
            </a:rPr>
            <a:t>. </a:t>
          </a:r>
          <a:endParaRPr lang="es-EC" sz="1200" dirty="0">
            <a:solidFill>
              <a:srgbClr val="002060"/>
            </a:solidFill>
            <a:latin typeface="+mj-lt"/>
          </a:endParaRPr>
        </a:p>
      </dgm:t>
    </dgm:pt>
    <dgm:pt modelId="{58BA255B-8EE1-4F5E-BD0B-4A5B7AADAF96}" type="parTrans" cxnId="{5902336E-D0FD-4F03-BB34-B6681A8B21FA}">
      <dgm:prSet/>
      <dgm:spPr/>
      <dgm:t>
        <a:bodyPr/>
        <a:lstStyle/>
        <a:p>
          <a:endParaRPr lang="es-EC"/>
        </a:p>
      </dgm:t>
    </dgm:pt>
    <dgm:pt modelId="{1C86B635-5909-4D0D-8B6F-D752BBE1971B}" type="sibTrans" cxnId="{5902336E-D0FD-4F03-BB34-B6681A8B21FA}">
      <dgm:prSet/>
      <dgm:spPr/>
      <dgm:t>
        <a:bodyPr/>
        <a:lstStyle/>
        <a:p>
          <a:endParaRPr lang="es-EC"/>
        </a:p>
      </dgm:t>
    </dgm:pt>
    <dgm:pt modelId="{1B4E134F-42C3-4282-B09F-263E64C67E46}" type="pres">
      <dgm:prSet presAssocID="{F12F7737-6955-4777-8449-667950B6AD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64848DA-FD4D-4024-98A5-7AD3FA457915}" type="pres">
      <dgm:prSet presAssocID="{33EF4FCA-62FA-49AA-A64F-7A51BF7E92BC}" presName="composite" presStyleCnt="0"/>
      <dgm:spPr/>
    </dgm:pt>
    <dgm:pt modelId="{34F7A0D5-FAA2-4BC3-9F6F-A533A2359E85}" type="pres">
      <dgm:prSet presAssocID="{33EF4FCA-62FA-49AA-A64F-7A51BF7E92BC}" presName="rect1" presStyleLbl="trAlignAcc1" presStyleIdx="0" presStyleCnt="3" custScaleX="126460" custLinFactNeighborX="17020" custLinFactNeighborY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0FF6B8-BF7E-4E0B-9DA2-E68BBB9DE14E}" type="pres">
      <dgm:prSet presAssocID="{33EF4FCA-62FA-49AA-A64F-7A51BF7E92BC}" presName="rect2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515382BB-4E68-48A1-9830-EF54836CD90F}" type="pres">
      <dgm:prSet presAssocID="{D4470AA7-36F1-4677-B0DC-36CCD6563FBF}" presName="sibTrans" presStyleCnt="0"/>
      <dgm:spPr/>
    </dgm:pt>
    <dgm:pt modelId="{345288C1-C353-4159-A84D-6DA2493DF922}" type="pres">
      <dgm:prSet presAssocID="{D803977C-FA7A-4ACF-AC14-4F7CE33423C1}" presName="composite" presStyleCnt="0"/>
      <dgm:spPr/>
    </dgm:pt>
    <dgm:pt modelId="{35A57A7A-8BA1-449B-A2F8-800B7ADE3755}" type="pres">
      <dgm:prSet presAssocID="{D803977C-FA7A-4ACF-AC14-4F7CE33423C1}" presName="rect1" presStyleLbl="trAlignAcc1" presStyleIdx="1" presStyleCnt="3" custScaleX="123727" custLinFactNeighborX="19821" custLinFactNeighborY="1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BC5D51-7B48-451D-B1F0-A2C81A7FF0F1}" type="pres">
      <dgm:prSet presAssocID="{D803977C-FA7A-4ACF-AC14-4F7CE33423C1}" presName="rect2" presStyleLbl="fgImgPlace1" presStyleIdx="1" presStyleCnt="3"/>
      <dgm:spPr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0" r="-80000"/>
          </a:stretch>
        </a:blipFill>
      </dgm:spPr>
      <dgm:t>
        <a:bodyPr/>
        <a:lstStyle/>
        <a:p>
          <a:endParaRPr lang="es-EC"/>
        </a:p>
      </dgm:t>
    </dgm:pt>
    <dgm:pt modelId="{105E75E4-85A5-4734-9B58-206094014711}" type="pres">
      <dgm:prSet presAssocID="{6BAC05C2-8197-4728-A960-53F7CD7097BF}" presName="sibTrans" presStyleCnt="0"/>
      <dgm:spPr/>
    </dgm:pt>
    <dgm:pt modelId="{8F83F519-8C40-4983-90CA-9B24045D783A}" type="pres">
      <dgm:prSet presAssocID="{6D7726D1-E9C2-4EFF-8077-5792637F19B7}" presName="composite" presStyleCnt="0"/>
      <dgm:spPr/>
    </dgm:pt>
    <dgm:pt modelId="{9E116274-88AB-4B2B-83F0-ECFD819D2B40}" type="pres">
      <dgm:prSet presAssocID="{6D7726D1-E9C2-4EFF-8077-5792637F19B7}" presName="rect1" presStyleLbl="trAlignAcc1" presStyleIdx="2" presStyleCnt="3" custScaleX="125760" custLinFactNeighborX="18056" custLinFactNeighborY="-11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7F6F35-E3ED-4884-B752-A49DD59D8221}" type="pres">
      <dgm:prSet presAssocID="{6D7726D1-E9C2-4EFF-8077-5792637F19B7}" presName="rect2" presStyleLbl="fgImgPlace1" presStyleIdx="2" presStyleCnt="3"/>
      <dgm:spPr>
        <a:blipFill>
          <a:blip xmlns:r="http://schemas.openxmlformats.org/officeDocument/2006/relationships" r:embed="rId3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EC"/>
        </a:p>
      </dgm:t>
    </dgm:pt>
  </dgm:ptLst>
  <dgm:cxnLst>
    <dgm:cxn modelId="{DED9168A-8A98-46F3-9B16-4EEE8864288F}" srcId="{F12F7737-6955-4777-8449-667950B6AD81}" destId="{6D7726D1-E9C2-4EFF-8077-5792637F19B7}" srcOrd="2" destOrd="0" parTransId="{64DF7B30-54D2-4B0A-9FE1-566BFA715764}" sibTransId="{764C862F-E0BD-4022-BEEB-3924357A4623}"/>
    <dgm:cxn modelId="{FB738870-2299-44DD-92F0-C1BFA93F2FAB}" type="presOf" srcId="{16A3870E-F582-4EDD-AE8A-658238BABAC5}" destId="{9E116274-88AB-4B2B-83F0-ECFD819D2B40}" srcOrd="0" destOrd="1" presId="urn:microsoft.com/office/officeart/2008/layout/PictureStrips"/>
    <dgm:cxn modelId="{53AEA60C-67B0-43A7-AFAF-331661D9A472}" srcId="{33EF4FCA-62FA-49AA-A64F-7A51BF7E92BC}" destId="{BF392427-C0D2-4EB1-BA68-9A2DCF48DFA4}" srcOrd="0" destOrd="0" parTransId="{FE00E4A0-7D61-4013-979B-A25E7EDC9D69}" sibTransId="{1273CB73-FE59-4EDE-AF7E-95DDB13C89D2}"/>
    <dgm:cxn modelId="{82C49FD0-3CC2-4C17-9911-019EAF5617F5}" type="presOf" srcId="{D803977C-FA7A-4ACF-AC14-4F7CE33423C1}" destId="{35A57A7A-8BA1-449B-A2F8-800B7ADE3755}" srcOrd="0" destOrd="0" presId="urn:microsoft.com/office/officeart/2008/layout/PictureStrips"/>
    <dgm:cxn modelId="{F56339C3-75CA-4D4B-B4A9-F13CA8AA95F0}" type="presOf" srcId="{6D7726D1-E9C2-4EFF-8077-5792637F19B7}" destId="{9E116274-88AB-4B2B-83F0-ECFD819D2B40}" srcOrd="0" destOrd="0" presId="urn:microsoft.com/office/officeart/2008/layout/PictureStrips"/>
    <dgm:cxn modelId="{9B7F087F-9315-4ED9-9B66-18500D7BAC64}" type="presOf" srcId="{F12F7737-6955-4777-8449-667950B6AD81}" destId="{1B4E134F-42C3-4282-B09F-263E64C67E46}" srcOrd="0" destOrd="0" presId="urn:microsoft.com/office/officeart/2008/layout/PictureStrips"/>
    <dgm:cxn modelId="{BD3C48ED-7C3E-480D-8A25-983C3978B33A}" type="presOf" srcId="{BF392427-C0D2-4EB1-BA68-9A2DCF48DFA4}" destId="{34F7A0D5-FAA2-4BC3-9F6F-A533A2359E85}" srcOrd="0" destOrd="1" presId="urn:microsoft.com/office/officeart/2008/layout/PictureStrips"/>
    <dgm:cxn modelId="{01096575-64C8-4B02-890E-3A0F5B112247}" srcId="{F12F7737-6955-4777-8449-667950B6AD81}" destId="{D803977C-FA7A-4ACF-AC14-4F7CE33423C1}" srcOrd="1" destOrd="0" parTransId="{AB41B9DB-0E76-4282-B9AF-6D4D77DB902D}" sibTransId="{6BAC05C2-8197-4728-A960-53F7CD7097BF}"/>
    <dgm:cxn modelId="{50884200-6A9A-4AEF-A85B-E5ACC027B259}" srcId="{D803977C-FA7A-4ACF-AC14-4F7CE33423C1}" destId="{8C03C336-ADBE-4A76-AB97-1B2AE2AFABC2}" srcOrd="0" destOrd="0" parTransId="{4D96E2BA-1E5F-42FF-9899-591226FF3182}" sibTransId="{447F45B3-3BAE-403A-9920-0CBB29B891E8}"/>
    <dgm:cxn modelId="{5902336E-D0FD-4F03-BB34-B6681A8B21FA}" srcId="{6D7726D1-E9C2-4EFF-8077-5792637F19B7}" destId="{16A3870E-F582-4EDD-AE8A-658238BABAC5}" srcOrd="0" destOrd="0" parTransId="{58BA255B-8EE1-4F5E-BD0B-4A5B7AADAF96}" sibTransId="{1C86B635-5909-4D0D-8B6F-D752BBE1971B}"/>
    <dgm:cxn modelId="{4840217A-85EB-4D79-B414-1F09CBE97729}" type="presOf" srcId="{33EF4FCA-62FA-49AA-A64F-7A51BF7E92BC}" destId="{34F7A0D5-FAA2-4BC3-9F6F-A533A2359E85}" srcOrd="0" destOrd="0" presId="urn:microsoft.com/office/officeart/2008/layout/PictureStrips"/>
    <dgm:cxn modelId="{9C54700E-3912-4C18-8DBB-060B77EA9BD2}" type="presOf" srcId="{8C03C336-ADBE-4A76-AB97-1B2AE2AFABC2}" destId="{35A57A7A-8BA1-449B-A2F8-800B7ADE3755}" srcOrd="0" destOrd="1" presId="urn:microsoft.com/office/officeart/2008/layout/PictureStrips"/>
    <dgm:cxn modelId="{4BB3A882-B143-4F9E-B92E-2287441BD79F}" srcId="{F12F7737-6955-4777-8449-667950B6AD81}" destId="{33EF4FCA-62FA-49AA-A64F-7A51BF7E92BC}" srcOrd="0" destOrd="0" parTransId="{86B8C35D-42A5-4844-A831-3373DB631A27}" sibTransId="{D4470AA7-36F1-4677-B0DC-36CCD6563FBF}"/>
    <dgm:cxn modelId="{74BDFDEC-5F17-418A-8A96-4C6000452157}" type="presParOf" srcId="{1B4E134F-42C3-4282-B09F-263E64C67E46}" destId="{564848DA-FD4D-4024-98A5-7AD3FA457915}" srcOrd="0" destOrd="0" presId="urn:microsoft.com/office/officeart/2008/layout/PictureStrips"/>
    <dgm:cxn modelId="{B44E3180-6273-42B4-BF10-F595125CC7D5}" type="presParOf" srcId="{564848DA-FD4D-4024-98A5-7AD3FA457915}" destId="{34F7A0D5-FAA2-4BC3-9F6F-A533A2359E85}" srcOrd="0" destOrd="0" presId="urn:microsoft.com/office/officeart/2008/layout/PictureStrips"/>
    <dgm:cxn modelId="{43D5DB2A-C3AA-423B-AA38-E5139FB3010C}" type="presParOf" srcId="{564848DA-FD4D-4024-98A5-7AD3FA457915}" destId="{330FF6B8-BF7E-4E0B-9DA2-E68BBB9DE14E}" srcOrd="1" destOrd="0" presId="urn:microsoft.com/office/officeart/2008/layout/PictureStrips"/>
    <dgm:cxn modelId="{C871E113-D24C-4FB8-88BB-2A4C578B097F}" type="presParOf" srcId="{1B4E134F-42C3-4282-B09F-263E64C67E46}" destId="{515382BB-4E68-48A1-9830-EF54836CD90F}" srcOrd="1" destOrd="0" presId="urn:microsoft.com/office/officeart/2008/layout/PictureStrips"/>
    <dgm:cxn modelId="{AF96E6DE-6FB8-4A28-B036-41E84AD65469}" type="presParOf" srcId="{1B4E134F-42C3-4282-B09F-263E64C67E46}" destId="{345288C1-C353-4159-A84D-6DA2493DF922}" srcOrd="2" destOrd="0" presId="urn:microsoft.com/office/officeart/2008/layout/PictureStrips"/>
    <dgm:cxn modelId="{1B01C155-B286-48E3-82B2-5F2C1EDBA875}" type="presParOf" srcId="{345288C1-C353-4159-A84D-6DA2493DF922}" destId="{35A57A7A-8BA1-449B-A2F8-800B7ADE3755}" srcOrd="0" destOrd="0" presId="urn:microsoft.com/office/officeart/2008/layout/PictureStrips"/>
    <dgm:cxn modelId="{5155743E-540F-47A3-B73E-BEF8922FB276}" type="presParOf" srcId="{345288C1-C353-4159-A84D-6DA2493DF922}" destId="{BBBC5D51-7B48-451D-B1F0-A2C81A7FF0F1}" srcOrd="1" destOrd="0" presId="urn:microsoft.com/office/officeart/2008/layout/PictureStrips"/>
    <dgm:cxn modelId="{86252C49-CEFC-4070-BBB7-0323C365C83D}" type="presParOf" srcId="{1B4E134F-42C3-4282-B09F-263E64C67E46}" destId="{105E75E4-85A5-4734-9B58-206094014711}" srcOrd="3" destOrd="0" presId="urn:microsoft.com/office/officeart/2008/layout/PictureStrips"/>
    <dgm:cxn modelId="{CEF7BD03-36A7-4FE9-BE06-FC436A5120A2}" type="presParOf" srcId="{1B4E134F-42C3-4282-B09F-263E64C67E46}" destId="{8F83F519-8C40-4983-90CA-9B24045D783A}" srcOrd="4" destOrd="0" presId="urn:microsoft.com/office/officeart/2008/layout/PictureStrips"/>
    <dgm:cxn modelId="{BEB4E67E-E444-421F-9BA0-84144777AB4F}" type="presParOf" srcId="{8F83F519-8C40-4983-90CA-9B24045D783A}" destId="{9E116274-88AB-4B2B-83F0-ECFD819D2B40}" srcOrd="0" destOrd="0" presId="urn:microsoft.com/office/officeart/2008/layout/PictureStrips"/>
    <dgm:cxn modelId="{AA9E92B8-AFA3-448D-9983-B8339E4C3E8F}" type="presParOf" srcId="{8F83F519-8C40-4983-90CA-9B24045D783A}" destId="{597F6F35-E3ED-4884-B752-A49DD59D822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2F7737-6955-4777-8449-667950B6AD81}" type="doc">
      <dgm:prSet loTypeId="urn:microsoft.com/office/officeart/2008/layout/PictureStrip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3EF4FCA-62FA-49AA-A64F-7A51BF7E92BC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B2522C"/>
              </a:solidFill>
              <a:latin typeface="+mj-lt"/>
            </a:rPr>
            <a:t>ANALISÍS DE DATOS</a:t>
          </a:r>
          <a:endParaRPr lang="es-EC" sz="1800" b="1" dirty="0">
            <a:solidFill>
              <a:srgbClr val="B2522C"/>
            </a:solidFill>
            <a:latin typeface="+mj-lt"/>
          </a:endParaRPr>
        </a:p>
      </dgm:t>
    </dgm:pt>
    <dgm:pt modelId="{86B8C35D-42A5-4844-A831-3373DB631A27}" type="parTrans" cxnId="{4BB3A882-B143-4F9E-B92E-2287441BD79F}">
      <dgm:prSet/>
      <dgm:spPr/>
      <dgm:t>
        <a:bodyPr/>
        <a:lstStyle/>
        <a:p>
          <a:endParaRPr lang="es-EC"/>
        </a:p>
      </dgm:t>
    </dgm:pt>
    <dgm:pt modelId="{D4470AA7-36F1-4677-B0DC-36CCD6563FBF}" type="sibTrans" cxnId="{4BB3A882-B143-4F9E-B92E-2287441BD79F}">
      <dgm:prSet/>
      <dgm:spPr/>
      <dgm:t>
        <a:bodyPr/>
        <a:lstStyle/>
        <a:p>
          <a:endParaRPr lang="es-EC"/>
        </a:p>
      </dgm:t>
    </dgm:pt>
    <dgm:pt modelId="{BF392427-C0D2-4EB1-BA68-9A2DCF48DFA4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Paquete estadístico SPSS versión 23 -correlación de Pearson.</a:t>
          </a:r>
          <a:endParaRPr lang="es-EC" sz="1600" dirty="0">
            <a:solidFill>
              <a:srgbClr val="002060"/>
            </a:solidFill>
            <a:latin typeface="+mj-lt"/>
          </a:endParaRPr>
        </a:p>
      </dgm:t>
    </dgm:pt>
    <dgm:pt modelId="{FE00E4A0-7D61-4013-979B-A25E7EDC9D69}" type="parTrans" cxnId="{53AEA60C-67B0-43A7-AFAF-331661D9A472}">
      <dgm:prSet/>
      <dgm:spPr/>
      <dgm:t>
        <a:bodyPr/>
        <a:lstStyle/>
        <a:p>
          <a:endParaRPr lang="es-EC"/>
        </a:p>
      </dgm:t>
    </dgm:pt>
    <dgm:pt modelId="{1273CB73-FE59-4EDE-AF7E-95DDB13C89D2}" type="sibTrans" cxnId="{53AEA60C-67B0-43A7-AFAF-331661D9A472}">
      <dgm:prSet/>
      <dgm:spPr/>
      <dgm:t>
        <a:bodyPr/>
        <a:lstStyle/>
        <a:p>
          <a:endParaRPr lang="es-EC"/>
        </a:p>
      </dgm:t>
    </dgm:pt>
    <dgm:pt modelId="{63D44429-04DF-4C13-A63D-D15E9DCDD5E9}">
      <dgm:prSet phldrT="[Texto]" custT="1"/>
      <dgm:spPr/>
      <dgm:t>
        <a:bodyPr/>
        <a:lstStyle/>
        <a:p>
          <a:r>
            <a:rPr lang="es-EC" sz="1800" b="1" dirty="0" smtClean="0">
              <a:solidFill>
                <a:srgbClr val="B2522C"/>
              </a:solidFill>
              <a:latin typeface="+mj-lt"/>
            </a:rPr>
            <a:t>POBLACIÓN</a:t>
          </a:r>
          <a:r>
            <a:rPr lang="es-EC" sz="1600" b="1" dirty="0" smtClean="0">
              <a:solidFill>
                <a:srgbClr val="B2522C"/>
              </a:solidFill>
              <a:latin typeface="+mj-lt"/>
            </a:rPr>
            <a:t> </a:t>
          </a:r>
          <a:endParaRPr lang="es-EC" sz="1600" b="1" dirty="0">
            <a:solidFill>
              <a:srgbClr val="B2522C"/>
            </a:solidFill>
            <a:latin typeface="+mj-lt"/>
          </a:endParaRPr>
        </a:p>
      </dgm:t>
    </dgm:pt>
    <dgm:pt modelId="{989CE83A-1F2C-49A6-B6FA-88DA3C817267}" type="sibTrans" cxnId="{E4583A43-24A4-482F-84C7-6F33C221EE80}">
      <dgm:prSet/>
      <dgm:spPr/>
      <dgm:t>
        <a:bodyPr/>
        <a:lstStyle/>
        <a:p>
          <a:endParaRPr lang="es-EC"/>
        </a:p>
      </dgm:t>
    </dgm:pt>
    <dgm:pt modelId="{3BDEFB52-499B-498B-99A2-4CF20B15BA7C}" type="parTrans" cxnId="{E4583A43-24A4-482F-84C7-6F33C221EE80}">
      <dgm:prSet/>
      <dgm:spPr/>
      <dgm:t>
        <a:bodyPr/>
        <a:lstStyle/>
        <a:p>
          <a:endParaRPr lang="es-EC"/>
        </a:p>
      </dgm:t>
    </dgm:pt>
    <dgm:pt modelId="{02EE3A22-176A-49FF-9972-A816F2EF4927}">
      <dgm:prSet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  <a:latin typeface="+mj-lt"/>
            </a:rPr>
            <a:t>11 Cooperativas de Ahorro y Crédito </a:t>
          </a:r>
          <a:endParaRPr lang="es-EC" sz="1600" dirty="0">
            <a:solidFill>
              <a:srgbClr val="002060"/>
            </a:solidFill>
            <a:latin typeface="+mj-lt"/>
          </a:endParaRPr>
        </a:p>
      </dgm:t>
    </dgm:pt>
    <dgm:pt modelId="{7C08B4EF-9037-4BF3-9844-B5FCA655892A}" type="parTrans" cxnId="{D0CED616-2D19-4BE1-98F8-C66AF04E2C9C}">
      <dgm:prSet/>
      <dgm:spPr/>
      <dgm:t>
        <a:bodyPr/>
        <a:lstStyle/>
        <a:p>
          <a:endParaRPr lang="es-EC"/>
        </a:p>
      </dgm:t>
    </dgm:pt>
    <dgm:pt modelId="{96497F30-274B-4930-988F-CC34B019F919}" type="sibTrans" cxnId="{D0CED616-2D19-4BE1-98F8-C66AF04E2C9C}">
      <dgm:prSet/>
      <dgm:spPr/>
      <dgm:t>
        <a:bodyPr/>
        <a:lstStyle/>
        <a:p>
          <a:endParaRPr lang="es-EC"/>
        </a:p>
      </dgm:t>
    </dgm:pt>
    <dgm:pt modelId="{6007BE99-1291-4945-B60E-79747AE4F5E2}">
      <dgm:prSet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Análisis de componentes principales ACP</a:t>
          </a:r>
          <a:endParaRPr lang="es-EC" sz="1600" dirty="0">
            <a:solidFill>
              <a:srgbClr val="002060"/>
            </a:solidFill>
            <a:effectLst/>
            <a:latin typeface="+mj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52B6166-4320-41E6-8AF8-99F9CB59A31A}" type="parTrans" cxnId="{62C878DB-798C-4090-BC27-84A4C2A00835}">
      <dgm:prSet/>
      <dgm:spPr/>
      <dgm:t>
        <a:bodyPr/>
        <a:lstStyle/>
        <a:p>
          <a:endParaRPr lang="es-EC"/>
        </a:p>
      </dgm:t>
    </dgm:pt>
    <dgm:pt modelId="{8B6E372B-5243-482F-97F8-FACEA1821AEE}" type="sibTrans" cxnId="{62C878DB-798C-4090-BC27-84A4C2A00835}">
      <dgm:prSet/>
      <dgm:spPr/>
      <dgm:t>
        <a:bodyPr/>
        <a:lstStyle/>
        <a:p>
          <a:endParaRPr lang="es-EC"/>
        </a:p>
      </dgm:t>
    </dgm:pt>
    <dgm:pt modelId="{29A94EDE-EC4D-4A1D-9075-EBFD6602B671}" type="pres">
      <dgm:prSet presAssocID="{F12F7737-6955-4777-8449-667950B6AD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7E5120-2400-49EB-A4E9-0D25894A4DC5}" type="pres">
      <dgm:prSet presAssocID="{33EF4FCA-62FA-49AA-A64F-7A51BF7E92BC}" presName="composite" presStyleCnt="0"/>
      <dgm:spPr/>
      <dgm:t>
        <a:bodyPr/>
        <a:lstStyle/>
        <a:p>
          <a:endParaRPr lang="es-EC"/>
        </a:p>
      </dgm:t>
    </dgm:pt>
    <dgm:pt modelId="{962808A4-8AB3-4896-B6E3-10D886A8AC03}" type="pres">
      <dgm:prSet presAssocID="{33EF4FCA-62FA-49AA-A64F-7A51BF7E92BC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07F9B2-3EE5-4EBC-BA36-E2085C2247B7}" type="pres">
      <dgm:prSet presAssocID="{33EF4FCA-62FA-49AA-A64F-7A51BF7E92BC}" presName="rect2" presStyleLbl="fgImgPlace1" presStyleIdx="0" presStyleCnt="2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  <dgm:t>
        <a:bodyPr/>
        <a:lstStyle/>
        <a:p>
          <a:endParaRPr lang="es-EC"/>
        </a:p>
      </dgm:t>
    </dgm:pt>
    <dgm:pt modelId="{0BD98BCD-88CB-40EC-93A4-FEF11F5D8C63}" type="pres">
      <dgm:prSet presAssocID="{D4470AA7-36F1-4677-B0DC-36CCD6563FBF}" presName="sibTrans" presStyleCnt="0"/>
      <dgm:spPr/>
      <dgm:t>
        <a:bodyPr/>
        <a:lstStyle/>
        <a:p>
          <a:endParaRPr lang="es-EC"/>
        </a:p>
      </dgm:t>
    </dgm:pt>
    <dgm:pt modelId="{76DF33B4-1B61-4580-B5E4-22F241390DD0}" type="pres">
      <dgm:prSet presAssocID="{63D44429-04DF-4C13-A63D-D15E9DCDD5E9}" presName="composite" presStyleCnt="0"/>
      <dgm:spPr/>
      <dgm:t>
        <a:bodyPr/>
        <a:lstStyle/>
        <a:p>
          <a:endParaRPr lang="es-EC"/>
        </a:p>
      </dgm:t>
    </dgm:pt>
    <dgm:pt modelId="{52179B3C-5112-4B8A-95E4-CC692E017770}" type="pres">
      <dgm:prSet presAssocID="{63D44429-04DF-4C13-A63D-D15E9DCDD5E9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08DC5B-F658-42FD-9F54-75C7AED0546A}" type="pres">
      <dgm:prSet presAssocID="{63D44429-04DF-4C13-A63D-D15E9DCDD5E9}" presName="rect2" presStyleLbl="fgImgPlace1" presStyleIdx="1" presStyleCnt="2"/>
      <dgm:spPr>
        <a:blipFill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5000" r="-85000"/>
          </a:stretch>
        </a:blipFill>
      </dgm:spPr>
      <dgm:t>
        <a:bodyPr/>
        <a:lstStyle/>
        <a:p>
          <a:endParaRPr lang="es-EC"/>
        </a:p>
      </dgm:t>
    </dgm:pt>
  </dgm:ptLst>
  <dgm:cxnLst>
    <dgm:cxn modelId="{D0CED616-2D19-4BE1-98F8-C66AF04E2C9C}" srcId="{63D44429-04DF-4C13-A63D-D15E9DCDD5E9}" destId="{02EE3A22-176A-49FF-9972-A816F2EF4927}" srcOrd="0" destOrd="0" parTransId="{7C08B4EF-9037-4BF3-9844-B5FCA655892A}" sibTransId="{96497F30-274B-4930-988F-CC34B019F919}"/>
    <dgm:cxn modelId="{6D8F4AC0-119E-49F1-8859-D34E06CB0372}" type="presOf" srcId="{BF392427-C0D2-4EB1-BA68-9A2DCF48DFA4}" destId="{962808A4-8AB3-4896-B6E3-10D886A8AC03}" srcOrd="0" destOrd="1" presId="urn:microsoft.com/office/officeart/2008/layout/PictureStrips"/>
    <dgm:cxn modelId="{20B39740-E1DF-42EE-808B-6405972317CC}" type="presOf" srcId="{63D44429-04DF-4C13-A63D-D15E9DCDD5E9}" destId="{52179B3C-5112-4B8A-95E4-CC692E017770}" srcOrd="0" destOrd="0" presId="urn:microsoft.com/office/officeart/2008/layout/PictureStrips"/>
    <dgm:cxn modelId="{53AEA60C-67B0-43A7-AFAF-331661D9A472}" srcId="{33EF4FCA-62FA-49AA-A64F-7A51BF7E92BC}" destId="{BF392427-C0D2-4EB1-BA68-9A2DCF48DFA4}" srcOrd="0" destOrd="0" parTransId="{FE00E4A0-7D61-4013-979B-A25E7EDC9D69}" sibTransId="{1273CB73-FE59-4EDE-AF7E-95DDB13C89D2}"/>
    <dgm:cxn modelId="{AABAB4DB-1A7E-4EA4-9522-3CEEB64E7025}" type="presOf" srcId="{33EF4FCA-62FA-49AA-A64F-7A51BF7E92BC}" destId="{962808A4-8AB3-4896-B6E3-10D886A8AC03}" srcOrd="0" destOrd="0" presId="urn:microsoft.com/office/officeart/2008/layout/PictureStrips"/>
    <dgm:cxn modelId="{4347AE68-EAAB-4827-9C93-201B0E333A05}" type="presOf" srcId="{02EE3A22-176A-49FF-9972-A816F2EF4927}" destId="{52179B3C-5112-4B8A-95E4-CC692E017770}" srcOrd="0" destOrd="1" presId="urn:microsoft.com/office/officeart/2008/layout/PictureStrips"/>
    <dgm:cxn modelId="{E4583A43-24A4-482F-84C7-6F33C221EE80}" srcId="{F12F7737-6955-4777-8449-667950B6AD81}" destId="{63D44429-04DF-4C13-A63D-D15E9DCDD5E9}" srcOrd="1" destOrd="0" parTransId="{3BDEFB52-499B-498B-99A2-4CF20B15BA7C}" sibTransId="{989CE83A-1F2C-49A6-B6FA-88DA3C817267}"/>
    <dgm:cxn modelId="{7286688B-AA1A-4F15-B5B4-2E37C38F10A8}" type="presOf" srcId="{F12F7737-6955-4777-8449-667950B6AD81}" destId="{29A94EDE-EC4D-4A1D-9075-EBFD6602B671}" srcOrd="0" destOrd="0" presId="urn:microsoft.com/office/officeart/2008/layout/PictureStrips"/>
    <dgm:cxn modelId="{982F22DE-E7A1-4AC7-9E02-0B81A2D6A56E}" type="presOf" srcId="{6007BE99-1291-4945-B60E-79747AE4F5E2}" destId="{962808A4-8AB3-4896-B6E3-10D886A8AC03}" srcOrd="0" destOrd="2" presId="urn:microsoft.com/office/officeart/2008/layout/PictureStrips"/>
    <dgm:cxn modelId="{62C878DB-798C-4090-BC27-84A4C2A00835}" srcId="{33EF4FCA-62FA-49AA-A64F-7A51BF7E92BC}" destId="{6007BE99-1291-4945-B60E-79747AE4F5E2}" srcOrd="1" destOrd="0" parTransId="{352B6166-4320-41E6-8AF8-99F9CB59A31A}" sibTransId="{8B6E372B-5243-482F-97F8-FACEA1821AEE}"/>
    <dgm:cxn modelId="{4BB3A882-B143-4F9E-B92E-2287441BD79F}" srcId="{F12F7737-6955-4777-8449-667950B6AD81}" destId="{33EF4FCA-62FA-49AA-A64F-7A51BF7E92BC}" srcOrd="0" destOrd="0" parTransId="{86B8C35D-42A5-4844-A831-3373DB631A27}" sibTransId="{D4470AA7-36F1-4677-B0DC-36CCD6563FBF}"/>
    <dgm:cxn modelId="{6A1DA670-D3D8-4011-A823-0AAB21C29F78}" type="presParOf" srcId="{29A94EDE-EC4D-4A1D-9075-EBFD6602B671}" destId="{307E5120-2400-49EB-A4E9-0D25894A4DC5}" srcOrd="0" destOrd="0" presId="urn:microsoft.com/office/officeart/2008/layout/PictureStrips"/>
    <dgm:cxn modelId="{30E372BD-F86D-408B-BEE2-AA76DD7EF93C}" type="presParOf" srcId="{307E5120-2400-49EB-A4E9-0D25894A4DC5}" destId="{962808A4-8AB3-4896-B6E3-10D886A8AC03}" srcOrd="0" destOrd="0" presId="urn:microsoft.com/office/officeart/2008/layout/PictureStrips"/>
    <dgm:cxn modelId="{22F665BE-321F-4AA3-AAEE-1DE66E97EF67}" type="presParOf" srcId="{307E5120-2400-49EB-A4E9-0D25894A4DC5}" destId="{2307F9B2-3EE5-4EBC-BA36-E2085C2247B7}" srcOrd="1" destOrd="0" presId="urn:microsoft.com/office/officeart/2008/layout/PictureStrips"/>
    <dgm:cxn modelId="{3C4D4E9A-7C2D-4D03-B9A1-09185E5B7EFA}" type="presParOf" srcId="{29A94EDE-EC4D-4A1D-9075-EBFD6602B671}" destId="{0BD98BCD-88CB-40EC-93A4-FEF11F5D8C63}" srcOrd="1" destOrd="0" presId="urn:microsoft.com/office/officeart/2008/layout/PictureStrips"/>
    <dgm:cxn modelId="{496D8956-DA5A-4744-9B9B-5A4FEC704060}" type="presParOf" srcId="{29A94EDE-EC4D-4A1D-9075-EBFD6602B671}" destId="{76DF33B4-1B61-4580-B5E4-22F241390DD0}" srcOrd="2" destOrd="0" presId="urn:microsoft.com/office/officeart/2008/layout/PictureStrips"/>
    <dgm:cxn modelId="{0951EEA0-92E2-4E6E-8B5B-A4C705E7CB5B}" type="presParOf" srcId="{76DF33B4-1B61-4580-B5E4-22F241390DD0}" destId="{52179B3C-5112-4B8A-95E4-CC692E017770}" srcOrd="0" destOrd="0" presId="urn:microsoft.com/office/officeart/2008/layout/PictureStrips"/>
    <dgm:cxn modelId="{129ADCCC-1AD5-4AC5-AF75-01A7819887DD}" type="presParOf" srcId="{76DF33B4-1B61-4580-B5E4-22F241390DD0}" destId="{2D08DC5B-F658-42FD-9F54-75C7AED054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58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15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42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374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37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47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17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07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FD3EC3-9B4F-46AB-B3EF-1E0337C04D24}" type="datetimeFigureOut">
              <a:rPr lang="es-EC" smtClean="0"/>
              <a:t>12/10/2021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7FFB97-746D-4DF3-8440-459FD2EF3C8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8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2336778"/>
            <a:ext cx="10058400" cy="19758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300" b="1" dirty="0"/>
              <a:t>TEMA: </a:t>
            </a:r>
            <a:r>
              <a:rPr lang="es-ES" sz="2300" b="1" dirty="0" smtClean="0"/>
              <a:t/>
            </a:r>
            <a:br>
              <a:rPr lang="es-ES" sz="2300" b="1" dirty="0" smtClean="0"/>
            </a:br>
            <a:r>
              <a:rPr lang="es-ES" sz="2300" b="1" dirty="0" smtClean="0"/>
              <a:t/>
            </a:r>
            <a:br>
              <a:rPr lang="es-ES" sz="2300" b="1" dirty="0" smtClean="0"/>
            </a:br>
            <a:r>
              <a:rPr lang="es-ES" sz="2300" dirty="0" smtClean="0"/>
              <a:t>RELACIÓN </a:t>
            </a:r>
            <a:r>
              <a:rPr lang="es-ES" sz="2300" dirty="0"/>
              <a:t>DEL CRÉDITO CON EL CRECIMIENTO Y RENTABILIDAD EMPRESARIAL EN LAS COOPERATIVAS DE AHORRO Y CRÉDITO DEL SEGMENTO 1 y 2 DE LA CIUDAD DE MACAS PERÍODO 2018 – </a:t>
            </a:r>
            <a:r>
              <a:rPr lang="es-ES" sz="2300" dirty="0" smtClean="0"/>
              <a:t>2020</a:t>
            </a:r>
            <a:r>
              <a:rPr lang="es-ES" sz="2400" dirty="0" smtClean="0"/>
              <a:t>.</a:t>
            </a:r>
            <a:endParaRPr lang="es-EC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00135"/>
            <a:ext cx="10058400" cy="126577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EC" sz="8000" b="1" dirty="0"/>
              <a:t>AUTORA: ORTIZ CONTENTO DIGNA RICARDA</a:t>
            </a:r>
            <a:endParaRPr lang="es-EC" sz="8000" dirty="0"/>
          </a:p>
          <a:p>
            <a:pPr algn="ctr"/>
            <a:r>
              <a:rPr lang="es-EC" sz="8000" b="1" dirty="0"/>
              <a:t>SANGOLQUÍ</a:t>
            </a:r>
            <a:endParaRPr lang="es-EC" sz="8000" dirty="0"/>
          </a:p>
          <a:p>
            <a:pPr algn="ctr"/>
            <a:r>
              <a:rPr lang="es-EC" sz="8000" b="1" dirty="0"/>
              <a:t> </a:t>
            </a:r>
            <a:r>
              <a:rPr lang="es-EC" sz="8000" b="1" dirty="0" smtClean="0"/>
              <a:t>2021</a:t>
            </a:r>
            <a:endParaRPr lang="es-EC" dirty="0"/>
          </a:p>
        </p:txBody>
      </p:sp>
      <p:pic>
        <p:nvPicPr>
          <p:cNvPr id="5" name="Imagen 4" descr="Laboratorio de Análisis Abientales | Universidad de las Fuerzas Armadas ESP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38" y="205696"/>
            <a:ext cx="6818570" cy="2143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9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3770244" y="657863"/>
            <a:ext cx="7385436" cy="709076"/>
          </a:xfrm>
        </p:spPr>
        <p:txBody>
          <a:bodyPr>
            <a:noAutofit/>
          </a:bodyPr>
          <a:lstStyle/>
          <a:p>
            <a:pPr marL="357188" indent="-357188">
              <a:buFont typeface="Wingdings" panose="05000000000000000000" pitchFamily="2" charset="2"/>
              <a:buChar char="q"/>
            </a:pPr>
            <a:r>
              <a:rPr lang="es-EC" sz="1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Es uno de los objetivos para saber cual es el </a:t>
            </a:r>
            <a:r>
              <a:rPr lang="es-ES" sz="1800" dirty="0" smtClean="0">
                <a:latin typeface="+mj-lt"/>
              </a:rPr>
              <a:t>rendimiento </a:t>
            </a:r>
            <a:r>
              <a:rPr lang="es-ES" sz="1800" dirty="0">
                <a:latin typeface="+mj-lt"/>
              </a:rPr>
              <a:t>alcanzado de acuerdo con las inversiones realizadas y según las actividades </a:t>
            </a:r>
            <a:r>
              <a:rPr lang="es-ES" sz="1800" dirty="0" smtClean="0">
                <a:latin typeface="+mj-lt"/>
              </a:rPr>
              <a:t>ejecutadas</a:t>
            </a:r>
            <a:r>
              <a:rPr lang="es-ES" sz="1800" dirty="0">
                <a:latin typeface="+mj-lt"/>
              </a:rPr>
              <a:t>.</a:t>
            </a:r>
            <a:endParaRPr lang="es-EC" sz="1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090654" y="504828"/>
            <a:ext cx="2679590" cy="694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/>
              <a:t>RENTABILIDAD:</a:t>
            </a:r>
            <a:endParaRPr lang="es-EC" sz="40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014" y="2021925"/>
            <a:ext cx="4057650" cy="340995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090654" y="2279374"/>
            <a:ext cx="2898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C" sz="2800" dirty="0" smtClean="0">
                <a:solidFill>
                  <a:srgbClr val="0070C0"/>
                </a:solidFill>
              </a:rPr>
              <a:t>Rentabilidad Económica</a:t>
            </a:r>
          </a:p>
          <a:p>
            <a:pPr marL="542925" indent="-54292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s-EC" sz="2800" dirty="0">
              <a:solidFill>
                <a:srgbClr val="0070C0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</a:pPr>
            <a:endParaRPr lang="es-EC" sz="2800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s-EC" sz="2800" dirty="0" smtClean="0"/>
              <a:t> </a:t>
            </a:r>
          </a:p>
          <a:p>
            <a:pPr marL="542925" indent="-542925">
              <a:buFont typeface="Wingdings" panose="05000000000000000000" pitchFamily="2" charset="2"/>
              <a:buChar char="ü"/>
            </a:pPr>
            <a:r>
              <a:rPr lang="es-EC" sz="2800" dirty="0" smtClean="0">
                <a:solidFill>
                  <a:srgbClr val="0070C0"/>
                </a:solidFill>
              </a:rPr>
              <a:t>Rentabilidad Financier</a:t>
            </a:r>
            <a:r>
              <a:rPr lang="es-EC" sz="3200" dirty="0" smtClean="0">
                <a:solidFill>
                  <a:srgbClr val="0070C0"/>
                </a:solidFill>
              </a:rPr>
              <a:t>a </a:t>
            </a:r>
            <a:endParaRPr lang="es-EC" sz="3200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988905" y="2279374"/>
            <a:ext cx="3298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Sirve para juzgar la eficiencia de la gestión empresarial.</a:t>
            </a:r>
            <a:r>
              <a:rPr lang="es-EC" sz="1600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es-ES" sz="1200" dirty="0" smtClean="0">
                <a:solidFill>
                  <a:srgbClr val="0070C0"/>
                </a:solidFill>
                <a:latin typeface="+mj-lt"/>
              </a:rPr>
              <a:t>(De La Hoz Suárez, Ferrer, &amp; De La Hoz Suárez, 2008)</a:t>
            </a:r>
            <a:endParaRPr lang="es-EC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Abrir llave 21"/>
          <p:cNvSpPr/>
          <p:nvPr/>
        </p:nvSpPr>
        <p:spPr>
          <a:xfrm>
            <a:off x="3647661" y="2002319"/>
            <a:ext cx="453887" cy="17049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Abrir llave 22"/>
          <p:cNvSpPr/>
          <p:nvPr/>
        </p:nvSpPr>
        <p:spPr>
          <a:xfrm>
            <a:off x="3710609" y="4136749"/>
            <a:ext cx="390939" cy="1571334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073387" y="4352914"/>
            <a:ext cx="335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Se mide a través del </a:t>
            </a:r>
            <a:r>
              <a:rPr lang="es-ES" sz="2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dinero que invierten los </a:t>
            </a:r>
            <a:r>
              <a:rPr lang="es-ES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accionistas, </a:t>
            </a:r>
            <a:r>
              <a:rPr lang="es-ES" sz="14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s-ES" sz="1400" dirty="0">
                <a:solidFill>
                  <a:srgbClr val="0070C0"/>
                </a:solidFill>
                <a:latin typeface="+mj-lt"/>
              </a:rPr>
              <a:t>Block, </a:t>
            </a:r>
            <a:r>
              <a:rPr lang="es-ES" sz="1400" dirty="0" err="1">
                <a:solidFill>
                  <a:srgbClr val="0070C0"/>
                </a:solidFill>
                <a:latin typeface="+mj-lt"/>
              </a:rPr>
              <a:t>Hirt</a:t>
            </a:r>
            <a:r>
              <a:rPr lang="es-ES" sz="1400" dirty="0">
                <a:solidFill>
                  <a:srgbClr val="0070C0"/>
                </a:solidFill>
                <a:latin typeface="+mj-lt"/>
              </a:rPr>
              <a:t>, &amp; </a:t>
            </a:r>
            <a:r>
              <a:rPr lang="es-ES" sz="1400" dirty="0" err="1">
                <a:solidFill>
                  <a:srgbClr val="0070C0"/>
                </a:solidFill>
                <a:latin typeface="+mj-lt"/>
              </a:rPr>
              <a:t>Denielsen</a:t>
            </a:r>
            <a:r>
              <a:rPr lang="es-ES" sz="1400" dirty="0">
                <a:solidFill>
                  <a:srgbClr val="0070C0"/>
                </a:solidFill>
                <a:latin typeface="+mj-lt"/>
              </a:rPr>
              <a:t>, 2013)</a:t>
            </a:r>
            <a:endParaRPr lang="es-EC" sz="105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9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165" y="2570787"/>
            <a:ext cx="3266676" cy="246503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090653" y="571089"/>
            <a:ext cx="6449833" cy="694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</a:rPr>
              <a:t>INDICADORES DE RENTABILIDAD </a:t>
            </a:r>
            <a:endParaRPr lang="es-EC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203826"/>
                  </p:ext>
                </p:extLst>
              </p:nvPr>
            </p:nvGraphicFramePr>
            <p:xfrm>
              <a:off x="1470991" y="1899804"/>
              <a:ext cx="7156174" cy="42100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27951"/>
                    <a:gridCol w="2213011"/>
                    <a:gridCol w="2603778"/>
                    <a:gridCol w="1511434"/>
                  </a:tblGrid>
                  <a:tr h="634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Índice</a:t>
                          </a: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Nombre</a:t>
                          </a: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Fórmula</a:t>
                          </a: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Fuente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0425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ROI</a:t>
                          </a:r>
                          <a:endParaRPr lang="es-EC" sz="2400" b="1" dirty="0">
                            <a:solidFill>
                              <a:srgbClr val="0070C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8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Rentabilidad sobre la Inversión</a:t>
                          </a:r>
                          <a:endParaRPr lang="es-EC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𝑹𝑶𝑰</m:t>
                                </m:r>
                                <m:r>
                                  <a:rPr lang="en-US" sz="140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400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𝑈𝑡𝑖𝑙𝑖𝑑𝑎𝑑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𝑁𝑒𝑡𝑎</m:t>
                                    </m:r>
                                  </m:num>
                                  <m:den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𝐼𝑛𝑣𝑒𝑟𝑠𝑖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ó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(Chacón, 2007)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201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r>
                            <a:rPr lang="es-ES" sz="2000" b="1" dirty="0" smtClean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ROA</a:t>
                          </a:r>
                          <a:endParaRPr lang="es-EC" sz="2400" b="1" dirty="0">
                            <a:solidFill>
                              <a:srgbClr val="0070C0"/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s-EC" sz="2400" b="1" dirty="0">
                            <a:solidFill>
                              <a:srgbClr val="0070C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8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Rendimiento sobre los activos</a:t>
                          </a:r>
                          <a:endParaRPr lang="es-EC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𝑹𝑶𝑨</m:t>
                                </m:r>
                                <m:r>
                                  <a:rPr lang="en-US" sz="140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400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𝑈𝑡𝑖𝑙𝑖𝑑𝑎𝑑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𝑁𝑒𝑡𝑎</m:t>
                                    </m:r>
                                  </m:num>
                                  <m:den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𝐴𝑐𝑡𝑖𝑣𝑜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(Ross,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Westerfield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&amp;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Jaffe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2012)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1361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r>
                            <a:rPr lang="es-ES" sz="2000" b="1" dirty="0" smtClean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ROE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8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Rendimiento sobre el patrimonio</a:t>
                          </a:r>
                          <a:endParaRPr lang="es-EC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1270"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𝑹𝑶𝑬</m:t>
                                </m:r>
                                <m:r>
                                  <a:rPr lang="es-ES" sz="140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400" i="1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𝑈𝑡𝑖𝑙𝑖𝑑𝑎𝑑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𝑁𝑒𝑡𝑎</m:t>
                                    </m:r>
                                  </m:num>
                                  <m:den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𝑃𝑎𝑡𝑟𝑖𝑚𝑜𝑛𝑖𝑜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  <m:r>
                                      <a:rPr lang="es-ES" sz="140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indent="1270"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(Ross,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Westerfield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&amp;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Jaffe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2012)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203826"/>
                  </p:ext>
                </p:extLst>
              </p:nvPr>
            </p:nvGraphicFramePr>
            <p:xfrm>
              <a:off x="1470991" y="1899804"/>
              <a:ext cx="7156174" cy="421006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827951"/>
                    <a:gridCol w="2213011"/>
                    <a:gridCol w="2603778"/>
                    <a:gridCol w="1511434"/>
                  </a:tblGrid>
                  <a:tr h="6720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Índice</a:t>
                          </a: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Nombre</a:t>
                          </a: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Fórmula</a:t>
                          </a: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6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Fuente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endParaRPr lang="es-EC" sz="18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04255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ROI</a:t>
                          </a:r>
                          <a:endParaRPr lang="es-EC" sz="2400" b="1" dirty="0">
                            <a:solidFill>
                              <a:srgbClr val="0070C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8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Rentabilidad sobre la Inversión</a:t>
                          </a:r>
                          <a:endParaRPr lang="es-EC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589" t="-58586" r="-57944" b="-19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(Chacón, 2007)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32010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r>
                            <a:rPr lang="es-ES" sz="2000" b="1" dirty="0" smtClean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ROA</a:t>
                          </a:r>
                          <a:endParaRPr lang="es-EC" sz="2400" b="1" dirty="0">
                            <a:solidFill>
                              <a:srgbClr val="0070C0"/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endParaRPr lang="es-EC" sz="2400" b="1" dirty="0">
                            <a:solidFill>
                              <a:srgbClr val="0070C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8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Rendimiento sobre los activos</a:t>
                          </a:r>
                          <a:endParaRPr lang="es-EC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589" t="-144700" r="-57944" b="-76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(Ross,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Westerfield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&amp;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Jaffe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2012)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13616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2000" b="1" dirty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 </a:t>
                          </a:r>
                          <a:r>
                            <a:rPr lang="es-ES" sz="2000" b="1" dirty="0" smtClean="0">
                              <a:solidFill>
                                <a:srgbClr val="0070C0"/>
                              </a:solidFill>
                              <a:effectLst/>
                              <a:latin typeface="+mj-lt"/>
                            </a:rPr>
                            <a:t>ROE 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8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Rendimiento sobre el patrimonio</a:t>
                          </a:r>
                          <a:endParaRPr lang="es-EC" sz="2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116589" t="-317964" r="-57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270" algn="l">
                            <a:lnSpc>
                              <a:spcPct val="115000"/>
                            </a:lnSpc>
                            <a:spcAft>
                              <a:spcPts val="600"/>
                            </a:spcAft>
                          </a:pP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(Ross,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Westerfield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&amp; </a:t>
                          </a:r>
                          <a:r>
                            <a:rPr lang="es-ES" sz="1400" dirty="0" err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Jaffe</a:t>
                          </a:r>
                          <a:r>
                            <a:rPr lang="es-ES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</a:rPr>
                            <a:t>, 2012)</a:t>
                          </a:r>
                          <a:endParaRPr lang="es-EC" sz="16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94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723590"/>
              </p:ext>
            </p:extLst>
          </p:nvPr>
        </p:nvGraphicFramePr>
        <p:xfrm>
          <a:off x="-162839" y="1794263"/>
          <a:ext cx="6526061" cy="4376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ítulo 2"/>
          <p:cNvSpPr txBox="1">
            <a:spLocks noGrp="1"/>
          </p:cNvSpPr>
          <p:nvPr>
            <p:ph type="title"/>
          </p:nvPr>
        </p:nvSpPr>
        <p:spPr>
          <a:xfrm>
            <a:off x="1097280" y="286604"/>
            <a:ext cx="7301335" cy="11843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5400" b="1" dirty="0" smtClean="0"/>
              <a:t>METODOLOGÍA</a:t>
            </a:r>
            <a:endParaRPr lang="es-EC" sz="5400" dirty="0" smtClean="0"/>
          </a:p>
        </p:txBody>
      </p:sp>
      <p:graphicFrame>
        <p:nvGraphicFramePr>
          <p:cNvPr id="9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729573"/>
              </p:ext>
            </p:extLst>
          </p:nvPr>
        </p:nvGraphicFramePr>
        <p:xfrm>
          <a:off x="6438378" y="1892646"/>
          <a:ext cx="4797469" cy="4082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15" y="113645"/>
            <a:ext cx="2366818" cy="17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 noGrp="1"/>
          </p:cNvSpPr>
          <p:nvPr>
            <p:ph type="title"/>
          </p:nvPr>
        </p:nvSpPr>
        <p:spPr>
          <a:xfrm>
            <a:off x="984546" y="436916"/>
            <a:ext cx="10058400" cy="11843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200" b="1" dirty="0" smtClean="0">
                <a:solidFill>
                  <a:srgbClr val="002060"/>
                </a:solidFill>
              </a:rPr>
              <a:t>DIAGNOSTICO FINANCIERO DE LAS COOPERTIVAS DE AHORRO Y CRÉDITO</a:t>
            </a:r>
            <a:endParaRPr lang="es-EC" sz="3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4366026"/>
              </p:ext>
            </p:extLst>
          </p:nvPr>
        </p:nvGraphicFramePr>
        <p:xfrm>
          <a:off x="1844109" y="1954060"/>
          <a:ext cx="4018071" cy="400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10190828"/>
              </p:ext>
            </p:extLst>
          </p:nvPr>
        </p:nvGraphicFramePr>
        <p:xfrm>
          <a:off x="6555984" y="1968673"/>
          <a:ext cx="4018071" cy="394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5186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CRÉDITO BRUTO  </a:t>
            </a:r>
            <a:endParaRPr lang="es-EC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57660"/>
              </p:ext>
            </p:extLst>
          </p:nvPr>
        </p:nvGraphicFramePr>
        <p:xfrm>
          <a:off x="996210" y="1916482"/>
          <a:ext cx="10039219" cy="428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9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TIPOS DE CREDITO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38462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46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VARIACIÓN RELATIVA DEL CRÉDITO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77098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9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INGRESOS 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9017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30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VARIACIÓN RELATIVA DE INGRESOS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7103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8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ACTIVOS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66160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53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994032" y="632018"/>
            <a:ext cx="10058400" cy="6675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INTRODUCCIÓN</a:t>
            </a:r>
            <a:endParaRPr lang="es-EC" sz="5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119808" y="4655316"/>
            <a:ext cx="10058400" cy="744173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8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Cooperativas de Ahorro y Crédito</a:t>
            </a:r>
            <a:endParaRPr lang="es-EC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994033" y="1792191"/>
            <a:ext cx="10058400" cy="74711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5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Crédito</a:t>
            </a:r>
            <a:r>
              <a:rPr lang="es-EC" sz="6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es-EC" sz="1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98772" y="3451543"/>
            <a:ext cx="279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CRECIMIENTO </a:t>
            </a:r>
            <a:endParaRPr lang="es-EC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444887" y="3458929"/>
            <a:ext cx="279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/>
              <a:t>RENTABILIDAD</a:t>
            </a:r>
            <a:endParaRPr lang="es-EC" sz="2400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2923822" y="2218784"/>
            <a:ext cx="1614311" cy="9646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969524" y="2219192"/>
            <a:ext cx="1321232" cy="10489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674" y="2603625"/>
            <a:ext cx="1711116" cy="1407531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059448" y="5590241"/>
            <a:ext cx="792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INFORMACIÓN FINANCIERA DE CRÉDITOS, INGRESOS, ACTIVOS Y RENTABILIDAD  DE BOLETINES MESUALES Y ANUALES DE LAS SEPS.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2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VARIACIÓN RELATIVA ACTIVOS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58060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58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RENTABILIDAD: ROI – ROA – ROE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76173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3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0" y="-11118"/>
            <a:ext cx="12192000" cy="82349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b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5400" b="1" dirty="0" smtClean="0"/>
              <a:t>RESULTADOS</a:t>
            </a:r>
            <a:r>
              <a:rPr lang="es-EC" sz="4400" b="1" dirty="0" smtClean="0"/>
              <a:t> 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97281" y="1064524"/>
            <a:ext cx="6455914" cy="646331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rgbClr val="0070C0"/>
                </a:solidFill>
              </a:rPr>
              <a:t>CORRELACIÓN DE PEARSON</a:t>
            </a:r>
            <a:endParaRPr lang="es-EC" sz="32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1167" y="1828800"/>
            <a:ext cx="35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CRÉDITO -  RENTABILIDAD </a:t>
            </a:r>
            <a:endParaRPr lang="es-EC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89748" y="1827911"/>
            <a:ext cx="355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CRÉDITO -  ACTIVOS E INGRESOS</a:t>
            </a:r>
            <a:endParaRPr lang="es-EC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110185" y="1828800"/>
            <a:ext cx="35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ACP</a:t>
            </a:r>
            <a:endParaRPr lang="es-EC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0811" y="2639234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rgbClr val="002060"/>
                </a:solidFill>
              </a:rPr>
              <a:t>Microcrédito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647584" y="2639234"/>
            <a:ext cx="1080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rgbClr val="002060"/>
                </a:solidFill>
              </a:rPr>
              <a:t>ROA y ROE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53650" y="2362235"/>
            <a:ext cx="297368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Relación directa y moderadamente fuerte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7" name="Conector recto de flecha 16"/>
          <p:cNvCxnSpPr>
            <a:stCxn id="12" idx="3"/>
            <a:endCxn id="13" idx="1"/>
          </p:cNvCxnSpPr>
          <p:nvPr/>
        </p:nvCxnSpPr>
        <p:spPr>
          <a:xfrm>
            <a:off x="1649489" y="2808511"/>
            <a:ext cx="9980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03337" y="3883960"/>
            <a:ext cx="1291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rgbClr val="002060"/>
                </a:solidFill>
              </a:rPr>
              <a:t>C. Productivo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497272" y="3883960"/>
            <a:ext cx="1476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rgbClr val="002060"/>
                </a:solidFill>
              </a:rPr>
              <a:t>ROI, ROA y ROE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28598" y="3606961"/>
            <a:ext cx="297368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Relación directa y fuerte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1" name="Conector recto de flecha 20"/>
          <p:cNvCxnSpPr>
            <a:stCxn id="18" idx="3"/>
            <a:endCxn id="19" idx="1"/>
          </p:cNvCxnSpPr>
          <p:nvPr/>
        </p:nvCxnSpPr>
        <p:spPr>
          <a:xfrm>
            <a:off x="1695229" y="4053237"/>
            <a:ext cx="8020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90811" y="5142107"/>
            <a:ext cx="1617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rgbClr val="002060"/>
                </a:solidFill>
              </a:rPr>
              <a:t>Crédito Bruto y Neto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824364" y="5265217"/>
            <a:ext cx="532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rgbClr val="002060"/>
                </a:solidFill>
              </a:rPr>
              <a:t>ROE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41332" y="4865108"/>
            <a:ext cx="297368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Relación directa y moderadamente fuerte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5" name="Conector recto de flecha 24"/>
          <p:cNvCxnSpPr>
            <a:stCxn id="22" idx="3"/>
            <a:endCxn id="23" idx="1"/>
          </p:cNvCxnSpPr>
          <p:nvPr/>
        </p:nvCxnSpPr>
        <p:spPr>
          <a:xfrm flipV="1">
            <a:off x="2008380" y="5434494"/>
            <a:ext cx="81598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7580126" y="1786038"/>
            <a:ext cx="0" cy="4362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5049011" y="2715271"/>
            <a:ext cx="1781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rgbClr val="002060"/>
                </a:solidFill>
              </a:rPr>
              <a:t>Consumo ordinario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318419" y="2464288"/>
            <a:ext cx="297368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Relación directa y moderadamente fuerte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824014" y="3680166"/>
            <a:ext cx="19085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Consumo prioritario 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Inmobiliario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Microcrédito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Crédito bruto y neto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306598" y="3330506"/>
            <a:ext cx="297368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Relación directa y fuerte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873924" y="5369350"/>
            <a:ext cx="1839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 Crédito productivo 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293715" y="5121173"/>
            <a:ext cx="297368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Relación perfecta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8329600" y="2808511"/>
            <a:ext cx="2818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Consumo  prioritario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Microcrédito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Crédito bruto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Crédito Neto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Ingresos 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Activos </a:t>
            </a:r>
          </a:p>
          <a:p>
            <a:pPr algn="ctr"/>
            <a:r>
              <a:rPr lang="es-EC" sz="1600" dirty="0" smtClean="0">
                <a:solidFill>
                  <a:srgbClr val="002060"/>
                </a:solidFill>
              </a:rPr>
              <a:t>ROE </a:t>
            </a:r>
            <a:endParaRPr lang="es-EC" sz="1600" dirty="0">
              <a:solidFill>
                <a:srgbClr val="00206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8252042" y="2450278"/>
            <a:ext cx="2973680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Existe relación entre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62346" y="834051"/>
            <a:ext cx="4529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rgbClr val="0070C0"/>
                </a:solidFill>
              </a:rPr>
              <a:t>ANALISIS DE COMPONENTES PRINCIPALES</a:t>
            </a:r>
            <a:endParaRPr lang="es-EC" sz="28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258829" y="5265217"/>
            <a:ext cx="297368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 smtClean="0">
                <a:solidFill>
                  <a:schemeClr val="accent2">
                    <a:lumMod val="50000"/>
                  </a:schemeClr>
                </a:solidFill>
              </a:rPr>
              <a:t>Componentes del modelo financiero que tiene relación estadística. </a:t>
            </a:r>
            <a:endParaRPr lang="es-EC" sz="105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" name="Conector recto de flecha 13"/>
          <p:cNvCxnSpPr>
            <a:stCxn id="45" idx="2"/>
            <a:endCxn id="37" idx="0"/>
          </p:cNvCxnSpPr>
          <p:nvPr/>
        </p:nvCxnSpPr>
        <p:spPr>
          <a:xfrm>
            <a:off x="9738883" y="4624393"/>
            <a:ext cx="6786" cy="64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7642" y="517456"/>
            <a:ext cx="4865109" cy="890844"/>
          </a:xfrm>
        </p:spPr>
        <p:txBody>
          <a:bodyPr/>
          <a:lstStyle/>
          <a:p>
            <a:r>
              <a:rPr lang="es-EC" b="1" dirty="0" smtClean="0">
                <a:solidFill>
                  <a:srgbClr val="0070C0"/>
                </a:solidFill>
              </a:rPr>
              <a:t>CONCLUSIONES</a:t>
            </a:r>
            <a:endParaRPr lang="es-EC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58980904"/>
              </p:ext>
            </p:extLst>
          </p:nvPr>
        </p:nvGraphicFramePr>
        <p:xfrm>
          <a:off x="1097279" y="1737360"/>
          <a:ext cx="10313931" cy="453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63" y="286603"/>
            <a:ext cx="1089329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488" y="2491185"/>
            <a:ext cx="10058400" cy="188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C" sz="7200" dirty="0" smtClean="0">
                <a:latin typeface="+mj-lt"/>
              </a:rPr>
              <a:t>MUCHAS GRACIAS!!!</a:t>
            </a:r>
            <a:endParaRPr lang="es-EC" sz="7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2219496"/>
              </p:ext>
            </p:extLst>
          </p:nvPr>
        </p:nvGraphicFramePr>
        <p:xfrm>
          <a:off x="771605" y="1853852"/>
          <a:ext cx="10571967" cy="423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ubtítulo 2"/>
          <p:cNvSpPr txBox="1">
            <a:spLocks/>
          </p:cNvSpPr>
          <p:nvPr/>
        </p:nvSpPr>
        <p:spPr>
          <a:xfrm>
            <a:off x="1097281" y="689112"/>
            <a:ext cx="10058400" cy="6758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OBJETIVOS</a:t>
            </a:r>
            <a:endParaRPr lang="es-EC" sz="5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70" y="1781175"/>
            <a:ext cx="9419378" cy="45419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502" y="102353"/>
            <a:ext cx="1892518" cy="1505602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22878162"/>
              </p:ext>
            </p:extLst>
          </p:nvPr>
        </p:nvGraphicFramePr>
        <p:xfrm>
          <a:off x="3051618" y="2958640"/>
          <a:ext cx="3850223" cy="224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7460540" y="3110828"/>
            <a:ext cx="2066794" cy="926926"/>
          </a:xfrm>
          <a:prstGeom prst="roundRect">
            <a:avLst/>
          </a:prstGeom>
          <a:ln>
            <a:solidFill>
              <a:srgbClr val="B252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 smtClean="0"/>
              <a:t>ACTIVOS </a:t>
            </a:r>
          </a:p>
          <a:p>
            <a:pPr algn="ctr"/>
            <a:r>
              <a:rPr lang="es-EC" dirty="0" smtClean="0"/>
              <a:t>INGRESOS 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460540" y="4232026"/>
            <a:ext cx="2066794" cy="915728"/>
          </a:xfrm>
          <a:prstGeom prst="roundRect">
            <a:avLst/>
          </a:prstGeom>
          <a:ln>
            <a:solidFill>
              <a:srgbClr val="B2522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 smtClean="0"/>
              <a:t>RENTABILIAD GENERADA </a:t>
            </a:r>
            <a:endParaRPr lang="es-EC" dirty="0"/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797780" y="496326"/>
            <a:ext cx="5920335" cy="66755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HIPÓTESIS </a:t>
            </a:r>
            <a:endParaRPr lang="es-EC" sz="5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497511" y="1781175"/>
            <a:ext cx="2904877" cy="925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rgbClr val="0070C0"/>
                </a:solidFill>
              </a:rPr>
              <a:t>RELACIÓN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560748" y="1781175"/>
            <a:ext cx="2904877" cy="925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rgbClr val="0070C0"/>
                </a:solidFill>
              </a:rPr>
              <a:t>ENTRE</a:t>
            </a:r>
            <a:endParaRPr lang="es-EC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 noGrp="1"/>
          </p:cNvSpPr>
          <p:nvPr>
            <p:ph type="title"/>
          </p:nvPr>
        </p:nvSpPr>
        <p:spPr>
          <a:xfrm>
            <a:off x="1097280" y="713984"/>
            <a:ext cx="10058400" cy="917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5400" b="1" dirty="0" smtClean="0">
                <a:solidFill>
                  <a:schemeClr val="tx2">
                    <a:lumMod val="75000"/>
                  </a:schemeClr>
                </a:solidFill>
              </a:rPr>
              <a:t>VARIABLES</a:t>
            </a:r>
            <a:endParaRPr lang="es-EC" sz="5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89568975"/>
              </p:ext>
            </p:extLst>
          </p:nvPr>
        </p:nvGraphicFramePr>
        <p:xfrm>
          <a:off x="1404731" y="2001078"/>
          <a:ext cx="9475304" cy="413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1632" y="3154016"/>
            <a:ext cx="3628298" cy="201433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48" y="2504660"/>
            <a:ext cx="1393265" cy="8056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2522" y="4850295"/>
            <a:ext cx="2199862" cy="12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4816" y="633387"/>
            <a:ext cx="7460503" cy="822960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solidFill>
                  <a:schemeClr val="accent2">
                    <a:lumMod val="50000"/>
                  </a:schemeClr>
                </a:solidFill>
              </a:rPr>
              <a:t>MARCO TEÓRICO - REFERENCIAL </a:t>
            </a:r>
            <a:endParaRPr lang="es-EC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84467681"/>
              </p:ext>
            </p:extLst>
          </p:nvPr>
        </p:nvGraphicFramePr>
        <p:xfrm>
          <a:off x="1097280" y="1891430"/>
          <a:ext cx="10058400" cy="4246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585" y="324122"/>
            <a:ext cx="2695037" cy="13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0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2192000" y="4230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4337" y="587228"/>
            <a:ext cx="10058400" cy="840739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0070C0"/>
                </a:solidFill>
              </a:rPr>
              <a:t>Marco teórico – conceptual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097280" y="4171363"/>
            <a:ext cx="3191791" cy="181588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600" b="1" dirty="0" smtClean="0">
                <a:solidFill>
                  <a:srgbClr val="002060"/>
                </a:solidFill>
                <a:latin typeface="+mj-lt"/>
              </a:rPr>
              <a:t>Economía Popular y Solidario: </a:t>
            </a:r>
          </a:p>
          <a:p>
            <a:pPr algn="ctr"/>
            <a:endParaRPr lang="es-EC" sz="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C" sz="1400" dirty="0" smtClean="0">
                <a:solidFill>
                  <a:schemeClr val="tx2">
                    <a:lumMod val="75000"/>
                  </a:schemeClr>
                </a:solidFill>
              </a:rPr>
              <a:t>Forma de organización que se realiza pensando en el bien común con el desarrollo de procesos en beneficio de sus integrantes y la comunidad. </a:t>
            </a:r>
            <a:endParaRPr lang="es-EC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0334041"/>
              </p:ext>
            </p:extLst>
          </p:nvPr>
        </p:nvGraphicFramePr>
        <p:xfrm>
          <a:off x="2737911" y="1874969"/>
          <a:ext cx="6818731" cy="235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091813" y="4046103"/>
            <a:ext cx="3508539" cy="193899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es-EC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es-EC" sz="1400" b="1" dirty="0" smtClean="0">
                <a:solidFill>
                  <a:srgbClr val="002060"/>
                </a:solidFill>
                <a:latin typeface="+mj-lt"/>
              </a:rPr>
              <a:t>Cooperativas </a:t>
            </a:r>
            <a:r>
              <a:rPr lang="es-EC" sz="1400" b="1" dirty="0">
                <a:solidFill>
                  <a:srgbClr val="002060"/>
                </a:solidFill>
                <a:latin typeface="+mj-lt"/>
              </a:rPr>
              <a:t>de ahorro y crédito</a:t>
            </a:r>
          </a:p>
          <a:p>
            <a:pPr marL="263525" indent="-263525" algn="ctr">
              <a:buFont typeface="Courier New" panose="02070309020205020404" pitchFamily="49" charset="0"/>
              <a:buChar char="o"/>
            </a:pPr>
            <a:endParaRPr lang="es-EC" sz="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263525" indent="-263525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1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Funcionan bajo la LOEPS</a:t>
            </a:r>
            <a:r>
              <a:rPr lang="es-EC" sz="1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63525" indent="-263525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La segmentación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2015</a:t>
            </a:r>
          </a:p>
          <a:p>
            <a:pPr marL="263525" indent="-263525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Funciones (</a:t>
            </a:r>
            <a:r>
              <a:rPr lang="es-ES" sz="14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SEPS 2019)</a:t>
            </a:r>
            <a:endParaRPr lang="es-EC" sz="14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s-EC" sz="1400" dirty="0">
              <a:latin typeface="+mj-lt"/>
            </a:endParaRPr>
          </a:p>
        </p:txBody>
      </p:sp>
      <p:sp>
        <p:nvSpPr>
          <p:cNvPr id="22" name="Flecha izquierda y derecha 21"/>
          <p:cNvSpPr/>
          <p:nvPr/>
        </p:nvSpPr>
        <p:spPr>
          <a:xfrm>
            <a:off x="4384110" y="4847573"/>
            <a:ext cx="2843408" cy="46346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92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9380" y="163444"/>
            <a:ext cx="1910963" cy="787179"/>
          </a:xfrm>
        </p:spPr>
        <p:txBody>
          <a:bodyPr>
            <a:normAutofit/>
          </a:bodyPr>
          <a:lstStyle/>
          <a:p>
            <a:r>
              <a:rPr lang="es-EC" sz="4000" b="1" dirty="0" smtClean="0"/>
              <a:t>CRÉDITO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5380" y="950623"/>
            <a:ext cx="5427980" cy="801977"/>
          </a:xfrm>
        </p:spPr>
        <p:txBody>
          <a:bodyPr>
            <a:noAutofit/>
          </a:bodyPr>
          <a:lstStyle/>
          <a:p>
            <a:pPr marL="357188" indent="-357188"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Concepto: (Murray 2008).</a:t>
            </a:r>
          </a:p>
          <a:p>
            <a:pPr marL="357188" indent="-357188">
              <a:buFont typeface="Wingdings" panose="05000000000000000000" pitchFamily="2" charset="2"/>
              <a:buChar char="q"/>
            </a:pPr>
            <a:r>
              <a:rPr lang="es-EC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Importancia: (León y Alvarado 2014)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37660719"/>
              </p:ext>
            </p:extLst>
          </p:nvPr>
        </p:nvGraphicFramePr>
        <p:xfrm>
          <a:off x="3463235" y="1762539"/>
          <a:ext cx="8128000" cy="455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lecha derecha 11"/>
          <p:cNvSpPr/>
          <p:nvPr/>
        </p:nvSpPr>
        <p:spPr>
          <a:xfrm>
            <a:off x="887896" y="2875722"/>
            <a:ext cx="3220278" cy="194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Junta de Política y  Regulación Monetaria y Financiera </a:t>
            </a:r>
            <a:endParaRPr lang="es-EC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34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662609"/>
            <a:ext cx="10058400" cy="729816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</a:rPr>
              <a:t>CRECIMIENTO EMPRESARIAL</a:t>
            </a:r>
            <a:endParaRPr lang="es-EC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22979" y="3827126"/>
            <a:ext cx="2904877" cy="925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rgbClr val="0070C0"/>
                </a:solidFill>
              </a:rPr>
              <a:t>Activos 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201545" y="3826802"/>
            <a:ext cx="2904877" cy="9259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rgbClr val="0070C0"/>
                </a:solidFill>
              </a:rPr>
              <a:t>Ingresos </a:t>
            </a:r>
            <a:endParaRPr lang="es-EC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206629" y="4158406"/>
            <a:ext cx="159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Ross, </a:t>
            </a:r>
            <a:r>
              <a:rPr lang="es-ES" sz="1400" dirty="0" err="1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Westerfield</a:t>
            </a:r>
            <a:r>
              <a:rPr lang="es-ES" sz="14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es-ES" sz="1400" dirty="0" err="1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Jaffe</a:t>
            </a:r>
            <a:r>
              <a:rPr lang="es-ES" sz="1400" dirty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400" dirty="0" smtClean="0">
                <a:solidFill>
                  <a:srgbClr val="231F2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2012)</a:t>
            </a:r>
            <a:endParaRPr lang="es-EC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627856" y="4182069"/>
            <a:ext cx="1694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Alcarria, 2012).</a:t>
            </a:r>
            <a:endParaRPr lang="es-EC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49" y="4656445"/>
            <a:ext cx="1794138" cy="10375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72" y="4713016"/>
            <a:ext cx="1387715" cy="1387715"/>
          </a:xfrm>
          <a:prstGeom prst="rect">
            <a:avLst/>
          </a:prstGeom>
        </p:spPr>
      </p:pic>
      <p:sp>
        <p:nvSpPr>
          <p:cNvPr id="8" name="Flecha a la derecha con muesca 7"/>
          <p:cNvSpPr/>
          <p:nvPr/>
        </p:nvSpPr>
        <p:spPr>
          <a:xfrm>
            <a:off x="3813664" y="4220284"/>
            <a:ext cx="651354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a la derecha con muesca 9"/>
          <p:cNvSpPr/>
          <p:nvPr/>
        </p:nvSpPr>
        <p:spPr>
          <a:xfrm>
            <a:off x="8436279" y="4219961"/>
            <a:ext cx="651354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986036228"/>
              </p:ext>
            </p:extLst>
          </p:nvPr>
        </p:nvGraphicFramePr>
        <p:xfrm>
          <a:off x="1722979" y="1957334"/>
          <a:ext cx="9226711" cy="206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78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5557</TotalTime>
  <Words>932</Words>
  <Application>Microsoft Office PowerPoint</Application>
  <PresentationFormat>Panorámica</PresentationFormat>
  <Paragraphs>215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Aharoni</vt:lpstr>
      <vt:lpstr>Arial Black</vt:lpstr>
      <vt:lpstr>Calibri</vt:lpstr>
      <vt:lpstr>Calibri Light</vt:lpstr>
      <vt:lpstr>Cambria Math</vt:lpstr>
      <vt:lpstr>Courier New</vt:lpstr>
      <vt:lpstr>Times New Roman</vt:lpstr>
      <vt:lpstr>Wingdings</vt:lpstr>
      <vt:lpstr>Retrospección</vt:lpstr>
      <vt:lpstr>TEMA:   RELACIÓN DEL CRÉDITO CON EL CRECIMIENTO Y RENTABILIDAD EMPRESARIAL EN LAS COOPERATIVAS DE AHORRO Y CRÉDITO DEL SEGMENTO 1 y 2 DE LA CIUDAD DE MACAS PERÍODO 2018 – 2020.</vt:lpstr>
      <vt:lpstr>Presentación de PowerPoint</vt:lpstr>
      <vt:lpstr>Presentación de PowerPoint</vt:lpstr>
      <vt:lpstr>Presentación de PowerPoint</vt:lpstr>
      <vt:lpstr>VARIABLES</vt:lpstr>
      <vt:lpstr>MARCO TEÓRICO - REFERENCIAL </vt:lpstr>
      <vt:lpstr>Marco teórico – conceptual</vt:lpstr>
      <vt:lpstr>CRÉDITO</vt:lpstr>
      <vt:lpstr>CRECIMIENTO EMPRESARIAL</vt:lpstr>
      <vt:lpstr>Presentación de PowerPoint</vt:lpstr>
      <vt:lpstr>Presentación de PowerPoint</vt:lpstr>
      <vt:lpstr>METODOLOGÍA</vt:lpstr>
      <vt:lpstr>DIAGNOSTICO FINANCIERO DE LAS COOPERTIVAS DE AHORRO Y CRÉDITO</vt:lpstr>
      <vt:lpstr>CRÉDITO BRUTO  </vt:lpstr>
      <vt:lpstr>TIPOS DE CREDITO </vt:lpstr>
      <vt:lpstr>VARIACIÓN RELATIVA DEL CRÉDITO</vt:lpstr>
      <vt:lpstr>INGRESOS </vt:lpstr>
      <vt:lpstr>VARIACIÓN RELATIVA DE INGRESOS</vt:lpstr>
      <vt:lpstr>ACTIVOS </vt:lpstr>
      <vt:lpstr>VARIACIÓN RELATIVA ACTIVOS</vt:lpstr>
      <vt:lpstr>RENTABILIDAD: ROI – ROA – ROE </vt:lpstr>
      <vt:lpstr>CORRELACIÓN DE PEARSON</vt:lpstr>
      <vt:lpstr>CONCLUSIONES</vt:lpstr>
      <vt:lpstr>MUCHAS GRACIAS!!!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 RELACIÓN DEL CRÉDITO CON EL CRECIMIENTO Y RENTABILIDAD EMPRESARIAL EN LAS COOPERATIVAS DE AHORRO Y CRÉDITO DEL SEGMENTO 1 y 2 DE LA CIUDAD DE MACAS PERÍODO 2018 – 2020.</dc:title>
  <dc:creator>REFUERZO</dc:creator>
  <cp:lastModifiedBy>Principal</cp:lastModifiedBy>
  <cp:revision>165</cp:revision>
  <dcterms:created xsi:type="dcterms:W3CDTF">2021-08-27T17:24:46Z</dcterms:created>
  <dcterms:modified xsi:type="dcterms:W3CDTF">2021-10-13T04:28:20Z</dcterms:modified>
</cp:coreProperties>
</file>