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65"/>
  </p:notesMasterIdLst>
  <p:sldIdLst>
    <p:sldId id="256" r:id="rId3"/>
    <p:sldId id="325" r:id="rId4"/>
    <p:sldId id="498" r:id="rId5"/>
    <p:sldId id="499" r:id="rId6"/>
    <p:sldId id="500" r:id="rId7"/>
    <p:sldId id="501" r:id="rId8"/>
    <p:sldId id="502" r:id="rId9"/>
    <p:sldId id="503" r:id="rId10"/>
    <p:sldId id="504" r:id="rId11"/>
    <p:sldId id="505" r:id="rId12"/>
    <p:sldId id="506" r:id="rId13"/>
    <p:sldId id="507" r:id="rId14"/>
    <p:sldId id="508" r:id="rId15"/>
    <p:sldId id="509" r:id="rId16"/>
    <p:sldId id="510" r:id="rId17"/>
    <p:sldId id="512" r:id="rId18"/>
    <p:sldId id="513" r:id="rId19"/>
    <p:sldId id="514" r:id="rId20"/>
    <p:sldId id="515"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5" r:id="rId38"/>
    <p:sldId id="536" r:id="rId39"/>
    <p:sldId id="537" r:id="rId40"/>
    <p:sldId id="538" r:id="rId41"/>
    <p:sldId id="539" r:id="rId42"/>
    <p:sldId id="540" r:id="rId43"/>
    <p:sldId id="541" r:id="rId44"/>
    <p:sldId id="542" r:id="rId45"/>
    <p:sldId id="543" r:id="rId46"/>
    <p:sldId id="544" r:id="rId47"/>
    <p:sldId id="545" r:id="rId48"/>
    <p:sldId id="546" r:id="rId49"/>
    <p:sldId id="547" r:id="rId50"/>
    <p:sldId id="548" r:id="rId51"/>
    <p:sldId id="549" r:id="rId52"/>
    <p:sldId id="550" r:id="rId53"/>
    <p:sldId id="551" r:id="rId54"/>
    <p:sldId id="552" r:id="rId55"/>
    <p:sldId id="553" r:id="rId56"/>
    <p:sldId id="554" r:id="rId57"/>
    <p:sldId id="555" r:id="rId58"/>
    <p:sldId id="557" r:id="rId59"/>
    <p:sldId id="558" r:id="rId60"/>
    <p:sldId id="556" r:id="rId61"/>
    <p:sldId id="559" r:id="rId62"/>
    <p:sldId id="560" r:id="rId63"/>
    <p:sldId id="404"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A00"/>
    <a:srgbClr val="FFC58B"/>
    <a:srgbClr val="FFE0C1"/>
    <a:srgbClr val="FF9933"/>
    <a:srgbClr val="FF3300"/>
    <a:srgbClr val="FED9D2"/>
    <a:srgbClr val="FC846C"/>
    <a:srgbClr val="FD6749"/>
    <a:srgbClr val="E81C06"/>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60"/>
  </p:normalViewPr>
  <p:slideViewPr>
    <p:cSldViewPr snapToGrid="0">
      <p:cViewPr varScale="1">
        <p:scale>
          <a:sx n="36" d="100"/>
          <a:sy n="36" d="100"/>
        </p:scale>
        <p:origin x="10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Morán" userId="b4ac7e353c3de4a5" providerId="LiveId" clId="{B0A19A5A-B841-4995-BAA4-88EBD64B7DF2}"/>
    <pc:docChg chg="undo custSel addSld delSld modSld sldOrd">
      <pc:chgData name="Diego Morán" userId="b4ac7e353c3de4a5" providerId="LiveId" clId="{B0A19A5A-B841-4995-BAA4-88EBD64B7DF2}" dt="2021-11-11T02:05:32.256" v="1537" actId="1076"/>
      <pc:docMkLst>
        <pc:docMk/>
      </pc:docMkLst>
      <pc:sldChg chg="delSp modSp mod">
        <pc:chgData name="Diego Morán" userId="b4ac7e353c3de4a5" providerId="LiveId" clId="{B0A19A5A-B841-4995-BAA4-88EBD64B7DF2}" dt="2021-11-07T18:53:27.067" v="1315" actId="478"/>
        <pc:sldMkLst>
          <pc:docMk/>
          <pc:sldMk cId="3761577210" sldId="325"/>
        </pc:sldMkLst>
        <pc:spChg chg="del mod">
          <ac:chgData name="Diego Morán" userId="b4ac7e353c3de4a5" providerId="LiveId" clId="{B0A19A5A-B841-4995-BAA4-88EBD64B7DF2}" dt="2021-11-07T18:53:27.067" v="1315" actId="478"/>
          <ac:spMkLst>
            <pc:docMk/>
            <pc:sldMk cId="3761577210" sldId="325"/>
            <ac:spMk id="18" creationId="{64E01158-1DCF-4D8D-A577-9FADEAAA6D90}"/>
          </ac:spMkLst>
        </pc:spChg>
      </pc:sldChg>
      <pc:sldChg chg="modSp mod">
        <pc:chgData name="Diego Morán" userId="b4ac7e353c3de4a5" providerId="LiveId" clId="{B0A19A5A-B841-4995-BAA4-88EBD64B7DF2}" dt="2021-11-07T18:59:11.916" v="1530" actId="1076"/>
        <pc:sldMkLst>
          <pc:docMk/>
          <pc:sldMk cId="3452236526" sldId="404"/>
        </pc:sldMkLst>
        <pc:spChg chg="mod">
          <ac:chgData name="Diego Morán" userId="b4ac7e353c3de4a5" providerId="LiveId" clId="{B0A19A5A-B841-4995-BAA4-88EBD64B7DF2}" dt="2021-11-07T18:59:11.916" v="1530" actId="1076"/>
          <ac:spMkLst>
            <pc:docMk/>
            <pc:sldMk cId="3452236526" sldId="404"/>
            <ac:spMk id="2" creationId="{00000000-0000-0000-0000-000000000000}"/>
          </ac:spMkLst>
        </pc:spChg>
      </pc:sldChg>
      <pc:sldChg chg="addSp delSp modSp mod">
        <pc:chgData name="Diego Morán" userId="b4ac7e353c3de4a5" providerId="LiveId" clId="{B0A19A5A-B841-4995-BAA4-88EBD64B7DF2}" dt="2021-11-11T02:05:32.256" v="1537" actId="1076"/>
        <pc:sldMkLst>
          <pc:docMk/>
          <pc:sldMk cId="242689859" sldId="526"/>
        </pc:sldMkLst>
        <pc:spChg chg="add del">
          <ac:chgData name="Diego Morán" userId="b4ac7e353c3de4a5" providerId="LiveId" clId="{B0A19A5A-B841-4995-BAA4-88EBD64B7DF2}" dt="2021-11-11T02:05:20.288" v="1533"/>
          <ac:spMkLst>
            <pc:docMk/>
            <pc:sldMk cId="242689859" sldId="526"/>
            <ac:spMk id="2" creationId="{CF6FCF60-A332-4878-8058-36BC17D7E49B}"/>
          </ac:spMkLst>
        </pc:spChg>
        <pc:picChg chg="add mod modCrop">
          <ac:chgData name="Diego Morán" userId="b4ac7e353c3de4a5" providerId="LiveId" clId="{B0A19A5A-B841-4995-BAA4-88EBD64B7DF2}" dt="2021-11-11T02:05:32.256" v="1537" actId="1076"/>
          <ac:picMkLst>
            <pc:docMk/>
            <pc:sldMk cId="242689859" sldId="526"/>
            <ac:picMk id="3" creationId="{C931C8D6-8044-4717-B62A-0E8204C81892}"/>
          </ac:picMkLst>
        </pc:picChg>
        <pc:picChg chg="del">
          <ac:chgData name="Diego Morán" userId="b4ac7e353c3de4a5" providerId="LiveId" clId="{B0A19A5A-B841-4995-BAA4-88EBD64B7DF2}" dt="2021-11-11T02:05:10.270" v="1531" actId="478"/>
          <ac:picMkLst>
            <pc:docMk/>
            <pc:sldMk cId="242689859" sldId="526"/>
            <ac:picMk id="12" creationId="{DBA5B488-B66D-4509-9DD8-4B6CF29D5EE1}"/>
          </ac:picMkLst>
        </pc:picChg>
      </pc:sldChg>
      <pc:sldChg chg="modSp mod">
        <pc:chgData name="Diego Morán" userId="b4ac7e353c3de4a5" providerId="LiveId" clId="{B0A19A5A-B841-4995-BAA4-88EBD64B7DF2}" dt="2021-11-07T15:04:11.022" v="4" actId="2710"/>
        <pc:sldMkLst>
          <pc:docMk/>
          <pc:sldMk cId="1040644990" sldId="537"/>
        </pc:sldMkLst>
        <pc:spChg chg="mod">
          <ac:chgData name="Diego Morán" userId="b4ac7e353c3de4a5" providerId="LiveId" clId="{B0A19A5A-B841-4995-BAA4-88EBD64B7DF2}" dt="2021-11-07T15:04:11.022" v="4" actId="2710"/>
          <ac:spMkLst>
            <pc:docMk/>
            <pc:sldMk cId="1040644990" sldId="537"/>
            <ac:spMk id="9" creationId="{F8E6C5A8-81D6-4BD8-80C7-BABDE83B9D3A}"/>
          </ac:spMkLst>
        </pc:spChg>
      </pc:sldChg>
      <pc:sldChg chg="addSp modSp mod modTransition modAnim">
        <pc:chgData name="Diego Morán" userId="b4ac7e353c3de4a5" providerId="LiveId" clId="{B0A19A5A-B841-4995-BAA4-88EBD64B7DF2}" dt="2021-11-07T15:22:28.971" v="23" actId="732"/>
        <pc:sldMkLst>
          <pc:docMk/>
          <pc:sldMk cId="2721051164" sldId="538"/>
        </pc:sldMkLst>
        <pc:spChg chg="mod">
          <ac:chgData name="Diego Morán" userId="b4ac7e353c3de4a5" providerId="LiveId" clId="{B0A19A5A-B841-4995-BAA4-88EBD64B7DF2}" dt="2021-11-07T02:26:41.235" v="1" actId="113"/>
          <ac:spMkLst>
            <pc:docMk/>
            <pc:sldMk cId="2721051164" sldId="538"/>
            <ac:spMk id="9" creationId="{F8E6C5A8-81D6-4BD8-80C7-BABDE83B9D3A}"/>
          </ac:spMkLst>
        </pc:spChg>
        <pc:spChg chg="add mod">
          <ac:chgData name="Diego Morán" userId="b4ac7e353c3de4a5" providerId="LiveId" clId="{B0A19A5A-B841-4995-BAA4-88EBD64B7DF2}" dt="2021-11-07T15:08:57.275" v="7" actId="14100"/>
          <ac:spMkLst>
            <pc:docMk/>
            <pc:sldMk cId="2721051164" sldId="538"/>
            <ac:spMk id="10" creationId="{DF1517E3-D940-4D85-9AA6-282A59FEC66F}"/>
          </ac:spMkLst>
        </pc:spChg>
        <pc:spChg chg="add mod">
          <ac:chgData name="Diego Morán" userId="b4ac7e353c3de4a5" providerId="LiveId" clId="{B0A19A5A-B841-4995-BAA4-88EBD64B7DF2}" dt="2021-11-07T15:10:00.188" v="14" actId="1076"/>
          <ac:spMkLst>
            <pc:docMk/>
            <pc:sldMk cId="2721051164" sldId="538"/>
            <ac:spMk id="11" creationId="{BA08A99A-DDEF-4CCD-81B8-120914CB6A7C}"/>
          </ac:spMkLst>
        </pc:spChg>
        <pc:graphicFrameChg chg="add mod">
          <ac:chgData name="Diego Morán" userId="b4ac7e353c3de4a5" providerId="LiveId" clId="{B0A19A5A-B841-4995-BAA4-88EBD64B7DF2}" dt="2021-11-07T02:26:54.855" v="3" actId="1076"/>
          <ac:graphicFrameMkLst>
            <pc:docMk/>
            <pc:sldMk cId="2721051164" sldId="538"/>
            <ac:graphicFrameMk id="2" creationId="{E54CA616-CE88-40B3-B787-EDE96FC87F8A}"/>
          </ac:graphicFrameMkLst>
        </pc:graphicFrameChg>
        <pc:picChg chg="add mod modCrop">
          <ac:chgData name="Diego Morán" userId="b4ac7e353c3de4a5" providerId="LiveId" clId="{B0A19A5A-B841-4995-BAA4-88EBD64B7DF2}" dt="2021-11-07T15:22:28.971" v="23" actId="732"/>
          <ac:picMkLst>
            <pc:docMk/>
            <pc:sldMk cId="2721051164" sldId="538"/>
            <ac:picMk id="6" creationId="{2A48A2AC-3850-44AF-8E0B-4A66127D721D}"/>
          </ac:picMkLst>
        </pc:picChg>
      </pc:sldChg>
      <pc:sldChg chg="addSp delSp modSp add mod delAnim modAnim">
        <pc:chgData name="Diego Morán" userId="b4ac7e353c3de4a5" providerId="LiveId" clId="{B0A19A5A-B841-4995-BAA4-88EBD64B7DF2}" dt="2021-11-07T15:27:38.136" v="313" actId="1036"/>
        <pc:sldMkLst>
          <pc:docMk/>
          <pc:sldMk cId="1611876281" sldId="539"/>
        </pc:sldMkLst>
        <pc:spChg chg="del mod">
          <ac:chgData name="Diego Morán" userId="b4ac7e353c3de4a5" providerId="LiveId" clId="{B0A19A5A-B841-4995-BAA4-88EBD64B7DF2}" dt="2021-11-07T15:23:44.971" v="45"/>
          <ac:spMkLst>
            <pc:docMk/>
            <pc:sldMk cId="1611876281" sldId="539"/>
            <ac:spMk id="9" creationId="{F8E6C5A8-81D6-4BD8-80C7-BABDE83B9D3A}"/>
          </ac:spMkLst>
        </pc:spChg>
        <pc:spChg chg="mod">
          <ac:chgData name="Diego Morán" userId="b4ac7e353c3de4a5" providerId="LiveId" clId="{B0A19A5A-B841-4995-BAA4-88EBD64B7DF2}" dt="2021-11-07T15:25:55.199" v="174" actId="113"/>
          <ac:spMkLst>
            <pc:docMk/>
            <pc:sldMk cId="1611876281" sldId="539"/>
            <ac:spMk id="10" creationId="{DF1517E3-D940-4D85-9AA6-282A59FEC66F}"/>
          </ac:spMkLst>
        </pc:spChg>
        <pc:spChg chg="mod">
          <ac:chgData name="Diego Morán" userId="b4ac7e353c3de4a5" providerId="LiveId" clId="{B0A19A5A-B841-4995-BAA4-88EBD64B7DF2}" dt="2021-11-07T15:26:17.302" v="176" actId="1076"/>
          <ac:spMkLst>
            <pc:docMk/>
            <pc:sldMk cId="1611876281" sldId="539"/>
            <ac:spMk id="11" creationId="{BA08A99A-DDEF-4CCD-81B8-120914CB6A7C}"/>
          </ac:spMkLst>
        </pc:spChg>
        <pc:graphicFrameChg chg="mod modGraphic">
          <ac:chgData name="Diego Morán" userId="b4ac7e353c3de4a5" providerId="LiveId" clId="{B0A19A5A-B841-4995-BAA4-88EBD64B7DF2}" dt="2021-11-07T15:24:09.386" v="55" actId="20577"/>
          <ac:graphicFrameMkLst>
            <pc:docMk/>
            <pc:sldMk cId="1611876281" sldId="539"/>
            <ac:graphicFrameMk id="2" creationId="{E54CA616-CE88-40B3-B787-EDE96FC87F8A}"/>
          </ac:graphicFrameMkLst>
        </pc:graphicFrameChg>
        <pc:picChg chg="del">
          <ac:chgData name="Diego Morán" userId="b4ac7e353c3de4a5" providerId="LiveId" clId="{B0A19A5A-B841-4995-BAA4-88EBD64B7DF2}" dt="2021-11-07T15:24:26.710" v="95" actId="478"/>
          <ac:picMkLst>
            <pc:docMk/>
            <pc:sldMk cId="1611876281" sldId="539"/>
            <ac:picMk id="6" creationId="{2A48A2AC-3850-44AF-8E0B-4A66127D721D}"/>
          </ac:picMkLst>
        </pc:picChg>
        <pc:picChg chg="add mod">
          <ac:chgData name="Diego Morán" userId="b4ac7e353c3de4a5" providerId="LiveId" clId="{B0A19A5A-B841-4995-BAA4-88EBD64B7DF2}" dt="2021-11-07T15:26:47.212" v="180" actId="1076"/>
          <ac:picMkLst>
            <pc:docMk/>
            <pc:sldMk cId="1611876281" sldId="539"/>
            <ac:picMk id="17" creationId="{3B6329F0-344D-4240-8C08-F04504C107B1}"/>
          </ac:picMkLst>
        </pc:picChg>
        <pc:cxnChg chg="add del mod">
          <ac:chgData name="Diego Morán" userId="b4ac7e353c3de4a5" providerId="LiveId" clId="{B0A19A5A-B841-4995-BAA4-88EBD64B7DF2}" dt="2021-11-07T15:23:54.573" v="47" actId="478"/>
          <ac:cxnSpMkLst>
            <pc:docMk/>
            <pc:sldMk cId="1611876281" sldId="539"/>
            <ac:cxnSpMk id="4" creationId="{CB8ECB76-4614-4FD5-B10F-07069285BD0C}"/>
          </ac:cxnSpMkLst>
        </pc:cxnChg>
        <pc:cxnChg chg="add mod">
          <ac:chgData name="Diego Morán" userId="b4ac7e353c3de4a5" providerId="LiveId" clId="{B0A19A5A-B841-4995-BAA4-88EBD64B7DF2}" dt="2021-11-07T15:24:15.039" v="61" actId="1035"/>
          <ac:cxnSpMkLst>
            <pc:docMk/>
            <pc:sldMk cId="1611876281" sldId="539"/>
            <ac:cxnSpMk id="14" creationId="{54A060DC-0180-4F45-93BF-EC47B74F9E2A}"/>
          </ac:cxnSpMkLst>
        </pc:cxnChg>
        <pc:cxnChg chg="add mod">
          <ac:chgData name="Diego Morán" userId="b4ac7e353c3de4a5" providerId="LiveId" clId="{B0A19A5A-B841-4995-BAA4-88EBD64B7DF2}" dt="2021-11-07T15:24:21.733" v="94" actId="1037"/>
          <ac:cxnSpMkLst>
            <pc:docMk/>
            <pc:sldMk cId="1611876281" sldId="539"/>
            <ac:cxnSpMk id="15" creationId="{0DFFF2FC-FD1A-4645-9FFA-89A094732564}"/>
          </ac:cxnSpMkLst>
        </pc:cxnChg>
        <pc:cxnChg chg="add mod">
          <ac:chgData name="Diego Morán" userId="b4ac7e353c3de4a5" providerId="LiveId" clId="{B0A19A5A-B841-4995-BAA4-88EBD64B7DF2}" dt="2021-11-07T15:27:26.154" v="226" actId="1038"/>
          <ac:cxnSpMkLst>
            <pc:docMk/>
            <pc:sldMk cId="1611876281" sldId="539"/>
            <ac:cxnSpMk id="18" creationId="{F7268DFA-DD74-44C5-8AF8-E0B6CC8569AC}"/>
          </ac:cxnSpMkLst>
        </pc:cxnChg>
        <pc:cxnChg chg="add mod">
          <ac:chgData name="Diego Morán" userId="b4ac7e353c3de4a5" providerId="LiveId" clId="{B0A19A5A-B841-4995-BAA4-88EBD64B7DF2}" dt="2021-11-07T15:27:32.688" v="273" actId="1038"/>
          <ac:cxnSpMkLst>
            <pc:docMk/>
            <pc:sldMk cId="1611876281" sldId="539"/>
            <ac:cxnSpMk id="19" creationId="{934F5A79-B051-448B-B1A3-61C8A4D812BB}"/>
          </ac:cxnSpMkLst>
        </pc:cxnChg>
        <pc:cxnChg chg="add mod">
          <ac:chgData name="Diego Morán" userId="b4ac7e353c3de4a5" providerId="LiveId" clId="{B0A19A5A-B841-4995-BAA4-88EBD64B7DF2}" dt="2021-11-07T15:27:38.136" v="313" actId="1036"/>
          <ac:cxnSpMkLst>
            <pc:docMk/>
            <pc:sldMk cId="1611876281" sldId="539"/>
            <ac:cxnSpMk id="20" creationId="{6240E364-B879-446C-9CF1-7D67C456B295}"/>
          </ac:cxnSpMkLst>
        </pc:cxnChg>
      </pc:sldChg>
      <pc:sldChg chg="addSp delSp modSp add mod delAnim">
        <pc:chgData name="Diego Morán" userId="b4ac7e353c3de4a5" providerId="LiveId" clId="{B0A19A5A-B841-4995-BAA4-88EBD64B7DF2}" dt="2021-11-07T15:32:56.735" v="378" actId="1076"/>
        <pc:sldMkLst>
          <pc:docMk/>
          <pc:sldMk cId="1725212343" sldId="540"/>
        </pc:sldMkLst>
        <pc:spChg chg="del">
          <ac:chgData name="Diego Morán" userId="b4ac7e353c3de4a5" providerId="LiveId" clId="{B0A19A5A-B841-4995-BAA4-88EBD64B7DF2}" dt="2021-11-07T15:28:28.286" v="341" actId="478"/>
          <ac:spMkLst>
            <pc:docMk/>
            <pc:sldMk cId="1725212343" sldId="540"/>
            <ac:spMk id="10" creationId="{DF1517E3-D940-4D85-9AA6-282A59FEC66F}"/>
          </ac:spMkLst>
        </pc:spChg>
        <pc:spChg chg="del">
          <ac:chgData name="Diego Morán" userId="b4ac7e353c3de4a5" providerId="LiveId" clId="{B0A19A5A-B841-4995-BAA4-88EBD64B7DF2}" dt="2021-11-07T15:28:33.511" v="343" actId="478"/>
          <ac:spMkLst>
            <pc:docMk/>
            <pc:sldMk cId="1725212343" sldId="540"/>
            <ac:spMk id="11" creationId="{BA08A99A-DDEF-4CCD-81B8-120914CB6A7C}"/>
          </ac:spMkLst>
        </pc:spChg>
        <pc:spChg chg="add mod">
          <ac:chgData name="Diego Morán" userId="b4ac7e353c3de4a5" providerId="LiveId" clId="{B0A19A5A-B841-4995-BAA4-88EBD64B7DF2}" dt="2021-11-07T15:31:47.181" v="369" actId="20577"/>
          <ac:spMkLst>
            <pc:docMk/>
            <pc:sldMk cId="1725212343" sldId="540"/>
            <ac:spMk id="16" creationId="{C9C777F4-F6B8-4824-9D9F-75269FACEE30}"/>
          </ac:spMkLst>
        </pc:spChg>
        <pc:spChg chg="add mod">
          <ac:chgData name="Diego Morán" userId="b4ac7e353c3de4a5" providerId="LiveId" clId="{B0A19A5A-B841-4995-BAA4-88EBD64B7DF2}" dt="2021-11-07T15:32:30.482" v="374" actId="113"/>
          <ac:spMkLst>
            <pc:docMk/>
            <pc:sldMk cId="1725212343" sldId="540"/>
            <ac:spMk id="21" creationId="{130BEFBF-DF40-4D3A-A2A5-95D9B3B0CDED}"/>
          </ac:spMkLst>
        </pc:spChg>
        <pc:graphicFrameChg chg="modGraphic">
          <ac:chgData name="Diego Morán" userId="b4ac7e353c3de4a5" providerId="LiveId" clId="{B0A19A5A-B841-4995-BAA4-88EBD64B7DF2}" dt="2021-11-07T15:28:11.206" v="340" actId="20577"/>
          <ac:graphicFrameMkLst>
            <pc:docMk/>
            <pc:sldMk cId="1725212343" sldId="540"/>
            <ac:graphicFrameMk id="2" creationId="{E54CA616-CE88-40B3-B787-EDE96FC87F8A}"/>
          </ac:graphicFrameMkLst>
        </pc:graphicFrameChg>
        <pc:picChg chg="add mod">
          <ac:chgData name="Diego Morán" userId="b4ac7e353c3de4a5" providerId="LiveId" clId="{B0A19A5A-B841-4995-BAA4-88EBD64B7DF2}" dt="2021-11-07T15:32:56.735" v="378" actId="1076"/>
          <ac:picMkLst>
            <pc:docMk/>
            <pc:sldMk cId="1725212343" sldId="540"/>
            <ac:picMk id="9" creationId="{8C638079-ECDE-4664-84DD-F2A063DAF1A2}"/>
          </ac:picMkLst>
        </pc:picChg>
        <pc:picChg chg="del">
          <ac:chgData name="Diego Morán" userId="b4ac7e353c3de4a5" providerId="LiveId" clId="{B0A19A5A-B841-4995-BAA4-88EBD64B7DF2}" dt="2021-11-07T15:28:31.762" v="342" actId="478"/>
          <ac:picMkLst>
            <pc:docMk/>
            <pc:sldMk cId="1725212343" sldId="540"/>
            <ac:picMk id="17" creationId="{3B6329F0-344D-4240-8C08-F04504C107B1}"/>
          </ac:picMkLst>
        </pc:picChg>
      </pc:sldChg>
      <pc:sldChg chg="addSp delSp modSp add mod">
        <pc:chgData name="Diego Morán" userId="b4ac7e353c3de4a5" providerId="LiveId" clId="{B0A19A5A-B841-4995-BAA4-88EBD64B7DF2}" dt="2021-11-07T15:44:35.020" v="416" actId="14100"/>
        <pc:sldMkLst>
          <pc:docMk/>
          <pc:sldMk cId="2335188029" sldId="541"/>
        </pc:sldMkLst>
        <pc:spChg chg="del">
          <ac:chgData name="Diego Morán" userId="b4ac7e353c3de4a5" providerId="LiveId" clId="{B0A19A5A-B841-4995-BAA4-88EBD64B7DF2}" dt="2021-11-07T15:37:06.984" v="403" actId="478"/>
          <ac:spMkLst>
            <pc:docMk/>
            <pc:sldMk cId="2335188029" sldId="541"/>
            <ac:spMk id="16" creationId="{C9C777F4-F6B8-4824-9D9F-75269FACEE30}"/>
          </ac:spMkLst>
        </pc:spChg>
        <pc:spChg chg="del">
          <ac:chgData name="Diego Morán" userId="b4ac7e353c3de4a5" providerId="LiveId" clId="{B0A19A5A-B841-4995-BAA4-88EBD64B7DF2}" dt="2021-11-07T15:37:12.643" v="405" actId="478"/>
          <ac:spMkLst>
            <pc:docMk/>
            <pc:sldMk cId="2335188029" sldId="541"/>
            <ac:spMk id="21" creationId="{130BEFBF-DF40-4D3A-A2A5-95D9B3B0CDED}"/>
          </ac:spMkLst>
        </pc:spChg>
        <pc:graphicFrameChg chg="modGraphic">
          <ac:chgData name="Diego Morán" userId="b4ac7e353c3de4a5" providerId="LiveId" clId="{B0A19A5A-B841-4995-BAA4-88EBD64B7DF2}" dt="2021-11-07T15:37:00.319" v="402" actId="20577"/>
          <ac:graphicFrameMkLst>
            <pc:docMk/>
            <pc:sldMk cId="2335188029" sldId="541"/>
            <ac:graphicFrameMk id="2" creationId="{E54CA616-CE88-40B3-B787-EDE96FC87F8A}"/>
          </ac:graphicFrameMkLst>
        </pc:graphicFrameChg>
        <pc:picChg chg="add mod modCrop">
          <ac:chgData name="Diego Morán" userId="b4ac7e353c3de4a5" providerId="LiveId" clId="{B0A19A5A-B841-4995-BAA4-88EBD64B7DF2}" dt="2021-11-07T15:42:41.861" v="409" actId="14100"/>
          <ac:picMkLst>
            <pc:docMk/>
            <pc:sldMk cId="2335188029" sldId="541"/>
            <ac:picMk id="4" creationId="{8129F8EA-664C-4445-9647-2AE1A8DDB531}"/>
          </ac:picMkLst>
        </pc:picChg>
        <pc:picChg chg="del">
          <ac:chgData name="Diego Morán" userId="b4ac7e353c3de4a5" providerId="LiveId" clId="{B0A19A5A-B841-4995-BAA4-88EBD64B7DF2}" dt="2021-11-07T15:37:08.285" v="404" actId="478"/>
          <ac:picMkLst>
            <pc:docMk/>
            <pc:sldMk cId="2335188029" sldId="541"/>
            <ac:picMk id="9" creationId="{8C638079-ECDE-4664-84DD-F2A063DAF1A2}"/>
          </ac:picMkLst>
        </pc:picChg>
        <pc:picChg chg="add del mod">
          <ac:chgData name="Diego Morán" userId="b4ac7e353c3de4a5" providerId="LiveId" clId="{B0A19A5A-B841-4995-BAA4-88EBD64B7DF2}" dt="2021-11-07T15:43:47.151" v="413" actId="478"/>
          <ac:picMkLst>
            <pc:docMk/>
            <pc:sldMk cId="2335188029" sldId="541"/>
            <ac:picMk id="10" creationId="{15FE0BC6-3739-41D5-8FD1-1F3259F804F7}"/>
          </ac:picMkLst>
        </pc:picChg>
        <pc:picChg chg="add mod">
          <ac:chgData name="Diego Morán" userId="b4ac7e353c3de4a5" providerId="LiveId" clId="{B0A19A5A-B841-4995-BAA4-88EBD64B7DF2}" dt="2021-11-07T15:44:35.020" v="416" actId="14100"/>
          <ac:picMkLst>
            <pc:docMk/>
            <pc:sldMk cId="2335188029" sldId="541"/>
            <ac:picMk id="12" creationId="{3A1873E3-44DE-4F54-9E93-74CE6A4DCC7B}"/>
          </ac:picMkLst>
        </pc:picChg>
      </pc:sldChg>
      <pc:sldChg chg="addSp delSp modSp add mod">
        <pc:chgData name="Diego Morán" userId="b4ac7e353c3de4a5" providerId="LiveId" clId="{B0A19A5A-B841-4995-BAA4-88EBD64B7DF2}" dt="2021-11-07T16:39:54.136" v="464"/>
        <pc:sldMkLst>
          <pc:docMk/>
          <pc:sldMk cId="1824325496" sldId="542"/>
        </pc:sldMkLst>
        <pc:spChg chg="mod">
          <ac:chgData name="Diego Morán" userId="b4ac7e353c3de4a5" providerId="LiveId" clId="{B0A19A5A-B841-4995-BAA4-88EBD64B7DF2}" dt="2021-11-07T15:50:12.292" v="429"/>
          <ac:spMkLst>
            <pc:docMk/>
            <pc:sldMk cId="1824325496" sldId="542"/>
            <ac:spMk id="8" creationId="{D7C1DD53-F6BE-4FDB-8BD2-4F4AE313DB74}"/>
          </ac:spMkLst>
        </pc:spChg>
        <pc:spChg chg="add mod">
          <ac:chgData name="Diego Morán" userId="b4ac7e353c3de4a5" providerId="LiveId" clId="{B0A19A5A-B841-4995-BAA4-88EBD64B7DF2}" dt="2021-11-07T16:39:54.136" v="464"/>
          <ac:spMkLst>
            <pc:docMk/>
            <pc:sldMk cId="1824325496" sldId="542"/>
            <ac:spMk id="16" creationId="{0C753711-982E-41DB-A274-1EB31E860017}"/>
          </ac:spMkLst>
        </pc:spChg>
        <pc:graphicFrameChg chg="del">
          <ac:chgData name="Diego Morán" userId="b4ac7e353c3de4a5" providerId="LiveId" clId="{B0A19A5A-B841-4995-BAA4-88EBD64B7DF2}" dt="2021-11-07T15:44:51.813" v="420" actId="478"/>
          <ac:graphicFrameMkLst>
            <pc:docMk/>
            <pc:sldMk cId="1824325496" sldId="542"/>
            <ac:graphicFrameMk id="2" creationId="{E54CA616-CE88-40B3-B787-EDE96FC87F8A}"/>
          </ac:graphicFrameMkLst>
        </pc:graphicFrameChg>
        <pc:picChg chg="del">
          <ac:chgData name="Diego Morán" userId="b4ac7e353c3de4a5" providerId="LiveId" clId="{B0A19A5A-B841-4995-BAA4-88EBD64B7DF2}" dt="2021-11-07T15:44:47.146" v="418" actId="478"/>
          <ac:picMkLst>
            <pc:docMk/>
            <pc:sldMk cId="1824325496" sldId="542"/>
            <ac:picMk id="4" creationId="{8129F8EA-664C-4445-9647-2AE1A8DDB531}"/>
          </ac:picMkLst>
        </pc:picChg>
        <pc:picChg chg="del">
          <ac:chgData name="Diego Morán" userId="b4ac7e353c3de4a5" providerId="LiveId" clId="{B0A19A5A-B841-4995-BAA4-88EBD64B7DF2}" dt="2021-11-07T15:44:48.753" v="419" actId="478"/>
          <ac:picMkLst>
            <pc:docMk/>
            <pc:sldMk cId="1824325496" sldId="542"/>
            <ac:picMk id="12" creationId="{3A1873E3-44DE-4F54-9E93-74CE6A4DCC7B}"/>
          </ac:picMkLst>
        </pc:picChg>
        <pc:cxnChg chg="del">
          <ac:chgData name="Diego Morán" userId="b4ac7e353c3de4a5" providerId="LiveId" clId="{B0A19A5A-B841-4995-BAA4-88EBD64B7DF2}" dt="2021-11-07T15:44:59.976" v="425" actId="478"/>
          <ac:cxnSpMkLst>
            <pc:docMk/>
            <pc:sldMk cId="1824325496" sldId="542"/>
            <ac:cxnSpMk id="14" creationId="{54A060DC-0180-4F45-93BF-EC47B74F9E2A}"/>
          </ac:cxnSpMkLst>
        </pc:cxnChg>
        <pc:cxnChg chg="del">
          <ac:chgData name="Diego Morán" userId="b4ac7e353c3de4a5" providerId="LiveId" clId="{B0A19A5A-B841-4995-BAA4-88EBD64B7DF2}" dt="2021-11-07T15:44:58.698" v="424" actId="478"/>
          <ac:cxnSpMkLst>
            <pc:docMk/>
            <pc:sldMk cId="1824325496" sldId="542"/>
            <ac:cxnSpMk id="15" creationId="{0DFFF2FC-FD1A-4645-9FFA-89A094732564}"/>
          </ac:cxnSpMkLst>
        </pc:cxnChg>
        <pc:cxnChg chg="del">
          <ac:chgData name="Diego Morán" userId="b4ac7e353c3de4a5" providerId="LiveId" clId="{B0A19A5A-B841-4995-BAA4-88EBD64B7DF2}" dt="2021-11-07T15:44:53.319" v="421" actId="478"/>
          <ac:cxnSpMkLst>
            <pc:docMk/>
            <pc:sldMk cId="1824325496" sldId="542"/>
            <ac:cxnSpMk id="18" creationId="{F7268DFA-DD74-44C5-8AF8-E0B6CC8569AC}"/>
          </ac:cxnSpMkLst>
        </pc:cxnChg>
        <pc:cxnChg chg="del">
          <ac:chgData name="Diego Morán" userId="b4ac7e353c3de4a5" providerId="LiveId" clId="{B0A19A5A-B841-4995-BAA4-88EBD64B7DF2}" dt="2021-11-07T15:44:54.814" v="422" actId="478"/>
          <ac:cxnSpMkLst>
            <pc:docMk/>
            <pc:sldMk cId="1824325496" sldId="542"/>
            <ac:cxnSpMk id="19" creationId="{934F5A79-B051-448B-B1A3-61C8A4D812BB}"/>
          </ac:cxnSpMkLst>
        </pc:cxnChg>
        <pc:cxnChg chg="del">
          <ac:chgData name="Diego Morán" userId="b4ac7e353c3de4a5" providerId="LiveId" clId="{B0A19A5A-B841-4995-BAA4-88EBD64B7DF2}" dt="2021-11-07T15:44:56.994" v="423" actId="478"/>
          <ac:cxnSpMkLst>
            <pc:docMk/>
            <pc:sldMk cId="1824325496" sldId="542"/>
            <ac:cxnSpMk id="20" creationId="{6240E364-B879-446C-9CF1-7D67C456B295}"/>
          </ac:cxnSpMkLst>
        </pc:cxnChg>
      </pc:sldChg>
      <pc:sldChg chg="modSp add mod">
        <pc:chgData name="Diego Morán" userId="b4ac7e353c3de4a5" providerId="LiveId" clId="{B0A19A5A-B841-4995-BAA4-88EBD64B7DF2}" dt="2021-11-07T17:09:38.026" v="606" actId="113"/>
        <pc:sldMkLst>
          <pc:docMk/>
          <pc:sldMk cId="665178945" sldId="543"/>
        </pc:sldMkLst>
        <pc:spChg chg="mod">
          <ac:chgData name="Diego Morán" userId="b4ac7e353c3de4a5" providerId="LiveId" clId="{B0A19A5A-B841-4995-BAA4-88EBD64B7DF2}" dt="2021-11-07T17:09:38.026" v="606" actId="113"/>
          <ac:spMkLst>
            <pc:docMk/>
            <pc:sldMk cId="665178945" sldId="543"/>
            <ac:spMk id="16" creationId="{0C753711-982E-41DB-A274-1EB31E860017}"/>
          </ac:spMkLst>
        </pc:spChg>
      </pc:sldChg>
      <pc:sldChg chg="addSp delSp modSp add mod">
        <pc:chgData name="Diego Morán" userId="b4ac7e353c3de4a5" providerId="LiveId" clId="{B0A19A5A-B841-4995-BAA4-88EBD64B7DF2}" dt="2021-11-07T17:39:16.482" v="620" actId="1076"/>
        <pc:sldMkLst>
          <pc:docMk/>
          <pc:sldMk cId="2331592940" sldId="544"/>
        </pc:sldMkLst>
        <pc:spChg chg="mod">
          <ac:chgData name="Diego Morán" userId="b4ac7e353c3de4a5" providerId="LiveId" clId="{B0A19A5A-B841-4995-BAA4-88EBD64B7DF2}" dt="2021-11-07T17:10:10.940" v="607" actId="6549"/>
          <ac:spMkLst>
            <pc:docMk/>
            <pc:sldMk cId="2331592940" sldId="544"/>
            <ac:spMk id="16" creationId="{0C753711-982E-41DB-A274-1EB31E860017}"/>
          </ac:spMkLst>
        </pc:spChg>
        <pc:picChg chg="add mod">
          <ac:chgData name="Diego Morán" userId="b4ac7e353c3de4a5" providerId="LiveId" clId="{B0A19A5A-B841-4995-BAA4-88EBD64B7DF2}" dt="2021-11-07T17:10:24.425" v="610" actId="1076"/>
          <ac:picMkLst>
            <pc:docMk/>
            <pc:sldMk cId="2331592940" sldId="544"/>
            <ac:picMk id="2" creationId="{B8F7ACA0-AD38-49AD-AE00-54E8D89CB7A9}"/>
          </ac:picMkLst>
        </pc:picChg>
        <pc:picChg chg="add del">
          <ac:chgData name="Diego Morán" userId="b4ac7e353c3de4a5" providerId="LiveId" clId="{B0A19A5A-B841-4995-BAA4-88EBD64B7DF2}" dt="2021-11-07T17:12:22.639" v="612" actId="478"/>
          <ac:picMkLst>
            <pc:docMk/>
            <pc:sldMk cId="2331592940" sldId="544"/>
            <ac:picMk id="3" creationId="{EC05091E-0540-41ED-8CA0-4B6A205267F1}"/>
          </ac:picMkLst>
        </pc:picChg>
        <pc:picChg chg="add del">
          <ac:chgData name="Diego Morán" userId="b4ac7e353c3de4a5" providerId="LiveId" clId="{B0A19A5A-B841-4995-BAA4-88EBD64B7DF2}" dt="2021-11-07T17:38:13.400" v="614" actId="478"/>
          <ac:picMkLst>
            <pc:docMk/>
            <pc:sldMk cId="2331592940" sldId="544"/>
            <ac:picMk id="4" creationId="{7FC5F3C9-2CA6-4A56-8D71-474E5537FF0D}"/>
          </ac:picMkLst>
        </pc:picChg>
        <pc:picChg chg="add del mod">
          <ac:chgData name="Diego Morán" userId="b4ac7e353c3de4a5" providerId="LiveId" clId="{B0A19A5A-B841-4995-BAA4-88EBD64B7DF2}" dt="2021-11-07T17:38:38.029" v="616" actId="478"/>
          <ac:picMkLst>
            <pc:docMk/>
            <pc:sldMk cId="2331592940" sldId="544"/>
            <ac:picMk id="9" creationId="{C11FC521-FC6B-47C6-8476-61A2AC9908AC}"/>
          </ac:picMkLst>
        </pc:picChg>
        <pc:picChg chg="add mod">
          <ac:chgData name="Diego Morán" userId="b4ac7e353c3de4a5" providerId="LiveId" clId="{B0A19A5A-B841-4995-BAA4-88EBD64B7DF2}" dt="2021-11-07T17:39:16.482" v="620" actId="1076"/>
          <ac:picMkLst>
            <pc:docMk/>
            <pc:sldMk cId="2331592940" sldId="544"/>
            <ac:picMk id="11" creationId="{01884F65-E598-48CA-80EA-E24E8C923684}"/>
          </ac:picMkLst>
        </pc:picChg>
      </pc:sldChg>
      <pc:sldChg chg="addSp delSp modSp add mod">
        <pc:chgData name="Diego Morán" userId="b4ac7e353c3de4a5" providerId="LiveId" clId="{B0A19A5A-B841-4995-BAA4-88EBD64B7DF2}" dt="2021-11-07T17:47:04.042" v="629" actId="1076"/>
        <pc:sldMkLst>
          <pc:docMk/>
          <pc:sldMk cId="2155080962" sldId="545"/>
        </pc:sldMkLst>
        <pc:picChg chg="del">
          <ac:chgData name="Diego Morán" userId="b4ac7e353c3de4a5" providerId="LiveId" clId="{B0A19A5A-B841-4995-BAA4-88EBD64B7DF2}" dt="2021-11-07T17:39:52.573" v="622" actId="478"/>
          <ac:picMkLst>
            <pc:docMk/>
            <pc:sldMk cId="2155080962" sldId="545"/>
            <ac:picMk id="2" creationId="{B8F7ACA0-AD38-49AD-AE00-54E8D89CB7A9}"/>
          </ac:picMkLst>
        </pc:picChg>
        <pc:picChg chg="add mod">
          <ac:chgData name="Diego Morán" userId="b4ac7e353c3de4a5" providerId="LiveId" clId="{B0A19A5A-B841-4995-BAA4-88EBD64B7DF2}" dt="2021-11-07T17:47:04.042" v="629" actId="1076"/>
          <ac:picMkLst>
            <pc:docMk/>
            <pc:sldMk cId="2155080962" sldId="545"/>
            <ac:picMk id="4" creationId="{59291340-186B-487D-B74C-2376D2B34CE4}"/>
          </ac:picMkLst>
        </pc:picChg>
        <pc:picChg chg="del">
          <ac:chgData name="Diego Morán" userId="b4ac7e353c3de4a5" providerId="LiveId" clId="{B0A19A5A-B841-4995-BAA4-88EBD64B7DF2}" dt="2021-11-07T17:39:53.690" v="623" actId="478"/>
          <ac:picMkLst>
            <pc:docMk/>
            <pc:sldMk cId="2155080962" sldId="545"/>
            <ac:picMk id="11" creationId="{01884F65-E598-48CA-80EA-E24E8C923684}"/>
          </ac:picMkLst>
        </pc:picChg>
      </pc:sldChg>
      <pc:sldChg chg="add del">
        <pc:chgData name="Diego Morán" userId="b4ac7e353c3de4a5" providerId="LiveId" clId="{B0A19A5A-B841-4995-BAA4-88EBD64B7DF2}" dt="2021-11-07T16:48:43.805" v="484"/>
        <pc:sldMkLst>
          <pc:docMk/>
          <pc:sldMk cId="3423971230" sldId="545"/>
        </pc:sldMkLst>
      </pc:sldChg>
      <pc:sldChg chg="addSp delSp modSp add mod">
        <pc:chgData name="Diego Morán" userId="b4ac7e353c3de4a5" providerId="LiveId" clId="{B0A19A5A-B841-4995-BAA4-88EBD64B7DF2}" dt="2021-11-07T17:47:55.298" v="664" actId="1076"/>
        <pc:sldMkLst>
          <pc:docMk/>
          <pc:sldMk cId="1348823214" sldId="546"/>
        </pc:sldMkLst>
        <pc:spChg chg="mod">
          <ac:chgData name="Diego Morán" userId="b4ac7e353c3de4a5" providerId="LiveId" clId="{B0A19A5A-B841-4995-BAA4-88EBD64B7DF2}" dt="2021-11-07T17:47:21.229" v="657" actId="20577"/>
          <ac:spMkLst>
            <pc:docMk/>
            <pc:sldMk cId="1348823214" sldId="546"/>
            <ac:spMk id="8" creationId="{D7C1DD53-F6BE-4FDB-8BD2-4F4AE313DB74}"/>
          </ac:spMkLst>
        </pc:spChg>
        <pc:spChg chg="add mod">
          <ac:chgData name="Diego Morán" userId="b4ac7e353c3de4a5" providerId="LiveId" clId="{B0A19A5A-B841-4995-BAA4-88EBD64B7DF2}" dt="2021-11-07T17:47:51.995" v="663" actId="1076"/>
          <ac:spMkLst>
            <pc:docMk/>
            <pc:sldMk cId="1348823214" sldId="546"/>
            <ac:spMk id="9" creationId="{9323D269-E4D8-48E3-B504-78A1FB6FA304}"/>
          </ac:spMkLst>
        </pc:spChg>
        <pc:spChg chg="add mod">
          <ac:chgData name="Diego Morán" userId="b4ac7e353c3de4a5" providerId="LiveId" clId="{B0A19A5A-B841-4995-BAA4-88EBD64B7DF2}" dt="2021-11-07T17:47:55.298" v="664" actId="1076"/>
          <ac:spMkLst>
            <pc:docMk/>
            <pc:sldMk cId="1348823214" sldId="546"/>
            <ac:spMk id="10" creationId="{7B217CAC-275F-4AF6-8C88-BE4E2947535B}"/>
          </ac:spMkLst>
        </pc:spChg>
        <pc:picChg chg="del">
          <ac:chgData name="Diego Morán" userId="b4ac7e353c3de4a5" providerId="LiveId" clId="{B0A19A5A-B841-4995-BAA4-88EBD64B7DF2}" dt="2021-11-07T17:47:32.317" v="658" actId="478"/>
          <ac:picMkLst>
            <pc:docMk/>
            <pc:sldMk cId="1348823214" sldId="546"/>
            <ac:picMk id="4" creationId="{59291340-186B-487D-B74C-2376D2B34CE4}"/>
          </ac:picMkLst>
        </pc:picChg>
      </pc:sldChg>
      <pc:sldChg chg="addSp delSp modSp add mod">
        <pc:chgData name="Diego Morán" userId="b4ac7e353c3de4a5" providerId="LiveId" clId="{B0A19A5A-B841-4995-BAA4-88EBD64B7DF2}" dt="2021-11-07T17:54:38.926" v="706" actId="1076"/>
        <pc:sldMkLst>
          <pc:docMk/>
          <pc:sldMk cId="2035525038" sldId="547"/>
        </pc:sldMkLst>
        <pc:spChg chg="mod">
          <ac:chgData name="Diego Morán" userId="b4ac7e353c3de4a5" providerId="LiveId" clId="{B0A19A5A-B841-4995-BAA4-88EBD64B7DF2}" dt="2021-11-07T17:50:45.858" v="696" actId="20577"/>
          <ac:spMkLst>
            <pc:docMk/>
            <pc:sldMk cId="2035525038" sldId="547"/>
            <ac:spMk id="8" creationId="{D7C1DD53-F6BE-4FDB-8BD2-4F4AE313DB74}"/>
          </ac:spMkLst>
        </pc:spChg>
        <pc:spChg chg="mod">
          <ac:chgData name="Diego Morán" userId="b4ac7e353c3de4a5" providerId="LiveId" clId="{B0A19A5A-B841-4995-BAA4-88EBD64B7DF2}" dt="2021-11-07T17:52:22.025" v="697"/>
          <ac:spMkLst>
            <pc:docMk/>
            <pc:sldMk cId="2035525038" sldId="547"/>
            <ac:spMk id="9" creationId="{9323D269-E4D8-48E3-B504-78A1FB6FA304}"/>
          </ac:spMkLst>
        </pc:spChg>
        <pc:spChg chg="del">
          <ac:chgData name="Diego Morán" userId="b4ac7e353c3de4a5" providerId="LiveId" clId="{B0A19A5A-B841-4995-BAA4-88EBD64B7DF2}" dt="2021-11-07T17:52:24.967" v="698" actId="478"/>
          <ac:spMkLst>
            <pc:docMk/>
            <pc:sldMk cId="2035525038" sldId="547"/>
            <ac:spMk id="10" creationId="{7B217CAC-275F-4AF6-8C88-BE4E2947535B}"/>
          </ac:spMkLst>
        </pc:spChg>
        <pc:picChg chg="add mod">
          <ac:chgData name="Diego Morán" userId="b4ac7e353c3de4a5" providerId="LiveId" clId="{B0A19A5A-B841-4995-BAA4-88EBD64B7DF2}" dt="2021-11-07T17:54:38.926" v="706" actId="1076"/>
          <ac:picMkLst>
            <pc:docMk/>
            <pc:sldMk cId="2035525038" sldId="547"/>
            <ac:picMk id="3" creationId="{3FDCDE32-211F-4804-A416-0ECBD15F166A}"/>
          </ac:picMkLst>
        </pc:picChg>
        <pc:picChg chg="add mod">
          <ac:chgData name="Diego Morán" userId="b4ac7e353c3de4a5" providerId="LiveId" clId="{B0A19A5A-B841-4995-BAA4-88EBD64B7DF2}" dt="2021-11-07T17:54:33.815" v="705" actId="1076"/>
          <ac:picMkLst>
            <pc:docMk/>
            <pc:sldMk cId="2035525038" sldId="547"/>
            <ac:picMk id="11" creationId="{77CA02C0-F014-4753-8C97-DF1965F3115C}"/>
          </ac:picMkLst>
        </pc:picChg>
      </pc:sldChg>
      <pc:sldChg chg="addSp delSp modSp add mod">
        <pc:chgData name="Diego Morán" userId="b4ac7e353c3de4a5" providerId="LiveId" clId="{B0A19A5A-B841-4995-BAA4-88EBD64B7DF2}" dt="2021-11-07T18:01:05.098" v="727" actId="1076"/>
        <pc:sldMkLst>
          <pc:docMk/>
          <pc:sldMk cId="146005972" sldId="548"/>
        </pc:sldMkLst>
        <pc:spChg chg="mod">
          <ac:chgData name="Diego Morán" userId="b4ac7e353c3de4a5" providerId="LiveId" clId="{B0A19A5A-B841-4995-BAA4-88EBD64B7DF2}" dt="2021-11-07T17:55:39.472" v="719" actId="20577"/>
          <ac:spMkLst>
            <pc:docMk/>
            <pc:sldMk cId="146005972" sldId="548"/>
            <ac:spMk id="8" creationId="{D7C1DD53-F6BE-4FDB-8BD2-4F4AE313DB74}"/>
          </ac:spMkLst>
        </pc:spChg>
        <pc:spChg chg="mod">
          <ac:chgData name="Diego Morán" userId="b4ac7e353c3de4a5" providerId="LiveId" clId="{B0A19A5A-B841-4995-BAA4-88EBD64B7DF2}" dt="2021-11-07T17:59:25.793" v="725"/>
          <ac:spMkLst>
            <pc:docMk/>
            <pc:sldMk cId="146005972" sldId="548"/>
            <ac:spMk id="9" creationId="{9323D269-E4D8-48E3-B504-78A1FB6FA304}"/>
          </ac:spMkLst>
        </pc:spChg>
        <pc:picChg chg="add mod">
          <ac:chgData name="Diego Morán" userId="b4ac7e353c3de4a5" providerId="LiveId" clId="{B0A19A5A-B841-4995-BAA4-88EBD64B7DF2}" dt="2021-11-07T18:01:05.098" v="727" actId="1076"/>
          <ac:picMkLst>
            <pc:docMk/>
            <pc:sldMk cId="146005972" sldId="548"/>
            <ac:picMk id="2" creationId="{7F1CEEB1-F709-4BF7-9CC9-91A811C5E370}"/>
          </ac:picMkLst>
        </pc:picChg>
        <pc:picChg chg="del">
          <ac:chgData name="Diego Morán" userId="b4ac7e353c3de4a5" providerId="LiveId" clId="{B0A19A5A-B841-4995-BAA4-88EBD64B7DF2}" dt="2021-11-07T17:59:04.305" v="723" actId="478"/>
          <ac:picMkLst>
            <pc:docMk/>
            <pc:sldMk cId="146005972" sldId="548"/>
            <ac:picMk id="3" creationId="{3FDCDE32-211F-4804-A416-0ECBD15F166A}"/>
          </ac:picMkLst>
        </pc:picChg>
        <pc:picChg chg="del">
          <ac:chgData name="Diego Morán" userId="b4ac7e353c3de4a5" providerId="LiveId" clId="{B0A19A5A-B841-4995-BAA4-88EBD64B7DF2}" dt="2021-11-07T17:59:05.337" v="724" actId="478"/>
          <ac:picMkLst>
            <pc:docMk/>
            <pc:sldMk cId="146005972" sldId="548"/>
            <ac:picMk id="11" creationId="{77CA02C0-F014-4753-8C97-DF1965F3115C}"/>
          </ac:picMkLst>
        </pc:picChg>
      </pc:sldChg>
      <pc:sldChg chg="addSp delSp modSp add mod">
        <pc:chgData name="Diego Morán" userId="b4ac7e353c3de4a5" providerId="LiveId" clId="{B0A19A5A-B841-4995-BAA4-88EBD64B7DF2}" dt="2021-11-07T18:11:19.198" v="776" actId="1036"/>
        <pc:sldMkLst>
          <pc:docMk/>
          <pc:sldMk cId="3679696583" sldId="549"/>
        </pc:sldMkLst>
        <pc:spChg chg="mod">
          <ac:chgData name="Diego Morán" userId="b4ac7e353c3de4a5" providerId="LiveId" clId="{B0A19A5A-B841-4995-BAA4-88EBD64B7DF2}" dt="2021-11-07T18:02:37.084" v="730"/>
          <ac:spMkLst>
            <pc:docMk/>
            <pc:sldMk cId="3679696583" sldId="549"/>
            <ac:spMk id="8" creationId="{D7C1DD53-F6BE-4FDB-8BD2-4F4AE313DB74}"/>
          </ac:spMkLst>
        </pc:spChg>
        <pc:spChg chg="mod">
          <ac:chgData name="Diego Morán" userId="b4ac7e353c3de4a5" providerId="LiveId" clId="{B0A19A5A-B841-4995-BAA4-88EBD64B7DF2}" dt="2021-11-07T18:08:09.052" v="746" actId="1076"/>
          <ac:spMkLst>
            <pc:docMk/>
            <pc:sldMk cId="3679696583" sldId="549"/>
            <ac:spMk id="9" creationId="{9323D269-E4D8-48E3-B504-78A1FB6FA304}"/>
          </ac:spMkLst>
        </pc:spChg>
        <pc:picChg chg="del">
          <ac:chgData name="Diego Morán" userId="b4ac7e353c3de4a5" providerId="LiveId" clId="{B0A19A5A-B841-4995-BAA4-88EBD64B7DF2}" dt="2021-11-07T18:03:35.708" v="743" actId="478"/>
          <ac:picMkLst>
            <pc:docMk/>
            <pc:sldMk cId="3679696583" sldId="549"/>
            <ac:picMk id="2" creationId="{7F1CEEB1-F709-4BF7-9CC9-91A811C5E370}"/>
          </ac:picMkLst>
        </pc:picChg>
        <pc:picChg chg="add mod modCrop">
          <ac:chgData name="Diego Morán" userId="b4ac7e353c3de4a5" providerId="LiveId" clId="{B0A19A5A-B841-4995-BAA4-88EBD64B7DF2}" dt="2021-11-07T18:10:23.658" v="756" actId="732"/>
          <ac:picMkLst>
            <pc:docMk/>
            <pc:sldMk cId="3679696583" sldId="549"/>
            <ac:picMk id="4" creationId="{3114949A-7820-4E35-BB97-200CEBCC5446}"/>
          </ac:picMkLst>
        </pc:picChg>
        <pc:picChg chg="add mod modCrop">
          <ac:chgData name="Diego Morán" userId="b4ac7e353c3de4a5" providerId="LiveId" clId="{B0A19A5A-B841-4995-BAA4-88EBD64B7DF2}" dt="2021-11-07T18:11:19.198" v="776" actId="1036"/>
          <ac:picMkLst>
            <pc:docMk/>
            <pc:sldMk cId="3679696583" sldId="549"/>
            <ac:picMk id="10" creationId="{0F7DA16A-91B3-4E0B-9785-8B56186901F2}"/>
          </ac:picMkLst>
        </pc:picChg>
      </pc:sldChg>
      <pc:sldChg chg="addSp delSp modSp add mod modAnim">
        <pc:chgData name="Diego Morán" userId="b4ac7e353c3de4a5" providerId="LiveId" clId="{B0A19A5A-B841-4995-BAA4-88EBD64B7DF2}" dt="2021-11-07T18:19:02.601" v="846" actId="1076"/>
        <pc:sldMkLst>
          <pc:docMk/>
          <pc:sldMk cId="1111509948" sldId="550"/>
        </pc:sldMkLst>
        <pc:spChg chg="mod">
          <ac:chgData name="Diego Morán" userId="b4ac7e353c3de4a5" providerId="LiveId" clId="{B0A19A5A-B841-4995-BAA4-88EBD64B7DF2}" dt="2021-11-07T18:11:52.138" v="808" actId="20577"/>
          <ac:spMkLst>
            <pc:docMk/>
            <pc:sldMk cId="1111509948" sldId="550"/>
            <ac:spMk id="8" creationId="{D7C1DD53-F6BE-4FDB-8BD2-4F4AE313DB74}"/>
          </ac:spMkLst>
        </pc:spChg>
        <pc:spChg chg="mod">
          <ac:chgData name="Diego Morán" userId="b4ac7e353c3de4a5" providerId="LiveId" clId="{B0A19A5A-B841-4995-BAA4-88EBD64B7DF2}" dt="2021-11-07T18:12:08.968" v="814" actId="5793"/>
          <ac:spMkLst>
            <pc:docMk/>
            <pc:sldMk cId="1111509948" sldId="550"/>
            <ac:spMk id="9" creationId="{9323D269-E4D8-48E3-B504-78A1FB6FA304}"/>
          </ac:spMkLst>
        </pc:spChg>
        <pc:graphicFrameChg chg="add del mod">
          <ac:chgData name="Diego Morán" userId="b4ac7e353c3de4a5" providerId="LiveId" clId="{B0A19A5A-B841-4995-BAA4-88EBD64B7DF2}" dt="2021-11-07T18:12:06.578" v="813"/>
          <ac:graphicFrameMkLst>
            <pc:docMk/>
            <pc:sldMk cId="1111509948" sldId="550"/>
            <ac:graphicFrameMk id="2" creationId="{ED472681-BC53-4A2C-88C8-987FA3FD138C}"/>
          </ac:graphicFrameMkLst>
        </pc:graphicFrameChg>
        <pc:graphicFrameChg chg="add del mod modGraphic">
          <ac:chgData name="Diego Morán" userId="b4ac7e353c3de4a5" providerId="LiveId" clId="{B0A19A5A-B841-4995-BAA4-88EBD64B7DF2}" dt="2021-11-07T18:13:04.388" v="821" actId="478"/>
          <ac:graphicFrameMkLst>
            <pc:docMk/>
            <pc:sldMk cId="1111509948" sldId="550"/>
            <ac:graphicFrameMk id="3" creationId="{FFDA24D2-A811-434F-9E9B-2A023215E2CD}"/>
          </ac:graphicFrameMkLst>
        </pc:graphicFrameChg>
        <pc:picChg chg="del">
          <ac:chgData name="Diego Morán" userId="b4ac7e353c3de4a5" providerId="LiveId" clId="{B0A19A5A-B841-4995-BAA4-88EBD64B7DF2}" dt="2021-11-07T18:11:54.758" v="810" actId="478"/>
          <ac:picMkLst>
            <pc:docMk/>
            <pc:sldMk cId="1111509948" sldId="550"/>
            <ac:picMk id="4" creationId="{3114949A-7820-4E35-BB97-200CEBCC5446}"/>
          </ac:picMkLst>
        </pc:picChg>
        <pc:picChg chg="del">
          <ac:chgData name="Diego Morán" userId="b4ac7e353c3de4a5" providerId="LiveId" clId="{B0A19A5A-B841-4995-BAA4-88EBD64B7DF2}" dt="2021-11-07T18:11:53.689" v="809" actId="478"/>
          <ac:picMkLst>
            <pc:docMk/>
            <pc:sldMk cId="1111509948" sldId="550"/>
            <ac:picMk id="10" creationId="{0F7DA16A-91B3-4E0B-9785-8B56186901F2}"/>
          </ac:picMkLst>
        </pc:picChg>
        <pc:picChg chg="add mod">
          <ac:chgData name="Diego Morán" userId="b4ac7e353c3de4a5" providerId="LiveId" clId="{B0A19A5A-B841-4995-BAA4-88EBD64B7DF2}" dt="2021-11-07T18:13:47.670" v="823" actId="1076"/>
          <ac:picMkLst>
            <pc:docMk/>
            <pc:sldMk cId="1111509948" sldId="550"/>
            <ac:picMk id="11" creationId="{9D3F4E22-9C2B-4201-924F-D505EE4991EC}"/>
          </ac:picMkLst>
        </pc:picChg>
        <pc:picChg chg="add mod modCrop">
          <ac:chgData name="Diego Morán" userId="b4ac7e353c3de4a5" providerId="LiveId" clId="{B0A19A5A-B841-4995-BAA4-88EBD64B7DF2}" dt="2021-11-07T18:16:57.481" v="831" actId="1076"/>
          <ac:picMkLst>
            <pc:docMk/>
            <pc:sldMk cId="1111509948" sldId="550"/>
            <ac:picMk id="13" creationId="{A03D82B2-8858-4BEE-92E4-970868739582}"/>
          </ac:picMkLst>
        </pc:picChg>
        <pc:picChg chg="add mod modCrop">
          <ac:chgData name="Diego Morán" userId="b4ac7e353c3de4a5" providerId="LiveId" clId="{B0A19A5A-B841-4995-BAA4-88EBD64B7DF2}" dt="2021-11-07T18:17:52.761" v="841" actId="732"/>
          <ac:picMkLst>
            <pc:docMk/>
            <pc:sldMk cId="1111509948" sldId="550"/>
            <ac:picMk id="15" creationId="{E0463697-C743-437F-BA2A-EF6F55E9DC64}"/>
          </ac:picMkLst>
        </pc:picChg>
        <pc:picChg chg="add mod">
          <ac:chgData name="Diego Morán" userId="b4ac7e353c3de4a5" providerId="LiveId" clId="{B0A19A5A-B841-4995-BAA4-88EBD64B7DF2}" dt="2021-11-07T18:19:02.601" v="846" actId="1076"/>
          <ac:picMkLst>
            <pc:docMk/>
            <pc:sldMk cId="1111509948" sldId="550"/>
            <ac:picMk id="17" creationId="{43598E28-7449-42EA-8583-177CFBA02D61}"/>
          </ac:picMkLst>
        </pc:picChg>
      </pc:sldChg>
      <pc:sldChg chg="addSp delSp modSp add mod delAnim">
        <pc:chgData name="Diego Morán" userId="b4ac7e353c3de4a5" providerId="LiveId" clId="{B0A19A5A-B841-4995-BAA4-88EBD64B7DF2}" dt="2021-11-07T18:35:20.185" v="901" actId="403"/>
        <pc:sldMkLst>
          <pc:docMk/>
          <pc:sldMk cId="2385059567" sldId="551"/>
        </pc:sldMkLst>
        <pc:spChg chg="mod">
          <ac:chgData name="Diego Morán" userId="b4ac7e353c3de4a5" providerId="LiveId" clId="{B0A19A5A-B841-4995-BAA4-88EBD64B7DF2}" dt="2021-11-07T18:19:59.775" v="855"/>
          <ac:spMkLst>
            <pc:docMk/>
            <pc:sldMk cId="2385059567" sldId="551"/>
            <ac:spMk id="8" creationId="{D7C1DD53-F6BE-4FDB-8BD2-4F4AE313DB74}"/>
          </ac:spMkLst>
        </pc:spChg>
        <pc:spChg chg="add mod">
          <ac:chgData name="Diego Morán" userId="b4ac7e353c3de4a5" providerId="LiveId" clId="{B0A19A5A-B841-4995-BAA4-88EBD64B7DF2}" dt="2021-11-07T18:34:40.190" v="896" actId="1076"/>
          <ac:spMkLst>
            <pc:docMk/>
            <pc:sldMk cId="2385059567" sldId="551"/>
            <ac:spMk id="12" creationId="{C1E922F1-2066-4DE6-A339-DFB159929001}"/>
          </ac:spMkLst>
        </pc:spChg>
        <pc:graphicFrameChg chg="add mod modGraphic">
          <ac:chgData name="Diego Morán" userId="b4ac7e353c3de4a5" providerId="LiveId" clId="{B0A19A5A-B841-4995-BAA4-88EBD64B7DF2}" dt="2021-11-07T18:35:20.185" v="901" actId="403"/>
          <ac:graphicFrameMkLst>
            <pc:docMk/>
            <pc:sldMk cId="2385059567" sldId="551"/>
            <ac:graphicFrameMk id="3" creationId="{EF5EEC07-B687-49B2-B7A0-F124AC2623DC}"/>
          </ac:graphicFrameMkLst>
        </pc:graphicFrameChg>
        <pc:picChg chg="del">
          <ac:chgData name="Diego Morán" userId="b4ac7e353c3de4a5" providerId="LiveId" clId="{B0A19A5A-B841-4995-BAA4-88EBD64B7DF2}" dt="2021-11-07T18:19:29.328" v="849" actId="478"/>
          <ac:picMkLst>
            <pc:docMk/>
            <pc:sldMk cId="2385059567" sldId="551"/>
            <ac:picMk id="11" creationId="{9D3F4E22-9C2B-4201-924F-D505EE4991EC}"/>
          </ac:picMkLst>
        </pc:picChg>
        <pc:picChg chg="del">
          <ac:chgData name="Diego Morán" userId="b4ac7e353c3de4a5" providerId="LiveId" clId="{B0A19A5A-B841-4995-BAA4-88EBD64B7DF2}" dt="2021-11-07T18:19:30.354" v="850" actId="478"/>
          <ac:picMkLst>
            <pc:docMk/>
            <pc:sldMk cId="2385059567" sldId="551"/>
            <ac:picMk id="13" creationId="{A03D82B2-8858-4BEE-92E4-970868739582}"/>
          </ac:picMkLst>
        </pc:picChg>
        <pc:picChg chg="del">
          <ac:chgData name="Diego Morán" userId="b4ac7e353c3de4a5" providerId="LiveId" clId="{B0A19A5A-B841-4995-BAA4-88EBD64B7DF2}" dt="2021-11-07T18:19:31.322" v="851" actId="478"/>
          <ac:picMkLst>
            <pc:docMk/>
            <pc:sldMk cId="2385059567" sldId="551"/>
            <ac:picMk id="15" creationId="{E0463697-C743-437F-BA2A-EF6F55E9DC64}"/>
          </ac:picMkLst>
        </pc:picChg>
        <pc:picChg chg="del">
          <ac:chgData name="Diego Morán" userId="b4ac7e353c3de4a5" providerId="LiveId" clId="{B0A19A5A-B841-4995-BAA4-88EBD64B7DF2}" dt="2021-11-07T18:19:28.384" v="848" actId="478"/>
          <ac:picMkLst>
            <pc:docMk/>
            <pc:sldMk cId="2385059567" sldId="551"/>
            <ac:picMk id="17" creationId="{43598E28-7449-42EA-8583-177CFBA02D61}"/>
          </ac:picMkLst>
        </pc:picChg>
      </pc:sldChg>
      <pc:sldChg chg="addSp delSp modSp add mod modNotesTx">
        <pc:chgData name="Diego Morán" userId="b4ac7e353c3de4a5" providerId="LiveId" clId="{B0A19A5A-B841-4995-BAA4-88EBD64B7DF2}" dt="2021-11-07T18:38:46.057" v="921" actId="1076"/>
        <pc:sldMkLst>
          <pc:docMk/>
          <pc:sldMk cId="3061598228" sldId="552"/>
        </pc:sldMkLst>
        <pc:spChg chg="mod">
          <ac:chgData name="Diego Morán" userId="b4ac7e353c3de4a5" providerId="LiveId" clId="{B0A19A5A-B841-4995-BAA4-88EBD64B7DF2}" dt="2021-11-07T18:37:25.393" v="911" actId="20577"/>
          <ac:spMkLst>
            <pc:docMk/>
            <pc:sldMk cId="3061598228" sldId="552"/>
            <ac:spMk id="8" creationId="{D7C1DD53-F6BE-4FDB-8BD2-4F4AE313DB74}"/>
          </ac:spMkLst>
        </pc:spChg>
        <pc:spChg chg="mod">
          <ac:chgData name="Diego Morán" userId="b4ac7e353c3de4a5" providerId="LiveId" clId="{B0A19A5A-B841-4995-BAA4-88EBD64B7DF2}" dt="2021-11-07T18:38:46.057" v="921" actId="1076"/>
          <ac:spMkLst>
            <pc:docMk/>
            <pc:sldMk cId="3061598228" sldId="552"/>
            <ac:spMk id="12" creationId="{C1E922F1-2066-4DE6-A339-DFB159929001}"/>
          </ac:spMkLst>
        </pc:spChg>
        <pc:graphicFrameChg chg="del">
          <ac:chgData name="Diego Morán" userId="b4ac7e353c3de4a5" providerId="LiveId" clId="{B0A19A5A-B841-4995-BAA4-88EBD64B7DF2}" dt="2021-11-07T18:37:47.064" v="914" actId="478"/>
          <ac:graphicFrameMkLst>
            <pc:docMk/>
            <pc:sldMk cId="3061598228" sldId="552"/>
            <ac:graphicFrameMk id="3" creationId="{EF5EEC07-B687-49B2-B7A0-F124AC2623DC}"/>
          </ac:graphicFrameMkLst>
        </pc:graphicFrameChg>
        <pc:graphicFrameChg chg="add mod">
          <ac:chgData name="Diego Morán" userId="b4ac7e353c3de4a5" providerId="LiveId" clId="{B0A19A5A-B841-4995-BAA4-88EBD64B7DF2}" dt="2021-11-07T18:38:15.383" v="917"/>
          <ac:graphicFrameMkLst>
            <pc:docMk/>
            <pc:sldMk cId="3061598228" sldId="552"/>
            <ac:graphicFrameMk id="10" creationId="{FB20198B-C903-44DB-B293-4FC1FE66FFEC}"/>
          </ac:graphicFrameMkLst>
        </pc:graphicFrameChg>
        <pc:graphicFrameChg chg="add mod">
          <ac:chgData name="Diego Morán" userId="b4ac7e353c3de4a5" providerId="LiveId" clId="{B0A19A5A-B841-4995-BAA4-88EBD64B7DF2}" dt="2021-11-07T18:38:21.676" v="920" actId="14100"/>
          <ac:graphicFrameMkLst>
            <pc:docMk/>
            <pc:sldMk cId="3061598228" sldId="552"/>
            <ac:graphicFrameMk id="11" creationId="{5C937AED-83E4-4854-8767-6301606FAB45}"/>
          </ac:graphicFrameMkLst>
        </pc:graphicFrameChg>
      </pc:sldChg>
      <pc:sldChg chg="add del">
        <pc:chgData name="Diego Morán" userId="b4ac7e353c3de4a5" providerId="LiveId" clId="{B0A19A5A-B841-4995-BAA4-88EBD64B7DF2}" dt="2021-11-07T18:38:52.555" v="923"/>
        <pc:sldMkLst>
          <pc:docMk/>
          <pc:sldMk cId="2992813026" sldId="553"/>
        </pc:sldMkLst>
      </pc:sldChg>
      <pc:sldChg chg="addSp delSp modSp add mod ord delAnim">
        <pc:chgData name="Diego Morán" userId="b4ac7e353c3de4a5" providerId="LiveId" clId="{B0A19A5A-B841-4995-BAA4-88EBD64B7DF2}" dt="2021-11-07T18:40:45.092" v="964"/>
        <pc:sldMkLst>
          <pc:docMk/>
          <pc:sldMk cId="3320622504" sldId="553"/>
        </pc:sldMkLst>
        <pc:spChg chg="mod">
          <ac:chgData name="Diego Morán" userId="b4ac7e353c3de4a5" providerId="LiveId" clId="{B0A19A5A-B841-4995-BAA4-88EBD64B7DF2}" dt="2021-11-07T18:39:19.345" v="947" actId="1076"/>
          <ac:spMkLst>
            <pc:docMk/>
            <pc:sldMk cId="3320622504" sldId="553"/>
            <ac:spMk id="5" creationId="{FD2BF2A0-1DAE-41B8-9083-CA581C5EC7BC}"/>
          </ac:spMkLst>
        </pc:spChg>
        <pc:spChg chg="mod">
          <ac:chgData name="Diego Morán" userId="b4ac7e353c3de4a5" providerId="LiveId" clId="{B0A19A5A-B841-4995-BAA4-88EBD64B7DF2}" dt="2021-11-07T18:40:03.889" v="954"/>
          <ac:spMkLst>
            <pc:docMk/>
            <pc:sldMk cId="3320622504" sldId="553"/>
            <ac:spMk id="8" creationId="{D7C1DD53-F6BE-4FDB-8BD2-4F4AE313DB74}"/>
          </ac:spMkLst>
        </pc:spChg>
        <pc:spChg chg="add mod">
          <ac:chgData name="Diego Morán" userId="b4ac7e353c3de4a5" providerId="LiveId" clId="{B0A19A5A-B841-4995-BAA4-88EBD64B7DF2}" dt="2021-11-07T18:40:25.966" v="958" actId="1076"/>
          <ac:spMkLst>
            <pc:docMk/>
            <pc:sldMk cId="3320622504" sldId="553"/>
            <ac:spMk id="12" creationId="{F2D98A52-B00D-42D6-A653-0B5250DE9AFE}"/>
          </ac:spMkLst>
        </pc:spChg>
        <pc:picChg chg="del">
          <ac:chgData name="Diego Morán" userId="b4ac7e353c3de4a5" providerId="LiveId" clId="{B0A19A5A-B841-4995-BAA4-88EBD64B7DF2}" dt="2021-11-07T18:39:24.024" v="951" actId="478"/>
          <ac:picMkLst>
            <pc:docMk/>
            <pc:sldMk cId="3320622504" sldId="553"/>
            <ac:picMk id="11" creationId="{9D3F4E22-9C2B-4201-924F-D505EE4991EC}"/>
          </ac:picMkLst>
        </pc:picChg>
        <pc:picChg chg="del">
          <ac:chgData name="Diego Morán" userId="b4ac7e353c3de4a5" providerId="LiveId" clId="{B0A19A5A-B841-4995-BAA4-88EBD64B7DF2}" dt="2021-11-07T18:39:21.693" v="949" actId="478"/>
          <ac:picMkLst>
            <pc:docMk/>
            <pc:sldMk cId="3320622504" sldId="553"/>
            <ac:picMk id="13" creationId="{A03D82B2-8858-4BEE-92E4-970868739582}"/>
          </ac:picMkLst>
        </pc:picChg>
        <pc:picChg chg="add mod">
          <ac:chgData name="Diego Morán" userId="b4ac7e353c3de4a5" providerId="LiveId" clId="{B0A19A5A-B841-4995-BAA4-88EBD64B7DF2}" dt="2021-11-07T18:40:36.055" v="962" actId="1076"/>
          <ac:picMkLst>
            <pc:docMk/>
            <pc:sldMk cId="3320622504" sldId="553"/>
            <ac:picMk id="14" creationId="{24262F68-1CE8-4568-AA74-2ABAF641B00C}"/>
          </ac:picMkLst>
        </pc:picChg>
        <pc:picChg chg="del">
          <ac:chgData name="Diego Morán" userId="b4ac7e353c3de4a5" providerId="LiveId" clId="{B0A19A5A-B841-4995-BAA4-88EBD64B7DF2}" dt="2021-11-07T18:39:22.767" v="950" actId="478"/>
          <ac:picMkLst>
            <pc:docMk/>
            <pc:sldMk cId="3320622504" sldId="553"/>
            <ac:picMk id="15" creationId="{E0463697-C743-437F-BA2A-EF6F55E9DC64}"/>
          </ac:picMkLst>
        </pc:picChg>
        <pc:picChg chg="del">
          <ac:chgData name="Diego Morán" userId="b4ac7e353c3de4a5" providerId="LiveId" clId="{B0A19A5A-B841-4995-BAA4-88EBD64B7DF2}" dt="2021-11-07T18:39:20.678" v="948" actId="478"/>
          <ac:picMkLst>
            <pc:docMk/>
            <pc:sldMk cId="3320622504" sldId="553"/>
            <ac:picMk id="17" creationId="{43598E28-7449-42EA-8583-177CFBA02D61}"/>
          </ac:picMkLst>
        </pc:picChg>
        <pc:picChg chg="add del mod">
          <ac:chgData name="Diego Morán" userId="b4ac7e353c3de4a5" providerId="LiveId" clId="{B0A19A5A-B841-4995-BAA4-88EBD64B7DF2}" dt="2021-11-07T18:40:45.092" v="964"/>
          <ac:picMkLst>
            <pc:docMk/>
            <pc:sldMk cId="3320622504" sldId="553"/>
            <ac:picMk id="18" creationId="{40A2FDCB-E68C-41F0-8246-8E54D0EDA6C9}"/>
          </ac:picMkLst>
        </pc:picChg>
      </pc:sldChg>
      <pc:sldChg chg="addSp delSp modSp add mod">
        <pc:chgData name="Diego Morán" userId="b4ac7e353c3de4a5" providerId="LiveId" clId="{B0A19A5A-B841-4995-BAA4-88EBD64B7DF2}" dt="2021-11-07T18:50:04.666" v="1157"/>
        <pc:sldMkLst>
          <pc:docMk/>
          <pc:sldMk cId="3394992378" sldId="554"/>
        </pc:sldMkLst>
        <pc:spChg chg="add del">
          <ac:chgData name="Diego Morán" userId="b4ac7e353c3de4a5" providerId="LiveId" clId="{B0A19A5A-B841-4995-BAA4-88EBD64B7DF2}" dt="2021-11-07T18:42:12.052" v="989"/>
          <ac:spMkLst>
            <pc:docMk/>
            <pc:sldMk cId="3394992378" sldId="554"/>
            <ac:spMk id="2" creationId="{9105D049-425D-4707-9C21-2C11F286BBFC}"/>
          </ac:spMkLst>
        </pc:spChg>
        <pc:spChg chg="add del">
          <ac:chgData name="Diego Morán" userId="b4ac7e353c3de4a5" providerId="LiveId" clId="{B0A19A5A-B841-4995-BAA4-88EBD64B7DF2}" dt="2021-11-07T18:42:12.052" v="989"/>
          <ac:spMkLst>
            <pc:docMk/>
            <pc:sldMk cId="3394992378" sldId="554"/>
            <ac:spMk id="3" creationId="{05FCD96A-CB02-4D2E-BBD2-8A9777252A25}"/>
          </ac:spMkLst>
        </pc:spChg>
        <pc:spChg chg="del">
          <ac:chgData name="Diego Morán" userId="b4ac7e353c3de4a5" providerId="LiveId" clId="{B0A19A5A-B841-4995-BAA4-88EBD64B7DF2}" dt="2021-11-07T18:43:21.220" v="1010" actId="478"/>
          <ac:spMkLst>
            <pc:docMk/>
            <pc:sldMk cId="3394992378" sldId="554"/>
            <ac:spMk id="5" creationId="{FD2BF2A0-1DAE-41B8-9083-CA581C5EC7BC}"/>
          </ac:spMkLst>
        </pc:spChg>
        <pc:spChg chg="mod">
          <ac:chgData name="Diego Morán" userId="b4ac7e353c3de4a5" providerId="LiveId" clId="{B0A19A5A-B841-4995-BAA4-88EBD64B7DF2}" dt="2021-11-07T18:44:13.457" v="1081" actId="1076"/>
          <ac:spMkLst>
            <pc:docMk/>
            <pc:sldMk cId="3394992378" sldId="554"/>
            <ac:spMk id="12" creationId="{F2D98A52-B00D-42D6-A653-0B5250DE9AFE}"/>
          </ac:spMkLst>
        </pc:spChg>
        <pc:spChg chg="add del">
          <ac:chgData name="Diego Morán" userId="b4ac7e353c3de4a5" providerId="LiveId" clId="{B0A19A5A-B841-4995-BAA4-88EBD64B7DF2}" dt="2021-11-07T18:44:28.487" v="1084" actId="22"/>
          <ac:spMkLst>
            <pc:docMk/>
            <pc:sldMk cId="3394992378" sldId="554"/>
            <ac:spMk id="18" creationId="{99F352AB-92C6-49BB-B04E-440259DE8802}"/>
          </ac:spMkLst>
        </pc:spChg>
        <pc:spChg chg="add mod">
          <ac:chgData name="Diego Morán" userId="b4ac7e353c3de4a5" providerId="LiveId" clId="{B0A19A5A-B841-4995-BAA4-88EBD64B7DF2}" dt="2021-11-07T18:50:04.666" v="1157"/>
          <ac:spMkLst>
            <pc:docMk/>
            <pc:sldMk cId="3394992378" sldId="554"/>
            <ac:spMk id="19" creationId="{9D6D89EB-9265-4877-A4D8-DE66BACD1A27}"/>
          </ac:spMkLst>
        </pc:spChg>
        <pc:picChg chg="add mod">
          <ac:chgData name="Diego Morán" userId="b4ac7e353c3de4a5" providerId="LiveId" clId="{B0A19A5A-B841-4995-BAA4-88EBD64B7DF2}" dt="2021-11-07T18:44:15.547" v="1082" actId="1076"/>
          <ac:picMkLst>
            <pc:docMk/>
            <pc:sldMk cId="3394992378" sldId="554"/>
            <ac:picMk id="13" creationId="{1FD360FD-EB18-4B1F-89D2-D2CD539B32B4}"/>
          </ac:picMkLst>
        </pc:picChg>
        <pc:picChg chg="del">
          <ac:chgData name="Diego Morán" userId="b4ac7e353c3de4a5" providerId="LiveId" clId="{B0A19A5A-B841-4995-BAA4-88EBD64B7DF2}" dt="2021-11-07T18:42:03.987" v="987" actId="478"/>
          <ac:picMkLst>
            <pc:docMk/>
            <pc:sldMk cId="3394992378" sldId="554"/>
            <ac:picMk id="14" creationId="{24262F68-1CE8-4568-AA74-2ABAF641B00C}"/>
          </ac:picMkLst>
        </pc:picChg>
        <pc:picChg chg="add mod">
          <ac:chgData name="Diego Morán" userId="b4ac7e353c3de4a5" providerId="LiveId" clId="{B0A19A5A-B841-4995-BAA4-88EBD64B7DF2}" dt="2021-11-07T18:43:46.906" v="1033" actId="1038"/>
          <ac:picMkLst>
            <pc:docMk/>
            <pc:sldMk cId="3394992378" sldId="554"/>
            <ac:picMk id="15" creationId="{3AECC0AC-2048-4E9F-A7BC-74D6C88D3673}"/>
          </ac:picMkLst>
        </pc:picChg>
        <pc:picChg chg="add mod">
          <ac:chgData name="Diego Morán" userId="b4ac7e353c3de4a5" providerId="LiveId" clId="{B0A19A5A-B841-4995-BAA4-88EBD64B7DF2}" dt="2021-11-07T18:44:00.687" v="1080" actId="1035"/>
          <ac:picMkLst>
            <pc:docMk/>
            <pc:sldMk cId="3394992378" sldId="554"/>
            <ac:picMk id="17" creationId="{7ABEDF0B-A933-444F-8AFE-6D3F5C23C7E1}"/>
          </ac:picMkLst>
        </pc:picChg>
        <pc:picChg chg="add del">
          <ac:chgData name="Diego Morán" userId="b4ac7e353c3de4a5" providerId="LiveId" clId="{B0A19A5A-B841-4995-BAA4-88EBD64B7DF2}" dt="2021-11-07T18:42:12.052" v="989"/>
          <ac:picMkLst>
            <pc:docMk/>
            <pc:sldMk cId="3394992378" sldId="554"/>
            <ac:picMk id="5121" creationId="{A477300F-8DDD-4F37-B630-8AC238FB3B55}"/>
          </ac:picMkLst>
        </pc:picChg>
      </pc:sldChg>
      <pc:sldChg chg="addSp delSp modSp add mod modAnim">
        <pc:chgData name="Diego Morán" userId="b4ac7e353c3de4a5" providerId="LiveId" clId="{B0A19A5A-B841-4995-BAA4-88EBD64B7DF2}" dt="2021-11-07T18:50:07.828" v="1158"/>
        <pc:sldMkLst>
          <pc:docMk/>
          <pc:sldMk cId="221328193" sldId="555"/>
        </pc:sldMkLst>
        <pc:spChg chg="mod">
          <ac:chgData name="Diego Morán" userId="b4ac7e353c3de4a5" providerId="LiveId" clId="{B0A19A5A-B841-4995-BAA4-88EBD64B7DF2}" dt="2021-11-07T18:44:47.339" v="1106" actId="20577"/>
          <ac:spMkLst>
            <pc:docMk/>
            <pc:sldMk cId="221328193" sldId="555"/>
            <ac:spMk id="12" creationId="{F2D98A52-B00D-42D6-A653-0B5250DE9AFE}"/>
          </ac:spMkLst>
        </pc:spChg>
        <pc:spChg chg="add mod">
          <ac:chgData name="Diego Morán" userId="b4ac7e353c3de4a5" providerId="LiveId" clId="{B0A19A5A-B841-4995-BAA4-88EBD64B7DF2}" dt="2021-11-07T18:47:53.389" v="1145" actId="1076"/>
          <ac:spMkLst>
            <pc:docMk/>
            <pc:sldMk cId="221328193" sldId="555"/>
            <ac:spMk id="14" creationId="{20B82865-3DAA-41C1-B0AA-43D715F12371}"/>
          </ac:spMkLst>
        </pc:spChg>
        <pc:spChg chg="add mod">
          <ac:chgData name="Diego Morán" userId="b4ac7e353c3de4a5" providerId="LiveId" clId="{B0A19A5A-B841-4995-BAA4-88EBD64B7DF2}" dt="2021-11-07T18:50:07.828" v="1158"/>
          <ac:spMkLst>
            <pc:docMk/>
            <pc:sldMk cId="221328193" sldId="555"/>
            <ac:spMk id="19" creationId="{600219E5-2A9F-4407-A921-2E15161825A7}"/>
          </ac:spMkLst>
        </pc:spChg>
        <pc:picChg chg="add mod">
          <ac:chgData name="Diego Morán" userId="b4ac7e353c3de4a5" providerId="LiveId" clId="{B0A19A5A-B841-4995-BAA4-88EBD64B7DF2}" dt="2021-11-07T18:46:50.307" v="1138" actId="1076"/>
          <ac:picMkLst>
            <pc:docMk/>
            <pc:sldMk cId="221328193" sldId="555"/>
            <ac:picMk id="10" creationId="{BAF6363D-DE26-4A01-A7BC-CA33EFE1A76F}"/>
          </ac:picMkLst>
        </pc:picChg>
        <pc:picChg chg="add mod">
          <ac:chgData name="Diego Morán" userId="b4ac7e353c3de4a5" providerId="LiveId" clId="{B0A19A5A-B841-4995-BAA4-88EBD64B7DF2}" dt="2021-11-07T18:47:04.942" v="1140" actId="1076"/>
          <ac:picMkLst>
            <pc:docMk/>
            <pc:sldMk cId="221328193" sldId="555"/>
            <ac:picMk id="11" creationId="{29309D55-E3A5-47F4-9170-C117945FE000}"/>
          </ac:picMkLst>
        </pc:picChg>
        <pc:picChg chg="del">
          <ac:chgData name="Diego Morán" userId="b4ac7e353c3de4a5" providerId="LiveId" clId="{B0A19A5A-B841-4995-BAA4-88EBD64B7DF2}" dt="2021-11-07T18:44:35.937" v="1087" actId="478"/>
          <ac:picMkLst>
            <pc:docMk/>
            <pc:sldMk cId="221328193" sldId="555"/>
            <ac:picMk id="13" creationId="{1FD360FD-EB18-4B1F-89D2-D2CD539B32B4}"/>
          </ac:picMkLst>
        </pc:picChg>
        <pc:picChg chg="del">
          <ac:chgData name="Diego Morán" userId="b4ac7e353c3de4a5" providerId="LiveId" clId="{B0A19A5A-B841-4995-BAA4-88EBD64B7DF2}" dt="2021-11-07T18:44:37.596" v="1088" actId="478"/>
          <ac:picMkLst>
            <pc:docMk/>
            <pc:sldMk cId="221328193" sldId="555"/>
            <ac:picMk id="15" creationId="{3AECC0AC-2048-4E9F-A7BC-74D6C88D3673}"/>
          </ac:picMkLst>
        </pc:picChg>
        <pc:picChg chg="del">
          <ac:chgData name="Diego Morán" userId="b4ac7e353c3de4a5" providerId="LiveId" clId="{B0A19A5A-B841-4995-BAA4-88EBD64B7DF2}" dt="2021-11-07T18:44:38.697" v="1089" actId="478"/>
          <ac:picMkLst>
            <pc:docMk/>
            <pc:sldMk cId="221328193" sldId="555"/>
            <ac:picMk id="17" creationId="{7ABEDF0B-A933-444F-8AFE-6D3F5C23C7E1}"/>
          </ac:picMkLst>
        </pc:picChg>
        <pc:picChg chg="add mod">
          <ac:chgData name="Diego Morán" userId="b4ac7e353c3de4a5" providerId="LiveId" clId="{B0A19A5A-B841-4995-BAA4-88EBD64B7DF2}" dt="2021-11-07T18:47:53.389" v="1145" actId="1076"/>
          <ac:picMkLst>
            <pc:docMk/>
            <pc:sldMk cId="221328193" sldId="555"/>
            <ac:picMk id="18" creationId="{01717BDD-CD29-4527-BCE4-CE11B092DB29}"/>
          </ac:picMkLst>
        </pc:picChg>
      </pc:sldChg>
      <pc:sldChg chg="add del">
        <pc:chgData name="Diego Morán" userId="b4ac7e353c3de4a5" providerId="LiveId" clId="{B0A19A5A-B841-4995-BAA4-88EBD64B7DF2}" dt="2021-11-07T18:44:30.798" v="1085" actId="47"/>
        <pc:sldMkLst>
          <pc:docMk/>
          <pc:sldMk cId="3541580061" sldId="555"/>
        </pc:sldMkLst>
      </pc:sldChg>
      <pc:sldChg chg="addSp delSp modSp add mod">
        <pc:chgData name="Diego Morán" userId="b4ac7e353c3de4a5" providerId="LiveId" clId="{B0A19A5A-B841-4995-BAA4-88EBD64B7DF2}" dt="2021-11-07T18:50:11.716" v="1160"/>
        <pc:sldMkLst>
          <pc:docMk/>
          <pc:sldMk cId="3173062230" sldId="556"/>
        </pc:sldMkLst>
        <pc:spChg chg="mod">
          <ac:chgData name="Diego Morán" userId="b4ac7e353c3de4a5" providerId="LiveId" clId="{B0A19A5A-B841-4995-BAA4-88EBD64B7DF2}" dt="2021-11-07T18:46:43.098" v="1137"/>
          <ac:spMkLst>
            <pc:docMk/>
            <pc:sldMk cId="3173062230" sldId="556"/>
            <ac:spMk id="8" creationId="{D7C1DD53-F6BE-4FDB-8BD2-4F4AE313DB74}"/>
          </ac:spMkLst>
        </pc:spChg>
        <pc:spChg chg="del mod">
          <ac:chgData name="Diego Morán" userId="b4ac7e353c3de4a5" providerId="LiveId" clId="{B0A19A5A-B841-4995-BAA4-88EBD64B7DF2}" dt="2021-11-07T18:47:48.135" v="1143" actId="21"/>
          <ac:spMkLst>
            <pc:docMk/>
            <pc:sldMk cId="3173062230" sldId="556"/>
            <ac:spMk id="12" creationId="{F2D98A52-B00D-42D6-A653-0B5250DE9AFE}"/>
          </ac:spMkLst>
        </pc:spChg>
        <pc:spChg chg="add mod">
          <ac:chgData name="Diego Morán" userId="b4ac7e353c3de4a5" providerId="LiveId" clId="{B0A19A5A-B841-4995-BAA4-88EBD64B7DF2}" dt="2021-11-07T18:48:15.807" v="1147" actId="1076"/>
          <ac:spMkLst>
            <pc:docMk/>
            <pc:sldMk cId="3173062230" sldId="556"/>
            <ac:spMk id="14" creationId="{AC6F54B0-CC87-4233-A4E9-58708F9F90C4}"/>
          </ac:spMkLst>
        </pc:spChg>
        <pc:spChg chg="add mod">
          <ac:chgData name="Diego Morán" userId="b4ac7e353c3de4a5" providerId="LiveId" clId="{B0A19A5A-B841-4995-BAA4-88EBD64B7DF2}" dt="2021-11-07T18:50:11.716" v="1160"/>
          <ac:spMkLst>
            <pc:docMk/>
            <pc:sldMk cId="3173062230" sldId="556"/>
            <ac:spMk id="15" creationId="{B4181138-8FDD-47D2-93EC-BE74FE46AD1B}"/>
          </ac:spMkLst>
        </pc:spChg>
        <pc:picChg chg="add mod">
          <ac:chgData name="Diego Morán" userId="b4ac7e353c3de4a5" providerId="LiveId" clId="{B0A19A5A-B841-4995-BAA4-88EBD64B7DF2}" dt="2021-11-07T18:49:07.386" v="1150" actId="1076"/>
          <ac:picMkLst>
            <pc:docMk/>
            <pc:sldMk cId="3173062230" sldId="556"/>
            <ac:picMk id="3" creationId="{D257998C-3F6A-46FF-9A60-EC73F7348598}"/>
          </ac:picMkLst>
        </pc:picChg>
        <pc:picChg chg="del">
          <ac:chgData name="Diego Morán" userId="b4ac7e353c3de4a5" providerId="LiveId" clId="{B0A19A5A-B841-4995-BAA4-88EBD64B7DF2}" dt="2021-11-07T18:45:26.626" v="1125" actId="478"/>
          <ac:picMkLst>
            <pc:docMk/>
            <pc:sldMk cId="3173062230" sldId="556"/>
            <ac:picMk id="10" creationId="{BAF6363D-DE26-4A01-A7BC-CA33EFE1A76F}"/>
          </ac:picMkLst>
        </pc:picChg>
        <pc:picChg chg="del">
          <ac:chgData name="Diego Morán" userId="b4ac7e353c3de4a5" providerId="LiveId" clId="{B0A19A5A-B841-4995-BAA4-88EBD64B7DF2}" dt="2021-11-07T18:45:27.782" v="1126" actId="478"/>
          <ac:picMkLst>
            <pc:docMk/>
            <pc:sldMk cId="3173062230" sldId="556"/>
            <ac:picMk id="11" creationId="{29309D55-E3A5-47F4-9170-C117945FE000}"/>
          </ac:picMkLst>
        </pc:picChg>
        <pc:picChg chg="add del mod">
          <ac:chgData name="Diego Morán" userId="b4ac7e353c3de4a5" providerId="LiveId" clId="{B0A19A5A-B841-4995-BAA4-88EBD64B7DF2}" dt="2021-11-07T18:47:48.135" v="1143" actId="21"/>
          <ac:picMkLst>
            <pc:docMk/>
            <pc:sldMk cId="3173062230" sldId="556"/>
            <ac:picMk id="13" creationId="{CFA1F1D8-BCDB-43EC-873E-A587E5995EE5}"/>
          </ac:picMkLst>
        </pc:picChg>
      </pc:sldChg>
      <pc:sldChg chg="addSp delSp modSp add mod delAnim">
        <pc:chgData name="Diego Morán" userId="b4ac7e353c3de4a5" providerId="LiveId" clId="{B0A19A5A-B841-4995-BAA4-88EBD64B7DF2}" dt="2021-11-07T18:52:08.999" v="1242" actId="20577"/>
        <pc:sldMkLst>
          <pc:docMk/>
          <pc:sldMk cId="783952749" sldId="557"/>
        </pc:sldMkLst>
        <pc:spChg chg="add mod">
          <ac:chgData name="Diego Morán" userId="b4ac7e353c3de4a5" providerId="LiveId" clId="{B0A19A5A-B841-4995-BAA4-88EBD64B7DF2}" dt="2021-11-07T18:51:52.476" v="1207" actId="20577"/>
          <ac:spMkLst>
            <pc:docMk/>
            <pc:sldMk cId="783952749" sldId="557"/>
            <ac:spMk id="2" creationId="{0C6E78C3-29A2-4902-845D-96D3ABDFBC1B}"/>
          </ac:spMkLst>
        </pc:spChg>
        <pc:spChg chg="mod">
          <ac:chgData name="Diego Morán" userId="b4ac7e353c3de4a5" providerId="LiveId" clId="{B0A19A5A-B841-4995-BAA4-88EBD64B7DF2}" dt="2021-11-07T18:50:41.316" v="1162"/>
          <ac:spMkLst>
            <pc:docMk/>
            <pc:sldMk cId="783952749" sldId="557"/>
            <ac:spMk id="8" creationId="{D7C1DD53-F6BE-4FDB-8BD2-4F4AE313DB74}"/>
          </ac:spMkLst>
        </pc:spChg>
        <pc:spChg chg="del">
          <ac:chgData name="Diego Morán" userId="b4ac7e353c3de4a5" providerId="LiveId" clId="{B0A19A5A-B841-4995-BAA4-88EBD64B7DF2}" dt="2021-11-07T18:49:47.277" v="1156" actId="478"/>
          <ac:spMkLst>
            <pc:docMk/>
            <pc:sldMk cId="783952749" sldId="557"/>
            <ac:spMk id="12" creationId="{F2D98A52-B00D-42D6-A653-0B5250DE9AFE}"/>
          </ac:spMkLst>
        </pc:spChg>
        <pc:spChg chg="add mod">
          <ac:chgData name="Diego Morán" userId="b4ac7e353c3de4a5" providerId="LiveId" clId="{B0A19A5A-B841-4995-BAA4-88EBD64B7DF2}" dt="2021-11-07T18:50:09.296" v="1159"/>
          <ac:spMkLst>
            <pc:docMk/>
            <pc:sldMk cId="783952749" sldId="557"/>
            <ac:spMk id="13" creationId="{98A2625E-923D-4BDE-9105-B6232DF8B61B}"/>
          </ac:spMkLst>
        </pc:spChg>
        <pc:spChg chg="del">
          <ac:chgData name="Diego Morán" userId="b4ac7e353c3de4a5" providerId="LiveId" clId="{B0A19A5A-B841-4995-BAA4-88EBD64B7DF2}" dt="2021-11-07T18:49:41.316" v="1153" actId="478"/>
          <ac:spMkLst>
            <pc:docMk/>
            <pc:sldMk cId="783952749" sldId="557"/>
            <ac:spMk id="14" creationId="{20B82865-3DAA-41C1-B0AA-43D715F12371}"/>
          </ac:spMkLst>
        </pc:spChg>
        <pc:spChg chg="add mod">
          <ac:chgData name="Diego Morán" userId="b4ac7e353c3de4a5" providerId="LiveId" clId="{B0A19A5A-B841-4995-BAA4-88EBD64B7DF2}" dt="2021-11-07T18:52:08.999" v="1242" actId="20577"/>
          <ac:spMkLst>
            <pc:docMk/>
            <pc:sldMk cId="783952749" sldId="557"/>
            <ac:spMk id="20" creationId="{EE205AD4-9263-4F9A-B208-7232C086CF88}"/>
          </ac:spMkLst>
        </pc:spChg>
        <pc:picChg chg="del">
          <ac:chgData name="Diego Morán" userId="b4ac7e353c3de4a5" providerId="LiveId" clId="{B0A19A5A-B841-4995-BAA4-88EBD64B7DF2}" dt="2021-11-07T18:49:42.476" v="1154" actId="478"/>
          <ac:picMkLst>
            <pc:docMk/>
            <pc:sldMk cId="783952749" sldId="557"/>
            <ac:picMk id="10" creationId="{BAF6363D-DE26-4A01-A7BC-CA33EFE1A76F}"/>
          </ac:picMkLst>
        </pc:picChg>
        <pc:picChg chg="del">
          <ac:chgData name="Diego Morán" userId="b4ac7e353c3de4a5" providerId="LiveId" clId="{B0A19A5A-B841-4995-BAA4-88EBD64B7DF2}" dt="2021-11-07T18:49:44.684" v="1155" actId="478"/>
          <ac:picMkLst>
            <pc:docMk/>
            <pc:sldMk cId="783952749" sldId="557"/>
            <ac:picMk id="11" creationId="{29309D55-E3A5-47F4-9170-C117945FE000}"/>
          </ac:picMkLst>
        </pc:picChg>
        <pc:picChg chg="add mod">
          <ac:chgData name="Diego Morán" userId="b4ac7e353c3de4a5" providerId="LiveId" clId="{B0A19A5A-B841-4995-BAA4-88EBD64B7DF2}" dt="2021-11-07T18:51:38.626" v="1179" actId="1076"/>
          <ac:picMkLst>
            <pc:docMk/>
            <pc:sldMk cId="783952749" sldId="557"/>
            <ac:picMk id="15" creationId="{AEDCEF61-548E-42C6-B4FE-1DB2F5115D07}"/>
          </ac:picMkLst>
        </pc:picChg>
        <pc:picChg chg="add mod">
          <ac:chgData name="Diego Morán" userId="b4ac7e353c3de4a5" providerId="LiveId" clId="{B0A19A5A-B841-4995-BAA4-88EBD64B7DF2}" dt="2021-11-07T18:51:24.126" v="1176" actId="1076"/>
          <ac:picMkLst>
            <pc:docMk/>
            <pc:sldMk cId="783952749" sldId="557"/>
            <ac:picMk id="17" creationId="{41A372B5-FE46-4751-959D-89CD49B82530}"/>
          </ac:picMkLst>
        </pc:picChg>
        <pc:picChg chg="del">
          <ac:chgData name="Diego Morán" userId="b4ac7e353c3de4a5" providerId="LiveId" clId="{B0A19A5A-B841-4995-BAA4-88EBD64B7DF2}" dt="2021-11-07T18:49:38.166" v="1152" actId="478"/>
          <ac:picMkLst>
            <pc:docMk/>
            <pc:sldMk cId="783952749" sldId="557"/>
            <ac:picMk id="18" creationId="{01717BDD-CD29-4527-BCE4-CE11B092DB29}"/>
          </ac:picMkLst>
        </pc:picChg>
        <pc:picChg chg="add mod">
          <ac:chgData name="Diego Morán" userId="b4ac7e353c3de4a5" providerId="LiveId" clId="{B0A19A5A-B841-4995-BAA4-88EBD64B7DF2}" dt="2021-11-07T18:51:36.556" v="1178" actId="1076"/>
          <ac:picMkLst>
            <pc:docMk/>
            <pc:sldMk cId="783952749" sldId="557"/>
            <ac:picMk id="19" creationId="{60B4BE1A-2F68-4368-8A70-B1118CB2A89E}"/>
          </ac:picMkLst>
        </pc:picChg>
      </pc:sldChg>
      <pc:sldChg chg="addSp delSp modSp add mod">
        <pc:chgData name="Diego Morán" userId="b4ac7e353c3de4a5" providerId="LiveId" clId="{B0A19A5A-B841-4995-BAA4-88EBD64B7DF2}" dt="2021-11-07T18:53:01.266" v="1309" actId="1076"/>
        <pc:sldMkLst>
          <pc:docMk/>
          <pc:sldMk cId="4285185494" sldId="558"/>
        </pc:sldMkLst>
        <pc:spChg chg="mod">
          <ac:chgData name="Diego Morán" userId="b4ac7e353c3de4a5" providerId="LiveId" clId="{B0A19A5A-B841-4995-BAA4-88EBD64B7DF2}" dt="2021-11-07T18:52:55.184" v="1306" actId="1076"/>
          <ac:spMkLst>
            <pc:docMk/>
            <pc:sldMk cId="4285185494" sldId="558"/>
            <ac:spMk id="2" creationId="{0C6E78C3-29A2-4902-845D-96D3ABDFBC1B}"/>
          </ac:spMkLst>
        </pc:spChg>
        <pc:spChg chg="del">
          <ac:chgData name="Diego Morán" userId="b4ac7e353c3de4a5" providerId="LiveId" clId="{B0A19A5A-B841-4995-BAA4-88EBD64B7DF2}" dt="2021-11-07T18:52:33.226" v="1246" actId="478"/>
          <ac:spMkLst>
            <pc:docMk/>
            <pc:sldMk cId="4285185494" sldId="558"/>
            <ac:spMk id="20" creationId="{EE205AD4-9263-4F9A-B208-7232C086CF88}"/>
          </ac:spMkLst>
        </pc:spChg>
        <pc:picChg chg="add mod">
          <ac:chgData name="Diego Morán" userId="b4ac7e353c3de4a5" providerId="LiveId" clId="{B0A19A5A-B841-4995-BAA4-88EBD64B7DF2}" dt="2021-11-07T18:53:01.266" v="1309" actId="1076"/>
          <ac:picMkLst>
            <pc:docMk/>
            <pc:sldMk cId="4285185494" sldId="558"/>
            <ac:picMk id="12" creationId="{66B60AF0-B43F-4A82-88DC-8BF1423588B6}"/>
          </ac:picMkLst>
        </pc:picChg>
        <pc:picChg chg="del">
          <ac:chgData name="Diego Morán" userId="b4ac7e353c3de4a5" providerId="LiveId" clId="{B0A19A5A-B841-4995-BAA4-88EBD64B7DF2}" dt="2021-11-07T18:52:34.377" v="1247" actId="478"/>
          <ac:picMkLst>
            <pc:docMk/>
            <pc:sldMk cId="4285185494" sldId="558"/>
            <ac:picMk id="15" creationId="{AEDCEF61-548E-42C6-B4FE-1DB2F5115D07}"/>
          </ac:picMkLst>
        </pc:picChg>
        <pc:picChg chg="del">
          <ac:chgData name="Diego Morán" userId="b4ac7e353c3de4a5" providerId="LiveId" clId="{B0A19A5A-B841-4995-BAA4-88EBD64B7DF2}" dt="2021-11-07T18:52:30.983" v="1245" actId="478"/>
          <ac:picMkLst>
            <pc:docMk/>
            <pc:sldMk cId="4285185494" sldId="558"/>
            <ac:picMk id="17" creationId="{41A372B5-FE46-4751-959D-89CD49B82530}"/>
          </ac:picMkLst>
        </pc:picChg>
        <pc:picChg chg="del">
          <ac:chgData name="Diego Morán" userId="b4ac7e353c3de4a5" providerId="LiveId" clId="{B0A19A5A-B841-4995-BAA4-88EBD64B7DF2}" dt="2021-11-07T18:52:29.937" v="1244" actId="478"/>
          <ac:picMkLst>
            <pc:docMk/>
            <pc:sldMk cId="4285185494" sldId="558"/>
            <ac:picMk id="19" creationId="{60B4BE1A-2F68-4368-8A70-B1118CB2A89E}"/>
          </ac:picMkLst>
        </pc:picChg>
      </pc:sldChg>
      <pc:sldChg chg="delSp modSp add mod">
        <pc:chgData name="Diego Morán" userId="b4ac7e353c3de4a5" providerId="LiveId" clId="{B0A19A5A-B841-4995-BAA4-88EBD64B7DF2}" dt="2021-11-07T18:57:23.427" v="1462" actId="1076"/>
        <pc:sldMkLst>
          <pc:docMk/>
          <pc:sldMk cId="178599826" sldId="559"/>
        </pc:sldMkLst>
        <pc:spChg chg="mod">
          <ac:chgData name="Diego Morán" userId="b4ac7e353c3de4a5" providerId="LiveId" clId="{B0A19A5A-B841-4995-BAA4-88EBD64B7DF2}" dt="2021-11-07T18:57:18.307" v="1461" actId="1076"/>
          <ac:spMkLst>
            <pc:docMk/>
            <pc:sldMk cId="178599826" sldId="559"/>
            <ac:spMk id="8" creationId="{D7C1DD53-F6BE-4FDB-8BD2-4F4AE313DB74}"/>
          </ac:spMkLst>
        </pc:spChg>
        <pc:spChg chg="mod">
          <ac:chgData name="Diego Morán" userId="b4ac7e353c3de4a5" providerId="LiveId" clId="{B0A19A5A-B841-4995-BAA4-88EBD64B7DF2}" dt="2021-11-07T18:57:23.427" v="1462" actId="1076"/>
          <ac:spMkLst>
            <pc:docMk/>
            <pc:sldMk cId="178599826" sldId="559"/>
            <ac:spMk id="14" creationId="{AC6F54B0-CC87-4233-A4E9-58708F9F90C4}"/>
          </ac:spMkLst>
        </pc:spChg>
        <pc:spChg chg="mod">
          <ac:chgData name="Diego Morán" userId="b4ac7e353c3de4a5" providerId="LiveId" clId="{B0A19A5A-B841-4995-BAA4-88EBD64B7DF2}" dt="2021-11-07T18:54:09.346" v="1365" actId="1035"/>
          <ac:spMkLst>
            <pc:docMk/>
            <pc:sldMk cId="178599826" sldId="559"/>
            <ac:spMk id="15" creationId="{B4181138-8FDD-47D2-93EC-BE74FE46AD1B}"/>
          </ac:spMkLst>
        </pc:spChg>
        <pc:picChg chg="del">
          <ac:chgData name="Diego Morán" userId="b4ac7e353c3de4a5" providerId="LiveId" clId="{B0A19A5A-B841-4995-BAA4-88EBD64B7DF2}" dt="2021-11-07T18:54:38.376" v="1379" actId="478"/>
          <ac:picMkLst>
            <pc:docMk/>
            <pc:sldMk cId="178599826" sldId="559"/>
            <ac:picMk id="3" creationId="{D257998C-3F6A-46FF-9A60-EC73F7348598}"/>
          </ac:picMkLst>
        </pc:picChg>
      </pc:sldChg>
      <pc:sldChg chg="modSp add mod">
        <pc:chgData name="Diego Morán" userId="b4ac7e353c3de4a5" providerId="LiveId" clId="{B0A19A5A-B841-4995-BAA4-88EBD64B7DF2}" dt="2021-11-07T18:58:43.281" v="1503" actId="20577"/>
        <pc:sldMkLst>
          <pc:docMk/>
          <pc:sldMk cId="675901278" sldId="560"/>
        </pc:sldMkLst>
        <pc:spChg chg="mod">
          <ac:chgData name="Diego Morán" userId="b4ac7e353c3de4a5" providerId="LiveId" clId="{B0A19A5A-B841-4995-BAA4-88EBD64B7DF2}" dt="2021-11-07T18:58:43.281" v="1503" actId="20577"/>
          <ac:spMkLst>
            <pc:docMk/>
            <pc:sldMk cId="675901278" sldId="560"/>
            <ac:spMk id="8" creationId="{D7C1DD53-F6BE-4FDB-8BD2-4F4AE313DB74}"/>
          </ac:spMkLst>
        </pc:spChg>
        <pc:spChg chg="mod">
          <ac:chgData name="Diego Morán" userId="b4ac7e353c3de4a5" providerId="LiveId" clId="{B0A19A5A-B841-4995-BAA4-88EBD64B7DF2}" dt="2021-11-07T18:58:36.426" v="1491" actId="1076"/>
          <ac:spMkLst>
            <pc:docMk/>
            <pc:sldMk cId="675901278" sldId="560"/>
            <ac:spMk id="14" creationId="{AC6F54B0-CC87-4233-A4E9-58708F9F90C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0AC84-EC4D-4998-B8C1-365C50EF5660}" type="doc">
      <dgm:prSet loTypeId="urn:microsoft.com/office/officeart/2005/8/layout/radial4" loCatId="relationship" qsTypeId="urn:microsoft.com/office/officeart/2005/8/quickstyle/simple4" qsCatId="simple" csTypeId="urn:microsoft.com/office/officeart/2005/8/colors/accent0_2" csCatId="mainScheme" phldr="1"/>
      <dgm:spPr/>
      <dgm:t>
        <a:bodyPr/>
        <a:lstStyle/>
        <a:p>
          <a:endParaRPr lang="es-419"/>
        </a:p>
      </dgm:t>
    </dgm:pt>
    <dgm:pt modelId="{B5AF12E0-1AD5-4F88-9746-A8A765F78794}">
      <dgm:prSet phldrT="[Texto]"/>
      <dgm:spPr>
        <a:xfrm>
          <a:off x="1971014" y="1691327"/>
          <a:ext cx="1458010" cy="1458010"/>
        </a:xfrm>
        <a:prstGeom prst="ellipse">
          <a:avLst/>
        </a:prstGeom>
      </dgm:spPr>
      <dgm:t>
        <a:bodyPr/>
        <a:lstStyle/>
        <a:p>
          <a:pPr>
            <a:buNone/>
          </a:pPr>
          <a:r>
            <a:rPr lang="es-419">
              <a:latin typeface="Calibri" panose="020F0502020204030204"/>
              <a:ea typeface="+mn-ea"/>
              <a:cs typeface="+mn-cs"/>
            </a:rPr>
            <a:t>TRANSFOMACIÓN DIGITAL EN LA INDUSTRIA</a:t>
          </a:r>
        </a:p>
      </dgm:t>
    </dgm:pt>
    <dgm:pt modelId="{5AB9C3A6-2A4F-4EBF-BA43-62BC92539429}" type="parTrans" cxnId="{1DCB4F8B-5BDC-4068-A0D1-B9629DF8E922}">
      <dgm:prSet/>
      <dgm:spPr/>
      <dgm:t>
        <a:bodyPr/>
        <a:lstStyle/>
        <a:p>
          <a:endParaRPr lang="es-419"/>
        </a:p>
      </dgm:t>
    </dgm:pt>
    <dgm:pt modelId="{A0A90BA1-BB24-4011-89CA-7F2DC0010974}" type="sibTrans" cxnId="{1DCB4F8B-5BDC-4068-A0D1-B9629DF8E922}">
      <dgm:prSet/>
      <dgm:spPr/>
      <dgm:t>
        <a:bodyPr/>
        <a:lstStyle/>
        <a:p>
          <a:endParaRPr lang="es-419"/>
        </a:p>
      </dgm:t>
    </dgm:pt>
    <dgm:pt modelId="{1175B9DE-09B3-4A60-B136-ED7938D4ADB0}">
      <dgm:prSet phldrT="[Texto]"/>
      <dgm:spPr>
        <a:xfrm>
          <a:off x="19364" y="1333579"/>
          <a:ext cx="1385110" cy="1108088"/>
        </a:xfrm>
        <a:prstGeom prst="roundRect">
          <a:avLst>
            <a:gd name="adj" fmla="val 10000"/>
          </a:avLst>
        </a:prstGeom>
      </dgm:spPr>
      <dgm:t>
        <a:bodyPr/>
        <a:lstStyle/>
        <a:p>
          <a:pPr>
            <a:buNone/>
          </a:pPr>
          <a:r>
            <a:rPr lang="es-419">
              <a:latin typeface="Calibri" panose="020F0502020204030204"/>
              <a:ea typeface="+mn-ea"/>
              <a:cs typeface="+mn-cs"/>
            </a:rPr>
            <a:t>COMPETENCIA MUNDIAL</a:t>
          </a:r>
        </a:p>
      </dgm:t>
    </dgm:pt>
    <dgm:pt modelId="{A3D8481A-1D80-4F51-B2D0-BFDFF0A23F10}" type="parTrans" cxnId="{E70A5BC2-988C-437F-B419-D3CB262C9886}">
      <dgm:prSet/>
      <dgm:spPr>
        <a:xfrm rot="11700000">
          <a:off x="690518" y="1842410"/>
          <a:ext cx="1256120" cy="415533"/>
        </a:xfrm>
        <a:prstGeom prst="leftArrow">
          <a:avLst>
            <a:gd name="adj1" fmla="val 60000"/>
            <a:gd name="adj2" fmla="val 50000"/>
          </a:avLst>
        </a:prstGeom>
      </dgm:spPr>
      <dgm:t>
        <a:bodyPr/>
        <a:lstStyle/>
        <a:p>
          <a:endParaRPr lang="es-419"/>
        </a:p>
      </dgm:t>
    </dgm:pt>
    <dgm:pt modelId="{21A4ED92-6170-46E5-B344-EEF7F3195F61}" type="sibTrans" cxnId="{E70A5BC2-988C-437F-B419-D3CB262C9886}">
      <dgm:prSet/>
      <dgm:spPr/>
      <dgm:t>
        <a:bodyPr/>
        <a:lstStyle/>
        <a:p>
          <a:endParaRPr lang="es-419"/>
        </a:p>
      </dgm:t>
    </dgm:pt>
    <dgm:pt modelId="{116631CD-B42D-4D56-B43D-0BD2BA60DDD2}">
      <dgm:prSet phldrT="[Texto]"/>
      <dgm:spPr>
        <a:xfrm>
          <a:off x="1137617" y="896"/>
          <a:ext cx="1385110" cy="1108088"/>
        </a:xfrm>
        <a:prstGeom prst="roundRect">
          <a:avLst>
            <a:gd name="adj" fmla="val 10000"/>
          </a:avLst>
        </a:prstGeom>
      </dgm:spPr>
      <dgm:t>
        <a:bodyPr/>
        <a:lstStyle/>
        <a:p>
          <a:pPr>
            <a:buNone/>
          </a:pPr>
          <a:r>
            <a:rPr lang="es-419">
              <a:latin typeface="Calibri" panose="020F0502020204030204"/>
              <a:ea typeface="+mn-ea"/>
              <a:cs typeface="+mn-cs"/>
            </a:rPr>
            <a:t>TRANSFORMACIÓN DE MERCADOS</a:t>
          </a:r>
        </a:p>
      </dgm:t>
    </dgm:pt>
    <dgm:pt modelId="{5E8E48BF-9742-4B4D-A78D-A3E04728BA6F}" type="parTrans" cxnId="{D8A5C161-154B-400C-92CA-BA1E48ADD59A}">
      <dgm:prSet/>
      <dgm:spPr>
        <a:xfrm rot="14700000">
          <a:off x="1467542" y="916389"/>
          <a:ext cx="1256120" cy="415533"/>
        </a:xfrm>
        <a:prstGeom prst="leftArrow">
          <a:avLst>
            <a:gd name="adj1" fmla="val 60000"/>
            <a:gd name="adj2" fmla="val 50000"/>
          </a:avLst>
        </a:prstGeom>
      </dgm:spPr>
      <dgm:t>
        <a:bodyPr/>
        <a:lstStyle/>
        <a:p>
          <a:endParaRPr lang="es-419"/>
        </a:p>
      </dgm:t>
    </dgm:pt>
    <dgm:pt modelId="{23B2B831-102A-4C76-ADA1-6BC1A9360527}" type="sibTrans" cxnId="{D8A5C161-154B-400C-92CA-BA1E48ADD59A}">
      <dgm:prSet/>
      <dgm:spPr/>
      <dgm:t>
        <a:bodyPr/>
        <a:lstStyle/>
        <a:p>
          <a:endParaRPr lang="es-419"/>
        </a:p>
      </dgm:t>
    </dgm:pt>
    <dgm:pt modelId="{77485B1D-3E2E-41BD-863E-740C0CDCF39D}">
      <dgm:prSet phldrT="[Texto]"/>
      <dgm:spPr>
        <a:xfrm>
          <a:off x="2877311" y="896"/>
          <a:ext cx="1385110" cy="1108088"/>
        </a:xfrm>
        <a:prstGeom prst="roundRect">
          <a:avLst>
            <a:gd name="adj" fmla="val 10000"/>
          </a:avLst>
        </a:prstGeom>
      </dgm:spPr>
      <dgm:t>
        <a:bodyPr/>
        <a:lstStyle/>
        <a:p>
          <a:pPr>
            <a:buNone/>
          </a:pPr>
          <a:r>
            <a:rPr lang="es-419">
              <a:latin typeface="Calibri" panose="020F0502020204030204"/>
              <a:ea typeface="+mn-ea"/>
              <a:cs typeface="+mn-cs"/>
            </a:rPr>
            <a:t>CIBERSEGURIDAD</a:t>
          </a:r>
        </a:p>
      </dgm:t>
    </dgm:pt>
    <dgm:pt modelId="{7AB82179-F6CD-402B-BB81-EAE490643B50}" type="parTrans" cxnId="{33DA9D42-28EA-4D98-8EBA-8A974EEF9640}">
      <dgm:prSet/>
      <dgm:spPr>
        <a:xfrm rot="17700000">
          <a:off x="2676377" y="916389"/>
          <a:ext cx="1256120" cy="415533"/>
        </a:xfrm>
        <a:prstGeom prst="leftArrow">
          <a:avLst>
            <a:gd name="adj1" fmla="val 60000"/>
            <a:gd name="adj2" fmla="val 50000"/>
          </a:avLst>
        </a:prstGeom>
      </dgm:spPr>
      <dgm:t>
        <a:bodyPr/>
        <a:lstStyle/>
        <a:p>
          <a:endParaRPr lang="es-419"/>
        </a:p>
      </dgm:t>
    </dgm:pt>
    <dgm:pt modelId="{293DE2DC-7BEF-42C8-AADC-FD10894594F3}" type="sibTrans" cxnId="{33DA9D42-28EA-4D98-8EBA-8A974EEF9640}">
      <dgm:prSet/>
      <dgm:spPr/>
      <dgm:t>
        <a:bodyPr/>
        <a:lstStyle/>
        <a:p>
          <a:endParaRPr lang="es-419"/>
        </a:p>
      </dgm:t>
    </dgm:pt>
    <dgm:pt modelId="{0E415B16-E7FD-43ED-B996-8975F2A31DA4}">
      <dgm:prSet/>
      <dgm:spPr>
        <a:xfrm>
          <a:off x="1137617" y="896"/>
          <a:ext cx="1385110" cy="1108088"/>
        </a:xfrm>
        <a:prstGeom prst="roundRect">
          <a:avLst>
            <a:gd name="adj" fmla="val 10000"/>
          </a:avLst>
        </a:prstGeom>
      </dgm:spPr>
      <dgm:t>
        <a:bodyPr/>
        <a:lstStyle/>
        <a:p>
          <a:pPr>
            <a:buChar char="•"/>
          </a:pPr>
          <a:r>
            <a:rPr lang="es-419">
              <a:latin typeface="Calibri" panose="020F0502020204030204"/>
              <a:ea typeface="+mn-ea"/>
              <a:cs typeface="+mn-cs"/>
            </a:rPr>
            <a:t>INNOVACIÓN DE MARKETING.</a:t>
          </a:r>
        </a:p>
      </dgm:t>
    </dgm:pt>
    <dgm:pt modelId="{5201E963-58B3-4E13-880B-B38149FC6BBB}" type="parTrans" cxnId="{C412BA36-930C-4660-B350-8CC8A0E1E7AE}">
      <dgm:prSet/>
      <dgm:spPr/>
      <dgm:t>
        <a:bodyPr/>
        <a:lstStyle/>
        <a:p>
          <a:endParaRPr lang="es-419"/>
        </a:p>
      </dgm:t>
    </dgm:pt>
    <dgm:pt modelId="{72D41D20-6B62-4471-A11B-755BEE1090F2}" type="sibTrans" cxnId="{C412BA36-930C-4660-B350-8CC8A0E1E7AE}">
      <dgm:prSet/>
      <dgm:spPr/>
      <dgm:t>
        <a:bodyPr/>
        <a:lstStyle/>
        <a:p>
          <a:endParaRPr lang="es-419"/>
        </a:p>
      </dgm:t>
    </dgm:pt>
    <dgm:pt modelId="{169523F3-68AE-4797-B289-25D66D06D7E5}">
      <dgm:prSet phldrT="[Texto]"/>
      <dgm:spPr>
        <a:xfrm>
          <a:off x="3995565" y="1333579"/>
          <a:ext cx="1385110" cy="1108088"/>
        </a:xfrm>
        <a:prstGeom prst="roundRect">
          <a:avLst>
            <a:gd name="adj" fmla="val 10000"/>
          </a:avLst>
        </a:prstGeom>
      </dgm:spPr>
      <dgm:t>
        <a:bodyPr/>
        <a:lstStyle/>
        <a:p>
          <a:pPr>
            <a:buNone/>
          </a:pPr>
          <a:r>
            <a:rPr lang="es-419">
              <a:latin typeface="Calibri" panose="020F0502020204030204"/>
              <a:ea typeface="+mn-ea"/>
              <a:cs typeface="+mn-cs"/>
            </a:rPr>
            <a:t>CONSTANTE CAMBIO EN TECNOLOGÍAS DE LA INFORMACIÓN</a:t>
          </a:r>
        </a:p>
      </dgm:t>
    </dgm:pt>
    <dgm:pt modelId="{B975C5C7-A3F1-4108-BAF0-6C306FED9D08}" type="parTrans" cxnId="{7902D88B-0FF7-4B18-879D-99A17648B40C}">
      <dgm:prSet/>
      <dgm:spPr>
        <a:xfrm rot="20700000">
          <a:off x="3453400" y="1842410"/>
          <a:ext cx="1256120" cy="415533"/>
        </a:xfrm>
        <a:prstGeom prst="leftArrow">
          <a:avLst>
            <a:gd name="adj1" fmla="val 60000"/>
            <a:gd name="adj2" fmla="val 50000"/>
          </a:avLst>
        </a:prstGeom>
      </dgm:spPr>
      <dgm:t>
        <a:bodyPr/>
        <a:lstStyle/>
        <a:p>
          <a:endParaRPr lang="es-419"/>
        </a:p>
      </dgm:t>
    </dgm:pt>
    <dgm:pt modelId="{828841CC-F92A-4787-B2E4-6FBBCEEF15B0}" type="sibTrans" cxnId="{7902D88B-0FF7-4B18-879D-99A17648B40C}">
      <dgm:prSet/>
      <dgm:spPr/>
      <dgm:t>
        <a:bodyPr/>
        <a:lstStyle/>
        <a:p>
          <a:endParaRPr lang="es-419"/>
        </a:p>
      </dgm:t>
    </dgm:pt>
    <dgm:pt modelId="{CF9DD96C-83EA-4BEA-9EDF-9CFF6A4D00F2}">
      <dgm:prSet/>
      <dgm:spPr>
        <a:xfrm>
          <a:off x="3995565" y="1333579"/>
          <a:ext cx="1385110" cy="1108088"/>
        </a:xfrm>
        <a:prstGeom prst="roundRect">
          <a:avLst>
            <a:gd name="adj" fmla="val 10000"/>
          </a:avLst>
        </a:prstGeom>
      </dgm:spPr>
      <dgm:t>
        <a:bodyPr/>
        <a:lstStyle/>
        <a:p>
          <a:pPr>
            <a:buChar char="•"/>
          </a:pPr>
          <a:r>
            <a:rPr lang="es-419">
              <a:latin typeface="Calibri" panose="020F0502020204030204"/>
              <a:ea typeface="+mn-ea"/>
              <a:cs typeface="+mn-cs"/>
            </a:rPr>
            <a:t>INTERNET DE LAS COSAS.</a:t>
          </a:r>
        </a:p>
      </dgm:t>
    </dgm:pt>
    <dgm:pt modelId="{F8F296D2-506A-4886-A158-215A2D0A04DD}" type="parTrans" cxnId="{5B4F9A62-46CB-4CB4-AF7B-90509EA15850}">
      <dgm:prSet/>
      <dgm:spPr/>
      <dgm:t>
        <a:bodyPr/>
        <a:lstStyle/>
        <a:p>
          <a:endParaRPr lang="es-419"/>
        </a:p>
      </dgm:t>
    </dgm:pt>
    <dgm:pt modelId="{2160F63A-3E9E-4654-B444-E2F23FFAD946}" type="sibTrans" cxnId="{5B4F9A62-46CB-4CB4-AF7B-90509EA15850}">
      <dgm:prSet/>
      <dgm:spPr/>
      <dgm:t>
        <a:bodyPr/>
        <a:lstStyle/>
        <a:p>
          <a:endParaRPr lang="es-419"/>
        </a:p>
      </dgm:t>
    </dgm:pt>
    <dgm:pt modelId="{F7055AD4-92C9-4E05-93BC-ED17C193E75F}">
      <dgm:prSet phldrT="[Texto]"/>
      <dgm:spPr>
        <a:xfrm>
          <a:off x="19364" y="1333579"/>
          <a:ext cx="1385110" cy="1108088"/>
        </a:xfrm>
        <a:prstGeom prst="roundRect">
          <a:avLst>
            <a:gd name="adj" fmla="val 10000"/>
          </a:avLst>
        </a:prstGeom>
      </dgm:spPr>
      <dgm:t>
        <a:bodyPr/>
        <a:lstStyle/>
        <a:p>
          <a:pPr>
            <a:buChar char="•"/>
          </a:pPr>
          <a:r>
            <a:rPr lang="es-419">
              <a:latin typeface="Calibri" panose="020F0502020204030204"/>
              <a:ea typeface="+mn-ea"/>
              <a:cs typeface="+mn-cs"/>
            </a:rPr>
            <a:t>TECNOLOGÍAS AVANZADAS.</a:t>
          </a:r>
        </a:p>
      </dgm:t>
    </dgm:pt>
    <dgm:pt modelId="{5041697E-8ACF-4086-AF8F-717E1C463B8B}" type="parTrans" cxnId="{EEE4E63F-3C79-434B-BD37-4921881A9F4F}">
      <dgm:prSet/>
      <dgm:spPr/>
      <dgm:t>
        <a:bodyPr/>
        <a:lstStyle/>
        <a:p>
          <a:endParaRPr lang="es-419"/>
        </a:p>
      </dgm:t>
    </dgm:pt>
    <dgm:pt modelId="{9161489C-A8C3-4C5D-9506-3C7EAE3BB190}" type="sibTrans" cxnId="{EEE4E63F-3C79-434B-BD37-4921881A9F4F}">
      <dgm:prSet/>
      <dgm:spPr/>
      <dgm:t>
        <a:bodyPr/>
        <a:lstStyle/>
        <a:p>
          <a:endParaRPr lang="es-419"/>
        </a:p>
      </dgm:t>
    </dgm:pt>
    <dgm:pt modelId="{5472EDEE-0FE2-4BB0-8F85-80B88ABD583D}">
      <dgm:prSet phldrT="[Texto]"/>
      <dgm:spPr>
        <a:xfrm>
          <a:off x="2877311" y="896"/>
          <a:ext cx="1385110" cy="1108088"/>
        </a:xfrm>
        <a:prstGeom prst="roundRect">
          <a:avLst>
            <a:gd name="adj" fmla="val 10000"/>
          </a:avLst>
        </a:prstGeom>
      </dgm:spPr>
      <dgm:t>
        <a:bodyPr/>
        <a:lstStyle/>
        <a:p>
          <a:pPr>
            <a:buChar char="•"/>
          </a:pPr>
          <a:r>
            <a:rPr lang="es-419">
              <a:latin typeface="Calibri" panose="020F0502020204030204"/>
              <a:ea typeface="+mn-ea"/>
              <a:cs typeface="+mn-cs"/>
            </a:rPr>
            <a:t>SOFTWARE DE PROTECCIÓN.</a:t>
          </a:r>
        </a:p>
      </dgm:t>
    </dgm:pt>
    <dgm:pt modelId="{D73A86C8-CAA5-418B-81DA-05F20189D71B}" type="parTrans" cxnId="{32F450AC-23F5-4E2A-95FC-21A4B2044017}">
      <dgm:prSet/>
      <dgm:spPr/>
      <dgm:t>
        <a:bodyPr/>
        <a:lstStyle/>
        <a:p>
          <a:endParaRPr lang="es-419"/>
        </a:p>
      </dgm:t>
    </dgm:pt>
    <dgm:pt modelId="{AD0248C9-B47E-46DB-B99F-62D72765E3D2}" type="sibTrans" cxnId="{32F450AC-23F5-4E2A-95FC-21A4B2044017}">
      <dgm:prSet/>
      <dgm:spPr/>
      <dgm:t>
        <a:bodyPr/>
        <a:lstStyle/>
        <a:p>
          <a:endParaRPr lang="es-419"/>
        </a:p>
      </dgm:t>
    </dgm:pt>
    <dgm:pt modelId="{C4859ADC-E63F-473F-B73C-7848DB0F6AA3}">
      <dgm:prSet/>
      <dgm:spPr>
        <a:xfrm>
          <a:off x="3995565" y="1333579"/>
          <a:ext cx="1385110" cy="1108088"/>
        </a:xfrm>
        <a:prstGeom prst="roundRect">
          <a:avLst>
            <a:gd name="adj" fmla="val 10000"/>
          </a:avLst>
        </a:prstGeom>
      </dgm:spPr>
      <dgm:t>
        <a:bodyPr/>
        <a:lstStyle/>
        <a:p>
          <a:pPr>
            <a:buChar char="•"/>
          </a:pPr>
          <a:r>
            <a:rPr lang="es-419" b="1">
              <a:latin typeface="Calibri" panose="020F0502020204030204"/>
              <a:ea typeface="+mn-ea"/>
              <a:cs typeface="+mn-cs"/>
            </a:rPr>
            <a:t>TECNOLOGÍA DE PLANIFICACIÓN DE RECURSOS (ERP).</a:t>
          </a:r>
        </a:p>
      </dgm:t>
    </dgm:pt>
    <dgm:pt modelId="{B49261CC-D2C2-4D9E-977F-10AA88764BB8}" type="parTrans" cxnId="{8BD79707-7A87-4763-9C62-7E7191E895BA}">
      <dgm:prSet/>
      <dgm:spPr/>
      <dgm:t>
        <a:bodyPr/>
        <a:lstStyle/>
        <a:p>
          <a:endParaRPr lang="es-419"/>
        </a:p>
      </dgm:t>
    </dgm:pt>
    <dgm:pt modelId="{54BE5188-1442-478E-B0A6-DDB6C2F88227}" type="sibTrans" cxnId="{8BD79707-7A87-4763-9C62-7E7191E895BA}">
      <dgm:prSet/>
      <dgm:spPr/>
      <dgm:t>
        <a:bodyPr/>
        <a:lstStyle/>
        <a:p>
          <a:endParaRPr lang="es-419"/>
        </a:p>
      </dgm:t>
    </dgm:pt>
    <dgm:pt modelId="{2512A95E-F9FF-44E9-9950-BAE1150CF2B6}">
      <dgm:prSet phldrT="[Texto]"/>
      <dgm:spPr>
        <a:xfrm>
          <a:off x="19364" y="1333579"/>
          <a:ext cx="1385110" cy="1108088"/>
        </a:xfrm>
        <a:prstGeom prst="roundRect">
          <a:avLst>
            <a:gd name="adj" fmla="val 10000"/>
          </a:avLst>
        </a:prstGeom>
      </dgm:spPr>
      <dgm:t>
        <a:bodyPr/>
        <a:lstStyle/>
        <a:p>
          <a:pPr>
            <a:buChar char="•"/>
          </a:pPr>
          <a:r>
            <a:rPr lang="es-419">
              <a:latin typeface="Calibri" panose="020F0502020204030204"/>
              <a:ea typeface="+mn-ea"/>
              <a:cs typeface="+mn-cs"/>
            </a:rPr>
            <a:t>INNOVACIÓN</a:t>
          </a:r>
        </a:p>
      </dgm:t>
    </dgm:pt>
    <dgm:pt modelId="{AA4DF58E-29B0-4079-9E1B-1627B8F9B0A9}" type="parTrans" cxnId="{68846CE5-284B-49D3-803C-8F1ADEC14C94}">
      <dgm:prSet/>
      <dgm:spPr/>
      <dgm:t>
        <a:bodyPr/>
        <a:lstStyle/>
        <a:p>
          <a:endParaRPr lang="es-419"/>
        </a:p>
      </dgm:t>
    </dgm:pt>
    <dgm:pt modelId="{1E2F8E95-9FAF-42B6-BCFF-407EF423A831}" type="sibTrans" cxnId="{68846CE5-284B-49D3-803C-8F1ADEC14C94}">
      <dgm:prSet/>
      <dgm:spPr/>
      <dgm:t>
        <a:bodyPr/>
        <a:lstStyle/>
        <a:p>
          <a:endParaRPr lang="es-419"/>
        </a:p>
      </dgm:t>
    </dgm:pt>
    <dgm:pt modelId="{785A4494-E1AF-4AC1-8AF5-F8747991F2FD}" type="pres">
      <dgm:prSet presAssocID="{3DD0AC84-EC4D-4998-B8C1-365C50EF5660}" presName="cycle" presStyleCnt="0">
        <dgm:presLayoutVars>
          <dgm:chMax val="1"/>
          <dgm:dir/>
          <dgm:animLvl val="ctr"/>
          <dgm:resizeHandles val="exact"/>
        </dgm:presLayoutVars>
      </dgm:prSet>
      <dgm:spPr/>
    </dgm:pt>
    <dgm:pt modelId="{24833CD5-4A2B-43F4-9581-B980B1410C97}" type="pres">
      <dgm:prSet presAssocID="{B5AF12E0-1AD5-4F88-9746-A8A765F78794}" presName="centerShape" presStyleLbl="node0" presStyleIdx="0" presStyleCnt="1"/>
      <dgm:spPr/>
    </dgm:pt>
    <dgm:pt modelId="{288FD74B-1BF5-48EC-822A-2136B2721B22}" type="pres">
      <dgm:prSet presAssocID="{A3D8481A-1D80-4F51-B2D0-BFDFF0A23F10}" presName="parTrans" presStyleLbl="bgSibTrans2D1" presStyleIdx="0" presStyleCnt="4"/>
      <dgm:spPr/>
    </dgm:pt>
    <dgm:pt modelId="{4E3CDF0E-72C0-4936-9FBE-BE97FC923E11}" type="pres">
      <dgm:prSet presAssocID="{1175B9DE-09B3-4A60-B136-ED7938D4ADB0}" presName="node" presStyleLbl="node1" presStyleIdx="0" presStyleCnt="4">
        <dgm:presLayoutVars>
          <dgm:bulletEnabled val="1"/>
        </dgm:presLayoutVars>
      </dgm:prSet>
      <dgm:spPr/>
    </dgm:pt>
    <dgm:pt modelId="{BBCD3847-84D5-4F6A-AFCF-AE7C1F634E78}" type="pres">
      <dgm:prSet presAssocID="{5E8E48BF-9742-4B4D-A78D-A3E04728BA6F}" presName="parTrans" presStyleLbl="bgSibTrans2D1" presStyleIdx="1" presStyleCnt="4"/>
      <dgm:spPr/>
    </dgm:pt>
    <dgm:pt modelId="{A3036D6A-66CD-4E01-924A-3F77710B5D4D}" type="pres">
      <dgm:prSet presAssocID="{116631CD-B42D-4D56-B43D-0BD2BA60DDD2}" presName="node" presStyleLbl="node1" presStyleIdx="1" presStyleCnt="4">
        <dgm:presLayoutVars>
          <dgm:bulletEnabled val="1"/>
        </dgm:presLayoutVars>
      </dgm:prSet>
      <dgm:spPr/>
    </dgm:pt>
    <dgm:pt modelId="{8ABCAF46-BBC0-45E9-B408-C5B7AA38D978}" type="pres">
      <dgm:prSet presAssocID="{7AB82179-F6CD-402B-BB81-EAE490643B50}" presName="parTrans" presStyleLbl="bgSibTrans2D1" presStyleIdx="2" presStyleCnt="4"/>
      <dgm:spPr/>
    </dgm:pt>
    <dgm:pt modelId="{3410C0EB-DB25-4486-89BA-53E55AB04CDB}" type="pres">
      <dgm:prSet presAssocID="{77485B1D-3E2E-41BD-863E-740C0CDCF39D}" presName="node" presStyleLbl="node1" presStyleIdx="2" presStyleCnt="4">
        <dgm:presLayoutVars>
          <dgm:bulletEnabled val="1"/>
        </dgm:presLayoutVars>
      </dgm:prSet>
      <dgm:spPr/>
    </dgm:pt>
    <dgm:pt modelId="{B66B436B-81B5-4FA0-851C-14F29C76DDF1}" type="pres">
      <dgm:prSet presAssocID="{B975C5C7-A3F1-4108-BAF0-6C306FED9D08}" presName="parTrans" presStyleLbl="bgSibTrans2D1" presStyleIdx="3" presStyleCnt="4"/>
      <dgm:spPr/>
    </dgm:pt>
    <dgm:pt modelId="{96C2FC51-43E6-4F01-BE43-E0A12E1E930E}" type="pres">
      <dgm:prSet presAssocID="{169523F3-68AE-4797-B289-25D66D06D7E5}" presName="node" presStyleLbl="node1" presStyleIdx="3" presStyleCnt="4">
        <dgm:presLayoutVars>
          <dgm:bulletEnabled val="1"/>
        </dgm:presLayoutVars>
      </dgm:prSet>
      <dgm:spPr/>
    </dgm:pt>
  </dgm:ptLst>
  <dgm:cxnLst>
    <dgm:cxn modelId="{8BD79707-7A87-4763-9C62-7E7191E895BA}" srcId="{169523F3-68AE-4797-B289-25D66D06D7E5}" destId="{C4859ADC-E63F-473F-B73C-7848DB0F6AA3}" srcOrd="1" destOrd="0" parTransId="{B49261CC-D2C2-4D9E-977F-10AA88764BB8}" sibTransId="{54BE5188-1442-478E-B0A6-DDB6C2F88227}"/>
    <dgm:cxn modelId="{5C31300F-8074-41F2-958F-0B9608E5C6DA}" type="presOf" srcId="{1175B9DE-09B3-4A60-B136-ED7938D4ADB0}" destId="{4E3CDF0E-72C0-4936-9FBE-BE97FC923E11}" srcOrd="0" destOrd="0" presId="urn:microsoft.com/office/officeart/2005/8/layout/radial4"/>
    <dgm:cxn modelId="{7E046429-A1E5-4068-9E90-CE96D32B0E53}" type="presOf" srcId="{A3D8481A-1D80-4F51-B2D0-BFDFF0A23F10}" destId="{288FD74B-1BF5-48EC-822A-2136B2721B22}" srcOrd="0" destOrd="0" presId="urn:microsoft.com/office/officeart/2005/8/layout/radial4"/>
    <dgm:cxn modelId="{9199F02F-541C-4E7E-944E-E68493D4AAF3}" type="presOf" srcId="{B975C5C7-A3F1-4108-BAF0-6C306FED9D08}" destId="{B66B436B-81B5-4FA0-851C-14F29C76DDF1}" srcOrd="0" destOrd="0" presId="urn:microsoft.com/office/officeart/2005/8/layout/radial4"/>
    <dgm:cxn modelId="{C412BA36-930C-4660-B350-8CC8A0E1E7AE}" srcId="{116631CD-B42D-4D56-B43D-0BD2BA60DDD2}" destId="{0E415B16-E7FD-43ED-B996-8975F2A31DA4}" srcOrd="0" destOrd="0" parTransId="{5201E963-58B3-4E13-880B-B38149FC6BBB}" sibTransId="{72D41D20-6B62-4471-A11B-755BEE1090F2}"/>
    <dgm:cxn modelId="{EEE4E63F-3C79-434B-BD37-4921881A9F4F}" srcId="{1175B9DE-09B3-4A60-B136-ED7938D4ADB0}" destId="{F7055AD4-92C9-4E05-93BC-ED17C193E75F}" srcOrd="0" destOrd="0" parTransId="{5041697E-8ACF-4086-AF8F-717E1C463B8B}" sibTransId="{9161489C-A8C3-4C5D-9506-3C7EAE3BB190}"/>
    <dgm:cxn modelId="{D8A5C161-154B-400C-92CA-BA1E48ADD59A}" srcId="{B5AF12E0-1AD5-4F88-9746-A8A765F78794}" destId="{116631CD-B42D-4D56-B43D-0BD2BA60DDD2}" srcOrd="1" destOrd="0" parTransId="{5E8E48BF-9742-4B4D-A78D-A3E04728BA6F}" sibTransId="{23B2B831-102A-4C76-ADA1-6BC1A9360527}"/>
    <dgm:cxn modelId="{5B4F9A62-46CB-4CB4-AF7B-90509EA15850}" srcId="{169523F3-68AE-4797-B289-25D66D06D7E5}" destId="{CF9DD96C-83EA-4BEA-9EDF-9CFF6A4D00F2}" srcOrd="0" destOrd="0" parTransId="{F8F296D2-506A-4886-A158-215A2D0A04DD}" sibTransId="{2160F63A-3E9E-4654-B444-E2F23FFAD946}"/>
    <dgm:cxn modelId="{33DA9D42-28EA-4D98-8EBA-8A974EEF9640}" srcId="{B5AF12E0-1AD5-4F88-9746-A8A765F78794}" destId="{77485B1D-3E2E-41BD-863E-740C0CDCF39D}" srcOrd="2" destOrd="0" parTransId="{7AB82179-F6CD-402B-BB81-EAE490643B50}" sibTransId="{293DE2DC-7BEF-42C8-AADC-FD10894594F3}"/>
    <dgm:cxn modelId="{A05E3344-5E69-4A61-966A-CC6E42E7327D}" type="presOf" srcId="{F7055AD4-92C9-4E05-93BC-ED17C193E75F}" destId="{4E3CDF0E-72C0-4936-9FBE-BE97FC923E11}" srcOrd="0" destOrd="1" presId="urn:microsoft.com/office/officeart/2005/8/layout/radial4"/>
    <dgm:cxn modelId="{FC2E9168-0E31-4851-9F41-21A294B11D34}" type="presOf" srcId="{3DD0AC84-EC4D-4998-B8C1-365C50EF5660}" destId="{785A4494-E1AF-4AC1-8AF5-F8747991F2FD}" srcOrd="0" destOrd="0" presId="urn:microsoft.com/office/officeart/2005/8/layout/radial4"/>
    <dgm:cxn modelId="{4DC34B6C-BD3D-427C-A087-0B32C7C60B66}" type="presOf" srcId="{116631CD-B42D-4D56-B43D-0BD2BA60DDD2}" destId="{A3036D6A-66CD-4E01-924A-3F77710B5D4D}" srcOrd="0" destOrd="0" presId="urn:microsoft.com/office/officeart/2005/8/layout/radial4"/>
    <dgm:cxn modelId="{451E6350-64EB-43E2-87F6-8E59CA79247E}" type="presOf" srcId="{77485B1D-3E2E-41BD-863E-740C0CDCF39D}" destId="{3410C0EB-DB25-4486-89BA-53E55AB04CDB}" srcOrd="0" destOrd="0" presId="urn:microsoft.com/office/officeart/2005/8/layout/radial4"/>
    <dgm:cxn modelId="{6AF46381-728A-491B-A96E-C2343C15B275}" type="presOf" srcId="{5E8E48BF-9742-4B4D-A78D-A3E04728BA6F}" destId="{BBCD3847-84D5-4F6A-AFCF-AE7C1F634E78}" srcOrd="0" destOrd="0" presId="urn:microsoft.com/office/officeart/2005/8/layout/radial4"/>
    <dgm:cxn modelId="{1DCB4F8B-5BDC-4068-A0D1-B9629DF8E922}" srcId="{3DD0AC84-EC4D-4998-B8C1-365C50EF5660}" destId="{B5AF12E0-1AD5-4F88-9746-A8A765F78794}" srcOrd="0" destOrd="0" parTransId="{5AB9C3A6-2A4F-4EBF-BA43-62BC92539429}" sibTransId="{A0A90BA1-BB24-4011-89CA-7F2DC0010974}"/>
    <dgm:cxn modelId="{7902D88B-0FF7-4B18-879D-99A17648B40C}" srcId="{B5AF12E0-1AD5-4F88-9746-A8A765F78794}" destId="{169523F3-68AE-4797-B289-25D66D06D7E5}" srcOrd="3" destOrd="0" parTransId="{B975C5C7-A3F1-4108-BAF0-6C306FED9D08}" sibTransId="{828841CC-F92A-4787-B2E4-6FBBCEEF15B0}"/>
    <dgm:cxn modelId="{5F410791-12FC-4352-9891-CA3AFF86F5C4}" type="presOf" srcId="{169523F3-68AE-4797-B289-25D66D06D7E5}" destId="{96C2FC51-43E6-4F01-BE43-E0A12E1E930E}" srcOrd="0" destOrd="0" presId="urn:microsoft.com/office/officeart/2005/8/layout/radial4"/>
    <dgm:cxn modelId="{42C2F392-0010-4D27-8EB1-88BA1C51365F}" type="presOf" srcId="{7AB82179-F6CD-402B-BB81-EAE490643B50}" destId="{8ABCAF46-BBC0-45E9-B408-C5B7AA38D978}" srcOrd="0" destOrd="0" presId="urn:microsoft.com/office/officeart/2005/8/layout/radial4"/>
    <dgm:cxn modelId="{FE2A609E-DB3D-4A38-8E7D-058FF5073D9F}" type="presOf" srcId="{B5AF12E0-1AD5-4F88-9746-A8A765F78794}" destId="{24833CD5-4A2B-43F4-9581-B980B1410C97}" srcOrd="0" destOrd="0" presId="urn:microsoft.com/office/officeart/2005/8/layout/radial4"/>
    <dgm:cxn modelId="{32F450AC-23F5-4E2A-95FC-21A4B2044017}" srcId="{77485B1D-3E2E-41BD-863E-740C0CDCF39D}" destId="{5472EDEE-0FE2-4BB0-8F85-80B88ABD583D}" srcOrd="0" destOrd="0" parTransId="{D73A86C8-CAA5-418B-81DA-05F20189D71B}" sibTransId="{AD0248C9-B47E-46DB-B99F-62D72765E3D2}"/>
    <dgm:cxn modelId="{4E6AF4AC-5F8D-4C4E-BE14-A4A79920CD03}" type="presOf" srcId="{C4859ADC-E63F-473F-B73C-7848DB0F6AA3}" destId="{96C2FC51-43E6-4F01-BE43-E0A12E1E930E}" srcOrd="0" destOrd="2" presId="urn:microsoft.com/office/officeart/2005/8/layout/radial4"/>
    <dgm:cxn modelId="{DAECECAF-ACC7-40D9-8C61-EBB3B177BDB0}" type="presOf" srcId="{5472EDEE-0FE2-4BB0-8F85-80B88ABD583D}" destId="{3410C0EB-DB25-4486-89BA-53E55AB04CDB}" srcOrd="0" destOrd="1" presId="urn:microsoft.com/office/officeart/2005/8/layout/radial4"/>
    <dgm:cxn modelId="{737CB7BF-1A57-4063-B0D9-3F07358CC697}" type="presOf" srcId="{0E415B16-E7FD-43ED-B996-8975F2A31DA4}" destId="{A3036D6A-66CD-4E01-924A-3F77710B5D4D}" srcOrd="0" destOrd="1" presId="urn:microsoft.com/office/officeart/2005/8/layout/radial4"/>
    <dgm:cxn modelId="{E70A5BC2-988C-437F-B419-D3CB262C9886}" srcId="{B5AF12E0-1AD5-4F88-9746-A8A765F78794}" destId="{1175B9DE-09B3-4A60-B136-ED7938D4ADB0}" srcOrd="0" destOrd="0" parTransId="{A3D8481A-1D80-4F51-B2D0-BFDFF0A23F10}" sibTransId="{21A4ED92-6170-46E5-B344-EEF7F3195F61}"/>
    <dgm:cxn modelId="{F7164AE3-EEE3-4711-9562-53DF25E0A80B}" type="presOf" srcId="{CF9DD96C-83EA-4BEA-9EDF-9CFF6A4D00F2}" destId="{96C2FC51-43E6-4F01-BE43-E0A12E1E930E}" srcOrd="0" destOrd="1" presId="urn:microsoft.com/office/officeart/2005/8/layout/radial4"/>
    <dgm:cxn modelId="{68846CE5-284B-49D3-803C-8F1ADEC14C94}" srcId="{1175B9DE-09B3-4A60-B136-ED7938D4ADB0}" destId="{2512A95E-F9FF-44E9-9950-BAE1150CF2B6}" srcOrd="1" destOrd="0" parTransId="{AA4DF58E-29B0-4079-9E1B-1627B8F9B0A9}" sibTransId="{1E2F8E95-9FAF-42B6-BCFF-407EF423A831}"/>
    <dgm:cxn modelId="{4B3388FC-CFDF-44E9-8B5B-EBF55337F49D}" type="presOf" srcId="{2512A95E-F9FF-44E9-9950-BAE1150CF2B6}" destId="{4E3CDF0E-72C0-4936-9FBE-BE97FC923E11}" srcOrd="0" destOrd="2" presId="urn:microsoft.com/office/officeart/2005/8/layout/radial4"/>
    <dgm:cxn modelId="{6884511C-054D-4A69-9C21-E96A390D327F}" type="presParOf" srcId="{785A4494-E1AF-4AC1-8AF5-F8747991F2FD}" destId="{24833CD5-4A2B-43F4-9581-B980B1410C97}" srcOrd="0" destOrd="0" presId="urn:microsoft.com/office/officeart/2005/8/layout/radial4"/>
    <dgm:cxn modelId="{F2BEC642-85D4-4B39-B51B-65B5D770DFD1}" type="presParOf" srcId="{785A4494-E1AF-4AC1-8AF5-F8747991F2FD}" destId="{288FD74B-1BF5-48EC-822A-2136B2721B22}" srcOrd="1" destOrd="0" presId="urn:microsoft.com/office/officeart/2005/8/layout/radial4"/>
    <dgm:cxn modelId="{BBE82017-6F72-4CFF-BA33-019A31242612}" type="presParOf" srcId="{785A4494-E1AF-4AC1-8AF5-F8747991F2FD}" destId="{4E3CDF0E-72C0-4936-9FBE-BE97FC923E11}" srcOrd="2" destOrd="0" presId="urn:microsoft.com/office/officeart/2005/8/layout/radial4"/>
    <dgm:cxn modelId="{C3618AB9-64D7-4066-92C4-8460BC8A0714}" type="presParOf" srcId="{785A4494-E1AF-4AC1-8AF5-F8747991F2FD}" destId="{BBCD3847-84D5-4F6A-AFCF-AE7C1F634E78}" srcOrd="3" destOrd="0" presId="urn:microsoft.com/office/officeart/2005/8/layout/radial4"/>
    <dgm:cxn modelId="{D6060F1E-5501-492B-9FC2-9FCB37676807}" type="presParOf" srcId="{785A4494-E1AF-4AC1-8AF5-F8747991F2FD}" destId="{A3036D6A-66CD-4E01-924A-3F77710B5D4D}" srcOrd="4" destOrd="0" presId="urn:microsoft.com/office/officeart/2005/8/layout/radial4"/>
    <dgm:cxn modelId="{46C0CA85-A958-4A8D-99FB-5A7D0A7665C4}" type="presParOf" srcId="{785A4494-E1AF-4AC1-8AF5-F8747991F2FD}" destId="{8ABCAF46-BBC0-45E9-B408-C5B7AA38D978}" srcOrd="5" destOrd="0" presId="urn:microsoft.com/office/officeart/2005/8/layout/radial4"/>
    <dgm:cxn modelId="{478861C5-1C86-4415-B29C-797161FCEB69}" type="presParOf" srcId="{785A4494-E1AF-4AC1-8AF5-F8747991F2FD}" destId="{3410C0EB-DB25-4486-89BA-53E55AB04CDB}" srcOrd="6" destOrd="0" presId="urn:microsoft.com/office/officeart/2005/8/layout/radial4"/>
    <dgm:cxn modelId="{FA8BD980-D2E2-4512-B995-FDDD81870B96}" type="presParOf" srcId="{785A4494-E1AF-4AC1-8AF5-F8747991F2FD}" destId="{B66B436B-81B5-4FA0-851C-14F29C76DDF1}" srcOrd="7" destOrd="0" presId="urn:microsoft.com/office/officeart/2005/8/layout/radial4"/>
    <dgm:cxn modelId="{CDA47DB6-D478-458C-971B-68EE28021BE4}" type="presParOf" srcId="{785A4494-E1AF-4AC1-8AF5-F8747991F2FD}" destId="{96C2FC51-43E6-4F01-BE43-E0A12E1E930E}"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D337A29-43E8-4791-8553-4A5AAF7430E8}"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x-none"/>
        </a:p>
      </dgm:t>
    </dgm:pt>
    <dgm:pt modelId="{7B747166-6C98-4419-BD66-DB27BF09058C}">
      <dgm:prSet phldrT="[Texto]"/>
      <dgm:spPr/>
      <dgm:t>
        <a:bodyPr/>
        <a:lstStyle/>
        <a:p>
          <a:r>
            <a:rPr lang="x-none"/>
            <a:t>Categorías de mantenimento</a:t>
          </a:r>
        </a:p>
      </dgm:t>
    </dgm:pt>
    <dgm:pt modelId="{B25A10BF-7DA0-4512-8FEB-5B07ECF69D6F}" type="parTrans" cxnId="{D8A5B7B5-C3AC-4A36-A7EF-CB75A1245D7F}">
      <dgm:prSet/>
      <dgm:spPr/>
      <dgm:t>
        <a:bodyPr/>
        <a:lstStyle/>
        <a:p>
          <a:endParaRPr lang="x-none"/>
        </a:p>
      </dgm:t>
    </dgm:pt>
    <dgm:pt modelId="{497721F9-0995-4A65-AE89-B977F98BF6A2}" type="sibTrans" cxnId="{D8A5B7B5-C3AC-4A36-A7EF-CB75A1245D7F}">
      <dgm:prSet/>
      <dgm:spPr/>
      <dgm:t>
        <a:bodyPr/>
        <a:lstStyle/>
        <a:p>
          <a:endParaRPr lang="x-none"/>
        </a:p>
      </dgm:t>
    </dgm:pt>
    <dgm:pt modelId="{F4CCD506-39EC-4A4E-9677-A1D0C8C150D2}" type="asst">
      <dgm:prSet phldrT="[Texto]"/>
      <dgm:spPr/>
      <dgm:t>
        <a:bodyPr/>
        <a:lstStyle/>
        <a:p>
          <a:r>
            <a:rPr lang="x-none"/>
            <a:t>Preventivo</a:t>
          </a:r>
        </a:p>
      </dgm:t>
    </dgm:pt>
    <dgm:pt modelId="{4DF8FE5F-C101-4EF8-94AC-4A7D746ED6CF}" type="parTrans" cxnId="{4DC61C10-4F7E-4146-B2E8-406FECF14498}">
      <dgm:prSet/>
      <dgm:spPr/>
      <dgm:t>
        <a:bodyPr/>
        <a:lstStyle/>
        <a:p>
          <a:endParaRPr lang="x-none"/>
        </a:p>
      </dgm:t>
    </dgm:pt>
    <dgm:pt modelId="{141E5B00-9FD1-4BAB-8F45-0F5F613D824F}" type="sibTrans" cxnId="{4DC61C10-4F7E-4146-B2E8-406FECF14498}">
      <dgm:prSet/>
      <dgm:spPr/>
      <dgm:t>
        <a:bodyPr/>
        <a:lstStyle/>
        <a:p>
          <a:endParaRPr lang="x-none"/>
        </a:p>
      </dgm:t>
    </dgm:pt>
    <dgm:pt modelId="{DB26C1F1-C4CB-4190-870E-5C3A01CCCDC2}" type="asst">
      <dgm:prSet phldrT="[Texto]"/>
      <dgm:spPr/>
      <dgm:t>
        <a:bodyPr/>
        <a:lstStyle/>
        <a:p>
          <a:r>
            <a:rPr lang="x-none"/>
            <a:t>Correctivo</a:t>
          </a:r>
        </a:p>
      </dgm:t>
    </dgm:pt>
    <dgm:pt modelId="{0D42F210-39BB-41FA-8D86-C350312E9563}" type="parTrans" cxnId="{82EDF8C9-088C-4FA2-B758-8AEF7CEA7E6F}">
      <dgm:prSet/>
      <dgm:spPr/>
      <dgm:t>
        <a:bodyPr/>
        <a:lstStyle/>
        <a:p>
          <a:endParaRPr lang="x-none"/>
        </a:p>
      </dgm:t>
    </dgm:pt>
    <dgm:pt modelId="{959F5347-8A52-41CC-820B-3E39ECF25469}" type="sibTrans" cxnId="{82EDF8C9-088C-4FA2-B758-8AEF7CEA7E6F}">
      <dgm:prSet/>
      <dgm:spPr/>
      <dgm:t>
        <a:bodyPr/>
        <a:lstStyle/>
        <a:p>
          <a:endParaRPr lang="x-none"/>
        </a:p>
      </dgm:t>
    </dgm:pt>
    <dgm:pt modelId="{EB9DFA03-8DF5-4044-93FF-067BEA2A81CC}" type="asst">
      <dgm:prSet phldrT="[Texto]"/>
      <dgm:spPr/>
      <dgm:t>
        <a:bodyPr/>
        <a:lstStyle/>
        <a:p>
          <a:r>
            <a:rPr lang="x-none"/>
            <a:t>Basado en Condición</a:t>
          </a:r>
        </a:p>
      </dgm:t>
    </dgm:pt>
    <dgm:pt modelId="{33618AF1-10BC-4008-97CD-AD1B326B7E9F}" type="parTrans" cxnId="{A73DE65F-65E6-4DCF-92D1-D10CC3758A3F}">
      <dgm:prSet/>
      <dgm:spPr/>
      <dgm:t>
        <a:bodyPr/>
        <a:lstStyle/>
        <a:p>
          <a:endParaRPr lang="x-none"/>
        </a:p>
      </dgm:t>
    </dgm:pt>
    <dgm:pt modelId="{C24525EE-514D-43FB-9DD5-A6CC41DF3503}" type="sibTrans" cxnId="{A73DE65F-65E6-4DCF-92D1-D10CC3758A3F}">
      <dgm:prSet/>
      <dgm:spPr/>
      <dgm:t>
        <a:bodyPr/>
        <a:lstStyle/>
        <a:p>
          <a:endParaRPr lang="x-none"/>
        </a:p>
      </dgm:t>
    </dgm:pt>
    <dgm:pt modelId="{F5B7CD70-1C3D-4A57-97FA-BEC6194DC39D}" type="asst">
      <dgm:prSet phldrT="[Texto]"/>
      <dgm:spPr/>
      <dgm:t>
        <a:bodyPr/>
        <a:lstStyle/>
        <a:p>
          <a:r>
            <a:rPr lang="x-none"/>
            <a:t>Predeterminado</a:t>
          </a:r>
        </a:p>
      </dgm:t>
    </dgm:pt>
    <dgm:pt modelId="{FBD0532B-B30F-452E-85AE-7E1FD5C2B43C}" type="parTrans" cxnId="{86E34518-1E0F-4EF0-82A4-822D71403CFE}">
      <dgm:prSet/>
      <dgm:spPr/>
      <dgm:t>
        <a:bodyPr/>
        <a:lstStyle/>
        <a:p>
          <a:endParaRPr lang="x-none"/>
        </a:p>
      </dgm:t>
    </dgm:pt>
    <dgm:pt modelId="{735CE89E-EA13-454F-B9ED-7580ECB85DE3}" type="sibTrans" cxnId="{86E34518-1E0F-4EF0-82A4-822D71403CFE}">
      <dgm:prSet/>
      <dgm:spPr/>
      <dgm:t>
        <a:bodyPr/>
        <a:lstStyle/>
        <a:p>
          <a:endParaRPr lang="x-none"/>
        </a:p>
      </dgm:t>
    </dgm:pt>
    <dgm:pt modelId="{EFB7324C-8B66-4B81-8734-76329CF4B22E}" type="asst">
      <dgm:prSet phldrT="[Texto]"/>
      <dgm:spPr/>
      <dgm:t>
        <a:bodyPr/>
        <a:lstStyle/>
        <a:p>
          <a:r>
            <a:rPr lang="x-none"/>
            <a:t>Prueba e Inspección</a:t>
          </a:r>
        </a:p>
      </dgm:t>
    </dgm:pt>
    <dgm:pt modelId="{80DC9EC3-BD2F-413D-B899-D1F1D1C82470}" type="parTrans" cxnId="{5546AD1F-0323-48B0-8EA7-F2CCA49CA335}">
      <dgm:prSet/>
      <dgm:spPr/>
      <dgm:t>
        <a:bodyPr/>
        <a:lstStyle/>
        <a:p>
          <a:endParaRPr lang="x-none"/>
        </a:p>
      </dgm:t>
    </dgm:pt>
    <dgm:pt modelId="{A676F3C0-E71C-4B60-865E-A79E228ADE36}" type="sibTrans" cxnId="{5546AD1F-0323-48B0-8EA7-F2CCA49CA335}">
      <dgm:prSet/>
      <dgm:spPr/>
      <dgm:t>
        <a:bodyPr/>
        <a:lstStyle/>
        <a:p>
          <a:endParaRPr lang="x-none"/>
        </a:p>
      </dgm:t>
    </dgm:pt>
    <dgm:pt modelId="{1F03BBBC-6E82-4FF3-BDF0-FC67BC71A9E8}" type="asst">
      <dgm:prSet phldrT="[Texto]"/>
      <dgm:spPr/>
      <dgm:t>
        <a:bodyPr/>
        <a:lstStyle/>
        <a:p>
          <a:r>
            <a:rPr lang="x-none"/>
            <a:t>Monitoreo de condición</a:t>
          </a:r>
        </a:p>
      </dgm:t>
    </dgm:pt>
    <dgm:pt modelId="{CE21485E-B362-451B-9C09-1B13A3C558D3}" type="parTrans" cxnId="{C3634654-6968-4B05-91C2-832392556B47}">
      <dgm:prSet/>
      <dgm:spPr/>
      <dgm:t>
        <a:bodyPr/>
        <a:lstStyle/>
        <a:p>
          <a:endParaRPr lang="x-none"/>
        </a:p>
      </dgm:t>
    </dgm:pt>
    <dgm:pt modelId="{4DF5E3B2-69FD-417B-98DC-B426DD4B5C0F}" type="sibTrans" cxnId="{C3634654-6968-4B05-91C2-832392556B47}">
      <dgm:prSet/>
      <dgm:spPr/>
      <dgm:t>
        <a:bodyPr/>
        <a:lstStyle/>
        <a:p>
          <a:endParaRPr lang="x-none"/>
        </a:p>
      </dgm:t>
    </dgm:pt>
    <dgm:pt modelId="{2D2FA1F7-2D92-4703-B7B5-FA79C2A5AE13}" type="asst">
      <dgm:prSet phldrT="[Texto]"/>
      <dgm:spPr/>
      <dgm:t>
        <a:bodyPr/>
        <a:lstStyle/>
        <a:p>
          <a:r>
            <a:rPr lang="x-none"/>
            <a:t>Prueba Periodica</a:t>
          </a:r>
        </a:p>
      </dgm:t>
    </dgm:pt>
    <dgm:pt modelId="{6F44E1A4-860D-4DDF-B648-FAD4ED4A1D5B}" type="parTrans" cxnId="{65C2A6E1-4788-4C29-BF0C-25FFDBBB0B00}">
      <dgm:prSet/>
      <dgm:spPr/>
      <dgm:t>
        <a:bodyPr/>
        <a:lstStyle/>
        <a:p>
          <a:endParaRPr lang="x-none"/>
        </a:p>
      </dgm:t>
    </dgm:pt>
    <dgm:pt modelId="{F8A22EE2-0CEF-4FB9-BE38-5AE10164C960}" type="sibTrans" cxnId="{65C2A6E1-4788-4C29-BF0C-25FFDBBB0B00}">
      <dgm:prSet/>
      <dgm:spPr/>
      <dgm:t>
        <a:bodyPr/>
        <a:lstStyle/>
        <a:p>
          <a:endParaRPr lang="x-none"/>
        </a:p>
      </dgm:t>
    </dgm:pt>
    <dgm:pt modelId="{CD36A068-67FB-44E6-B26C-1ADB3A004755}" type="asst">
      <dgm:prSet phldrT="[Texto]"/>
      <dgm:spPr/>
      <dgm:t>
        <a:bodyPr/>
        <a:lstStyle/>
        <a:p>
          <a:r>
            <a:rPr lang="x-none"/>
            <a:t>Reemplazo Programado</a:t>
          </a:r>
        </a:p>
      </dgm:t>
    </dgm:pt>
    <dgm:pt modelId="{D61C68FB-73AC-4DE0-ABA4-6007A934882E}" type="parTrans" cxnId="{13D33B25-3999-4398-A525-296CFB864C5B}">
      <dgm:prSet/>
      <dgm:spPr/>
      <dgm:t>
        <a:bodyPr/>
        <a:lstStyle/>
        <a:p>
          <a:endParaRPr lang="x-none"/>
        </a:p>
      </dgm:t>
    </dgm:pt>
    <dgm:pt modelId="{DD0A5263-BA0B-45E9-8EB1-23F14E94DE9F}" type="sibTrans" cxnId="{13D33B25-3999-4398-A525-296CFB864C5B}">
      <dgm:prSet/>
      <dgm:spPr/>
      <dgm:t>
        <a:bodyPr/>
        <a:lstStyle/>
        <a:p>
          <a:endParaRPr lang="x-none"/>
        </a:p>
      </dgm:t>
    </dgm:pt>
    <dgm:pt modelId="{EFAC80B5-3BFC-423E-9F2A-75EC46020EA8}" type="asst">
      <dgm:prSet phldrT="[Texto]"/>
      <dgm:spPr/>
      <dgm:t>
        <a:bodyPr/>
        <a:lstStyle/>
        <a:p>
          <a:r>
            <a:rPr lang="x-none"/>
            <a:t>Servicio Programado</a:t>
          </a:r>
        </a:p>
      </dgm:t>
    </dgm:pt>
    <dgm:pt modelId="{0D4D25D9-146F-4E99-8F3A-CF1E06080CAB}" type="parTrans" cxnId="{186FC9EF-7404-41B0-8734-0DF8B6649C81}">
      <dgm:prSet/>
      <dgm:spPr/>
      <dgm:t>
        <a:bodyPr/>
        <a:lstStyle/>
        <a:p>
          <a:endParaRPr lang="x-none"/>
        </a:p>
      </dgm:t>
    </dgm:pt>
    <dgm:pt modelId="{E3A3686B-C55B-427F-8B2E-D08B3F646D82}" type="sibTrans" cxnId="{186FC9EF-7404-41B0-8734-0DF8B6649C81}">
      <dgm:prSet/>
      <dgm:spPr/>
      <dgm:t>
        <a:bodyPr/>
        <a:lstStyle/>
        <a:p>
          <a:endParaRPr lang="x-none"/>
        </a:p>
      </dgm:t>
    </dgm:pt>
    <dgm:pt modelId="{D3035013-4855-4B68-B40D-F0740C09D562}" type="asst">
      <dgm:prSet phldrT="[Texto]"/>
      <dgm:spPr/>
      <dgm:t>
        <a:bodyPr/>
        <a:lstStyle/>
        <a:p>
          <a:r>
            <a:rPr lang="x-none"/>
            <a:t>Inmediato</a:t>
          </a:r>
        </a:p>
      </dgm:t>
    </dgm:pt>
    <dgm:pt modelId="{ADB091FA-AF00-4D98-9986-A4DD4AFB8F83}" type="parTrans" cxnId="{AF4FAC60-2B22-49AF-A15A-492D28C62761}">
      <dgm:prSet/>
      <dgm:spPr/>
      <dgm:t>
        <a:bodyPr/>
        <a:lstStyle/>
        <a:p>
          <a:endParaRPr lang="x-none"/>
        </a:p>
      </dgm:t>
    </dgm:pt>
    <dgm:pt modelId="{06597F9F-F98B-4E09-A7AA-E3E3A2A3212D}" type="sibTrans" cxnId="{AF4FAC60-2B22-49AF-A15A-492D28C62761}">
      <dgm:prSet/>
      <dgm:spPr/>
      <dgm:t>
        <a:bodyPr/>
        <a:lstStyle/>
        <a:p>
          <a:endParaRPr lang="x-none"/>
        </a:p>
      </dgm:t>
    </dgm:pt>
    <dgm:pt modelId="{5EAED165-2100-4A9F-A5F4-9090AB8C8DA1}" type="asst">
      <dgm:prSet phldrT="[Texto]"/>
      <dgm:spPr/>
      <dgm:t>
        <a:bodyPr/>
        <a:lstStyle/>
        <a:p>
          <a:r>
            <a:rPr lang="x-none"/>
            <a:t>Diferido</a:t>
          </a:r>
        </a:p>
      </dgm:t>
    </dgm:pt>
    <dgm:pt modelId="{C0ADB782-B38E-49B9-8DDE-531D70563CD4}" type="parTrans" cxnId="{93419F2F-2098-49D2-88DB-120419441ABC}">
      <dgm:prSet/>
      <dgm:spPr/>
      <dgm:t>
        <a:bodyPr/>
        <a:lstStyle/>
        <a:p>
          <a:endParaRPr lang="x-none"/>
        </a:p>
      </dgm:t>
    </dgm:pt>
    <dgm:pt modelId="{4D637E4C-E852-492C-9731-313FE5198A74}" type="sibTrans" cxnId="{93419F2F-2098-49D2-88DB-120419441ABC}">
      <dgm:prSet/>
      <dgm:spPr/>
      <dgm:t>
        <a:bodyPr/>
        <a:lstStyle/>
        <a:p>
          <a:endParaRPr lang="x-none"/>
        </a:p>
      </dgm:t>
    </dgm:pt>
    <dgm:pt modelId="{DC028F93-3155-4EE4-9628-119B612F0E2F}" type="pres">
      <dgm:prSet presAssocID="{4D337A29-43E8-4791-8553-4A5AAF7430E8}" presName="hierChild1" presStyleCnt="0">
        <dgm:presLayoutVars>
          <dgm:orgChart val="1"/>
          <dgm:chPref val="1"/>
          <dgm:dir/>
          <dgm:animOne val="branch"/>
          <dgm:animLvl val="lvl"/>
          <dgm:resizeHandles/>
        </dgm:presLayoutVars>
      </dgm:prSet>
      <dgm:spPr/>
    </dgm:pt>
    <dgm:pt modelId="{FB5274B4-CFDF-4D9C-8458-8F92E03A0CE0}" type="pres">
      <dgm:prSet presAssocID="{7B747166-6C98-4419-BD66-DB27BF09058C}" presName="hierRoot1" presStyleCnt="0">
        <dgm:presLayoutVars>
          <dgm:hierBranch val="init"/>
        </dgm:presLayoutVars>
      </dgm:prSet>
      <dgm:spPr/>
    </dgm:pt>
    <dgm:pt modelId="{8716AAEC-D817-4D7E-8AEE-7B44FC43A558}" type="pres">
      <dgm:prSet presAssocID="{7B747166-6C98-4419-BD66-DB27BF09058C}" presName="rootComposite1" presStyleCnt="0"/>
      <dgm:spPr/>
    </dgm:pt>
    <dgm:pt modelId="{D9B172B4-5648-452E-AFFC-768643E7BE5C}" type="pres">
      <dgm:prSet presAssocID="{7B747166-6C98-4419-BD66-DB27BF09058C}" presName="rootText1" presStyleLbl="node0" presStyleIdx="0" presStyleCnt="1">
        <dgm:presLayoutVars>
          <dgm:chPref val="3"/>
        </dgm:presLayoutVars>
      </dgm:prSet>
      <dgm:spPr/>
    </dgm:pt>
    <dgm:pt modelId="{4D29A230-2682-46EE-91DE-55D769980696}" type="pres">
      <dgm:prSet presAssocID="{7B747166-6C98-4419-BD66-DB27BF09058C}" presName="rootConnector1" presStyleLbl="node1" presStyleIdx="0" presStyleCnt="0"/>
      <dgm:spPr/>
    </dgm:pt>
    <dgm:pt modelId="{3C7A20FD-22E7-4066-8824-4AEDC27DA3E6}" type="pres">
      <dgm:prSet presAssocID="{7B747166-6C98-4419-BD66-DB27BF09058C}" presName="hierChild2" presStyleCnt="0"/>
      <dgm:spPr/>
    </dgm:pt>
    <dgm:pt modelId="{44529D75-67F3-48C2-BE44-FFDB80E7B577}" type="pres">
      <dgm:prSet presAssocID="{7B747166-6C98-4419-BD66-DB27BF09058C}" presName="hierChild3" presStyleCnt="0"/>
      <dgm:spPr/>
    </dgm:pt>
    <dgm:pt modelId="{F36B9A84-A37E-495D-8C2F-AE0348D367BC}" type="pres">
      <dgm:prSet presAssocID="{4DF8FE5F-C101-4EF8-94AC-4A7D746ED6CF}" presName="Name111" presStyleLbl="parChTrans1D2" presStyleIdx="0" presStyleCnt="2"/>
      <dgm:spPr/>
    </dgm:pt>
    <dgm:pt modelId="{51CAB6CA-B8AE-45F6-820A-2F18D999E064}" type="pres">
      <dgm:prSet presAssocID="{F4CCD506-39EC-4A4E-9677-A1D0C8C150D2}" presName="hierRoot3" presStyleCnt="0">
        <dgm:presLayoutVars>
          <dgm:hierBranch val="init"/>
        </dgm:presLayoutVars>
      </dgm:prSet>
      <dgm:spPr/>
    </dgm:pt>
    <dgm:pt modelId="{60559CC1-71AB-4247-8963-44E1A6129549}" type="pres">
      <dgm:prSet presAssocID="{F4CCD506-39EC-4A4E-9677-A1D0C8C150D2}" presName="rootComposite3" presStyleCnt="0"/>
      <dgm:spPr/>
    </dgm:pt>
    <dgm:pt modelId="{1E01D54D-FE90-4BAE-85B8-FC6E5C3D609D}" type="pres">
      <dgm:prSet presAssocID="{F4CCD506-39EC-4A4E-9677-A1D0C8C150D2}" presName="rootText3" presStyleLbl="asst1" presStyleIdx="0" presStyleCnt="11">
        <dgm:presLayoutVars>
          <dgm:chPref val="3"/>
        </dgm:presLayoutVars>
      </dgm:prSet>
      <dgm:spPr/>
    </dgm:pt>
    <dgm:pt modelId="{AB24B2B6-BAE4-4A00-8DA9-0491C1824E65}" type="pres">
      <dgm:prSet presAssocID="{F4CCD506-39EC-4A4E-9677-A1D0C8C150D2}" presName="rootConnector3" presStyleLbl="asst1" presStyleIdx="0" presStyleCnt="11"/>
      <dgm:spPr/>
    </dgm:pt>
    <dgm:pt modelId="{C5F457B0-6AB2-45A9-86F3-E04AD5E1C75F}" type="pres">
      <dgm:prSet presAssocID="{F4CCD506-39EC-4A4E-9677-A1D0C8C150D2}" presName="hierChild6" presStyleCnt="0"/>
      <dgm:spPr/>
    </dgm:pt>
    <dgm:pt modelId="{89269C38-1136-47AA-9268-2E6768D7E45E}" type="pres">
      <dgm:prSet presAssocID="{F4CCD506-39EC-4A4E-9677-A1D0C8C150D2}" presName="hierChild7" presStyleCnt="0"/>
      <dgm:spPr/>
    </dgm:pt>
    <dgm:pt modelId="{B2B36024-2398-481C-8707-1ACE14EEE30F}" type="pres">
      <dgm:prSet presAssocID="{33618AF1-10BC-4008-97CD-AD1B326B7E9F}" presName="Name111" presStyleLbl="parChTrans1D3" presStyleIdx="0" presStyleCnt="4"/>
      <dgm:spPr/>
    </dgm:pt>
    <dgm:pt modelId="{2F1EFDC5-F760-4F66-AAD6-CD20EC59C1A9}" type="pres">
      <dgm:prSet presAssocID="{EB9DFA03-8DF5-4044-93FF-067BEA2A81CC}" presName="hierRoot3" presStyleCnt="0">
        <dgm:presLayoutVars>
          <dgm:hierBranch val="init"/>
        </dgm:presLayoutVars>
      </dgm:prSet>
      <dgm:spPr/>
    </dgm:pt>
    <dgm:pt modelId="{4C85FE9D-9B2E-4287-93FD-2333F4B49842}" type="pres">
      <dgm:prSet presAssocID="{EB9DFA03-8DF5-4044-93FF-067BEA2A81CC}" presName="rootComposite3" presStyleCnt="0"/>
      <dgm:spPr/>
    </dgm:pt>
    <dgm:pt modelId="{CD833E57-C79D-457C-8A64-C58DC41EAC9D}" type="pres">
      <dgm:prSet presAssocID="{EB9DFA03-8DF5-4044-93FF-067BEA2A81CC}" presName="rootText3" presStyleLbl="asst1" presStyleIdx="1" presStyleCnt="11">
        <dgm:presLayoutVars>
          <dgm:chPref val="3"/>
        </dgm:presLayoutVars>
      </dgm:prSet>
      <dgm:spPr/>
    </dgm:pt>
    <dgm:pt modelId="{6A4FE783-9F0A-4832-AC90-20F258C768D1}" type="pres">
      <dgm:prSet presAssocID="{EB9DFA03-8DF5-4044-93FF-067BEA2A81CC}" presName="rootConnector3" presStyleLbl="asst1" presStyleIdx="1" presStyleCnt="11"/>
      <dgm:spPr/>
    </dgm:pt>
    <dgm:pt modelId="{C822F29F-1033-45D6-8D90-062113D26B1E}" type="pres">
      <dgm:prSet presAssocID="{EB9DFA03-8DF5-4044-93FF-067BEA2A81CC}" presName="hierChild6" presStyleCnt="0"/>
      <dgm:spPr/>
    </dgm:pt>
    <dgm:pt modelId="{05E65105-C205-419E-97AF-D06D94C49FAB}" type="pres">
      <dgm:prSet presAssocID="{EB9DFA03-8DF5-4044-93FF-067BEA2A81CC}" presName="hierChild7" presStyleCnt="0"/>
      <dgm:spPr/>
    </dgm:pt>
    <dgm:pt modelId="{C14BBB96-B228-4281-8FB8-06981DD138A2}" type="pres">
      <dgm:prSet presAssocID="{80DC9EC3-BD2F-413D-B899-D1F1D1C82470}" presName="Name111" presStyleLbl="parChTrans1D4" presStyleIdx="0" presStyleCnt="5"/>
      <dgm:spPr/>
    </dgm:pt>
    <dgm:pt modelId="{A81AA841-94FC-44DB-B7EC-182AA2F8D102}" type="pres">
      <dgm:prSet presAssocID="{EFB7324C-8B66-4B81-8734-76329CF4B22E}" presName="hierRoot3" presStyleCnt="0">
        <dgm:presLayoutVars>
          <dgm:hierBranch val="init"/>
        </dgm:presLayoutVars>
      </dgm:prSet>
      <dgm:spPr/>
    </dgm:pt>
    <dgm:pt modelId="{CC33C2EE-D381-4231-B366-A08E0C6A6A7B}" type="pres">
      <dgm:prSet presAssocID="{EFB7324C-8B66-4B81-8734-76329CF4B22E}" presName="rootComposite3" presStyleCnt="0"/>
      <dgm:spPr/>
    </dgm:pt>
    <dgm:pt modelId="{8A2D7FB4-DD6E-48AD-8560-D31F16EA84EE}" type="pres">
      <dgm:prSet presAssocID="{EFB7324C-8B66-4B81-8734-76329CF4B22E}" presName="rootText3" presStyleLbl="asst1" presStyleIdx="2" presStyleCnt="11">
        <dgm:presLayoutVars>
          <dgm:chPref val="3"/>
        </dgm:presLayoutVars>
      </dgm:prSet>
      <dgm:spPr/>
    </dgm:pt>
    <dgm:pt modelId="{F0BE028A-1DC5-438B-A7C1-BF925291B8E7}" type="pres">
      <dgm:prSet presAssocID="{EFB7324C-8B66-4B81-8734-76329CF4B22E}" presName="rootConnector3" presStyleLbl="asst1" presStyleIdx="2" presStyleCnt="11"/>
      <dgm:spPr/>
    </dgm:pt>
    <dgm:pt modelId="{7045D93B-3FB9-4649-BA8E-3C3155DB435C}" type="pres">
      <dgm:prSet presAssocID="{EFB7324C-8B66-4B81-8734-76329CF4B22E}" presName="hierChild6" presStyleCnt="0"/>
      <dgm:spPr/>
    </dgm:pt>
    <dgm:pt modelId="{D9AF2823-8275-4B16-9196-84B041D50B48}" type="pres">
      <dgm:prSet presAssocID="{EFB7324C-8B66-4B81-8734-76329CF4B22E}" presName="hierChild7" presStyleCnt="0"/>
      <dgm:spPr/>
    </dgm:pt>
    <dgm:pt modelId="{F772BA11-F441-4EDD-B7ED-FF81C9362620}" type="pres">
      <dgm:prSet presAssocID="{CE21485E-B362-451B-9C09-1B13A3C558D3}" presName="Name111" presStyleLbl="parChTrans1D4" presStyleIdx="1" presStyleCnt="5"/>
      <dgm:spPr/>
    </dgm:pt>
    <dgm:pt modelId="{4582C571-1E5D-4AA1-9896-86AC1FEF222B}" type="pres">
      <dgm:prSet presAssocID="{1F03BBBC-6E82-4FF3-BDF0-FC67BC71A9E8}" presName="hierRoot3" presStyleCnt="0">
        <dgm:presLayoutVars>
          <dgm:hierBranch val="init"/>
        </dgm:presLayoutVars>
      </dgm:prSet>
      <dgm:spPr/>
    </dgm:pt>
    <dgm:pt modelId="{04D2C0C6-0ED1-43E8-8148-8C009C5FFF6C}" type="pres">
      <dgm:prSet presAssocID="{1F03BBBC-6E82-4FF3-BDF0-FC67BC71A9E8}" presName="rootComposite3" presStyleCnt="0"/>
      <dgm:spPr/>
    </dgm:pt>
    <dgm:pt modelId="{620BDD73-AF27-4ED9-84E1-DA81FF7D1ED3}" type="pres">
      <dgm:prSet presAssocID="{1F03BBBC-6E82-4FF3-BDF0-FC67BC71A9E8}" presName="rootText3" presStyleLbl="asst1" presStyleIdx="3" presStyleCnt="11">
        <dgm:presLayoutVars>
          <dgm:chPref val="3"/>
        </dgm:presLayoutVars>
      </dgm:prSet>
      <dgm:spPr/>
    </dgm:pt>
    <dgm:pt modelId="{AB20DB16-253A-4595-8ABB-71A8588E48CA}" type="pres">
      <dgm:prSet presAssocID="{1F03BBBC-6E82-4FF3-BDF0-FC67BC71A9E8}" presName="rootConnector3" presStyleLbl="asst1" presStyleIdx="3" presStyleCnt="11"/>
      <dgm:spPr/>
    </dgm:pt>
    <dgm:pt modelId="{A9F5790A-25CE-46AD-9496-31ADF805E6EB}" type="pres">
      <dgm:prSet presAssocID="{1F03BBBC-6E82-4FF3-BDF0-FC67BC71A9E8}" presName="hierChild6" presStyleCnt="0"/>
      <dgm:spPr/>
    </dgm:pt>
    <dgm:pt modelId="{23815179-AA49-4E54-9110-F50DBFF4C041}" type="pres">
      <dgm:prSet presAssocID="{1F03BBBC-6E82-4FF3-BDF0-FC67BC71A9E8}" presName="hierChild7" presStyleCnt="0"/>
      <dgm:spPr/>
    </dgm:pt>
    <dgm:pt modelId="{6FA31B17-2D82-4EF8-8541-E39344D49D92}" type="pres">
      <dgm:prSet presAssocID="{FBD0532B-B30F-452E-85AE-7E1FD5C2B43C}" presName="Name111" presStyleLbl="parChTrans1D3" presStyleIdx="1" presStyleCnt="4"/>
      <dgm:spPr/>
    </dgm:pt>
    <dgm:pt modelId="{78B0637B-AE7D-4974-AC15-78609B239993}" type="pres">
      <dgm:prSet presAssocID="{F5B7CD70-1C3D-4A57-97FA-BEC6194DC39D}" presName="hierRoot3" presStyleCnt="0">
        <dgm:presLayoutVars>
          <dgm:hierBranch val="init"/>
        </dgm:presLayoutVars>
      </dgm:prSet>
      <dgm:spPr/>
    </dgm:pt>
    <dgm:pt modelId="{429A4C67-D006-436E-9087-0A26DD56B38C}" type="pres">
      <dgm:prSet presAssocID="{F5B7CD70-1C3D-4A57-97FA-BEC6194DC39D}" presName="rootComposite3" presStyleCnt="0"/>
      <dgm:spPr/>
    </dgm:pt>
    <dgm:pt modelId="{2CC14787-451C-44DD-AD82-0AEFCCA400EE}" type="pres">
      <dgm:prSet presAssocID="{F5B7CD70-1C3D-4A57-97FA-BEC6194DC39D}" presName="rootText3" presStyleLbl="asst1" presStyleIdx="4" presStyleCnt="11">
        <dgm:presLayoutVars>
          <dgm:chPref val="3"/>
        </dgm:presLayoutVars>
      </dgm:prSet>
      <dgm:spPr/>
    </dgm:pt>
    <dgm:pt modelId="{3A738775-0EF6-40D7-B84E-85A61E4D63A8}" type="pres">
      <dgm:prSet presAssocID="{F5B7CD70-1C3D-4A57-97FA-BEC6194DC39D}" presName="rootConnector3" presStyleLbl="asst1" presStyleIdx="4" presStyleCnt="11"/>
      <dgm:spPr/>
    </dgm:pt>
    <dgm:pt modelId="{FB211E42-32D0-4F41-A9A6-7C12C84F1861}" type="pres">
      <dgm:prSet presAssocID="{F5B7CD70-1C3D-4A57-97FA-BEC6194DC39D}" presName="hierChild6" presStyleCnt="0"/>
      <dgm:spPr/>
    </dgm:pt>
    <dgm:pt modelId="{7543EB4F-6885-44A5-94F5-02D133EE4621}" type="pres">
      <dgm:prSet presAssocID="{F5B7CD70-1C3D-4A57-97FA-BEC6194DC39D}" presName="hierChild7" presStyleCnt="0"/>
      <dgm:spPr/>
    </dgm:pt>
    <dgm:pt modelId="{56C6894A-9EE3-4E39-BCB8-75B7D71DF0E3}" type="pres">
      <dgm:prSet presAssocID="{6F44E1A4-860D-4DDF-B648-FAD4ED4A1D5B}" presName="Name111" presStyleLbl="parChTrans1D4" presStyleIdx="2" presStyleCnt="5"/>
      <dgm:spPr/>
    </dgm:pt>
    <dgm:pt modelId="{DA19F851-566D-4335-BF20-E6878AC76BC9}" type="pres">
      <dgm:prSet presAssocID="{2D2FA1F7-2D92-4703-B7B5-FA79C2A5AE13}" presName="hierRoot3" presStyleCnt="0">
        <dgm:presLayoutVars>
          <dgm:hierBranch val="init"/>
        </dgm:presLayoutVars>
      </dgm:prSet>
      <dgm:spPr/>
    </dgm:pt>
    <dgm:pt modelId="{86FBF022-02BD-4B02-8FDD-EE420ED46758}" type="pres">
      <dgm:prSet presAssocID="{2D2FA1F7-2D92-4703-B7B5-FA79C2A5AE13}" presName="rootComposite3" presStyleCnt="0"/>
      <dgm:spPr/>
    </dgm:pt>
    <dgm:pt modelId="{E9D0ABEA-3022-4406-9607-C984BA0EB772}" type="pres">
      <dgm:prSet presAssocID="{2D2FA1F7-2D92-4703-B7B5-FA79C2A5AE13}" presName="rootText3" presStyleLbl="asst1" presStyleIdx="5" presStyleCnt="11">
        <dgm:presLayoutVars>
          <dgm:chPref val="3"/>
        </dgm:presLayoutVars>
      </dgm:prSet>
      <dgm:spPr/>
    </dgm:pt>
    <dgm:pt modelId="{53EE40F9-D5BF-4F67-BBEB-26310163E8B5}" type="pres">
      <dgm:prSet presAssocID="{2D2FA1F7-2D92-4703-B7B5-FA79C2A5AE13}" presName="rootConnector3" presStyleLbl="asst1" presStyleIdx="5" presStyleCnt="11"/>
      <dgm:spPr/>
    </dgm:pt>
    <dgm:pt modelId="{21B6A5E1-C72C-4C69-92AF-C237AF4E259D}" type="pres">
      <dgm:prSet presAssocID="{2D2FA1F7-2D92-4703-B7B5-FA79C2A5AE13}" presName="hierChild6" presStyleCnt="0"/>
      <dgm:spPr/>
    </dgm:pt>
    <dgm:pt modelId="{58390EFF-A53C-4BA0-A8F4-BA2011A2BC4C}" type="pres">
      <dgm:prSet presAssocID="{2D2FA1F7-2D92-4703-B7B5-FA79C2A5AE13}" presName="hierChild7" presStyleCnt="0"/>
      <dgm:spPr/>
    </dgm:pt>
    <dgm:pt modelId="{71FE40D1-7221-462B-856E-C4B3BC300513}" type="pres">
      <dgm:prSet presAssocID="{D61C68FB-73AC-4DE0-ABA4-6007A934882E}" presName="Name111" presStyleLbl="parChTrans1D4" presStyleIdx="3" presStyleCnt="5"/>
      <dgm:spPr/>
    </dgm:pt>
    <dgm:pt modelId="{A9EF67F2-D0D7-4EB1-B5C7-0FD52D75D4DE}" type="pres">
      <dgm:prSet presAssocID="{CD36A068-67FB-44E6-B26C-1ADB3A004755}" presName="hierRoot3" presStyleCnt="0">
        <dgm:presLayoutVars>
          <dgm:hierBranch val="init"/>
        </dgm:presLayoutVars>
      </dgm:prSet>
      <dgm:spPr/>
    </dgm:pt>
    <dgm:pt modelId="{5D0A45F6-6D92-4162-A939-56815C67BADC}" type="pres">
      <dgm:prSet presAssocID="{CD36A068-67FB-44E6-B26C-1ADB3A004755}" presName="rootComposite3" presStyleCnt="0"/>
      <dgm:spPr/>
    </dgm:pt>
    <dgm:pt modelId="{E044A2C2-E84C-464C-86DA-9460B66EA2F9}" type="pres">
      <dgm:prSet presAssocID="{CD36A068-67FB-44E6-B26C-1ADB3A004755}" presName="rootText3" presStyleLbl="asst1" presStyleIdx="6" presStyleCnt="11">
        <dgm:presLayoutVars>
          <dgm:chPref val="3"/>
        </dgm:presLayoutVars>
      </dgm:prSet>
      <dgm:spPr/>
    </dgm:pt>
    <dgm:pt modelId="{85A84D32-F166-49C6-AB3B-AA8FE13B89C3}" type="pres">
      <dgm:prSet presAssocID="{CD36A068-67FB-44E6-B26C-1ADB3A004755}" presName="rootConnector3" presStyleLbl="asst1" presStyleIdx="6" presStyleCnt="11"/>
      <dgm:spPr/>
    </dgm:pt>
    <dgm:pt modelId="{FFE5C33E-FF4E-411F-A4A1-8E728D078E18}" type="pres">
      <dgm:prSet presAssocID="{CD36A068-67FB-44E6-B26C-1ADB3A004755}" presName="hierChild6" presStyleCnt="0"/>
      <dgm:spPr/>
    </dgm:pt>
    <dgm:pt modelId="{6639BDF6-12A6-4235-8882-4D0F301A9007}" type="pres">
      <dgm:prSet presAssocID="{CD36A068-67FB-44E6-B26C-1ADB3A004755}" presName="hierChild7" presStyleCnt="0"/>
      <dgm:spPr/>
    </dgm:pt>
    <dgm:pt modelId="{8FA4C6FE-07B3-4A5C-8234-6C9CE9D774F0}" type="pres">
      <dgm:prSet presAssocID="{0D4D25D9-146F-4E99-8F3A-CF1E06080CAB}" presName="Name111" presStyleLbl="parChTrans1D4" presStyleIdx="4" presStyleCnt="5"/>
      <dgm:spPr/>
    </dgm:pt>
    <dgm:pt modelId="{D0EB1491-D12E-4F49-9D87-BD348F4CE56C}" type="pres">
      <dgm:prSet presAssocID="{EFAC80B5-3BFC-423E-9F2A-75EC46020EA8}" presName="hierRoot3" presStyleCnt="0">
        <dgm:presLayoutVars>
          <dgm:hierBranch val="init"/>
        </dgm:presLayoutVars>
      </dgm:prSet>
      <dgm:spPr/>
    </dgm:pt>
    <dgm:pt modelId="{94FB0DDE-FCA7-4BD5-AAB4-61DACDB4EE44}" type="pres">
      <dgm:prSet presAssocID="{EFAC80B5-3BFC-423E-9F2A-75EC46020EA8}" presName="rootComposite3" presStyleCnt="0"/>
      <dgm:spPr/>
    </dgm:pt>
    <dgm:pt modelId="{0A710AA1-DFB0-41C0-9BDC-E67CE5FF6ABF}" type="pres">
      <dgm:prSet presAssocID="{EFAC80B5-3BFC-423E-9F2A-75EC46020EA8}" presName="rootText3" presStyleLbl="asst1" presStyleIdx="7" presStyleCnt="11">
        <dgm:presLayoutVars>
          <dgm:chPref val="3"/>
        </dgm:presLayoutVars>
      </dgm:prSet>
      <dgm:spPr/>
    </dgm:pt>
    <dgm:pt modelId="{7C9C4EE3-7ABB-4B06-A305-6D9BC17684DF}" type="pres">
      <dgm:prSet presAssocID="{EFAC80B5-3BFC-423E-9F2A-75EC46020EA8}" presName="rootConnector3" presStyleLbl="asst1" presStyleIdx="7" presStyleCnt="11"/>
      <dgm:spPr/>
    </dgm:pt>
    <dgm:pt modelId="{35696FFB-2166-4DA6-A1F7-6CCF52F08C38}" type="pres">
      <dgm:prSet presAssocID="{EFAC80B5-3BFC-423E-9F2A-75EC46020EA8}" presName="hierChild6" presStyleCnt="0"/>
      <dgm:spPr/>
    </dgm:pt>
    <dgm:pt modelId="{8D704868-928E-4645-AF7A-0F38C946EB9D}" type="pres">
      <dgm:prSet presAssocID="{EFAC80B5-3BFC-423E-9F2A-75EC46020EA8}" presName="hierChild7" presStyleCnt="0"/>
      <dgm:spPr/>
    </dgm:pt>
    <dgm:pt modelId="{4F9F30B9-F552-4B22-9678-ACB7BF2DA253}" type="pres">
      <dgm:prSet presAssocID="{0D42F210-39BB-41FA-8D86-C350312E9563}" presName="Name111" presStyleLbl="parChTrans1D2" presStyleIdx="1" presStyleCnt="2"/>
      <dgm:spPr/>
    </dgm:pt>
    <dgm:pt modelId="{D24794B8-41BF-4618-8023-2AA412ECE358}" type="pres">
      <dgm:prSet presAssocID="{DB26C1F1-C4CB-4190-870E-5C3A01CCCDC2}" presName="hierRoot3" presStyleCnt="0">
        <dgm:presLayoutVars>
          <dgm:hierBranch val="init"/>
        </dgm:presLayoutVars>
      </dgm:prSet>
      <dgm:spPr/>
    </dgm:pt>
    <dgm:pt modelId="{C2A106EF-D558-448B-887C-F8BD2C296348}" type="pres">
      <dgm:prSet presAssocID="{DB26C1F1-C4CB-4190-870E-5C3A01CCCDC2}" presName="rootComposite3" presStyleCnt="0"/>
      <dgm:spPr/>
    </dgm:pt>
    <dgm:pt modelId="{DA3C91AB-2FAB-48C0-B6F0-77563CF768AB}" type="pres">
      <dgm:prSet presAssocID="{DB26C1F1-C4CB-4190-870E-5C3A01CCCDC2}" presName="rootText3" presStyleLbl="asst1" presStyleIdx="8" presStyleCnt="11">
        <dgm:presLayoutVars>
          <dgm:chPref val="3"/>
        </dgm:presLayoutVars>
      </dgm:prSet>
      <dgm:spPr/>
    </dgm:pt>
    <dgm:pt modelId="{7A2B2D33-CE47-469E-9BB5-2A6674583395}" type="pres">
      <dgm:prSet presAssocID="{DB26C1F1-C4CB-4190-870E-5C3A01CCCDC2}" presName="rootConnector3" presStyleLbl="asst1" presStyleIdx="8" presStyleCnt="11"/>
      <dgm:spPr/>
    </dgm:pt>
    <dgm:pt modelId="{96B87350-FA1E-4ABD-B8F5-436E0F2316AE}" type="pres">
      <dgm:prSet presAssocID="{DB26C1F1-C4CB-4190-870E-5C3A01CCCDC2}" presName="hierChild6" presStyleCnt="0"/>
      <dgm:spPr/>
    </dgm:pt>
    <dgm:pt modelId="{203107F7-87D2-469A-8846-DF9F7B1FB882}" type="pres">
      <dgm:prSet presAssocID="{DB26C1F1-C4CB-4190-870E-5C3A01CCCDC2}" presName="hierChild7" presStyleCnt="0"/>
      <dgm:spPr/>
    </dgm:pt>
    <dgm:pt modelId="{E3746B2A-E421-4353-8B67-F95B1888F6D8}" type="pres">
      <dgm:prSet presAssocID="{ADB091FA-AF00-4D98-9986-A4DD4AFB8F83}" presName="Name111" presStyleLbl="parChTrans1D3" presStyleIdx="2" presStyleCnt="4"/>
      <dgm:spPr/>
    </dgm:pt>
    <dgm:pt modelId="{3712D35C-B37E-4EFD-BB54-FFF9F7929B37}" type="pres">
      <dgm:prSet presAssocID="{D3035013-4855-4B68-B40D-F0740C09D562}" presName="hierRoot3" presStyleCnt="0">
        <dgm:presLayoutVars>
          <dgm:hierBranch val="init"/>
        </dgm:presLayoutVars>
      </dgm:prSet>
      <dgm:spPr/>
    </dgm:pt>
    <dgm:pt modelId="{5DFC313A-1C42-4A8B-8253-F02D85BCC38A}" type="pres">
      <dgm:prSet presAssocID="{D3035013-4855-4B68-B40D-F0740C09D562}" presName="rootComposite3" presStyleCnt="0"/>
      <dgm:spPr/>
    </dgm:pt>
    <dgm:pt modelId="{401D7BA6-527E-4CF4-A536-6A1ADD5E6E8E}" type="pres">
      <dgm:prSet presAssocID="{D3035013-4855-4B68-B40D-F0740C09D562}" presName="rootText3" presStyleLbl="asst1" presStyleIdx="9" presStyleCnt="11">
        <dgm:presLayoutVars>
          <dgm:chPref val="3"/>
        </dgm:presLayoutVars>
      </dgm:prSet>
      <dgm:spPr/>
    </dgm:pt>
    <dgm:pt modelId="{DB8EAEBD-BB6F-4922-80F6-38029DE9C5FF}" type="pres">
      <dgm:prSet presAssocID="{D3035013-4855-4B68-B40D-F0740C09D562}" presName="rootConnector3" presStyleLbl="asst1" presStyleIdx="9" presStyleCnt="11"/>
      <dgm:spPr/>
    </dgm:pt>
    <dgm:pt modelId="{02AB2BBD-55A2-46BD-A3A8-EDEE47755A9A}" type="pres">
      <dgm:prSet presAssocID="{D3035013-4855-4B68-B40D-F0740C09D562}" presName="hierChild6" presStyleCnt="0"/>
      <dgm:spPr/>
    </dgm:pt>
    <dgm:pt modelId="{B1C5E995-5705-4C35-A9FA-AF76D7206E5F}" type="pres">
      <dgm:prSet presAssocID="{D3035013-4855-4B68-B40D-F0740C09D562}" presName="hierChild7" presStyleCnt="0"/>
      <dgm:spPr/>
    </dgm:pt>
    <dgm:pt modelId="{6C603537-FC03-4B70-81B1-601DB30C87A0}" type="pres">
      <dgm:prSet presAssocID="{C0ADB782-B38E-49B9-8DDE-531D70563CD4}" presName="Name111" presStyleLbl="parChTrans1D3" presStyleIdx="3" presStyleCnt="4"/>
      <dgm:spPr/>
    </dgm:pt>
    <dgm:pt modelId="{66E7B215-9284-48B8-8441-FB30694F8E9A}" type="pres">
      <dgm:prSet presAssocID="{5EAED165-2100-4A9F-A5F4-9090AB8C8DA1}" presName="hierRoot3" presStyleCnt="0">
        <dgm:presLayoutVars>
          <dgm:hierBranch val="init"/>
        </dgm:presLayoutVars>
      </dgm:prSet>
      <dgm:spPr/>
    </dgm:pt>
    <dgm:pt modelId="{62DFFCBC-3E5B-4EB6-893D-31E192205016}" type="pres">
      <dgm:prSet presAssocID="{5EAED165-2100-4A9F-A5F4-9090AB8C8DA1}" presName="rootComposite3" presStyleCnt="0"/>
      <dgm:spPr/>
    </dgm:pt>
    <dgm:pt modelId="{D42530AD-397E-4DFE-976E-94D73E6B6478}" type="pres">
      <dgm:prSet presAssocID="{5EAED165-2100-4A9F-A5F4-9090AB8C8DA1}" presName="rootText3" presStyleLbl="asst1" presStyleIdx="10" presStyleCnt="11">
        <dgm:presLayoutVars>
          <dgm:chPref val="3"/>
        </dgm:presLayoutVars>
      </dgm:prSet>
      <dgm:spPr/>
    </dgm:pt>
    <dgm:pt modelId="{A67C02D1-AAEB-4FA8-99AA-3835E80909CE}" type="pres">
      <dgm:prSet presAssocID="{5EAED165-2100-4A9F-A5F4-9090AB8C8DA1}" presName="rootConnector3" presStyleLbl="asst1" presStyleIdx="10" presStyleCnt="11"/>
      <dgm:spPr/>
    </dgm:pt>
    <dgm:pt modelId="{9A9BB287-5DBA-47CF-A27D-22CA8D7A435C}" type="pres">
      <dgm:prSet presAssocID="{5EAED165-2100-4A9F-A5F4-9090AB8C8DA1}" presName="hierChild6" presStyleCnt="0"/>
      <dgm:spPr/>
    </dgm:pt>
    <dgm:pt modelId="{C830D305-7E42-45B0-8A8A-18393CF087A8}" type="pres">
      <dgm:prSet presAssocID="{5EAED165-2100-4A9F-A5F4-9090AB8C8DA1}" presName="hierChild7" presStyleCnt="0"/>
      <dgm:spPr/>
    </dgm:pt>
  </dgm:ptLst>
  <dgm:cxnLst>
    <dgm:cxn modelId="{64637E00-24BA-40B4-B472-11C468ACE774}" type="presOf" srcId="{1F03BBBC-6E82-4FF3-BDF0-FC67BC71A9E8}" destId="{AB20DB16-253A-4595-8ABB-71A8588E48CA}" srcOrd="1" destOrd="0" presId="urn:microsoft.com/office/officeart/2005/8/layout/orgChart1"/>
    <dgm:cxn modelId="{FCC5AF04-AC97-4847-80A4-4CC0EBD3B88C}" type="presOf" srcId="{EFAC80B5-3BFC-423E-9F2A-75EC46020EA8}" destId="{7C9C4EE3-7ABB-4B06-A305-6D9BC17684DF}" srcOrd="1" destOrd="0" presId="urn:microsoft.com/office/officeart/2005/8/layout/orgChart1"/>
    <dgm:cxn modelId="{20242605-260D-446D-B507-F217827553BF}" type="presOf" srcId="{5EAED165-2100-4A9F-A5F4-9090AB8C8DA1}" destId="{A67C02D1-AAEB-4FA8-99AA-3835E80909CE}" srcOrd="1" destOrd="0" presId="urn:microsoft.com/office/officeart/2005/8/layout/orgChart1"/>
    <dgm:cxn modelId="{3B25B507-0ABC-46E9-9F2C-04AF7A3983C2}" type="presOf" srcId="{D3035013-4855-4B68-B40D-F0740C09D562}" destId="{DB8EAEBD-BB6F-4922-80F6-38029DE9C5FF}" srcOrd="1" destOrd="0" presId="urn:microsoft.com/office/officeart/2005/8/layout/orgChart1"/>
    <dgm:cxn modelId="{7BE52E0E-A826-44F3-A759-118340A087EB}" type="presOf" srcId="{5EAED165-2100-4A9F-A5F4-9090AB8C8DA1}" destId="{D42530AD-397E-4DFE-976E-94D73E6B6478}" srcOrd="0" destOrd="0" presId="urn:microsoft.com/office/officeart/2005/8/layout/orgChart1"/>
    <dgm:cxn modelId="{4DC61C10-4F7E-4146-B2E8-406FECF14498}" srcId="{7B747166-6C98-4419-BD66-DB27BF09058C}" destId="{F4CCD506-39EC-4A4E-9677-A1D0C8C150D2}" srcOrd="0" destOrd="0" parTransId="{4DF8FE5F-C101-4EF8-94AC-4A7D746ED6CF}" sibTransId="{141E5B00-9FD1-4BAB-8F45-0F5F613D824F}"/>
    <dgm:cxn modelId="{531ECF12-2A91-414C-8326-3B05BADA100F}" type="presOf" srcId="{7B747166-6C98-4419-BD66-DB27BF09058C}" destId="{D9B172B4-5648-452E-AFFC-768643E7BE5C}" srcOrd="0" destOrd="0" presId="urn:microsoft.com/office/officeart/2005/8/layout/orgChart1"/>
    <dgm:cxn modelId="{86E34518-1E0F-4EF0-82A4-822D71403CFE}" srcId="{F4CCD506-39EC-4A4E-9677-A1D0C8C150D2}" destId="{F5B7CD70-1C3D-4A57-97FA-BEC6194DC39D}" srcOrd="1" destOrd="0" parTransId="{FBD0532B-B30F-452E-85AE-7E1FD5C2B43C}" sibTransId="{735CE89E-EA13-454F-B9ED-7580ECB85DE3}"/>
    <dgm:cxn modelId="{5546AD1F-0323-48B0-8EA7-F2CCA49CA335}" srcId="{EB9DFA03-8DF5-4044-93FF-067BEA2A81CC}" destId="{EFB7324C-8B66-4B81-8734-76329CF4B22E}" srcOrd="0" destOrd="0" parTransId="{80DC9EC3-BD2F-413D-B899-D1F1D1C82470}" sibTransId="{A676F3C0-E71C-4B60-865E-A79E228ADE36}"/>
    <dgm:cxn modelId="{13D33B25-3999-4398-A525-296CFB864C5B}" srcId="{F5B7CD70-1C3D-4A57-97FA-BEC6194DC39D}" destId="{CD36A068-67FB-44E6-B26C-1ADB3A004755}" srcOrd="1" destOrd="0" parTransId="{D61C68FB-73AC-4DE0-ABA4-6007A934882E}" sibTransId="{DD0A5263-BA0B-45E9-8EB1-23F14E94DE9F}"/>
    <dgm:cxn modelId="{93419F2F-2098-49D2-88DB-120419441ABC}" srcId="{DB26C1F1-C4CB-4190-870E-5C3A01CCCDC2}" destId="{5EAED165-2100-4A9F-A5F4-9090AB8C8DA1}" srcOrd="1" destOrd="0" parTransId="{C0ADB782-B38E-49B9-8DDE-531D70563CD4}" sibTransId="{4D637E4C-E852-492C-9731-313FE5198A74}"/>
    <dgm:cxn modelId="{B3216A5F-57BE-4ADF-A33D-D39530BE2338}" type="presOf" srcId="{CD36A068-67FB-44E6-B26C-1ADB3A004755}" destId="{85A84D32-F166-49C6-AB3B-AA8FE13B89C3}" srcOrd="1" destOrd="0" presId="urn:microsoft.com/office/officeart/2005/8/layout/orgChart1"/>
    <dgm:cxn modelId="{A73DE65F-65E6-4DCF-92D1-D10CC3758A3F}" srcId="{F4CCD506-39EC-4A4E-9677-A1D0C8C150D2}" destId="{EB9DFA03-8DF5-4044-93FF-067BEA2A81CC}" srcOrd="0" destOrd="0" parTransId="{33618AF1-10BC-4008-97CD-AD1B326B7E9F}" sibTransId="{C24525EE-514D-43FB-9DD5-A6CC41DF3503}"/>
    <dgm:cxn modelId="{AF4FAC60-2B22-49AF-A15A-492D28C62761}" srcId="{DB26C1F1-C4CB-4190-870E-5C3A01CCCDC2}" destId="{D3035013-4855-4B68-B40D-F0740C09D562}" srcOrd="0" destOrd="0" parTransId="{ADB091FA-AF00-4D98-9986-A4DD4AFB8F83}" sibTransId="{06597F9F-F98B-4E09-A7AA-E3E3A2A3212D}"/>
    <dgm:cxn modelId="{35742C66-7B70-46CF-A14F-636ACC690D70}" type="presOf" srcId="{80DC9EC3-BD2F-413D-B899-D1F1D1C82470}" destId="{C14BBB96-B228-4281-8FB8-06981DD138A2}" srcOrd="0" destOrd="0" presId="urn:microsoft.com/office/officeart/2005/8/layout/orgChart1"/>
    <dgm:cxn modelId="{142F4348-A12C-40F1-A581-8A308BAA7FAF}" type="presOf" srcId="{1F03BBBC-6E82-4FF3-BDF0-FC67BC71A9E8}" destId="{620BDD73-AF27-4ED9-84E1-DA81FF7D1ED3}" srcOrd="0" destOrd="0" presId="urn:microsoft.com/office/officeart/2005/8/layout/orgChart1"/>
    <dgm:cxn modelId="{2A9C7748-8486-49BB-B211-AA63AB908E23}" type="presOf" srcId="{D3035013-4855-4B68-B40D-F0740C09D562}" destId="{401D7BA6-527E-4CF4-A536-6A1ADD5E6E8E}" srcOrd="0" destOrd="0" presId="urn:microsoft.com/office/officeart/2005/8/layout/orgChart1"/>
    <dgm:cxn modelId="{BAFE234C-F003-450C-B6FF-FFE75AEDBBED}" type="presOf" srcId="{0D42F210-39BB-41FA-8D86-C350312E9563}" destId="{4F9F30B9-F552-4B22-9678-ACB7BF2DA253}" srcOrd="0" destOrd="0" presId="urn:microsoft.com/office/officeart/2005/8/layout/orgChart1"/>
    <dgm:cxn modelId="{B46C1C6E-6DF6-4995-8DE3-BED27D582060}" type="presOf" srcId="{EFB7324C-8B66-4B81-8734-76329CF4B22E}" destId="{F0BE028A-1DC5-438B-A7C1-BF925291B8E7}" srcOrd="1" destOrd="0" presId="urn:microsoft.com/office/officeart/2005/8/layout/orgChart1"/>
    <dgm:cxn modelId="{6367CC73-DF60-44B2-A2A6-A6353C12CFDD}" type="presOf" srcId="{2D2FA1F7-2D92-4703-B7B5-FA79C2A5AE13}" destId="{E9D0ABEA-3022-4406-9607-C984BA0EB772}" srcOrd="0" destOrd="0" presId="urn:microsoft.com/office/officeart/2005/8/layout/orgChart1"/>
    <dgm:cxn modelId="{C3634654-6968-4B05-91C2-832392556B47}" srcId="{EB9DFA03-8DF5-4044-93FF-067BEA2A81CC}" destId="{1F03BBBC-6E82-4FF3-BDF0-FC67BC71A9E8}" srcOrd="1" destOrd="0" parTransId="{CE21485E-B362-451B-9C09-1B13A3C558D3}" sibTransId="{4DF5E3B2-69FD-417B-98DC-B426DD4B5C0F}"/>
    <dgm:cxn modelId="{68BEE858-06D7-4208-A537-F0EB68B7B854}" type="presOf" srcId="{EB9DFA03-8DF5-4044-93FF-067BEA2A81CC}" destId="{CD833E57-C79D-457C-8A64-C58DC41EAC9D}" srcOrd="0" destOrd="0" presId="urn:microsoft.com/office/officeart/2005/8/layout/orgChart1"/>
    <dgm:cxn modelId="{B78EEB58-9200-435D-9E26-93B69A968F7F}" type="presOf" srcId="{D61C68FB-73AC-4DE0-ABA4-6007A934882E}" destId="{71FE40D1-7221-462B-856E-C4B3BC300513}" srcOrd="0" destOrd="0" presId="urn:microsoft.com/office/officeart/2005/8/layout/orgChart1"/>
    <dgm:cxn modelId="{7BB5507D-71E8-4D19-B76B-7208449BD5DD}" type="presOf" srcId="{EB9DFA03-8DF5-4044-93FF-067BEA2A81CC}" destId="{6A4FE783-9F0A-4832-AC90-20F258C768D1}" srcOrd="1" destOrd="0" presId="urn:microsoft.com/office/officeart/2005/8/layout/orgChart1"/>
    <dgm:cxn modelId="{08C06E88-EFDD-41C0-A048-F279FD1D1BE3}" type="presOf" srcId="{EFB7324C-8B66-4B81-8734-76329CF4B22E}" destId="{8A2D7FB4-DD6E-48AD-8560-D31F16EA84EE}" srcOrd="0" destOrd="0" presId="urn:microsoft.com/office/officeart/2005/8/layout/orgChart1"/>
    <dgm:cxn modelId="{5892CF8A-CF4E-4E6F-BE43-FEC63F48800D}" type="presOf" srcId="{CE21485E-B362-451B-9C09-1B13A3C558D3}" destId="{F772BA11-F441-4EDD-B7ED-FF81C9362620}" srcOrd="0" destOrd="0" presId="urn:microsoft.com/office/officeart/2005/8/layout/orgChart1"/>
    <dgm:cxn modelId="{7EC1438D-FEAE-48EE-B503-D36A991AD441}" type="presOf" srcId="{F4CCD506-39EC-4A4E-9677-A1D0C8C150D2}" destId="{AB24B2B6-BAE4-4A00-8DA9-0491C1824E65}" srcOrd="1" destOrd="0" presId="urn:microsoft.com/office/officeart/2005/8/layout/orgChart1"/>
    <dgm:cxn modelId="{DE6F938D-329C-40B6-9EDC-20A82CCE157F}" type="presOf" srcId="{7B747166-6C98-4419-BD66-DB27BF09058C}" destId="{4D29A230-2682-46EE-91DE-55D769980696}" srcOrd="1" destOrd="0" presId="urn:microsoft.com/office/officeart/2005/8/layout/orgChart1"/>
    <dgm:cxn modelId="{26B43D99-C7E6-4CC8-9138-14EE7F914021}" type="presOf" srcId="{ADB091FA-AF00-4D98-9986-A4DD4AFB8F83}" destId="{E3746B2A-E421-4353-8B67-F95B1888F6D8}" srcOrd="0" destOrd="0" presId="urn:microsoft.com/office/officeart/2005/8/layout/orgChart1"/>
    <dgm:cxn modelId="{D8945A99-20F4-4C84-AE45-C1831BD64994}" type="presOf" srcId="{4D337A29-43E8-4791-8553-4A5AAF7430E8}" destId="{DC028F93-3155-4EE4-9628-119B612F0E2F}" srcOrd="0" destOrd="0" presId="urn:microsoft.com/office/officeart/2005/8/layout/orgChart1"/>
    <dgm:cxn modelId="{14048F9D-6E69-490D-99B9-B5990A3A3E80}" type="presOf" srcId="{F5B7CD70-1C3D-4A57-97FA-BEC6194DC39D}" destId="{3A738775-0EF6-40D7-B84E-85A61E4D63A8}" srcOrd="1" destOrd="0" presId="urn:microsoft.com/office/officeart/2005/8/layout/orgChart1"/>
    <dgm:cxn modelId="{D663BD9D-04B1-4D80-85B8-B9F3F356BDF2}" type="presOf" srcId="{CD36A068-67FB-44E6-B26C-1ADB3A004755}" destId="{E044A2C2-E84C-464C-86DA-9460B66EA2F9}" srcOrd="0" destOrd="0" presId="urn:microsoft.com/office/officeart/2005/8/layout/orgChart1"/>
    <dgm:cxn modelId="{9BE1FDAA-1FE4-49EF-A422-E166816593F1}" type="presOf" srcId="{6F44E1A4-860D-4DDF-B648-FAD4ED4A1D5B}" destId="{56C6894A-9EE3-4E39-BCB8-75B7D71DF0E3}" srcOrd="0" destOrd="0" presId="urn:microsoft.com/office/officeart/2005/8/layout/orgChart1"/>
    <dgm:cxn modelId="{D8A5B7B5-C3AC-4A36-A7EF-CB75A1245D7F}" srcId="{4D337A29-43E8-4791-8553-4A5AAF7430E8}" destId="{7B747166-6C98-4419-BD66-DB27BF09058C}" srcOrd="0" destOrd="0" parTransId="{B25A10BF-7DA0-4512-8FEB-5B07ECF69D6F}" sibTransId="{497721F9-0995-4A65-AE89-B977F98BF6A2}"/>
    <dgm:cxn modelId="{BC2C59C0-A036-4E82-8AD2-B29E09452D43}" type="presOf" srcId="{F5B7CD70-1C3D-4A57-97FA-BEC6194DC39D}" destId="{2CC14787-451C-44DD-AD82-0AEFCCA400EE}" srcOrd="0" destOrd="0" presId="urn:microsoft.com/office/officeart/2005/8/layout/orgChart1"/>
    <dgm:cxn modelId="{82EDF8C9-088C-4FA2-B758-8AEF7CEA7E6F}" srcId="{7B747166-6C98-4419-BD66-DB27BF09058C}" destId="{DB26C1F1-C4CB-4190-870E-5C3A01CCCDC2}" srcOrd="1" destOrd="0" parTransId="{0D42F210-39BB-41FA-8D86-C350312E9563}" sibTransId="{959F5347-8A52-41CC-820B-3E39ECF25469}"/>
    <dgm:cxn modelId="{AD5D0ACA-1538-40E4-A19E-1AC2BB9F7BC0}" type="presOf" srcId="{C0ADB782-B38E-49B9-8DDE-531D70563CD4}" destId="{6C603537-FC03-4B70-81B1-601DB30C87A0}" srcOrd="0" destOrd="0" presId="urn:microsoft.com/office/officeart/2005/8/layout/orgChart1"/>
    <dgm:cxn modelId="{C04066D0-5E05-4115-90EE-E7E881AAA07B}" type="presOf" srcId="{EFAC80B5-3BFC-423E-9F2A-75EC46020EA8}" destId="{0A710AA1-DFB0-41C0-9BDC-E67CE5FF6ABF}" srcOrd="0" destOrd="0" presId="urn:microsoft.com/office/officeart/2005/8/layout/orgChart1"/>
    <dgm:cxn modelId="{1DC00AD9-C566-482D-ADDD-0DA88C8EFD5C}" type="presOf" srcId="{FBD0532B-B30F-452E-85AE-7E1FD5C2B43C}" destId="{6FA31B17-2D82-4EF8-8541-E39344D49D92}" srcOrd="0" destOrd="0" presId="urn:microsoft.com/office/officeart/2005/8/layout/orgChart1"/>
    <dgm:cxn modelId="{E7ACDEDD-2620-4409-9015-9D44D6EC086D}" type="presOf" srcId="{DB26C1F1-C4CB-4190-870E-5C3A01CCCDC2}" destId="{7A2B2D33-CE47-469E-9BB5-2A6674583395}" srcOrd="1" destOrd="0" presId="urn:microsoft.com/office/officeart/2005/8/layout/orgChart1"/>
    <dgm:cxn modelId="{65C2A6E1-4788-4C29-BF0C-25FFDBBB0B00}" srcId="{F5B7CD70-1C3D-4A57-97FA-BEC6194DC39D}" destId="{2D2FA1F7-2D92-4703-B7B5-FA79C2A5AE13}" srcOrd="0" destOrd="0" parTransId="{6F44E1A4-860D-4DDF-B648-FAD4ED4A1D5B}" sibTransId="{F8A22EE2-0CEF-4FB9-BE38-5AE10164C960}"/>
    <dgm:cxn modelId="{288C21E5-3A9B-4F3B-BA10-D23E6B863E51}" type="presOf" srcId="{F4CCD506-39EC-4A4E-9677-A1D0C8C150D2}" destId="{1E01D54D-FE90-4BAE-85B8-FC6E5C3D609D}" srcOrd="0" destOrd="0" presId="urn:microsoft.com/office/officeart/2005/8/layout/orgChart1"/>
    <dgm:cxn modelId="{3280F4E5-344D-4079-A2F9-D779FE9A9D45}" type="presOf" srcId="{DB26C1F1-C4CB-4190-870E-5C3A01CCCDC2}" destId="{DA3C91AB-2FAB-48C0-B6F0-77563CF768AB}" srcOrd="0" destOrd="0" presId="urn:microsoft.com/office/officeart/2005/8/layout/orgChart1"/>
    <dgm:cxn modelId="{25DC75E6-DCCA-4347-953C-F7593DFEF628}" type="presOf" srcId="{4DF8FE5F-C101-4EF8-94AC-4A7D746ED6CF}" destId="{F36B9A84-A37E-495D-8C2F-AE0348D367BC}" srcOrd="0" destOrd="0" presId="urn:microsoft.com/office/officeart/2005/8/layout/orgChart1"/>
    <dgm:cxn modelId="{B27BDEEE-8665-4389-BA19-AB7635A56CBB}" type="presOf" srcId="{0D4D25D9-146F-4E99-8F3A-CF1E06080CAB}" destId="{8FA4C6FE-07B3-4A5C-8234-6C9CE9D774F0}" srcOrd="0" destOrd="0" presId="urn:microsoft.com/office/officeart/2005/8/layout/orgChart1"/>
    <dgm:cxn modelId="{186FC9EF-7404-41B0-8734-0DF8B6649C81}" srcId="{F5B7CD70-1C3D-4A57-97FA-BEC6194DC39D}" destId="{EFAC80B5-3BFC-423E-9F2A-75EC46020EA8}" srcOrd="2" destOrd="0" parTransId="{0D4D25D9-146F-4E99-8F3A-CF1E06080CAB}" sibTransId="{E3A3686B-C55B-427F-8B2E-D08B3F646D82}"/>
    <dgm:cxn modelId="{A61ACCF5-3CE0-4B4A-973F-838568281B4D}" type="presOf" srcId="{33618AF1-10BC-4008-97CD-AD1B326B7E9F}" destId="{B2B36024-2398-481C-8707-1ACE14EEE30F}" srcOrd="0" destOrd="0" presId="urn:microsoft.com/office/officeart/2005/8/layout/orgChart1"/>
    <dgm:cxn modelId="{6C7F47FA-1EFA-4F9F-8976-3AED2A068AA0}" type="presOf" srcId="{2D2FA1F7-2D92-4703-B7B5-FA79C2A5AE13}" destId="{53EE40F9-D5BF-4F67-BBEB-26310163E8B5}" srcOrd="1" destOrd="0" presId="urn:microsoft.com/office/officeart/2005/8/layout/orgChart1"/>
    <dgm:cxn modelId="{63E7F64E-F082-47E6-886A-5B56011B6CDF}" type="presParOf" srcId="{DC028F93-3155-4EE4-9628-119B612F0E2F}" destId="{FB5274B4-CFDF-4D9C-8458-8F92E03A0CE0}" srcOrd="0" destOrd="0" presId="urn:microsoft.com/office/officeart/2005/8/layout/orgChart1"/>
    <dgm:cxn modelId="{F97BDF77-4E31-4052-BD92-21C2F97A8F6C}" type="presParOf" srcId="{FB5274B4-CFDF-4D9C-8458-8F92E03A0CE0}" destId="{8716AAEC-D817-4D7E-8AEE-7B44FC43A558}" srcOrd="0" destOrd="0" presId="urn:microsoft.com/office/officeart/2005/8/layout/orgChart1"/>
    <dgm:cxn modelId="{04BE4B07-AEC7-48F8-B865-F36259CF455E}" type="presParOf" srcId="{8716AAEC-D817-4D7E-8AEE-7B44FC43A558}" destId="{D9B172B4-5648-452E-AFFC-768643E7BE5C}" srcOrd="0" destOrd="0" presId="urn:microsoft.com/office/officeart/2005/8/layout/orgChart1"/>
    <dgm:cxn modelId="{61C416C3-9FB3-48E4-A16B-186455778711}" type="presParOf" srcId="{8716AAEC-D817-4D7E-8AEE-7B44FC43A558}" destId="{4D29A230-2682-46EE-91DE-55D769980696}" srcOrd="1" destOrd="0" presId="urn:microsoft.com/office/officeart/2005/8/layout/orgChart1"/>
    <dgm:cxn modelId="{6E835A74-C166-40F5-9F36-F9E7E2EDD41A}" type="presParOf" srcId="{FB5274B4-CFDF-4D9C-8458-8F92E03A0CE0}" destId="{3C7A20FD-22E7-4066-8824-4AEDC27DA3E6}" srcOrd="1" destOrd="0" presId="urn:microsoft.com/office/officeart/2005/8/layout/orgChart1"/>
    <dgm:cxn modelId="{9FCD36C3-A508-4EB8-8907-3D66BE198B0C}" type="presParOf" srcId="{FB5274B4-CFDF-4D9C-8458-8F92E03A0CE0}" destId="{44529D75-67F3-48C2-BE44-FFDB80E7B577}" srcOrd="2" destOrd="0" presId="urn:microsoft.com/office/officeart/2005/8/layout/orgChart1"/>
    <dgm:cxn modelId="{129C1812-0A08-4469-A3DC-A815F4A1E632}" type="presParOf" srcId="{44529D75-67F3-48C2-BE44-FFDB80E7B577}" destId="{F36B9A84-A37E-495D-8C2F-AE0348D367BC}" srcOrd="0" destOrd="0" presId="urn:microsoft.com/office/officeart/2005/8/layout/orgChart1"/>
    <dgm:cxn modelId="{D0645FC7-B0FA-46C6-94C9-E0B4401F8C6B}" type="presParOf" srcId="{44529D75-67F3-48C2-BE44-FFDB80E7B577}" destId="{51CAB6CA-B8AE-45F6-820A-2F18D999E064}" srcOrd="1" destOrd="0" presId="urn:microsoft.com/office/officeart/2005/8/layout/orgChart1"/>
    <dgm:cxn modelId="{85EB68C1-9E0A-43A0-B486-A9660C0E6B94}" type="presParOf" srcId="{51CAB6CA-B8AE-45F6-820A-2F18D999E064}" destId="{60559CC1-71AB-4247-8963-44E1A6129549}" srcOrd="0" destOrd="0" presId="urn:microsoft.com/office/officeart/2005/8/layout/orgChart1"/>
    <dgm:cxn modelId="{FFA9140D-6830-4E27-845B-4C6C590DC463}" type="presParOf" srcId="{60559CC1-71AB-4247-8963-44E1A6129549}" destId="{1E01D54D-FE90-4BAE-85B8-FC6E5C3D609D}" srcOrd="0" destOrd="0" presId="urn:microsoft.com/office/officeart/2005/8/layout/orgChart1"/>
    <dgm:cxn modelId="{A7A168D2-EC2E-4872-8575-01EC615E7F52}" type="presParOf" srcId="{60559CC1-71AB-4247-8963-44E1A6129549}" destId="{AB24B2B6-BAE4-4A00-8DA9-0491C1824E65}" srcOrd="1" destOrd="0" presId="urn:microsoft.com/office/officeart/2005/8/layout/orgChart1"/>
    <dgm:cxn modelId="{A99C7960-A0D3-4AC9-A2CE-58F7F2086537}" type="presParOf" srcId="{51CAB6CA-B8AE-45F6-820A-2F18D999E064}" destId="{C5F457B0-6AB2-45A9-86F3-E04AD5E1C75F}" srcOrd="1" destOrd="0" presId="urn:microsoft.com/office/officeart/2005/8/layout/orgChart1"/>
    <dgm:cxn modelId="{6FFA9386-119F-4833-8413-761C03F1FEC2}" type="presParOf" srcId="{51CAB6CA-B8AE-45F6-820A-2F18D999E064}" destId="{89269C38-1136-47AA-9268-2E6768D7E45E}" srcOrd="2" destOrd="0" presId="urn:microsoft.com/office/officeart/2005/8/layout/orgChart1"/>
    <dgm:cxn modelId="{7F94DDD7-8A4F-4739-A6C9-60065F9C8E21}" type="presParOf" srcId="{89269C38-1136-47AA-9268-2E6768D7E45E}" destId="{B2B36024-2398-481C-8707-1ACE14EEE30F}" srcOrd="0" destOrd="0" presId="urn:microsoft.com/office/officeart/2005/8/layout/orgChart1"/>
    <dgm:cxn modelId="{C6B6785B-9699-4BBB-ADCF-B3D6CE090465}" type="presParOf" srcId="{89269C38-1136-47AA-9268-2E6768D7E45E}" destId="{2F1EFDC5-F760-4F66-AAD6-CD20EC59C1A9}" srcOrd="1" destOrd="0" presId="urn:microsoft.com/office/officeart/2005/8/layout/orgChart1"/>
    <dgm:cxn modelId="{56829921-D58E-4EFD-8EBA-7A7E790D403B}" type="presParOf" srcId="{2F1EFDC5-F760-4F66-AAD6-CD20EC59C1A9}" destId="{4C85FE9D-9B2E-4287-93FD-2333F4B49842}" srcOrd="0" destOrd="0" presId="urn:microsoft.com/office/officeart/2005/8/layout/orgChart1"/>
    <dgm:cxn modelId="{DB8EAD07-823E-497C-922D-032019767138}" type="presParOf" srcId="{4C85FE9D-9B2E-4287-93FD-2333F4B49842}" destId="{CD833E57-C79D-457C-8A64-C58DC41EAC9D}" srcOrd="0" destOrd="0" presId="urn:microsoft.com/office/officeart/2005/8/layout/orgChart1"/>
    <dgm:cxn modelId="{99CC7BAF-34CA-4B12-9A78-29727AB6DDCE}" type="presParOf" srcId="{4C85FE9D-9B2E-4287-93FD-2333F4B49842}" destId="{6A4FE783-9F0A-4832-AC90-20F258C768D1}" srcOrd="1" destOrd="0" presId="urn:microsoft.com/office/officeart/2005/8/layout/orgChart1"/>
    <dgm:cxn modelId="{0E1ECDAB-AA4A-457B-AAEA-B8367EDC7EC6}" type="presParOf" srcId="{2F1EFDC5-F760-4F66-AAD6-CD20EC59C1A9}" destId="{C822F29F-1033-45D6-8D90-062113D26B1E}" srcOrd="1" destOrd="0" presId="urn:microsoft.com/office/officeart/2005/8/layout/orgChart1"/>
    <dgm:cxn modelId="{B8CCC762-E216-47B3-9782-EEECEE459C5D}" type="presParOf" srcId="{2F1EFDC5-F760-4F66-AAD6-CD20EC59C1A9}" destId="{05E65105-C205-419E-97AF-D06D94C49FAB}" srcOrd="2" destOrd="0" presId="urn:microsoft.com/office/officeart/2005/8/layout/orgChart1"/>
    <dgm:cxn modelId="{D6B216EA-469C-438E-AEC8-D2A11422E3A6}" type="presParOf" srcId="{05E65105-C205-419E-97AF-D06D94C49FAB}" destId="{C14BBB96-B228-4281-8FB8-06981DD138A2}" srcOrd="0" destOrd="0" presId="urn:microsoft.com/office/officeart/2005/8/layout/orgChart1"/>
    <dgm:cxn modelId="{3901145E-D09A-4D06-B565-A5F96CA9AD74}" type="presParOf" srcId="{05E65105-C205-419E-97AF-D06D94C49FAB}" destId="{A81AA841-94FC-44DB-B7EC-182AA2F8D102}" srcOrd="1" destOrd="0" presId="urn:microsoft.com/office/officeart/2005/8/layout/orgChart1"/>
    <dgm:cxn modelId="{F62A503A-7435-4CD0-88F6-810F205AB826}" type="presParOf" srcId="{A81AA841-94FC-44DB-B7EC-182AA2F8D102}" destId="{CC33C2EE-D381-4231-B366-A08E0C6A6A7B}" srcOrd="0" destOrd="0" presId="urn:microsoft.com/office/officeart/2005/8/layout/orgChart1"/>
    <dgm:cxn modelId="{2711C715-2189-4665-9616-4F83986BAC15}" type="presParOf" srcId="{CC33C2EE-D381-4231-B366-A08E0C6A6A7B}" destId="{8A2D7FB4-DD6E-48AD-8560-D31F16EA84EE}" srcOrd="0" destOrd="0" presId="urn:microsoft.com/office/officeart/2005/8/layout/orgChart1"/>
    <dgm:cxn modelId="{53ADEA6D-DF43-486A-B3CA-CC77491FEE36}" type="presParOf" srcId="{CC33C2EE-D381-4231-B366-A08E0C6A6A7B}" destId="{F0BE028A-1DC5-438B-A7C1-BF925291B8E7}" srcOrd="1" destOrd="0" presId="urn:microsoft.com/office/officeart/2005/8/layout/orgChart1"/>
    <dgm:cxn modelId="{4777762D-8FBA-46A8-A2A6-99373BA86B7A}" type="presParOf" srcId="{A81AA841-94FC-44DB-B7EC-182AA2F8D102}" destId="{7045D93B-3FB9-4649-BA8E-3C3155DB435C}" srcOrd="1" destOrd="0" presId="urn:microsoft.com/office/officeart/2005/8/layout/orgChart1"/>
    <dgm:cxn modelId="{EAC14168-4FB1-468D-BD70-133D88EE1239}" type="presParOf" srcId="{A81AA841-94FC-44DB-B7EC-182AA2F8D102}" destId="{D9AF2823-8275-4B16-9196-84B041D50B48}" srcOrd="2" destOrd="0" presId="urn:microsoft.com/office/officeart/2005/8/layout/orgChart1"/>
    <dgm:cxn modelId="{0DD63318-0CB6-4A3A-8CD3-119DB9C54848}" type="presParOf" srcId="{05E65105-C205-419E-97AF-D06D94C49FAB}" destId="{F772BA11-F441-4EDD-B7ED-FF81C9362620}" srcOrd="2" destOrd="0" presId="urn:microsoft.com/office/officeart/2005/8/layout/orgChart1"/>
    <dgm:cxn modelId="{323AAC96-AB1C-4C32-88B6-93A1FBA0A724}" type="presParOf" srcId="{05E65105-C205-419E-97AF-D06D94C49FAB}" destId="{4582C571-1E5D-4AA1-9896-86AC1FEF222B}" srcOrd="3" destOrd="0" presId="urn:microsoft.com/office/officeart/2005/8/layout/orgChart1"/>
    <dgm:cxn modelId="{86EE3C4C-2E9E-4C11-B810-71D3F0C2E1BA}" type="presParOf" srcId="{4582C571-1E5D-4AA1-9896-86AC1FEF222B}" destId="{04D2C0C6-0ED1-43E8-8148-8C009C5FFF6C}" srcOrd="0" destOrd="0" presId="urn:microsoft.com/office/officeart/2005/8/layout/orgChart1"/>
    <dgm:cxn modelId="{ADA686F1-ED76-4CEC-91C3-4A6382A78C9D}" type="presParOf" srcId="{04D2C0C6-0ED1-43E8-8148-8C009C5FFF6C}" destId="{620BDD73-AF27-4ED9-84E1-DA81FF7D1ED3}" srcOrd="0" destOrd="0" presId="urn:microsoft.com/office/officeart/2005/8/layout/orgChart1"/>
    <dgm:cxn modelId="{E96573B0-BE3A-4B3C-8832-CACB7C61FCC0}" type="presParOf" srcId="{04D2C0C6-0ED1-43E8-8148-8C009C5FFF6C}" destId="{AB20DB16-253A-4595-8ABB-71A8588E48CA}" srcOrd="1" destOrd="0" presId="urn:microsoft.com/office/officeart/2005/8/layout/orgChart1"/>
    <dgm:cxn modelId="{130F883F-74EB-4B34-8BCC-F11E05F751CF}" type="presParOf" srcId="{4582C571-1E5D-4AA1-9896-86AC1FEF222B}" destId="{A9F5790A-25CE-46AD-9496-31ADF805E6EB}" srcOrd="1" destOrd="0" presId="urn:microsoft.com/office/officeart/2005/8/layout/orgChart1"/>
    <dgm:cxn modelId="{3AC67798-76EC-4392-AA1C-C4171C921773}" type="presParOf" srcId="{4582C571-1E5D-4AA1-9896-86AC1FEF222B}" destId="{23815179-AA49-4E54-9110-F50DBFF4C041}" srcOrd="2" destOrd="0" presId="urn:microsoft.com/office/officeart/2005/8/layout/orgChart1"/>
    <dgm:cxn modelId="{BC1EB22C-B777-490B-A103-425153C7DFF8}" type="presParOf" srcId="{89269C38-1136-47AA-9268-2E6768D7E45E}" destId="{6FA31B17-2D82-4EF8-8541-E39344D49D92}" srcOrd="2" destOrd="0" presId="urn:microsoft.com/office/officeart/2005/8/layout/orgChart1"/>
    <dgm:cxn modelId="{6D9AAFD7-4AB4-45FD-9042-A051DBA4BD8F}" type="presParOf" srcId="{89269C38-1136-47AA-9268-2E6768D7E45E}" destId="{78B0637B-AE7D-4974-AC15-78609B239993}" srcOrd="3" destOrd="0" presId="urn:microsoft.com/office/officeart/2005/8/layout/orgChart1"/>
    <dgm:cxn modelId="{88B4F1C9-A499-47B2-8B7F-86FD3815A23E}" type="presParOf" srcId="{78B0637B-AE7D-4974-AC15-78609B239993}" destId="{429A4C67-D006-436E-9087-0A26DD56B38C}" srcOrd="0" destOrd="0" presId="urn:microsoft.com/office/officeart/2005/8/layout/orgChart1"/>
    <dgm:cxn modelId="{38809F5A-E013-4300-8C55-367061BA735C}" type="presParOf" srcId="{429A4C67-D006-436E-9087-0A26DD56B38C}" destId="{2CC14787-451C-44DD-AD82-0AEFCCA400EE}" srcOrd="0" destOrd="0" presId="urn:microsoft.com/office/officeart/2005/8/layout/orgChart1"/>
    <dgm:cxn modelId="{ADD2F526-0FE5-4D08-B8A8-741F73ECC05F}" type="presParOf" srcId="{429A4C67-D006-436E-9087-0A26DD56B38C}" destId="{3A738775-0EF6-40D7-B84E-85A61E4D63A8}" srcOrd="1" destOrd="0" presId="urn:microsoft.com/office/officeart/2005/8/layout/orgChart1"/>
    <dgm:cxn modelId="{F901AF27-BF51-497A-AB7B-3523FC00C450}" type="presParOf" srcId="{78B0637B-AE7D-4974-AC15-78609B239993}" destId="{FB211E42-32D0-4F41-A9A6-7C12C84F1861}" srcOrd="1" destOrd="0" presId="urn:microsoft.com/office/officeart/2005/8/layout/orgChart1"/>
    <dgm:cxn modelId="{7A80A5E1-AAE9-4124-BBAF-BAD1BC9ED1E3}" type="presParOf" srcId="{78B0637B-AE7D-4974-AC15-78609B239993}" destId="{7543EB4F-6885-44A5-94F5-02D133EE4621}" srcOrd="2" destOrd="0" presId="urn:microsoft.com/office/officeart/2005/8/layout/orgChart1"/>
    <dgm:cxn modelId="{3B02EBED-2A5C-4603-B9CA-8E024C2BE151}" type="presParOf" srcId="{7543EB4F-6885-44A5-94F5-02D133EE4621}" destId="{56C6894A-9EE3-4E39-BCB8-75B7D71DF0E3}" srcOrd="0" destOrd="0" presId="urn:microsoft.com/office/officeart/2005/8/layout/orgChart1"/>
    <dgm:cxn modelId="{035DB9C5-6A39-4590-BC9F-9179AC33784B}" type="presParOf" srcId="{7543EB4F-6885-44A5-94F5-02D133EE4621}" destId="{DA19F851-566D-4335-BF20-E6878AC76BC9}" srcOrd="1" destOrd="0" presId="urn:microsoft.com/office/officeart/2005/8/layout/orgChart1"/>
    <dgm:cxn modelId="{CFC57F73-BB7E-42C9-80A7-95493B632C2E}" type="presParOf" srcId="{DA19F851-566D-4335-BF20-E6878AC76BC9}" destId="{86FBF022-02BD-4B02-8FDD-EE420ED46758}" srcOrd="0" destOrd="0" presId="urn:microsoft.com/office/officeart/2005/8/layout/orgChart1"/>
    <dgm:cxn modelId="{3437BD54-8063-40F1-9431-5FE922B9D86D}" type="presParOf" srcId="{86FBF022-02BD-4B02-8FDD-EE420ED46758}" destId="{E9D0ABEA-3022-4406-9607-C984BA0EB772}" srcOrd="0" destOrd="0" presId="urn:microsoft.com/office/officeart/2005/8/layout/orgChart1"/>
    <dgm:cxn modelId="{12B4A07E-925F-4B4E-993C-696ED8DF1BEF}" type="presParOf" srcId="{86FBF022-02BD-4B02-8FDD-EE420ED46758}" destId="{53EE40F9-D5BF-4F67-BBEB-26310163E8B5}" srcOrd="1" destOrd="0" presId="urn:microsoft.com/office/officeart/2005/8/layout/orgChart1"/>
    <dgm:cxn modelId="{FFB069C4-EED6-4013-88B1-1ECA97195D3B}" type="presParOf" srcId="{DA19F851-566D-4335-BF20-E6878AC76BC9}" destId="{21B6A5E1-C72C-4C69-92AF-C237AF4E259D}" srcOrd="1" destOrd="0" presId="urn:microsoft.com/office/officeart/2005/8/layout/orgChart1"/>
    <dgm:cxn modelId="{D0AC2EC3-D98A-4B5B-A63B-FE62130AF8BD}" type="presParOf" srcId="{DA19F851-566D-4335-BF20-E6878AC76BC9}" destId="{58390EFF-A53C-4BA0-A8F4-BA2011A2BC4C}" srcOrd="2" destOrd="0" presId="urn:microsoft.com/office/officeart/2005/8/layout/orgChart1"/>
    <dgm:cxn modelId="{2B72E4C4-4C6C-42D7-A7E7-921041FE3C82}" type="presParOf" srcId="{7543EB4F-6885-44A5-94F5-02D133EE4621}" destId="{71FE40D1-7221-462B-856E-C4B3BC300513}" srcOrd="2" destOrd="0" presId="urn:microsoft.com/office/officeart/2005/8/layout/orgChart1"/>
    <dgm:cxn modelId="{755934E9-ABB7-45B0-A581-F5B3359ED5BA}" type="presParOf" srcId="{7543EB4F-6885-44A5-94F5-02D133EE4621}" destId="{A9EF67F2-D0D7-4EB1-B5C7-0FD52D75D4DE}" srcOrd="3" destOrd="0" presId="urn:microsoft.com/office/officeart/2005/8/layout/orgChart1"/>
    <dgm:cxn modelId="{7D18640F-D8B5-4B49-9E99-AC2786A96CB6}" type="presParOf" srcId="{A9EF67F2-D0D7-4EB1-B5C7-0FD52D75D4DE}" destId="{5D0A45F6-6D92-4162-A939-56815C67BADC}" srcOrd="0" destOrd="0" presId="urn:microsoft.com/office/officeart/2005/8/layout/orgChart1"/>
    <dgm:cxn modelId="{F0B1AC67-5730-4191-A36F-12F5127D4E99}" type="presParOf" srcId="{5D0A45F6-6D92-4162-A939-56815C67BADC}" destId="{E044A2C2-E84C-464C-86DA-9460B66EA2F9}" srcOrd="0" destOrd="0" presId="urn:microsoft.com/office/officeart/2005/8/layout/orgChart1"/>
    <dgm:cxn modelId="{6C8ABEAC-E01A-4556-9EC2-BC3B831F96A0}" type="presParOf" srcId="{5D0A45F6-6D92-4162-A939-56815C67BADC}" destId="{85A84D32-F166-49C6-AB3B-AA8FE13B89C3}" srcOrd="1" destOrd="0" presId="urn:microsoft.com/office/officeart/2005/8/layout/orgChart1"/>
    <dgm:cxn modelId="{D79526DA-BAF6-497C-9490-67A37EF713DA}" type="presParOf" srcId="{A9EF67F2-D0D7-4EB1-B5C7-0FD52D75D4DE}" destId="{FFE5C33E-FF4E-411F-A4A1-8E728D078E18}" srcOrd="1" destOrd="0" presId="urn:microsoft.com/office/officeart/2005/8/layout/orgChart1"/>
    <dgm:cxn modelId="{7E66E907-05EE-4B62-91C0-00BEC3AF68A1}" type="presParOf" srcId="{A9EF67F2-D0D7-4EB1-B5C7-0FD52D75D4DE}" destId="{6639BDF6-12A6-4235-8882-4D0F301A9007}" srcOrd="2" destOrd="0" presId="urn:microsoft.com/office/officeart/2005/8/layout/orgChart1"/>
    <dgm:cxn modelId="{73D44C1C-7F0B-4B02-B6D3-BBB68EAB97F8}" type="presParOf" srcId="{7543EB4F-6885-44A5-94F5-02D133EE4621}" destId="{8FA4C6FE-07B3-4A5C-8234-6C9CE9D774F0}" srcOrd="4" destOrd="0" presId="urn:microsoft.com/office/officeart/2005/8/layout/orgChart1"/>
    <dgm:cxn modelId="{BEF3E067-3BEE-4803-B403-CED0490EDEBA}" type="presParOf" srcId="{7543EB4F-6885-44A5-94F5-02D133EE4621}" destId="{D0EB1491-D12E-4F49-9D87-BD348F4CE56C}" srcOrd="5" destOrd="0" presId="urn:microsoft.com/office/officeart/2005/8/layout/orgChart1"/>
    <dgm:cxn modelId="{96177577-6210-4FD6-BF17-ADF7F5F256B2}" type="presParOf" srcId="{D0EB1491-D12E-4F49-9D87-BD348F4CE56C}" destId="{94FB0DDE-FCA7-4BD5-AAB4-61DACDB4EE44}" srcOrd="0" destOrd="0" presId="urn:microsoft.com/office/officeart/2005/8/layout/orgChart1"/>
    <dgm:cxn modelId="{D7C90BAC-A10A-48B3-B836-5C7B6789A6AD}" type="presParOf" srcId="{94FB0DDE-FCA7-4BD5-AAB4-61DACDB4EE44}" destId="{0A710AA1-DFB0-41C0-9BDC-E67CE5FF6ABF}" srcOrd="0" destOrd="0" presId="urn:microsoft.com/office/officeart/2005/8/layout/orgChart1"/>
    <dgm:cxn modelId="{A3572556-D519-4DF9-B448-189C4D939D76}" type="presParOf" srcId="{94FB0DDE-FCA7-4BD5-AAB4-61DACDB4EE44}" destId="{7C9C4EE3-7ABB-4B06-A305-6D9BC17684DF}" srcOrd="1" destOrd="0" presId="urn:microsoft.com/office/officeart/2005/8/layout/orgChart1"/>
    <dgm:cxn modelId="{1D40CF1B-79A0-4FF0-9EA4-C5F173468C83}" type="presParOf" srcId="{D0EB1491-D12E-4F49-9D87-BD348F4CE56C}" destId="{35696FFB-2166-4DA6-A1F7-6CCF52F08C38}" srcOrd="1" destOrd="0" presId="urn:microsoft.com/office/officeart/2005/8/layout/orgChart1"/>
    <dgm:cxn modelId="{2305107C-1126-4A55-88BC-261D4B44D145}" type="presParOf" srcId="{D0EB1491-D12E-4F49-9D87-BD348F4CE56C}" destId="{8D704868-928E-4645-AF7A-0F38C946EB9D}" srcOrd="2" destOrd="0" presId="urn:microsoft.com/office/officeart/2005/8/layout/orgChart1"/>
    <dgm:cxn modelId="{52CBE56A-1852-4BC4-832A-4CC2E722BA50}" type="presParOf" srcId="{44529D75-67F3-48C2-BE44-FFDB80E7B577}" destId="{4F9F30B9-F552-4B22-9678-ACB7BF2DA253}" srcOrd="2" destOrd="0" presId="urn:microsoft.com/office/officeart/2005/8/layout/orgChart1"/>
    <dgm:cxn modelId="{05E4403C-6DDE-43D1-B3E5-8145DE8354F1}" type="presParOf" srcId="{44529D75-67F3-48C2-BE44-FFDB80E7B577}" destId="{D24794B8-41BF-4618-8023-2AA412ECE358}" srcOrd="3" destOrd="0" presId="urn:microsoft.com/office/officeart/2005/8/layout/orgChart1"/>
    <dgm:cxn modelId="{5CFAE6E5-0836-4D21-AF43-CD661F1DE753}" type="presParOf" srcId="{D24794B8-41BF-4618-8023-2AA412ECE358}" destId="{C2A106EF-D558-448B-887C-F8BD2C296348}" srcOrd="0" destOrd="0" presId="urn:microsoft.com/office/officeart/2005/8/layout/orgChart1"/>
    <dgm:cxn modelId="{338F9BEC-F80C-4B34-A70A-16B77511115F}" type="presParOf" srcId="{C2A106EF-D558-448B-887C-F8BD2C296348}" destId="{DA3C91AB-2FAB-48C0-B6F0-77563CF768AB}" srcOrd="0" destOrd="0" presId="urn:microsoft.com/office/officeart/2005/8/layout/orgChart1"/>
    <dgm:cxn modelId="{A7643412-7FCD-4EEB-9685-A07EDAECAC38}" type="presParOf" srcId="{C2A106EF-D558-448B-887C-F8BD2C296348}" destId="{7A2B2D33-CE47-469E-9BB5-2A6674583395}" srcOrd="1" destOrd="0" presId="urn:microsoft.com/office/officeart/2005/8/layout/orgChart1"/>
    <dgm:cxn modelId="{604D52D7-8581-47A7-BF7F-03697FE7F7CA}" type="presParOf" srcId="{D24794B8-41BF-4618-8023-2AA412ECE358}" destId="{96B87350-FA1E-4ABD-B8F5-436E0F2316AE}" srcOrd="1" destOrd="0" presId="urn:microsoft.com/office/officeart/2005/8/layout/orgChart1"/>
    <dgm:cxn modelId="{8DD8DBD8-8768-4CCC-A1AC-F486FDAC21C1}" type="presParOf" srcId="{D24794B8-41BF-4618-8023-2AA412ECE358}" destId="{203107F7-87D2-469A-8846-DF9F7B1FB882}" srcOrd="2" destOrd="0" presId="urn:microsoft.com/office/officeart/2005/8/layout/orgChart1"/>
    <dgm:cxn modelId="{403BA4A9-9771-4BDD-8B9D-F122E71386B2}" type="presParOf" srcId="{203107F7-87D2-469A-8846-DF9F7B1FB882}" destId="{E3746B2A-E421-4353-8B67-F95B1888F6D8}" srcOrd="0" destOrd="0" presId="urn:microsoft.com/office/officeart/2005/8/layout/orgChart1"/>
    <dgm:cxn modelId="{F352FE18-BC8C-4FC1-AADE-BFBD91EE5C44}" type="presParOf" srcId="{203107F7-87D2-469A-8846-DF9F7B1FB882}" destId="{3712D35C-B37E-4EFD-BB54-FFF9F7929B37}" srcOrd="1" destOrd="0" presId="urn:microsoft.com/office/officeart/2005/8/layout/orgChart1"/>
    <dgm:cxn modelId="{3EF932AF-C078-4D11-AB71-1F8325AF3D30}" type="presParOf" srcId="{3712D35C-B37E-4EFD-BB54-FFF9F7929B37}" destId="{5DFC313A-1C42-4A8B-8253-F02D85BCC38A}" srcOrd="0" destOrd="0" presId="urn:microsoft.com/office/officeart/2005/8/layout/orgChart1"/>
    <dgm:cxn modelId="{EFC0E0C7-7517-48AE-98BA-976E233D27FC}" type="presParOf" srcId="{5DFC313A-1C42-4A8B-8253-F02D85BCC38A}" destId="{401D7BA6-527E-4CF4-A536-6A1ADD5E6E8E}" srcOrd="0" destOrd="0" presId="urn:microsoft.com/office/officeart/2005/8/layout/orgChart1"/>
    <dgm:cxn modelId="{B8D73687-2FDA-47E4-9C98-A999AB2538BB}" type="presParOf" srcId="{5DFC313A-1C42-4A8B-8253-F02D85BCC38A}" destId="{DB8EAEBD-BB6F-4922-80F6-38029DE9C5FF}" srcOrd="1" destOrd="0" presId="urn:microsoft.com/office/officeart/2005/8/layout/orgChart1"/>
    <dgm:cxn modelId="{A2E3D535-CFCD-43C0-9EE7-E557AA45C86B}" type="presParOf" srcId="{3712D35C-B37E-4EFD-BB54-FFF9F7929B37}" destId="{02AB2BBD-55A2-46BD-A3A8-EDEE47755A9A}" srcOrd="1" destOrd="0" presId="urn:microsoft.com/office/officeart/2005/8/layout/orgChart1"/>
    <dgm:cxn modelId="{207A463F-3E54-42C7-BFD9-BDF41DE4EA68}" type="presParOf" srcId="{3712D35C-B37E-4EFD-BB54-FFF9F7929B37}" destId="{B1C5E995-5705-4C35-A9FA-AF76D7206E5F}" srcOrd="2" destOrd="0" presId="urn:microsoft.com/office/officeart/2005/8/layout/orgChart1"/>
    <dgm:cxn modelId="{75831C91-EA2E-49E4-A9E2-67BAAC51CEFA}" type="presParOf" srcId="{203107F7-87D2-469A-8846-DF9F7B1FB882}" destId="{6C603537-FC03-4B70-81B1-601DB30C87A0}" srcOrd="2" destOrd="0" presId="urn:microsoft.com/office/officeart/2005/8/layout/orgChart1"/>
    <dgm:cxn modelId="{95FC446F-E441-40C3-88D8-88DF7A55E9AB}" type="presParOf" srcId="{203107F7-87D2-469A-8846-DF9F7B1FB882}" destId="{66E7B215-9284-48B8-8441-FB30694F8E9A}" srcOrd="3" destOrd="0" presId="urn:microsoft.com/office/officeart/2005/8/layout/orgChart1"/>
    <dgm:cxn modelId="{A89EBDC5-23F8-4B6E-80E7-B7A20B421A94}" type="presParOf" srcId="{66E7B215-9284-48B8-8441-FB30694F8E9A}" destId="{62DFFCBC-3E5B-4EB6-893D-31E192205016}" srcOrd="0" destOrd="0" presId="urn:microsoft.com/office/officeart/2005/8/layout/orgChart1"/>
    <dgm:cxn modelId="{554A082C-E8C7-49A3-826E-DBD9031D3220}" type="presParOf" srcId="{62DFFCBC-3E5B-4EB6-893D-31E192205016}" destId="{D42530AD-397E-4DFE-976E-94D73E6B6478}" srcOrd="0" destOrd="0" presId="urn:microsoft.com/office/officeart/2005/8/layout/orgChart1"/>
    <dgm:cxn modelId="{4E3CE13D-4027-438C-A008-F3E65AD281E2}" type="presParOf" srcId="{62DFFCBC-3E5B-4EB6-893D-31E192205016}" destId="{A67C02D1-AAEB-4FA8-99AA-3835E80909CE}" srcOrd="1" destOrd="0" presId="urn:microsoft.com/office/officeart/2005/8/layout/orgChart1"/>
    <dgm:cxn modelId="{2A475B29-BAF0-4792-B981-5BA8FA23DC40}" type="presParOf" srcId="{66E7B215-9284-48B8-8441-FB30694F8E9A}" destId="{9A9BB287-5DBA-47CF-A27D-22CA8D7A435C}" srcOrd="1" destOrd="0" presId="urn:microsoft.com/office/officeart/2005/8/layout/orgChart1"/>
    <dgm:cxn modelId="{19B14093-0BCF-44E2-A7E1-812CE44AEDD1}" type="presParOf" srcId="{66E7B215-9284-48B8-8441-FB30694F8E9A}" destId="{C830D305-7E42-45B0-8A8A-18393CF087A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564C0-2FE6-49BA-A018-24511DEFBD81}" type="doc">
      <dgm:prSet loTypeId="urn:microsoft.com/office/officeart/2005/8/layout/chevron1" loCatId="process" qsTypeId="urn:microsoft.com/office/officeart/2005/8/quickstyle/simple1" qsCatId="simple" csTypeId="urn:microsoft.com/office/officeart/2005/8/colors/accent0_1" csCatId="mainScheme" phldr="1"/>
      <dgm:spPr/>
    </dgm:pt>
    <dgm:pt modelId="{74A4CE14-AED6-4DED-81E4-9FF8481B947E}">
      <dgm:prSet phldrT="[Texto]"/>
      <dgm:spPr/>
      <dgm:t>
        <a:bodyPr/>
        <a:lstStyle/>
        <a:p>
          <a:r>
            <a:rPr lang="es-EC" dirty="0"/>
            <a:t>Fundación de SAP </a:t>
          </a:r>
        </a:p>
        <a:p>
          <a:r>
            <a:rPr lang="es-EC" dirty="0"/>
            <a:t>1969</a:t>
          </a:r>
          <a:endParaRPr lang="es-419" dirty="0"/>
        </a:p>
      </dgm:t>
    </dgm:pt>
    <dgm:pt modelId="{30D80511-D77C-4C21-A65E-E2E65B978875}" type="parTrans" cxnId="{A591C4A0-ED22-4BE5-99DC-D0A04D767123}">
      <dgm:prSet/>
      <dgm:spPr/>
      <dgm:t>
        <a:bodyPr/>
        <a:lstStyle/>
        <a:p>
          <a:endParaRPr lang="es-419"/>
        </a:p>
      </dgm:t>
    </dgm:pt>
    <dgm:pt modelId="{6ABC3D6D-9617-46EA-BFB9-CC46C546800A}" type="sibTrans" cxnId="{A591C4A0-ED22-4BE5-99DC-D0A04D767123}">
      <dgm:prSet/>
      <dgm:spPr/>
      <dgm:t>
        <a:bodyPr/>
        <a:lstStyle/>
        <a:p>
          <a:endParaRPr lang="es-419"/>
        </a:p>
      </dgm:t>
    </dgm:pt>
    <dgm:pt modelId="{4DFE1838-7A3A-466A-9B7D-009870FF33AF}">
      <dgm:prSet phldrT="[Texto]"/>
      <dgm:spPr/>
      <dgm:t>
        <a:bodyPr/>
        <a:lstStyle/>
        <a:p>
          <a:r>
            <a:rPr lang="es-EC" dirty="0"/>
            <a:t>SAP R/1</a:t>
          </a:r>
        </a:p>
        <a:p>
          <a:r>
            <a:rPr lang="es-EC" dirty="0"/>
            <a:t>1973</a:t>
          </a:r>
          <a:endParaRPr lang="es-419" dirty="0"/>
        </a:p>
      </dgm:t>
    </dgm:pt>
    <dgm:pt modelId="{18484415-35E9-41BA-8B6F-EA65C028ECC8}" type="parTrans" cxnId="{50D4A1C0-8F6B-4DC0-BC65-5EE072D81EC8}">
      <dgm:prSet/>
      <dgm:spPr/>
      <dgm:t>
        <a:bodyPr/>
        <a:lstStyle/>
        <a:p>
          <a:endParaRPr lang="es-419"/>
        </a:p>
      </dgm:t>
    </dgm:pt>
    <dgm:pt modelId="{3D8F4E53-C89F-45E9-9661-594D44C267C0}" type="sibTrans" cxnId="{50D4A1C0-8F6B-4DC0-BC65-5EE072D81EC8}">
      <dgm:prSet/>
      <dgm:spPr/>
      <dgm:t>
        <a:bodyPr/>
        <a:lstStyle/>
        <a:p>
          <a:endParaRPr lang="es-419"/>
        </a:p>
      </dgm:t>
    </dgm:pt>
    <dgm:pt modelId="{629D51E9-A9C5-4090-BAB0-0BFE55391572}">
      <dgm:prSet phldrT="[Texto]"/>
      <dgm:spPr/>
      <dgm:t>
        <a:bodyPr/>
        <a:lstStyle/>
        <a:p>
          <a:r>
            <a:rPr lang="es-EC" dirty="0"/>
            <a:t>SAP R/3</a:t>
          </a:r>
        </a:p>
        <a:p>
          <a:r>
            <a:rPr lang="es-EC" dirty="0"/>
            <a:t>1992</a:t>
          </a:r>
          <a:endParaRPr lang="es-419" dirty="0"/>
        </a:p>
      </dgm:t>
    </dgm:pt>
    <dgm:pt modelId="{426CEF53-DE21-46D0-88FE-76E6F38A9A5B}" type="parTrans" cxnId="{B94C0AF9-475F-4642-B00D-0C4FBD8140FC}">
      <dgm:prSet/>
      <dgm:spPr/>
      <dgm:t>
        <a:bodyPr/>
        <a:lstStyle/>
        <a:p>
          <a:endParaRPr lang="es-419"/>
        </a:p>
      </dgm:t>
    </dgm:pt>
    <dgm:pt modelId="{49A5EAE9-6EB5-4270-96BB-864BD5BEDA7A}" type="sibTrans" cxnId="{B94C0AF9-475F-4642-B00D-0C4FBD8140FC}">
      <dgm:prSet/>
      <dgm:spPr/>
      <dgm:t>
        <a:bodyPr/>
        <a:lstStyle/>
        <a:p>
          <a:endParaRPr lang="es-419"/>
        </a:p>
      </dgm:t>
    </dgm:pt>
    <dgm:pt modelId="{C0B868A3-5DBA-417E-A20D-FC030AA33F7F}">
      <dgm:prSet phldrT="[Texto]"/>
      <dgm:spPr/>
      <dgm:t>
        <a:bodyPr/>
        <a:lstStyle/>
        <a:p>
          <a:r>
            <a:rPr lang="es-EC" dirty="0"/>
            <a:t>SAP R/2</a:t>
          </a:r>
        </a:p>
        <a:p>
          <a:r>
            <a:rPr lang="es-EC" dirty="0"/>
            <a:t>1979</a:t>
          </a:r>
          <a:endParaRPr lang="es-419" dirty="0"/>
        </a:p>
      </dgm:t>
    </dgm:pt>
    <dgm:pt modelId="{1E349AD7-86F4-4F25-A8DD-E0569AD4C57E}" type="parTrans" cxnId="{3F3BC092-0DC6-49FC-90A9-E1267CA09CA8}">
      <dgm:prSet/>
      <dgm:spPr/>
      <dgm:t>
        <a:bodyPr/>
        <a:lstStyle/>
        <a:p>
          <a:endParaRPr lang="es-419"/>
        </a:p>
      </dgm:t>
    </dgm:pt>
    <dgm:pt modelId="{28682FB8-461E-4950-A28E-72EB983ADF53}" type="sibTrans" cxnId="{3F3BC092-0DC6-49FC-90A9-E1267CA09CA8}">
      <dgm:prSet/>
      <dgm:spPr/>
      <dgm:t>
        <a:bodyPr/>
        <a:lstStyle/>
        <a:p>
          <a:endParaRPr lang="es-419"/>
        </a:p>
      </dgm:t>
    </dgm:pt>
    <dgm:pt modelId="{C7DF059C-AB73-40AB-8F02-96A9BA9C55C9}" type="pres">
      <dgm:prSet presAssocID="{029564C0-2FE6-49BA-A018-24511DEFBD81}" presName="Name0" presStyleCnt="0">
        <dgm:presLayoutVars>
          <dgm:dir/>
          <dgm:animLvl val="lvl"/>
          <dgm:resizeHandles val="exact"/>
        </dgm:presLayoutVars>
      </dgm:prSet>
      <dgm:spPr/>
    </dgm:pt>
    <dgm:pt modelId="{0985DE75-1F3A-4E04-9C20-2673D95873C7}" type="pres">
      <dgm:prSet presAssocID="{74A4CE14-AED6-4DED-81E4-9FF8481B947E}" presName="parTxOnly" presStyleLbl="node1" presStyleIdx="0" presStyleCnt="4">
        <dgm:presLayoutVars>
          <dgm:chMax val="0"/>
          <dgm:chPref val="0"/>
          <dgm:bulletEnabled val="1"/>
        </dgm:presLayoutVars>
      </dgm:prSet>
      <dgm:spPr/>
    </dgm:pt>
    <dgm:pt modelId="{73C4E34B-7AB1-419B-855A-E4F627BB7210}" type="pres">
      <dgm:prSet presAssocID="{6ABC3D6D-9617-46EA-BFB9-CC46C546800A}" presName="parTxOnlySpace" presStyleCnt="0"/>
      <dgm:spPr/>
    </dgm:pt>
    <dgm:pt modelId="{40995A0E-3100-4259-B1B1-DE0D72A75754}" type="pres">
      <dgm:prSet presAssocID="{4DFE1838-7A3A-466A-9B7D-009870FF33AF}" presName="parTxOnly" presStyleLbl="node1" presStyleIdx="1" presStyleCnt="4">
        <dgm:presLayoutVars>
          <dgm:chMax val="0"/>
          <dgm:chPref val="0"/>
          <dgm:bulletEnabled val="1"/>
        </dgm:presLayoutVars>
      </dgm:prSet>
      <dgm:spPr/>
    </dgm:pt>
    <dgm:pt modelId="{6603C918-9A17-40DC-A736-95DD6425114C}" type="pres">
      <dgm:prSet presAssocID="{3D8F4E53-C89F-45E9-9661-594D44C267C0}" presName="parTxOnlySpace" presStyleCnt="0"/>
      <dgm:spPr/>
    </dgm:pt>
    <dgm:pt modelId="{A6033B86-6843-4CCE-870C-99CF647E0D71}" type="pres">
      <dgm:prSet presAssocID="{C0B868A3-5DBA-417E-A20D-FC030AA33F7F}" presName="parTxOnly" presStyleLbl="node1" presStyleIdx="2" presStyleCnt="4">
        <dgm:presLayoutVars>
          <dgm:chMax val="0"/>
          <dgm:chPref val="0"/>
          <dgm:bulletEnabled val="1"/>
        </dgm:presLayoutVars>
      </dgm:prSet>
      <dgm:spPr/>
    </dgm:pt>
    <dgm:pt modelId="{5DA32462-4076-4432-A3DD-49F70882CF3D}" type="pres">
      <dgm:prSet presAssocID="{28682FB8-461E-4950-A28E-72EB983ADF53}" presName="parTxOnlySpace" presStyleCnt="0"/>
      <dgm:spPr/>
    </dgm:pt>
    <dgm:pt modelId="{07B36395-4B16-4972-9841-2450443D0368}" type="pres">
      <dgm:prSet presAssocID="{629D51E9-A9C5-4090-BAB0-0BFE55391572}" presName="parTxOnly" presStyleLbl="node1" presStyleIdx="3" presStyleCnt="4">
        <dgm:presLayoutVars>
          <dgm:chMax val="0"/>
          <dgm:chPref val="0"/>
          <dgm:bulletEnabled val="1"/>
        </dgm:presLayoutVars>
      </dgm:prSet>
      <dgm:spPr/>
    </dgm:pt>
  </dgm:ptLst>
  <dgm:cxnLst>
    <dgm:cxn modelId="{BFA7915E-26D7-4ED2-906E-E80312094512}" type="presOf" srcId="{4DFE1838-7A3A-466A-9B7D-009870FF33AF}" destId="{40995A0E-3100-4259-B1B1-DE0D72A75754}" srcOrd="0" destOrd="0" presId="urn:microsoft.com/office/officeart/2005/8/layout/chevron1"/>
    <dgm:cxn modelId="{F0735F48-7CD8-477A-9B44-1D33A7F7C09D}" type="presOf" srcId="{029564C0-2FE6-49BA-A018-24511DEFBD81}" destId="{C7DF059C-AB73-40AB-8F02-96A9BA9C55C9}" srcOrd="0" destOrd="0" presId="urn:microsoft.com/office/officeart/2005/8/layout/chevron1"/>
    <dgm:cxn modelId="{9911C678-17E5-4C64-81A2-A15C1E707FEB}" type="presOf" srcId="{C0B868A3-5DBA-417E-A20D-FC030AA33F7F}" destId="{A6033B86-6843-4CCE-870C-99CF647E0D71}" srcOrd="0" destOrd="0" presId="urn:microsoft.com/office/officeart/2005/8/layout/chevron1"/>
    <dgm:cxn modelId="{0BB48A8F-6CCA-4702-9B68-DFAD54797610}" type="presOf" srcId="{74A4CE14-AED6-4DED-81E4-9FF8481B947E}" destId="{0985DE75-1F3A-4E04-9C20-2673D95873C7}" srcOrd="0" destOrd="0" presId="urn:microsoft.com/office/officeart/2005/8/layout/chevron1"/>
    <dgm:cxn modelId="{3F3BC092-0DC6-49FC-90A9-E1267CA09CA8}" srcId="{029564C0-2FE6-49BA-A018-24511DEFBD81}" destId="{C0B868A3-5DBA-417E-A20D-FC030AA33F7F}" srcOrd="2" destOrd="0" parTransId="{1E349AD7-86F4-4F25-A8DD-E0569AD4C57E}" sibTransId="{28682FB8-461E-4950-A28E-72EB983ADF53}"/>
    <dgm:cxn modelId="{A591C4A0-ED22-4BE5-99DC-D0A04D767123}" srcId="{029564C0-2FE6-49BA-A018-24511DEFBD81}" destId="{74A4CE14-AED6-4DED-81E4-9FF8481B947E}" srcOrd="0" destOrd="0" parTransId="{30D80511-D77C-4C21-A65E-E2E65B978875}" sibTransId="{6ABC3D6D-9617-46EA-BFB9-CC46C546800A}"/>
    <dgm:cxn modelId="{50D4A1C0-8F6B-4DC0-BC65-5EE072D81EC8}" srcId="{029564C0-2FE6-49BA-A018-24511DEFBD81}" destId="{4DFE1838-7A3A-466A-9B7D-009870FF33AF}" srcOrd="1" destOrd="0" parTransId="{18484415-35E9-41BA-8B6F-EA65C028ECC8}" sibTransId="{3D8F4E53-C89F-45E9-9661-594D44C267C0}"/>
    <dgm:cxn modelId="{D160C4F4-A669-48C7-B8B4-1AE6BB76F304}" type="presOf" srcId="{629D51E9-A9C5-4090-BAB0-0BFE55391572}" destId="{07B36395-4B16-4972-9841-2450443D0368}" srcOrd="0" destOrd="0" presId="urn:microsoft.com/office/officeart/2005/8/layout/chevron1"/>
    <dgm:cxn modelId="{B94C0AF9-475F-4642-B00D-0C4FBD8140FC}" srcId="{029564C0-2FE6-49BA-A018-24511DEFBD81}" destId="{629D51E9-A9C5-4090-BAB0-0BFE55391572}" srcOrd="3" destOrd="0" parTransId="{426CEF53-DE21-46D0-88FE-76E6F38A9A5B}" sibTransId="{49A5EAE9-6EB5-4270-96BB-864BD5BEDA7A}"/>
    <dgm:cxn modelId="{F52CF409-A747-4432-B2E0-4406FE639074}" type="presParOf" srcId="{C7DF059C-AB73-40AB-8F02-96A9BA9C55C9}" destId="{0985DE75-1F3A-4E04-9C20-2673D95873C7}" srcOrd="0" destOrd="0" presId="urn:microsoft.com/office/officeart/2005/8/layout/chevron1"/>
    <dgm:cxn modelId="{A0C728D7-A23E-4F4B-8C97-BB08810B21FE}" type="presParOf" srcId="{C7DF059C-AB73-40AB-8F02-96A9BA9C55C9}" destId="{73C4E34B-7AB1-419B-855A-E4F627BB7210}" srcOrd="1" destOrd="0" presId="urn:microsoft.com/office/officeart/2005/8/layout/chevron1"/>
    <dgm:cxn modelId="{5004638F-6D69-454C-BE3A-FD65979F8318}" type="presParOf" srcId="{C7DF059C-AB73-40AB-8F02-96A9BA9C55C9}" destId="{40995A0E-3100-4259-B1B1-DE0D72A75754}" srcOrd="2" destOrd="0" presId="urn:microsoft.com/office/officeart/2005/8/layout/chevron1"/>
    <dgm:cxn modelId="{F4EE5DA1-A9DE-440F-9E11-2472ED003743}" type="presParOf" srcId="{C7DF059C-AB73-40AB-8F02-96A9BA9C55C9}" destId="{6603C918-9A17-40DC-A736-95DD6425114C}" srcOrd="3" destOrd="0" presId="urn:microsoft.com/office/officeart/2005/8/layout/chevron1"/>
    <dgm:cxn modelId="{53ACDF2B-458C-45F1-9B08-7D6B7D8B176D}" type="presParOf" srcId="{C7DF059C-AB73-40AB-8F02-96A9BA9C55C9}" destId="{A6033B86-6843-4CCE-870C-99CF647E0D71}" srcOrd="4" destOrd="0" presId="urn:microsoft.com/office/officeart/2005/8/layout/chevron1"/>
    <dgm:cxn modelId="{62DDD8F2-77A3-47FA-A108-61651E6B21CA}" type="presParOf" srcId="{C7DF059C-AB73-40AB-8F02-96A9BA9C55C9}" destId="{5DA32462-4076-4432-A3DD-49F70882CF3D}" srcOrd="5" destOrd="0" presId="urn:microsoft.com/office/officeart/2005/8/layout/chevron1"/>
    <dgm:cxn modelId="{842BB53B-5E78-4579-8607-14F5C5EEB126}" type="presParOf" srcId="{C7DF059C-AB73-40AB-8F02-96A9BA9C55C9}" destId="{07B36395-4B16-4972-9841-2450443D0368}"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9564C0-2FE6-49BA-A018-24511DEFBD81}" type="doc">
      <dgm:prSet loTypeId="urn:microsoft.com/office/officeart/2005/8/layout/chevron1" loCatId="process" qsTypeId="urn:microsoft.com/office/officeart/2005/8/quickstyle/simple1" qsCatId="simple" csTypeId="urn:microsoft.com/office/officeart/2005/8/colors/accent0_1" csCatId="mainScheme" phldr="1"/>
      <dgm:spPr/>
    </dgm:pt>
    <dgm:pt modelId="{74A4CE14-AED6-4DED-81E4-9FF8481B947E}">
      <dgm:prSet phldrT="[Texto]"/>
      <dgm:spPr/>
      <dgm:t>
        <a:bodyPr/>
        <a:lstStyle/>
        <a:p>
          <a:r>
            <a:rPr lang="es-EC" dirty="0"/>
            <a:t>SAP – MICROSOFT / SAP </a:t>
          </a:r>
          <a:r>
            <a:rPr lang="es-EC" dirty="0" err="1"/>
            <a:t>NetWeaver</a:t>
          </a:r>
          <a:endParaRPr lang="es-EC" dirty="0"/>
        </a:p>
        <a:p>
          <a:r>
            <a:rPr lang="es-419" dirty="0"/>
            <a:t>2004</a:t>
          </a:r>
        </a:p>
      </dgm:t>
    </dgm:pt>
    <dgm:pt modelId="{30D80511-D77C-4C21-A65E-E2E65B978875}" type="parTrans" cxnId="{A591C4A0-ED22-4BE5-99DC-D0A04D767123}">
      <dgm:prSet/>
      <dgm:spPr/>
      <dgm:t>
        <a:bodyPr/>
        <a:lstStyle/>
        <a:p>
          <a:endParaRPr lang="es-419"/>
        </a:p>
      </dgm:t>
    </dgm:pt>
    <dgm:pt modelId="{6ABC3D6D-9617-46EA-BFB9-CC46C546800A}" type="sibTrans" cxnId="{A591C4A0-ED22-4BE5-99DC-D0A04D767123}">
      <dgm:prSet/>
      <dgm:spPr/>
      <dgm:t>
        <a:bodyPr/>
        <a:lstStyle/>
        <a:p>
          <a:endParaRPr lang="es-419"/>
        </a:p>
      </dgm:t>
    </dgm:pt>
    <dgm:pt modelId="{4DFE1838-7A3A-466A-9B7D-009870FF33AF}">
      <dgm:prSet phldrT="[Texto]"/>
      <dgm:spPr/>
      <dgm:t>
        <a:bodyPr/>
        <a:lstStyle/>
        <a:p>
          <a:r>
            <a:rPr lang="es-EC" dirty="0"/>
            <a:t>SAP HANA</a:t>
          </a:r>
        </a:p>
        <a:p>
          <a:r>
            <a:rPr lang="es-419" dirty="0"/>
            <a:t>2011</a:t>
          </a:r>
        </a:p>
      </dgm:t>
    </dgm:pt>
    <dgm:pt modelId="{18484415-35E9-41BA-8B6F-EA65C028ECC8}" type="parTrans" cxnId="{50D4A1C0-8F6B-4DC0-BC65-5EE072D81EC8}">
      <dgm:prSet/>
      <dgm:spPr/>
      <dgm:t>
        <a:bodyPr/>
        <a:lstStyle/>
        <a:p>
          <a:endParaRPr lang="es-419"/>
        </a:p>
      </dgm:t>
    </dgm:pt>
    <dgm:pt modelId="{3D8F4E53-C89F-45E9-9661-594D44C267C0}" type="sibTrans" cxnId="{50D4A1C0-8F6B-4DC0-BC65-5EE072D81EC8}">
      <dgm:prSet/>
      <dgm:spPr/>
      <dgm:t>
        <a:bodyPr/>
        <a:lstStyle/>
        <a:p>
          <a:endParaRPr lang="es-419"/>
        </a:p>
      </dgm:t>
    </dgm:pt>
    <dgm:pt modelId="{629D51E9-A9C5-4090-BAB0-0BFE55391572}">
      <dgm:prSet phldrT="[Texto]"/>
      <dgm:spPr/>
      <dgm:t>
        <a:bodyPr/>
        <a:lstStyle/>
        <a:p>
          <a:r>
            <a:rPr lang="es-EC" dirty="0"/>
            <a:t>SAP / APPLE</a:t>
          </a:r>
        </a:p>
        <a:p>
          <a:r>
            <a:rPr lang="es-419" dirty="0"/>
            <a:t>2016</a:t>
          </a:r>
        </a:p>
      </dgm:t>
    </dgm:pt>
    <dgm:pt modelId="{426CEF53-DE21-46D0-88FE-76E6F38A9A5B}" type="parTrans" cxnId="{B94C0AF9-475F-4642-B00D-0C4FBD8140FC}">
      <dgm:prSet/>
      <dgm:spPr/>
      <dgm:t>
        <a:bodyPr/>
        <a:lstStyle/>
        <a:p>
          <a:endParaRPr lang="es-419"/>
        </a:p>
      </dgm:t>
    </dgm:pt>
    <dgm:pt modelId="{49A5EAE9-6EB5-4270-96BB-864BD5BEDA7A}" type="sibTrans" cxnId="{B94C0AF9-475F-4642-B00D-0C4FBD8140FC}">
      <dgm:prSet/>
      <dgm:spPr/>
      <dgm:t>
        <a:bodyPr/>
        <a:lstStyle/>
        <a:p>
          <a:endParaRPr lang="es-419"/>
        </a:p>
      </dgm:t>
    </dgm:pt>
    <dgm:pt modelId="{C0B868A3-5DBA-417E-A20D-FC030AA33F7F}">
      <dgm:prSet phldrT="[Texto]"/>
      <dgm:spPr/>
      <dgm:t>
        <a:bodyPr/>
        <a:lstStyle/>
        <a:p>
          <a:r>
            <a:rPr lang="es-EC" dirty="0"/>
            <a:t>SAP S/4 HANA</a:t>
          </a:r>
        </a:p>
        <a:p>
          <a:r>
            <a:rPr lang="es-EC" dirty="0"/>
            <a:t>2015</a:t>
          </a:r>
          <a:endParaRPr lang="es-419" dirty="0"/>
        </a:p>
      </dgm:t>
    </dgm:pt>
    <dgm:pt modelId="{1E349AD7-86F4-4F25-A8DD-E0569AD4C57E}" type="parTrans" cxnId="{3F3BC092-0DC6-49FC-90A9-E1267CA09CA8}">
      <dgm:prSet/>
      <dgm:spPr/>
      <dgm:t>
        <a:bodyPr/>
        <a:lstStyle/>
        <a:p>
          <a:endParaRPr lang="es-419"/>
        </a:p>
      </dgm:t>
    </dgm:pt>
    <dgm:pt modelId="{28682FB8-461E-4950-A28E-72EB983ADF53}" type="sibTrans" cxnId="{3F3BC092-0DC6-49FC-90A9-E1267CA09CA8}">
      <dgm:prSet/>
      <dgm:spPr/>
      <dgm:t>
        <a:bodyPr/>
        <a:lstStyle/>
        <a:p>
          <a:endParaRPr lang="es-419"/>
        </a:p>
      </dgm:t>
    </dgm:pt>
    <dgm:pt modelId="{C7DF059C-AB73-40AB-8F02-96A9BA9C55C9}" type="pres">
      <dgm:prSet presAssocID="{029564C0-2FE6-49BA-A018-24511DEFBD81}" presName="Name0" presStyleCnt="0">
        <dgm:presLayoutVars>
          <dgm:dir/>
          <dgm:animLvl val="lvl"/>
          <dgm:resizeHandles val="exact"/>
        </dgm:presLayoutVars>
      </dgm:prSet>
      <dgm:spPr/>
    </dgm:pt>
    <dgm:pt modelId="{0985DE75-1F3A-4E04-9C20-2673D95873C7}" type="pres">
      <dgm:prSet presAssocID="{74A4CE14-AED6-4DED-81E4-9FF8481B947E}" presName="parTxOnly" presStyleLbl="node1" presStyleIdx="0" presStyleCnt="4">
        <dgm:presLayoutVars>
          <dgm:chMax val="0"/>
          <dgm:chPref val="0"/>
          <dgm:bulletEnabled val="1"/>
        </dgm:presLayoutVars>
      </dgm:prSet>
      <dgm:spPr/>
    </dgm:pt>
    <dgm:pt modelId="{73C4E34B-7AB1-419B-855A-E4F627BB7210}" type="pres">
      <dgm:prSet presAssocID="{6ABC3D6D-9617-46EA-BFB9-CC46C546800A}" presName="parTxOnlySpace" presStyleCnt="0"/>
      <dgm:spPr/>
    </dgm:pt>
    <dgm:pt modelId="{40995A0E-3100-4259-B1B1-DE0D72A75754}" type="pres">
      <dgm:prSet presAssocID="{4DFE1838-7A3A-466A-9B7D-009870FF33AF}" presName="parTxOnly" presStyleLbl="node1" presStyleIdx="1" presStyleCnt="4">
        <dgm:presLayoutVars>
          <dgm:chMax val="0"/>
          <dgm:chPref val="0"/>
          <dgm:bulletEnabled val="1"/>
        </dgm:presLayoutVars>
      </dgm:prSet>
      <dgm:spPr/>
    </dgm:pt>
    <dgm:pt modelId="{6603C918-9A17-40DC-A736-95DD6425114C}" type="pres">
      <dgm:prSet presAssocID="{3D8F4E53-C89F-45E9-9661-594D44C267C0}" presName="parTxOnlySpace" presStyleCnt="0"/>
      <dgm:spPr/>
    </dgm:pt>
    <dgm:pt modelId="{A6033B86-6843-4CCE-870C-99CF647E0D71}" type="pres">
      <dgm:prSet presAssocID="{C0B868A3-5DBA-417E-A20D-FC030AA33F7F}" presName="parTxOnly" presStyleLbl="node1" presStyleIdx="2" presStyleCnt="4">
        <dgm:presLayoutVars>
          <dgm:chMax val="0"/>
          <dgm:chPref val="0"/>
          <dgm:bulletEnabled val="1"/>
        </dgm:presLayoutVars>
      </dgm:prSet>
      <dgm:spPr/>
    </dgm:pt>
    <dgm:pt modelId="{5DA32462-4076-4432-A3DD-49F70882CF3D}" type="pres">
      <dgm:prSet presAssocID="{28682FB8-461E-4950-A28E-72EB983ADF53}" presName="parTxOnlySpace" presStyleCnt="0"/>
      <dgm:spPr/>
    </dgm:pt>
    <dgm:pt modelId="{07B36395-4B16-4972-9841-2450443D0368}" type="pres">
      <dgm:prSet presAssocID="{629D51E9-A9C5-4090-BAB0-0BFE55391572}" presName="parTxOnly" presStyleLbl="node1" presStyleIdx="3" presStyleCnt="4">
        <dgm:presLayoutVars>
          <dgm:chMax val="0"/>
          <dgm:chPref val="0"/>
          <dgm:bulletEnabled val="1"/>
        </dgm:presLayoutVars>
      </dgm:prSet>
      <dgm:spPr/>
    </dgm:pt>
  </dgm:ptLst>
  <dgm:cxnLst>
    <dgm:cxn modelId="{BFA7915E-26D7-4ED2-906E-E80312094512}" type="presOf" srcId="{4DFE1838-7A3A-466A-9B7D-009870FF33AF}" destId="{40995A0E-3100-4259-B1B1-DE0D72A75754}" srcOrd="0" destOrd="0" presId="urn:microsoft.com/office/officeart/2005/8/layout/chevron1"/>
    <dgm:cxn modelId="{F0735F48-7CD8-477A-9B44-1D33A7F7C09D}" type="presOf" srcId="{029564C0-2FE6-49BA-A018-24511DEFBD81}" destId="{C7DF059C-AB73-40AB-8F02-96A9BA9C55C9}" srcOrd="0" destOrd="0" presId="urn:microsoft.com/office/officeart/2005/8/layout/chevron1"/>
    <dgm:cxn modelId="{9911C678-17E5-4C64-81A2-A15C1E707FEB}" type="presOf" srcId="{C0B868A3-5DBA-417E-A20D-FC030AA33F7F}" destId="{A6033B86-6843-4CCE-870C-99CF647E0D71}" srcOrd="0" destOrd="0" presId="urn:microsoft.com/office/officeart/2005/8/layout/chevron1"/>
    <dgm:cxn modelId="{0BB48A8F-6CCA-4702-9B68-DFAD54797610}" type="presOf" srcId="{74A4CE14-AED6-4DED-81E4-9FF8481B947E}" destId="{0985DE75-1F3A-4E04-9C20-2673D95873C7}" srcOrd="0" destOrd="0" presId="urn:microsoft.com/office/officeart/2005/8/layout/chevron1"/>
    <dgm:cxn modelId="{3F3BC092-0DC6-49FC-90A9-E1267CA09CA8}" srcId="{029564C0-2FE6-49BA-A018-24511DEFBD81}" destId="{C0B868A3-5DBA-417E-A20D-FC030AA33F7F}" srcOrd="2" destOrd="0" parTransId="{1E349AD7-86F4-4F25-A8DD-E0569AD4C57E}" sibTransId="{28682FB8-461E-4950-A28E-72EB983ADF53}"/>
    <dgm:cxn modelId="{A591C4A0-ED22-4BE5-99DC-D0A04D767123}" srcId="{029564C0-2FE6-49BA-A018-24511DEFBD81}" destId="{74A4CE14-AED6-4DED-81E4-9FF8481B947E}" srcOrd="0" destOrd="0" parTransId="{30D80511-D77C-4C21-A65E-E2E65B978875}" sibTransId="{6ABC3D6D-9617-46EA-BFB9-CC46C546800A}"/>
    <dgm:cxn modelId="{50D4A1C0-8F6B-4DC0-BC65-5EE072D81EC8}" srcId="{029564C0-2FE6-49BA-A018-24511DEFBD81}" destId="{4DFE1838-7A3A-466A-9B7D-009870FF33AF}" srcOrd="1" destOrd="0" parTransId="{18484415-35E9-41BA-8B6F-EA65C028ECC8}" sibTransId="{3D8F4E53-C89F-45E9-9661-594D44C267C0}"/>
    <dgm:cxn modelId="{D160C4F4-A669-48C7-B8B4-1AE6BB76F304}" type="presOf" srcId="{629D51E9-A9C5-4090-BAB0-0BFE55391572}" destId="{07B36395-4B16-4972-9841-2450443D0368}" srcOrd="0" destOrd="0" presId="urn:microsoft.com/office/officeart/2005/8/layout/chevron1"/>
    <dgm:cxn modelId="{B94C0AF9-475F-4642-B00D-0C4FBD8140FC}" srcId="{029564C0-2FE6-49BA-A018-24511DEFBD81}" destId="{629D51E9-A9C5-4090-BAB0-0BFE55391572}" srcOrd="3" destOrd="0" parTransId="{426CEF53-DE21-46D0-88FE-76E6F38A9A5B}" sibTransId="{49A5EAE9-6EB5-4270-96BB-864BD5BEDA7A}"/>
    <dgm:cxn modelId="{F52CF409-A747-4432-B2E0-4406FE639074}" type="presParOf" srcId="{C7DF059C-AB73-40AB-8F02-96A9BA9C55C9}" destId="{0985DE75-1F3A-4E04-9C20-2673D95873C7}" srcOrd="0" destOrd="0" presId="urn:microsoft.com/office/officeart/2005/8/layout/chevron1"/>
    <dgm:cxn modelId="{A0C728D7-A23E-4F4B-8C97-BB08810B21FE}" type="presParOf" srcId="{C7DF059C-AB73-40AB-8F02-96A9BA9C55C9}" destId="{73C4E34B-7AB1-419B-855A-E4F627BB7210}" srcOrd="1" destOrd="0" presId="urn:microsoft.com/office/officeart/2005/8/layout/chevron1"/>
    <dgm:cxn modelId="{5004638F-6D69-454C-BE3A-FD65979F8318}" type="presParOf" srcId="{C7DF059C-AB73-40AB-8F02-96A9BA9C55C9}" destId="{40995A0E-3100-4259-B1B1-DE0D72A75754}" srcOrd="2" destOrd="0" presId="urn:microsoft.com/office/officeart/2005/8/layout/chevron1"/>
    <dgm:cxn modelId="{F4EE5DA1-A9DE-440F-9E11-2472ED003743}" type="presParOf" srcId="{C7DF059C-AB73-40AB-8F02-96A9BA9C55C9}" destId="{6603C918-9A17-40DC-A736-95DD6425114C}" srcOrd="3" destOrd="0" presId="urn:microsoft.com/office/officeart/2005/8/layout/chevron1"/>
    <dgm:cxn modelId="{53ACDF2B-458C-45F1-9B08-7D6B7D8B176D}" type="presParOf" srcId="{C7DF059C-AB73-40AB-8F02-96A9BA9C55C9}" destId="{A6033B86-6843-4CCE-870C-99CF647E0D71}" srcOrd="4" destOrd="0" presId="urn:microsoft.com/office/officeart/2005/8/layout/chevron1"/>
    <dgm:cxn modelId="{62DDD8F2-77A3-47FA-A108-61651E6B21CA}" type="presParOf" srcId="{C7DF059C-AB73-40AB-8F02-96A9BA9C55C9}" destId="{5DA32462-4076-4432-A3DD-49F70882CF3D}" srcOrd="5" destOrd="0" presId="urn:microsoft.com/office/officeart/2005/8/layout/chevron1"/>
    <dgm:cxn modelId="{842BB53B-5E78-4579-8607-14F5C5EEB126}" type="presParOf" srcId="{C7DF059C-AB73-40AB-8F02-96A9BA9C55C9}" destId="{07B36395-4B16-4972-9841-2450443D0368}"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4EC007-BC7A-45C5-B2AE-A6E12D7ED43E}" type="doc">
      <dgm:prSet loTypeId="urn:microsoft.com/office/officeart/2005/8/layout/hierarchy4" loCatId="relationship" qsTypeId="urn:microsoft.com/office/officeart/2005/8/quickstyle/simple3" qsCatId="simple" csTypeId="urn:microsoft.com/office/officeart/2005/8/colors/colorful4" csCatId="colorful" phldr="1"/>
      <dgm:spPr/>
      <dgm:t>
        <a:bodyPr/>
        <a:lstStyle/>
        <a:p>
          <a:endParaRPr lang="x-none"/>
        </a:p>
      </dgm:t>
    </dgm:pt>
    <dgm:pt modelId="{8DF91127-BFAD-46D1-B901-0976CCD2928C}">
      <dgm:prSet phldrT="[Texto]" custT="1"/>
      <dgm:spPr>
        <a:xfrm>
          <a:off x="26" y="1489"/>
          <a:ext cx="5399987" cy="985986"/>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sz="2800" b="1">
              <a:solidFill>
                <a:sysClr val="windowText" lastClr="000000"/>
              </a:solidFill>
              <a:latin typeface="Calibri" panose="020F0502020204030204"/>
              <a:ea typeface="+mn-ea"/>
              <a:cs typeface="+mn-cs"/>
            </a:rPr>
            <a:t>PM</a:t>
          </a:r>
          <a:r>
            <a:rPr lang="x-none" sz="2800">
              <a:solidFill>
                <a:sysClr val="windowText" lastClr="000000"/>
              </a:solidFill>
              <a:latin typeface="Calibri" panose="020F0502020204030204"/>
              <a:ea typeface="+mn-ea"/>
              <a:cs typeface="+mn-cs"/>
            </a:rPr>
            <a:t> - </a:t>
          </a:r>
          <a:r>
            <a:rPr lang="x-none" sz="2800" u="sng">
              <a:solidFill>
                <a:sysClr val="windowText" lastClr="000000"/>
              </a:solidFill>
              <a:latin typeface="Calibri" panose="020F0502020204030204"/>
              <a:ea typeface="+mn-ea"/>
              <a:cs typeface="+mn-cs"/>
            </a:rPr>
            <a:t>Mantenimiento de Planta</a:t>
          </a:r>
        </a:p>
      </dgm:t>
    </dgm:pt>
    <dgm:pt modelId="{B5AFAE47-2B73-4349-A416-0F5290B3F587}" type="parTrans" cxnId="{AD9CD868-CEF2-4CFE-A70E-E4CB3613FBEB}">
      <dgm:prSet/>
      <dgm:spPr/>
      <dgm:t>
        <a:bodyPr/>
        <a:lstStyle/>
        <a:p>
          <a:endParaRPr lang="x-none"/>
        </a:p>
      </dgm:t>
    </dgm:pt>
    <dgm:pt modelId="{9BA72BE9-AF61-438B-B8DE-EADD04DDF5B6}" type="sibTrans" cxnId="{AD9CD868-CEF2-4CFE-A70E-E4CB3613FBEB}">
      <dgm:prSet/>
      <dgm:spPr/>
      <dgm:t>
        <a:bodyPr/>
        <a:lstStyle/>
        <a:p>
          <a:endParaRPr lang="x-none"/>
        </a:p>
      </dgm:t>
    </dgm:pt>
    <dgm:pt modelId="{61E83E8D-B54E-4E8A-9444-1AD2285B54CC}">
      <dgm:prSet phldrT="[Texto]"/>
      <dgm:spPr>
        <a:xfrm>
          <a:off x="3647120"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b="1" u="none">
              <a:solidFill>
                <a:sysClr val="windowText" lastClr="000000"/>
              </a:solidFill>
              <a:latin typeface="Calibri" panose="020F0502020204030204"/>
              <a:ea typeface="+mn-ea"/>
              <a:cs typeface="+mn-cs"/>
            </a:rPr>
            <a:t>FI</a:t>
          </a:r>
        </a:p>
        <a:p>
          <a:pPr>
            <a:buNone/>
          </a:pPr>
          <a:r>
            <a:rPr lang="x-none" u="none">
              <a:solidFill>
                <a:sysClr val="windowText" lastClr="000000"/>
              </a:solidFill>
              <a:latin typeface="Calibri" panose="020F0502020204030204"/>
              <a:ea typeface="+mn-ea"/>
              <a:cs typeface="+mn-cs"/>
            </a:rPr>
            <a:t>Finanzas</a:t>
          </a:r>
        </a:p>
      </dgm:t>
    </dgm:pt>
    <dgm:pt modelId="{9F14193E-77CC-4A90-A734-83D2E3565032}" type="parTrans" cxnId="{096CDB39-5A4B-4531-8104-2CFAAD042C27}">
      <dgm:prSet/>
      <dgm:spPr/>
      <dgm:t>
        <a:bodyPr/>
        <a:lstStyle/>
        <a:p>
          <a:endParaRPr lang="x-none"/>
        </a:p>
      </dgm:t>
    </dgm:pt>
    <dgm:pt modelId="{5C860B6C-7925-429E-8B74-1B1666D2ED2E}" type="sibTrans" cxnId="{096CDB39-5A4B-4531-8104-2CFAAD042C27}">
      <dgm:prSet/>
      <dgm:spPr/>
      <dgm:t>
        <a:bodyPr/>
        <a:lstStyle/>
        <a:p>
          <a:endParaRPr lang="x-none"/>
        </a:p>
      </dgm:t>
    </dgm:pt>
    <dgm:pt modelId="{E97AEC8E-1040-4D3B-A6EF-CE4F0101F68A}">
      <dgm:prSet phldrT="[Texto]"/>
      <dgm:spPr>
        <a:xfrm>
          <a:off x="2735347"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b="1">
              <a:solidFill>
                <a:sysClr val="windowText" lastClr="000000"/>
              </a:solidFill>
              <a:latin typeface="Calibri" panose="020F0502020204030204"/>
              <a:ea typeface="+mn-ea"/>
              <a:cs typeface="+mn-cs"/>
            </a:rPr>
            <a:t>CO</a:t>
          </a:r>
        </a:p>
        <a:p>
          <a:pPr>
            <a:buNone/>
          </a:pPr>
          <a:r>
            <a:rPr lang="x-none">
              <a:solidFill>
                <a:sysClr val="windowText" lastClr="000000"/>
              </a:solidFill>
              <a:latin typeface="Calibri" panose="020F0502020204030204"/>
              <a:ea typeface="+mn-ea"/>
              <a:cs typeface="+mn-cs"/>
            </a:rPr>
            <a:t>Contabilidad</a:t>
          </a:r>
        </a:p>
      </dgm:t>
    </dgm:pt>
    <dgm:pt modelId="{F8C930DD-DFEC-42E6-8A4C-D519DFE66B6A}" type="parTrans" cxnId="{E40E44AB-1DAD-426E-B236-513CE4B0B158}">
      <dgm:prSet/>
      <dgm:spPr/>
      <dgm:t>
        <a:bodyPr/>
        <a:lstStyle/>
        <a:p>
          <a:endParaRPr lang="x-none"/>
        </a:p>
      </dgm:t>
    </dgm:pt>
    <dgm:pt modelId="{950F80C2-61AE-4C8F-AEA3-CB53272C0EE4}" type="sibTrans" cxnId="{E40E44AB-1DAD-426E-B236-513CE4B0B158}">
      <dgm:prSet/>
      <dgm:spPr/>
      <dgm:t>
        <a:bodyPr/>
        <a:lstStyle/>
        <a:p>
          <a:endParaRPr lang="x-none"/>
        </a:p>
      </dgm:t>
    </dgm:pt>
    <dgm:pt modelId="{56F5802D-4653-42E5-9166-2930CB4E11AE}">
      <dgm:prSet phldrT="[Texto]"/>
      <dgm:spPr>
        <a:xfrm>
          <a:off x="1823573"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b="1">
              <a:solidFill>
                <a:sysClr val="windowText" lastClr="000000"/>
              </a:solidFill>
              <a:latin typeface="Calibri" panose="020F0502020204030204"/>
              <a:ea typeface="+mn-ea"/>
              <a:cs typeface="+mn-cs"/>
            </a:rPr>
            <a:t>HR</a:t>
          </a:r>
        </a:p>
        <a:p>
          <a:pPr>
            <a:buNone/>
          </a:pPr>
          <a:r>
            <a:rPr lang="x-none">
              <a:solidFill>
                <a:sysClr val="windowText" lastClr="000000"/>
              </a:solidFill>
              <a:latin typeface="Calibri" panose="020F0502020204030204"/>
              <a:ea typeface="+mn-ea"/>
              <a:cs typeface="+mn-cs"/>
            </a:rPr>
            <a:t>Recursos Humanos</a:t>
          </a:r>
        </a:p>
      </dgm:t>
    </dgm:pt>
    <dgm:pt modelId="{B61CD1FA-C0BE-4EE6-ACF5-15C9BB224186}" type="parTrans" cxnId="{68FC31F7-9549-4752-9731-2B3D5A6F2A0F}">
      <dgm:prSet/>
      <dgm:spPr/>
      <dgm:t>
        <a:bodyPr/>
        <a:lstStyle/>
        <a:p>
          <a:endParaRPr lang="x-none"/>
        </a:p>
      </dgm:t>
    </dgm:pt>
    <dgm:pt modelId="{BBE73C31-9FA6-4EF8-AF51-1CDC392EEA3C}" type="sibTrans" cxnId="{68FC31F7-9549-4752-9731-2B3D5A6F2A0F}">
      <dgm:prSet/>
      <dgm:spPr/>
      <dgm:t>
        <a:bodyPr/>
        <a:lstStyle/>
        <a:p>
          <a:endParaRPr lang="x-none"/>
        </a:p>
      </dgm:t>
    </dgm:pt>
    <dgm:pt modelId="{CE6E884E-B944-403B-99D6-0782F6E774F7}">
      <dgm:prSet phldrT="[Texto]"/>
      <dgm:spPr>
        <a:xfrm>
          <a:off x="26"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b="1">
              <a:solidFill>
                <a:sysClr val="windowText" lastClr="000000"/>
              </a:solidFill>
              <a:latin typeface="Calibri" panose="020F0502020204030204"/>
              <a:ea typeface="+mn-ea"/>
              <a:cs typeface="+mn-cs"/>
            </a:rPr>
            <a:t>PP</a:t>
          </a:r>
        </a:p>
        <a:p>
          <a:pPr>
            <a:buNone/>
          </a:pPr>
          <a:r>
            <a:rPr lang="x-none">
              <a:solidFill>
                <a:sysClr val="windowText" lastClr="000000"/>
              </a:solidFill>
              <a:latin typeface="Calibri" panose="020F0502020204030204"/>
              <a:ea typeface="+mn-ea"/>
              <a:cs typeface="+mn-cs"/>
            </a:rPr>
            <a:t>Planificación Producción</a:t>
          </a:r>
        </a:p>
      </dgm:t>
    </dgm:pt>
    <dgm:pt modelId="{C1B1526B-994D-4C84-8EF6-D4736300ECC2}" type="parTrans" cxnId="{942E444E-06C7-463B-90FB-02AFBA78C8EC}">
      <dgm:prSet/>
      <dgm:spPr/>
      <dgm:t>
        <a:bodyPr/>
        <a:lstStyle/>
        <a:p>
          <a:endParaRPr lang="x-none"/>
        </a:p>
      </dgm:t>
    </dgm:pt>
    <dgm:pt modelId="{9BD26146-5406-403E-81F4-B4310F2A847D}" type="sibTrans" cxnId="{942E444E-06C7-463B-90FB-02AFBA78C8EC}">
      <dgm:prSet/>
      <dgm:spPr/>
      <dgm:t>
        <a:bodyPr/>
        <a:lstStyle/>
        <a:p>
          <a:endParaRPr lang="x-none"/>
        </a:p>
      </dgm:t>
    </dgm:pt>
    <dgm:pt modelId="{97EA04CA-4376-4850-94C3-74C699EA17D7}">
      <dgm:prSet phldrT="[Texto]"/>
      <dgm:spPr>
        <a:xfrm>
          <a:off x="3647120"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u="none">
              <a:solidFill>
                <a:sysClr val="windowText" lastClr="000000"/>
              </a:solidFill>
              <a:latin typeface="Calibri" panose="020F0502020204030204"/>
              <a:ea typeface="+mn-ea"/>
              <a:cs typeface="+mn-cs"/>
            </a:rPr>
            <a:t>Registro contable de operaciones </a:t>
          </a:r>
          <a:r>
            <a:rPr lang="x-none">
              <a:solidFill>
                <a:sysClr val="windowText" lastClr="000000"/>
              </a:solidFill>
              <a:latin typeface="Calibri" panose="020F0502020204030204"/>
              <a:ea typeface="+mn-ea"/>
              <a:cs typeface="+mn-cs"/>
            </a:rPr>
            <a:t>(Contabilidad de Costos de mantenimiento)</a:t>
          </a:r>
        </a:p>
      </dgm:t>
    </dgm:pt>
    <dgm:pt modelId="{794C7322-3C9F-4CAC-B4EA-6C6FFC82A1E0}" type="parTrans" cxnId="{527FCE0A-8CF1-4D40-847D-4527BC2EBF82}">
      <dgm:prSet/>
      <dgm:spPr/>
      <dgm:t>
        <a:bodyPr/>
        <a:lstStyle/>
        <a:p>
          <a:endParaRPr lang="x-none"/>
        </a:p>
      </dgm:t>
    </dgm:pt>
    <dgm:pt modelId="{97E5B604-2343-4519-86C5-134441C09324}" type="sibTrans" cxnId="{527FCE0A-8CF1-4D40-847D-4527BC2EBF82}">
      <dgm:prSet/>
      <dgm:spPr/>
      <dgm:t>
        <a:bodyPr/>
        <a:lstStyle/>
        <a:p>
          <a:endParaRPr lang="x-none"/>
        </a:p>
      </dgm:t>
    </dgm:pt>
    <dgm:pt modelId="{2156C122-3BE8-462B-9D9A-D6B0D0851DDB}">
      <dgm:prSet phldrT="[Texto]"/>
      <dgm:spPr>
        <a:xfrm>
          <a:off x="2735347"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a:solidFill>
                <a:sysClr val="windowText" lastClr="000000"/>
              </a:solidFill>
              <a:latin typeface="Calibri" panose="020F0502020204030204"/>
              <a:ea typeface="+mn-ea"/>
              <a:cs typeface="+mn-cs"/>
            </a:rPr>
            <a:t>Liquidación de órdendes de mantenimiento (Costos de Mantenimiento)</a:t>
          </a:r>
        </a:p>
      </dgm:t>
    </dgm:pt>
    <dgm:pt modelId="{C45D6376-66DE-4FD3-98D4-DDFEE81FE83C}" type="parTrans" cxnId="{AB9C9DCF-6463-4913-974D-B840233034EB}">
      <dgm:prSet/>
      <dgm:spPr/>
      <dgm:t>
        <a:bodyPr/>
        <a:lstStyle/>
        <a:p>
          <a:endParaRPr lang="x-none"/>
        </a:p>
      </dgm:t>
    </dgm:pt>
    <dgm:pt modelId="{2B46BB79-A03D-48FA-8519-D4940278C525}" type="sibTrans" cxnId="{AB9C9DCF-6463-4913-974D-B840233034EB}">
      <dgm:prSet/>
      <dgm:spPr/>
      <dgm:t>
        <a:bodyPr/>
        <a:lstStyle/>
        <a:p>
          <a:endParaRPr lang="x-none"/>
        </a:p>
      </dgm:t>
    </dgm:pt>
    <dgm:pt modelId="{9E56F20B-8431-4D3C-A7A2-99C6BA75B15A}">
      <dgm:prSet phldrT="[Texto]"/>
      <dgm:spPr>
        <a:xfrm>
          <a:off x="1823573"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a:solidFill>
                <a:sysClr val="windowText" lastClr="000000"/>
              </a:solidFill>
              <a:latin typeface="Calibri" panose="020F0502020204030204"/>
              <a:ea typeface="+mn-ea"/>
              <a:cs typeface="+mn-cs"/>
            </a:rPr>
            <a:t>Gestionar datos de personal en transacciones (Justificación de Recurso Humano Utilizado)</a:t>
          </a:r>
        </a:p>
      </dgm:t>
    </dgm:pt>
    <dgm:pt modelId="{7FF08896-72AF-4ADA-B0EF-9B5C7C0E8866}" type="parTrans" cxnId="{57C8ED88-41E0-4B06-B757-D180246F54A3}">
      <dgm:prSet/>
      <dgm:spPr/>
      <dgm:t>
        <a:bodyPr/>
        <a:lstStyle/>
        <a:p>
          <a:endParaRPr lang="x-none"/>
        </a:p>
      </dgm:t>
    </dgm:pt>
    <dgm:pt modelId="{FF8985B0-739C-465A-8D6A-4CD3A8EC0A45}" type="sibTrans" cxnId="{57C8ED88-41E0-4B06-B757-D180246F54A3}">
      <dgm:prSet/>
      <dgm:spPr/>
      <dgm:t>
        <a:bodyPr/>
        <a:lstStyle/>
        <a:p>
          <a:endParaRPr lang="x-none"/>
        </a:p>
      </dgm:t>
    </dgm:pt>
    <dgm:pt modelId="{C3E2DD83-EDC8-4192-961B-FB0F703CD601}">
      <dgm:prSet phldrT="[Texto]"/>
      <dgm:spPr>
        <a:xfrm>
          <a:off x="26"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a:solidFill>
                <a:sysClr val="windowText" lastClr="000000"/>
              </a:solidFill>
              <a:latin typeface="Calibri" panose="020F0502020204030204"/>
              <a:ea typeface="+mn-ea"/>
              <a:cs typeface="+mn-cs"/>
            </a:rPr>
            <a:t>Distribución de datos sobre actividades de mantenimiento en línea de producción(Paras de mantenimiento)</a:t>
          </a:r>
        </a:p>
      </dgm:t>
    </dgm:pt>
    <dgm:pt modelId="{90BB6311-9BC8-44BD-AD87-6EAF65F37618}" type="parTrans" cxnId="{3D936B35-46FD-4922-954E-A7CD3E35B7DB}">
      <dgm:prSet/>
      <dgm:spPr/>
      <dgm:t>
        <a:bodyPr/>
        <a:lstStyle/>
        <a:p>
          <a:endParaRPr lang="x-none"/>
        </a:p>
      </dgm:t>
    </dgm:pt>
    <dgm:pt modelId="{31EE6B2D-0FD1-4217-8A05-050F44E53AFB}" type="sibTrans" cxnId="{3D936B35-46FD-4922-954E-A7CD3E35B7DB}">
      <dgm:prSet/>
      <dgm:spPr/>
      <dgm:t>
        <a:bodyPr/>
        <a:lstStyle/>
        <a:p>
          <a:endParaRPr lang="x-none"/>
        </a:p>
      </dgm:t>
    </dgm:pt>
    <dgm:pt modelId="{3A95490B-99F2-42B9-8AD9-01AF55C3C956}">
      <dgm:prSet phldrT="[Texto]"/>
      <dgm:spPr>
        <a:xfrm>
          <a:off x="911799"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b="1">
              <a:solidFill>
                <a:sysClr val="windowText" lastClr="000000"/>
              </a:solidFill>
              <a:latin typeface="Calibri" panose="020F0502020204030204"/>
              <a:ea typeface="+mn-ea"/>
              <a:cs typeface="+mn-cs"/>
            </a:rPr>
            <a:t>MM</a:t>
          </a:r>
        </a:p>
        <a:p>
          <a:pPr>
            <a:buNone/>
          </a:pPr>
          <a:r>
            <a:rPr lang="x-none">
              <a:solidFill>
                <a:sysClr val="windowText" lastClr="000000"/>
              </a:solidFill>
              <a:latin typeface="Calibri" panose="020F0502020204030204"/>
              <a:ea typeface="+mn-ea"/>
              <a:cs typeface="+mn-cs"/>
            </a:rPr>
            <a:t>Manejo de Materiales</a:t>
          </a:r>
        </a:p>
      </dgm:t>
    </dgm:pt>
    <dgm:pt modelId="{4894A114-4E63-4462-931E-C64FC10F9BE3}" type="parTrans" cxnId="{F63818F2-8F11-4DAC-983C-4664F14920FE}">
      <dgm:prSet/>
      <dgm:spPr/>
      <dgm:t>
        <a:bodyPr/>
        <a:lstStyle/>
        <a:p>
          <a:endParaRPr lang="x-none"/>
        </a:p>
      </dgm:t>
    </dgm:pt>
    <dgm:pt modelId="{2893F76B-E03A-4E7F-87E5-2E9F89CC4AB9}" type="sibTrans" cxnId="{F63818F2-8F11-4DAC-983C-4664F14920FE}">
      <dgm:prSet/>
      <dgm:spPr/>
      <dgm:t>
        <a:bodyPr/>
        <a:lstStyle/>
        <a:p>
          <a:endParaRPr lang="x-none"/>
        </a:p>
      </dgm:t>
    </dgm:pt>
    <dgm:pt modelId="{EBF97C9B-A8D1-4790-9E74-B58476703DCD}">
      <dgm:prSet phldrT="[Texto]"/>
      <dgm:spPr>
        <a:xfrm>
          <a:off x="911799"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a:solidFill>
                <a:sysClr val="windowText" lastClr="000000"/>
              </a:solidFill>
              <a:latin typeface="Calibri" panose="020F0502020204030204"/>
              <a:ea typeface="+mn-ea"/>
              <a:cs typeface="+mn-cs"/>
            </a:rPr>
            <a:t>Aprovisionamiento de Recursos de bódega para actividades de mantenimiento(Uso de repuestos en mantenimiento)</a:t>
          </a:r>
        </a:p>
      </dgm:t>
    </dgm:pt>
    <dgm:pt modelId="{2E407564-DB40-42F6-A6CD-0286F6147B32}" type="parTrans" cxnId="{9812F7A0-A9AE-4DB2-83DB-E9FEA28D2226}">
      <dgm:prSet/>
      <dgm:spPr/>
      <dgm:t>
        <a:bodyPr/>
        <a:lstStyle/>
        <a:p>
          <a:endParaRPr lang="x-none"/>
        </a:p>
      </dgm:t>
    </dgm:pt>
    <dgm:pt modelId="{EDF2C2CA-47ED-485C-8A9B-5061C4D173FE}" type="sibTrans" cxnId="{9812F7A0-A9AE-4DB2-83DB-E9FEA28D2226}">
      <dgm:prSet/>
      <dgm:spPr/>
      <dgm:t>
        <a:bodyPr/>
        <a:lstStyle/>
        <a:p>
          <a:endParaRPr lang="x-none"/>
        </a:p>
      </dgm:t>
    </dgm:pt>
    <dgm:pt modelId="{6D0B8175-7F71-4707-8731-A6182690209A}">
      <dgm:prSet phldrT="[Texto]"/>
      <dgm:spPr>
        <a:xfrm>
          <a:off x="4558894"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b="1">
              <a:solidFill>
                <a:sysClr val="windowText" lastClr="000000"/>
              </a:solidFill>
              <a:latin typeface="Calibri" panose="020F0502020204030204"/>
              <a:ea typeface="+mn-ea"/>
              <a:cs typeface="+mn-cs"/>
            </a:rPr>
            <a:t>PS</a:t>
          </a:r>
        </a:p>
        <a:p>
          <a:pPr>
            <a:buNone/>
          </a:pPr>
          <a:r>
            <a:rPr lang="x-none">
              <a:solidFill>
                <a:sysClr val="windowText" lastClr="000000"/>
              </a:solidFill>
              <a:latin typeface="Calibri" panose="020F0502020204030204"/>
              <a:ea typeface="+mn-ea"/>
              <a:cs typeface="+mn-cs"/>
            </a:rPr>
            <a:t>Sistema de Proyectos</a:t>
          </a:r>
        </a:p>
      </dgm:t>
    </dgm:pt>
    <dgm:pt modelId="{F48CB943-A116-4730-BD21-35796913088F}" type="parTrans" cxnId="{7EE7AA84-27AB-4FB4-84A3-96F6B1E7E6DB}">
      <dgm:prSet/>
      <dgm:spPr/>
      <dgm:t>
        <a:bodyPr/>
        <a:lstStyle/>
        <a:p>
          <a:endParaRPr lang="x-none"/>
        </a:p>
      </dgm:t>
    </dgm:pt>
    <dgm:pt modelId="{1D579A6D-4DD4-424A-B146-688FB9240AD4}" type="sibTrans" cxnId="{7EE7AA84-27AB-4FB4-84A3-96F6B1E7E6DB}">
      <dgm:prSet/>
      <dgm:spPr/>
      <dgm:t>
        <a:bodyPr/>
        <a:lstStyle/>
        <a:p>
          <a:endParaRPr lang="x-none"/>
        </a:p>
      </dgm:t>
    </dgm:pt>
    <dgm:pt modelId="{F50AE878-DE83-4344-AB91-DE0B5897D3CC}">
      <dgm:prSet phldrT="[Texto]"/>
      <dgm:spPr>
        <a:xfrm>
          <a:off x="4558894"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x-none">
              <a:solidFill>
                <a:sysClr val="windowText" lastClr="000000"/>
              </a:solidFill>
              <a:latin typeface="Calibri" panose="020F0502020204030204"/>
              <a:ea typeface="+mn-ea"/>
              <a:cs typeface="+mn-cs"/>
            </a:rPr>
            <a:t>Actividades de mantenimiento en un proyecto.</a:t>
          </a:r>
        </a:p>
      </dgm:t>
    </dgm:pt>
    <dgm:pt modelId="{FDB5A2CD-01DD-4DEB-87E2-67F17DB38680}" type="parTrans" cxnId="{BC59FBA5-3308-4B85-9C7D-155E73FF47FF}">
      <dgm:prSet/>
      <dgm:spPr/>
      <dgm:t>
        <a:bodyPr/>
        <a:lstStyle/>
        <a:p>
          <a:endParaRPr lang="x-none"/>
        </a:p>
      </dgm:t>
    </dgm:pt>
    <dgm:pt modelId="{DC466DA0-68C9-489F-9F34-7BEE5CA6C65C}" type="sibTrans" cxnId="{BC59FBA5-3308-4B85-9C7D-155E73FF47FF}">
      <dgm:prSet/>
      <dgm:spPr/>
      <dgm:t>
        <a:bodyPr/>
        <a:lstStyle/>
        <a:p>
          <a:endParaRPr lang="x-none"/>
        </a:p>
      </dgm:t>
    </dgm:pt>
    <dgm:pt modelId="{2BEC3C3F-0025-444E-9BFF-278D88130808}" type="pres">
      <dgm:prSet presAssocID="{714EC007-BC7A-45C5-B2AE-A6E12D7ED43E}" presName="Name0" presStyleCnt="0">
        <dgm:presLayoutVars>
          <dgm:chPref val="1"/>
          <dgm:dir/>
          <dgm:animOne val="branch"/>
          <dgm:animLvl val="lvl"/>
          <dgm:resizeHandles/>
        </dgm:presLayoutVars>
      </dgm:prSet>
      <dgm:spPr/>
    </dgm:pt>
    <dgm:pt modelId="{C811FED2-0EC9-44B4-9167-A3A805AFD2C2}" type="pres">
      <dgm:prSet presAssocID="{8DF91127-BFAD-46D1-B901-0976CCD2928C}" presName="vertOne" presStyleCnt="0"/>
      <dgm:spPr/>
    </dgm:pt>
    <dgm:pt modelId="{E9314EC1-4937-4F40-92C0-D18FA4D49031}" type="pres">
      <dgm:prSet presAssocID="{8DF91127-BFAD-46D1-B901-0976CCD2928C}" presName="txOne" presStyleLbl="node0" presStyleIdx="0" presStyleCnt="1">
        <dgm:presLayoutVars>
          <dgm:chPref val="3"/>
        </dgm:presLayoutVars>
      </dgm:prSet>
      <dgm:spPr/>
    </dgm:pt>
    <dgm:pt modelId="{86C0C4D5-01C3-4833-9194-457169BD0D25}" type="pres">
      <dgm:prSet presAssocID="{8DF91127-BFAD-46D1-B901-0976CCD2928C}" presName="parTransOne" presStyleCnt="0"/>
      <dgm:spPr/>
    </dgm:pt>
    <dgm:pt modelId="{A1600F88-03BA-4981-A0AE-50C2D1E2ECB0}" type="pres">
      <dgm:prSet presAssocID="{8DF91127-BFAD-46D1-B901-0976CCD2928C}" presName="horzOne" presStyleCnt="0"/>
      <dgm:spPr/>
    </dgm:pt>
    <dgm:pt modelId="{D6D35E1F-6FC7-40E4-9F88-FA6387095E0D}" type="pres">
      <dgm:prSet presAssocID="{CE6E884E-B944-403B-99D6-0782F6E774F7}" presName="vertTwo" presStyleCnt="0"/>
      <dgm:spPr/>
    </dgm:pt>
    <dgm:pt modelId="{710E8372-F686-42D3-81A9-68E8750DF00C}" type="pres">
      <dgm:prSet presAssocID="{CE6E884E-B944-403B-99D6-0782F6E774F7}" presName="txTwo" presStyleLbl="node2" presStyleIdx="0" presStyleCnt="6">
        <dgm:presLayoutVars>
          <dgm:chPref val="3"/>
        </dgm:presLayoutVars>
      </dgm:prSet>
      <dgm:spPr/>
    </dgm:pt>
    <dgm:pt modelId="{B1CA98AC-1D91-4B29-B131-F7A18EC8A0AE}" type="pres">
      <dgm:prSet presAssocID="{CE6E884E-B944-403B-99D6-0782F6E774F7}" presName="parTransTwo" presStyleCnt="0"/>
      <dgm:spPr/>
    </dgm:pt>
    <dgm:pt modelId="{FDCDF706-F597-4C34-BE1D-9FAD444FF5EC}" type="pres">
      <dgm:prSet presAssocID="{CE6E884E-B944-403B-99D6-0782F6E774F7}" presName="horzTwo" presStyleCnt="0"/>
      <dgm:spPr/>
    </dgm:pt>
    <dgm:pt modelId="{332BB4E1-D44B-4BAC-8ADB-9889013BCB18}" type="pres">
      <dgm:prSet presAssocID="{C3E2DD83-EDC8-4192-961B-FB0F703CD601}" presName="vertThree" presStyleCnt="0"/>
      <dgm:spPr/>
    </dgm:pt>
    <dgm:pt modelId="{14AFC911-56CC-410C-9DA4-4DB57A7F97CC}" type="pres">
      <dgm:prSet presAssocID="{C3E2DD83-EDC8-4192-961B-FB0F703CD601}" presName="txThree" presStyleLbl="node3" presStyleIdx="0" presStyleCnt="6">
        <dgm:presLayoutVars>
          <dgm:chPref val="3"/>
        </dgm:presLayoutVars>
      </dgm:prSet>
      <dgm:spPr/>
    </dgm:pt>
    <dgm:pt modelId="{D7E9895D-37B3-4D1F-9766-50281DA1AD56}" type="pres">
      <dgm:prSet presAssocID="{C3E2DD83-EDC8-4192-961B-FB0F703CD601}" presName="horzThree" presStyleCnt="0"/>
      <dgm:spPr/>
    </dgm:pt>
    <dgm:pt modelId="{1DC34540-3785-4259-946A-0F1BDE406B71}" type="pres">
      <dgm:prSet presAssocID="{9BD26146-5406-403E-81F4-B4310F2A847D}" presName="sibSpaceTwo" presStyleCnt="0"/>
      <dgm:spPr/>
    </dgm:pt>
    <dgm:pt modelId="{7ED93B07-058F-440B-8E94-C2B0F4BEEFEB}" type="pres">
      <dgm:prSet presAssocID="{3A95490B-99F2-42B9-8AD9-01AF55C3C956}" presName="vertTwo" presStyleCnt="0"/>
      <dgm:spPr/>
    </dgm:pt>
    <dgm:pt modelId="{04A1EDEA-FA07-452F-9CA3-FE805F938581}" type="pres">
      <dgm:prSet presAssocID="{3A95490B-99F2-42B9-8AD9-01AF55C3C956}" presName="txTwo" presStyleLbl="node2" presStyleIdx="1" presStyleCnt="6">
        <dgm:presLayoutVars>
          <dgm:chPref val="3"/>
        </dgm:presLayoutVars>
      </dgm:prSet>
      <dgm:spPr/>
    </dgm:pt>
    <dgm:pt modelId="{1E94B037-FC29-4D05-B6F7-6BEE68FC3079}" type="pres">
      <dgm:prSet presAssocID="{3A95490B-99F2-42B9-8AD9-01AF55C3C956}" presName="parTransTwo" presStyleCnt="0"/>
      <dgm:spPr/>
    </dgm:pt>
    <dgm:pt modelId="{A41A128D-75DA-4F62-9EBE-1C74770A8E8C}" type="pres">
      <dgm:prSet presAssocID="{3A95490B-99F2-42B9-8AD9-01AF55C3C956}" presName="horzTwo" presStyleCnt="0"/>
      <dgm:spPr/>
    </dgm:pt>
    <dgm:pt modelId="{6F8FFCCC-B51D-4E7E-A697-2DB18B3A545B}" type="pres">
      <dgm:prSet presAssocID="{EBF97C9B-A8D1-4790-9E74-B58476703DCD}" presName="vertThree" presStyleCnt="0"/>
      <dgm:spPr/>
    </dgm:pt>
    <dgm:pt modelId="{0732F4F5-A596-4D34-9CFE-96B084C4DFDC}" type="pres">
      <dgm:prSet presAssocID="{EBF97C9B-A8D1-4790-9E74-B58476703DCD}" presName="txThree" presStyleLbl="node3" presStyleIdx="1" presStyleCnt="6">
        <dgm:presLayoutVars>
          <dgm:chPref val="3"/>
        </dgm:presLayoutVars>
      </dgm:prSet>
      <dgm:spPr/>
    </dgm:pt>
    <dgm:pt modelId="{5555CD26-163C-4721-8B4D-0D298D0C06D8}" type="pres">
      <dgm:prSet presAssocID="{EBF97C9B-A8D1-4790-9E74-B58476703DCD}" presName="horzThree" presStyleCnt="0"/>
      <dgm:spPr/>
    </dgm:pt>
    <dgm:pt modelId="{23A0D021-C1DE-4DAB-AE48-1B0B71F1162C}" type="pres">
      <dgm:prSet presAssocID="{2893F76B-E03A-4E7F-87E5-2E9F89CC4AB9}" presName="sibSpaceTwo" presStyleCnt="0"/>
      <dgm:spPr/>
    </dgm:pt>
    <dgm:pt modelId="{020BB5B3-A835-42D0-A325-E4943914C445}" type="pres">
      <dgm:prSet presAssocID="{56F5802D-4653-42E5-9166-2930CB4E11AE}" presName="vertTwo" presStyleCnt="0"/>
      <dgm:spPr/>
    </dgm:pt>
    <dgm:pt modelId="{F266BF8F-A924-47C9-9798-EC35F3D710EB}" type="pres">
      <dgm:prSet presAssocID="{56F5802D-4653-42E5-9166-2930CB4E11AE}" presName="txTwo" presStyleLbl="node2" presStyleIdx="2" presStyleCnt="6">
        <dgm:presLayoutVars>
          <dgm:chPref val="3"/>
        </dgm:presLayoutVars>
      </dgm:prSet>
      <dgm:spPr/>
    </dgm:pt>
    <dgm:pt modelId="{D28424FA-0FEC-43C5-8879-7E15EDECD0AB}" type="pres">
      <dgm:prSet presAssocID="{56F5802D-4653-42E5-9166-2930CB4E11AE}" presName="parTransTwo" presStyleCnt="0"/>
      <dgm:spPr/>
    </dgm:pt>
    <dgm:pt modelId="{2EB7F497-BF15-4F3A-A884-A4E2D04858F9}" type="pres">
      <dgm:prSet presAssocID="{56F5802D-4653-42E5-9166-2930CB4E11AE}" presName="horzTwo" presStyleCnt="0"/>
      <dgm:spPr/>
    </dgm:pt>
    <dgm:pt modelId="{4915320F-9EF4-40E5-9B4D-F1CFE0E37285}" type="pres">
      <dgm:prSet presAssocID="{9E56F20B-8431-4D3C-A7A2-99C6BA75B15A}" presName="vertThree" presStyleCnt="0"/>
      <dgm:spPr/>
    </dgm:pt>
    <dgm:pt modelId="{97D6566A-00CE-4768-A937-60402B8F5F8C}" type="pres">
      <dgm:prSet presAssocID="{9E56F20B-8431-4D3C-A7A2-99C6BA75B15A}" presName="txThree" presStyleLbl="node3" presStyleIdx="2" presStyleCnt="6">
        <dgm:presLayoutVars>
          <dgm:chPref val="3"/>
        </dgm:presLayoutVars>
      </dgm:prSet>
      <dgm:spPr/>
    </dgm:pt>
    <dgm:pt modelId="{AFCEEFF0-BD88-4D57-B4BD-6B083497028D}" type="pres">
      <dgm:prSet presAssocID="{9E56F20B-8431-4D3C-A7A2-99C6BA75B15A}" presName="horzThree" presStyleCnt="0"/>
      <dgm:spPr/>
    </dgm:pt>
    <dgm:pt modelId="{5A501BC4-5718-4748-9735-255726885BCD}" type="pres">
      <dgm:prSet presAssocID="{BBE73C31-9FA6-4EF8-AF51-1CDC392EEA3C}" presName="sibSpaceTwo" presStyleCnt="0"/>
      <dgm:spPr/>
    </dgm:pt>
    <dgm:pt modelId="{16B4DBF7-D091-4AD9-A66A-75A16AE19E30}" type="pres">
      <dgm:prSet presAssocID="{E97AEC8E-1040-4D3B-A6EF-CE4F0101F68A}" presName="vertTwo" presStyleCnt="0"/>
      <dgm:spPr/>
    </dgm:pt>
    <dgm:pt modelId="{7A7E7501-9936-4C4A-A346-96829C24BC18}" type="pres">
      <dgm:prSet presAssocID="{E97AEC8E-1040-4D3B-A6EF-CE4F0101F68A}" presName="txTwo" presStyleLbl="node2" presStyleIdx="3" presStyleCnt="6">
        <dgm:presLayoutVars>
          <dgm:chPref val="3"/>
        </dgm:presLayoutVars>
      </dgm:prSet>
      <dgm:spPr/>
    </dgm:pt>
    <dgm:pt modelId="{E02B1363-C3CE-4CA7-8DE4-99318667A1D6}" type="pres">
      <dgm:prSet presAssocID="{E97AEC8E-1040-4D3B-A6EF-CE4F0101F68A}" presName="parTransTwo" presStyleCnt="0"/>
      <dgm:spPr/>
    </dgm:pt>
    <dgm:pt modelId="{C47BC8F5-9FFA-4651-87EC-410FEFE702AB}" type="pres">
      <dgm:prSet presAssocID="{E97AEC8E-1040-4D3B-A6EF-CE4F0101F68A}" presName="horzTwo" presStyleCnt="0"/>
      <dgm:spPr/>
    </dgm:pt>
    <dgm:pt modelId="{244AB4A0-2312-41F8-86F0-A0071FCE967B}" type="pres">
      <dgm:prSet presAssocID="{2156C122-3BE8-462B-9D9A-D6B0D0851DDB}" presName="vertThree" presStyleCnt="0"/>
      <dgm:spPr/>
    </dgm:pt>
    <dgm:pt modelId="{510177C6-A0E4-4149-BFE9-A6698501D047}" type="pres">
      <dgm:prSet presAssocID="{2156C122-3BE8-462B-9D9A-D6B0D0851DDB}" presName="txThree" presStyleLbl="node3" presStyleIdx="3" presStyleCnt="6">
        <dgm:presLayoutVars>
          <dgm:chPref val="3"/>
        </dgm:presLayoutVars>
      </dgm:prSet>
      <dgm:spPr/>
    </dgm:pt>
    <dgm:pt modelId="{F258671D-B670-4F58-BF1C-0A9C27CBD877}" type="pres">
      <dgm:prSet presAssocID="{2156C122-3BE8-462B-9D9A-D6B0D0851DDB}" presName="horzThree" presStyleCnt="0"/>
      <dgm:spPr/>
    </dgm:pt>
    <dgm:pt modelId="{57D49841-89B5-4877-B8A9-68542EB1B1A5}" type="pres">
      <dgm:prSet presAssocID="{950F80C2-61AE-4C8F-AEA3-CB53272C0EE4}" presName="sibSpaceTwo" presStyleCnt="0"/>
      <dgm:spPr/>
    </dgm:pt>
    <dgm:pt modelId="{00D7B30D-FDB9-4CD4-A92C-535F6AF02C10}" type="pres">
      <dgm:prSet presAssocID="{61E83E8D-B54E-4E8A-9444-1AD2285B54CC}" presName="vertTwo" presStyleCnt="0"/>
      <dgm:spPr/>
    </dgm:pt>
    <dgm:pt modelId="{E020553D-8DC8-49A7-9853-9938F6041535}" type="pres">
      <dgm:prSet presAssocID="{61E83E8D-B54E-4E8A-9444-1AD2285B54CC}" presName="txTwo" presStyleLbl="node2" presStyleIdx="4" presStyleCnt="6">
        <dgm:presLayoutVars>
          <dgm:chPref val="3"/>
        </dgm:presLayoutVars>
      </dgm:prSet>
      <dgm:spPr/>
    </dgm:pt>
    <dgm:pt modelId="{13B4EB44-A753-4378-9FAE-9BBFF7579391}" type="pres">
      <dgm:prSet presAssocID="{61E83E8D-B54E-4E8A-9444-1AD2285B54CC}" presName="parTransTwo" presStyleCnt="0"/>
      <dgm:spPr/>
    </dgm:pt>
    <dgm:pt modelId="{CB4F5D30-6F15-4A3D-93C1-A6E8A78CDD0A}" type="pres">
      <dgm:prSet presAssocID="{61E83E8D-B54E-4E8A-9444-1AD2285B54CC}" presName="horzTwo" presStyleCnt="0"/>
      <dgm:spPr/>
    </dgm:pt>
    <dgm:pt modelId="{E4CBEAF9-CF8B-4586-9687-39C0A792FF37}" type="pres">
      <dgm:prSet presAssocID="{97EA04CA-4376-4850-94C3-74C699EA17D7}" presName="vertThree" presStyleCnt="0"/>
      <dgm:spPr/>
    </dgm:pt>
    <dgm:pt modelId="{7395EF6B-B123-438F-AEF5-599AC38A8003}" type="pres">
      <dgm:prSet presAssocID="{97EA04CA-4376-4850-94C3-74C699EA17D7}" presName="txThree" presStyleLbl="node3" presStyleIdx="4" presStyleCnt="6">
        <dgm:presLayoutVars>
          <dgm:chPref val="3"/>
        </dgm:presLayoutVars>
      </dgm:prSet>
      <dgm:spPr/>
    </dgm:pt>
    <dgm:pt modelId="{6F15087B-2C09-4D48-ADAF-C71A45007A4A}" type="pres">
      <dgm:prSet presAssocID="{97EA04CA-4376-4850-94C3-74C699EA17D7}" presName="horzThree" presStyleCnt="0"/>
      <dgm:spPr/>
    </dgm:pt>
    <dgm:pt modelId="{58AAC9FB-F401-4708-A765-BCEE688AF2E4}" type="pres">
      <dgm:prSet presAssocID="{5C860B6C-7925-429E-8B74-1B1666D2ED2E}" presName="sibSpaceTwo" presStyleCnt="0"/>
      <dgm:spPr/>
    </dgm:pt>
    <dgm:pt modelId="{12173531-6635-402B-80A4-98BA51D50322}" type="pres">
      <dgm:prSet presAssocID="{6D0B8175-7F71-4707-8731-A6182690209A}" presName="vertTwo" presStyleCnt="0"/>
      <dgm:spPr/>
    </dgm:pt>
    <dgm:pt modelId="{854D6834-AB83-4BDB-A088-69EF7B59D233}" type="pres">
      <dgm:prSet presAssocID="{6D0B8175-7F71-4707-8731-A6182690209A}" presName="txTwo" presStyleLbl="node2" presStyleIdx="5" presStyleCnt="6">
        <dgm:presLayoutVars>
          <dgm:chPref val="3"/>
        </dgm:presLayoutVars>
      </dgm:prSet>
      <dgm:spPr/>
    </dgm:pt>
    <dgm:pt modelId="{7FBD7AA0-4807-4C8C-9CF4-2753C18C7C35}" type="pres">
      <dgm:prSet presAssocID="{6D0B8175-7F71-4707-8731-A6182690209A}" presName="parTransTwo" presStyleCnt="0"/>
      <dgm:spPr/>
    </dgm:pt>
    <dgm:pt modelId="{16B851F6-8017-479E-A23C-AE58D3C78435}" type="pres">
      <dgm:prSet presAssocID="{6D0B8175-7F71-4707-8731-A6182690209A}" presName="horzTwo" presStyleCnt="0"/>
      <dgm:spPr/>
    </dgm:pt>
    <dgm:pt modelId="{4F528756-4CDC-460D-ACD0-755495F152FD}" type="pres">
      <dgm:prSet presAssocID="{F50AE878-DE83-4344-AB91-DE0B5897D3CC}" presName="vertThree" presStyleCnt="0"/>
      <dgm:spPr/>
    </dgm:pt>
    <dgm:pt modelId="{48ED0F6C-852C-490D-9BFE-0E248C05E629}" type="pres">
      <dgm:prSet presAssocID="{F50AE878-DE83-4344-AB91-DE0B5897D3CC}" presName="txThree" presStyleLbl="node3" presStyleIdx="5" presStyleCnt="6">
        <dgm:presLayoutVars>
          <dgm:chPref val="3"/>
        </dgm:presLayoutVars>
      </dgm:prSet>
      <dgm:spPr/>
    </dgm:pt>
    <dgm:pt modelId="{CDDAD30E-4415-4B1F-A223-7CF4B90710BA}" type="pres">
      <dgm:prSet presAssocID="{F50AE878-DE83-4344-AB91-DE0B5897D3CC}" presName="horzThree" presStyleCnt="0"/>
      <dgm:spPr/>
    </dgm:pt>
  </dgm:ptLst>
  <dgm:cxnLst>
    <dgm:cxn modelId="{527FCE0A-8CF1-4D40-847D-4527BC2EBF82}" srcId="{61E83E8D-B54E-4E8A-9444-1AD2285B54CC}" destId="{97EA04CA-4376-4850-94C3-74C699EA17D7}" srcOrd="0" destOrd="0" parTransId="{794C7322-3C9F-4CAC-B4EA-6C6FFC82A1E0}" sibTransId="{97E5B604-2343-4519-86C5-134441C09324}"/>
    <dgm:cxn modelId="{601E921D-9F0D-4388-A714-3C2DA1FB8101}" type="presOf" srcId="{9E56F20B-8431-4D3C-A7A2-99C6BA75B15A}" destId="{97D6566A-00CE-4768-A937-60402B8F5F8C}" srcOrd="0" destOrd="0" presId="urn:microsoft.com/office/officeart/2005/8/layout/hierarchy4"/>
    <dgm:cxn modelId="{68FD061E-826E-435D-8622-513081BA2686}" type="presOf" srcId="{3A95490B-99F2-42B9-8AD9-01AF55C3C956}" destId="{04A1EDEA-FA07-452F-9CA3-FE805F938581}" srcOrd="0" destOrd="0" presId="urn:microsoft.com/office/officeart/2005/8/layout/hierarchy4"/>
    <dgm:cxn modelId="{540B902E-F3D9-42BB-8E61-E136658A22FE}" type="presOf" srcId="{CE6E884E-B944-403B-99D6-0782F6E774F7}" destId="{710E8372-F686-42D3-81A9-68E8750DF00C}" srcOrd="0" destOrd="0" presId="urn:microsoft.com/office/officeart/2005/8/layout/hierarchy4"/>
    <dgm:cxn modelId="{3D936B35-46FD-4922-954E-A7CD3E35B7DB}" srcId="{CE6E884E-B944-403B-99D6-0782F6E774F7}" destId="{C3E2DD83-EDC8-4192-961B-FB0F703CD601}" srcOrd="0" destOrd="0" parTransId="{90BB6311-9BC8-44BD-AD87-6EAF65F37618}" sibTransId="{31EE6B2D-0FD1-4217-8A05-050F44E53AFB}"/>
    <dgm:cxn modelId="{68B8F635-959B-4490-A6C4-BD8F8BB40A6B}" type="presOf" srcId="{61E83E8D-B54E-4E8A-9444-1AD2285B54CC}" destId="{E020553D-8DC8-49A7-9853-9938F6041535}" srcOrd="0" destOrd="0" presId="urn:microsoft.com/office/officeart/2005/8/layout/hierarchy4"/>
    <dgm:cxn modelId="{096CDB39-5A4B-4531-8104-2CFAAD042C27}" srcId="{8DF91127-BFAD-46D1-B901-0976CCD2928C}" destId="{61E83E8D-B54E-4E8A-9444-1AD2285B54CC}" srcOrd="4" destOrd="0" parTransId="{9F14193E-77CC-4A90-A734-83D2E3565032}" sibTransId="{5C860B6C-7925-429E-8B74-1B1666D2ED2E}"/>
    <dgm:cxn modelId="{4D0B6B40-B5FE-48BA-B089-24A373FE7131}" type="presOf" srcId="{E97AEC8E-1040-4D3B-A6EF-CE4F0101F68A}" destId="{7A7E7501-9936-4C4A-A346-96829C24BC18}" srcOrd="0" destOrd="0" presId="urn:microsoft.com/office/officeart/2005/8/layout/hierarchy4"/>
    <dgm:cxn modelId="{AD9CD868-CEF2-4CFE-A70E-E4CB3613FBEB}" srcId="{714EC007-BC7A-45C5-B2AE-A6E12D7ED43E}" destId="{8DF91127-BFAD-46D1-B901-0976CCD2928C}" srcOrd="0" destOrd="0" parTransId="{B5AFAE47-2B73-4349-A416-0F5290B3F587}" sibTransId="{9BA72BE9-AF61-438B-B8DE-EADD04DDF5B6}"/>
    <dgm:cxn modelId="{942E444E-06C7-463B-90FB-02AFBA78C8EC}" srcId="{8DF91127-BFAD-46D1-B901-0976CCD2928C}" destId="{CE6E884E-B944-403B-99D6-0782F6E774F7}" srcOrd="0" destOrd="0" parTransId="{C1B1526B-994D-4C84-8EF6-D4736300ECC2}" sibTransId="{9BD26146-5406-403E-81F4-B4310F2A847D}"/>
    <dgm:cxn modelId="{3CF02584-C324-4B30-8F31-2DAAAF4504AA}" type="presOf" srcId="{8DF91127-BFAD-46D1-B901-0976CCD2928C}" destId="{E9314EC1-4937-4F40-92C0-D18FA4D49031}" srcOrd="0" destOrd="0" presId="urn:microsoft.com/office/officeart/2005/8/layout/hierarchy4"/>
    <dgm:cxn modelId="{7EE7AA84-27AB-4FB4-84A3-96F6B1E7E6DB}" srcId="{8DF91127-BFAD-46D1-B901-0976CCD2928C}" destId="{6D0B8175-7F71-4707-8731-A6182690209A}" srcOrd="5" destOrd="0" parTransId="{F48CB943-A116-4730-BD21-35796913088F}" sibTransId="{1D579A6D-4DD4-424A-B146-688FB9240AD4}"/>
    <dgm:cxn modelId="{57C8ED88-41E0-4B06-B757-D180246F54A3}" srcId="{56F5802D-4653-42E5-9166-2930CB4E11AE}" destId="{9E56F20B-8431-4D3C-A7A2-99C6BA75B15A}" srcOrd="0" destOrd="0" parTransId="{7FF08896-72AF-4ADA-B0EF-9B5C7C0E8866}" sibTransId="{FF8985B0-739C-465A-8D6A-4CD3A8EC0A45}"/>
    <dgm:cxn modelId="{9812F7A0-A9AE-4DB2-83DB-E9FEA28D2226}" srcId="{3A95490B-99F2-42B9-8AD9-01AF55C3C956}" destId="{EBF97C9B-A8D1-4790-9E74-B58476703DCD}" srcOrd="0" destOrd="0" parTransId="{2E407564-DB40-42F6-A6CD-0286F6147B32}" sibTransId="{EDF2C2CA-47ED-485C-8A9B-5061C4D173FE}"/>
    <dgm:cxn modelId="{BC59FBA5-3308-4B85-9C7D-155E73FF47FF}" srcId="{6D0B8175-7F71-4707-8731-A6182690209A}" destId="{F50AE878-DE83-4344-AB91-DE0B5897D3CC}" srcOrd="0" destOrd="0" parTransId="{FDB5A2CD-01DD-4DEB-87E2-67F17DB38680}" sibTransId="{DC466DA0-68C9-489F-9F34-7BEE5CA6C65C}"/>
    <dgm:cxn modelId="{E40E44AB-1DAD-426E-B236-513CE4B0B158}" srcId="{8DF91127-BFAD-46D1-B901-0976CCD2928C}" destId="{E97AEC8E-1040-4D3B-A6EF-CE4F0101F68A}" srcOrd="3" destOrd="0" parTransId="{F8C930DD-DFEC-42E6-8A4C-D519DFE66B6A}" sibTransId="{950F80C2-61AE-4C8F-AEA3-CB53272C0EE4}"/>
    <dgm:cxn modelId="{A4BFDEB2-4498-4C39-B2F7-85EF4C94009D}" type="presOf" srcId="{2156C122-3BE8-462B-9D9A-D6B0D0851DDB}" destId="{510177C6-A0E4-4149-BFE9-A6698501D047}" srcOrd="0" destOrd="0" presId="urn:microsoft.com/office/officeart/2005/8/layout/hierarchy4"/>
    <dgm:cxn modelId="{42E73EC8-6BC0-4176-AB16-B8AE825D51C5}" type="presOf" srcId="{714EC007-BC7A-45C5-B2AE-A6E12D7ED43E}" destId="{2BEC3C3F-0025-444E-9BFF-278D88130808}" srcOrd="0" destOrd="0" presId="urn:microsoft.com/office/officeart/2005/8/layout/hierarchy4"/>
    <dgm:cxn modelId="{AB9C9DCF-6463-4913-974D-B840233034EB}" srcId="{E97AEC8E-1040-4D3B-A6EF-CE4F0101F68A}" destId="{2156C122-3BE8-462B-9D9A-D6B0D0851DDB}" srcOrd="0" destOrd="0" parTransId="{C45D6376-66DE-4FD3-98D4-DDFEE81FE83C}" sibTransId="{2B46BB79-A03D-48FA-8519-D4940278C525}"/>
    <dgm:cxn modelId="{8CC358DF-7546-4146-8E53-84F81FB67A2F}" type="presOf" srcId="{6D0B8175-7F71-4707-8731-A6182690209A}" destId="{854D6834-AB83-4BDB-A088-69EF7B59D233}" srcOrd="0" destOrd="0" presId="urn:microsoft.com/office/officeart/2005/8/layout/hierarchy4"/>
    <dgm:cxn modelId="{9BB979E1-4670-4B83-80E6-A7A5011249F1}" type="presOf" srcId="{97EA04CA-4376-4850-94C3-74C699EA17D7}" destId="{7395EF6B-B123-438F-AEF5-599AC38A8003}" srcOrd="0" destOrd="0" presId="urn:microsoft.com/office/officeart/2005/8/layout/hierarchy4"/>
    <dgm:cxn modelId="{416D98EB-2638-4401-8581-763B3B95085B}" type="presOf" srcId="{EBF97C9B-A8D1-4790-9E74-B58476703DCD}" destId="{0732F4F5-A596-4D34-9CFE-96B084C4DFDC}" srcOrd="0" destOrd="0" presId="urn:microsoft.com/office/officeart/2005/8/layout/hierarchy4"/>
    <dgm:cxn modelId="{16FFB8EF-D145-49A3-9835-732C1C831110}" type="presOf" srcId="{F50AE878-DE83-4344-AB91-DE0B5897D3CC}" destId="{48ED0F6C-852C-490D-9BFE-0E248C05E629}" srcOrd="0" destOrd="0" presId="urn:microsoft.com/office/officeart/2005/8/layout/hierarchy4"/>
    <dgm:cxn modelId="{F34A2AF1-AB2D-4512-8BB9-9BEEBB4FC711}" type="presOf" srcId="{C3E2DD83-EDC8-4192-961B-FB0F703CD601}" destId="{14AFC911-56CC-410C-9DA4-4DB57A7F97CC}" srcOrd="0" destOrd="0" presId="urn:microsoft.com/office/officeart/2005/8/layout/hierarchy4"/>
    <dgm:cxn modelId="{F63818F2-8F11-4DAC-983C-4664F14920FE}" srcId="{8DF91127-BFAD-46D1-B901-0976CCD2928C}" destId="{3A95490B-99F2-42B9-8AD9-01AF55C3C956}" srcOrd="1" destOrd="0" parTransId="{4894A114-4E63-4462-931E-C64FC10F9BE3}" sibTransId="{2893F76B-E03A-4E7F-87E5-2E9F89CC4AB9}"/>
    <dgm:cxn modelId="{68FC31F7-9549-4752-9731-2B3D5A6F2A0F}" srcId="{8DF91127-BFAD-46D1-B901-0976CCD2928C}" destId="{56F5802D-4653-42E5-9166-2930CB4E11AE}" srcOrd="2" destOrd="0" parTransId="{B61CD1FA-C0BE-4EE6-ACF5-15C9BB224186}" sibTransId="{BBE73C31-9FA6-4EF8-AF51-1CDC392EEA3C}"/>
    <dgm:cxn modelId="{F77B45FA-3697-445D-8F37-40A30080F21C}" type="presOf" srcId="{56F5802D-4653-42E5-9166-2930CB4E11AE}" destId="{F266BF8F-A924-47C9-9798-EC35F3D710EB}" srcOrd="0" destOrd="0" presId="urn:microsoft.com/office/officeart/2005/8/layout/hierarchy4"/>
    <dgm:cxn modelId="{F26A5E72-5321-4136-A1D5-1ED517CFDFFC}" type="presParOf" srcId="{2BEC3C3F-0025-444E-9BFF-278D88130808}" destId="{C811FED2-0EC9-44B4-9167-A3A805AFD2C2}" srcOrd="0" destOrd="0" presId="urn:microsoft.com/office/officeart/2005/8/layout/hierarchy4"/>
    <dgm:cxn modelId="{4A446053-5E50-4007-95A4-8C5247700E35}" type="presParOf" srcId="{C811FED2-0EC9-44B4-9167-A3A805AFD2C2}" destId="{E9314EC1-4937-4F40-92C0-D18FA4D49031}" srcOrd="0" destOrd="0" presId="urn:microsoft.com/office/officeart/2005/8/layout/hierarchy4"/>
    <dgm:cxn modelId="{57D3B184-7F56-4954-B67E-332921816EC7}" type="presParOf" srcId="{C811FED2-0EC9-44B4-9167-A3A805AFD2C2}" destId="{86C0C4D5-01C3-4833-9194-457169BD0D25}" srcOrd="1" destOrd="0" presId="urn:microsoft.com/office/officeart/2005/8/layout/hierarchy4"/>
    <dgm:cxn modelId="{6795B4D9-A65A-427F-8313-ED1F86AA6277}" type="presParOf" srcId="{C811FED2-0EC9-44B4-9167-A3A805AFD2C2}" destId="{A1600F88-03BA-4981-A0AE-50C2D1E2ECB0}" srcOrd="2" destOrd="0" presId="urn:microsoft.com/office/officeart/2005/8/layout/hierarchy4"/>
    <dgm:cxn modelId="{90D14DF6-A2F8-4CC7-9460-519C7262AF43}" type="presParOf" srcId="{A1600F88-03BA-4981-A0AE-50C2D1E2ECB0}" destId="{D6D35E1F-6FC7-40E4-9F88-FA6387095E0D}" srcOrd="0" destOrd="0" presId="urn:microsoft.com/office/officeart/2005/8/layout/hierarchy4"/>
    <dgm:cxn modelId="{C0F04901-86FA-4AF3-A716-98B14F82D2B7}" type="presParOf" srcId="{D6D35E1F-6FC7-40E4-9F88-FA6387095E0D}" destId="{710E8372-F686-42D3-81A9-68E8750DF00C}" srcOrd="0" destOrd="0" presId="urn:microsoft.com/office/officeart/2005/8/layout/hierarchy4"/>
    <dgm:cxn modelId="{56DB9389-436F-4FC0-A3F9-161AC3AFE025}" type="presParOf" srcId="{D6D35E1F-6FC7-40E4-9F88-FA6387095E0D}" destId="{B1CA98AC-1D91-4B29-B131-F7A18EC8A0AE}" srcOrd="1" destOrd="0" presId="urn:microsoft.com/office/officeart/2005/8/layout/hierarchy4"/>
    <dgm:cxn modelId="{C18BC0FB-9820-4E53-B95B-0EE9CF2A365C}" type="presParOf" srcId="{D6D35E1F-6FC7-40E4-9F88-FA6387095E0D}" destId="{FDCDF706-F597-4C34-BE1D-9FAD444FF5EC}" srcOrd="2" destOrd="0" presId="urn:microsoft.com/office/officeart/2005/8/layout/hierarchy4"/>
    <dgm:cxn modelId="{2A9531D1-6F53-4FC3-9C39-A5BB3B5221F7}" type="presParOf" srcId="{FDCDF706-F597-4C34-BE1D-9FAD444FF5EC}" destId="{332BB4E1-D44B-4BAC-8ADB-9889013BCB18}" srcOrd="0" destOrd="0" presId="urn:microsoft.com/office/officeart/2005/8/layout/hierarchy4"/>
    <dgm:cxn modelId="{B25B2A8F-57F2-4A33-9943-ECAC393F5116}" type="presParOf" srcId="{332BB4E1-D44B-4BAC-8ADB-9889013BCB18}" destId="{14AFC911-56CC-410C-9DA4-4DB57A7F97CC}" srcOrd="0" destOrd="0" presId="urn:microsoft.com/office/officeart/2005/8/layout/hierarchy4"/>
    <dgm:cxn modelId="{7529CF53-28DA-4DAF-9981-94AFDA30921C}" type="presParOf" srcId="{332BB4E1-D44B-4BAC-8ADB-9889013BCB18}" destId="{D7E9895D-37B3-4D1F-9766-50281DA1AD56}" srcOrd="1" destOrd="0" presId="urn:microsoft.com/office/officeart/2005/8/layout/hierarchy4"/>
    <dgm:cxn modelId="{398C58BE-35F5-402E-A847-408086218D04}" type="presParOf" srcId="{A1600F88-03BA-4981-A0AE-50C2D1E2ECB0}" destId="{1DC34540-3785-4259-946A-0F1BDE406B71}" srcOrd="1" destOrd="0" presId="urn:microsoft.com/office/officeart/2005/8/layout/hierarchy4"/>
    <dgm:cxn modelId="{60BCA271-5733-4244-BB99-30A599B6FCCE}" type="presParOf" srcId="{A1600F88-03BA-4981-A0AE-50C2D1E2ECB0}" destId="{7ED93B07-058F-440B-8E94-C2B0F4BEEFEB}" srcOrd="2" destOrd="0" presId="urn:microsoft.com/office/officeart/2005/8/layout/hierarchy4"/>
    <dgm:cxn modelId="{3743072C-97FD-43B8-9C3B-9E374E97DD2A}" type="presParOf" srcId="{7ED93B07-058F-440B-8E94-C2B0F4BEEFEB}" destId="{04A1EDEA-FA07-452F-9CA3-FE805F938581}" srcOrd="0" destOrd="0" presId="urn:microsoft.com/office/officeart/2005/8/layout/hierarchy4"/>
    <dgm:cxn modelId="{E8D27F2D-75EB-464D-BE75-B96B32DDDB4C}" type="presParOf" srcId="{7ED93B07-058F-440B-8E94-C2B0F4BEEFEB}" destId="{1E94B037-FC29-4D05-B6F7-6BEE68FC3079}" srcOrd="1" destOrd="0" presId="urn:microsoft.com/office/officeart/2005/8/layout/hierarchy4"/>
    <dgm:cxn modelId="{7A8CF562-7B1E-497C-9207-F137AF788EDB}" type="presParOf" srcId="{7ED93B07-058F-440B-8E94-C2B0F4BEEFEB}" destId="{A41A128D-75DA-4F62-9EBE-1C74770A8E8C}" srcOrd="2" destOrd="0" presId="urn:microsoft.com/office/officeart/2005/8/layout/hierarchy4"/>
    <dgm:cxn modelId="{25148CA9-A688-4941-B939-DDB4AC969EC1}" type="presParOf" srcId="{A41A128D-75DA-4F62-9EBE-1C74770A8E8C}" destId="{6F8FFCCC-B51D-4E7E-A697-2DB18B3A545B}" srcOrd="0" destOrd="0" presId="urn:microsoft.com/office/officeart/2005/8/layout/hierarchy4"/>
    <dgm:cxn modelId="{89AB6EB4-061C-44A3-BAB3-CD373B80426D}" type="presParOf" srcId="{6F8FFCCC-B51D-4E7E-A697-2DB18B3A545B}" destId="{0732F4F5-A596-4D34-9CFE-96B084C4DFDC}" srcOrd="0" destOrd="0" presId="urn:microsoft.com/office/officeart/2005/8/layout/hierarchy4"/>
    <dgm:cxn modelId="{DEC40B89-8EFE-4438-AF95-17D636419DB9}" type="presParOf" srcId="{6F8FFCCC-B51D-4E7E-A697-2DB18B3A545B}" destId="{5555CD26-163C-4721-8B4D-0D298D0C06D8}" srcOrd="1" destOrd="0" presId="urn:microsoft.com/office/officeart/2005/8/layout/hierarchy4"/>
    <dgm:cxn modelId="{FEB3904B-BF4F-470A-BFB8-394EAE5E1C6B}" type="presParOf" srcId="{A1600F88-03BA-4981-A0AE-50C2D1E2ECB0}" destId="{23A0D021-C1DE-4DAB-AE48-1B0B71F1162C}" srcOrd="3" destOrd="0" presId="urn:microsoft.com/office/officeart/2005/8/layout/hierarchy4"/>
    <dgm:cxn modelId="{550E3B6B-C5EC-4576-9F9A-711CBA8B3BF7}" type="presParOf" srcId="{A1600F88-03BA-4981-A0AE-50C2D1E2ECB0}" destId="{020BB5B3-A835-42D0-A325-E4943914C445}" srcOrd="4" destOrd="0" presId="urn:microsoft.com/office/officeart/2005/8/layout/hierarchy4"/>
    <dgm:cxn modelId="{D93DFEE9-82AC-4D49-9014-C3626E0452A6}" type="presParOf" srcId="{020BB5B3-A835-42D0-A325-E4943914C445}" destId="{F266BF8F-A924-47C9-9798-EC35F3D710EB}" srcOrd="0" destOrd="0" presId="urn:microsoft.com/office/officeart/2005/8/layout/hierarchy4"/>
    <dgm:cxn modelId="{24675118-ED4E-4659-90BE-4813B63FFE4F}" type="presParOf" srcId="{020BB5B3-A835-42D0-A325-E4943914C445}" destId="{D28424FA-0FEC-43C5-8879-7E15EDECD0AB}" srcOrd="1" destOrd="0" presId="urn:microsoft.com/office/officeart/2005/8/layout/hierarchy4"/>
    <dgm:cxn modelId="{CF8D4A7F-1306-4168-8244-52251C8656F5}" type="presParOf" srcId="{020BB5B3-A835-42D0-A325-E4943914C445}" destId="{2EB7F497-BF15-4F3A-A884-A4E2D04858F9}" srcOrd="2" destOrd="0" presId="urn:microsoft.com/office/officeart/2005/8/layout/hierarchy4"/>
    <dgm:cxn modelId="{5719C2AD-8FCD-4B93-954F-071C6169C260}" type="presParOf" srcId="{2EB7F497-BF15-4F3A-A884-A4E2D04858F9}" destId="{4915320F-9EF4-40E5-9B4D-F1CFE0E37285}" srcOrd="0" destOrd="0" presId="urn:microsoft.com/office/officeart/2005/8/layout/hierarchy4"/>
    <dgm:cxn modelId="{5BA8CC01-1102-452E-9DC9-11FFA2CCEEDE}" type="presParOf" srcId="{4915320F-9EF4-40E5-9B4D-F1CFE0E37285}" destId="{97D6566A-00CE-4768-A937-60402B8F5F8C}" srcOrd="0" destOrd="0" presId="urn:microsoft.com/office/officeart/2005/8/layout/hierarchy4"/>
    <dgm:cxn modelId="{93EA0B46-2C74-4520-AC91-C08035834E69}" type="presParOf" srcId="{4915320F-9EF4-40E5-9B4D-F1CFE0E37285}" destId="{AFCEEFF0-BD88-4D57-B4BD-6B083497028D}" srcOrd="1" destOrd="0" presId="urn:microsoft.com/office/officeart/2005/8/layout/hierarchy4"/>
    <dgm:cxn modelId="{26FECA9C-1776-4487-B5F3-24BBF0400144}" type="presParOf" srcId="{A1600F88-03BA-4981-A0AE-50C2D1E2ECB0}" destId="{5A501BC4-5718-4748-9735-255726885BCD}" srcOrd="5" destOrd="0" presId="urn:microsoft.com/office/officeart/2005/8/layout/hierarchy4"/>
    <dgm:cxn modelId="{7D3DDA4D-033A-4CF6-9A01-3F71C6C51887}" type="presParOf" srcId="{A1600F88-03BA-4981-A0AE-50C2D1E2ECB0}" destId="{16B4DBF7-D091-4AD9-A66A-75A16AE19E30}" srcOrd="6" destOrd="0" presId="urn:microsoft.com/office/officeart/2005/8/layout/hierarchy4"/>
    <dgm:cxn modelId="{7C684E02-E6F1-4366-8198-3750F78CF65D}" type="presParOf" srcId="{16B4DBF7-D091-4AD9-A66A-75A16AE19E30}" destId="{7A7E7501-9936-4C4A-A346-96829C24BC18}" srcOrd="0" destOrd="0" presId="urn:microsoft.com/office/officeart/2005/8/layout/hierarchy4"/>
    <dgm:cxn modelId="{F538D157-07F1-4A06-BADD-E9DCB3672AC3}" type="presParOf" srcId="{16B4DBF7-D091-4AD9-A66A-75A16AE19E30}" destId="{E02B1363-C3CE-4CA7-8DE4-99318667A1D6}" srcOrd="1" destOrd="0" presId="urn:microsoft.com/office/officeart/2005/8/layout/hierarchy4"/>
    <dgm:cxn modelId="{49BA931C-2E49-4369-AD9D-294A5CCCA965}" type="presParOf" srcId="{16B4DBF7-D091-4AD9-A66A-75A16AE19E30}" destId="{C47BC8F5-9FFA-4651-87EC-410FEFE702AB}" srcOrd="2" destOrd="0" presId="urn:microsoft.com/office/officeart/2005/8/layout/hierarchy4"/>
    <dgm:cxn modelId="{D1B124E4-FD7C-4413-8256-AE39613B72A6}" type="presParOf" srcId="{C47BC8F5-9FFA-4651-87EC-410FEFE702AB}" destId="{244AB4A0-2312-41F8-86F0-A0071FCE967B}" srcOrd="0" destOrd="0" presId="urn:microsoft.com/office/officeart/2005/8/layout/hierarchy4"/>
    <dgm:cxn modelId="{C9B08DC5-37C6-470E-AA84-D16D0881C681}" type="presParOf" srcId="{244AB4A0-2312-41F8-86F0-A0071FCE967B}" destId="{510177C6-A0E4-4149-BFE9-A6698501D047}" srcOrd="0" destOrd="0" presId="urn:microsoft.com/office/officeart/2005/8/layout/hierarchy4"/>
    <dgm:cxn modelId="{DDCE3608-E399-4D62-8441-66131A263A40}" type="presParOf" srcId="{244AB4A0-2312-41F8-86F0-A0071FCE967B}" destId="{F258671D-B670-4F58-BF1C-0A9C27CBD877}" srcOrd="1" destOrd="0" presId="urn:microsoft.com/office/officeart/2005/8/layout/hierarchy4"/>
    <dgm:cxn modelId="{E4294A4A-63E1-4135-B7B6-F924F7E91803}" type="presParOf" srcId="{A1600F88-03BA-4981-A0AE-50C2D1E2ECB0}" destId="{57D49841-89B5-4877-B8A9-68542EB1B1A5}" srcOrd="7" destOrd="0" presId="urn:microsoft.com/office/officeart/2005/8/layout/hierarchy4"/>
    <dgm:cxn modelId="{2374D802-5AFE-4440-B0C3-DBA073887A90}" type="presParOf" srcId="{A1600F88-03BA-4981-A0AE-50C2D1E2ECB0}" destId="{00D7B30D-FDB9-4CD4-A92C-535F6AF02C10}" srcOrd="8" destOrd="0" presId="urn:microsoft.com/office/officeart/2005/8/layout/hierarchy4"/>
    <dgm:cxn modelId="{A10E6C79-B499-4856-8780-589A18F88830}" type="presParOf" srcId="{00D7B30D-FDB9-4CD4-A92C-535F6AF02C10}" destId="{E020553D-8DC8-49A7-9853-9938F6041535}" srcOrd="0" destOrd="0" presId="urn:microsoft.com/office/officeart/2005/8/layout/hierarchy4"/>
    <dgm:cxn modelId="{A0A9C78E-5705-4A15-9F6D-BDE95034B073}" type="presParOf" srcId="{00D7B30D-FDB9-4CD4-A92C-535F6AF02C10}" destId="{13B4EB44-A753-4378-9FAE-9BBFF7579391}" srcOrd="1" destOrd="0" presId="urn:microsoft.com/office/officeart/2005/8/layout/hierarchy4"/>
    <dgm:cxn modelId="{CE70FF5E-ED9C-46E4-98AC-94D33A5283E5}" type="presParOf" srcId="{00D7B30D-FDB9-4CD4-A92C-535F6AF02C10}" destId="{CB4F5D30-6F15-4A3D-93C1-A6E8A78CDD0A}" srcOrd="2" destOrd="0" presId="urn:microsoft.com/office/officeart/2005/8/layout/hierarchy4"/>
    <dgm:cxn modelId="{C684C383-08B0-4A1B-8A53-1FBBDF1EE524}" type="presParOf" srcId="{CB4F5D30-6F15-4A3D-93C1-A6E8A78CDD0A}" destId="{E4CBEAF9-CF8B-4586-9687-39C0A792FF37}" srcOrd="0" destOrd="0" presId="urn:microsoft.com/office/officeart/2005/8/layout/hierarchy4"/>
    <dgm:cxn modelId="{014754C0-C8D2-4B58-9F1C-3B2940A9A74C}" type="presParOf" srcId="{E4CBEAF9-CF8B-4586-9687-39C0A792FF37}" destId="{7395EF6B-B123-438F-AEF5-599AC38A8003}" srcOrd="0" destOrd="0" presId="urn:microsoft.com/office/officeart/2005/8/layout/hierarchy4"/>
    <dgm:cxn modelId="{F2ECD8DC-A798-4E73-9F5A-14ED92DFC0FD}" type="presParOf" srcId="{E4CBEAF9-CF8B-4586-9687-39C0A792FF37}" destId="{6F15087B-2C09-4D48-ADAF-C71A45007A4A}" srcOrd="1" destOrd="0" presId="urn:microsoft.com/office/officeart/2005/8/layout/hierarchy4"/>
    <dgm:cxn modelId="{CB952C48-A1FA-42A9-B41F-0E87E050984E}" type="presParOf" srcId="{A1600F88-03BA-4981-A0AE-50C2D1E2ECB0}" destId="{58AAC9FB-F401-4708-A765-BCEE688AF2E4}" srcOrd="9" destOrd="0" presId="urn:microsoft.com/office/officeart/2005/8/layout/hierarchy4"/>
    <dgm:cxn modelId="{0E76295A-4F5C-4CD1-8414-F79FF69CAAFE}" type="presParOf" srcId="{A1600F88-03BA-4981-A0AE-50C2D1E2ECB0}" destId="{12173531-6635-402B-80A4-98BA51D50322}" srcOrd="10" destOrd="0" presId="urn:microsoft.com/office/officeart/2005/8/layout/hierarchy4"/>
    <dgm:cxn modelId="{18BDA906-142F-4F5D-A96C-EAD61AE11B96}" type="presParOf" srcId="{12173531-6635-402B-80A4-98BA51D50322}" destId="{854D6834-AB83-4BDB-A088-69EF7B59D233}" srcOrd="0" destOrd="0" presId="urn:microsoft.com/office/officeart/2005/8/layout/hierarchy4"/>
    <dgm:cxn modelId="{B9EB48BC-6566-463F-A120-89EFCB08D64E}" type="presParOf" srcId="{12173531-6635-402B-80A4-98BA51D50322}" destId="{7FBD7AA0-4807-4C8C-9CF4-2753C18C7C35}" srcOrd="1" destOrd="0" presId="urn:microsoft.com/office/officeart/2005/8/layout/hierarchy4"/>
    <dgm:cxn modelId="{296001A5-BD93-4565-8448-559D3B2A1422}" type="presParOf" srcId="{12173531-6635-402B-80A4-98BA51D50322}" destId="{16B851F6-8017-479E-A23C-AE58D3C78435}" srcOrd="2" destOrd="0" presId="urn:microsoft.com/office/officeart/2005/8/layout/hierarchy4"/>
    <dgm:cxn modelId="{EC8AD4E2-9B03-4998-A9B9-08A1FF403B81}" type="presParOf" srcId="{16B851F6-8017-479E-A23C-AE58D3C78435}" destId="{4F528756-4CDC-460D-ACD0-755495F152FD}" srcOrd="0" destOrd="0" presId="urn:microsoft.com/office/officeart/2005/8/layout/hierarchy4"/>
    <dgm:cxn modelId="{AC69F2CE-7D4F-446F-96C5-2F718BACA51B}" type="presParOf" srcId="{4F528756-4CDC-460D-ACD0-755495F152FD}" destId="{48ED0F6C-852C-490D-9BFE-0E248C05E629}" srcOrd="0" destOrd="0" presId="urn:microsoft.com/office/officeart/2005/8/layout/hierarchy4"/>
    <dgm:cxn modelId="{E1E970BF-A8B6-48C5-A074-B4FDFEDF2EAA}" type="presParOf" srcId="{4F528756-4CDC-460D-ACD0-755495F152FD}" destId="{CDDAD30E-4415-4B1F-A223-7CF4B90710BA}"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017CF5-56EA-4724-AFF0-792CCB6D88F0}"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419"/>
        </a:p>
      </dgm:t>
    </dgm:pt>
    <dgm:pt modelId="{656E1F1B-661D-4615-89A7-CD0E2A373883}">
      <dgm:prSet phldrT="[Texto]"/>
      <dgm:spPr>
        <a:xfrm>
          <a:off x="662456" y="612"/>
          <a:ext cx="1079070" cy="647442"/>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INICIO</a:t>
          </a:r>
        </a:p>
      </dgm:t>
    </dgm:pt>
    <dgm:pt modelId="{FA9DACBC-7EE9-4CBF-B752-071D464D37BA}" type="parTrans" cxnId="{D9F622EE-2E7D-4052-90ED-F9C48FF5BC18}">
      <dgm:prSet/>
      <dgm:spPr/>
      <dgm:t>
        <a:bodyPr/>
        <a:lstStyle/>
        <a:p>
          <a:endParaRPr lang="es-419"/>
        </a:p>
      </dgm:t>
    </dgm:pt>
    <dgm:pt modelId="{8BCD9B61-22B4-48BD-AC18-CFAC8FD43B61}" type="sibTrans" cxnId="{D9F622EE-2E7D-4052-90ED-F9C48FF5BC18}">
      <dgm:prSet/>
      <dgm:spPr>
        <a:xfrm rot="5400000">
          <a:off x="480984" y="516853"/>
          <a:ext cx="801937" cy="97116"/>
        </a:xfrm>
        <a:prstGeom prst="rect">
          <a:avLst/>
        </a:prstGeom>
        <a:solidFill>
          <a:srgbClr val="ED7D31">
            <a:hueOff val="0"/>
            <a:satOff val="0"/>
            <a:lumOff val="0"/>
            <a:alphaOff val="0"/>
          </a:srgbClr>
        </a:solidFill>
        <a:ln>
          <a:noFill/>
        </a:ln>
        <a:effectLst/>
      </dgm:spPr>
      <dgm:t>
        <a:bodyPr/>
        <a:lstStyle/>
        <a:p>
          <a:endParaRPr lang="es-419"/>
        </a:p>
      </dgm:t>
    </dgm:pt>
    <dgm:pt modelId="{5566CBB5-AA45-4F82-B08C-49313416C63A}">
      <dgm:prSet phldrT="[Texto]"/>
      <dgm:spPr>
        <a:xfrm>
          <a:off x="662456" y="809915"/>
          <a:ext cx="1079070" cy="647442"/>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CORTADO DE LAMINA</a:t>
          </a:r>
        </a:p>
      </dgm:t>
    </dgm:pt>
    <dgm:pt modelId="{3763FA5F-194B-4F75-A934-5638F835AC0A}" type="parTrans" cxnId="{C4972A04-8FD2-44C1-AF0F-6C719DF5368D}">
      <dgm:prSet/>
      <dgm:spPr/>
      <dgm:t>
        <a:bodyPr/>
        <a:lstStyle/>
        <a:p>
          <a:endParaRPr lang="es-419"/>
        </a:p>
      </dgm:t>
    </dgm:pt>
    <dgm:pt modelId="{0FE67B7A-21AC-4336-B2A6-2B90938AA5BF}" type="sibTrans" cxnId="{C4972A04-8FD2-44C1-AF0F-6C719DF5368D}">
      <dgm:prSet/>
      <dgm:spPr>
        <a:xfrm rot="5400000">
          <a:off x="480984" y="1326156"/>
          <a:ext cx="801937" cy="97116"/>
        </a:xfrm>
        <a:prstGeom prst="rect">
          <a:avLst/>
        </a:prstGeom>
        <a:solidFill>
          <a:srgbClr val="A5A5A5">
            <a:hueOff val="0"/>
            <a:satOff val="0"/>
            <a:lumOff val="0"/>
            <a:alphaOff val="0"/>
          </a:srgbClr>
        </a:solidFill>
        <a:ln>
          <a:noFill/>
        </a:ln>
        <a:effectLst/>
      </dgm:spPr>
      <dgm:t>
        <a:bodyPr/>
        <a:lstStyle/>
        <a:p>
          <a:endParaRPr lang="es-419"/>
        </a:p>
      </dgm:t>
    </dgm:pt>
    <dgm:pt modelId="{1C38A9A6-CF04-48A7-BDE6-F626EF1FD68F}">
      <dgm:prSet phldrT="[Texto]"/>
      <dgm:spPr>
        <a:xfrm>
          <a:off x="662456" y="1619217"/>
          <a:ext cx="1079070" cy="647442"/>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ROLADO</a:t>
          </a:r>
        </a:p>
      </dgm:t>
    </dgm:pt>
    <dgm:pt modelId="{C78B5F67-9532-4350-B7BD-A5BB332377C5}" type="parTrans" cxnId="{8DEB9351-78AE-416B-8665-9D18EBE7A456}">
      <dgm:prSet/>
      <dgm:spPr/>
      <dgm:t>
        <a:bodyPr/>
        <a:lstStyle/>
        <a:p>
          <a:endParaRPr lang="es-419"/>
        </a:p>
      </dgm:t>
    </dgm:pt>
    <dgm:pt modelId="{7CD0C05F-5B02-46CD-8C1F-B9BC74140FBE}" type="sibTrans" cxnId="{8DEB9351-78AE-416B-8665-9D18EBE7A456}">
      <dgm:prSet/>
      <dgm:spPr>
        <a:xfrm rot="5400000">
          <a:off x="480984" y="2135458"/>
          <a:ext cx="801937" cy="97116"/>
        </a:xfrm>
        <a:prstGeom prst="rect">
          <a:avLst/>
        </a:prstGeom>
        <a:solidFill>
          <a:srgbClr val="FFC000">
            <a:hueOff val="0"/>
            <a:satOff val="0"/>
            <a:lumOff val="0"/>
            <a:alphaOff val="0"/>
          </a:srgbClr>
        </a:solidFill>
        <a:ln>
          <a:noFill/>
        </a:ln>
        <a:effectLst/>
      </dgm:spPr>
      <dgm:t>
        <a:bodyPr/>
        <a:lstStyle/>
        <a:p>
          <a:endParaRPr lang="es-419"/>
        </a:p>
      </dgm:t>
    </dgm:pt>
    <dgm:pt modelId="{7EA867DD-9123-440F-974F-0FA2F3444C47}">
      <dgm:prSet phldrT="[Texto]"/>
      <dgm:spPr>
        <a:xfrm>
          <a:off x="662456" y="2428520"/>
          <a:ext cx="1079070" cy="64744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SOLDADO COSTURA LATERAL</a:t>
          </a:r>
        </a:p>
      </dgm:t>
    </dgm:pt>
    <dgm:pt modelId="{3E2DA427-0351-4420-8ACD-521B03C056BD}" type="parTrans" cxnId="{A5312BD9-C99A-4448-9CA1-0CA3823EBF5C}">
      <dgm:prSet/>
      <dgm:spPr/>
      <dgm:t>
        <a:bodyPr/>
        <a:lstStyle/>
        <a:p>
          <a:endParaRPr lang="es-419"/>
        </a:p>
      </dgm:t>
    </dgm:pt>
    <dgm:pt modelId="{F1E9A6E6-F595-4492-A443-13126A73BB7A}" type="sibTrans" cxnId="{A5312BD9-C99A-4448-9CA1-0CA3823EBF5C}">
      <dgm:prSet/>
      <dgm:spPr>
        <a:xfrm>
          <a:off x="885635" y="2540110"/>
          <a:ext cx="1427798" cy="97116"/>
        </a:xfrm>
        <a:prstGeom prst="rect">
          <a:avLst/>
        </a:prstGeom>
        <a:solidFill>
          <a:srgbClr val="5B9BD5">
            <a:hueOff val="0"/>
            <a:satOff val="0"/>
            <a:lumOff val="0"/>
            <a:alphaOff val="0"/>
          </a:srgbClr>
        </a:solidFill>
        <a:ln>
          <a:noFill/>
        </a:ln>
        <a:effectLst/>
      </dgm:spPr>
      <dgm:t>
        <a:bodyPr/>
        <a:lstStyle/>
        <a:p>
          <a:endParaRPr lang="es-419"/>
        </a:p>
      </dgm:t>
    </dgm:pt>
    <dgm:pt modelId="{8A2C58BF-188A-43D6-A9FC-7BD11D3F0B9F}">
      <dgm:prSet phldrT="[Texto]"/>
      <dgm:spPr>
        <a:xfrm>
          <a:off x="2097619" y="2428520"/>
          <a:ext cx="1079070" cy="64744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PESTAÑADO</a:t>
          </a:r>
        </a:p>
      </dgm:t>
    </dgm:pt>
    <dgm:pt modelId="{013ACBCA-4E16-4C08-8CBC-E5B83F8A66DD}" type="parTrans" cxnId="{3AB5C7C7-DB72-400D-8557-18373B7E9F03}">
      <dgm:prSet/>
      <dgm:spPr/>
      <dgm:t>
        <a:bodyPr/>
        <a:lstStyle/>
        <a:p>
          <a:endParaRPr lang="es-419"/>
        </a:p>
      </dgm:t>
    </dgm:pt>
    <dgm:pt modelId="{5CD01A0F-3609-4FDF-9CAE-1FCDB56CBF8C}" type="sibTrans" cxnId="{3AB5C7C7-DB72-400D-8557-18373B7E9F03}">
      <dgm:prSet/>
      <dgm:spPr>
        <a:xfrm rot="16200000">
          <a:off x="1916147" y="2135458"/>
          <a:ext cx="801937" cy="97116"/>
        </a:xfrm>
        <a:prstGeom prst="rect">
          <a:avLst/>
        </a:prstGeom>
        <a:solidFill>
          <a:srgbClr val="70AD47">
            <a:hueOff val="0"/>
            <a:satOff val="0"/>
            <a:lumOff val="0"/>
            <a:alphaOff val="0"/>
          </a:srgbClr>
        </a:solidFill>
        <a:ln>
          <a:noFill/>
        </a:ln>
        <a:effectLst/>
      </dgm:spPr>
      <dgm:t>
        <a:bodyPr/>
        <a:lstStyle/>
        <a:p>
          <a:endParaRPr lang="es-419"/>
        </a:p>
      </dgm:t>
    </dgm:pt>
    <dgm:pt modelId="{971FA53E-5678-4369-BE03-27FEEE4A3E91}">
      <dgm:prSet phldrT="[Texto]"/>
      <dgm:spPr>
        <a:xfrm>
          <a:off x="2097619" y="809915"/>
          <a:ext cx="1079070" cy="647442"/>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RODONADO</a:t>
          </a:r>
        </a:p>
      </dgm:t>
    </dgm:pt>
    <dgm:pt modelId="{4C9906D8-09D5-4D13-BA57-C24D4F221857}" type="parTrans" cxnId="{3FA49691-DF9F-4CCF-B13C-CEDD7D67DF7D}">
      <dgm:prSet/>
      <dgm:spPr/>
      <dgm:t>
        <a:bodyPr/>
        <a:lstStyle/>
        <a:p>
          <a:endParaRPr lang="es-419"/>
        </a:p>
      </dgm:t>
    </dgm:pt>
    <dgm:pt modelId="{DDEE0562-0C4F-4651-B5D6-E64B31C8E879}" type="sibTrans" cxnId="{3FA49691-DF9F-4CCF-B13C-CEDD7D67DF7D}">
      <dgm:prSet/>
      <dgm:spPr>
        <a:xfrm rot="16200000">
          <a:off x="1916147" y="516853"/>
          <a:ext cx="801937" cy="97116"/>
        </a:xfrm>
        <a:prstGeom prst="rect">
          <a:avLst/>
        </a:prstGeom>
        <a:solidFill>
          <a:srgbClr val="A5A5A5">
            <a:hueOff val="0"/>
            <a:satOff val="0"/>
            <a:lumOff val="0"/>
            <a:alphaOff val="0"/>
          </a:srgbClr>
        </a:solidFill>
        <a:ln>
          <a:noFill/>
        </a:ln>
        <a:effectLst/>
      </dgm:spPr>
      <dgm:t>
        <a:bodyPr/>
        <a:lstStyle/>
        <a:p>
          <a:endParaRPr lang="es-419"/>
        </a:p>
      </dgm:t>
    </dgm:pt>
    <dgm:pt modelId="{8B6EF4C5-DD56-45D5-ADEF-DB57B3190DBE}">
      <dgm:prSet phldrT="[Texto]"/>
      <dgm:spPr>
        <a:xfrm>
          <a:off x="2097619" y="612"/>
          <a:ext cx="1079070" cy="647442"/>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ETIQUETADO</a:t>
          </a:r>
        </a:p>
      </dgm:t>
    </dgm:pt>
    <dgm:pt modelId="{7CB107C9-AFE0-4A2C-ABCB-77B03504D36C}" type="parTrans" cxnId="{AC84DAC1-48C0-49B5-BE41-92E044A364E3}">
      <dgm:prSet/>
      <dgm:spPr/>
      <dgm:t>
        <a:bodyPr/>
        <a:lstStyle/>
        <a:p>
          <a:endParaRPr lang="es-419"/>
        </a:p>
      </dgm:t>
    </dgm:pt>
    <dgm:pt modelId="{C7C4C386-4190-454F-9C21-3C02EE197455}" type="sibTrans" cxnId="{AC84DAC1-48C0-49B5-BE41-92E044A364E3}">
      <dgm:prSet/>
      <dgm:spPr>
        <a:xfrm>
          <a:off x="2320799" y="112202"/>
          <a:ext cx="1427798" cy="97116"/>
        </a:xfrm>
        <a:prstGeom prst="rect">
          <a:avLst/>
        </a:prstGeom>
        <a:solidFill>
          <a:srgbClr val="FFC000">
            <a:hueOff val="0"/>
            <a:satOff val="0"/>
            <a:lumOff val="0"/>
            <a:alphaOff val="0"/>
          </a:srgbClr>
        </a:solidFill>
        <a:ln>
          <a:noFill/>
        </a:ln>
        <a:effectLst/>
      </dgm:spPr>
      <dgm:t>
        <a:bodyPr/>
        <a:lstStyle/>
        <a:p>
          <a:endParaRPr lang="es-419"/>
        </a:p>
      </dgm:t>
    </dgm:pt>
    <dgm:pt modelId="{82C673C3-502B-4A61-9895-A0D3CB1457E2}">
      <dgm:prSet phldrT="[Texto]"/>
      <dgm:spPr>
        <a:xfrm>
          <a:off x="3532783" y="612"/>
          <a:ext cx="1079070" cy="64744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COLOCACIÓN DE ANILLO Y OREJAS</a:t>
          </a:r>
        </a:p>
      </dgm:t>
    </dgm:pt>
    <dgm:pt modelId="{BBAE8A7B-03EF-4212-9CE9-9D63254F7017}" type="parTrans" cxnId="{666D4407-1579-4BBF-8CB6-9A8B91A5B804}">
      <dgm:prSet/>
      <dgm:spPr/>
      <dgm:t>
        <a:bodyPr/>
        <a:lstStyle/>
        <a:p>
          <a:endParaRPr lang="es-419"/>
        </a:p>
      </dgm:t>
    </dgm:pt>
    <dgm:pt modelId="{F8BEFF31-AF4A-40E5-8FBE-1D84A8BECEF9}" type="sibTrans" cxnId="{666D4407-1579-4BBF-8CB6-9A8B91A5B804}">
      <dgm:prSet/>
      <dgm:spPr>
        <a:xfrm rot="5400000">
          <a:off x="3351311" y="516853"/>
          <a:ext cx="801937" cy="97116"/>
        </a:xfrm>
        <a:prstGeom prst="rect">
          <a:avLst/>
        </a:prstGeom>
        <a:solidFill>
          <a:srgbClr val="5B9BD5">
            <a:hueOff val="0"/>
            <a:satOff val="0"/>
            <a:lumOff val="0"/>
            <a:alphaOff val="0"/>
          </a:srgbClr>
        </a:solidFill>
        <a:ln>
          <a:noFill/>
        </a:ln>
        <a:effectLst/>
      </dgm:spPr>
      <dgm:t>
        <a:bodyPr/>
        <a:lstStyle/>
        <a:p>
          <a:endParaRPr lang="es-419"/>
        </a:p>
      </dgm:t>
    </dgm:pt>
    <dgm:pt modelId="{83AD8E85-5AD6-4B23-87DC-9667D55FDCDF}">
      <dgm:prSet phldrT="[Texto]"/>
      <dgm:spPr>
        <a:xfrm>
          <a:off x="3532783" y="809915"/>
          <a:ext cx="1079070" cy="64744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COMPROBACIÓN DE ENVASE</a:t>
          </a:r>
        </a:p>
      </dgm:t>
    </dgm:pt>
    <dgm:pt modelId="{559CBA07-B67B-4143-9045-AB9AE71295AF}" type="parTrans" cxnId="{FC30A5A0-E5E4-4295-B74B-3982063C289D}">
      <dgm:prSet/>
      <dgm:spPr/>
      <dgm:t>
        <a:bodyPr/>
        <a:lstStyle/>
        <a:p>
          <a:endParaRPr lang="es-419"/>
        </a:p>
      </dgm:t>
    </dgm:pt>
    <dgm:pt modelId="{EFBDE14E-C0CD-4E90-8F20-88F0034C5F0C}" type="sibTrans" cxnId="{FC30A5A0-E5E4-4295-B74B-3982063C289D}">
      <dgm:prSet/>
      <dgm:spPr>
        <a:xfrm rot="5400000">
          <a:off x="3351311" y="1326156"/>
          <a:ext cx="801937" cy="97116"/>
        </a:xfrm>
        <a:prstGeom prst="rect">
          <a:avLst/>
        </a:prstGeom>
        <a:solidFill>
          <a:srgbClr val="70AD47">
            <a:hueOff val="0"/>
            <a:satOff val="0"/>
            <a:lumOff val="0"/>
            <a:alphaOff val="0"/>
          </a:srgbClr>
        </a:solidFill>
        <a:ln>
          <a:noFill/>
        </a:ln>
        <a:effectLst/>
      </dgm:spPr>
      <dgm:t>
        <a:bodyPr/>
        <a:lstStyle/>
        <a:p>
          <a:endParaRPr lang="es-419"/>
        </a:p>
      </dgm:t>
    </dgm:pt>
    <dgm:pt modelId="{F0B47EC0-2464-4E49-ACB4-82C738A4316E}">
      <dgm:prSet phldrT="[Texto]"/>
      <dgm:spPr>
        <a:xfrm>
          <a:off x="2097619" y="1619217"/>
          <a:ext cx="1079070" cy="647442"/>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COLOCACIÓN DE FONDO</a:t>
          </a:r>
        </a:p>
      </dgm:t>
    </dgm:pt>
    <dgm:pt modelId="{78D8103E-E4FC-4C0F-B70D-26E20667EC05}" type="parTrans" cxnId="{BD221FD6-E912-42FF-95AD-8F937E886BA6}">
      <dgm:prSet/>
      <dgm:spPr/>
      <dgm:t>
        <a:bodyPr/>
        <a:lstStyle/>
        <a:p>
          <a:endParaRPr lang="es-419"/>
        </a:p>
      </dgm:t>
    </dgm:pt>
    <dgm:pt modelId="{42622BD7-3BC8-4F62-B1F1-BB8081D6F5F9}" type="sibTrans" cxnId="{BD221FD6-E912-42FF-95AD-8F937E886BA6}">
      <dgm:prSet/>
      <dgm:spPr>
        <a:xfrm rot="16200000">
          <a:off x="1916147" y="1326156"/>
          <a:ext cx="801937" cy="97116"/>
        </a:xfrm>
        <a:prstGeom prst="rect">
          <a:avLst/>
        </a:prstGeom>
        <a:solidFill>
          <a:srgbClr val="ED7D31">
            <a:hueOff val="0"/>
            <a:satOff val="0"/>
            <a:lumOff val="0"/>
            <a:alphaOff val="0"/>
          </a:srgbClr>
        </a:solidFill>
        <a:ln>
          <a:noFill/>
        </a:ln>
        <a:effectLst/>
      </dgm:spPr>
      <dgm:t>
        <a:bodyPr/>
        <a:lstStyle/>
        <a:p>
          <a:endParaRPr lang="es-419"/>
        </a:p>
      </dgm:t>
    </dgm:pt>
    <dgm:pt modelId="{1806B241-3210-47DC-83D4-470D1E7F07C4}">
      <dgm:prSet phldrT="[Texto]"/>
      <dgm:spPr>
        <a:xfrm>
          <a:off x="3532783" y="1619217"/>
          <a:ext cx="1079070" cy="647442"/>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FIN</a:t>
          </a:r>
        </a:p>
      </dgm:t>
    </dgm:pt>
    <dgm:pt modelId="{81E26A70-9CDC-40B7-B357-BBBEF3617A9D}" type="parTrans" cxnId="{9FE6CB92-D6A6-452A-A074-C7E554B0118C}">
      <dgm:prSet/>
      <dgm:spPr/>
      <dgm:t>
        <a:bodyPr/>
        <a:lstStyle/>
        <a:p>
          <a:endParaRPr lang="es-419"/>
        </a:p>
      </dgm:t>
    </dgm:pt>
    <dgm:pt modelId="{DD2F2095-60E2-419F-9543-035C7F942D85}" type="sibTrans" cxnId="{9FE6CB92-D6A6-452A-A074-C7E554B0118C}">
      <dgm:prSet/>
      <dgm:spPr/>
      <dgm:t>
        <a:bodyPr/>
        <a:lstStyle/>
        <a:p>
          <a:endParaRPr lang="es-419"/>
        </a:p>
      </dgm:t>
    </dgm:pt>
    <dgm:pt modelId="{2ED509BA-E278-44AF-B29C-B867DD727769}" type="pres">
      <dgm:prSet presAssocID="{38017CF5-56EA-4724-AFF0-792CCB6D88F0}" presName="Name0" presStyleCnt="0">
        <dgm:presLayoutVars>
          <dgm:dir/>
          <dgm:resizeHandles/>
        </dgm:presLayoutVars>
      </dgm:prSet>
      <dgm:spPr/>
    </dgm:pt>
    <dgm:pt modelId="{D2DA3E99-5D26-44D8-940C-161A106DD95F}" type="pres">
      <dgm:prSet presAssocID="{656E1F1B-661D-4615-89A7-CD0E2A373883}" presName="compNode" presStyleCnt="0"/>
      <dgm:spPr/>
    </dgm:pt>
    <dgm:pt modelId="{2331D0D9-92D7-40EE-AF2C-3F2C496571E9}" type="pres">
      <dgm:prSet presAssocID="{656E1F1B-661D-4615-89A7-CD0E2A373883}" presName="dummyConnPt" presStyleCnt="0"/>
      <dgm:spPr/>
    </dgm:pt>
    <dgm:pt modelId="{7361A0D3-0021-47A9-8AC0-6A548DE91CF5}" type="pres">
      <dgm:prSet presAssocID="{656E1F1B-661D-4615-89A7-CD0E2A373883}" presName="node" presStyleLbl="node1" presStyleIdx="0" presStyleCnt="11">
        <dgm:presLayoutVars>
          <dgm:bulletEnabled val="1"/>
        </dgm:presLayoutVars>
      </dgm:prSet>
      <dgm:spPr/>
    </dgm:pt>
    <dgm:pt modelId="{5FC58E28-B468-4C28-915A-CEB54D37449C}" type="pres">
      <dgm:prSet presAssocID="{8BCD9B61-22B4-48BD-AC18-CFAC8FD43B61}" presName="sibTrans" presStyleLbl="bgSibTrans2D1" presStyleIdx="0" presStyleCnt="10"/>
      <dgm:spPr/>
    </dgm:pt>
    <dgm:pt modelId="{55BEA659-C340-435B-80B0-5AE743D36F4E}" type="pres">
      <dgm:prSet presAssocID="{5566CBB5-AA45-4F82-B08C-49313416C63A}" presName="compNode" presStyleCnt="0"/>
      <dgm:spPr/>
    </dgm:pt>
    <dgm:pt modelId="{4F4EA799-E118-4660-A568-27D19CD232C1}" type="pres">
      <dgm:prSet presAssocID="{5566CBB5-AA45-4F82-B08C-49313416C63A}" presName="dummyConnPt" presStyleCnt="0"/>
      <dgm:spPr/>
    </dgm:pt>
    <dgm:pt modelId="{EC2570AC-4728-4654-8AFE-83B38499B280}" type="pres">
      <dgm:prSet presAssocID="{5566CBB5-AA45-4F82-B08C-49313416C63A}" presName="node" presStyleLbl="node1" presStyleIdx="1" presStyleCnt="11">
        <dgm:presLayoutVars>
          <dgm:bulletEnabled val="1"/>
        </dgm:presLayoutVars>
      </dgm:prSet>
      <dgm:spPr/>
    </dgm:pt>
    <dgm:pt modelId="{8CD3B45F-2B0C-4257-9EC7-4187DCBDE762}" type="pres">
      <dgm:prSet presAssocID="{0FE67B7A-21AC-4336-B2A6-2B90938AA5BF}" presName="sibTrans" presStyleLbl="bgSibTrans2D1" presStyleIdx="1" presStyleCnt="10"/>
      <dgm:spPr/>
    </dgm:pt>
    <dgm:pt modelId="{74011802-AD39-4DE2-BB86-6046DE29B7AC}" type="pres">
      <dgm:prSet presAssocID="{1C38A9A6-CF04-48A7-BDE6-F626EF1FD68F}" presName="compNode" presStyleCnt="0"/>
      <dgm:spPr/>
    </dgm:pt>
    <dgm:pt modelId="{2C952737-A560-4D5E-93DA-7BD0FB95F321}" type="pres">
      <dgm:prSet presAssocID="{1C38A9A6-CF04-48A7-BDE6-F626EF1FD68F}" presName="dummyConnPt" presStyleCnt="0"/>
      <dgm:spPr/>
    </dgm:pt>
    <dgm:pt modelId="{83B1CF53-A241-47F9-A36E-801E34A3DCA1}" type="pres">
      <dgm:prSet presAssocID="{1C38A9A6-CF04-48A7-BDE6-F626EF1FD68F}" presName="node" presStyleLbl="node1" presStyleIdx="2" presStyleCnt="11">
        <dgm:presLayoutVars>
          <dgm:bulletEnabled val="1"/>
        </dgm:presLayoutVars>
      </dgm:prSet>
      <dgm:spPr/>
    </dgm:pt>
    <dgm:pt modelId="{725668C8-F3B9-4FEF-AF7C-491AC242368E}" type="pres">
      <dgm:prSet presAssocID="{7CD0C05F-5B02-46CD-8C1F-B9BC74140FBE}" presName="sibTrans" presStyleLbl="bgSibTrans2D1" presStyleIdx="2" presStyleCnt="10"/>
      <dgm:spPr/>
    </dgm:pt>
    <dgm:pt modelId="{B5871FB5-18DE-495B-9E97-248B00A7D2D0}" type="pres">
      <dgm:prSet presAssocID="{7EA867DD-9123-440F-974F-0FA2F3444C47}" presName="compNode" presStyleCnt="0"/>
      <dgm:spPr/>
    </dgm:pt>
    <dgm:pt modelId="{07C9850F-1BC3-4130-88EF-7C200D749CA7}" type="pres">
      <dgm:prSet presAssocID="{7EA867DD-9123-440F-974F-0FA2F3444C47}" presName="dummyConnPt" presStyleCnt="0"/>
      <dgm:spPr/>
    </dgm:pt>
    <dgm:pt modelId="{67157882-D93E-4857-9CFD-1EAD7CA51B26}" type="pres">
      <dgm:prSet presAssocID="{7EA867DD-9123-440F-974F-0FA2F3444C47}" presName="node" presStyleLbl="node1" presStyleIdx="3" presStyleCnt="11">
        <dgm:presLayoutVars>
          <dgm:bulletEnabled val="1"/>
        </dgm:presLayoutVars>
      </dgm:prSet>
      <dgm:spPr/>
    </dgm:pt>
    <dgm:pt modelId="{3B82A79E-4B33-4A10-8D31-E48BF9229F21}" type="pres">
      <dgm:prSet presAssocID="{F1E9A6E6-F595-4492-A443-13126A73BB7A}" presName="sibTrans" presStyleLbl="bgSibTrans2D1" presStyleIdx="3" presStyleCnt="10"/>
      <dgm:spPr/>
    </dgm:pt>
    <dgm:pt modelId="{F9BE94F3-9AB7-450A-92D5-B5ECD3E0C19A}" type="pres">
      <dgm:prSet presAssocID="{8A2C58BF-188A-43D6-A9FC-7BD11D3F0B9F}" presName="compNode" presStyleCnt="0"/>
      <dgm:spPr/>
    </dgm:pt>
    <dgm:pt modelId="{38208655-4846-4871-8320-94EE98F8163A}" type="pres">
      <dgm:prSet presAssocID="{8A2C58BF-188A-43D6-A9FC-7BD11D3F0B9F}" presName="dummyConnPt" presStyleCnt="0"/>
      <dgm:spPr/>
    </dgm:pt>
    <dgm:pt modelId="{2BD60DCE-6F99-4039-99E9-D90EA346B556}" type="pres">
      <dgm:prSet presAssocID="{8A2C58BF-188A-43D6-A9FC-7BD11D3F0B9F}" presName="node" presStyleLbl="node1" presStyleIdx="4" presStyleCnt="11">
        <dgm:presLayoutVars>
          <dgm:bulletEnabled val="1"/>
        </dgm:presLayoutVars>
      </dgm:prSet>
      <dgm:spPr/>
    </dgm:pt>
    <dgm:pt modelId="{7A30A571-F2F9-44AB-84C5-93FB65D77D66}" type="pres">
      <dgm:prSet presAssocID="{5CD01A0F-3609-4FDF-9CAE-1FCDB56CBF8C}" presName="sibTrans" presStyleLbl="bgSibTrans2D1" presStyleIdx="4" presStyleCnt="10"/>
      <dgm:spPr/>
    </dgm:pt>
    <dgm:pt modelId="{E8BE927F-A36E-4A42-AD98-05BB82EA2D20}" type="pres">
      <dgm:prSet presAssocID="{F0B47EC0-2464-4E49-ACB4-82C738A4316E}" presName="compNode" presStyleCnt="0"/>
      <dgm:spPr/>
    </dgm:pt>
    <dgm:pt modelId="{95239037-A7EB-4477-910E-68FEB56240D6}" type="pres">
      <dgm:prSet presAssocID="{F0B47EC0-2464-4E49-ACB4-82C738A4316E}" presName="dummyConnPt" presStyleCnt="0"/>
      <dgm:spPr/>
    </dgm:pt>
    <dgm:pt modelId="{45F12B3A-D158-458A-9099-0FE0091B62E0}" type="pres">
      <dgm:prSet presAssocID="{F0B47EC0-2464-4E49-ACB4-82C738A4316E}" presName="node" presStyleLbl="node1" presStyleIdx="5" presStyleCnt="11">
        <dgm:presLayoutVars>
          <dgm:bulletEnabled val="1"/>
        </dgm:presLayoutVars>
      </dgm:prSet>
      <dgm:spPr/>
    </dgm:pt>
    <dgm:pt modelId="{58B4485D-C6E3-47FD-AEFE-9FCA59997375}" type="pres">
      <dgm:prSet presAssocID="{42622BD7-3BC8-4F62-B1F1-BB8081D6F5F9}" presName="sibTrans" presStyleLbl="bgSibTrans2D1" presStyleIdx="5" presStyleCnt="10"/>
      <dgm:spPr/>
    </dgm:pt>
    <dgm:pt modelId="{F8A4303C-2749-4DA8-81C9-AC102B221FC3}" type="pres">
      <dgm:prSet presAssocID="{971FA53E-5678-4369-BE03-27FEEE4A3E91}" presName="compNode" presStyleCnt="0"/>
      <dgm:spPr/>
    </dgm:pt>
    <dgm:pt modelId="{2C1CDDEC-E2C0-447C-A408-3AE2A3FC09E7}" type="pres">
      <dgm:prSet presAssocID="{971FA53E-5678-4369-BE03-27FEEE4A3E91}" presName="dummyConnPt" presStyleCnt="0"/>
      <dgm:spPr/>
    </dgm:pt>
    <dgm:pt modelId="{7BF71CE6-B8B7-4109-A168-BE0A20828305}" type="pres">
      <dgm:prSet presAssocID="{971FA53E-5678-4369-BE03-27FEEE4A3E91}" presName="node" presStyleLbl="node1" presStyleIdx="6" presStyleCnt="11">
        <dgm:presLayoutVars>
          <dgm:bulletEnabled val="1"/>
        </dgm:presLayoutVars>
      </dgm:prSet>
      <dgm:spPr/>
    </dgm:pt>
    <dgm:pt modelId="{41D48B8F-4F09-4B0A-AB3A-F092D902E099}" type="pres">
      <dgm:prSet presAssocID="{DDEE0562-0C4F-4651-B5D6-E64B31C8E879}" presName="sibTrans" presStyleLbl="bgSibTrans2D1" presStyleIdx="6" presStyleCnt="10"/>
      <dgm:spPr/>
    </dgm:pt>
    <dgm:pt modelId="{3838B6B5-F6A8-4730-95F5-C55DDE7EF728}" type="pres">
      <dgm:prSet presAssocID="{8B6EF4C5-DD56-45D5-ADEF-DB57B3190DBE}" presName="compNode" presStyleCnt="0"/>
      <dgm:spPr/>
    </dgm:pt>
    <dgm:pt modelId="{30579052-B00F-4E93-BCEE-C10F06D095E5}" type="pres">
      <dgm:prSet presAssocID="{8B6EF4C5-DD56-45D5-ADEF-DB57B3190DBE}" presName="dummyConnPt" presStyleCnt="0"/>
      <dgm:spPr/>
    </dgm:pt>
    <dgm:pt modelId="{3329C430-8368-436D-B040-0AC79DAFA9B8}" type="pres">
      <dgm:prSet presAssocID="{8B6EF4C5-DD56-45D5-ADEF-DB57B3190DBE}" presName="node" presStyleLbl="node1" presStyleIdx="7" presStyleCnt="11">
        <dgm:presLayoutVars>
          <dgm:bulletEnabled val="1"/>
        </dgm:presLayoutVars>
      </dgm:prSet>
      <dgm:spPr/>
    </dgm:pt>
    <dgm:pt modelId="{7641E445-AE17-4BDB-BA0A-B89D57EAB8F0}" type="pres">
      <dgm:prSet presAssocID="{C7C4C386-4190-454F-9C21-3C02EE197455}" presName="sibTrans" presStyleLbl="bgSibTrans2D1" presStyleIdx="7" presStyleCnt="10"/>
      <dgm:spPr/>
    </dgm:pt>
    <dgm:pt modelId="{0B0EFD58-84C8-4EA8-907E-F8C78C3F55A8}" type="pres">
      <dgm:prSet presAssocID="{82C673C3-502B-4A61-9895-A0D3CB1457E2}" presName="compNode" presStyleCnt="0"/>
      <dgm:spPr/>
    </dgm:pt>
    <dgm:pt modelId="{1BEB15CE-0D06-4BB7-ABE0-74E2B32415B3}" type="pres">
      <dgm:prSet presAssocID="{82C673C3-502B-4A61-9895-A0D3CB1457E2}" presName="dummyConnPt" presStyleCnt="0"/>
      <dgm:spPr/>
    </dgm:pt>
    <dgm:pt modelId="{CACACFE8-F06A-4AAB-ACCE-CC50CC0F9D6D}" type="pres">
      <dgm:prSet presAssocID="{82C673C3-502B-4A61-9895-A0D3CB1457E2}" presName="node" presStyleLbl="node1" presStyleIdx="8" presStyleCnt="11">
        <dgm:presLayoutVars>
          <dgm:bulletEnabled val="1"/>
        </dgm:presLayoutVars>
      </dgm:prSet>
      <dgm:spPr/>
    </dgm:pt>
    <dgm:pt modelId="{25E6BA26-B6C9-40B1-8DAA-CA34ECB14BF6}" type="pres">
      <dgm:prSet presAssocID="{F8BEFF31-AF4A-40E5-8FBE-1D84A8BECEF9}" presName="sibTrans" presStyleLbl="bgSibTrans2D1" presStyleIdx="8" presStyleCnt="10"/>
      <dgm:spPr/>
    </dgm:pt>
    <dgm:pt modelId="{15A5D4D2-C90A-4ECF-8927-2497882845A5}" type="pres">
      <dgm:prSet presAssocID="{83AD8E85-5AD6-4B23-87DC-9667D55FDCDF}" presName="compNode" presStyleCnt="0"/>
      <dgm:spPr/>
    </dgm:pt>
    <dgm:pt modelId="{2A260891-7377-4456-9C35-C920B205BEC8}" type="pres">
      <dgm:prSet presAssocID="{83AD8E85-5AD6-4B23-87DC-9667D55FDCDF}" presName="dummyConnPt" presStyleCnt="0"/>
      <dgm:spPr/>
    </dgm:pt>
    <dgm:pt modelId="{1F436251-5CFA-4481-8367-79608E4B5105}" type="pres">
      <dgm:prSet presAssocID="{83AD8E85-5AD6-4B23-87DC-9667D55FDCDF}" presName="node" presStyleLbl="node1" presStyleIdx="9" presStyleCnt="11">
        <dgm:presLayoutVars>
          <dgm:bulletEnabled val="1"/>
        </dgm:presLayoutVars>
      </dgm:prSet>
      <dgm:spPr/>
    </dgm:pt>
    <dgm:pt modelId="{9200648E-CB97-4A29-92CC-9884BC4D8B66}" type="pres">
      <dgm:prSet presAssocID="{EFBDE14E-C0CD-4E90-8F20-88F0034C5F0C}" presName="sibTrans" presStyleLbl="bgSibTrans2D1" presStyleIdx="9" presStyleCnt="10"/>
      <dgm:spPr/>
    </dgm:pt>
    <dgm:pt modelId="{7C9D53B9-A4DA-4183-901D-77FEDD7D6F17}" type="pres">
      <dgm:prSet presAssocID="{1806B241-3210-47DC-83D4-470D1E7F07C4}" presName="compNode" presStyleCnt="0"/>
      <dgm:spPr/>
    </dgm:pt>
    <dgm:pt modelId="{685791FC-BB68-4B44-BFC5-7EE7C3E5960F}" type="pres">
      <dgm:prSet presAssocID="{1806B241-3210-47DC-83D4-470D1E7F07C4}" presName="dummyConnPt" presStyleCnt="0"/>
      <dgm:spPr/>
    </dgm:pt>
    <dgm:pt modelId="{F9CEAE5B-151D-49A4-B3CB-79B72C5D7D09}" type="pres">
      <dgm:prSet presAssocID="{1806B241-3210-47DC-83D4-470D1E7F07C4}" presName="node" presStyleLbl="node1" presStyleIdx="10" presStyleCnt="11">
        <dgm:presLayoutVars>
          <dgm:bulletEnabled val="1"/>
        </dgm:presLayoutVars>
      </dgm:prSet>
      <dgm:spPr/>
    </dgm:pt>
  </dgm:ptLst>
  <dgm:cxnLst>
    <dgm:cxn modelId="{C4972A04-8FD2-44C1-AF0F-6C719DF5368D}" srcId="{38017CF5-56EA-4724-AFF0-792CCB6D88F0}" destId="{5566CBB5-AA45-4F82-B08C-49313416C63A}" srcOrd="1" destOrd="0" parTransId="{3763FA5F-194B-4F75-A934-5638F835AC0A}" sibTransId="{0FE67B7A-21AC-4336-B2A6-2B90938AA5BF}"/>
    <dgm:cxn modelId="{666D4407-1579-4BBF-8CB6-9A8B91A5B804}" srcId="{38017CF5-56EA-4724-AFF0-792CCB6D88F0}" destId="{82C673C3-502B-4A61-9895-A0D3CB1457E2}" srcOrd="8" destOrd="0" parTransId="{BBAE8A7B-03EF-4212-9CE9-9D63254F7017}" sibTransId="{F8BEFF31-AF4A-40E5-8FBE-1D84A8BECEF9}"/>
    <dgm:cxn modelId="{DAC4220F-6776-43AD-8E75-1386F4E233E0}" type="presOf" srcId="{83AD8E85-5AD6-4B23-87DC-9667D55FDCDF}" destId="{1F436251-5CFA-4481-8367-79608E4B5105}" srcOrd="0" destOrd="0" presId="urn:microsoft.com/office/officeart/2005/8/layout/bProcess4"/>
    <dgm:cxn modelId="{B41D8710-7508-435C-BD10-C5A171A4CDEE}" type="presOf" srcId="{1C38A9A6-CF04-48A7-BDE6-F626EF1FD68F}" destId="{83B1CF53-A241-47F9-A36E-801E34A3DCA1}" srcOrd="0" destOrd="0" presId="urn:microsoft.com/office/officeart/2005/8/layout/bProcess4"/>
    <dgm:cxn modelId="{07B15F11-3D05-4319-8631-25C14B37EE90}" type="presOf" srcId="{0FE67B7A-21AC-4336-B2A6-2B90938AA5BF}" destId="{8CD3B45F-2B0C-4257-9EC7-4187DCBDE762}" srcOrd="0" destOrd="0" presId="urn:microsoft.com/office/officeart/2005/8/layout/bProcess4"/>
    <dgm:cxn modelId="{3E18863A-2C38-4BAD-A900-B49388734AD6}" type="presOf" srcId="{5CD01A0F-3609-4FDF-9CAE-1FCDB56CBF8C}" destId="{7A30A571-F2F9-44AB-84C5-93FB65D77D66}" srcOrd="0" destOrd="0" presId="urn:microsoft.com/office/officeart/2005/8/layout/bProcess4"/>
    <dgm:cxn modelId="{7389DD3C-BE1C-4523-A0FB-6626DDE5FE05}" type="presOf" srcId="{7EA867DD-9123-440F-974F-0FA2F3444C47}" destId="{67157882-D93E-4857-9CFD-1EAD7CA51B26}" srcOrd="0" destOrd="0" presId="urn:microsoft.com/office/officeart/2005/8/layout/bProcess4"/>
    <dgm:cxn modelId="{E4F5B15B-C196-47F3-9A90-DC07FA8C6F34}" type="presOf" srcId="{8B6EF4C5-DD56-45D5-ADEF-DB57B3190DBE}" destId="{3329C430-8368-436D-B040-0AC79DAFA9B8}" srcOrd="0" destOrd="0" presId="urn:microsoft.com/office/officeart/2005/8/layout/bProcess4"/>
    <dgm:cxn modelId="{B9561144-989A-45FF-98AD-3AF4AFB222F4}" type="presOf" srcId="{F1E9A6E6-F595-4492-A443-13126A73BB7A}" destId="{3B82A79E-4B33-4A10-8D31-E48BF9229F21}" srcOrd="0" destOrd="0" presId="urn:microsoft.com/office/officeart/2005/8/layout/bProcess4"/>
    <dgm:cxn modelId="{D5D67147-DB11-41EE-A875-6FFB409A5EB7}" type="presOf" srcId="{7CD0C05F-5B02-46CD-8C1F-B9BC74140FBE}" destId="{725668C8-F3B9-4FEF-AF7C-491AC242368E}" srcOrd="0" destOrd="0" presId="urn:microsoft.com/office/officeart/2005/8/layout/bProcess4"/>
    <dgm:cxn modelId="{E5F8376B-82D5-4F23-B225-169ADBD560C8}" type="presOf" srcId="{1806B241-3210-47DC-83D4-470D1E7F07C4}" destId="{F9CEAE5B-151D-49A4-B3CB-79B72C5D7D09}" srcOrd="0" destOrd="0" presId="urn:microsoft.com/office/officeart/2005/8/layout/bProcess4"/>
    <dgm:cxn modelId="{AB385A6C-35B4-48A5-B517-6E20D00DFFB9}" type="presOf" srcId="{42622BD7-3BC8-4F62-B1F1-BB8081D6F5F9}" destId="{58B4485D-C6E3-47FD-AEFE-9FCA59997375}" srcOrd="0" destOrd="0" presId="urn:microsoft.com/office/officeart/2005/8/layout/bProcess4"/>
    <dgm:cxn modelId="{506BE46F-B889-4CD6-9CEB-8D551888F738}" type="presOf" srcId="{EFBDE14E-C0CD-4E90-8F20-88F0034C5F0C}" destId="{9200648E-CB97-4A29-92CC-9884BC4D8B66}" srcOrd="0" destOrd="0" presId="urn:microsoft.com/office/officeart/2005/8/layout/bProcess4"/>
    <dgm:cxn modelId="{8DEB9351-78AE-416B-8665-9D18EBE7A456}" srcId="{38017CF5-56EA-4724-AFF0-792CCB6D88F0}" destId="{1C38A9A6-CF04-48A7-BDE6-F626EF1FD68F}" srcOrd="2" destOrd="0" parTransId="{C78B5F67-9532-4350-B7BD-A5BB332377C5}" sibTransId="{7CD0C05F-5B02-46CD-8C1F-B9BC74140FBE}"/>
    <dgm:cxn modelId="{53A4EF72-527E-4320-BB95-904951115C2D}" type="presOf" srcId="{8BCD9B61-22B4-48BD-AC18-CFAC8FD43B61}" destId="{5FC58E28-B468-4C28-915A-CEB54D37449C}" srcOrd="0" destOrd="0" presId="urn:microsoft.com/office/officeart/2005/8/layout/bProcess4"/>
    <dgm:cxn modelId="{A1E65B7F-1E82-40F0-9A18-24818B8ED5A2}" type="presOf" srcId="{8A2C58BF-188A-43D6-A9FC-7BD11D3F0B9F}" destId="{2BD60DCE-6F99-4039-99E9-D90EA346B556}" srcOrd="0" destOrd="0" presId="urn:microsoft.com/office/officeart/2005/8/layout/bProcess4"/>
    <dgm:cxn modelId="{C8980E80-4A07-4DF1-9846-F0A90FCB1051}" type="presOf" srcId="{F8BEFF31-AF4A-40E5-8FBE-1D84A8BECEF9}" destId="{25E6BA26-B6C9-40B1-8DAA-CA34ECB14BF6}" srcOrd="0" destOrd="0" presId="urn:microsoft.com/office/officeart/2005/8/layout/bProcess4"/>
    <dgm:cxn modelId="{E800F786-13A2-4CF6-BC20-589C50F1BAF9}" type="presOf" srcId="{F0B47EC0-2464-4E49-ACB4-82C738A4316E}" destId="{45F12B3A-D158-458A-9099-0FE0091B62E0}" srcOrd="0" destOrd="0" presId="urn:microsoft.com/office/officeart/2005/8/layout/bProcess4"/>
    <dgm:cxn modelId="{3FA49691-DF9F-4CCF-B13C-CEDD7D67DF7D}" srcId="{38017CF5-56EA-4724-AFF0-792CCB6D88F0}" destId="{971FA53E-5678-4369-BE03-27FEEE4A3E91}" srcOrd="6" destOrd="0" parTransId="{4C9906D8-09D5-4D13-BA57-C24D4F221857}" sibTransId="{DDEE0562-0C4F-4651-B5D6-E64B31C8E879}"/>
    <dgm:cxn modelId="{9FE6CB92-D6A6-452A-A074-C7E554B0118C}" srcId="{38017CF5-56EA-4724-AFF0-792CCB6D88F0}" destId="{1806B241-3210-47DC-83D4-470D1E7F07C4}" srcOrd="10" destOrd="0" parTransId="{81E26A70-9CDC-40B7-B357-BBBEF3617A9D}" sibTransId="{DD2F2095-60E2-419F-9543-035C7F942D85}"/>
    <dgm:cxn modelId="{01D5A793-8BFC-4EE9-A633-94CA7757E449}" type="presOf" srcId="{971FA53E-5678-4369-BE03-27FEEE4A3E91}" destId="{7BF71CE6-B8B7-4109-A168-BE0A20828305}" srcOrd="0" destOrd="0" presId="urn:microsoft.com/office/officeart/2005/8/layout/bProcess4"/>
    <dgm:cxn modelId="{FC30A5A0-E5E4-4295-B74B-3982063C289D}" srcId="{38017CF5-56EA-4724-AFF0-792CCB6D88F0}" destId="{83AD8E85-5AD6-4B23-87DC-9667D55FDCDF}" srcOrd="9" destOrd="0" parTransId="{559CBA07-B67B-4143-9045-AB9AE71295AF}" sibTransId="{EFBDE14E-C0CD-4E90-8F20-88F0034C5F0C}"/>
    <dgm:cxn modelId="{CF5CC7A5-5F09-41B7-90D0-150152A04015}" type="presOf" srcId="{38017CF5-56EA-4724-AFF0-792CCB6D88F0}" destId="{2ED509BA-E278-44AF-B29C-B867DD727769}" srcOrd="0" destOrd="0" presId="urn:microsoft.com/office/officeart/2005/8/layout/bProcess4"/>
    <dgm:cxn modelId="{445317B5-2DA7-4209-9663-660C47FA1BA1}" type="presOf" srcId="{5566CBB5-AA45-4F82-B08C-49313416C63A}" destId="{EC2570AC-4728-4654-8AFE-83B38499B280}" srcOrd="0" destOrd="0" presId="urn:microsoft.com/office/officeart/2005/8/layout/bProcess4"/>
    <dgm:cxn modelId="{AC84DAC1-48C0-49B5-BE41-92E044A364E3}" srcId="{38017CF5-56EA-4724-AFF0-792CCB6D88F0}" destId="{8B6EF4C5-DD56-45D5-ADEF-DB57B3190DBE}" srcOrd="7" destOrd="0" parTransId="{7CB107C9-AFE0-4A2C-ABCB-77B03504D36C}" sibTransId="{C7C4C386-4190-454F-9C21-3C02EE197455}"/>
    <dgm:cxn modelId="{3AB5C7C7-DB72-400D-8557-18373B7E9F03}" srcId="{38017CF5-56EA-4724-AFF0-792CCB6D88F0}" destId="{8A2C58BF-188A-43D6-A9FC-7BD11D3F0B9F}" srcOrd="4" destOrd="0" parTransId="{013ACBCA-4E16-4C08-8CBC-E5B83F8A66DD}" sibTransId="{5CD01A0F-3609-4FDF-9CAE-1FCDB56CBF8C}"/>
    <dgm:cxn modelId="{774A4AC8-091D-46A5-ADCD-E590E726CC91}" type="presOf" srcId="{C7C4C386-4190-454F-9C21-3C02EE197455}" destId="{7641E445-AE17-4BDB-BA0A-B89D57EAB8F0}" srcOrd="0" destOrd="0" presId="urn:microsoft.com/office/officeart/2005/8/layout/bProcess4"/>
    <dgm:cxn modelId="{BD221FD6-E912-42FF-95AD-8F937E886BA6}" srcId="{38017CF5-56EA-4724-AFF0-792CCB6D88F0}" destId="{F0B47EC0-2464-4E49-ACB4-82C738A4316E}" srcOrd="5" destOrd="0" parTransId="{78D8103E-E4FC-4C0F-B70D-26E20667EC05}" sibTransId="{42622BD7-3BC8-4F62-B1F1-BB8081D6F5F9}"/>
    <dgm:cxn modelId="{EEB4C2D6-B138-4A83-B3DC-DE0AB26E2DFF}" type="presOf" srcId="{656E1F1B-661D-4615-89A7-CD0E2A373883}" destId="{7361A0D3-0021-47A9-8AC0-6A548DE91CF5}" srcOrd="0" destOrd="0" presId="urn:microsoft.com/office/officeart/2005/8/layout/bProcess4"/>
    <dgm:cxn modelId="{867B90D8-9A03-476F-98B6-53F028B36619}" type="presOf" srcId="{82C673C3-502B-4A61-9895-A0D3CB1457E2}" destId="{CACACFE8-F06A-4AAB-ACCE-CC50CC0F9D6D}" srcOrd="0" destOrd="0" presId="urn:microsoft.com/office/officeart/2005/8/layout/bProcess4"/>
    <dgm:cxn modelId="{A5312BD9-C99A-4448-9CA1-0CA3823EBF5C}" srcId="{38017CF5-56EA-4724-AFF0-792CCB6D88F0}" destId="{7EA867DD-9123-440F-974F-0FA2F3444C47}" srcOrd="3" destOrd="0" parTransId="{3E2DA427-0351-4420-8ACD-521B03C056BD}" sibTransId="{F1E9A6E6-F595-4492-A443-13126A73BB7A}"/>
    <dgm:cxn modelId="{D9F622EE-2E7D-4052-90ED-F9C48FF5BC18}" srcId="{38017CF5-56EA-4724-AFF0-792CCB6D88F0}" destId="{656E1F1B-661D-4615-89A7-CD0E2A373883}" srcOrd="0" destOrd="0" parTransId="{FA9DACBC-7EE9-4CBF-B752-071D464D37BA}" sibTransId="{8BCD9B61-22B4-48BD-AC18-CFAC8FD43B61}"/>
    <dgm:cxn modelId="{D7FBF3FB-B3D4-42D5-8FDB-1E49C318D04F}" type="presOf" srcId="{DDEE0562-0C4F-4651-B5D6-E64B31C8E879}" destId="{41D48B8F-4F09-4B0A-AB3A-F092D902E099}" srcOrd="0" destOrd="0" presId="urn:microsoft.com/office/officeart/2005/8/layout/bProcess4"/>
    <dgm:cxn modelId="{2296BF4D-CAE5-4E1C-9036-A31C5EEE1A18}" type="presParOf" srcId="{2ED509BA-E278-44AF-B29C-B867DD727769}" destId="{D2DA3E99-5D26-44D8-940C-161A106DD95F}" srcOrd="0" destOrd="0" presId="urn:microsoft.com/office/officeart/2005/8/layout/bProcess4"/>
    <dgm:cxn modelId="{F0BA6C93-7BDD-4677-9D4D-976EF3D80FF3}" type="presParOf" srcId="{D2DA3E99-5D26-44D8-940C-161A106DD95F}" destId="{2331D0D9-92D7-40EE-AF2C-3F2C496571E9}" srcOrd="0" destOrd="0" presId="urn:microsoft.com/office/officeart/2005/8/layout/bProcess4"/>
    <dgm:cxn modelId="{FD181222-A079-4349-A44B-4C02A895AB33}" type="presParOf" srcId="{D2DA3E99-5D26-44D8-940C-161A106DD95F}" destId="{7361A0D3-0021-47A9-8AC0-6A548DE91CF5}" srcOrd="1" destOrd="0" presId="urn:microsoft.com/office/officeart/2005/8/layout/bProcess4"/>
    <dgm:cxn modelId="{557F50C8-E696-426E-AFA4-3E514A9083FD}" type="presParOf" srcId="{2ED509BA-E278-44AF-B29C-B867DD727769}" destId="{5FC58E28-B468-4C28-915A-CEB54D37449C}" srcOrd="1" destOrd="0" presId="urn:microsoft.com/office/officeart/2005/8/layout/bProcess4"/>
    <dgm:cxn modelId="{EFEBFB74-1328-44A6-B18C-3372DDEA597F}" type="presParOf" srcId="{2ED509BA-E278-44AF-B29C-B867DD727769}" destId="{55BEA659-C340-435B-80B0-5AE743D36F4E}" srcOrd="2" destOrd="0" presId="urn:microsoft.com/office/officeart/2005/8/layout/bProcess4"/>
    <dgm:cxn modelId="{D8AA776D-CB46-4B7F-A2DB-D71179A80AF2}" type="presParOf" srcId="{55BEA659-C340-435B-80B0-5AE743D36F4E}" destId="{4F4EA799-E118-4660-A568-27D19CD232C1}" srcOrd="0" destOrd="0" presId="urn:microsoft.com/office/officeart/2005/8/layout/bProcess4"/>
    <dgm:cxn modelId="{D0F3917A-5D67-4858-880A-674201B60F81}" type="presParOf" srcId="{55BEA659-C340-435B-80B0-5AE743D36F4E}" destId="{EC2570AC-4728-4654-8AFE-83B38499B280}" srcOrd="1" destOrd="0" presId="urn:microsoft.com/office/officeart/2005/8/layout/bProcess4"/>
    <dgm:cxn modelId="{618E3C83-891E-400A-8638-83CDFFAFC3A4}" type="presParOf" srcId="{2ED509BA-E278-44AF-B29C-B867DD727769}" destId="{8CD3B45F-2B0C-4257-9EC7-4187DCBDE762}" srcOrd="3" destOrd="0" presId="urn:microsoft.com/office/officeart/2005/8/layout/bProcess4"/>
    <dgm:cxn modelId="{D85DD506-6594-4694-9C20-DF9AF9C6C688}" type="presParOf" srcId="{2ED509BA-E278-44AF-B29C-B867DD727769}" destId="{74011802-AD39-4DE2-BB86-6046DE29B7AC}" srcOrd="4" destOrd="0" presId="urn:microsoft.com/office/officeart/2005/8/layout/bProcess4"/>
    <dgm:cxn modelId="{3F64AF35-0812-4761-BFB7-1A90FD60C322}" type="presParOf" srcId="{74011802-AD39-4DE2-BB86-6046DE29B7AC}" destId="{2C952737-A560-4D5E-93DA-7BD0FB95F321}" srcOrd="0" destOrd="0" presId="urn:microsoft.com/office/officeart/2005/8/layout/bProcess4"/>
    <dgm:cxn modelId="{13F4AE48-13C6-4B9A-91A4-7A20002D8B5C}" type="presParOf" srcId="{74011802-AD39-4DE2-BB86-6046DE29B7AC}" destId="{83B1CF53-A241-47F9-A36E-801E34A3DCA1}" srcOrd="1" destOrd="0" presId="urn:microsoft.com/office/officeart/2005/8/layout/bProcess4"/>
    <dgm:cxn modelId="{21BD1BC2-5501-4C67-9717-EDFE3838E5BA}" type="presParOf" srcId="{2ED509BA-E278-44AF-B29C-B867DD727769}" destId="{725668C8-F3B9-4FEF-AF7C-491AC242368E}" srcOrd="5" destOrd="0" presId="urn:microsoft.com/office/officeart/2005/8/layout/bProcess4"/>
    <dgm:cxn modelId="{2DE1041B-BB1D-430E-894C-5332FD911B3B}" type="presParOf" srcId="{2ED509BA-E278-44AF-B29C-B867DD727769}" destId="{B5871FB5-18DE-495B-9E97-248B00A7D2D0}" srcOrd="6" destOrd="0" presId="urn:microsoft.com/office/officeart/2005/8/layout/bProcess4"/>
    <dgm:cxn modelId="{326152A6-2528-40EF-936D-49CDA267761C}" type="presParOf" srcId="{B5871FB5-18DE-495B-9E97-248B00A7D2D0}" destId="{07C9850F-1BC3-4130-88EF-7C200D749CA7}" srcOrd="0" destOrd="0" presId="urn:microsoft.com/office/officeart/2005/8/layout/bProcess4"/>
    <dgm:cxn modelId="{2A502EE3-0776-4F28-BB96-BCFAF0B5EE89}" type="presParOf" srcId="{B5871FB5-18DE-495B-9E97-248B00A7D2D0}" destId="{67157882-D93E-4857-9CFD-1EAD7CA51B26}" srcOrd="1" destOrd="0" presId="urn:microsoft.com/office/officeart/2005/8/layout/bProcess4"/>
    <dgm:cxn modelId="{D5E1EA0E-01AA-4A9F-85E4-3E6D0B52DBD5}" type="presParOf" srcId="{2ED509BA-E278-44AF-B29C-B867DD727769}" destId="{3B82A79E-4B33-4A10-8D31-E48BF9229F21}" srcOrd="7" destOrd="0" presId="urn:microsoft.com/office/officeart/2005/8/layout/bProcess4"/>
    <dgm:cxn modelId="{45286F72-14A1-400A-AE2D-1D3D08F0E8A7}" type="presParOf" srcId="{2ED509BA-E278-44AF-B29C-B867DD727769}" destId="{F9BE94F3-9AB7-450A-92D5-B5ECD3E0C19A}" srcOrd="8" destOrd="0" presId="urn:microsoft.com/office/officeart/2005/8/layout/bProcess4"/>
    <dgm:cxn modelId="{881A5E65-7BA2-45CE-8CFE-6FF5B0D9D773}" type="presParOf" srcId="{F9BE94F3-9AB7-450A-92D5-B5ECD3E0C19A}" destId="{38208655-4846-4871-8320-94EE98F8163A}" srcOrd="0" destOrd="0" presId="urn:microsoft.com/office/officeart/2005/8/layout/bProcess4"/>
    <dgm:cxn modelId="{23C48778-AB56-45FE-8F53-B769A8F82195}" type="presParOf" srcId="{F9BE94F3-9AB7-450A-92D5-B5ECD3E0C19A}" destId="{2BD60DCE-6F99-4039-99E9-D90EA346B556}" srcOrd="1" destOrd="0" presId="urn:microsoft.com/office/officeart/2005/8/layout/bProcess4"/>
    <dgm:cxn modelId="{F3FF0713-C559-437C-B9FB-DD42A8AB8EE1}" type="presParOf" srcId="{2ED509BA-E278-44AF-B29C-B867DD727769}" destId="{7A30A571-F2F9-44AB-84C5-93FB65D77D66}" srcOrd="9" destOrd="0" presId="urn:microsoft.com/office/officeart/2005/8/layout/bProcess4"/>
    <dgm:cxn modelId="{11A5DDCD-97FC-4C0D-BB82-5F6CB3685786}" type="presParOf" srcId="{2ED509BA-E278-44AF-B29C-B867DD727769}" destId="{E8BE927F-A36E-4A42-AD98-05BB82EA2D20}" srcOrd="10" destOrd="0" presId="urn:microsoft.com/office/officeart/2005/8/layout/bProcess4"/>
    <dgm:cxn modelId="{1B86696A-521F-4C16-BAC6-C2886C85D8D1}" type="presParOf" srcId="{E8BE927F-A36E-4A42-AD98-05BB82EA2D20}" destId="{95239037-A7EB-4477-910E-68FEB56240D6}" srcOrd="0" destOrd="0" presId="urn:microsoft.com/office/officeart/2005/8/layout/bProcess4"/>
    <dgm:cxn modelId="{C54A7E9E-1FA0-4ED3-805F-5A27173738EE}" type="presParOf" srcId="{E8BE927F-A36E-4A42-AD98-05BB82EA2D20}" destId="{45F12B3A-D158-458A-9099-0FE0091B62E0}" srcOrd="1" destOrd="0" presId="urn:microsoft.com/office/officeart/2005/8/layout/bProcess4"/>
    <dgm:cxn modelId="{CF4B41CD-91F7-4783-B7E8-5BE4B77D9482}" type="presParOf" srcId="{2ED509BA-E278-44AF-B29C-B867DD727769}" destId="{58B4485D-C6E3-47FD-AEFE-9FCA59997375}" srcOrd="11" destOrd="0" presId="urn:microsoft.com/office/officeart/2005/8/layout/bProcess4"/>
    <dgm:cxn modelId="{27D39D8A-2DC2-458D-B852-C925040D428C}" type="presParOf" srcId="{2ED509BA-E278-44AF-B29C-B867DD727769}" destId="{F8A4303C-2749-4DA8-81C9-AC102B221FC3}" srcOrd="12" destOrd="0" presId="urn:microsoft.com/office/officeart/2005/8/layout/bProcess4"/>
    <dgm:cxn modelId="{751CC96F-F792-4F10-8843-AC70897B93E8}" type="presParOf" srcId="{F8A4303C-2749-4DA8-81C9-AC102B221FC3}" destId="{2C1CDDEC-E2C0-447C-A408-3AE2A3FC09E7}" srcOrd="0" destOrd="0" presId="urn:microsoft.com/office/officeart/2005/8/layout/bProcess4"/>
    <dgm:cxn modelId="{6F8B68AC-49D2-485D-9CB5-74D39F691ADA}" type="presParOf" srcId="{F8A4303C-2749-4DA8-81C9-AC102B221FC3}" destId="{7BF71CE6-B8B7-4109-A168-BE0A20828305}" srcOrd="1" destOrd="0" presId="urn:microsoft.com/office/officeart/2005/8/layout/bProcess4"/>
    <dgm:cxn modelId="{75E37781-C34A-48BA-9553-5085DD3C18C4}" type="presParOf" srcId="{2ED509BA-E278-44AF-B29C-B867DD727769}" destId="{41D48B8F-4F09-4B0A-AB3A-F092D902E099}" srcOrd="13" destOrd="0" presId="urn:microsoft.com/office/officeart/2005/8/layout/bProcess4"/>
    <dgm:cxn modelId="{EBF2426D-CD91-4F40-B488-B8B27056E5B1}" type="presParOf" srcId="{2ED509BA-E278-44AF-B29C-B867DD727769}" destId="{3838B6B5-F6A8-4730-95F5-C55DDE7EF728}" srcOrd="14" destOrd="0" presId="urn:microsoft.com/office/officeart/2005/8/layout/bProcess4"/>
    <dgm:cxn modelId="{7FE5D2AB-F734-4584-8718-D5C654C627ED}" type="presParOf" srcId="{3838B6B5-F6A8-4730-95F5-C55DDE7EF728}" destId="{30579052-B00F-4E93-BCEE-C10F06D095E5}" srcOrd="0" destOrd="0" presId="urn:microsoft.com/office/officeart/2005/8/layout/bProcess4"/>
    <dgm:cxn modelId="{742640DA-80E5-45BE-B25E-3BF8A4F77AC6}" type="presParOf" srcId="{3838B6B5-F6A8-4730-95F5-C55DDE7EF728}" destId="{3329C430-8368-436D-B040-0AC79DAFA9B8}" srcOrd="1" destOrd="0" presId="urn:microsoft.com/office/officeart/2005/8/layout/bProcess4"/>
    <dgm:cxn modelId="{B21DB560-4ED3-4207-A0C4-338F4A9253F7}" type="presParOf" srcId="{2ED509BA-E278-44AF-B29C-B867DD727769}" destId="{7641E445-AE17-4BDB-BA0A-B89D57EAB8F0}" srcOrd="15" destOrd="0" presId="urn:microsoft.com/office/officeart/2005/8/layout/bProcess4"/>
    <dgm:cxn modelId="{F04C2F8F-06EF-4A92-A2A2-2CEE2276DCB1}" type="presParOf" srcId="{2ED509BA-E278-44AF-B29C-B867DD727769}" destId="{0B0EFD58-84C8-4EA8-907E-F8C78C3F55A8}" srcOrd="16" destOrd="0" presId="urn:microsoft.com/office/officeart/2005/8/layout/bProcess4"/>
    <dgm:cxn modelId="{740D1353-D434-4A4D-A635-1E1567E84C3C}" type="presParOf" srcId="{0B0EFD58-84C8-4EA8-907E-F8C78C3F55A8}" destId="{1BEB15CE-0D06-4BB7-ABE0-74E2B32415B3}" srcOrd="0" destOrd="0" presId="urn:microsoft.com/office/officeart/2005/8/layout/bProcess4"/>
    <dgm:cxn modelId="{305FA182-1944-4F8A-87BA-427BA548F7E3}" type="presParOf" srcId="{0B0EFD58-84C8-4EA8-907E-F8C78C3F55A8}" destId="{CACACFE8-F06A-4AAB-ACCE-CC50CC0F9D6D}" srcOrd="1" destOrd="0" presId="urn:microsoft.com/office/officeart/2005/8/layout/bProcess4"/>
    <dgm:cxn modelId="{3ED968C1-9527-452B-91FC-AB2605E26B4A}" type="presParOf" srcId="{2ED509BA-E278-44AF-B29C-B867DD727769}" destId="{25E6BA26-B6C9-40B1-8DAA-CA34ECB14BF6}" srcOrd="17" destOrd="0" presId="urn:microsoft.com/office/officeart/2005/8/layout/bProcess4"/>
    <dgm:cxn modelId="{6436976D-051E-453F-BD21-2E12D6C8938E}" type="presParOf" srcId="{2ED509BA-E278-44AF-B29C-B867DD727769}" destId="{15A5D4D2-C90A-4ECF-8927-2497882845A5}" srcOrd="18" destOrd="0" presId="urn:microsoft.com/office/officeart/2005/8/layout/bProcess4"/>
    <dgm:cxn modelId="{1F56280B-C6F8-49D4-B448-ABBFA56A75DE}" type="presParOf" srcId="{15A5D4D2-C90A-4ECF-8927-2497882845A5}" destId="{2A260891-7377-4456-9C35-C920B205BEC8}" srcOrd="0" destOrd="0" presId="urn:microsoft.com/office/officeart/2005/8/layout/bProcess4"/>
    <dgm:cxn modelId="{28EE3B13-3446-4B7B-A59C-2E917118C1C0}" type="presParOf" srcId="{15A5D4D2-C90A-4ECF-8927-2497882845A5}" destId="{1F436251-5CFA-4481-8367-79608E4B5105}" srcOrd="1" destOrd="0" presId="urn:microsoft.com/office/officeart/2005/8/layout/bProcess4"/>
    <dgm:cxn modelId="{29EC1B77-701C-403E-A071-2387766D4191}" type="presParOf" srcId="{2ED509BA-E278-44AF-B29C-B867DD727769}" destId="{9200648E-CB97-4A29-92CC-9884BC4D8B66}" srcOrd="19" destOrd="0" presId="urn:microsoft.com/office/officeart/2005/8/layout/bProcess4"/>
    <dgm:cxn modelId="{B88CABD5-F043-44FF-B56B-57EB3A66E360}" type="presParOf" srcId="{2ED509BA-E278-44AF-B29C-B867DD727769}" destId="{7C9D53B9-A4DA-4183-901D-77FEDD7D6F17}" srcOrd="20" destOrd="0" presId="urn:microsoft.com/office/officeart/2005/8/layout/bProcess4"/>
    <dgm:cxn modelId="{8A4570EC-C745-4CD8-A187-936661602B1E}" type="presParOf" srcId="{7C9D53B9-A4DA-4183-901D-77FEDD7D6F17}" destId="{685791FC-BB68-4B44-BFC5-7EE7C3E5960F}" srcOrd="0" destOrd="0" presId="urn:microsoft.com/office/officeart/2005/8/layout/bProcess4"/>
    <dgm:cxn modelId="{766C9E64-40AD-4160-A801-C22575DA6828}" type="presParOf" srcId="{7C9D53B9-A4DA-4183-901D-77FEDD7D6F17}" destId="{F9CEAE5B-151D-49A4-B3CB-79B72C5D7D09}"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D0EF3E-8F8C-47AA-B758-51E0693E0A12}"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s-419"/>
        </a:p>
      </dgm:t>
    </dgm:pt>
    <dgm:pt modelId="{C1B14263-308F-414D-AFD6-0B072DF56B49}">
      <dgm:prSet phldrT="[Texto]"/>
      <dgm:spPr>
        <a:xfrm>
          <a:off x="2704" y="33641"/>
          <a:ext cx="1055892" cy="63353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INICIO</a:t>
          </a:r>
        </a:p>
      </dgm:t>
    </dgm:pt>
    <dgm:pt modelId="{7EB7DE2C-868E-4005-AE7A-D7154865AD3C}" type="parTrans" cxnId="{B5376B76-C9FD-42DA-9A86-923A967BEC94}">
      <dgm:prSet/>
      <dgm:spPr/>
      <dgm:t>
        <a:bodyPr/>
        <a:lstStyle/>
        <a:p>
          <a:endParaRPr lang="es-419"/>
        </a:p>
      </dgm:t>
    </dgm:pt>
    <dgm:pt modelId="{3E96DAB1-1D0E-413C-A5C5-F31FAA543C37}" type="sibTrans" cxnId="{B5376B76-C9FD-42DA-9A86-923A967BEC94}">
      <dgm:prSet/>
      <dgm:spPr>
        <a:xfrm rot="5400000">
          <a:off x="-174869" y="538793"/>
          <a:ext cx="784712" cy="95030"/>
        </a:xfrm>
        <a:prstGeom prst="rect">
          <a:avLst/>
        </a:prstGeom>
        <a:solidFill>
          <a:srgbClr val="5B9BD5">
            <a:hueOff val="0"/>
            <a:satOff val="0"/>
            <a:lumOff val="0"/>
            <a:alphaOff val="0"/>
          </a:srgbClr>
        </a:solidFill>
        <a:ln>
          <a:noFill/>
        </a:ln>
        <a:effectLst/>
      </dgm:spPr>
      <dgm:t>
        <a:bodyPr/>
        <a:lstStyle/>
        <a:p>
          <a:endParaRPr lang="es-419"/>
        </a:p>
      </dgm:t>
    </dgm:pt>
    <dgm:pt modelId="{810618CF-34E5-437A-8D05-F11CD5962AEB}">
      <dgm:prSet phldrT="[Texto]"/>
      <dgm:spPr>
        <a:xfrm>
          <a:off x="2704" y="825560"/>
          <a:ext cx="1055892" cy="633535"/>
        </a:xfrm>
        <a:prstGeom prst="roundRect">
          <a:avLst>
            <a:gd name="adj" fmla="val 10000"/>
          </a:avLst>
        </a:prstGeom>
        <a:solidFill>
          <a:srgbClr val="5B9BD5">
            <a:hueOff val="-450570"/>
            <a:satOff val="-1161"/>
            <a:lumOff val="-78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LUBRICACIÓN DE PASTILLAS</a:t>
          </a:r>
        </a:p>
      </dgm:t>
    </dgm:pt>
    <dgm:pt modelId="{9D43CD75-9F8E-4983-9733-D27EEEC1D0E0}" type="parTrans" cxnId="{C4894759-EE66-44F2-8CDF-356423BAABE3}">
      <dgm:prSet/>
      <dgm:spPr/>
      <dgm:t>
        <a:bodyPr/>
        <a:lstStyle/>
        <a:p>
          <a:endParaRPr lang="es-419"/>
        </a:p>
      </dgm:t>
    </dgm:pt>
    <dgm:pt modelId="{25D50E39-926C-44DA-8952-DBA2091F0D75}" type="sibTrans" cxnId="{C4894759-EE66-44F2-8CDF-356423BAABE3}">
      <dgm:prSet/>
      <dgm:spPr>
        <a:xfrm rot="5400000">
          <a:off x="-174869" y="1330712"/>
          <a:ext cx="784712" cy="95030"/>
        </a:xfrm>
        <a:prstGeom prst="rect">
          <a:avLst/>
        </a:prstGeom>
        <a:solidFill>
          <a:srgbClr val="5B9BD5">
            <a:hueOff val="-482753"/>
            <a:satOff val="-1244"/>
            <a:lumOff val="-840"/>
            <a:alphaOff val="0"/>
          </a:srgbClr>
        </a:solidFill>
        <a:ln>
          <a:noFill/>
        </a:ln>
        <a:effectLst/>
      </dgm:spPr>
      <dgm:t>
        <a:bodyPr/>
        <a:lstStyle/>
        <a:p>
          <a:endParaRPr lang="es-419"/>
        </a:p>
      </dgm:t>
    </dgm:pt>
    <dgm:pt modelId="{19B5B540-FCC6-4338-804E-6C191E9B1469}">
      <dgm:prSet phldrT="[Texto]"/>
      <dgm:spPr>
        <a:xfrm>
          <a:off x="2704" y="1617479"/>
          <a:ext cx="1055892" cy="633535"/>
        </a:xfrm>
        <a:prstGeom prst="roundRect">
          <a:avLst>
            <a:gd name="adj" fmla="val 10000"/>
          </a:avLst>
        </a:prstGeom>
        <a:solidFill>
          <a:srgbClr val="5B9BD5">
            <a:hueOff val="-901139"/>
            <a:satOff val="-2323"/>
            <a:lumOff val="-156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PRENSADO DE PASTILLAS</a:t>
          </a:r>
        </a:p>
      </dgm:t>
    </dgm:pt>
    <dgm:pt modelId="{BD22DE5F-4E41-4D81-A8D2-95CD4967A12C}" type="parTrans" cxnId="{7EEFCD20-7D15-4E88-BC48-967866C94297}">
      <dgm:prSet/>
      <dgm:spPr/>
      <dgm:t>
        <a:bodyPr/>
        <a:lstStyle/>
        <a:p>
          <a:endParaRPr lang="es-419"/>
        </a:p>
      </dgm:t>
    </dgm:pt>
    <dgm:pt modelId="{7195A153-3738-4596-B436-1241294E0C61}" type="sibTrans" cxnId="{7EEFCD20-7D15-4E88-BC48-967866C94297}">
      <dgm:prSet/>
      <dgm:spPr>
        <a:xfrm rot="5400000">
          <a:off x="-174869" y="2122631"/>
          <a:ext cx="784712" cy="95030"/>
        </a:xfrm>
        <a:prstGeom prst="rect">
          <a:avLst/>
        </a:prstGeom>
        <a:solidFill>
          <a:srgbClr val="5B9BD5">
            <a:hueOff val="-965506"/>
            <a:satOff val="-2488"/>
            <a:lumOff val="-1681"/>
            <a:alphaOff val="0"/>
          </a:srgbClr>
        </a:solidFill>
        <a:ln>
          <a:noFill/>
        </a:ln>
        <a:effectLst/>
      </dgm:spPr>
      <dgm:t>
        <a:bodyPr/>
        <a:lstStyle/>
        <a:p>
          <a:endParaRPr lang="es-419"/>
        </a:p>
      </dgm:t>
    </dgm:pt>
    <dgm:pt modelId="{28302532-20EE-469B-B408-1048CF575029}">
      <dgm:prSet phldrT="[Texto]"/>
      <dgm:spPr>
        <a:xfrm>
          <a:off x="2704" y="2409398"/>
          <a:ext cx="1055892" cy="633535"/>
        </a:xfrm>
        <a:prstGeom prst="roundRect">
          <a:avLst>
            <a:gd name="adj" fmla="val 10000"/>
          </a:avLst>
        </a:prstGeom>
        <a:solidFill>
          <a:srgbClr val="5B9BD5">
            <a:hueOff val="-1351709"/>
            <a:satOff val="-3484"/>
            <a:lumOff val="-235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TORNEADO Y MÁQUINADO DE TUBOS</a:t>
          </a:r>
        </a:p>
      </dgm:t>
    </dgm:pt>
    <dgm:pt modelId="{F3FDDE38-D612-47F6-8D90-27033ACA3422}" type="parTrans" cxnId="{EFBA0FE8-8386-439E-BA15-BF0849AD12EA}">
      <dgm:prSet/>
      <dgm:spPr/>
      <dgm:t>
        <a:bodyPr/>
        <a:lstStyle/>
        <a:p>
          <a:endParaRPr lang="es-419"/>
        </a:p>
      </dgm:t>
    </dgm:pt>
    <dgm:pt modelId="{26FB4C27-E774-435C-A7C6-0392EE62D13D}" type="sibTrans" cxnId="{EFBA0FE8-8386-439E-BA15-BF0849AD12EA}">
      <dgm:prSet/>
      <dgm:spPr>
        <a:xfrm>
          <a:off x="221089" y="2518591"/>
          <a:ext cx="1397129" cy="95030"/>
        </a:xfrm>
        <a:prstGeom prst="rect">
          <a:avLst/>
        </a:prstGeom>
        <a:solidFill>
          <a:srgbClr val="5B9BD5">
            <a:hueOff val="-1448259"/>
            <a:satOff val="-3733"/>
            <a:lumOff val="-2521"/>
            <a:alphaOff val="0"/>
          </a:srgbClr>
        </a:solidFill>
        <a:ln>
          <a:noFill/>
        </a:ln>
        <a:effectLst/>
      </dgm:spPr>
      <dgm:t>
        <a:bodyPr/>
        <a:lstStyle/>
        <a:p>
          <a:endParaRPr lang="es-419"/>
        </a:p>
      </dgm:t>
    </dgm:pt>
    <dgm:pt modelId="{0A2AB36D-F8B6-47DF-B529-8DF160FE76F7}">
      <dgm:prSet phldrT="[Texto]"/>
      <dgm:spPr>
        <a:xfrm>
          <a:off x="1407040" y="2409398"/>
          <a:ext cx="1055892" cy="633535"/>
        </a:xfrm>
        <a:prstGeom prst="roundRect">
          <a:avLst>
            <a:gd name="adj" fmla="val 10000"/>
          </a:avLst>
        </a:prstGeom>
        <a:solidFill>
          <a:srgbClr val="5B9BD5">
            <a:hueOff val="-1802278"/>
            <a:satOff val="-4645"/>
            <a:lumOff val="-313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RECOCIDO DE TUBOS EN HORNO</a:t>
          </a:r>
        </a:p>
      </dgm:t>
    </dgm:pt>
    <dgm:pt modelId="{C308259F-F0FF-4959-94DA-A1A0E6BCEA88}" type="parTrans" cxnId="{08991F43-DAE0-43BF-A1C7-5DC6006786EF}">
      <dgm:prSet/>
      <dgm:spPr/>
      <dgm:t>
        <a:bodyPr/>
        <a:lstStyle/>
        <a:p>
          <a:endParaRPr lang="es-419"/>
        </a:p>
      </dgm:t>
    </dgm:pt>
    <dgm:pt modelId="{F59808AD-511E-4E6B-9EB3-DFAFF02CBF62}" type="sibTrans" cxnId="{08991F43-DAE0-43BF-A1C7-5DC6006786EF}">
      <dgm:prSet/>
      <dgm:spPr>
        <a:xfrm rot="16200000">
          <a:off x="1229466" y="2122631"/>
          <a:ext cx="784712" cy="95030"/>
        </a:xfrm>
        <a:prstGeom prst="rect">
          <a:avLst/>
        </a:prstGeom>
        <a:solidFill>
          <a:srgbClr val="5B9BD5">
            <a:hueOff val="-1931012"/>
            <a:satOff val="-4977"/>
            <a:lumOff val="-3361"/>
            <a:alphaOff val="0"/>
          </a:srgbClr>
        </a:solidFill>
        <a:ln>
          <a:noFill/>
        </a:ln>
        <a:effectLst/>
      </dgm:spPr>
      <dgm:t>
        <a:bodyPr/>
        <a:lstStyle/>
        <a:p>
          <a:endParaRPr lang="es-419"/>
        </a:p>
      </dgm:t>
    </dgm:pt>
    <dgm:pt modelId="{55F87194-761B-494B-BAB5-5DB3B1D26920}">
      <dgm:prSet phldrT="[Texto]"/>
      <dgm:spPr>
        <a:xfrm>
          <a:off x="1407040" y="1617479"/>
          <a:ext cx="1055892" cy="633535"/>
        </a:xfrm>
        <a:prstGeom prst="roundRect">
          <a:avLst>
            <a:gd name="adj" fmla="val 10000"/>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PRIMERA CAPA DE BARNIZ</a:t>
          </a:r>
        </a:p>
      </dgm:t>
    </dgm:pt>
    <dgm:pt modelId="{C67EAD2D-B171-492E-99D6-F54AF1B2A38D}" type="parTrans" cxnId="{F7FA38CD-4F3C-4764-AD23-AD5F65328B47}">
      <dgm:prSet/>
      <dgm:spPr/>
      <dgm:t>
        <a:bodyPr/>
        <a:lstStyle/>
        <a:p>
          <a:endParaRPr lang="es-419"/>
        </a:p>
      </dgm:t>
    </dgm:pt>
    <dgm:pt modelId="{E91266EA-108E-4DFE-957B-AC3C6C284C03}" type="sibTrans" cxnId="{F7FA38CD-4F3C-4764-AD23-AD5F65328B47}">
      <dgm:prSet/>
      <dgm:spPr>
        <a:xfrm rot="16200000">
          <a:off x="1229466" y="1330712"/>
          <a:ext cx="784712" cy="95030"/>
        </a:xfrm>
        <a:prstGeom prst="rect">
          <a:avLst/>
        </a:prstGeom>
        <a:solidFill>
          <a:srgbClr val="5B9BD5">
            <a:hueOff val="-2413765"/>
            <a:satOff val="-6221"/>
            <a:lumOff val="-4202"/>
            <a:alphaOff val="0"/>
          </a:srgbClr>
        </a:solidFill>
        <a:ln>
          <a:noFill/>
        </a:ln>
        <a:effectLst/>
      </dgm:spPr>
      <dgm:t>
        <a:bodyPr/>
        <a:lstStyle/>
        <a:p>
          <a:endParaRPr lang="es-419"/>
        </a:p>
      </dgm:t>
    </dgm:pt>
    <dgm:pt modelId="{339FA339-4AFA-46C9-B679-33E4ED7A9F31}">
      <dgm:prSet phldrT="[Texto]"/>
      <dgm:spPr>
        <a:xfrm>
          <a:off x="1407040" y="825560"/>
          <a:ext cx="1055892" cy="633535"/>
        </a:xfrm>
        <a:prstGeom prst="roundRect">
          <a:avLst>
            <a:gd name="adj" fmla="val 10000"/>
          </a:avLst>
        </a:prstGeom>
        <a:solidFill>
          <a:srgbClr val="5B9BD5">
            <a:hueOff val="-2703417"/>
            <a:satOff val="-6968"/>
            <a:lumOff val="-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SECADO DE BARNIZ EN HORNO</a:t>
          </a:r>
        </a:p>
      </dgm:t>
    </dgm:pt>
    <dgm:pt modelId="{9E255D8B-F99B-48BB-9BB6-F8C899E09B3A}" type="parTrans" cxnId="{D527D237-4BBB-4860-A670-7D578E7D3154}">
      <dgm:prSet/>
      <dgm:spPr/>
      <dgm:t>
        <a:bodyPr/>
        <a:lstStyle/>
        <a:p>
          <a:endParaRPr lang="es-419"/>
        </a:p>
      </dgm:t>
    </dgm:pt>
    <dgm:pt modelId="{5FBE3FA2-D792-45B4-9C62-10DD1CF3BEBE}" type="sibTrans" cxnId="{D527D237-4BBB-4860-A670-7D578E7D3154}">
      <dgm:prSet/>
      <dgm:spPr>
        <a:xfrm rot="16200000">
          <a:off x="1229466" y="538793"/>
          <a:ext cx="784712" cy="95030"/>
        </a:xfrm>
        <a:prstGeom prst="rect">
          <a:avLst/>
        </a:prstGeom>
        <a:solidFill>
          <a:srgbClr val="5B9BD5">
            <a:hueOff val="-2896518"/>
            <a:satOff val="-7465"/>
            <a:lumOff val="-5042"/>
            <a:alphaOff val="0"/>
          </a:srgbClr>
        </a:solidFill>
        <a:ln>
          <a:noFill/>
        </a:ln>
        <a:effectLst/>
      </dgm:spPr>
      <dgm:t>
        <a:bodyPr/>
        <a:lstStyle/>
        <a:p>
          <a:endParaRPr lang="es-419"/>
        </a:p>
      </dgm:t>
    </dgm:pt>
    <dgm:pt modelId="{C656B4D3-FC9B-44F8-B19E-D2E5EDE585BB}">
      <dgm:prSet phldrT="[Texto]"/>
      <dgm:spPr>
        <a:xfrm>
          <a:off x="1407040" y="33641"/>
          <a:ext cx="1055892" cy="633535"/>
        </a:xfrm>
        <a:prstGeom prst="roundRect">
          <a:avLst>
            <a:gd name="adj" fmla="val 10000"/>
          </a:avLst>
        </a:prstGeom>
        <a:solidFill>
          <a:srgbClr val="5B9BD5">
            <a:hueOff val="-3153987"/>
            <a:satOff val="-8129"/>
            <a:lumOff val="-549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SEGUNDA CAPA DE BARNIZ</a:t>
          </a:r>
        </a:p>
      </dgm:t>
    </dgm:pt>
    <dgm:pt modelId="{B6D55A54-589E-444A-A486-D08F81156397}" type="parTrans" cxnId="{7DC4A800-A676-423D-8254-9218545CE570}">
      <dgm:prSet/>
      <dgm:spPr/>
      <dgm:t>
        <a:bodyPr/>
        <a:lstStyle/>
        <a:p>
          <a:endParaRPr lang="es-419"/>
        </a:p>
      </dgm:t>
    </dgm:pt>
    <dgm:pt modelId="{B21B9994-CCAB-4690-A41C-D46F0CB7D59E}" type="sibTrans" cxnId="{7DC4A800-A676-423D-8254-9218545CE570}">
      <dgm:prSet/>
      <dgm:spPr>
        <a:xfrm>
          <a:off x="1625426" y="142833"/>
          <a:ext cx="1397129" cy="95030"/>
        </a:xfrm>
        <a:prstGeom prst="rect">
          <a:avLst/>
        </a:prstGeom>
        <a:solidFill>
          <a:srgbClr val="5B9BD5">
            <a:hueOff val="-3379271"/>
            <a:satOff val="-8710"/>
            <a:lumOff val="-5883"/>
            <a:alphaOff val="0"/>
          </a:srgbClr>
        </a:solidFill>
        <a:ln>
          <a:noFill/>
        </a:ln>
        <a:effectLst/>
      </dgm:spPr>
      <dgm:t>
        <a:bodyPr/>
        <a:lstStyle/>
        <a:p>
          <a:endParaRPr lang="es-419"/>
        </a:p>
      </dgm:t>
    </dgm:pt>
    <dgm:pt modelId="{BAD3FCEB-47FA-4C6C-980C-DA1F8F0E7418}">
      <dgm:prSet phldrT="[Texto]"/>
      <dgm:spPr>
        <a:xfrm>
          <a:off x="2811377" y="33641"/>
          <a:ext cx="1055892" cy="633535"/>
        </a:xfrm>
        <a:prstGeom prst="roundRect">
          <a:avLst>
            <a:gd name="adj" fmla="val 10000"/>
          </a:avLst>
        </a:prstGeom>
        <a:solidFill>
          <a:srgbClr val="5B9BD5">
            <a:hueOff val="-3604556"/>
            <a:satOff val="-9290"/>
            <a:lumOff val="-627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SECADO DE BARNIZ EN HORNO</a:t>
          </a:r>
        </a:p>
      </dgm:t>
    </dgm:pt>
    <dgm:pt modelId="{76F6FCEA-798C-41EE-8B69-C5D515CA0AE4}" type="parTrans" cxnId="{37512399-9E19-4D0C-A5E4-61598A5B6DD9}">
      <dgm:prSet/>
      <dgm:spPr/>
      <dgm:t>
        <a:bodyPr/>
        <a:lstStyle/>
        <a:p>
          <a:endParaRPr lang="es-419"/>
        </a:p>
      </dgm:t>
    </dgm:pt>
    <dgm:pt modelId="{BA4DE72D-1314-44EB-8BF0-0739F504C170}" type="sibTrans" cxnId="{37512399-9E19-4D0C-A5E4-61598A5B6DD9}">
      <dgm:prSet/>
      <dgm:spPr>
        <a:xfrm rot="5400000">
          <a:off x="2633803" y="538793"/>
          <a:ext cx="784712" cy="95030"/>
        </a:xfrm>
        <a:prstGeom prst="rect">
          <a:avLst/>
        </a:prstGeom>
        <a:solidFill>
          <a:srgbClr val="5B9BD5">
            <a:hueOff val="-3862025"/>
            <a:satOff val="-9954"/>
            <a:lumOff val="-6723"/>
            <a:alphaOff val="0"/>
          </a:srgbClr>
        </a:solidFill>
        <a:ln>
          <a:noFill/>
        </a:ln>
        <a:effectLst/>
      </dgm:spPr>
      <dgm:t>
        <a:bodyPr/>
        <a:lstStyle/>
        <a:p>
          <a:endParaRPr lang="es-419"/>
        </a:p>
      </dgm:t>
    </dgm:pt>
    <dgm:pt modelId="{08818467-98EB-4445-9E91-A43ACFB81118}">
      <dgm:prSet phldrT="[Texto]"/>
      <dgm:spPr>
        <a:xfrm>
          <a:off x="2811377" y="825560"/>
          <a:ext cx="1055892" cy="633535"/>
        </a:xfrm>
        <a:prstGeom prst="roundRect">
          <a:avLst>
            <a:gd name="adj" fmla="val 10000"/>
          </a:avLst>
        </a:prstGeom>
        <a:solidFill>
          <a:srgbClr val="5B9BD5">
            <a:hueOff val="-4055126"/>
            <a:satOff val="-10451"/>
            <a:lumOff val="-705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ESMALTADO EN EL EXTRERIOR DEL TUBO</a:t>
          </a:r>
        </a:p>
      </dgm:t>
    </dgm:pt>
    <dgm:pt modelId="{C48B7DF0-535E-45B5-A47D-89106E38E428}" type="parTrans" cxnId="{065C5463-F2C3-42C6-89FC-441F4316580C}">
      <dgm:prSet/>
      <dgm:spPr/>
      <dgm:t>
        <a:bodyPr/>
        <a:lstStyle/>
        <a:p>
          <a:endParaRPr lang="es-419"/>
        </a:p>
      </dgm:t>
    </dgm:pt>
    <dgm:pt modelId="{A96A3249-6B2F-4345-991A-9AA5852C818E}" type="sibTrans" cxnId="{065C5463-F2C3-42C6-89FC-441F4316580C}">
      <dgm:prSet/>
      <dgm:spPr>
        <a:xfrm rot="5400000">
          <a:off x="2633803" y="1330712"/>
          <a:ext cx="784712" cy="95030"/>
        </a:xfrm>
        <a:prstGeom prst="rect">
          <a:avLst/>
        </a:prstGeom>
        <a:solidFill>
          <a:srgbClr val="5B9BD5">
            <a:hueOff val="-4344777"/>
            <a:satOff val="-11198"/>
            <a:lumOff val="-7563"/>
            <a:alphaOff val="0"/>
          </a:srgbClr>
        </a:solidFill>
        <a:ln>
          <a:noFill/>
        </a:ln>
        <a:effectLst/>
      </dgm:spPr>
      <dgm:t>
        <a:bodyPr/>
        <a:lstStyle/>
        <a:p>
          <a:endParaRPr lang="es-419"/>
        </a:p>
      </dgm:t>
    </dgm:pt>
    <dgm:pt modelId="{6A5C8A4F-F1FB-4681-A816-C2083F0CF3B8}">
      <dgm:prSet phldrT="[Texto]"/>
      <dgm:spPr>
        <a:xfrm>
          <a:off x="2811377" y="1617479"/>
          <a:ext cx="1055892" cy="633535"/>
        </a:xfrm>
        <a:prstGeom prst="roundRect">
          <a:avLst>
            <a:gd name="adj" fmla="val 10000"/>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SECADO DE ESMALTE EN HORNO</a:t>
          </a:r>
        </a:p>
      </dgm:t>
    </dgm:pt>
    <dgm:pt modelId="{10CA06E9-FA62-4DED-9AC1-0C6B0037D13F}" type="parTrans" cxnId="{C5A6ED4B-7FE2-472B-A9F6-AA986DCEE786}">
      <dgm:prSet/>
      <dgm:spPr/>
      <dgm:t>
        <a:bodyPr/>
        <a:lstStyle/>
        <a:p>
          <a:endParaRPr lang="es-419"/>
        </a:p>
      </dgm:t>
    </dgm:pt>
    <dgm:pt modelId="{56BD29CD-76B0-46F5-AEBF-81EB08BD6584}" type="sibTrans" cxnId="{C5A6ED4B-7FE2-472B-A9F6-AA986DCEE786}">
      <dgm:prSet/>
      <dgm:spPr>
        <a:xfrm rot="5400000">
          <a:off x="2633803" y="2122631"/>
          <a:ext cx="784712" cy="95030"/>
        </a:xfrm>
        <a:prstGeom prst="rect">
          <a:avLst/>
        </a:prstGeom>
        <a:solidFill>
          <a:srgbClr val="5B9BD5">
            <a:hueOff val="-4827531"/>
            <a:satOff val="-12442"/>
            <a:lumOff val="-8404"/>
            <a:alphaOff val="0"/>
          </a:srgbClr>
        </a:solidFill>
        <a:ln>
          <a:noFill/>
        </a:ln>
        <a:effectLst/>
      </dgm:spPr>
      <dgm:t>
        <a:bodyPr/>
        <a:lstStyle/>
        <a:p>
          <a:endParaRPr lang="es-419"/>
        </a:p>
      </dgm:t>
    </dgm:pt>
    <dgm:pt modelId="{F07D91E5-72A5-479F-BAC6-E13FD384AD2B}">
      <dgm:prSet phldrT="[Texto]"/>
      <dgm:spPr>
        <a:xfrm>
          <a:off x="2811377" y="2409398"/>
          <a:ext cx="1055892" cy="633535"/>
        </a:xfrm>
        <a:prstGeom prst="roundRect">
          <a:avLst>
            <a:gd name="adj" fmla="val 10000"/>
          </a:avLst>
        </a:prstGeom>
        <a:solidFill>
          <a:srgbClr val="5B9BD5">
            <a:hueOff val="-4956265"/>
            <a:satOff val="-12774"/>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IMPRESIÓN DE ARTE O LITOGRAFIADO DEL TUBO</a:t>
          </a:r>
        </a:p>
      </dgm:t>
    </dgm:pt>
    <dgm:pt modelId="{3E5D6431-31AE-49A0-8C15-CC8E80B2D3C8}" type="parTrans" cxnId="{4E867808-BE04-42C7-B483-EEB9393C47C2}">
      <dgm:prSet/>
      <dgm:spPr/>
      <dgm:t>
        <a:bodyPr/>
        <a:lstStyle/>
        <a:p>
          <a:endParaRPr lang="es-419"/>
        </a:p>
      </dgm:t>
    </dgm:pt>
    <dgm:pt modelId="{D89C0870-1093-4083-A6FB-0AEE2BB945E7}" type="sibTrans" cxnId="{4E867808-BE04-42C7-B483-EEB9393C47C2}">
      <dgm:prSet/>
      <dgm:spPr>
        <a:xfrm>
          <a:off x="3029762" y="2518591"/>
          <a:ext cx="1397129" cy="95030"/>
        </a:xfrm>
        <a:prstGeom prst="rect">
          <a:avLst/>
        </a:prstGeom>
        <a:solidFill>
          <a:srgbClr val="5B9BD5">
            <a:hueOff val="-5310283"/>
            <a:satOff val="-13686"/>
            <a:lumOff val="-9244"/>
            <a:alphaOff val="0"/>
          </a:srgbClr>
        </a:solidFill>
        <a:ln>
          <a:noFill/>
        </a:ln>
        <a:effectLst/>
      </dgm:spPr>
      <dgm:t>
        <a:bodyPr/>
        <a:lstStyle/>
        <a:p>
          <a:endParaRPr lang="es-419"/>
        </a:p>
      </dgm:t>
    </dgm:pt>
    <dgm:pt modelId="{C8AED6AC-6B96-479F-8607-EBE47720E6D1}">
      <dgm:prSet phldrT="[Texto]"/>
      <dgm:spPr>
        <a:xfrm>
          <a:off x="4215713" y="2409398"/>
          <a:ext cx="1055892" cy="633535"/>
        </a:xfrm>
        <a:prstGeom prst="roundRect">
          <a:avLst>
            <a:gd name="adj" fmla="val 10000"/>
          </a:avLst>
        </a:prstGeom>
        <a:solidFill>
          <a:srgbClr val="5B9BD5">
            <a:hueOff val="-5406834"/>
            <a:satOff val="-13935"/>
            <a:lumOff val="-941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SECADO DE TINTAS EN HORNO</a:t>
          </a:r>
        </a:p>
      </dgm:t>
    </dgm:pt>
    <dgm:pt modelId="{AA9DEB07-E088-4A9E-8556-B2307AAD6FCC}" type="parTrans" cxnId="{11B9C678-25A5-4372-BAEA-779B15140B2B}">
      <dgm:prSet/>
      <dgm:spPr/>
      <dgm:t>
        <a:bodyPr/>
        <a:lstStyle/>
        <a:p>
          <a:endParaRPr lang="es-419"/>
        </a:p>
      </dgm:t>
    </dgm:pt>
    <dgm:pt modelId="{FD98490A-F0C5-42FA-966A-624870806E67}" type="sibTrans" cxnId="{11B9C678-25A5-4372-BAEA-779B15140B2B}">
      <dgm:prSet/>
      <dgm:spPr>
        <a:xfrm rot="16200000">
          <a:off x="4038139" y="2122631"/>
          <a:ext cx="784712" cy="95030"/>
        </a:xfrm>
        <a:prstGeom prst="rect">
          <a:avLst/>
        </a:prstGeom>
        <a:solidFill>
          <a:srgbClr val="5B9BD5">
            <a:hueOff val="-5793037"/>
            <a:satOff val="-14931"/>
            <a:lumOff val="-10084"/>
            <a:alphaOff val="0"/>
          </a:srgbClr>
        </a:solidFill>
        <a:ln>
          <a:noFill/>
        </a:ln>
        <a:effectLst/>
      </dgm:spPr>
      <dgm:t>
        <a:bodyPr/>
        <a:lstStyle/>
        <a:p>
          <a:endParaRPr lang="es-419"/>
        </a:p>
      </dgm:t>
    </dgm:pt>
    <dgm:pt modelId="{60E62379-3916-49B4-9BE2-2682D41C8860}">
      <dgm:prSet phldrT="[Texto]"/>
      <dgm:spPr>
        <a:xfrm>
          <a:off x="4215713" y="1617479"/>
          <a:ext cx="1055892" cy="633535"/>
        </a:xfrm>
        <a:prstGeom prst="roundRect">
          <a:avLst>
            <a:gd name="adj" fmla="val 10000"/>
          </a:avLst>
        </a:prstGeom>
        <a:solidFill>
          <a:srgbClr val="5B9BD5">
            <a:hueOff val="-5857404"/>
            <a:satOff val="-15096"/>
            <a:lumOff val="-1019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COLOCACIÓN DE TAPA</a:t>
          </a:r>
        </a:p>
      </dgm:t>
    </dgm:pt>
    <dgm:pt modelId="{15DE4435-F40C-449E-81DB-3A9C6610C6AE}" type="parTrans" cxnId="{932477BE-C0EB-46DF-84FF-F4384A327AD5}">
      <dgm:prSet/>
      <dgm:spPr/>
      <dgm:t>
        <a:bodyPr/>
        <a:lstStyle/>
        <a:p>
          <a:endParaRPr lang="es-419"/>
        </a:p>
      </dgm:t>
    </dgm:pt>
    <dgm:pt modelId="{F1CD3250-7654-469D-BDC9-2BCFE7FA76E1}" type="sibTrans" cxnId="{932477BE-C0EB-46DF-84FF-F4384A327AD5}">
      <dgm:prSet/>
      <dgm:spPr>
        <a:xfrm rot="16200000">
          <a:off x="4038139" y="1330712"/>
          <a:ext cx="784712" cy="95030"/>
        </a:xfrm>
        <a:prstGeom prst="rect">
          <a:avLst/>
        </a:prstGeom>
        <a:solidFill>
          <a:srgbClr val="5B9BD5">
            <a:hueOff val="-6275789"/>
            <a:satOff val="-16175"/>
            <a:lumOff val="-10925"/>
            <a:alphaOff val="0"/>
          </a:srgbClr>
        </a:solidFill>
        <a:ln>
          <a:noFill/>
        </a:ln>
        <a:effectLst/>
      </dgm:spPr>
      <dgm:t>
        <a:bodyPr/>
        <a:lstStyle/>
        <a:p>
          <a:endParaRPr lang="es-419"/>
        </a:p>
      </dgm:t>
    </dgm:pt>
    <dgm:pt modelId="{DA44C680-B3C4-4A57-A2A6-49DE191B2EDF}">
      <dgm:prSet phldrT="[Texto]"/>
      <dgm:spPr>
        <a:xfrm>
          <a:off x="4215713" y="825560"/>
          <a:ext cx="1055892" cy="633535"/>
        </a:xfrm>
        <a:prstGeom prst="roundRect">
          <a:avLst>
            <a:gd name="adj" fmla="val 10000"/>
          </a:avLst>
        </a:prstGeom>
        <a:solidFill>
          <a:srgbClr val="5B9BD5">
            <a:hueOff val="-6307973"/>
            <a:satOff val="-16258"/>
            <a:lumOff val="-1098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COMPROBACIÓN NEUMATICA DEL TUBO</a:t>
          </a:r>
        </a:p>
      </dgm:t>
    </dgm:pt>
    <dgm:pt modelId="{1480C5B7-EAC5-40A9-8F99-A2193B65DC13}" type="parTrans" cxnId="{71E160FA-CE1F-46E2-963E-F2E1D95D0F49}">
      <dgm:prSet/>
      <dgm:spPr/>
      <dgm:t>
        <a:bodyPr/>
        <a:lstStyle/>
        <a:p>
          <a:endParaRPr lang="es-419"/>
        </a:p>
      </dgm:t>
    </dgm:pt>
    <dgm:pt modelId="{11FCEFDD-0B73-45DC-ADA8-B76A332AD1EF}" type="sibTrans" cxnId="{71E160FA-CE1F-46E2-963E-F2E1D95D0F49}">
      <dgm:prSet/>
      <dgm:spPr>
        <a:xfrm rot="16200000">
          <a:off x="4038139" y="538793"/>
          <a:ext cx="784712" cy="95030"/>
        </a:xfrm>
        <a:prstGeom prst="rect">
          <a:avLst/>
        </a:prstGeom>
        <a:solidFill>
          <a:srgbClr val="5B9BD5">
            <a:hueOff val="-6758543"/>
            <a:satOff val="-17419"/>
            <a:lumOff val="-11765"/>
            <a:alphaOff val="0"/>
          </a:srgbClr>
        </a:solidFill>
        <a:ln>
          <a:noFill/>
        </a:ln>
        <a:effectLst/>
      </dgm:spPr>
      <dgm:t>
        <a:bodyPr/>
        <a:lstStyle/>
        <a:p>
          <a:endParaRPr lang="es-419"/>
        </a:p>
      </dgm:t>
    </dgm:pt>
    <dgm:pt modelId="{48EEEDF5-0D4F-43AD-A8E7-D7D7F76637FB}">
      <dgm:prSet phldrT="[Texto]"/>
      <dgm:spPr>
        <a:xfrm>
          <a:off x="4215713" y="33641"/>
          <a:ext cx="1055892" cy="633535"/>
        </a:xfrm>
        <a:prstGeom prst="roundRect">
          <a:avLst>
            <a:gd name="adj" fmla="val 1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COLOCACIÓN DE LIGERA CAPA DE GOMA EN LA BASE DEL TUBO</a:t>
          </a:r>
        </a:p>
      </dgm:t>
    </dgm:pt>
    <dgm:pt modelId="{AB2DC6AB-F7D0-4E1B-BD17-42C01F24D9A7}" type="parTrans" cxnId="{13D3F363-87FF-4F15-AA53-20F0DCD83739}">
      <dgm:prSet/>
      <dgm:spPr/>
      <dgm:t>
        <a:bodyPr/>
        <a:lstStyle/>
        <a:p>
          <a:endParaRPr lang="es-419"/>
        </a:p>
      </dgm:t>
    </dgm:pt>
    <dgm:pt modelId="{48ABA331-B032-473C-9661-ED6840CE08A9}" type="sibTrans" cxnId="{13D3F363-87FF-4F15-AA53-20F0DCD83739}">
      <dgm:prSet/>
      <dgm:spPr/>
      <dgm:t>
        <a:bodyPr/>
        <a:lstStyle/>
        <a:p>
          <a:endParaRPr lang="es-419"/>
        </a:p>
      </dgm:t>
    </dgm:pt>
    <dgm:pt modelId="{347BF479-1B62-4C15-BF79-50F315CEA199}" type="pres">
      <dgm:prSet presAssocID="{10D0EF3E-8F8C-47AA-B758-51E0693E0A12}" presName="Name0" presStyleCnt="0">
        <dgm:presLayoutVars>
          <dgm:dir/>
          <dgm:resizeHandles/>
        </dgm:presLayoutVars>
      </dgm:prSet>
      <dgm:spPr/>
    </dgm:pt>
    <dgm:pt modelId="{F2DFD809-D17B-4541-A894-55A7B71A05E0}" type="pres">
      <dgm:prSet presAssocID="{C1B14263-308F-414D-AFD6-0B072DF56B49}" presName="compNode" presStyleCnt="0"/>
      <dgm:spPr/>
    </dgm:pt>
    <dgm:pt modelId="{36B7CC5D-A62B-478F-92CB-3E8D836BFD9E}" type="pres">
      <dgm:prSet presAssocID="{C1B14263-308F-414D-AFD6-0B072DF56B49}" presName="dummyConnPt" presStyleCnt="0"/>
      <dgm:spPr/>
    </dgm:pt>
    <dgm:pt modelId="{0D3B327B-53FB-4D8F-A9AB-BEF7BD4E3033}" type="pres">
      <dgm:prSet presAssocID="{C1B14263-308F-414D-AFD6-0B072DF56B49}" presName="node" presStyleLbl="node1" presStyleIdx="0" presStyleCnt="16">
        <dgm:presLayoutVars>
          <dgm:bulletEnabled val="1"/>
        </dgm:presLayoutVars>
      </dgm:prSet>
      <dgm:spPr/>
    </dgm:pt>
    <dgm:pt modelId="{A26E037A-69F1-490A-BEB7-53648788E488}" type="pres">
      <dgm:prSet presAssocID="{3E96DAB1-1D0E-413C-A5C5-F31FAA543C37}" presName="sibTrans" presStyleLbl="bgSibTrans2D1" presStyleIdx="0" presStyleCnt="15"/>
      <dgm:spPr/>
    </dgm:pt>
    <dgm:pt modelId="{23B2B801-1B45-473D-AB2F-208D460A18C6}" type="pres">
      <dgm:prSet presAssocID="{810618CF-34E5-437A-8D05-F11CD5962AEB}" presName="compNode" presStyleCnt="0"/>
      <dgm:spPr/>
    </dgm:pt>
    <dgm:pt modelId="{C34DB4E1-4FC8-4A53-95D6-55DFCEE04E26}" type="pres">
      <dgm:prSet presAssocID="{810618CF-34E5-437A-8D05-F11CD5962AEB}" presName="dummyConnPt" presStyleCnt="0"/>
      <dgm:spPr/>
    </dgm:pt>
    <dgm:pt modelId="{8556398D-921A-45FC-9CC1-576E07F0AC71}" type="pres">
      <dgm:prSet presAssocID="{810618CF-34E5-437A-8D05-F11CD5962AEB}" presName="node" presStyleLbl="node1" presStyleIdx="1" presStyleCnt="16">
        <dgm:presLayoutVars>
          <dgm:bulletEnabled val="1"/>
        </dgm:presLayoutVars>
      </dgm:prSet>
      <dgm:spPr/>
    </dgm:pt>
    <dgm:pt modelId="{1A5C8D94-0BCB-43F2-8724-807DBA241CD0}" type="pres">
      <dgm:prSet presAssocID="{25D50E39-926C-44DA-8952-DBA2091F0D75}" presName="sibTrans" presStyleLbl="bgSibTrans2D1" presStyleIdx="1" presStyleCnt="15"/>
      <dgm:spPr/>
    </dgm:pt>
    <dgm:pt modelId="{88C86FA6-D137-41C4-B8AD-19CD56BAB307}" type="pres">
      <dgm:prSet presAssocID="{19B5B540-FCC6-4338-804E-6C191E9B1469}" presName="compNode" presStyleCnt="0"/>
      <dgm:spPr/>
    </dgm:pt>
    <dgm:pt modelId="{EAA20C00-5887-44BA-9AC3-F080B5850331}" type="pres">
      <dgm:prSet presAssocID="{19B5B540-FCC6-4338-804E-6C191E9B1469}" presName="dummyConnPt" presStyleCnt="0"/>
      <dgm:spPr/>
    </dgm:pt>
    <dgm:pt modelId="{79FFCCE5-B7D1-465F-904E-AA675CE668C9}" type="pres">
      <dgm:prSet presAssocID="{19B5B540-FCC6-4338-804E-6C191E9B1469}" presName="node" presStyleLbl="node1" presStyleIdx="2" presStyleCnt="16">
        <dgm:presLayoutVars>
          <dgm:bulletEnabled val="1"/>
        </dgm:presLayoutVars>
      </dgm:prSet>
      <dgm:spPr/>
    </dgm:pt>
    <dgm:pt modelId="{C130F1DD-F24B-4FB2-91F8-78B8584253B0}" type="pres">
      <dgm:prSet presAssocID="{7195A153-3738-4596-B436-1241294E0C61}" presName="sibTrans" presStyleLbl="bgSibTrans2D1" presStyleIdx="2" presStyleCnt="15"/>
      <dgm:spPr/>
    </dgm:pt>
    <dgm:pt modelId="{9CC63D07-04E0-410A-8DB6-FF9324F9E91C}" type="pres">
      <dgm:prSet presAssocID="{28302532-20EE-469B-B408-1048CF575029}" presName="compNode" presStyleCnt="0"/>
      <dgm:spPr/>
    </dgm:pt>
    <dgm:pt modelId="{7B71DC67-6A5E-42C9-A3DC-5BFD20729A68}" type="pres">
      <dgm:prSet presAssocID="{28302532-20EE-469B-B408-1048CF575029}" presName="dummyConnPt" presStyleCnt="0"/>
      <dgm:spPr/>
    </dgm:pt>
    <dgm:pt modelId="{D6896FC3-B6B1-4E9D-AE30-FC628F27CACA}" type="pres">
      <dgm:prSet presAssocID="{28302532-20EE-469B-B408-1048CF575029}" presName="node" presStyleLbl="node1" presStyleIdx="3" presStyleCnt="16">
        <dgm:presLayoutVars>
          <dgm:bulletEnabled val="1"/>
        </dgm:presLayoutVars>
      </dgm:prSet>
      <dgm:spPr/>
    </dgm:pt>
    <dgm:pt modelId="{4AB0C603-3DE7-48A1-BD0D-03A7C430B6CE}" type="pres">
      <dgm:prSet presAssocID="{26FB4C27-E774-435C-A7C6-0392EE62D13D}" presName="sibTrans" presStyleLbl="bgSibTrans2D1" presStyleIdx="3" presStyleCnt="15"/>
      <dgm:spPr/>
    </dgm:pt>
    <dgm:pt modelId="{D1C9B52F-BEFD-4847-9567-F7C3F2F9B53D}" type="pres">
      <dgm:prSet presAssocID="{0A2AB36D-F8B6-47DF-B529-8DF160FE76F7}" presName="compNode" presStyleCnt="0"/>
      <dgm:spPr/>
    </dgm:pt>
    <dgm:pt modelId="{0DF28275-4FEA-4ACE-A8BC-7AF5F7405781}" type="pres">
      <dgm:prSet presAssocID="{0A2AB36D-F8B6-47DF-B529-8DF160FE76F7}" presName="dummyConnPt" presStyleCnt="0"/>
      <dgm:spPr/>
    </dgm:pt>
    <dgm:pt modelId="{853B6E4C-0BA0-4710-A68B-D0C68BDE3D50}" type="pres">
      <dgm:prSet presAssocID="{0A2AB36D-F8B6-47DF-B529-8DF160FE76F7}" presName="node" presStyleLbl="node1" presStyleIdx="4" presStyleCnt="16">
        <dgm:presLayoutVars>
          <dgm:bulletEnabled val="1"/>
        </dgm:presLayoutVars>
      </dgm:prSet>
      <dgm:spPr/>
    </dgm:pt>
    <dgm:pt modelId="{A8A7D443-88A1-41B3-8A66-7D4751FE8DC8}" type="pres">
      <dgm:prSet presAssocID="{F59808AD-511E-4E6B-9EB3-DFAFF02CBF62}" presName="sibTrans" presStyleLbl="bgSibTrans2D1" presStyleIdx="4" presStyleCnt="15"/>
      <dgm:spPr/>
    </dgm:pt>
    <dgm:pt modelId="{EA4CB204-9919-4A96-AD64-169856383D69}" type="pres">
      <dgm:prSet presAssocID="{55F87194-761B-494B-BAB5-5DB3B1D26920}" presName="compNode" presStyleCnt="0"/>
      <dgm:spPr/>
    </dgm:pt>
    <dgm:pt modelId="{33A1A7B6-C92D-4494-8EF0-F02AE4B24EDF}" type="pres">
      <dgm:prSet presAssocID="{55F87194-761B-494B-BAB5-5DB3B1D26920}" presName="dummyConnPt" presStyleCnt="0"/>
      <dgm:spPr/>
    </dgm:pt>
    <dgm:pt modelId="{234F3C29-3718-41EE-B011-514E843E0F47}" type="pres">
      <dgm:prSet presAssocID="{55F87194-761B-494B-BAB5-5DB3B1D26920}" presName="node" presStyleLbl="node1" presStyleIdx="5" presStyleCnt="16">
        <dgm:presLayoutVars>
          <dgm:bulletEnabled val="1"/>
        </dgm:presLayoutVars>
      </dgm:prSet>
      <dgm:spPr/>
    </dgm:pt>
    <dgm:pt modelId="{149C07FB-7214-457B-9B51-EC33CA3DE481}" type="pres">
      <dgm:prSet presAssocID="{E91266EA-108E-4DFE-957B-AC3C6C284C03}" presName="sibTrans" presStyleLbl="bgSibTrans2D1" presStyleIdx="5" presStyleCnt="15"/>
      <dgm:spPr/>
    </dgm:pt>
    <dgm:pt modelId="{F981E105-6116-4CE1-8F57-FF59336341A4}" type="pres">
      <dgm:prSet presAssocID="{339FA339-4AFA-46C9-B679-33E4ED7A9F31}" presName="compNode" presStyleCnt="0"/>
      <dgm:spPr/>
    </dgm:pt>
    <dgm:pt modelId="{D3BE8149-293A-4096-B301-7B3C0112D333}" type="pres">
      <dgm:prSet presAssocID="{339FA339-4AFA-46C9-B679-33E4ED7A9F31}" presName="dummyConnPt" presStyleCnt="0"/>
      <dgm:spPr/>
    </dgm:pt>
    <dgm:pt modelId="{B4984DF0-C3CF-4840-9E3D-AC2EB79DCF4F}" type="pres">
      <dgm:prSet presAssocID="{339FA339-4AFA-46C9-B679-33E4ED7A9F31}" presName="node" presStyleLbl="node1" presStyleIdx="6" presStyleCnt="16">
        <dgm:presLayoutVars>
          <dgm:bulletEnabled val="1"/>
        </dgm:presLayoutVars>
      </dgm:prSet>
      <dgm:spPr/>
    </dgm:pt>
    <dgm:pt modelId="{D7EB138C-5774-4948-9AEB-4F3AAEBAFFBE}" type="pres">
      <dgm:prSet presAssocID="{5FBE3FA2-D792-45B4-9C62-10DD1CF3BEBE}" presName="sibTrans" presStyleLbl="bgSibTrans2D1" presStyleIdx="6" presStyleCnt="15"/>
      <dgm:spPr/>
    </dgm:pt>
    <dgm:pt modelId="{496AAC3F-F31C-40C3-AE80-8264B001359A}" type="pres">
      <dgm:prSet presAssocID="{C656B4D3-FC9B-44F8-B19E-D2E5EDE585BB}" presName="compNode" presStyleCnt="0"/>
      <dgm:spPr/>
    </dgm:pt>
    <dgm:pt modelId="{BC5D3F9F-724D-4EE8-A7C4-6F1B165614D5}" type="pres">
      <dgm:prSet presAssocID="{C656B4D3-FC9B-44F8-B19E-D2E5EDE585BB}" presName="dummyConnPt" presStyleCnt="0"/>
      <dgm:spPr/>
    </dgm:pt>
    <dgm:pt modelId="{22B3F652-E9F9-44BF-BCFB-6BA6FFA4AF09}" type="pres">
      <dgm:prSet presAssocID="{C656B4D3-FC9B-44F8-B19E-D2E5EDE585BB}" presName="node" presStyleLbl="node1" presStyleIdx="7" presStyleCnt="16">
        <dgm:presLayoutVars>
          <dgm:bulletEnabled val="1"/>
        </dgm:presLayoutVars>
      </dgm:prSet>
      <dgm:spPr/>
    </dgm:pt>
    <dgm:pt modelId="{45090FB7-10AA-47EB-B57A-D8A557380B4C}" type="pres">
      <dgm:prSet presAssocID="{B21B9994-CCAB-4690-A41C-D46F0CB7D59E}" presName="sibTrans" presStyleLbl="bgSibTrans2D1" presStyleIdx="7" presStyleCnt="15"/>
      <dgm:spPr/>
    </dgm:pt>
    <dgm:pt modelId="{FF92C0D3-CE2A-4DFD-9AD7-62BDE60FC240}" type="pres">
      <dgm:prSet presAssocID="{BAD3FCEB-47FA-4C6C-980C-DA1F8F0E7418}" presName="compNode" presStyleCnt="0"/>
      <dgm:spPr/>
    </dgm:pt>
    <dgm:pt modelId="{0269327B-86A0-4DE5-BACB-E9C4AA24177D}" type="pres">
      <dgm:prSet presAssocID="{BAD3FCEB-47FA-4C6C-980C-DA1F8F0E7418}" presName="dummyConnPt" presStyleCnt="0"/>
      <dgm:spPr/>
    </dgm:pt>
    <dgm:pt modelId="{09BFCE90-E326-4CEA-8195-035A13E707CF}" type="pres">
      <dgm:prSet presAssocID="{BAD3FCEB-47FA-4C6C-980C-DA1F8F0E7418}" presName="node" presStyleLbl="node1" presStyleIdx="8" presStyleCnt="16">
        <dgm:presLayoutVars>
          <dgm:bulletEnabled val="1"/>
        </dgm:presLayoutVars>
      </dgm:prSet>
      <dgm:spPr/>
    </dgm:pt>
    <dgm:pt modelId="{20329ED0-12F0-4D4E-AB9A-68AFBE61EB59}" type="pres">
      <dgm:prSet presAssocID="{BA4DE72D-1314-44EB-8BF0-0739F504C170}" presName="sibTrans" presStyleLbl="bgSibTrans2D1" presStyleIdx="8" presStyleCnt="15"/>
      <dgm:spPr/>
    </dgm:pt>
    <dgm:pt modelId="{2AB44D20-DBEE-4023-9C45-4F354D700E8E}" type="pres">
      <dgm:prSet presAssocID="{08818467-98EB-4445-9E91-A43ACFB81118}" presName="compNode" presStyleCnt="0"/>
      <dgm:spPr/>
    </dgm:pt>
    <dgm:pt modelId="{3BE33A64-C0D6-4547-93C5-F811157D4922}" type="pres">
      <dgm:prSet presAssocID="{08818467-98EB-4445-9E91-A43ACFB81118}" presName="dummyConnPt" presStyleCnt="0"/>
      <dgm:spPr/>
    </dgm:pt>
    <dgm:pt modelId="{87531820-3F61-4A94-94B8-7D4BBD16DDA8}" type="pres">
      <dgm:prSet presAssocID="{08818467-98EB-4445-9E91-A43ACFB81118}" presName="node" presStyleLbl="node1" presStyleIdx="9" presStyleCnt="16">
        <dgm:presLayoutVars>
          <dgm:bulletEnabled val="1"/>
        </dgm:presLayoutVars>
      </dgm:prSet>
      <dgm:spPr/>
    </dgm:pt>
    <dgm:pt modelId="{00026944-FD91-4BAD-AC92-C33B59E44F8F}" type="pres">
      <dgm:prSet presAssocID="{A96A3249-6B2F-4345-991A-9AA5852C818E}" presName="sibTrans" presStyleLbl="bgSibTrans2D1" presStyleIdx="9" presStyleCnt="15"/>
      <dgm:spPr/>
    </dgm:pt>
    <dgm:pt modelId="{E80AEBC3-715D-4D51-B8AF-FF7CCF586605}" type="pres">
      <dgm:prSet presAssocID="{6A5C8A4F-F1FB-4681-A816-C2083F0CF3B8}" presName="compNode" presStyleCnt="0"/>
      <dgm:spPr/>
    </dgm:pt>
    <dgm:pt modelId="{AA755E26-D2EE-4F9B-A45F-A3B58DD7D6F5}" type="pres">
      <dgm:prSet presAssocID="{6A5C8A4F-F1FB-4681-A816-C2083F0CF3B8}" presName="dummyConnPt" presStyleCnt="0"/>
      <dgm:spPr/>
    </dgm:pt>
    <dgm:pt modelId="{CF2CA36D-3C1C-47DA-9EF1-52525F7B1D88}" type="pres">
      <dgm:prSet presAssocID="{6A5C8A4F-F1FB-4681-A816-C2083F0CF3B8}" presName="node" presStyleLbl="node1" presStyleIdx="10" presStyleCnt="16">
        <dgm:presLayoutVars>
          <dgm:bulletEnabled val="1"/>
        </dgm:presLayoutVars>
      </dgm:prSet>
      <dgm:spPr/>
    </dgm:pt>
    <dgm:pt modelId="{D2E6596E-1D82-4388-ABC9-D88861E3E531}" type="pres">
      <dgm:prSet presAssocID="{56BD29CD-76B0-46F5-AEBF-81EB08BD6584}" presName="sibTrans" presStyleLbl="bgSibTrans2D1" presStyleIdx="10" presStyleCnt="15"/>
      <dgm:spPr/>
    </dgm:pt>
    <dgm:pt modelId="{7674DF62-856A-41A9-A52A-A925F43341EB}" type="pres">
      <dgm:prSet presAssocID="{F07D91E5-72A5-479F-BAC6-E13FD384AD2B}" presName="compNode" presStyleCnt="0"/>
      <dgm:spPr/>
    </dgm:pt>
    <dgm:pt modelId="{96A65153-7AA6-4967-BA9C-1AC5ED601EFF}" type="pres">
      <dgm:prSet presAssocID="{F07D91E5-72A5-479F-BAC6-E13FD384AD2B}" presName="dummyConnPt" presStyleCnt="0"/>
      <dgm:spPr/>
    </dgm:pt>
    <dgm:pt modelId="{3FB2CC8D-1E19-45F2-80ED-4B6207C9D22C}" type="pres">
      <dgm:prSet presAssocID="{F07D91E5-72A5-479F-BAC6-E13FD384AD2B}" presName="node" presStyleLbl="node1" presStyleIdx="11" presStyleCnt="16">
        <dgm:presLayoutVars>
          <dgm:bulletEnabled val="1"/>
        </dgm:presLayoutVars>
      </dgm:prSet>
      <dgm:spPr/>
    </dgm:pt>
    <dgm:pt modelId="{1473470B-AD9F-4A49-A773-7DE5505A2988}" type="pres">
      <dgm:prSet presAssocID="{D89C0870-1093-4083-A6FB-0AEE2BB945E7}" presName="sibTrans" presStyleLbl="bgSibTrans2D1" presStyleIdx="11" presStyleCnt="15"/>
      <dgm:spPr/>
    </dgm:pt>
    <dgm:pt modelId="{3CA8A9DE-EA36-4549-A6C4-C0083930A814}" type="pres">
      <dgm:prSet presAssocID="{C8AED6AC-6B96-479F-8607-EBE47720E6D1}" presName="compNode" presStyleCnt="0"/>
      <dgm:spPr/>
    </dgm:pt>
    <dgm:pt modelId="{BD327351-AEAE-457D-AB8B-D8B156ADE8C3}" type="pres">
      <dgm:prSet presAssocID="{C8AED6AC-6B96-479F-8607-EBE47720E6D1}" presName="dummyConnPt" presStyleCnt="0"/>
      <dgm:spPr/>
    </dgm:pt>
    <dgm:pt modelId="{BF0DE444-0488-4DDE-983B-4E2C6D3A8831}" type="pres">
      <dgm:prSet presAssocID="{C8AED6AC-6B96-479F-8607-EBE47720E6D1}" presName="node" presStyleLbl="node1" presStyleIdx="12" presStyleCnt="16">
        <dgm:presLayoutVars>
          <dgm:bulletEnabled val="1"/>
        </dgm:presLayoutVars>
      </dgm:prSet>
      <dgm:spPr/>
    </dgm:pt>
    <dgm:pt modelId="{0E925B01-47A9-4241-801F-B845D5C8CD81}" type="pres">
      <dgm:prSet presAssocID="{FD98490A-F0C5-42FA-966A-624870806E67}" presName="sibTrans" presStyleLbl="bgSibTrans2D1" presStyleIdx="12" presStyleCnt="15"/>
      <dgm:spPr/>
    </dgm:pt>
    <dgm:pt modelId="{EAD7B1E2-13FA-491B-9007-291C0211F943}" type="pres">
      <dgm:prSet presAssocID="{60E62379-3916-49B4-9BE2-2682D41C8860}" presName="compNode" presStyleCnt="0"/>
      <dgm:spPr/>
    </dgm:pt>
    <dgm:pt modelId="{CB6B8BF6-79DB-40D4-9119-D3FCCF2224C1}" type="pres">
      <dgm:prSet presAssocID="{60E62379-3916-49B4-9BE2-2682D41C8860}" presName="dummyConnPt" presStyleCnt="0"/>
      <dgm:spPr/>
    </dgm:pt>
    <dgm:pt modelId="{396777AA-4E61-4AD2-A90F-C00B29A6460F}" type="pres">
      <dgm:prSet presAssocID="{60E62379-3916-49B4-9BE2-2682D41C8860}" presName="node" presStyleLbl="node1" presStyleIdx="13" presStyleCnt="16">
        <dgm:presLayoutVars>
          <dgm:bulletEnabled val="1"/>
        </dgm:presLayoutVars>
      </dgm:prSet>
      <dgm:spPr/>
    </dgm:pt>
    <dgm:pt modelId="{41E89C49-3DD9-47BA-BADC-4D4B5953A19A}" type="pres">
      <dgm:prSet presAssocID="{F1CD3250-7654-469D-BDC9-2BCFE7FA76E1}" presName="sibTrans" presStyleLbl="bgSibTrans2D1" presStyleIdx="13" presStyleCnt="15"/>
      <dgm:spPr/>
    </dgm:pt>
    <dgm:pt modelId="{5D7E1ACB-4782-4080-8CC4-A69D67E64B6A}" type="pres">
      <dgm:prSet presAssocID="{DA44C680-B3C4-4A57-A2A6-49DE191B2EDF}" presName="compNode" presStyleCnt="0"/>
      <dgm:spPr/>
    </dgm:pt>
    <dgm:pt modelId="{0ED5C701-6879-4675-97B7-D9D4ACB57B68}" type="pres">
      <dgm:prSet presAssocID="{DA44C680-B3C4-4A57-A2A6-49DE191B2EDF}" presName="dummyConnPt" presStyleCnt="0"/>
      <dgm:spPr/>
    </dgm:pt>
    <dgm:pt modelId="{011FE303-C1B2-427C-A40D-79EF014CAEE2}" type="pres">
      <dgm:prSet presAssocID="{DA44C680-B3C4-4A57-A2A6-49DE191B2EDF}" presName="node" presStyleLbl="node1" presStyleIdx="14" presStyleCnt="16">
        <dgm:presLayoutVars>
          <dgm:bulletEnabled val="1"/>
        </dgm:presLayoutVars>
      </dgm:prSet>
      <dgm:spPr/>
    </dgm:pt>
    <dgm:pt modelId="{C9886C0E-AC1E-4754-B302-F1BE6D316303}" type="pres">
      <dgm:prSet presAssocID="{11FCEFDD-0B73-45DC-ADA8-B76A332AD1EF}" presName="sibTrans" presStyleLbl="bgSibTrans2D1" presStyleIdx="14" presStyleCnt="15"/>
      <dgm:spPr/>
    </dgm:pt>
    <dgm:pt modelId="{9B846A5B-FB3A-401F-A1CF-768C7C62BFC8}" type="pres">
      <dgm:prSet presAssocID="{48EEEDF5-0D4F-43AD-A8E7-D7D7F76637FB}" presName="compNode" presStyleCnt="0"/>
      <dgm:spPr/>
    </dgm:pt>
    <dgm:pt modelId="{8F34F879-C48F-4471-BED3-E7CB1E74D2B3}" type="pres">
      <dgm:prSet presAssocID="{48EEEDF5-0D4F-43AD-A8E7-D7D7F76637FB}" presName="dummyConnPt" presStyleCnt="0"/>
      <dgm:spPr/>
    </dgm:pt>
    <dgm:pt modelId="{0FBAFC2D-4906-49C1-81B8-12A39AD9DAC5}" type="pres">
      <dgm:prSet presAssocID="{48EEEDF5-0D4F-43AD-A8E7-D7D7F76637FB}" presName="node" presStyleLbl="node1" presStyleIdx="15" presStyleCnt="16">
        <dgm:presLayoutVars>
          <dgm:bulletEnabled val="1"/>
        </dgm:presLayoutVars>
      </dgm:prSet>
      <dgm:spPr/>
    </dgm:pt>
  </dgm:ptLst>
  <dgm:cxnLst>
    <dgm:cxn modelId="{7DC4A800-A676-423D-8254-9218545CE570}" srcId="{10D0EF3E-8F8C-47AA-B758-51E0693E0A12}" destId="{C656B4D3-FC9B-44F8-B19E-D2E5EDE585BB}" srcOrd="7" destOrd="0" parTransId="{B6D55A54-589E-444A-A486-D08F81156397}" sibTransId="{B21B9994-CCAB-4690-A41C-D46F0CB7D59E}"/>
    <dgm:cxn modelId="{4E867808-BE04-42C7-B483-EEB9393C47C2}" srcId="{10D0EF3E-8F8C-47AA-B758-51E0693E0A12}" destId="{F07D91E5-72A5-479F-BAC6-E13FD384AD2B}" srcOrd="11" destOrd="0" parTransId="{3E5D6431-31AE-49A0-8C15-CC8E80B2D3C8}" sibTransId="{D89C0870-1093-4083-A6FB-0AEE2BB945E7}"/>
    <dgm:cxn modelId="{2F8D7F0B-7825-43B4-83E1-D4A748B1848B}" type="presOf" srcId="{5FBE3FA2-D792-45B4-9C62-10DD1CF3BEBE}" destId="{D7EB138C-5774-4948-9AEB-4F3AAEBAFFBE}" srcOrd="0" destOrd="0" presId="urn:microsoft.com/office/officeart/2005/8/layout/bProcess4"/>
    <dgm:cxn modelId="{D597D112-A55F-4588-ADD1-51C14ECA3D28}" type="presOf" srcId="{11FCEFDD-0B73-45DC-ADA8-B76A332AD1EF}" destId="{C9886C0E-AC1E-4754-B302-F1BE6D316303}" srcOrd="0" destOrd="0" presId="urn:microsoft.com/office/officeart/2005/8/layout/bProcess4"/>
    <dgm:cxn modelId="{8232141D-AC91-4CB4-9643-4A4C185ABD42}" type="presOf" srcId="{E91266EA-108E-4DFE-957B-AC3C6C284C03}" destId="{149C07FB-7214-457B-9B51-EC33CA3DE481}" srcOrd="0" destOrd="0" presId="urn:microsoft.com/office/officeart/2005/8/layout/bProcess4"/>
    <dgm:cxn modelId="{E2FAD71E-BFF7-4C73-8ACA-1BE99BE20551}" type="presOf" srcId="{DA44C680-B3C4-4A57-A2A6-49DE191B2EDF}" destId="{011FE303-C1B2-427C-A40D-79EF014CAEE2}" srcOrd="0" destOrd="0" presId="urn:microsoft.com/office/officeart/2005/8/layout/bProcess4"/>
    <dgm:cxn modelId="{7EEFCD20-7D15-4E88-BC48-967866C94297}" srcId="{10D0EF3E-8F8C-47AA-B758-51E0693E0A12}" destId="{19B5B540-FCC6-4338-804E-6C191E9B1469}" srcOrd="2" destOrd="0" parTransId="{BD22DE5F-4E41-4D81-A8D2-95CD4967A12C}" sibTransId="{7195A153-3738-4596-B436-1241294E0C61}"/>
    <dgm:cxn modelId="{C1DF072A-A438-4911-9F07-E84E40D1BFE1}" type="presOf" srcId="{56BD29CD-76B0-46F5-AEBF-81EB08BD6584}" destId="{D2E6596E-1D82-4388-ABC9-D88861E3E531}" srcOrd="0" destOrd="0" presId="urn:microsoft.com/office/officeart/2005/8/layout/bProcess4"/>
    <dgm:cxn modelId="{AF62DE2D-1228-4496-A290-04C5FD3C1012}" type="presOf" srcId="{25D50E39-926C-44DA-8952-DBA2091F0D75}" destId="{1A5C8D94-0BCB-43F2-8724-807DBA241CD0}" srcOrd="0" destOrd="0" presId="urn:microsoft.com/office/officeart/2005/8/layout/bProcess4"/>
    <dgm:cxn modelId="{D527D237-4BBB-4860-A670-7D578E7D3154}" srcId="{10D0EF3E-8F8C-47AA-B758-51E0693E0A12}" destId="{339FA339-4AFA-46C9-B679-33E4ED7A9F31}" srcOrd="6" destOrd="0" parTransId="{9E255D8B-F99B-48BB-9BB6-F8C899E09B3A}" sibTransId="{5FBE3FA2-D792-45B4-9C62-10DD1CF3BEBE}"/>
    <dgm:cxn modelId="{B65EAA40-93D6-48C4-9B0A-4439C7F46EE6}" type="presOf" srcId="{10D0EF3E-8F8C-47AA-B758-51E0693E0A12}" destId="{347BF479-1B62-4C15-BF79-50F315CEA199}" srcOrd="0" destOrd="0" presId="urn:microsoft.com/office/officeart/2005/8/layout/bProcess4"/>
    <dgm:cxn modelId="{B544C15B-82A7-4298-9E8F-621E0BEF30D0}" type="presOf" srcId="{C656B4D3-FC9B-44F8-B19E-D2E5EDE585BB}" destId="{22B3F652-E9F9-44BF-BCFB-6BA6FFA4AF09}" srcOrd="0" destOrd="0" presId="urn:microsoft.com/office/officeart/2005/8/layout/bProcess4"/>
    <dgm:cxn modelId="{572CD962-BB44-41BF-A400-9E8C113B0A2B}" type="presOf" srcId="{08818467-98EB-4445-9E91-A43ACFB81118}" destId="{87531820-3F61-4A94-94B8-7D4BBD16DDA8}" srcOrd="0" destOrd="0" presId="urn:microsoft.com/office/officeart/2005/8/layout/bProcess4"/>
    <dgm:cxn modelId="{08991F43-DAE0-43BF-A1C7-5DC6006786EF}" srcId="{10D0EF3E-8F8C-47AA-B758-51E0693E0A12}" destId="{0A2AB36D-F8B6-47DF-B529-8DF160FE76F7}" srcOrd="4" destOrd="0" parTransId="{C308259F-F0FF-4959-94DA-A1A0E6BCEA88}" sibTransId="{F59808AD-511E-4E6B-9EB3-DFAFF02CBF62}"/>
    <dgm:cxn modelId="{90E44163-C327-4694-A5CF-4198B75449EC}" type="presOf" srcId="{D89C0870-1093-4083-A6FB-0AEE2BB945E7}" destId="{1473470B-AD9F-4A49-A773-7DE5505A2988}" srcOrd="0" destOrd="0" presId="urn:microsoft.com/office/officeart/2005/8/layout/bProcess4"/>
    <dgm:cxn modelId="{065C5463-F2C3-42C6-89FC-441F4316580C}" srcId="{10D0EF3E-8F8C-47AA-B758-51E0693E0A12}" destId="{08818467-98EB-4445-9E91-A43ACFB81118}" srcOrd="9" destOrd="0" parTransId="{C48B7DF0-535E-45B5-A47D-89106E38E428}" sibTransId="{A96A3249-6B2F-4345-991A-9AA5852C818E}"/>
    <dgm:cxn modelId="{13D3F363-87FF-4F15-AA53-20F0DCD83739}" srcId="{10D0EF3E-8F8C-47AA-B758-51E0693E0A12}" destId="{48EEEDF5-0D4F-43AD-A8E7-D7D7F76637FB}" srcOrd="15" destOrd="0" parTransId="{AB2DC6AB-F7D0-4E1B-BD17-42C01F24D9A7}" sibTransId="{48ABA331-B032-473C-9661-ED6840CE08A9}"/>
    <dgm:cxn modelId="{30484245-B994-40E7-9AFA-814DA68D3E8C}" type="presOf" srcId="{F59808AD-511E-4E6B-9EB3-DFAFF02CBF62}" destId="{A8A7D443-88A1-41B3-8A66-7D4751FE8DC8}" srcOrd="0" destOrd="0" presId="urn:microsoft.com/office/officeart/2005/8/layout/bProcess4"/>
    <dgm:cxn modelId="{C5A6ED4B-7FE2-472B-A9F6-AA986DCEE786}" srcId="{10D0EF3E-8F8C-47AA-B758-51E0693E0A12}" destId="{6A5C8A4F-F1FB-4681-A816-C2083F0CF3B8}" srcOrd="10" destOrd="0" parTransId="{10CA06E9-FA62-4DED-9AC1-0C6B0037D13F}" sibTransId="{56BD29CD-76B0-46F5-AEBF-81EB08BD6584}"/>
    <dgm:cxn modelId="{98CC924D-6189-46A1-A656-85FA8302A067}" type="presOf" srcId="{A96A3249-6B2F-4345-991A-9AA5852C818E}" destId="{00026944-FD91-4BAD-AC92-C33B59E44F8F}" srcOrd="0" destOrd="0" presId="urn:microsoft.com/office/officeart/2005/8/layout/bProcess4"/>
    <dgm:cxn modelId="{1B777653-85EF-4340-9EB0-2B1D564EFA2B}" type="presOf" srcId="{FD98490A-F0C5-42FA-966A-624870806E67}" destId="{0E925B01-47A9-4241-801F-B845D5C8CD81}" srcOrd="0" destOrd="0" presId="urn:microsoft.com/office/officeart/2005/8/layout/bProcess4"/>
    <dgm:cxn modelId="{B5376B76-C9FD-42DA-9A86-923A967BEC94}" srcId="{10D0EF3E-8F8C-47AA-B758-51E0693E0A12}" destId="{C1B14263-308F-414D-AFD6-0B072DF56B49}" srcOrd="0" destOrd="0" parTransId="{7EB7DE2C-868E-4005-AE7A-D7154865AD3C}" sibTransId="{3E96DAB1-1D0E-413C-A5C5-F31FAA543C37}"/>
    <dgm:cxn modelId="{11B9C678-25A5-4372-BAEA-779B15140B2B}" srcId="{10D0EF3E-8F8C-47AA-B758-51E0693E0A12}" destId="{C8AED6AC-6B96-479F-8607-EBE47720E6D1}" srcOrd="12" destOrd="0" parTransId="{AA9DEB07-E088-4A9E-8556-B2307AAD6FCC}" sibTransId="{FD98490A-F0C5-42FA-966A-624870806E67}"/>
    <dgm:cxn modelId="{C4894759-EE66-44F2-8CDF-356423BAABE3}" srcId="{10D0EF3E-8F8C-47AA-B758-51E0693E0A12}" destId="{810618CF-34E5-437A-8D05-F11CD5962AEB}" srcOrd="1" destOrd="0" parTransId="{9D43CD75-9F8E-4983-9733-D27EEEC1D0E0}" sibTransId="{25D50E39-926C-44DA-8952-DBA2091F0D75}"/>
    <dgm:cxn modelId="{93CD9F5A-8B99-47C4-B652-67A841D57B39}" type="presOf" srcId="{3E96DAB1-1D0E-413C-A5C5-F31FAA543C37}" destId="{A26E037A-69F1-490A-BEB7-53648788E488}" srcOrd="0" destOrd="0" presId="urn:microsoft.com/office/officeart/2005/8/layout/bProcess4"/>
    <dgm:cxn modelId="{95FA3889-0871-4368-A17A-CAE53450ADEB}" type="presOf" srcId="{0A2AB36D-F8B6-47DF-B529-8DF160FE76F7}" destId="{853B6E4C-0BA0-4710-A68B-D0C68BDE3D50}" srcOrd="0" destOrd="0" presId="urn:microsoft.com/office/officeart/2005/8/layout/bProcess4"/>
    <dgm:cxn modelId="{D6D6C68E-5F1D-4DE2-B317-AB2CBFF0568E}" type="presOf" srcId="{60E62379-3916-49B4-9BE2-2682D41C8860}" destId="{396777AA-4E61-4AD2-A90F-C00B29A6460F}" srcOrd="0" destOrd="0" presId="urn:microsoft.com/office/officeart/2005/8/layout/bProcess4"/>
    <dgm:cxn modelId="{636E2790-1AD4-4657-95CB-338777F4241C}" type="presOf" srcId="{C8AED6AC-6B96-479F-8607-EBE47720E6D1}" destId="{BF0DE444-0488-4DDE-983B-4E2C6D3A8831}" srcOrd="0" destOrd="0" presId="urn:microsoft.com/office/officeart/2005/8/layout/bProcess4"/>
    <dgm:cxn modelId="{1CB33995-B9F0-4AFF-BB74-CEB493CFEDA4}" type="presOf" srcId="{7195A153-3738-4596-B436-1241294E0C61}" destId="{C130F1DD-F24B-4FB2-91F8-78B8584253B0}" srcOrd="0" destOrd="0" presId="urn:microsoft.com/office/officeart/2005/8/layout/bProcess4"/>
    <dgm:cxn modelId="{37512399-9E19-4D0C-A5E4-61598A5B6DD9}" srcId="{10D0EF3E-8F8C-47AA-B758-51E0693E0A12}" destId="{BAD3FCEB-47FA-4C6C-980C-DA1F8F0E7418}" srcOrd="8" destOrd="0" parTransId="{76F6FCEA-798C-41EE-8B69-C5D515CA0AE4}" sibTransId="{BA4DE72D-1314-44EB-8BF0-0739F504C170}"/>
    <dgm:cxn modelId="{41CBEA9B-01F0-46F1-A3D2-8A0A60694703}" type="presOf" srcId="{F07D91E5-72A5-479F-BAC6-E13FD384AD2B}" destId="{3FB2CC8D-1E19-45F2-80ED-4B6207C9D22C}" srcOrd="0" destOrd="0" presId="urn:microsoft.com/office/officeart/2005/8/layout/bProcess4"/>
    <dgm:cxn modelId="{86D031AA-2117-4278-85B9-17484FBAED6F}" type="presOf" srcId="{B21B9994-CCAB-4690-A41C-D46F0CB7D59E}" destId="{45090FB7-10AA-47EB-B57A-D8A557380B4C}" srcOrd="0" destOrd="0" presId="urn:microsoft.com/office/officeart/2005/8/layout/bProcess4"/>
    <dgm:cxn modelId="{B12E22B1-A9D7-4374-8451-FCE74E167BB6}" type="presOf" srcId="{48EEEDF5-0D4F-43AD-A8E7-D7D7F76637FB}" destId="{0FBAFC2D-4906-49C1-81B8-12A39AD9DAC5}" srcOrd="0" destOrd="0" presId="urn:microsoft.com/office/officeart/2005/8/layout/bProcess4"/>
    <dgm:cxn modelId="{7292F6B3-F334-4FC1-BCB7-7BE269622724}" type="presOf" srcId="{339FA339-4AFA-46C9-B679-33E4ED7A9F31}" destId="{B4984DF0-C3CF-4840-9E3D-AC2EB79DCF4F}" srcOrd="0" destOrd="0" presId="urn:microsoft.com/office/officeart/2005/8/layout/bProcess4"/>
    <dgm:cxn modelId="{932477BE-C0EB-46DF-84FF-F4384A327AD5}" srcId="{10D0EF3E-8F8C-47AA-B758-51E0693E0A12}" destId="{60E62379-3916-49B4-9BE2-2682D41C8860}" srcOrd="13" destOrd="0" parTransId="{15DE4435-F40C-449E-81DB-3A9C6610C6AE}" sibTransId="{F1CD3250-7654-469D-BDC9-2BCFE7FA76E1}"/>
    <dgm:cxn modelId="{66AE21C7-6037-4358-9A57-7EE9D4CA4749}" type="presOf" srcId="{BA4DE72D-1314-44EB-8BF0-0739F504C170}" destId="{20329ED0-12F0-4D4E-AB9A-68AFBE61EB59}" srcOrd="0" destOrd="0" presId="urn:microsoft.com/office/officeart/2005/8/layout/bProcess4"/>
    <dgm:cxn modelId="{2E213FC7-B847-4B07-A780-7FA460BF1B0B}" type="presOf" srcId="{28302532-20EE-469B-B408-1048CF575029}" destId="{D6896FC3-B6B1-4E9D-AE30-FC628F27CACA}" srcOrd="0" destOrd="0" presId="urn:microsoft.com/office/officeart/2005/8/layout/bProcess4"/>
    <dgm:cxn modelId="{F7FA38CD-4F3C-4764-AD23-AD5F65328B47}" srcId="{10D0EF3E-8F8C-47AA-B758-51E0693E0A12}" destId="{55F87194-761B-494B-BAB5-5DB3B1D26920}" srcOrd="5" destOrd="0" parTransId="{C67EAD2D-B171-492E-99D6-F54AF1B2A38D}" sibTransId="{E91266EA-108E-4DFE-957B-AC3C6C284C03}"/>
    <dgm:cxn modelId="{01DBD4CD-CFBB-4468-BBB6-BCFB3EFAD061}" type="presOf" srcId="{810618CF-34E5-437A-8D05-F11CD5962AEB}" destId="{8556398D-921A-45FC-9CC1-576E07F0AC71}" srcOrd="0" destOrd="0" presId="urn:microsoft.com/office/officeart/2005/8/layout/bProcess4"/>
    <dgm:cxn modelId="{889829DA-D5EF-4963-B1BA-52CD5A3A7F9E}" type="presOf" srcId="{19B5B540-FCC6-4338-804E-6C191E9B1469}" destId="{79FFCCE5-B7D1-465F-904E-AA675CE668C9}" srcOrd="0" destOrd="0" presId="urn:microsoft.com/office/officeart/2005/8/layout/bProcess4"/>
    <dgm:cxn modelId="{065274E4-74A3-493A-940A-68ED3AD8D510}" type="presOf" srcId="{55F87194-761B-494B-BAB5-5DB3B1D26920}" destId="{234F3C29-3718-41EE-B011-514E843E0F47}" srcOrd="0" destOrd="0" presId="urn:microsoft.com/office/officeart/2005/8/layout/bProcess4"/>
    <dgm:cxn modelId="{EFBA0FE8-8386-439E-BA15-BF0849AD12EA}" srcId="{10D0EF3E-8F8C-47AA-B758-51E0693E0A12}" destId="{28302532-20EE-469B-B408-1048CF575029}" srcOrd="3" destOrd="0" parTransId="{F3FDDE38-D612-47F6-8D90-27033ACA3422}" sibTransId="{26FB4C27-E774-435C-A7C6-0392EE62D13D}"/>
    <dgm:cxn modelId="{57FB2FEB-E7CE-46DB-8251-AA96589F4E7B}" type="presOf" srcId="{C1B14263-308F-414D-AFD6-0B072DF56B49}" destId="{0D3B327B-53FB-4D8F-A9AB-BEF7BD4E3033}" srcOrd="0" destOrd="0" presId="urn:microsoft.com/office/officeart/2005/8/layout/bProcess4"/>
    <dgm:cxn modelId="{D84770F4-42BC-4F47-AAF2-1998398688E3}" type="presOf" srcId="{26FB4C27-E774-435C-A7C6-0392EE62D13D}" destId="{4AB0C603-3DE7-48A1-BD0D-03A7C430B6CE}" srcOrd="0" destOrd="0" presId="urn:microsoft.com/office/officeart/2005/8/layout/bProcess4"/>
    <dgm:cxn modelId="{A92965F5-8984-489A-95E8-315F79905320}" type="presOf" srcId="{F1CD3250-7654-469D-BDC9-2BCFE7FA76E1}" destId="{41E89C49-3DD9-47BA-BADC-4D4B5953A19A}" srcOrd="0" destOrd="0" presId="urn:microsoft.com/office/officeart/2005/8/layout/bProcess4"/>
    <dgm:cxn modelId="{84FBECF7-2B67-4035-9CA0-A68D2D6046F2}" type="presOf" srcId="{BAD3FCEB-47FA-4C6C-980C-DA1F8F0E7418}" destId="{09BFCE90-E326-4CEA-8195-035A13E707CF}" srcOrd="0" destOrd="0" presId="urn:microsoft.com/office/officeart/2005/8/layout/bProcess4"/>
    <dgm:cxn modelId="{71E160FA-CE1F-46E2-963E-F2E1D95D0F49}" srcId="{10D0EF3E-8F8C-47AA-B758-51E0693E0A12}" destId="{DA44C680-B3C4-4A57-A2A6-49DE191B2EDF}" srcOrd="14" destOrd="0" parTransId="{1480C5B7-EAC5-40A9-8F99-A2193B65DC13}" sibTransId="{11FCEFDD-0B73-45DC-ADA8-B76A332AD1EF}"/>
    <dgm:cxn modelId="{4BA133FC-0006-46DA-822C-99485AC3FCE2}" type="presOf" srcId="{6A5C8A4F-F1FB-4681-A816-C2083F0CF3B8}" destId="{CF2CA36D-3C1C-47DA-9EF1-52525F7B1D88}" srcOrd="0" destOrd="0" presId="urn:microsoft.com/office/officeart/2005/8/layout/bProcess4"/>
    <dgm:cxn modelId="{4500B4C7-E9CA-4493-BD96-742979E88D7D}" type="presParOf" srcId="{347BF479-1B62-4C15-BF79-50F315CEA199}" destId="{F2DFD809-D17B-4541-A894-55A7B71A05E0}" srcOrd="0" destOrd="0" presId="urn:microsoft.com/office/officeart/2005/8/layout/bProcess4"/>
    <dgm:cxn modelId="{A2C5C38B-74F4-43D7-8A89-4007B67D7877}" type="presParOf" srcId="{F2DFD809-D17B-4541-A894-55A7B71A05E0}" destId="{36B7CC5D-A62B-478F-92CB-3E8D836BFD9E}" srcOrd="0" destOrd="0" presId="urn:microsoft.com/office/officeart/2005/8/layout/bProcess4"/>
    <dgm:cxn modelId="{033C719B-CD02-4BD5-A75A-856E2C91177D}" type="presParOf" srcId="{F2DFD809-D17B-4541-A894-55A7B71A05E0}" destId="{0D3B327B-53FB-4D8F-A9AB-BEF7BD4E3033}" srcOrd="1" destOrd="0" presId="urn:microsoft.com/office/officeart/2005/8/layout/bProcess4"/>
    <dgm:cxn modelId="{8160716A-6F4F-4999-8CEB-74845FC98029}" type="presParOf" srcId="{347BF479-1B62-4C15-BF79-50F315CEA199}" destId="{A26E037A-69F1-490A-BEB7-53648788E488}" srcOrd="1" destOrd="0" presId="urn:microsoft.com/office/officeart/2005/8/layout/bProcess4"/>
    <dgm:cxn modelId="{F12A43D4-9940-4F2D-A86B-2919AFD6D8D7}" type="presParOf" srcId="{347BF479-1B62-4C15-BF79-50F315CEA199}" destId="{23B2B801-1B45-473D-AB2F-208D460A18C6}" srcOrd="2" destOrd="0" presId="urn:microsoft.com/office/officeart/2005/8/layout/bProcess4"/>
    <dgm:cxn modelId="{0385BC32-D030-470D-9021-3C2273CF65FD}" type="presParOf" srcId="{23B2B801-1B45-473D-AB2F-208D460A18C6}" destId="{C34DB4E1-4FC8-4A53-95D6-55DFCEE04E26}" srcOrd="0" destOrd="0" presId="urn:microsoft.com/office/officeart/2005/8/layout/bProcess4"/>
    <dgm:cxn modelId="{882E0F12-9EB7-4018-B2E4-72F20621EEC5}" type="presParOf" srcId="{23B2B801-1B45-473D-AB2F-208D460A18C6}" destId="{8556398D-921A-45FC-9CC1-576E07F0AC71}" srcOrd="1" destOrd="0" presId="urn:microsoft.com/office/officeart/2005/8/layout/bProcess4"/>
    <dgm:cxn modelId="{6FC6A3D7-28B9-425F-BC2A-9B2CC2E631C9}" type="presParOf" srcId="{347BF479-1B62-4C15-BF79-50F315CEA199}" destId="{1A5C8D94-0BCB-43F2-8724-807DBA241CD0}" srcOrd="3" destOrd="0" presId="urn:microsoft.com/office/officeart/2005/8/layout/bProcess4"/>
    <dgm:cxn modelId="{4AB77B78-6354-4C9F-82D5-74CE2ADF43CF}" type="presParOf" srcId="{347BF479-1B62-4C15-BF79-50F315CEA199}" destId="{88C86FA6-D137-41C4-B8AD-19CD56BAB307}" srcOrd="4" destOrd="0" presId="urn:microsoft.com/office/officeart/2005/8/layout/bProcess4"/>
    <dgm:cxn modelId="{26686385-FBAC-40AF-A8E0-562DE3EADB8D}" type="presParOf" srcId="{88C86FA6-D137-41C4-B8AD-19CD56BAB307}" destId="{EAA20C00-5887-44BA-9AC3-F080B5850331}" srcOrd="0" destOrd="0" presId="urn:microsoft.com/office/officeart/2005/8/layout/bProcess4"/>
    <dgm:cxn modelId="{50315123-3F21-49E5-AFEE-93A2B53B4AD4}" type="presParOf" srcId="{88C86FA6-D137-41C4-B8AD-19CD56BAB307}" destId="{79FFCCE5-B7D1-465F-904E-AA675CE668C9}" srcOrd="1" destOrd="0" presId="urn:microsoft.com/office/officeart/2005/8/layout/bProcess4"/>
    <dgm:cxn modelId="{225F9B65-D640-4B37-A5FB-9A0507DDBE61}" type="presParOf" srcId="{347BF479-1B62-4C15-BF79-50F315CEA199}" destId="{C130F1DD-F24B-4FB2-91F8-78B8584253B0}" srcOrd="5" destOrd="0" presId="urn:microsoft.com/office/officeart/2005/8/layout/bProcess4"/>
    <dgm:cxn modelId="{94D6BF20-34AD-47B5-B23E-DA6D327E04D3}" type="presParOf" srcId="{347BF479-1B62-4C15-BF79-50F315CEA199}" destId="{9CC63D07-04E0-410A-8DB6-FF9324F9E91C}" srcOrd="6" destOrd="0" presId="urn:microsoft.com/office/officeart/2005/8/layout/bProcess4"/>
    <dgm:cxn modelId="{0E7D8E02-A06A-443D-B715-BA4834CDB128}" type="presParOf" srcId="{9CC63D07-04E0-410A-8DB6-FF9324F9E91C}" destId="{7B71DC67-6A5E-42C9-A3DC-5BFD20729A68}" srcOrd="0" destOrd="0" presId="urn:microsoft.com/office/officeart/2005/8/layout/bProcess4"/>
    <dgm:cxn modelId="{88D1F138-412D-4866-BBAB-1DF803355740}" type="presParOf" srcId="{9CC63D07-04E0-410A-8DB6-FF9324F9E91C}" destId="{D6896FC3-B6B1-4E9D-AE30-FC628F27CACA}" srcOrd="1" destOrd="0" presId="urn:microsoft.com/office/officeart/2005/8/layout/bProcess4"/>
    <dgm:cxn modelId="{2080A761-D562-4694-986E-64E1D35FAF2F}" type="presParOf" srcId="{347BF479-1B62-4C15-BF79-50F315CEA199}" destId="{4AB0C603-3DE7-48A1-BD0D-03A7C430B6CE}" srcOrd="7" destOrd="0" presId="urn:microsoft.com/office/officeart/2005/8/layout/bProcess4"/>
    <dgm:cxn modelId="{9BE308B5-1EFA-4E09-B587-93C508AEBD78}" type="presParOf" srcId="{347BF479-1B62-4C15-BF79-50F315CEA199}" destId="{D1C9B52F-BEFD-4847-9567-F7C3F2F9B53D}" srcOrd="8" destOrd="0" presId="urn:microsoft.com/office/officeart/2005/8/layout/bProcess4"/>
    <dgm:cxn modelId="{675BFB5E-57A6-4B14-AEC3-416B1FA6B368}" type="presParOf" srcId="{D1C9B52F-BEFD-4847-9567-F7C3F2F9B53D}" destId="{0DF28275-4FEA-4ACE-A8BC-7AF5F7405781}" srcOrd="0" destOrd="0" presId="urn:microsoft.com/office/officeart/2005/8/layout/bProcess4"/>
    <dgm:cxn modelId="{08EEF746-B347-40A1-BD46-276368325E24}" type="presParOf" srcId="{D1C9B52F-BEFD-4847-9567-F7C3F2F9B53D}" destId="{853B6E4C-0BA0-4710-A68B-D0C68BDE3D50}" srcOrd="1" destOrd="0" presId="urn:microsoft.com/office/officeart/2005/8/layout/bProcess4"/>
    <dgm:cxn modelId="{4C8ACF30-5EF3-4C75-80FC-41733BC969F7}" type="presParOf" srcId="{347BF479-1B62-4C15-BF79-50F315CEA199}" destId="{A8A7D443-88A1-41B3-8A66-7D4751FE8DC8}" srcOrd="9" destOrd="0" presId="urn:microsoft.com/office/officeart/2005/8/layout/bProcess4"/>
    <dgm:cxn modelId="{C2D0CFEB-0CB2-4292-802C-EC0BE4261083}" type="presParOf" srcId="{347BF479-1B62-4C15-BF79-50F315CEA199}" destId="{EA4CB204-9919-4A96-AD64-169856383D69}" srcOrd="10" destOrd="0" presId="urn:microsoft.com/office/officeart/2005/8/layout/bProcess4"/>
    <dgm:cxn modelId="{9D93D25A-A22C-4BFD-8F88-2E1EC828CD1C}" type="presParOf" srcId="{EA4CB204-9919-4A96-AD64-169856383D69}" destId="{33A1A7B6-C92D-4494-8EF0-F02AE4B24EDF}" srcOrd="0" destOrd="0" presId="urn:microsoft.com/office/officeart/2005/8/layout/bProcess4"/>
    <dgm:cxn modelId="{27B2717D-1C61-4C65-B5BC-B6E379DC2B5E}" type="presParOf" srcId="{EA4CB204-9919-4A96-AD64-169856383D69}" destId="{234F3C29-3718-41EE-B011-514E843E0F47}" srcOrd="1" destOrd="0" presId="urn:microsoft.com/office/officeart/2005/8/layout/bProcess4"/>
    <dgm:cxn modelId="{5EECE64E-4903-4323-9E67-8499592BD127}" type="presParOf" srcId="{347BF479-1B62-4C15-BF79-50F315CEA199}" destId="{149C07FB-7214-457B-9B51-EC33CA3DE481}" srcOrd="11" destOrd="0" presId="urn:microsoft.com/office/officeart/2005/8/layout/bProcess4"/>
    <dgm:cxn modelId="{4B6A1469-5F07-4752-9746-9244375713B9}" type="presParOf" srcId="{347BF479-1B62-4C15-BF79-50F315CEA199}" destId="{F981E105-6116-4CE1-8F57-FF59336341A4}" srcOrd="12" destOrd="0" presId="urn:microsoft.com/office/officeart/2005/8/layout/bProcess4"/>
    <dgm:cxn modelId="{FDD08D18-3748-4B62-9C3E-716FD198B97A}" type="presParOf" srcId="{F981E105-6116-4CE1-8F57-FF59336341A4}" destId="{D3BE8149-293A-4096-B301-7B3C0112D333}" srcOrd="0" destOrd="0" presId="urn:microsoft.com/office/officeart/2005/8/layout/bProcess4"/>
    <dgm:cxn modelId="{1D70C881-1521-4863-9A18-145AA0292670}" type="presParOf" srcId="{F981E105-6116-4CE1-8F57-FF59336341A4}" destId="{B4984DF0-C3CF-4840-9E3D-AC2EB79DCF4F}" srcOrd="1" destOrd="0" presId="urn:microsoft.com/office/officeart/2005/8/layout/bProcess4"/>
    <dgm:cxn modelId="{CA31ED93-92AD-4E5E-A63E-09F4853013D7}" type="presParOf" srcId="{347BF479-1B62-4C15-BF79-50F315CEA199}" destId="{D7EB138C-5774-4948-9AEB-4F3AAEBAFFBE}" srcOrd="13" destOrd="0" presId="urn:microsoft.com/office/officeart/2005/8/layout/bProcess4"/>
    <dgm:cxn modelId="{5E23386D-98A8-432D-B517-5B8452587C03}" type="presParOf" srcId="{347BF479-1B62-4C15-BF79-50F315CEA199}" destId="{496AAC3F-F31C-40C3-AE80-8264B001359A}" srcOrd="14" destOrd="0" presId="urn:microsoft.com/office/officeart/2005/8/layout/bProcess4"/>
    <dgm:cxn modelId="{6808A2F2-265F-4BF1-B03F-842E7F7A6004}" type="presParOf" srcId="{496AAC3F-F31C-40C3-AE80-8264B001359A}" destId="{BC5D3F9F-724D-4EE8-A7C4-6F1B165614D5}" srcOrd="0" destOrd="0" presId="urn:microsoft.com/office/officeart/2005/8/layout/bProcess4"/>
    <dgm:cxn modelId="{75B4EF61-2294-47ED-B818-E11ABE2A7091}" type="presParOf" srcId="{496AAC3F-F31C-40C3-AE80-8264B001359A}" destId="{22B3F652-E9F9-44BF-BCFB-6BA6FFA4AF09}" srcOrd="1" destOrd="0" presId="urn:microsoft.com/office/officeart/2005/8/layout/bProcess4"/>
    <dgm:cxn modelId="{5D34A607-1083-4D1B-AA86-2191E332BB1C}" type="presParOf" srcId="{347BF479-1B62-4C15-BF79-50F315CEA199}" destId="{45090FB7-10AA-47EB-B57A-D8A557380B4C}" srcOrd="15" destOrd="0" presId="urn:microsoft.com/office/officeart/2005/8/layout/bProcess4"/>
    <dgm:cxn modelId="{7FD381DF-205D-4E7D-AF2F-C197D7BEA932}" type="presParOf" srcId="{347BF479-1B62-4C15-BF79-50F315CEA199}" destId="{FF92C0D3-CE2A-4DFD-9AD7-62BDE60FC240}" srcOrd="16" destOrd="0" presId="urn:microsoft.com/office/officeart/2005/8/layout/bProcess4"/>
    <dgm:cxn modelId="{40A8D781-8FDE-4388-AF02-ACAA3EB539DB}" type="presParOf" srcId="{FF92C0D3-CE2A-4DFD-9AD7-62BDE60FC240}" destId="{0269327B-86A0-4DE5-BACB-E9C4AA24177D}" srcOrd="0" destOrd="0" presId="urn:microsoft.com/office/officeart/2005/8/layout/bProcess4"/>
    <dgm:cxn modelId="{57B94BF9-F8FE-44F8-8A23-A054ACCF0C63}" type="presParOf" srcId="{FF92C0D3-CE2A-4DFD-9AD7-62BDE60FC240}" destId="{09BFCE90-E326-4CEA-8195-035A13E707CF}" srcOrd="1" destOrd="0" presId="urn:microsoft.com/office/officeart/2005/8/layout/bProcess4"/>
    <dgm:cxn modelId="{05CE4D90-0976-45B2-9DE5-534D08172017}" type="presParOf" srcId="{347BF479-1B62-4C15-BF79-50F315CEA199}" destId="{20329ED0-12F0-4D4E-AB9A-68AFBE61EB59}" srcOrd="17" destOrd="0" presId="urn:microsoft.com/office/officeart/2005/8/layout/bProcess4"/>
    <dgm:cxn modelId="{AA9EA232-CEB8-4A02-AD84-B6FD8328208C}" type="presParOf" srcId="{347BF479-1B62-4C15-BF79-50F315CEA199}" destId="{2AB44D20-DBEE-4023-9C45-4F354D700E8E}" srcOrd="18" destOrd="0" presId="urn:microsoft.com/office/officeart/2005/8/layout/bProcess4"/>
    <dgm:cxn modelId="{E5BBDAA8-61C9-4A4D-8486-7FDE87C75F4B}" type="presParOf" srcId="{2AB44D20-DBEE-4023-9C45-4F354D700E8E}" destId="{3BE33A64-C0D6-4547-93C5-F811157D4922}" srcOrd="0" destOrd="0" presId="urn:microsoft.com/office/officeart/2005/8/layout/bProcess4"/>
    <dgm:cxn modelId="{655192AA-820C-4275-93C7-D1A11A1D370C}" type="presParOf" srcId="{2AB44D20-DBEE-4023-9C45-4F354D700E8E}" destId="{87531820-3F61-4A94-94B8-7D4BBD16DDA8}" srcOrd="1" destOrd="0" presId="urn:microsoft.com/office/officeart/2005/8/layout/bProcess4"/>
    <dgm:cxn modelId="{72C374C8-A868-443D-BF3A-47012880D02A}" type="presParOf" srcId="{347BF479-1B62-4C15-BF79-50F315CEA199}" destId="{00026944-FD91-4BAD-AC92-C33B59E44F8F}" srcOrd="19" destOrd="0" presId="urn:microsoft.com/office/officeart/2005/8/layout/bProcess4"/>
    <dgm:cxn modelId="{3FCC59B3-FEBA-4061-AA8C-2B06634AE03B}" type="presParOf" srcId="{347BF479-1B62-4C15-BF79-50F315CEA199}" destId="{E80AEBC3-715D-4D51-B8AF-FF7CCF586605}" srcOrd="20" destOrd="0" presId="urn:microsoft.com/office/officeart/2005/8/layout/bProcess4"/>
    <dgm:cxn modelId="{BD33FBFC-E2F7-41C6-9FFC-337DFEA2BA11}" type="presParOf" srcId="{E80AEBC3-715D-4D51-B8AF-FF7CCF586605}" destId="{AA755E26-D2EE-4F9B-A45F-A3B58DD7D6F5}" srcOrd="0" destOrd="0" presId="urn:microsoft.com/office/officeart/2005/8/layout/bProcess4"/>
    <dgm:cxn modelId="{38130F6E-16A4-4AE0-B19C-F496E47ADD9D}" type="presParOf" srcId="{E80AEBC3-715D-4D51-B8AF-FF7CCF586605}" destId="{CF2CA36D-3C1C-47DA-9EF1-52525F7B1D88}" srcOrd="1" destOrd="0" presId="urn:microsoft.com/office/officeart/2005/8/layout/bProcess4"/>
    <dgm:cxn modelId="{9337FE5C-0877-498A-BDF9-A6252DD1C108}" type="presParOf" srcId="{347BF479-1B62-4C15-BF79-50F315CEA199}" destId="{D2E6596E-1D82-4388-ABC9-D88861E3E531}" srcOrd="21" destOrd="0" presId="urn:microsoft.com/office/officeart/2005/8/layout/bProcess4"/>
    <dgm:cxn modelId="{0F114B06-76B8-4765-8B5B-4C3EEE256EA9}" type="presParOf" srcId="{347BF479-1B62-4C15-BF79-50F315CEA199}" destId="{7674DF62-856A-41A9-A52A-A925F43341EB}" srcOrd="22" destOrd="0" presId="urn:microsoft.com/office/officeart/2005/8/layout/bProcess4"/>
    <dgm:cxn modelId="{F8FC6490-B74B-4669-BDC9-17A04B668D96}" type="presParOf" srcId="{7674DF62-856A-41A9-A52A-A925F43341EB}" destId="{96A65153-7AA6-4967-BA9C-1AC5ED601EFF}" srcOrd="0" destOrd="0" presId="urn:microsoft.com/office/officeart/2005/8/layout/bProcess4"/>
    <dgm:cxn modelId="{1EFAD750-7805-4255-9343-0DC2F95A8486}" type="presParOf" srcId="{7674DF62-856A-41A9-A52A-A925F43341EB}" destId="{3FB2CC8D-1E19-45F2-80ED-4B6207C9D22C}" srcOrd="1" destOrd="0" presId="urn:microsoft.com/office/officeart/2005/8/layout/bProcess4"/>
    <dgm:cxn modelId="{6BB3F213-B412-4959-A4B8-D7970C68629F}" type="presParOf" srcId="{347BF479-1B62-4C15-BF79-50F315CEA199}" destId="{1473470B-AD9F-4A49-A773-7DE5505A2988}" srcOrd="23" destOrd="0" presId="urn:microsoft.com/office/officeart/2005/8/layout/bProcess4"/>
    <dgm:cxn modelId="{241BB3E3-A3DC-4952-A7C9-206570DF5DA5}" type="presParOf" srcId="{347BF479-1B62-4C15-BF79-50F315CEA199}" destId="{3CA8A9DE-EA36-4549-A6C4-C0083930A814}" srcOrd="24" destOrd="0" presId="urn:microsoft.com/office/officeart/2005/8/layout/bProcess4"/>
    <dgm:cxn modelId="{1189C835-4FBC-4F49-B1B0-38851AF62021}" type="presParOf" srcId="{3CA8A9DE-EA36-4549-A6C4-C0083930A814}" destId="{BD327351-AEAE-457D-AB8B-D8B156ADE8C3}" srcOrd="0" destOrd="0" presId="urn:microsoft.com/office/officeart/2005/8/layout/bProcess4"/>
    <dgm:cxn modelId="{0287ADFA-E971-4A77-874A-226CD4620491}" type="presParOf" srcId="{3CA8A9DE-EA36-4549-A6C4-C0083930A814}" destId="{BF0DE444-0488-4DDE-983B-4E2C6D3A8831}" srcOrd="1" destOrd="0" presId="urn:microsoft.com/office/officeart/2005/8/layout/bProcess4"/>
    <dgm:cxn modelId="{2C62E215-48A3-430F-A9E7-3D04DAD12D81}" type="presParOf" srcId="{347BF479-1B62-4C15-BF79-50F315CEA199}" destId="{0E925B01-47A9-4241-801F-B845D5C8CD81}" srcOrd="25" destOrd="0" presId="urn:microsoft.com/office/officeart/2005/8/layout/bProcess4"/>
    <dgm:cxn modelId="{80A3FE8F-F655-4744-B75E-3412646A2F49}" type="presParOf" srcId="{347BF479-1B62-4C15-BF79-50F315CEA199}" destId="{EAD7B1E2-13FA-491B-9007-291C0211F943}" srcOrd="26" destOrd="0" presId="urn:microsoft.com/office/officeart/2005/8/layout/bProcess4"/>
    <dgm:cxn modelId="{584A3A29-0FC8-4297-89D9-9EFF24EA7F39}" type="presParOf" srcId="{EAD7B1E2-13FA-491B-9007-291C0211F943}" destId="{CB6B8BF6-79DB-40D4-9119-D3FCCF2224C1}" srcOrd="0" destOrd="0" presId="urn:microsoft.com/office/officeart/2005/8/layout/bProcess4"/>
    <dgm:cxn modelId="{47B7C92C-C653-49CD-884C-1E35557ED181}" type="presParOf" srcId="{EAD7B1E2-13FA-491B-9007-291C0211F943}" destId="{396777AA-4E61-4AD2-A90F-C00B29A6460F}" srcOrd="1" destOrd="0" presId="urn:microsoft.com/office/officeart/2005/8/layout/bProcess4"/>
    <dgm:cxn modelId="{8CF80787-EF9F-4791-A79C-851C2A59500D}" type="presParOf" srcId="{347BF479-1B62-4C15-BF79-50F315CEA199}" destId="{41E89C49-3DD9-47BA-BADC-4D4B5953A19A}" srcOrd="27" destOrd="0" presId="urn:microsoft.com/office/officeart/2005/8/layout/bProcess4"/>
    <dgm:cxn modelId="{0B8FE802-DB6D-477A-836F-FAF38AB6B98A}" type="presParOf" srcId="{347BF479-1B62-4C15-BF79-50F315CEA199}" destId="{5D7E1ACB-4782-4080-8CC4-A69D67E64B6A}" srcOrd="28" destOrd="0" presId="urn:microsoft.com/office/officeart/2005/8/layout/bProcess4"/>
    <dgm:cxn modelId="{D48AFA43-211D-4660-90AE-1423C09B3F8F}" type="presParOf" srcId="{5D7E1ACB-4782-4080-8CC4-A69D67E64B6A}" destId="{0ED5C701-6879-4675-97B7-D9D4ACB57B68}" srcOrd="0" destOrd="0" presId="urn:microsoft.com/office/officeart/2005/8/layout/bProcess4"/>
    <dgm:cxn modelId="{BE0DA537-4AD4-4491-AB02-2AD092B222AB}" type="presParOf" srcId="{5D7E1ACB-4782-4080-8CC4-A69D67E64B6A}" destId="{011FE303-C1B2-427C-A40D-79EF014CAEE2}" srcOrd="1" destOrd="0" presId="urn:microsoft.com/office/officeart/2005/8/layout/bProcess4"/>
    <dgm:cxn modelId="{DF800C7D-7797-4CCB-B97E-E3E4A1A83A6C}" type="presParOf" srcId="{347BF479-1B62-4C15-BF79-50F315CEA199}" destId="{C9886C0E-AC1E-4754-B302-F1BE6D316303}" srcOrd="29" destOrd="0" presId="urn:microsoft.com/office/officeart/2005/8/layout/bProcess4"/>
    <dgm:cxn modelId="{7709E280-8D90-463B-BDA5-1BA70D258B8F}" type="presParOf" srcId="{347BF479-1B62-4C15-BF79-50F315CEA199}" destId="{9B846A5B-FB3A-401F-A1CF-768C7C62BFC8}" srcOrd="30" destOrd="0" presId="urn:microsoft.com/office/officeart/2005/8/layout/bProcess4"/>
    <dgm:cxn modelId="{43541B3B-4F29-48D9-A562-ACBEF5FBC0F0}" type="presParOf" srcId="{9B846A5B-FB3A-401F-A1CF-768C7C62BFC8}" destId="{8F34F879-C48F-4471-BED3-E7CB1E74D2B3}" srcOrd="0" destOrd="0" presId="urn:microsoft.com/office/officeart/2005/8/layout/bProcess4"/>
    <dgm:cxn modelId="{2B9CA3D9-C770-461D-AC11-60F17359E4B1}" type="presParOf" srcId="{9B846A5B-FB3A-401F-A1CF-768C7C62BFC8}" destId="{0FBAFC2D-4906-49C1-81B8-12A39AD9DAC5}"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E10578-FA72-4440-A114-ADB73D595A34}" type="doc">
      <dgm:prSet loTypeId="urn:microsoft.com/office/officeart/2005/8/layout/process2" loCatId="process" qsTypeId="urn:microsoft.com/office/officeart/2005/8/quickstyle/simple5" qsCatId="simple" csTypeId="urn:microsoft.com/office/officeart/2005/8/colors/colorful5" csCatId="colorful" phldr="1"/>
      <dgm:spPr/>
    </dgm:pt>
    <dgm:pt modelId="{FFD9672A-B209-43AA-8625-E31CDB2F3EA8}">
      <dgm:prSet phldrT="[Texto]"/>
      <dgm:spPr>
        <a:xfrm>
          <a:off x="4635" y="1331"/>
          <a:ext cx="1385536" cy="1754381"/>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s-MX" dirty="0">
              <a:solidFill>
                <a:sysClr val="window" lastClr="FFFFFF"/>
              </a:solidFill>
              <a:latin typeface="Roboto Light" pitchFamily="2" charset="0"/>
              <a:ea typeface="Roboto Light" pitchFamily="2" charset="0"/>
              <a:cs typeface="+mn-cs"/>
            </a:rPr>
            <a:t>Levantamiento Información</a:t>
          </a:r>
          <a:endParaRPr lang="es-EC" dirty="0">
            <a:solidFill>
              <a:sysClr val="window" lastClr="FFFFFF"/>
            </a:solidFill>
            <a:latin typeface="Roboto Light" pitchFamily="2" charset="0"/>
            <a:ea typeface="Roboto Light" pitchFamily="2" charset="0"/>
            <a:cs typeface="+mn-cs"/>
          </a:endParaRPr>
        </a:p>
      </dgm:t>
    </dgm:pt>
    <dgm:pt modelId="{C5CE7DA9-E27B-4E66-BDFD-6925DC69FF69}" type="parTrans" cxnId="{86CE645A-1DC6-4E45-A57A-3F46AB63DFFF}">
      <dgm:prSet/>
      <dgm:spPr/>
      <dgm:t>
        <a:bodyPr/>
        <a:lstStyle/>
        <a:p>
          <a:endParaRPr lang="es-EC">
            <a:latin typeface="Roboto Light" pitchFamily="2" charset="0"/>
            <a:ea typeface="Roboto Light" pitchFamily="2" charset="0"/>
          </a:endParaRPr>
        </a:p>
      </dgm:t>
    </dgm:pt>
    <dgm:pt modelId="{B63D602F-4364-4E12-AA20-66676252989C}" type="sibTrans" cxnId="{86CE645A-1DC6-4E45-A57A-3F46AB63DFFF}">
      <dgm:prSet/>
      <dgm:spPr>
        <a:xfrm>
          <a:off x="1528725" y="706715"/>
          <a:ext cx="293733" cy="343613"/>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es-EC">
            <a:solidFill>
              <a:sysClr val="window" lastClr="FFFFFF"/>
            </a:solidFill>
            <a:latin typeface="Roboto Light" pitchFamily="2" charset="0"/>
            <a:ea typeface="Roboto Light" pitchFamily="2" charset="0"/>
            <a:cs typeface="+mn-cs"/>
          </a:endParaRPr>
        </a:p>
      </dgm:t>
    </dgm:pt>
    <dgm:pt modelId="{CC76E038-0D7C-43C9-939C-9612916B63CA}">
      <dgm:prSet phldrT="[Texto]"/>
      <dgm:spPr>
        <a:xfrm>
          <a:off x="1944386" y="1331"/>
          <a:ext cx="1385536" cy="1754381"/>
        </a:xfr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s-EC" dirty="0">
              <a:solidFill>
                <a:sysClr val="window" lastClr="FFFFFF"/>
              </a:solidFill>
              <a:latin typeface="Roboto Light" pitchFamily="2" charset="0"/>
              <a:ea typeface="Roboto Light" pitchFamily="2" charset="0"/>
              <a:cs typeface="+mn-cs"/>
            </a:rPr>
            <a:t>Pre-Requisitos</a:t>
          </a:r>
        </a:p>
      </dgm:t>
    </dgm:pt>
    <dgm:pt modelId="{C76D1C56-2452-4B8C-855D-A49B666D8535}" type="parTrans" cxnId="{AC9DE402-8FD9-4264-86C5-B8BB009BEE45}">
      <dgm:prSet/>
      <dgm:spPr/>
      <dgm:t>
        <a:bodyPr/>
        <a:lstStyle/>
        <a:p>
          <a:endParaRPr lang="es-EC">
            <a:latin typeface="Roboto Light" pitchFamily="2" charset="0"/>
            <a:ea typeface="Roboto Light" pitchFamily="2" charset="0"/>
          </a:endParaRPr>
        </a:p>
      </dgm:t>
    </dgm:pt>
    <dgm:pt modelId="{7B4597A7-6143-423D-B3C2-F9A4176B8DD8}" type="sibTrans" cxnId="{AC9DE402-8FD9-4264-86C5-B8BB009BEE45}">
      <dgm:prSet/>
      <dgm:spPr>
        <a:xfrm>
          <a:off x="3468476" y="706715"/>
          <a:ext cx="293733" cy="343613"/>
        </a:xfr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es-EC">
            <a:solidFill>
              <a:sysClr val="window" lastClr="FFFFFF"/>
            </a:solidFill>
            <a:latin typeface="Roboto Light" pitchFamily="2" charset="0"/>
            <a:ea typeface="Roboto Light" pitchFamily="2" charset="0"/>
            <a:cs typeface="+mn-cs"/>
          </a:endParaRPr>
        </a:p>
      </dgm:t>
    </dgm:pt>
    <dgm:pt modelId="{CF6CD80A-3283-4446-ACD0-B3C38EBDED01}">
      <dgm:prSet phldrT="[Texto]"/>
      <dgm:spPr>
        <a:xfrm>
          <a:off x="3884137" y="1331"/>
          <a:ext cx="1385536" cy="1754381"/>
        </a:xfr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s-MX" dirty="0">
              <a:solidFill>
                <a:sysClr val="window" lastClr="FFFFFF"/>
              </a:solidFill>
              <a:latin typeface="Roboto Light" pitchFamily="2" charset="0"/>
              <a:ea typeface="Roboto Light" pitchFamily="2" charset="0"/>
              <a:cs typeface="+mn-cs"/>
            </a:rPr>
            <a:t>Creación Dato Maestro</a:t>
          </a:r>
          <a:endParaRPr lang="es-EC" dirty="0">
            <a:solidFill>
              <a:sysClr val="window" lastClr="FFFFFF"/>
            </a:solidFill>
            <a:latin typeface="Roboto Light" pitchFamily="2" charset="0"/>
            <a:ea typeface="Roboto Light" pitchFamily="2" charset="0"/>
            <a:cs typeface="+mn-cs"/>
          </a:endParaRPr>
        </a:p>
      </dgm:t>
    </dgm:pt>
    <dgm:pt modelId="{05E6F8D6-EED5-49E2-8DDB-CEE7A06D6FDC}" type="parTrans" cxnId="{A56F0B4A-5A01-4E8E-A78A-D61F14F65338}">
      <dgm:prSet/>
      <dgm:spPr/>
      <dgm:t>
        <a:bodyPr/>
        <a:lstStyle/>
        <a:p>
          <a:endParaRPr lang="es-EC">
            <a:latin typeface="Roboto Light" pitchFamily="2" charset="0"/>
            <a:ea typeface="Roboto Light" pitchFamily="2" charset="0"/>
          </a:endParaRPr>
        </a:p>
      </dgm:t>
    </dgm:pt>
    <dgm:pt modelId="{B247EBAA-6AC5-4B3A-921A-760F8370F6EF}" type="sibTrans" cxnId="{A56F0B4A-5A01-4E8E-A78A-D61F14F65338}">
      <dgm:prSet/>
      <dgm:spPr/>
      <dgm:t>
        <a:bodyPr/>
        <a:lstStyle/>
        <a:p>
          <a:endParaRPr lang="es-EC">
            <a:latin typeface="Roboto Light" pitchFamily="2" charset="0"/>
            <a:ea typeface="Roboto Light" pitchFamily="2" charset="0"/>
          </a:endParaRPr>
        </a:p>
      </dgm:t>
    </dgm:pt>
    <dgm:pt modelId="{36A84057-FE3A-4CBF-9731-79881461F1AD}">
      <dgm:prSet phldrT="[Texto]"/>
      <dgm:spPr>
        <a:xfrm>
          <a:off x="4635" y="1331"/>
          <a:ext cx="1385536" cy="1754381"/>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es-MX" dirty="0">
              <a:solidFill>
                <a:sysClr val="window" lastClr="FFFFFF"/>
              </a:solidFill>
              <a:latin typeface="Roboto Light" pitchFamily="2" charset="0"/>
              <a:ea typeface="Roboto Light" pitchFamily="2" charset="0"/>
              <a:cs typeface="+mn-cs"/>
            </a:rPr>
            <a:t>Información Técnica</a:t>
          </a:r>
        </a:p>
      </dgm:t>
    </dgm:pt>
    <dgm:pt modelId="{07174968-817B-4569-8ADE-416293B72A5C}" type="parTrans" cxnId="{10C33BEB-D449-4343-9B91-56C5EA35C45A}">
      <dgm:prSet/>
      <dgm:spPr/>
      <dgm:t>
        <a:bodyPr/>
        <a:lstStyle/>
        <a:p>
          <a:endParaRPr lang="es-EC"/>
        </a:p>
      </dgm:t>
    </dgm:pt>
    <dgm:pt modelId="{3182062C-FF3B-4EE3-81EA-E291F3F18578}" type="sibTrans" cxnId="{10C33BEB-D449-4343-9B91-56C5EA35C45A}">
      <dgm:prSet/>
      <dgm:spPr/>
      <dgm:t>
        <a:bodyPr/>
        <a:lstStyle/>
        <a:p>
          <a:endParaRPr lang="es-EC"/>
        </a:p>
      </dgm:t>
    </dgm:pt>
    <dgm:pt modelId="{8FE3A030-7251-47A7-8CE2-D25B80B3C25C}">
      <dgm:prSet phldrT="[Texto]"/>
      <dgm:spPr>
        <a:xfrm>
          <a:off x="4635" y="1331"/>
          <a:ext cx="1385536" cy="1754381"/>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es-MX" dirty="0">
              <a:solidFill>
                <a:sysClr val="window" lastClr="FFFFFF"/>
              </a:solidFill>
              <a:latin typeface="Roboto Light" pitchFamily="2" charset="0"/>
              <a:ea typeface="Roboto Light" pitchFamily="2" charset="0"/>
              <a:cs typeface="+mn-cs"/>
            </a:rPr>
            <a:t>Información Funcional</a:t>
          </a:r>
        </a:p>
      </dgm:t>
    </dgm:pt>
    <dgm:pt modelId="{06852BD9-9932-4C8F-9752-9A57958DFC54}" type="parTrans" cxnId="{93A1E5D1-85D9-41BA-9E85-55EC6C5C9118}">
      <dgm:prSet/>
      <dgm:spPr/>
      <dgm:t>
        <a:bodyPr/>
        <a:lstStyle/>
        <a:p>
          <a:endParaRPr lang="es-EC"/>
        </a:p>
      </dgm:t>
    </dgm:pt>
    <dgm:pt modelId="{47810BCC-1C64-4B11-AD96-23C9B3112787}" type="sibTrans" cxnId="{93A1E5D1-85D9-41BA-9E85-55EC6C5C9118}">
      <dgm:prSet/>
      <dgm:spPr/>
      <dgm:t>
        <a:bodyPr/>
        <a:lstStyle/>
        <a:p>
          <a:endParaRPr lang="es-EC"/>
        </a:p>
      </dgm:t>
    </dgm:pt>
    <dgm:pt modelId="{EF12ED35-230D-4586-9C42-5B272185790C}">
      <dgm:prSet phldrT="[Texto]"/>
      <dgm:spPr>
        <a:xfrm>
          <a:off x="1944386" y="1331"/>
          <a:ext cx="1385536" cy="1754381"/>
        </a:xfr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es-EC" dirty="0">
              <a:solidFill>
                <a:sysClr val="window" lastClr="FFFFFF"/>
              </a:solidFill>
              <a:latin typeface="Roboto Light" pitchFamily="2" charset="0"/>
              <a:ea typeface="Roboto Light" pitchFamily="2" charset="0"/>
              <a:cs typeface="+mn-cs"/>
            </a:rPr>
            <a:t>Interrelación de datos maestros con los demás módulos</a:t>
          </a:r>
        </a:p>
      </dgm:t>
    </dgm:pt>
    <dgm:pt modelId="{C4862472-B43A-4BE1-A922-534936611189}" type="parTrans" cxnId="{BE1B97D8-D940-4EDE-BEF5-192928D616B6}">
      <dgm:prSet/>
      <dgm:spPr/>
      <dgm:t>
        <a:bodyPr/>
        <a:lstStyle/>
        <a:p>
          <a:endParaRPr lang="es-EC"/>
        </a:p>
      </dgm:t>
    </dgm:pt>
    <dgm:pt modelId="{1144FFAA-5414-4762-BE43-772F28E15974}" type="sibTrans" cxnId="{BE1B97D8-D940-4EDE-BEF5-192928D616B6}">
      <dgm:prSet/>
      <dgm:spPr/>
      <dgm:t>
        <a:bodyPr/>
        <a:lstStyle/>
        <a:p>
          <a:endParaRPr lang="es-EC"/>
        </a:p>
      </dgm:t>
    </dgm:pt>
    <dgm:pt modelId="{C0A65AEA-445F-4DDF-868A-36627C1AEC5A}">
      <dgm:prSet phldrT="[Texto]"/>
      <dgm:spPr>
        <a:xfrm>
          <a:off x="1944386" y="1331"/>
          <a:ext cx="1385536" cy="1754381"/>
        </a:xfr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Font typeface="Arial" panose="020B0604020202020204" pitchFamily="34" charset="0"/>
            <a:buChar char="•"/>
          </a:pPr>
          <a:r>
            <a:rPr lang="es-MX" b="1" dirty="0">
              <a:solidFill>
                <a:sysClr val="window" lastClr="FFFFFF"/>
              </a:solidFill>
              <a:latin typeface="Roboto" pitchFamily="2" charset="0"/>
              <a:ea typeface="Roboto" pitchFamily="2" charset="0"/>
              <a:cs typeface="+mn-cs"/>
            </a:rPr>
            <a:t>Contabilidad</a:t>
          </a:r>
          <a:endParaRPr lang="es-EC" dirty="0">
            <a:solidFill>
              <a:sysClr val="window" lastClr="FFFFFF"/>
            </a:solidFill>
            <a:latin typeface="Roboto Light" pitchFamily="2" charset="0"/>
            <a:ea typeface="Roboto Light" pitchFamily="2" charset="0"/>
            <a:cs typeface="+mn-cs"/>
          </a:endParaRPr>
        </a:p>
      </dgm:t>
    </dgm:pt>
    <dgm:pt modelId="{86DEDC15-2564-40EE-9880-C2094E714B69}" type="parTrans" cxnId="{FF65E34B-A909-4E4B-8077-D4CA39ECCCF5}">
      <dgm:prSet/>
      <dgm:spPr/>
      <dgm:t>
        <a:bodyPr/>
        <a:lstStyle/>
        <a:p>
          <a:endParaRPr lang="es-EC"/>
        </a:p>
      </dgm:t>
    </dgm:pt>
    <dgm:pt modelId="{7D6CF254-2A15-42ED-AFA0-16FA3AAE9D8B}" type="sibTrans" cxnId="{FF65E34B-A909-4E4B-8077-D4CA39ECCCF5}">
      <dgm:prSet/>
      <dgm:spPr/>
      <dgm:t>
        <a:bodyPr/>
        <a:lstStyle/>
        <a:p>
          <a:endParaRPr lang="es-EC"/>
        </a:p>
      </dgm:t>
    </dgm:pt>
    <dgm:pt modelId="{738AC7B5-4933-43A9-9395-5025942CAD77}">
      <dgm:prSet/>
      <dgm:spPr>
        <a:xfrm>
          <a:off x="1944386" y="1331"/>
          <a:ext cx="1385536" cy="1754381"/>
        </a:xfr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es-MX" b="1" dirty="0">
              <a:solidFill>
                <a:sysClr val="window" lastClr="FFFFFF"/>
              </a:solidFill>
              <a:latin typeface="Roboto" pitchFamily="2" charset="0"/>
              <a:ea typeface="Roboto" pitchFamily="2" charset="0"/>
              <a:cs typeface="+mn-cs"/>
            </a:rPr>
            <a:t>Manejo de Materiales</a:t>
          </a:r>
        </a:p>
      </dgm:t>
    </dgm:pt>
    <dgm:pt modelId="{C4AA3655-A3C0-4B7E-B017-60F3594C361A}" type="parTrans" cxnId="{C0AFFFCB-F15C-42E6-BCE5-4C586AA29C4F}">
      <dgm:prSet/>
      <dgm:spPr/>
      <dgm:t>
        <a:bodyPr/>
        <a:lstStyle/>
        <a:p>
          <a:endParaRPr lang="es-EC"/>
        </a:p>
      </dgm:t>
    </dgm:pt>
    <dgm:pt modelId="{42243B94-60AB-4125-B6CE-21EA5C3EBDBF}" type="sibTrans" cxnId="{C0AFFFCB-F15C-42E6-BCE5-4C586AA29C4F}">
      <dgm:prSet/>
      <dgm:spPr/>
      <dgm:t>
        <a:bodyPr/>
        <a:lstStyle/>
        <a:p>
          <a:endParaRPr lang="es-EC"/>
        </a:p>
      </dgm:t>
    </dgm:pt>
    <dgm:pt modelId="{E59C60AE-AE3B-4E67-864A-FC60A5291D90}">
      <dgm:prSet/>
      <dgm:spPr>
        <a:xfrm>
          <a:off x="1944386" y="1331"/>
          <a:ext cx="1385536" cy="1754381"/>
        </a:xfr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es-MX" b="1" dirty="0">
              <a:solidFill>
                <a:sysClr val="window" lastClr="FFFFFF"/>
              </a:solidFill>
              <a:latin typeface="Roboto" pitchFamily="2" charset="0"/>
              <a:ea typeface="Roboto" pitchFamily="2" charset="0"/>
              <a:cs typeface="+mn-cs"/>
            </a:rPr>
            <a:t>Planificación Producción</a:t>
          </a:r>
        </a:p>
      </dgm:t>
    </dgm:pt>
    <dgm:pt modelId="{57D35062-3280-4D03-B62F-02048FB48500}" type="parTrans" cxnId="{C220521C-FBCF-4326-BFB4-D98B35B4FFCF}">
      <dgm:prSet/>
      <dgm:spPr/>
      <dgm:t>
        <a:bodyPr/>
        <a:lstStyle/>
        <a:p>
          <a:endParaRPr lang="es-EC"/>
        </a:p>
      </dgm:t>
    </dgm:pt>
    <dgm:pt modelId="{EF73D579-0A0A-4A76-962C-80108E603A5E}" type="sibTrans" cxnId="{C220521C-FBCF-4326-BFB4-D98B35B4FFCF}">
      <dgm:prSet/>
      <dgm:spPr/>
      <dgm:t>
        <a:bodyPr/>
        <a:lstStyle/>
        <a:p>
          <a:endParaRPr lang="es-EC"/>
        </a:p>
      </dgm:t>
    </dgm:pt>
    <dgm:pt modelId="{58619A35-CF23-4209-9C0F-606BE108A814}">
      <dgm:prSet phldrT="[Texto]"/>
      <dgm:spPr>
        <a:xfrm>
          <a:off x="1944386" y="1331"/>
          <a:ext cx="1385536" cy="1754381"/>
        </a:xfr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Font typeface="Arial" panose="020B0604020202020204" pitchFamily="34" charset="0"/>
            <a:buChar char="•"/>
          </a:pPr>
          <a:r>
            <a:rPr lang="es-MX" b="1" dirty="0">
              <a:solidFill>
                <a:sysClr val="window" lastClr="FFFFFF"/>
              </a:solidFill>
              <a:latin typeface="Roboto" pitchFamily="2" charset="0"/>
              <a:ea typeface="Roboto" pitchFamily="2" charset="0"/>
              <a:cs typeface="+mn-cs"/>
            </a:rPr>
            <a:t>Finanzas</a:t>
          </a:r>
          <a:endParaRPr lang="es-EC" dirty="0">
            <a:solidFill>
              <a:sysClr val="window" lastClr="FFFFFF"/>
            </a:solidFill>
            <a:latin typeface="Roboto Light" pitchFamily="2" charset="0"/>
            <a:ea typeface="Roboto Light" pitchFamily="2" charset="0"/>
            <a:cs typeface="+mn-cs"/>
          </a:endParaRPr>
        </a:p>
      </dgm:t>
    </dgm:pt>
    <dgm:pt modelId="{0380436A-F085-495B-9E75-66A907215F68}" type="parTrans" cxnId="{8B011F3E-9BB0-4F1C-9179-07F2CD2505E9}">
      <dgm:prSet/>
      <dgm:spPr/>
      <dgm:t>
        <a:bodyPr/>
        <a:lstStyle/>
        <a:p>
          <a:endParaRPr lang="es-EC"/>
        </a:p>
      </dgm:t>
    </dgm:pt>
    <dgm:pt modelId="{3DFBD6AA-7F11-4347-8840-5DAD1D8BBAF0}" type="sibTrans" cxnId="{8B011F3E-9BB0-4F1C-9179-07F2CD2505E9}">
      <dgm:prSet/>
      <dgm:spPr/>
      <dgm:t>
        <a:bodyPr/>
        <a:lstStyle/>
        <a:p>
          <a:endParaRPr lang="es-EC"/>
        </a:p>
      </dgm:t>
    </dgm:pt>
    <dgm:pt modelId="{7D8CD236-6C65-497D-894C-3ABECADB8DBD}">
      <dgm:prSet phldrT="[Texto]"/>
      <dgm:spPr>
        <a:xfrm>
          <a:off x="3884137" y="1331"/>
          <a:ext cx="1385536" cy="1754381"/>
        </a:xfr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es-MX" dirty="0">
              <a:solidFill>
                <a:sysClr val="window" lastClr="FFFFFF"/>
              </a:solidFill>
              <a:latin typeface="Roboto Light" pitchFamily="2" charset="0"/>
              <a:ea typeface="Roboto Light" pitchFamily="2" charset="0"/>
              <a:cs typeface="+mn-cs"/>
            </a:rPr>
            <a:t>Sincronización y enlace de datos levantados en SAP</a:t>
          </a:r>
        </a:p>
      </dgm:t>
    </dgm:pt>
    <dgm:pt modelId="{4F0D4E60-3876-4AC2-A00E-88C1B67AE69E}" type="parTrans" cxnId="{AD332813-4AAB-4CCF-96B6-64F98D017D39}">
      <dgm:prSet/>
      <dgm:spPr/>
      <dgm:t>
        <a:bodyPr/>
        <a:lstStyle/>
        <a:p>
          <a:endParaRPr lang="es-EC"/>
        </a:p>
      </dgm:t>
    </dgm:pt>
    <dgm:pt modelId="{10F5D2FA-3E2A-4E32-8BC7-ECA8C39575BF}" type="sibTrans" cxnId="{AD332813-4AAB-4CCF-96B6-64F98D017D39}">
      <dgm:prSet/>
      <dgm:spPr/>
      <dgm:t>
        <a:bodyPr/>
        <a:lstStyle/>
        <a:p>
          <a:endParaRPr lang="es-EC"/>
        </a:p>
      </dgm:t>
    </dgm:pt>
    <dgm:pt modelId="{D90BE32A-EBAE-4218-9688-4B28C322D897}">
      <dgm:prSet phldrT="[Texto]"/>
      <dgm:spPr>
        <a:xfrm>
          <a:off x="4635" y="1331"/>
          <a:ext cx="1385536" cy="1754381"/>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es-MX" dirty="0">
              <a:solidFill>
                <a:sysClr val="window" lastClr="FFFFFF"/>
              </a:solidFill>
              <a:latin typeface="Roboto Light" pitchFamily="2" charset="0"/>
              <a:ea typeface="Roboto Light" pitchFamily="2" charset="0"/>
              <a:cs typeface="+mn-cs"/>
            </a:rPr>
            <a:t>Comprobación de la información in situ.</a:t>
          </a:r>
        </a:p>
      </dgm:t>
    </dgm:pt>
    <dgm:pt modelId="{35D3545D-265F-44AD-AFC4-D36D21FFA55E}" type="parTrans" cxnId="{BD8DE7C8-2BE4-4861-A2EF-AB9EC2C4A23D}">
      <dgm:prSet/>
      <dgm:spPr/>
      <dgm:t>
        <a:bodyPr/>
        <a:lstStyle/>
        <a:p>
          <a:endParaRPr lang="es-419"/>
        </a:p>
      </dgm:t>
    </dgm:pt>
    <dgm:pt modelId="{C04587ED-2BF4-4569-B8AB-A02C0D0E48D7}" type="sibTrans" cxnId="{BD8DE7C8-2BE4-4861-A2EF-AB9EC2C4A23D}">
      <dgm:prSet/>
      <dgm:spPr/>
      <dgm:t>
        <a:bodyPr/>
        <a:lstStyle/>
        <a:p>
          <a:endParaRPr lang="es-419"/>
        </a:p>
      </dgm:t>
    </dgm:pt>
    <dgm:pt modelId="{15454788-D741-44C5-8E41-99B7F961462A}">
      <dgm:prSet phldrT="[Texto]"/>
      <dgm:spPr>
        <a:xfrm>
          <a:off x="3884137" y="1331"/>
          <a:ext cx="1385536" cy="1754381"/>
        </a:xfr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es-MX" dirty="0">
              <a:solidFill>
                <a:sysClr val="window" lastClr="FFFFFF"/>
              </a:solidFill>
              <a:latin typeface="Roboto Light" pitchFamily="2" charset="0"/>
              <a:ea typeface="Roboto Light" pitchFamily="2" charset="0"/>
              <a:cs typeface="+mn-cs"/>
            </a:rPr>
            <a:t>Ingreso de información al software SAP.</a:t>
          </a:r>
        </a:p>
      </dgm:t>
    </dgm:pt>
    <dgm:pt modelId="{51DE9BC7-75EB-480E-84E1-CF1F7011A5FF}" type="parTrans" cxnId="{A29DF93C-21E1-4560-98D9-98C3D621324C}">
      <dgm:prSet/>
      <dgm:spPr/>
      <dgm:t>
        <a:bodyPr/>
        <a:lstStyle/>
        <a:p>
          <a:endParaRPr lang="es-419"/>
        </a:p>
      </dgm:t>
    </dgm:pt>
    <dgm:pt modelId="{5F950286-2229-47B9-8AA4-C8543441AB1F}" type="sibTrans" cxnId="{A29DF93C-21E1-4560-98D9-98C3D621324C}">
      <dgm:prSet/>
      <dgm:spPr/>
      <dgm:t>
        <a:bodyPr/>
        <a:lstStyle/>
        <a:p>
          <a:endParaRPr lang="es-419"/>
        </a:p>
      </dgm:t>
    </dgm:pt>
    <dgm:pt modelId="{66A2389D-F0D8-4AB1-9BDD-8F52EBE4F1C9}" type="pres">
      <dgm:prSet presAssocID="{AFE10578-FA72-4440-A114-ADB73D595A34}" presName="linearFlow" presStyleCnt="0">
        <dgm:presLayoutVars>
          <dgm:resizeHandles val="exact"/>
        </dgm:presLayoutVars>
      </dgm:prSet>
      <dgm:spPr/>
    </dgm:pt>
    <dgm:pt modelId="{247F9AFC-93CA-4BBD-A98B-334833D1904D}" type="pres">
      <dgm:prSet presAssocID="{FFD9672A-B209-43AA-8625-E31CDB2F3EA8}" presName="node" presStyleLbl="node1" presStyleIdx="0" presStyleCnt="3">
        <dgm:presLayoutVars>
          <dgm:bulletEnabled val="1"/>
        </dgm:presLayoutVars>
      </dgm:prSet>
      <dgm:spPr>
        <a:prstGeom prst="roundRect">
          <a:avLst>
            <a:gd name="adj" fmla="val 10000"/>
          </a:avLst>
        </a:prstGeom>
      </dgm:spPr>
    </dgm:pt>
    <dgm:pt modelId="{7B1B3AD5-DE2B-41F3-BFE4-114CBF401C93}" type="pres">
      <dgm:prSet presAssocID="{B63D602F-4364-4E12-AA20-66676252989C}" presName="sibTrans" presStyleLbl="sibTrans2D1" presStyleIdx="0" presStyleCnt="2"/>
      <dgm:spPr>
        <a:prstGeom prst="rightArrow">
          <a:avLst>
            <a:gd name="adj1" fmla="val 60000"/>
            <a:gd name="adj2" fmla="val 50000"/>
          </a:avLst>
        </a:prstGeom>
      </dgm:spPr>
    </dgm:pt>
    <dgm:pt modelId="{23C52BC5-6F23-42B6-9694-CE4FF20328C0}" type="pres">
      <dgm:prSet presAssocID="{B63D602F-4364-4E12-AA20-66676252989C}" presName="connectorText" presStyleLbl="sibTrans2D1" presStyleIdx="0" presStyleCnt="2"/>
      <dgm:spPr/>
    </dgm:pt>
    <dgm:pt modelId="{A6B09DE7-3149-4DAD-952D-2313B256B2B9}" type="pres">
      <dgm:prSet presAssocID="{CC76E038-0D7C-43C9-939C-9612916B63CA}" presName="node" presStyleLbl="node1" presStyleIdx="1" presStyleCnt="3">
        <dgm:presLayoutVars>
          <dgm:bulletEnabled val="1"/>
        </dgm:presLayoutVars>
      </dgm:prSet>
      <dgm:spPr>
        <a:prstGeom prst="roundRect">
          <a:avLst>
            <a:gd name="adj" fmla="val 10000"/>
          </a:avLst>
        </a:prstGeom>
      </dgm:spPr>
    </dgm:pt>
    <dgm:pt modelId="{4262D9E3-27A1-4515-BDAC-67E68F84C344}" type="pres">
      <dgm:prSet presAssocID="{7B4597A7-6143-423D-B3C2-F9A4176B8DD8}" presName="sibTrans" presStyleLbl="sibTrans2D1" presStyleIdx="1" presStyleCnt="2"/>
      <dgm:spPr>
        <a:prstGeom prst="rightArrow">
          <a:avLst>
            <a:gd name="adj1" fmla="val 60000"/>
            <a:gd name="adj2" fmla="val 50000"/>
          </a:avLst>
        </a:prstGeom>
      </dgm:spPr>
    </dgm:pt>
    <dgm:pt modelId="{450EF240-0E3F-419C-8C62-0F917D8BDE8D}" type="pres">
      <dgm:prSet presAssocID="{7B4597A7-6143-423D-B3C2-F9A4176B8DD8}" presName="connectorText" presStyleLbl="sibTrans2D1" presStyleIdx="1" presStyleCnt="2"/>
      <dgm:spPr/>
    </dgm:pt>
    <dgm:pt modelId="{D54787D9-003D-4A30-9F44-FA9206A389A2}" type="pres">
      <dgm:prSet presAssocID="{CF6CD80A-3283-4446-ACD0-B3C38EBDED01}" presName="node" presStyleLbl="node1" presStyleIdx="2" presStyleCnt="3">
        <dgm:presLayoutVars>
          <dgm:bulletEnabled val="1"/>
        </dgm:presLayoutVars>
      </dgm:prSet>
      <dgm:spPr>
        <a:prstGeom prst="roundRect">
          <a:avLst>
            <a:gd name="adj" fmla="val 10000"/>
          </a:avLst>
        </a:prstGeom>
      </dgm:spPr>
    </dgm:pt>
  </dgm:ptLst>
  <dgm:cxnLst>
    <dgm:cxn modelId="{13961A00-1C2E-4ECE-A026-15104D41B8CA}" type="presOf" srcId="{AFE10578-FA72-4440-A114-ADB73D595A34}" destId="{66A2389D-F0D8-4AB1-9BDD-8F52EBE4F1C9}" srcOrd="0" destOrd="0" presId="urn:microsoft.com/office/officeart/2005/8/layout/process2"/>
    <dgm:cxn modelId="{AC9DE402-8FD9-4264-86C5-B8BB009BEE45}" srcId="{AFE10578-FA72-4440-A114-ADB73D595A34}" destId="{CC76E038-0D7C-43C9-939C-9612916B63CA}" srcOrd="1" destOrd="0" parTransId="{C76D1C56-2452-4B8C-855D-A49B666D8535}" sibTransId="{7B4597A7-6143-423D-B3C2-F9A4176B8DD8}"/>
    <dgm:cxn modelId="{E86E1105-C827-4AF9-8134-5CD1107C4224}" type="presOf" srcId="{7B4597A7-6143-423D-B3C2-F9A4176B8DD8}" destId="{4262D9E3-27A1-4515-BDAC-67E68F84C344}" srcOrd="0" destOrd="0" presId="urn:microsoft.com/office/officeart/2005/8/layout/process2"/>
    <dgm:cxn modelId="{AD332813-4AAB-4CCF-96B6-64F98D017D39}" srcId="{CF6CD80A-3283-4446-ACD0-B3C38EBDED01}" destId="{7D8CD236-6C65-497D-894C-3ABECADB8DBD}" srcOrd="0" destOrd="0" parTransId="{4F0D4E60-3876-4AC2-A00E-88C1B67AE69E}" sibTransId="{10F5D2FA-3E2A-4E32-8BC7-ECA8C39575BF}"/>
    <dgm:cxn modelId="{4FBDD418-2656-4FFB-AE79-0CCE4BBCFECD}" type="presOf" srcId="{8FE3A030-7251-47A7-8CE2-D25B80B3C25C}" destId="{247F9AFC-93CA-4BBD-A98B-334833D1904D}" srcOrd="0" destOrd="2" presId="urn:microsoft.com/office/officeart/2005/8/layout/process2"/>
    <dgm:cxn modelId="{3E0C631C-AE99-4B35-84C1-663E01551997}" type="presOf" srcId="{36A84057-FE3A-4CBF-9731-79881461F1AD}" destId="{247F9AFC-93CA-4BBD-A98B-334833D1904D}" srcOrd="0" destOrd="1" presId="urn:microsoft.com/office/officeart/2005/8/layout/process2"/>
    <dgm:cxn modelId="{C220521C-FBCF-4326-BFB4-D98B35B4FFCF}" srcId="{CC76E038-0D7C-43C9-939C-9612916B63CA}" destId="{E59C60AE-AE3B-4E67-864A-FC60A5291D90}" srcOrd="4" destOrd="0" parTransId="{57D35062-3280-4D03-B62F-02048FB48500}" sibTransId="{EF73D579-0A0A-4A76-962C-80108E603A5E}"/>
    <dgm:cxn modelId="{66E8C31D-DCEC-4577-BCEA-AA86C5754064}" type="presOf" srcId="{7B4597A7-6143-423D-B3C2-F9A4176B8DD8}" destId="{450EF240-0E3F-419C-8C62-0F917D8BDE8D}" srcOrd="1" destOrd="0" presId="urn:microsoft.com/office/officeart/2005/8/layout/process2"/>
    <dgm:cxn modelId="{372EB830-B74E-49EB-87E8-01B7BEB8A2D4}" type="presOf" srcId="{D90BE32A-EBAE-4218-9688-4B28C322D897}" destId="{247F9AFC-93CA-4BBD-A98B-334833D1904D}" srcOrd="0" destOrd="3" presId="urn:microsoft.com/office/officeart/2005/8/layout/process2"/>
    <dgm:cxn modelId="{A29DF93C-21E1-4560-98D9-98C3D621324C}" srcId="{CF6CD80A-3283-4446-ACD0-B3C38EBDED01}" destId="{15454788-D741-44C5-8E41-99B7F961462A}" srcOrd="1" destOrd="0" parTransId="{51DE9BC7-75EB-480E-84E1-CF1F7011A5FF}" sibTransId="{5F950286-2229-47B9-8AA4-C8543441AB1F}"/>
    <dgm:cxn modelId="{8B011F3E-9BB0-4F1C-9179-07F2CD2505E9}" srcId="{CC76E038-0D7C-43C9-939C-9612916B63CA}" destId="{58619A35-CF23-4209-9C0F-606BE108A814}" srcOrd="2" destOrd="0" parTransId="{0380436A-F085-495B-9E75-66A907215F68}" sibTransId="{3DFBD6AA-7F11-4347-8840-5DAD1D8BBAF0}"/>
    <dgm:cxn modelId="{66B08B45-B7A3-4F08-AE50-36C37D673C1A}" type="presOf" srcId="{58619A35-CF23-4209-9C0F-606BE108A814}" destId="{A6B09DE7-3149-4DAD-952D-2313B256B2B9}" srcOrd="0" destOrd="3" presId="urn:microsoft.com/office/officeart/2005/8/layout/process2"/>
    <dgm:cxn modelId="{A56F0B4A-5A01-4E8E-A78A-D61F14F65338}" srcId="{AFE10578-FA72-4440-A114-ADB73D595A34}" destId="{CF6CD80A-3283-4446-ACD0-B3C38EBDED01}" srcOrd="2" destOrd="0" parTransId="{05E6F8D6-EED5-49E2-8DDB-CEE7A06D6FDC}" sibTransId="{B247EBAA-6AC5-4B3A-921A-760F8370F6EF}"/>
    <dgm:cxn modelId="{FF65E34B-A909-4E4B-8077-D4CA39ECCCF5}" srcId="{CC76E038-0D7C-43C9-939C-9612916B63CA}" destId="{C0A65AEA-445F-4DDF-868A-36627C1AEC5A}" srcOrd="1" destOrd="0" parTransId="{86DEDC15-2564-40EE-9880-C2094E714B69}" sibTransId="{7D6CF254-2A15-42ED-AFA0-16FA3AAE9D8B}"/>
    <dgm:cxn modelId="{0B1A2B70-0F82-4B5C-BB76-C5EA1E35CE63}" type="presOf" srcId="{EF12ED35-230D-4586-9C42-5B272185790C}" destId="{A6B09DE7-3149-4DAD-952D-2313B256B2B9}" srcOrd="0" destOrd="1" presId="urn:microsoft.com/office/officeart/2005/8/layout/process2"/>
    <dgm:cxn modelId="{BDA56458-05AB-4202-BD6D-01C9A60CB9C5}" type="presOf" srcId="{FFD9672A-B209-43AA-8625-E31CDB2F3EA8}" destId="{247F9AFC-93CA-4BBD-A98B-334833D1904D}" srcOrd="0" destOrd="0" presId="urn:microsoft.com/office/officeart/2005/8/layout/process2"/>
    <dgm:cxn modelId="{1D37B058-A012-469B-B8BF-43F4EBC831FD}" type="presOf" srcId="{7D8CD236-6C65-497D-894C-3ABECADB8DBD}" destId="{D54787D9-003D-4A30-9F44-FA9206A389A2}" srcOrd="0" destOrd="1" presId="urn:microsoft.com/office/officeart/2005/8/layout/process2"/>
    <dgm:cxn modelId="{86CE645A-1DC6-4E45-A57A-3F46AB63DFFF}" srcId="{AFE10578-FA72-4440-A114-ADB73D595A34}" destId="{FFD9672A-B209-43AA-8625-E31CDB2F3EA8}" srcOrd="0" destOrd="0" parTransId="{C5CE7DA9-E27B-4E66-BDFD-6925DC69FF69}" sibTransId="{B63D602F-4364-4E12-AA20-66676252989C}"/>
    <dgm:cxn modelId="{A72EE186-9DBD-4097-9F49-46DDBDBC5ED4}" type="presOf" srcId="{B63D602F-4364-4E12-AA20-66676252989C}" destId="{23C52BC5-6F23-42B6-9694-CE4FF20328C0}" srcOrd="1" destOrd="0" presId="urn:microsoft.com/office/officeart/2005/8/layout/process2"/>
    <dgm:cxn modelId="{9F3F4D98-675B-4EAF-B983-38274484C9A0}" type="presOf" srcId="{B63D602F-4364-4E12-AA20-66676252989C}" destId="{7B1B3AD5-DE2B-41F3-BFE4-114CBF401C93}" srcOrd="0" destOrd="0" presId="urn:microsoft.com/office/officeart/2005/8/layout/process2"/>
    <dgm:cxn modelId="{EB3B3FA7-F6A0-4354-8418-AAC34270569B}" type="presOf" srcId="{CF6CD80A-3283-4446-ACD0-B3C38EBDED01}" destId="{D54787D9-003D-4A30-9F44-FA9206A389A2}" srcOrd="0" destOrd="0" presId="urn:microsoft.com/office/officeart/2005/8/layout/process2"/>
    <dgm:cxn modelId="{FBA0B9B8-B83B-41D4-9009-7630B40BE3D2}" type="presOf" srcId="{E59C60AE-AE3B-4E67-864A-FC60A5291D90}" destId="{A6B09DE7-3149-4DAD-952D-2313B256B2B9}" srcOrd="0" destOrd="5" presId="urn:microsoft.com/office/officeart/2005/8/layout/process2"/>
    <dgm:cxn modelId="{7BBCC0BD-002F-411C-B9D2-8B4EC3733D0B}" type="presOf" srcId="{CC76E038-0D7C-43C9-939C-9612916B63CA}" destId="{A6B09DE7-3149-4DAD-952D-2313B256B2B9}" srcOrd="0" destOrd="0" presId="urn:microsoft.com/office/officeart/2005/8/layout/process2"/>
    <dgm:cxn modelId="{BD8DE7C8-2BE4-4861-A2EF-AB9EC2C4A23D}" srcId="{FFD9672A-B209-43AA-8625-E31CDB2F3EA8}" destId="{D90BE32A-EBAE-4218-9688-4B28C322D897}" srcOrd="2" destOrd="0" parTransId="{35D3545D-265F-44AD-AFC4-D36D21FFA55E}" sibTransId="{C04587ED-2BF4-4569-B8AB-A02C0D0E48D7}"/>
    <dgm:cxn modelId="{C0AFFFCB-F15C-42E6-BCE5-4C586AA29C4F}" srcId="{CC76E038-0D7C-43C9-939C-9612916B63CA}" destId="{738AC7B5-4933-43A9-9395-5025942CAD77}" srcOrd="3" destOrd="0" parTransId="{C4AA3655-A3C0-4B7E-B017-60F3594C361A}" sibTransId="{42243B94-60AB-4125-B6CE-21EA5C3EBDBF}"/>
    <dgm:cxn modelId="{93A1E5D1-85D9-41BA-9E85-55EC6C5C9118}" srcId="{FFD9672A-B209-43AA-8625-E31CDB2F3EA8}" destId="{8FE3A030-7251-47A7-8CE2-D25B80B3C25C}" srcOrd="1" destOrd="0" parTransId="{06852BD9-9932-4C8F-9752-9A57958DFC54}" sibTransId="{47810BCC-1C64-4B11-AD96-23C9B3112787}"/>
    <dgm:cxn modelId="{BE1B97D8-D940-4EDE-BEF5-192928D616B6}" srcId="{CC76E038-0D7C-43C9-939C-9612916B63CA}" destId="{EF12ED35-230D-4586-9C42-5B272185790C}" srcOrd="0" destOrd="0" parTransId="{C4862472-B43A-4BE1-A922-534936611189}" sibTransId="{1144FFAA-5414-4762-BE43-772F28E15974}"/>
    <dgm:cxn modelId="{F9AA8DDA-838E-4D8D-89FD-5A324F06F5E4}" type="presOf" srcId="{C0A65AEA-445F-4DDF-868A-36627C1AEC5A}" destId="{A6B09DE7-3149-4DAD-952D-2313B256B2B9}" srcOrd="0" destOrd="2" presId="urn:microsoft.com/office/officeart/2005/8/layout/process2"/>
    <dgm:cxn modelId="{8602CBEA-8E0F-4DD9-835E-90F527E0AE44}" type="presOf" srcId="{15454788-D741-44C5-8E41-99B7F961462A}" destId="{D54787D9-003D-4A30-9F44-FA9206A389A2}" srcOrd="0" destOrd="2" presId="urn:microsoft.com/office/officeart/2005/8/layout/process2"/>
    <dgm:cxn modelId="{10C33BEB-D449-4343-9B91-56C5EA35C45A}" srcId="{FFD9672A-B209-43AA-8625-E31CDB2F3EA8}" destId="{36A84057-FE3A-4CBF-9731-79881461F1AD}" srcOrd="0" destOrd="0" parTransId="{07174968-817B-4569-8ADE-416293B72A5C}" sibTransId="{3182062C-FF3B-4EE3-81EA-E291F3F18578}"/>
    <dgm:cxn modelId="{7CCF49EC-E485-48C8-9B1C-940A7DF87B45}" type="presOf" srcId="{738AC7B5-4933-43A9-9395-5025942CAD77}" destId="{A6B09DE7-3149-4DAD-952D-2313B256B2B9}" srcOrd="0" destOrd="4" presId="urn:microsoft.com/office/officeart/2005/8/layout/process2"/>
    <dgm:cxn modelId="{A600B38E-CFD5-441B-AA53-12D3D75731DF}" type="presParOf" srcId="{66A2389D-F0D8-4AB1-9BDD-8F52EBE4F1C9}" destId="{247F9AFC-93CA-4BBD-A98B-334833D1904D}" srcOrd="0" destOrd="0" presId="urn:microsoft.com/office/officeart/2005/8/layout/process2"/>
    <dgm:cxn modelId="{76CE6748-13EC-4C9E-98E1-7808AB99A3A1}" type="presParOf" srcId="{66A2389D-F0D8-4AB1-9BDD-8F52EBE4F1C9}" destId="{7B1B3AD5-DE2B-41F3-BFE4-114CBF401C93}" srcOrd="1" destOrd="0" presId="urn:microsoft.com/office/officeart/2005/8/layout/process2"/>
    <dgm:cxn modelId="{93CB4E69-6B49-4FF5-B2E6-6D811F23BCC2}" type="presParOf" srcId="{7B1B3AD5-DE2B-41F3-BFE4-114CBF401C93}" destId="{23C52BC5-6F23-42B6-9694-CE4FF20328C0}" srcOrd="0" destOrd="0" presId="urn:microsoft.com/office/officeart/2005/8/layout/process2"/>
    <dgm:cxn modelId="{B5E49EDA-72FB-4319-8727-445254349774}" type="presParOf" srcId="{66A2389D-F0D8-4AB1-9BDD-8F52EBE4F1C9}" destId="{A6B09DE7-3149-4DAD-952D-2313B256B2B9}" srcOrd="2" destOrd="0" presId="urn:microsoft.com/office/officeart/2005/8/layout/process2"/>
    <dgm:cxn modelId="{BB8FDFCD-E991-44BC-91B5-E0A34BF78B56}" type="presParOf" srcId="{66A2389D-F0D8-4AB1-9BDD-8F52EBE4F1C9}" destId="{4262D9E3-27A1-4515-BDAC-67E68F84C344}" srcOrd="3" destOrd="0" presId="urn:microsoft.com/office/officeart/2005/8/layout/process2"/>
    <dgm:cxn modelId="{FDBC4237-56FD-4FDB-BF03-813DD12E308F}" type="presParOf" srcId="{4262D9E3-27A1-4515-BDAC-67E68F84C344}" destId="{450EF240-0E3F-419C-8C62-0F917D8BDE8D}" srcOrd="0" destOrd="0" presId="urn:microsoft.com/office/officeart/2005/8/layout/process2"/>
    <dgm:cxn modelId="{74809CCE-35CD-40F7-924A-68EE114833F0}" type="presParOf" srcId="{66A2389D-F0D8-4AB1-9BDD-8F52EBE4F1C9}" destId="{D54787D9-003D-4A30-9F44-FA9206A389A2}"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14D962-52FD-4433-9440-9F1CC875B4EF}"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s-419"/>
        </a:p>
      </dgm:t>
    </dgm:pt>
    <dgm:pt modelId="{DDB6B5B0-1D70-4247-80FD-871246902D46}">
      <dgm:prSet phldrT="[Texto]"/>
      <dgm:spPr>
        <a:xfrm>
          <a:off x="1338464" y="865"/>
          <a:ext cx="949498" cy="474749"/>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Catalogos de mantenimiento</a:t>
          </a:r>
        </a:p>
      </dgm:t>
    </dgm:pt>
    <dgm:pt modelId="{44E8D14B-33ED-43A3-A299-49CAC2C96131}" type="parTrans" cxnId="{FABF4195-203D-4E61-BCDE-2B77AAA6C1A9}">
      <dgm:prSet/>
      <dgm:spPr/>
      <dgm:t>
        <a:bodyPr/>
        <a:lstStyle/>
        <a:p>
          <a:endParaRPr lang="es-419"/>
        </a:p>
      </dgm:t>
    </dgm:pt>
    <dgm:pt modelId="{60065A49-F11E-4B98-8C64-AE4C3013F00B}" type="sibTrans" cxnId="{FABF4195-203D-4E61-BCDE-2B77AAA6C1A9}">
      <dgm:prSet/>
      <dgm:spPr/>
      <dgm:t>
        <a:bodyPr/>
        <a:lstStyle/>
        <a:p>
          <a:endParaRPr lang="es-419"/>
        </a:p>
      </dgm:t>
    </dgm:pt>
    <dgm:pt modelId="{7FB6A4AF-23C1-4C04-AFC4-B32B32AAE443}">
      <dgm:prSet phldrT="[Texto]"/>
      <dgm:spPr>
        <a:xfrm>
          <a:off x="1528363" y="594302"/>
          <a:ext cx="759598" cy="474749"/>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es-419" b="1">
              <a:solidFill>
                <a:sysClr val="windowText" lastClr="000000">
                  <a:hueOff val="0"/>
                  <a:satOff val="0"/>
                  <a:lumOff val="0"/>
                  <a:alphaOff val="0"/>
                </a:sysClr>
              </a:solidFill>
              <a:latin typeface="Calibri" panose="020F0502020204030204"/>
              <a:ea typeface="+mn-ea"/>
              <a:cs typeface="+mn-cs"/>
            </a:rPr>
            <a:t>Parte objeto: </a:t>
          </a:r>
          <a:r>
            <a:rPr lang="es-419" b="0">
              <a:solidFill>
                <a:sysClr val="windowText" lastClr="000000">
                  <a:hueOff val="0"/>
                  <a:satOff val="0"/>
                  <a:lumOff val="0"/>
                  <a:alphaOff val="0"/>
                </a:sysClr>
              </a:solidFill>
              <a:latin typeface="Calibri" panose="020F0502020204030204"/>
              <a:ea typeface="+mn-ea"/>
              <a:cs typeface="+mn-cs"/>
            </a:rPr>
            <a:t>La parte del equipo donde ocurrio el fallo</a:t>
          </a:r>
          <a:endParaRPr lang="es-419" b="1">
            <a:solidFill>
              <a:sysClr val="windowText" lastClr="000000">
                <a:hueOff val="0"/>
                <a:satOff val="0"/>
                <a:lumOff val="0"/>
                <a:alphaOff val="0"/>
              </a:sysClr>
            </a:solidFill>
            <a:latin typeface="Calibri" panose="020F0502020204030204"/>
            <a:ea typeface="+mn-ea"/>
            <a:cs typeface="+mn-cs"/>
          </a:endParaRPr>
        </a:p>
      </dgm:t>
    </dgm:pt>
    <dgm:pt modelId="{39DD06B0-FB9B-41A2-A619-11A3386CDBD9}" type="parTrans" cxnId="{474737E7-48F5-4BFD-9241-4B6C1885E8EE}">
      <dgm:prSet/>
      <dgm:spPr>
        <a:xfrm>
          <a:off x="1433413" y="475614"/>
          <a:ext cx="94949" cy="356061"/>
        </a:xfrm>
        <a:custGeom>
          <a:avLst/>
          <a:gdLst/>
          <a:ahLst/>
          <a:cxnLst/>
          <a:rect l="0" t="0" r="0" b="0"/>
          <a:pathLst>
            <a:path>
              <a:moveTo>
                <a:pt x="0" y="0"/>
              </a:moveTo>
              <a:lnTo>
                <a:pt x="0" y="356061"/>
              </a:lnTo>
              <a:lnTo>
                <a:pt x="94949" y="356061"/>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es-419"/>
        </a:p>
      </dgm:t>
    </dgm:pt>
    <dgm:pt modelId="{A8A1D169-EAD4-4BC4-B4E6-3EB8C7FFFAD7}" type="sibTrans" cxnId="{474737E7-48F5-4BFD-9241-4B6C1885E8EE}">
      <dgm:prSet/>
      <dgm:spPr/>
      <dgm:t>
        <a:bodyPr/>
        <a:lstStyle/>
        <a:p>
          <a:endParaRPr lang="es-419"/>
        </a:p>
      </dgm:t>
    </dgm:pt>
    <dgm:pt modelId="{1C012980-6AFE-4C1D-A2C8-3E1EF3A36C9A}">
      <dgm:prSet phldrT="[Texto]"/>
      <dgm:spPr>
        <a:xfrm>
          <a:off x="1528363" y="1187738"/>
          <a:ext cx="759598" cy="474749"/>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r>
            <a:rPr lang="es-419" b="1">
              <a:solidFill>
                <a:sysClr val="windowText" lastClr="000000">
                  <a:hueOff val="0"/>
                  <a:satOff val="0"/>
                  <a:lumOff val="0"/>
                  <a:alphaOff val="0"/>
                </a:sysClr>
              </a:solidFill>
              <a:latin typeface="Calibri" panose="020F0502020204030204"/>
              <a:ea typeface="+mn-ea"/>
              <a:cs typeface="+mn-cs"/>
            </a:rPr>
            <a:t>Sintoma de Avería: </a:t>
          </a:r>
          <a:r>
            <a:rPr lang="es-419" b="0">
              <a:solidFill>
                <a:sysClr val="windowText" lastClr="000000">
                  <a:hueOff val="0"/>
                  <a:satOff val="0"/>
                  <a:lumOff val="0"/>
                  <a:alphaOff val="0"/>
                </a:sysClr>
              </a:solidFill>
              <a:latin typeface="Calibri" panose="020F0502020204030204"/>
              <a:ea typeface="+mn-ea"/>
              <a:cs typeface="+mn-cs"/>
            </a:rPr>
            <a:t>Manera como se detecta la falla.</a:t>
          </a:r>
          <a:endParaRPr lang="es-419" b="1">
            <a:solidFill>
              <a:sysClr val="windowText" lastClr="000000">
                <a:hueOff val="0"/>
                <a:satOff val="0"/>
                <a:lumOff val="0"/>
                <a:alphaOff val="0"/>
              </a:sysClr>
            </a:solidFill>
            <a:latin typeface="Calibri" panose="020F0502020204030204"/>
            <a:ea typeface="+mn-ea"/>
            <a:cs typeface="+mn-cs"/>
          </a:endParaRPr>
        </a:p>
      </dgm:t>
    </dgm:pt>
    <dgm:pt modelId="{A37F4BA9-6CC1-444A-A439-5B31A092FA8A}" type="parTrans" cxnId="{FDCDA219-C381-49A7-B3D1-7CF684948CA0}">
      <dgm:prSet/>
      <dgm:spPr>
        <a:xfrm>
          <a:off x="1433413" y="475614"/>
          <a:ext cx="94949" cy="949498"/>
        </a:xfrm>
        <a:custGeom>
          <a:avLst/>
          <a:gdLst/>
          <a:ahLst/>
          <a:cxnLst/>
          <a:rect l="0" t="0" r="0" b="0"/>
          <a:pathLst>
            <a:path>
              <a:moveTo>
                <a:pt x="0" y="0"/>
              </a:moveTo>
              <a:lnTo>
                <a:pt x="0" y="949498"/>
              </a:lnTo>
              <a:lnTo>
                <a:pt x="94949" y="949498"/>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es-419"/>
        </a:p>
      </dgm:t>
    </dgm:pt>
    <dgm:pt modelId="{30671C63-B9ED-4E6D-9079-69F2E486432D}" type="sibTrans" cxnId="{FDCDA219-C381-49A7-B3D1-7CF684948CA0}">
      <dgm:prSet/>
      <dgm:spPr/>
      <dgm:t>
        <a:bodyPr/>
        <a:lstStyle/>
        <a:p>
          <a:endParaRPr lang="es-419"/>
        </a:p>
      </dgm:t>
    </dgm:pt>
    <dgm:pt modelId="{13314F75-83A0-4B96-97C4-19245F8BADB4}">
      <dgm:prSet phldrT="[Texto]"/>
      <dgm:spPr>
        <a:xfrm>
          <a:off x="2525337" y="865"/>
          <a:ext cx="949498" cy="474749"/>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419">
              <a:solidFill>
                <a:sysClr val="window" lastClr="FFFFFF"/>
              </a:solidFill>
              <a:latin typeface="Calibri" panose="020F0502020204030204"/>
              <a:ea typeface="+mn-ea"/>
              <a:cs typeface="+mn-cs"/>
            </a:rPr>
            <a:t>Bomba</a:t>
          </a:r>
        </a:p>
      </dgm:t>
    </dgm:pt>
    <dgm:pt modelId="{5532AA64-F50B-4E34-A0BB-EC740447070B}" type="parTrans" cxnId="{73E1838D-4A52-4646-A150-F285AF4A425C}">
      <dgm:prSet/>
      <dgm:spPr/>
      <dgm:t>
        <a:bodyPr/>
        <a:lstStyle/>
        <a:p>
          <a:endParaRPr lang="es-419"/>
        </a:p>
      </dgm:t>
    </dgm:pt>
    <dgm:pt modelId="{251EFDAC-7184-4332-84B1-E46303C73913}" type="sibTrans" cxnId="{73E1838D-4A52-4646-A150-F285AF4A425C}">
      <dgm:prSet/>
      <dgm:spPr/>
      <dgm:t>
        <a:bodyPr/>
        <a:lstStyle/>
        <a:p>
          <a:endParaRPr lang="es-419"/>
        </a:p>
      </dgm:t>
    </dgm:pt>
    <dgm:pt modelId="{AB58BB1A-437B-4928-AAF9-487054E9BA4E}">
      <dgm:prSet phldrT="[Texto]"/>
      <dgm:spPr>
        <a:xfrm>
          <a:off x="2715237" y="594302"/>
          <a:ext cx="759598" cy="47474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s-419" b="1">
              <a:solidFill>
                <a:sysClr val="windowText" lastClr="000000">
                  <a:hueOff val="0"/>
                  <a:satOff val="0"/>
                  <a:lumOff val="0"/>
                  <a:alphaOff val="0"/>
                </a:sysClr>
              </a:solidFill>
              <a:latin typeface="Calibri" panose="020F0502020204030204"/>
              <a:ea typeface="+mn-ea"/>
              <a:cs typeface="+mn-cs"/>
            </a:rPr>
            <a:t>Parte Objeto: </a:t>
          </a:r>
          <a:r>
            <a:rPr lang="es-419" b="0">
              <a:solidFill>
                <a:sysClr val="windowText" lastClr="000000">
                  <a:hueOff val="0"/>
                  <a:satOff val="0"/>
                  <a:lumOff val="0"/>
                  <a:alphaOff val="0"/>
                </a:sysClr>
              </a:solidFill>
              <a:latin typeface="Calibri" panose="020F0502020204030204"/>
              <a:ea typeface="+mn-ea"/>
              <a:cs typeface="+mn-cs"/>
            </a:rPr>
            <a:t>Cajas de Rodamientos</a:t>
          </a:r>
          <a:endParaRPr lang="es-419" b="1">
            <a:solidFill>
              <a:sysClr val="windowText" lastClr="000000">
                <a:hueOff val="0"/>
                <a:satOff val="0"/>
                <a:lumOff val="0"/>
                <a:alphaOff val="0"/>
              </a:sysClr>
            </a:solidFill>
            <a:latin typeface="Calibri" panose="020F0502020204030204"/>
            <a:ea typeface="+mn-ea"/>
            <a:cs typeface="+mn-cs"/>
          </a:endParaRPr>
        </a:p>
      </dgm:t>
    </dgm:pt>
    <dgm:pt modelId="{1772F1BA-9D0B-47C4-9A58-912A42D30236}" type="parTrans" cxnId="{AFE78E04-2F27-4D75-B3EC-5B83211E9B6A}">
      <dgm:prSet/>
      <dgm:spPr>
        <a:xfrm>
          <a:off x="2620287" y="475614"/>
          <a:ext cx="94949" cy="356061"/>
        </a:xfrm>
        <a:custGeom>
          <a:avLst/>
          <a:gdLst/>
          <a:ahLst/>
          <a:cxnLst/>
          <a:rect l="0" t="0" r="0" b="0"/>
          <a:pathLst>
            <a:path>
              <a:moveTo>
                <a:pt x="0" y="0"/>
              </a:moveTo>
              <a:lnTo>
                <a:pt x="0" y="356061"/>
              </a:lnTo>
              <a:lnTo>
                <a:pt x="94949" y="356061"/>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es-419"/>
        </a:p>
      </dgm:t>
    </dgm:pt>
    <dgm:pt modelId="{1C79E537-4614-419C-A101-1D1D9FAF12CB}" type="sibTrans" cxnId="{AFE78E04-2F27-4D75-B3EC-5B83211E9B6A}">
      <dgm:prSet/>
      <dgm:spPr/>
      <dgm:t>
        <a:bodyPr/>
        <a:lstStyle/>
        <a:p>
          <a:endParaRPr lang="es-419"/>
        </a:p>
      </dgm:t>
    </dgm:pt>
    <dgm:pt modelId="{2B48D409-FEDC-420D-9CB7-4DB8B23DADAA}">
      <dgm:prSet phldrT="[Texto]"/>
      <dgm:spPr>
        <a:xfrm>
          <a:off x="2715237" y="1187738"/>
          <a:ext cx="759598" cy="474749"/>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buNone/>
          </a:pPr>
          <a:r>
            <a:rPr lang="es-419" b="1">
              <a:solidFill>
                <a:sysClr val="windowText" lastClr="000000">
                  <a:hueOff val="0"/>
                  <a:satOff val="0"/>
                  <a:lumOff val="0"/>
                  <a:alphaOff val="0"/>
                </a:sysClr>
              </a:solidFill>
              <a:latin typeface="Calibri" panose="020F0502020204030204"/>
              <a:ea typeface="+mn-ea"/>
              <a:cs typeface="+mn-cs"/>
            </a:rPr>
            <a:t>Sintoma de Avería: </a:t>
          </a:r>
          <a:r>
            <a:rPr lang="es-419" b="0">
              <a:solidFill>
                <a:sysClr val="windowText" lastClr="000000">
                  <a:hueOff val="0"/>
                  <a:satOff val="0"/>
                  <a:lumOff val="0"/>
                  <a:alphaOff val="0"/>
                </a:sysClr>
              </a:solidFill>
              <a:latin typeface="Calibri" panose="020F0502020204030204"/>
              <a:ea typeface="+mn-ea"/>
              <a:cs typeface="+mn-cs"/>
            </a:rPr>
            <a:t>Excesiva temperatura</a:t>
          </a:r>
          <a:endParaRPr lang="es-419" b="1">
            <a:solidFill>
              <a:sysClr val="windowText" lastClr="000000">
                <a:hueOff val="0"/>
                <a:satOff val="0"/>
                <a:lumOff val="0"/>
                <a:alphaOff val="0"/>
              </a:sysClr>
            </a:solidFill>
            <a:latin typeface="Calibri" panose="020F0502020204030204"/>
            <a:ea typeface="+mn-ea"/>
            <a:cs typeface="+mn-cs"/>
          </a:endParaRPr>
        </a:p>
      </dgm:t>
    </dgm:pt>
    <dgm:pt modelId="{7B69C288-9D7C-498D-AAAE-9383193E7C31}" type="parTrans" cxnId="{1708BE60-C5E8-44BE-B332-AFA4204EA33F}">
      <dgm:prSet/>
      <dgm:spPr>
        <a:xfrm>
          <a:off x="2620287" y="475614"/>
          <a:ext cx="94949" cy="949498"/>
        </a:xfrm>
        <a:custGeom>
          <a:avLst/>
          <a:gdLst/>
          <a:ahLst/>
          <a:cxnLst/>
          <a:rect l="0" t="0" r="0" b="0"/>
          <a:pathLst>
            <a:path>
              <a:moveTo>
                <a:pt x="0" y="0"/>
              </a:moveTo>
              <a:lnTo>
                <a:pt x="0" y="949498"/>
              </a:lnTo>
              <a:lnTo>
                <a:pt x="94949" y="949498"/>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es-419"/>
        </a:p>
      </dgm:t>
    </dgm:pt>
    <dgm:pt modelId="{0FB209C4-A186-49D1-A170-31F1741374DD}" type="sibTrans" cxnId="{1708BE60-C5E8-44BE-B332-AFA4204EA33F}">
      <dgm:prSet/>
      <dgm:spPr/>
      <dgm:t>
        <a:bodyPr/>
        <a:lstStyle/>
        <a:p>
          <a:endParaRPr lang="es-419"/>
        </a:p>
      </dgm:t>
    </dgm:pt>
    <dgm:pt modelId="{92980577-4D7E-4963-A560-D3B6678C8808}">
      <dgm:prSet phldrT="[Texto]"/>
      <dgm:spPr>
        <a:xfrm>
          <a:off x="1528363" y="1781175"/>
          <a:ext cx="759598" cy="474749"/>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es-419" b="1">
              <a:solidFill>
                <a:sysClr val="windowText" lastClr="000000">
                  <a:hueOff val="0"/>
                  <a:satOff val="0"/>
                  <a:lumOff val="0"/>
                  <a:alphaOff val="0"/>
                </a:sysClr>
              </a:solidFill>
              <a:latin typeface="Calibri" panose="020F0502020204030204"/>
              <a:ea typeface="+mn-ea"/>
              <a:cs typeface="+mn-cs"/>
            </a:rPr>
            <a:t>Causa: </a:t>
          </a:r>
          <a:r>
            <a:rPr lang="es-419" b="0">
              <a:solidFill>
                <a:sysClr val="windowText" lastClr="000000">
                  <a:hueOff val="0"/>
                  <a:satOff val="0"/>
                  <a:lumOff val="0"/>
                  <a:alphaOff val="0"/>
                </a:sysClr>
              </a:solidFill>
              <a:latin typeface="Calibri" panose="020F0502020204030204"/>
              <a:ea typeface="+mn-ea"/>
              <a:cs typeface="+mn-cs"/>
            </a:rPr>
            <a:t>El motivo porque ocurrio la falla</a:t>
          </a:r>
          <a:endParaRPr lang="es-419" b="1">
            <a:solidFill>
              <a:sysClr val="windowText" lastClr="000000">
                <a:hueOff val="0"/>
                <a:satOff val="0"/>
                <a:lumOff val="0"/>
                <a:alphaOff val="0"/>
              </a:sysClr>
            </a:solidFill>
            <a:latin typeface="Calibri" panose="020F0502020204030204"/>
            <a:ea typeface="+mn-ea"/>
            <a:cs typeface="+mn-cs"/>
          </a:endParaRPr>
        </a:p>
      </dgm:t>
    </dgm:pt>
    <dgm:pt modelId="{F9779CC6-6BC9-4424-BA87-3AB4C5E14A39}" type="parTrans" cxnId="{5B9EED52-FB63-4E12-8049-701FE943AC24}">
      <dgm:prSet/>
      <dgm:spPr>
        <a:xfrm>
          <a:off x="1433413" y="475614"/>
          <a:ext cx="94949" cy="1542935"/>
        </a:xfrm>
        <a:custGeom>
          <a:avLst/>
          <a:gdLst/>
          <a:ahLst/>
          <a:cxnLst/>
          <a:rect l="0" t="0" r="0" b="0"/>
          <a:pathLst>
            <a:path>
              <a:moveTo>
                <a:pt x="0" y="0"/>
              </a:moveTo>
              <a:lnTo>
                <a:pt x="0" y="1542935"/>
              </a:lnTo>
              <a:lnTo>
                <a:pt x="94949" y="1542935"/>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es-419"/>
        </a:p>
      </dgm:t>
    </dgm:pt>
    <dgm:pt modelId="{BD69491F-3DCB-4DF5-94A4-2145B5EF371C}" type="sibTrans" cxnId="{5B9EED52-FB63-4E12-8049-701FE943AC24}">
      <dgm:prSet/>
      <dgm:spPr/>
      <dgm:t>
        <a:bodyPr/>
        <a:lstStyle/>
        <a:p>
          <a:endParaRPr lang="es-419"/>
        </a:p>
      </dgm:t>
    </dgm:pt>
    <dgm:pt modelId="{1C1729FC-87A5-4CF1-BBCB-39CE56A40E4B}">
      <dgm:prSet phldrT="[Texto]"/>
      <dgm:spPr>
        <a:xfrm>
          <a:off x="2715237" y="1781175"/>
          <a:ext cx="759598" cy="474749"/>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es-419" b="1">
              <a:solidFill>
                <a:sysClr val="windowText" lastClr="000000">
                  <a:hueOff val="0"/>
                  <a:satOff val="0"/>
                  <a:lumOff val="0"/>
                  <a:alphaOff val="0"/>
                </a:sysClr>
              </a:solidFill>
              <a:latin typeface="Calibri" panose="020F0502020204030204"/>
              <a:ea typeface="+mn-ea"/>
              <a:cs typeface="+mn-cs"/>
            </a:rPr>
            <a:t>Causa: </a:t>
          </a:r>
          <a:r>
            <a:rPr lang="es-419" b="0">
              <a:solidFill>
                <a:sysClr val="windowText" lastClr="000000">
                  <a:hueOff val="0"/>
                  <a:satOff val="0"/>
                  <a:lumOff val="0"/>
                  <a:alphaOff val="0"/>
                </a:sysClr>
              </a:solidFill>
              <a:latin typeface="Calibri" panose="020F0502020204030204"/>
              <a:ea typeface="+mn-ea"/>
              <a:cs typeface="+mn-cs"/>
            </a:rPr>
            <a:t>Falta de lubricación </a:t>
          </a:r>
          <a:endParaRPr lang="es-419" b="1">
            <a:solidFill>
              <a:sysClr val="windowText" lastClr="000000">
                <a:hueOff val="0"/>
                <a:satOff val="0"/>
                <a:lumOff val="0"/>
                <a:alphaOff val="0"/>
              </a:sysClr>
            </a:solidFill>
            <a:latin typeface="Calibri" panose="020F0502020204030204"/>
            <a:ea typeface="+mn-ea"/>
            <a:cs typeface="+mn-cs"/>
          </a:endParaRPr>
        </a:p>
      </dgm:t>
    </dgm:pt>
    <dgm:pt modelId="{09CB2827-CA15-4E30-B827-8C4911F9EFBC}" type="parTrans" cxnId="{5BFA3FB5-6522-47B2-A522-BFC0D6D30534}">
      <dgm:prSet/>
      <dgm:spPr>
        <a:xfrm>
          <a:off x="2620287" y="475614"/>
          <a:ext cx="94949" cy="1542935"/>
        </a:xfrm>
        <a:custGeom>
          <a:avLst/>
          <a:gdLst/>
          <a:ahLst/>
          <a:cxnLst/>
          <a:rect l="0" t="0" r="0" b="0"/>
          <a:pathLst>
            <a:path>
              <a:moveTo>
                <a:pt x="0" y="0"/>
              </a:moveTo>
              <a:lnTo>
                <a:pt x="0" y="1542935"/>
              </a:lnTo>
              <a:lnTo>
                <a:pt x="94949" y="1542935"/>
              </a:lnTo>
            </a:path>
          </a:pathLst>
        </a:custGeom>
        <a:noFill/>
        <a:ln w="12700" cap="flat" cmpd="sng" algn="ctr">
          <a:solidFill>
            <a:srgbClr val="ED7D31">
              <a:hueOff val="0"/>
              <a:satOff val="0"/>
              <a:lumOff val="0"/>
              <a:alphaOff val="0"/>
            </a:srgbClr>
          </a:solidFill>
          <a:prstDash val="solid"/>
          <a:miter lim="800000"/>
        </a:ln>
        <a:effectLst/>
      </dgm:spPr>
      <dgm:t>
        <a:bodyPr/>
        <a:lstStyle/>
        <a:p>
          <a:endParaRPr lang="es-419"/>
        </a:p>
      </dgm:t>
    </dgm:pt>
    <dgm:pt modelId="{57140333-36B2-4615-A4F9-F73912A8FE8C}" type="sibTrans" cxnId="{5BFA3FB5-6522-47B2-A522-BFC0D6D30534}">
      <dgm:prSet/>
      <dgm:spPr/>
      <dgm:t>
        <a:bodyPr/>
        <a:lstStyle/>
        <a:p>
          <a:endParaRPr lang="es-419"/>
        </a:p>
      </dgm:t>
    </dgm:pt>
    <dgm:pt modelId="{BFE5D238-C8CF-45B7-B71D-6D3991D8BDDA}" type="pres">
      <dgm:prSet presAssocID="{A714D962-52FD-4433-9440-9F1CC875B4EF}" presName="diagram" presStyleCnt="0">
        <dgm:presLayoutVars>
          <dgm:chPref val="1"/>
          <dgm:dir/>
          <dgm:animOne val="branch"/>
          <dgm:animLvl val="lvl"/>
          <dgm:resizeHandles/>
        </dgm:presLayoutVars>
      </dgm:prSet>
      <dgm:spPr/>
    </dgm:pt>
    <dgm:pt modelId="{252D0530-095A-4324-9CFE-77643EF3E5C4}" type="pres">
      <dgm:prSet presAssocID="{DDB6B5B0-1D70-4247-80FD-871246902D46}" presName="root" presStyleCnt="0"/>
      <dgm:spPr/>
    </dgm:pt>
    <dgm:pt modelId="{FC9B19BC-D6F5-43D0-B399-5D96269898C4}" type="pres">
      <dgm:prSet presAssocID="{DDB6B5B0-1D70-4247-80FD-871246902D46}" presName="rootComposite" presStyleCnt="0"/>
      <dgm:spPr/>
    </dgm:pt>
    <dgm:pt modelId="{1BA18E05-63D1-4BFA-9B5F-FE002B9A0562}" type="pres">
      <dgm:prSet presAssocID="{DDB6B5B0-1D70-4247-80FD-871246902D46}" presName="rootText" presStyleLbl="node1" presStyleIdx="0" presStyleCnt="2"/>
      <dgm:spPr/>
    </dgm:pt>
    <dgm:pt modelId="{F7546A0C-5E81-490D-80A2-A498CD4639FD}" type="pres">
      <dgm:prSet presAssocID="{DDB6B5B0-1D70-4247-80FD-871246902D46}" presName="rootConnector" presStyleLbl="node1" presStyleIdx="0" presStyleCnt="2"/>
      <dgm:spPr/>
    </dgm:pt>
    <dgm:pt modelId="{AF225893-0579-4C3E-B8AB-0D021EF589C0}" type="pres">
      <dgm:prSet presAssocID="{DDB6B5B0-1D70-4247-80FD-871246902D46}" presName="childShape" presStyleCnt="0"/>
      <dgm:spPr/>
    </dgm:pt>
    <dgm:pt modelId="{AF33D058-B973-4A7F-A8E0-F63D671789AC}" type="pres">
      <dgm:prSet presAssocID="{39DD06B0-FB9B-41A2-A619-11A3386CDBD9}" presName="Name13" presStyleLbl="parChTrans1D2" presStyleIdx="0" presStyleCnt="6"/>
      <dgm:spPr/>
    </dgm:pt>
    <dgm:pt modelId="{A098B851-653B-4C68-95A6-649111C02AFE}" type="pres">
      <dgm:prSet presAssocID="{7FB6A4AF-23C1-4C04-AFC4-B32B32AAE443}" presName="childText" presStyleLbl="bgAcc1" presStyleIdx="0" presStyleCnt="6">
        <dgm:presLayoutVars>
          <dgm:bulletEnabled val="1"/>
        </dgm:presLayoutVars>
      </dgm:prSet>
      <dgm:spPr/>
    </dgm:pt>
    <dgm:pt modelId="{F466AD1F-0A95-4A48-9CA2-A095F2B7FD7B}" type="pres">
      <dgm:prSet presAssocID="{A37F4BA9-6CC1-444A-A439-5B31A092FA8A}" presName="Name13" presStyleLbl="parChTrans1D2" presStyleIdx="1" presStyleCnt="6"/>
      <dgm:spPr/>
    </dgm:pt>
    <dgm:pt modelId="{D38FC5E8-F2C0-45AD-BE9E-BE31614D5C4A}" type="pres">
      <dgm:prSet presAssocID="{1C012980-6AFE-4C1D-A2C8-3E1EF3A36C9A}" presName="childText" presStyleLbl="bgAcc1" presStyleIdx="1" presStyleCnt="6">
        <dgm:presLayoutVars>
          <dgm:bulletEnabled val="1"/>
        </dgm:presLayoutVars>
      </dgm:prSet>
      <dgm:spPr/>
    </dgm:pt>
    <dgm:pt modelId="{DBBE2A8D-B5A5-4790-B6A8-B91A332C74C8}" type="pres">
      <dgm:prSet presAssocID="{F9779CC6-6BC9-4424-BA87-3AB4C5E14A39}" presName="Name13" presStyleLbl="parChTrans1D2" presStyleIdx="2" presStyleCnt="6"/>
      <dgm:spPr/>
    </dgm:pt>
    <dgm:pt modelId="{E43B9E03-1F0F-4E67-AFB8-DBB28B3EB28E}" type="pres">
      <dgm:prSet presAssocID="{92980577-4D7E-4963-A560-D3B6678C8808}" presName="childText" presStyleLbl="bgAcc1" presStyleIdx="2" presStyleCnt="6">
        <dgm:presLayoutVars>
          <dgm:bulletEnabled val="1"/>
        </dgm:presLayoutVars>
      </dgm:prSet>
      <dgm:spPr/>
    </dgm:pt>
    <dgm:pt modelId="{C94E57E2-C5BA-4515-9FAE-BF4BB9B9190D}" type="pres">
      <dgm:prSet presAssocID="{13314F75-83A0-4B96-97C4-19245F8BADB4}" presName="root" presStyleCnt="0"/>
      <dgm:spPr/>
    </dgm:pt>
    <dgm:pt modelId="{488662DE-CE28-46D8-9C28-13981C7F80BF}" type="pres">
      <dgm:prSet presAssocID="{13314F75-83A0-4B96-97C4-19245F8BADB4}" presName="rootComposite" presStyleCnt="0"/>
      <dgm:spPr/>
    </dgm:pt>
    <dgm:pt modelId="{72A6A94F-5016-4C17-8C50-7EB28E1F17A6}" type="pres">
      <dgm:prSet presAssocID="{13314F75-83A0-4B96-97C4-19245F8BADB4}" presName="rootText" presStyleLbl="node1" presStyleIdx="1" presStyleCnt="2"/>
      <dgm:spPr/>
    </dgm:pt>
    <dgm:pt modelId="{EC201272-4B04-4F34-9CD3-7A5095423214}" type="pres">
      <dgm:prSet presAssocID="{13314F75-83A0-4B96-97C4-19245F8BADB4}" presName="rootConnector" presStyleLbl="node1" presStyleIdx="1" presStyleCnt="2"/>
      <dgm:spPr/>
    </dgm:pt>
    <dgm:pt modelId="{D5FF6833-AE0D-4321-9222-6FA6A9DF0B1B}" type="pres">
      <dgm:prSet presAssocID="{13314F75-83A0-4B96-97C4-19245F8BADB4}" presName="childShape" presStyleCnt="0"/>
      <dgm:spPr/>
    </dgm:pt>
    <dgm:pt modelId="{76CD6CFB-AAAE-4DBD-A0A1-F1EBB555469C}" type="pres">
      <dgm:prSet presAssocID="{1772F1BA-9D0B-47C4-9A58-912A42D30236}" presName="Name13" presStyleLbl="parChTrans1D2" presStyleIdx="3" presStyleCnt="6"/>
      <dgm:spPr/>
    </dgm:pt>
    <dgm:pt modelId="{746D6E52-FFE8-4E33-B08F-92206A612876}" type="pres">
      <dgm:prSet presAssocID="{AB58BB1A-437B-4928-AAF9-487054E9BA4E}" presName="childText" presStyleLbl="bgAcc1" presStyleIdx="3" presStyleCnt="6">
        <dgm:presLayoutVars>
          <dgm:bulletEnabled val="1"/>
        </dgm:presLayoutVars>
      </dgm:prSet>
      <dgm:spPr/>
    </dgm:pt>
    <dgm:pt modelId="{BA21C756-F319-4773-9D86-343F8C8E674F}" type="pres">
      <dgm:prSet presAssocID="{7B69C288-9D7C-498D-AAAE-9383193E7C31}" presName="Name13" presStyleLbl="parChTrans1D2" presStyleIdx="4" presStyleCnt="6"/>
      <dgm:spPr/>
    </dgm:pt>
    <dgm:pt modelId="{F3B7A598-7D97-4424-8CA1-BECE36615BC2}" type="pres">
      <dgm:prSet presAssocID="{2B48D409-FEDC-420D-9CB7-4DB8B23DADAA}" presName="childText" presStyleLbl="bgAcc1" presStyleIdx="4" presStyleCnt="6">
        <dgm:presLayoutVars>
          <dgm:bulletEnabled val="1"/>
        </dgm:presLayoutVars>
      </dgm:prSet>
      <dgm:spPr/>
    </dgm:pt>
    <dgm:pt modelId="{4489F1FA-4F35-4BA9-B775-C58195D70C61}" type="pres">
      <dgm:prSet presAssocID="{09CB2827-CA15-4E30-B827-8C4911F9EFBC}" presName="Name13" presStyleLbl="parChTrans1D2" presStyleIdx="5" presStyleCnt="6"/>
      <dgm:spPr/>
    </dgm:pt>
    <dgm:pt modelId="{5124D98E-F0EC-46A2-8B7C-D5AF7DE0A895}" type="pres">
      <dgm:prSet presAssocID="{1C1729FC-87A5-4CF1-BBCB-39CE56A40E4B}" presName="childText" presStyleLbl="bgAcc1" presStyleIdx="5" presStyleCnt="6">
        <dgm:presLayoutVars>
          <dgm:bulletEnabled val="1"/>
        </dgm:presLayoutVars>
      </dgm:prSet>
      <dgm:spPr/>
    </dgm:pt>
  </dgm:ptLst>
  <dgm:cxnLst>
    <dgm:cxn modelId="{AFE78E04-2F27-4D75-B3EC-5B83211E9B6A}" srcId="{13314F75-83A0-4B96-97C4-19245F8BADB4}" destId="{AB58BB1A-437B-4928-AAF9-487054E9BA4E}" srcOrd="0" destOrd="0" parTransId="{1772F1BA-9D0B-47C4-9A58-912A42D30236}" sibTransId="{1C79E537-4614-419C-A101-1D1D9FAF12CB}"/>
    <dgm:cxn modelId="{6A9E5C07-D3DC-4338-A929-065C2E367802}" type="presOf" srcId="{DDB6B5B0-1D70-4247-80FD-871246902D46}" destId="{1BA18E05-63D1-4BFA-9B5F-FE002B9A0562}" srcOrd="0" destOrd="0" presId="urn:microsoft.com/office/officeart/2005/8/layout/hierarchy3"/>
    <dgm:cxn modelId="{E631110C-A241-43A0-AAA9-EA8973A44D42}" type="presOf" srcId="{AB58BB1A-437B-4928-AAF9-487054E9BA4E}" destId="{746D6E52-FFE8-4E33-B08F-92206A612876}" srcOrd="0" destOrd="0" presId="urn:microsoft.com/office/officeart/2005/8/layout/hierarchy3"/>
    <dgm:cxn modelId="{3F3C2110-6ED5-4200-89AC-101C53F379E5}" type="presOf" srcId="{2B48D409-FEDC-420D-9CB7-4DB8B23DADAA}" destId="{F3B7A598-7D97-4424-8CA1-BECE36615BC2}" srcOrd="0" destOrd="0" presId="urn:microsoft.com/office/officeart/2005/8/layout/hierarchy3"/>
    <dgm:cxn modelId="{FDCDA219-C381-49A7-B3D1-7CF684948CA0}" srcId="{DDB6B5B0-1D70-4247-80FD-871246902D46}" destId="{1C012980-6AFE-4C1D-A2C8-3E1EF3A36C9A}" srcOrd="1" destOrd="0" parTransId="{A37F4BA9-6CC1-444A-A439-5B31A092FA8A}" sibTransId="{30671C63-B9ED-4E6D-9079-69F2E486432D}"/>
    <dgm:cxn modelId="{F8566D1A-04DF-4980-9BCF-8777C3AF9532}" type="presOf" srcId="{13314F75-83A0-4B96-97C4-19245F8BADB4}" destId="{72A6A94F-5016-4C17-8C50-7EB28E1F17A6}" srcOrd="0" destOrd="0" presId="urn:microsoft.com/office/officeart/2005/8/layout/hierarchy3"/>
    <dgm:cxn modelId="{1708BE60-C5E8-44BE-B332-AFA4204EA33F}" srcId="{13314F75-83A0-4B96-97C4-19245F8BADB4}" destId="{2B48D409-FEDC-420D-9CB7-4DB8B23DADAA}" srcOrd="1" destOrd="0" parTransId="{7B69C288-9D7C-498D-AAAE-9383193E7C31}" sibTransId="{0FB209C4-A186-49D1-A170-31F1741374DD}"/>
    <dgm:cxn modelId="{D8D4F04E-9B56-497C-922E-B735D67D1377}" type="presOf" srcId="{7B69C288-9D7C-498D-AAAE-9383193E7C31}" destId="{BA21C756-F319-4773-9D86-343F8C8E674F}" srcOrd="0" destOrd="0" presId="urn:microsoft.com/office/officeart/2005/8/layout/hierarchy3"/>
    <dgm:cxn modelId="{636F4672-2B5D-4E21-8E2C-E83B38A37EBD}" type="presOf" srcId="{1C012980-6AFE-4C1D-A2C8-3E1EF3A36C9A}" destId="{D38FC5E8-F2C0-45AD-BE9E-BE31614D5C4A}" srcOrd="0" destOrd="0" presId="urn:microsoft.com/office/officeart/2005/8/layout/hierarchy3"/>
    <dgm:cxn modelId="{5B9EED52-FB63-4E12-8049-701FE943AC24}" srcId="{DDB6B5B0-1D70-4247-80FD-871246902D46}" destId="{92980577-4D7E-4963-A560-D3B6678C8808}" srcOrd="2" destOrd="0" parTransId="{F9779CC6-6BC9-4424-BA87-3AB4C5E14A39}" sibTransId="{BD69491F-3DCB-4DF5-94A4-2145B5EF371C}"/>
    <dgm:cxn modelId="{2574F358-183F-4F87-9F71-61754D3963B6}" type="presOf" srcId="{1C1729FC-87A5-4CF1-BBCB-39CE56A40E4B}" destId="{5124D98E-F0EC-46A2-8B7C-D5AF7DE0A895}" srcOrd="0" destOrd="0" presId="urn:microsoft.com/office/officeart/2005/8/layout/hierarchy3"/>
    <dgm:cxn modelId="{5B1AD279-4CFB-4DDC-882A-9FBEB535BF7F}" type="presOf" srcId="{92980577-4D7E-4963-A560-D3B6678C8808}" destId="{E43B9E03-1F0F-4E67-AFB8-DBB28B3EB28E}" srcOrd="0" destOrd="0" presId="urn:microsoft.com/office/officeart/2005/8/layout/hierarchy3"/>
    <dgm:cxn modelId="{0542847E-497B-419B-B9FC-3F382B3AF4CC}" type="presOf" srcId="{7FB6A4AF-23C1-4C04-AFC4-B32B32AAE443}" destId="{A098B851-653B-4C68-95A6-649111C02AFE}" srcOrd="0" destOrd="0" presId="urn:microsoft.com/office/officeart/2005/8/layout/hierarchy3"/>
    <dgm:cxn modelId="{4184EF7E-F330-4273-810B-70078817DE12}" type="presOf" srcId="{1772F1BA-9D0B-47C4-9A58-912A42D30236}" destId="{76CD6CFB-AAAE-4DBD-A0A1-F1EBB555469C}" srcOrd="0" destOrd="0" presId="urn:microsoft.com/office/officeart/2005/8/layout/hierarchy3"/>
    <dgm:cxn modelId="{73E1838D-4A52-4646-A150-F285AF4A425C}" srcId="{A714D962-52FD-4433-9440-9F1CC875B4EF}" destId="{13314F75-83A0-4B96-97C4-19245F8BADB4}" srcOrd="1" destOrd="0" parTransId="{5532AA64-F50B-4E34-A0BB-EC740447070B}" sibTransId="{251EFDAC-7184-4332-84B1-E46303C73913}"/>
    <dgm:cxn modelId="{FABF4195-203D-4E61-BCDE-2B77AAA6C1A9}" srcId="{A714D962-52FD-4433-9440-9F1CC875B4EF}" destId="{DDB6B5B0-1D70-4247-80FD-871246902D46}" srcOrd="0" destOrd="0" parTransId="{44E8D14B-33ED-43A3-A299-49CAC2C96131}" sibTransId="{60065A49-F11E-4B98-8C64-AE4C3013F00B}"/>
    <dgm:cxn modelId="{5E8E3C9D-56B0-47F2-B0C0-D2A5DE5966FF}" type="presOf" srcId="{F9779CC6-6BC9-4424-BA87-3AB4C5E14A39}" destId="{DBBE2A8D-B5A5-4790-B6A8-B91A332C74C8}" srcOrd="0" destOrd="0" presId="urn:microsoft.com/office/officeart/2005/8/layout/hierarchy3"/>
    <dgm:cxn modelId="{AEFFC4A0-CBAF-4AEB-8D69-F52BF0845165}" type="presOf" srcId="{DDB6B5B0-1D70-4247-80FD-871246902D46}" destId="{F7546A0C-5E81-490D-80A2-A498CD4639FD}" srcOrd="1" destOrd="0" presId="urn:microsoft.com/office/officeart/2005/8/layout/hierarchy3"/>
    <dgm:cxn modelId="{B2337DB2-C1CA-4EA9-8366-D2E95ED17393}" type="presOf" srcId="{13314F75-83A0-4B96-97C4-19245F8BADB4}" destId="{EC201272-4B04-4F34-9CD3-7A5095423214}" srcOrd="1" destOrd="0" presId="urn:microsoft.com/office/officeart/2005/8/layout/hierarchy3"/>
    <dgm:cxn modelId="{5BFA3FB5-6522-47B2-A522-BFC0D6D30534}" srcId="{13314F75-83A0-4B96-97C4-19245F8BADB4}" destId="{1C1729FC-87A5-4CF1-BBCB-39CE56A40E4B}" srcOrd="2" destOrd="0" parTransId="{09CB2827-CA15-4E30-B827-8C4911F9EFBC}" sibTransId="{57140333-36B2-4615-A4F9-F73912A8FE8C}"/>
    <dgm:cxn modelId="{CC0140C7-C5C8-4E09-81F1-58CFF23AA2F1}" type="presOf" srcId="{A37F4BA9-6CC1-444A-A439-5B31A092FA8A}" destId="{F466AD1F-0A95-4A48-9CA2-A095F2B7FD7B}" srcOrd="0" destOrd="0" presId="urn:microsoft.com/office/officeart/2005/8/layout/hierarchy3"/>
    <dgm:cxn modelId="{46053ADC-2B18-4ACA-8673-7599FAA00A32}" type="presOf" srcId="{09CB2827-CA15-4E30-B827-8C4911F9EFBC}" destId="{4489F1FA-4F35-4BA9-B775-C58195D70C61}" srcOrd="0" destOrd="0" presId="urn:microsoft.com/office/officeart/2005/8/layout/hierarchy3"/>
    <dgm:cxn modelId="{B7F72CE0-4EFE-4629-97A2-EE1BEBA9B78E}" type="presOf" srcId="{A714D962-52FD-4433-9440-9F1CC875B4EF}" destId="{BFE5D238-C8CF-45B7-B71D-6D3991D8BDDA}" srcOrd="0" destOrd="0" presId="urn:microsoft.com/office/officeart/2005/8/layout/hierarchy3"/>
    <dgm:cxn modelId="{474737E7-48F5-4BFD-9241-4B6C1885E8EE}" srcId="{DDB6B5B0-1D70-4247-80FD-871246902D46}" destId="{7FB6A4AF-23C1-4C04-AFC4-B32B32AAE443}" srcOrd="0" destOrd="0" parTransId="{39DD06B0-FB9B-41A2-A619-11A3386CDBD9}" sibTransId="{A8A1D169-EAD4-4BC4-B4E6-3EB8C7FFFAD7}"/>
    <dgm:cxn modelId="{FCCC5CFA-D52C-4F6B-811A-FC4B859F4C17}" type="presOf" srcId="{39DD06B0-FB9B-41A2-A619-11A3386CDBD9}" destId="{AF33D058-B973-4A7F-A8E0-F63D671789AC}" srcOrd="0" destOrd="0" presId="urn:microsoft.com/office/officeart/2005/8/layout/hierarchy3"/>
    <dgm:cxn modelId="{CB08EA50-DCFA-4B62-861E-9A134CC47BC1}" type="presParOf" srcId="{BFE5D238-C8CF-45B7-B71D-6D3991D8BDDA}" destId="{252D0530-095A-4324-9CFE-77643EF3E5C4}" srcOrd="0" destOrd="0" presId="urn:microsoft.com/office/officeart/2005/8/layout/hierarchy3"/>
    <dgm:cxn modelId="{A4CF6C8A-8D9F-457A-87B6-4D190B088767}" type="presParOf" srcId="{252D0530-095A-4324-9CFE-77643EF3E5C4}" destId="{FC9B19BC-D6F5-43D0-B399-5D96269898C4}" srcOrd="0" destOrd="0" presId="urn:microsoft.com/office/officeart/2005/8/layout/hierarchy3"/>
    <dgm:cxn modelId="{02F17EE3-306C-493F-90C2-CC7FF901C4AB}" type="presParOf" srcId="{FC9B19BC-D6F5-43D0-B399-5D96269898C4}" destId="{1BA18E05-63D1-4BFA-9B5F-FE002B9A0562}" srcOrd="0" destOrd="0" presId="urn:microsoft.com/office/officeart/2005/8/layout/hierarchy3"/>
    <dgm:cxn modelId="{F3E37617-2989-469A-801F-497F72964401}" type="presParOf" srcId="{FC9B19BC-D6F5-43D0-B399-5D96269898C4}" destId="{F7546A0C-5E81-490D-80A2-A498CD4639FD}" srcOrd="1" destOrd="0" presId="urn:microsoft.com/office/officeart/2005/8/layout/hierarchy3"/>
    <dgm:cxn modelId="{34FF73D1-1843-419F-A4E1-E6FA0D504F4D}" type="presParOf" srcId="{252D0530-095A-4324-9CFE-77643EF3E5C4}" destId="{AF225893-0579-4C3E-B8AB-0D021EF589C0}" srcOrd="1" destOrd="0" presId="urn:microsoft.com/office/officeart/2005/8/layout/hierarchy3"/>
    <dgm:cxn modelId="{46DF5DB6-813C-4A0F-9A6A-EF421978A69F}" type="presParOf" srcId="{AF225893-0579-4C3E-B8AB-0D021EF589C0}" destId="{AF33D058-B973-4A7F-A8E0-F63D671789AC}" srcOrd="0" destOrd="0" presId="urn:microsoft.com/office/officeart/2005/8/layout/hierarchy3"/>
    <dgm:cxn modelId="{35E37442-90B3-485E-9D52-865A2E6BDD5A}" type="presParOf" srcId="{AF225893-0579-4C3E-B8AB-0D021EF589C0}" destId="{A098B851-653B-4C68-95A6-649111C02AFE}" srcOrd="1" destOrd="0" presId="urn:microsoft.com/office/officeart/2005/8/layout/hierarchy3"/>
    <dgm:cxn modelId="{DEB7E1EA-9617-4A2E-95C2-30893ACBE455}" type="presParOf" srcId="{AF225893-0579-4C3E-B8AB-0D021EF589C0}" destId="{F466AD1F-0A95-4A48-9CA2-A095F2B7FD7B}" srcOrd="2" destOrd="0" presId="urn:microsoft.com/office/officeart/2005/8/layout/hierarchy3"/>
    <dgm:cxn modelId="{0C84352D-CD21-4F3B-80CC-16345B211203}" type="presParOf" srcId="{AF225893-0579-4C3E-B8AB-0D021EF589C0}" destId="{D38FC5E8-F2C0-45AD-BE9E-BE31614D5C4A}" srcOrd="3" destOrd="0" presId="urn:microsoft.com/office/officeart/2005/8/layout/hierarchy3"/>
    <dgm:cxn modelId="{3EC79319-7B37-4A12-9CB6-5D68842174E5}" type="presParOf" srcId="{AF225893-0579-4C3E-B8AB-0D021EF589C0}" destId="{DBBE2A8D-B5A5-4790-B6A8-B91A332C74C8}" srcOrd="4" destOrd="0" presId="urn:microsoft.com/office/officeart/2005/8/layout/hierarchy3"/>
    <dgm:cxn modelId="{E8AB4E81-29CC-4922-A7C9-7145A64A8BB1}" type="presParOf" srcId="{AF225893-0579-4C3E-B8AB-0D021EF589C0}" destId="{E43B9E03-1F0F-4E67-AFB8-DBB28B3EB28E}" srcOrd="5" destOrd="0" presId="urn:microsoft.com/office/officeart/2005/8/layout/hierarchy3"/>
    <dgm:cxn modelId="{2D4A30D6-8D08-437F-A1BB-F132644F0913}" type="presParOf" srcId="{BFE5D238-C8CF-45B7-B71D-6D3991D8BDDA}" destId="{C94E57E2-C5BA-4515-9FAE-BF4BB9B9190D}" srcOrd="1" destOrd="0" presId="urn:microsoft.com/office/officeart/2005/8/layout/hierarchy3"/>
    <dgm:cxn modelId="{BF76B5F8-4115-412B-A3E5-2FCC6D2E3048}" type="presParOf" srcId="{C94E57E2-C5BA-4515-9FAE-BF4BB9B9190D}" destId="{488662DE-CE28-46D8-9C28-13981C7F80BF}" srcOrd="0" destOrd="0" presId="urn:microsoft.com/office/officeart/2005/8/layout/hierarchy3"/>
    <dgm:cxn modelId="{3EF5A1CB-7A2E-469C-8993-5DD15CCDA636}" type="presParOf" srcId="{488662DE-CE28-46D8-9C28-13981C7F80BF}" destId="{72A6A94F-5016-4C17-8C50-7EB28E1F17A6}" srcOrd="0" destOrd="0" presId="urn:microsoft.com/office/officeart/2005/8/layout/hierarchy3"/>
    <dgm:cxn modelId="{9AC8835D-9E89-4EC9-9B35-7B91584D754A}" type="presParOf" srcId="{488662DE-CE28-46D8-9C28-13981C7F80BF}" destId="{EC201272-4B04-4F34-9CD3-7A5095423214}" srcOrd="1" destOrd="0" presId="urn:microsoft.com/office/officeart/2005/8/layout/hierarchy3"/>
    <dgm:cxn modelId="{C6897913-D57D-46B0-8FC0-EEC5AD4ADC22}" type="presParOf" srcId="{C94E57E2-C5BA-4515-9FAE-BF4BB9B9190D}" destId="{D5FF6833-AE0D-4321-9222-6FA6A9DF0B1B}" srcOrd="1" destOrd="0" presId="urn:microsoft.com/office/officeart/2005/8/layout/hierarchy3"/>
    <dgm:cxn modelId="{EDB6A0FC-5C90-4ECB-A27F-6C43FA6BE7F7}" type="presParOf" srcId="{D5FF6833-AE0D-4321-9222-6FA6A9DF0B1B}" destId="{76CD6CFB-AAAE-4DBD-A0A1-F1EBB555469C}" srcOrd="0" destOrd="0" presId="urn:microsoft.com/office/officeart/2005/8/layout/hierarchy3"/>
    <dgm:cxn modelId="{E46D7E3D-6FA1-41A0-959C-BB06A2E9AE10}" type="presParOf" srcId="{D5FF6833-AE0D-4321-9222-6FA6A9DF0B1B}" destId="{746D6E52-FFE8-4E33-B08F-92206A612876}" srcOrd="1" destOrd="0" presId="urn:microsoft.com/office/officeart/2005/8/layout/hierarchy3"/>
    <dgm:cxn modelId="{BAB5D0FE-8CD8-4914-A4C5-39AC5D323492}" type="presParOf" srcId="{D5FF6833-AE0D-4321-9222-6FA6A9DF0B1B}" destId="{BA21C756-F319-4773-9D86-343F8C8E674F}" srcOrd="2" destOrd="0" presId="urn:microsoft.com/office/officeart/2005/8/layout/hierarchy3"/>
    <dgm:cxn modelId="{3455B39C-1111-4163-9BB0-F0F6E8F799FD}" type="presParOf" srcId="{D5FF6833-AE0D-4321-9222-6FA6A9DF0B1B}" destId="{F3B7A598-7D97-4424-8CA1-BECE36615BC2}" srcOrd="3" destOrd="0" presId="urn:microsoft.com/office/officeart/2005/8/layout/hierarchy3"/>
    <dgm:cxn modelId="{49B75487-1D51-45EC-BA77-02C3D0AC2C30}" type="presParOf" srcId="{D5FF6833-AE0D-4321-9222-6FA6A9DF0B1B}" destId="{4489F1FA-4F35-4BA9-B775-C58195D70C61}" srcOrd="4" destOrd="0" presId="urn:microsoft.com/office/officeart/2005/8/layout/hierarchy3"/>
    <dgm:cxn modelId="{E0110AC6-6DE0-4535-9424-9BCDB4E656FE}" type="presParOf" srcId="{D5FF6833-AE0D-4321-9222-6FA6A9DF0B1B}" destId="{5124D98E-F0EC-46A2-8B7C-D5AF7DE0A895}"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33CD5-4A2B-43F4-9581-B980B1410C97}">
      <dsp:nvSpPr>
        <dsp:cNvPr id="0" name=""/>
        <dsp:cNvSpPr/>
      </dsp:nvSpPr>
      <dsp:spPr>
        <a:xfrm>
          <a:off x="1983994" y="1751291"/>
          <a:ext cx="1467612" cy="146761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419" sz="1000" kern="1200">
              <a:latin typeface="Calibri" panose="020F0502020204030204"/>
              <a:ea typeface="+mn-ea"/>
              <a:cs typeface="+mn-cs"/>
            </a:rPr>
            <a:t>TRANSFOMACIÓN DIGITAL EN LA INDUSTRIA</a:t>
          </a:r>
        </a:p>
      </dsp:txBody>
      <dsp:txXfrm>
        <a:off x="2198921" y="1966218"/>
        <a:ext cx="1037758" cy="1037758"/>
      </dsp:txXfrm>
    </dsp:sp>
    <dsp:sp modelId="{288FD74B-1BF5-48EC-822A-2136B2721B22}">
      <dsp:nvSpPr>
        <dsp:cNvPr id="0" name=""/>
        <dsp:cNvSpPr/>
      </dsp:nvSpPr>
      <dsp:spPr>
        <a:xfrm rot="11700000">
          <a:off x="676177" y="1900742"/>
          <a:ext cx="1282568" cy="418269"/>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3CDF0E-72C0-4936-9FBE-BE97FC923E11}">
      <dsp:nvSpPr>
        <dsp:cNvPr id="0" name=""/>
        <dsp:cNvSpPr/>
      </dsp:nvSpPr>
      <dsp:spPr>
        <a:xfrm>
          <a:off x="913" y="1386208"/>
          <a:ext cx="1394231" cy="11153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444500">
            <a:lnSpc>
              <a:spcPct val="90000"/>
            </a:lnSpc>
            <a:spcBef>
              <a:spcPct val="0"/>
            </a:spcBef>
            <a:spcAft>
              <a:spcPct val="35000"/>
            </a:spcAft>
            <a:buNone/>
          </a:pPr>
          <a:r>
            <a:rPr lang="es-419" sz="1000" kern="1200">
              <a:latin typeface="Calibri" panose="020F0502020204030204"/>
              <a:ea typeface="+mn-ea"/>
              <a:cs typeface="+mn-cs"/>
            </a:rPr>
            <a:t>COMPETENCIA MUNDIAL</a:t>
          </a:r>
        </a:p>
        <a:p>
          <a:pPr marL="57150" lvl="1" indent="-57150" algn="l" defTabSz="355600">
            <a:lnSpc>
              <a:spcPct val="90000"/>
            </a:lnSpc>
            <a:spcBef>
              <a:spcPct val="0"/>
            </a:spcBef>
            <a:spcAft>
              <a:spcPct val="15000"/>
            </a:spcAft>
            <a:buChar char="•"/>
          </a:pPr>
          <a:r>
            <a:rPr lang="es-419" sz="800" kern="1200">
              <a:latin typeface="Calibri" panose="020F0502020204030204"/>
              <a:ea typeface="+mn-ea"/>
              <a:cs typeface="+mn-cs"/>
            </a:rPr>
            <a:t>TECNOLOGÍAS AVANZADAS.</a:t>
          </a:r>
        </a:p>
        <a:p>
          <a:pPr marL="57150" lvl="1" indent="-57150" algn="l" defTabSz="355600">
            <a:lnSpc>
              <a:spcPct val="90000"/>
            </a:lnSpc>
            <a:spcBef>
              <a:spcPct val="0"/>
            </a:spcBef>
            <a:spcAft>
              <a:spcPct val="15000"/>
            </a:spcAft>
            <a:buChar char="•"/>
          </a:pPr>
          <a:r>
            <a:rPr lang="es-419" sz="800" kern="1200">
              <a:latin typeface="Calibri" panose="020F0502020204030204"/>
              <a:ea typeface="+mn-ea"/>
              <a:cs typeface="+mn-cs"/>
            </a:rPr>
            <a:t>INNOVACIÓN</a:t>
          </a:r>
        </a:p>
      </dsp:txBody>
      <dsp:txXfrm>
        <a:off x="33582" y="1418877"/>
        <a:ext cx="1328893" cy="1050047"/>
      </dsp:txXfrm>
    </dsp:sp>
    <dsp:sp modelId="{BBCD3847-84D5-4F6A-AFCF-AE7C1F634E78}">
      <dsp:nvSpPr>
        <dsp:cNvPr id="0" name=""/>
        <dsp:cNvSpPr/>
      </dsp:nvSpPr>
      <dsp:spPr>
        <a:xfrm rot="14700000">
          <a:off x="1463830" y="962054"/>
          <a:ext cx="1282568" cy="418269"/>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036D6A-66CD-4E01-924A-3F77710B5D4D}">
      <dsp:nvSpPr>
        <dsp:cNvPr id="0" name=""/>
        <dsp:cNvSpPr/>
      </dsp:nvSpPr>
      <dsp:spPr>
        <a:xfrm>
          <a:off x="1136980" y="32295"/>
          <a:ext cx="1394231" cy="11153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444500">
            <a:lnSpc>
              <a:spcPct val="90000"/>
            </a:lnSpc>
            <a:spcBef>
              <a:spcPct val="0"/>
            </a:spcBef>
            <a:spcAft>
              <a:spcPct val="35000"/>
            </a:spcAft>
            <a:buNone/>
          </a:pPr>
          <a:r>
            <a:rPr lang="es-419" sz="1000" kern="1200">
              <a:latin typeface="Calibri" panose="020F0502020204030204"/>
              <a:ea typeface="+mn-ea"/>
              <a:cs typeface="+mn-cs"/>
            </a:rPr>
            <a:t>TRANSFORMACIÓN DE MERCADOS</a:t>
          </a:r>
        </a:p>
        <a:p>
          <a:pPr marL="57150" lvl="1" indent="-57150" algn="l" defTabSz="355600">
            <a:lnSpc>
              <a:spcPct val="90000"/>
            </a:lnSpc>
            <a:spcBef>
              <a:spcPct val="0"/>
            </a:spcBef>
            <a:spcAft>
              <a:spcPct val="15000"/>
            </a:spcAft>
            <a:buChar char="•"/>
          </a:pPr>
          <a:r>
            <a:rPr lang="es-419" sz="800" kern="1200">
              <a:latin typeface="Calibri" panose="020F0502020204030204"/>
              <a:ea typeface="+mn-ea"/>
              <a:cs typeface="+mn-cs"/>
            </a:rPr>
            <a:t>INNOVACIÓN DE MARKETING.</a:t>
          </a:r>
        </a:p>
      </dsp:txBody>
      <dsp:txXfrm>
        <a:off x="1169649" y="64964"/>
        <a:ext cx="1328893" cy="1050047"/>
      </dsp:txXfrm>
    </dsp:sp>
    <dsp:sp modelId="{8ABCAF46-BBC0-45E9-B408-C5B7AA38D978}">
      <dsp:nvSpPr>
        <dsp:cNvPr id="0" name=""/>
        <dsp:cNvSpPr/>
      </dsp:nvSpPr>
      <dsp:spPr>
        <a:xfrm rot="17700000">
          <a:off x="2689201" y="962054"/>
          <a:ext cx="1282568" cy="418269"/>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10C0EB-DB25-4486-89BA-53E55AB04CDB}">
      <dsp:nvSpPr>
        <dsp:cNvPr id="0" name=""/>
        <dsp:cNvSpPr/>
      </dsp:nvSpPr>
      <dsp:spPr>
        <a:xfrm>
          <a:off x="2904388" y="32295"/>
          <a:ext cx="1394231" cy="11153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444500">
            <a:lnSpc>
              <a:spcPct val="90000"/>
            </a:lnSpc>
            <a:spcBef>
              <a:spcPct val="0"/>
            </a:spcBef>
            <a:spcAft>
              <a:spcPct val="35000"/>
            </a:spcAft>
            <a:buNone/>
          </a:pPr>
          <a:r>
            <a:rPr lang="es-419" sz="1000" kern="1200">
              <a:latin typeface="Calibri" panose="020F0502020204030204"/>
              <a:ea typeface="+mn-ea"/>
              <a:cs typeface="+mn-cs"/>
            </a:rPr>
            <a:t>CIBERSEGURIDAD</a:t>
          </a:r>
        </a:p>
        <a:p>
          <a:pPr marL="57150" lvl="1" indent="-57150" algn="l" defTabSz="355600">
            <a:lnSpc>
              <a:spcPct val="90000"/>
            </a:lnSpc>
            <a:spcBef>
              <a:spcPct val="0"/>
            </a:spcBef>
            <a:spcAft>
              <a:spcPct val="15000"/>
            </a:spcAft>
            <a:buChar char="•"/>
          </a:pPr>
          <a:r>
            <a:rPr lang="es-419" sz="800" kern="1200">
              <a:latin typeface="Calibri" panose="020F0502020204030204"/>
              <a:ea typeface="+mn-ea"/>
              <a:cs typeface="+mn-cs"/>
            </a:rPr>
            <a:t>SOFTWARE DE PROTECCIÓN.</a:t>
          </a:r>
        </a:p>
      </dsp:txBody>
      <dsp:txXfrm>
        <a:off x="2937057" y="64964"/>
        <a:ext cx="1328893" cy="1050047"/>
      </dsp:txXfrm>
    </dsp:sp>
    <dsp:sp modelId="{B66B436B-81B5-4FA0-851C-14F29C76DDF1}">
      <dsp:nvSpPr>
        <dsp:cNvPr id="0" name=""/>
        <dsp:cNvSpPr/>
      </dsp:nvSpPr>
      <dsp:spPr>
        <a:xfrm rot="20700000">
          <a:off x="3476854" y="1900742"/>
          <a:ext cx="1282568" cy="418269"/>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C2FC51-43E6-4F01-BE43-E0A12E1E930E}">
      <dsp:nvSpPr>
        <dsp:cNvPr id="0" name=""/>
        <dsp:cNvSpPr/>
      </dsp:nvSpPr>
      <dsp:spPr>
        <a:xfrm>
          <a:off x="4040455" y="1386208"/>
          <a:ext cx="1394231" cy="11153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444500">
            <a:lnSpc>
              <a:spcPct val="90000"/>
            </a:lnSpc>
            <a:spcBef>
              <a:spcPct val="0"/>
            </a:spcBef>
            <a:spcAft>
              <a:spcPct val="35000"/>
            </a:spcAft>
            <a:buNone/>
          </a:pPr>
          <a:r>
            <a:rPr lang="es-419" sz="1000" kern="1200">
              <a:latin typeface="Calibri" panose="020F0502020204030204"/>
              <a:ea typeface="+mn-ea"/>
              <a:cs typeface="+mn-cs"/>
            </a:rPr>
            <a:t>CONSTANTE CAMBIO EN TECNOLOGÍAS DE LA INFORMACIÓN</a:t>
          </a:r>
        </a:p>
        <a:p>
          <a:pPr marL="57150" lvl="1" indent="-57150" algn="l" defTabSz="355600">
            <a:lnSpc>
              <a:spcPct val="90000"/>
            </a:lnSpc>
            <a:spcBef>
              <a:spcPct val="0"/>
            </a:spcBef>
            <a:spcAft>
              <a:spcPct val="15000"/>
            </a:spcAft>
            <a:buChar char="•"/>
          </a:pPr>
          <a:r>
            <a:rPr lang="es-419" sz="800" kern="1200">
              <a:latin typeface="Calibri" panose="020F0502020204030204"/>
              <a:ea typeface="+mn-ea"/>
              <a:cs typeface="+mn-cs"/>
            </a:rPr>
            <a:t>INTERNET DE LAS COSAS.</a:t>
          </a:r>
        </a:p>
        <a:p>
          <a:pPr marL="57150" lvl="1" indent="-57150" algn="l" defTabSz="355600">
            <a:lnSpc>
              <a:spcPct val="90000"/>
            </a:lnSpc>
            <a:spcBef>
              <a:spcPct val="0"/>
            </a:spcBef>
            <a:spcAft>
              <a:spcPct val="15000"/>
            </a:spcAft>
            <a:buChar char="•"/>
          </a:pPr>
          <a:r>
            <a:rPr lang="es-419" sz="800" b="1" kern="1200">
              <a:latin typeface="Calibri" panose="020F0502020204030204"/>
              <a:ea typeface="+mn-ea"/>
              <a:cs typeface="+mn-cs"/>
            </a:rPr>
            <a:t>TECNOLOGÍA DE PLANIFICACIÓN DE RECURSOS (ERP).</a:t>
          </a:r>
        </a:p>
      </dsp:txBody>
      <dsp:txXfrm>
        <a:off x="4073124" y="1418877"/>
        <a:ext cx="1328893" cy="1050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03537-FC03-4B70-81B1-601DB30C87A0}">
      <dsp:nvSpPr>
        <dsp:cNvPr id="0" name=""/>
        <dsp:cNvSpPr/>
      </dsp:nvSpPr>
      <dsp:spPr>
        <a:xfrm>
          <a:off x="4576576" y="1275535"/>
          <a:ext cx="91440" cy="357520"/>
        </a:xfrm>
        <a:custGeom>
          <a:avLst/>
          <a:gdLst/>
          <a:ahLst/>
          <a:cxnLst/>
          <a:rect l="0" t="0" r="0" b="0"/>
          <a:pathLst>
            <a:path>
              <a:moveTo>
                <a:pt x="45720" y="0"/>
              </a:moveTo>
              <a:lnTo>
                <a:pt x="45720" y="357520"/>
              </a:lnTo>
              <a:lnTo>
                <a:pt x="127327" y="3575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746B2A-E421-4353-8B67-F95B1888F6D8}">
      <dsp:nvSpPr>
        <dsp:cNvPr id="0" name=""/>
        <dsp:cNvSpPr/>
      </dsp:nvSpPr>
      <dsp:spPr>
        <a:xfrm>
          <a:off x="4494968" y="1275535"/>
          <a:ext cx="91440" cy="357520"/>
        </a:xfrm>
        <a:custGeom>
          <a:avLst/>
          <a:gdLst/>
          <a:ahLst/>
          <a:cxnLst/>
          <a:rect l="0" t="0" r="0" b="0"/>
          <a:pathLst>
            <a:path>
              <a:moveTo>
                <a:pt x="127327" y="0"/>
              </a:moveTo>
              <a:lnTo>
                <a:pt x="127327" y="357520"/>
              </a:lnTo>
              <a:lnTo>
                <a:pt x="45720" y="3575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F30B9-F552-4B22-9678-ACB7BF2DA253}">
      <dsp:nvSpPr>
        <dsp:cNvPr id="0" name=""/>
        <dsp:cNvSpPr/>
      </dsp:nvSpPr>
      <dsp:spPr>
        <a:xfrm>
          <a:off x="3681862" y="723711"/>
          <a:ext cx="551824" cy="357520"/>
        </a:xfrm>
        <a:custGeom>
          <a:avLst/>
          <a:gdLst/>
          <a:ahLst/>
          <a:cxnLst/>
          <a:rect l="0" t="0" r="0" b="0"/>
          <a:pathLst>
            <a:path>
              <a:moveTo>
                <a:pt x="0" y="0"/>
              </a:moveTo>
              <a:lnTo>
                <a:pt x="0" y="357520"/>
              </a:lnTo>
              <a:lnTo>
                <a:pt x="551824" y="3575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4C6FE-07B3-4A5C-8234-6C9CE9D774F0}">
      <dsp:nvSpPr>
        <dsp:cNvPr id="0" name=""/>
        <dsp:cNvSpPr/>
      </dsp:nvSpPr>
      <dsp:spPr>
        <a:xfrm>
          <a:off x="2614101" y="1827360"/>
          <a:ext cx="91440" cy="909344"/>
        </a:xfrm>
        <a:custGeom>
          <a:avLst/>
          <a:gdLst/>
          <a:ahLst/>
          <a:cxnLst/>
          <a:rect l="0" t="0" r="0" b="0"/>
          <a:pathLst>
            <a:path>
              <a:moveTo>
                <a:pt x="127327" y="0"/>
              </a:moveTo>
              <a:lnTo>
                <a:pt x="127327" y="909344"/>
              </a:lnTo>
              <a:lnTo>
                <a:pt x="45720" y="90934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FE40D1-7221-462B-856E-C4B3BC300513}">
      <dsp:nvSpPr>
        <dsp:cNvPr id="0" name=""/>
        <dsp:cNvSpPr/>
      </dsp:nvSpPr>
      <dsp:spPr>
        <a:xfrm>
          <a:off x="2695708" y="1827360"/>
          <a:ext cx="91440" cy="357520"/>
        </a:xfrm>
        <a:custGeom>
          <a:avLst/>
          <a:gdLst/>
          <a:ahLst/>
          <a:cxnLst/>
          <a:rect l="0" t="0" r="0" b="0"/>
          <a:pathLst>
            <a:path>
              <a:moveTo>
                <a:pt x="45720" y="0"/>
              </a:moveTo>
              <a:lnTo>
                <a:pt x="45720" y="357520"/>
              </a:lnTo>
              <a:lnTo>
                <a:pt x="127327" y="3575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6894A-9EE3-4E39-BCB8-75B7D71DF0E3}">
      <dsp:nvSpPr>
        <dsp:cNvPr id="0" name=""/>
        <dsp:cNvSpPr/>
      </dsp:nvSpPr>
      <dsp:spPr>
        <a:xfrm>
          <a:off x="2614101" y="1827360"/>
          <a:ext cx="91440" cy="357520"/>
        </a:xfrm>
        <a:custGeom>
          <a:avLst/>
          <a:gdLst/>
          <a:ahLst/>
          <a:cxnLst/>
          <a:rect l="0" t="0" r="0" b="0"/>
          <a:pathLst>
            <a:path>
              <a:moveTo>
                <a:pt x="127327" y="0"/>
              </a:moveTo>
              <a:lnTo>
                <a:pt x="127327" y="357520"/>
              </a:lnTo>
              <a:lnTo>
                <a:pt x="45720" y="3575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31B17-2D82-4EF8-8541-E39344D49D92}">
      <dsp:nvSpPr>
        <dsp:cNvPr id="0" name=""/>
        <dsp:cNvSpPr/>
      </dsp:nvSpPr>
      <dsp:spPr>
        <a:xfrm>
          <a:off x="1800995" y="1275535"/>
          <a:ext cx="551824" cy="357520"/>
        </a:xfrm>
        <a:custGeom>
          <a:avLst/>
          <a:gdLst/>
          <a:ahLst/>
          <a:cxnLst/>
          <a:rect l="0" t="0" r="0" b="0"/>
          <a:pathLst>
            <a:path>
              <a:moveTo>
                <a:pt x="0" y="0"/>
              </a:moveTo>
              <a:lnTo>
                <a:pt x="0" y="357520"/>
              </a:lnTo>
              <a:lnTo>
                <a:pt x="551824" y="3575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2BA11-F441-4EDD-B7ED-FF81C9362620}">
      <dsp:nvSpPr>
        <dsp:cNvPr id="0" name=""/>
        <dsp:cNvSpPr/>
      </dsp:nvSpPr>
      <dsp:spPr>
        <a:xfrm>
          <a:off x="814841" y="1827360"/>
          <a:ext cx="91440" cy="357520"/>
        </a:xfrm>
        <a:custGeom>
          <a:avLst/>
          <a:gdLst/>
          <a:ahLst/>
          <a:cxnLst/>
          <a:rect l="0" t="0" r="0" b="0"/>
          <a:pathLst>
            <a:path>
              <a:moveTo>
                <a:pt x="45720" y="0"/>
              </a:moveTo>
              <a:lnTo>
                <a:pt x="45720" y="357520"/>
              </a:lnTo>
              <a:lnTo>
                <a:pt x="127327" y="3575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4BBB96-B228-4281-8FB8-06981DD138A2}">
      <dsp:nvSpPr>
        <dsp:cNvPr id="0" name=""/>
        <dsp:cNvSpPr/>
      </dsp:nvSpPr>
      <dsp:spPr>
        <a:xfrm>
          <a:off x="733233" y="1827360"/>
          <a:ext cx="91440" cy="357520"/>
        </a:xfrm>
        <a:custGeom>
          <a:avLst/>
          <a:gdLst/>
          <a:ahLst/>
          <a:cxnLst/>
          <a:rect l="0" t="0" r="0" b="0"/>
          <a:pathLst>
            <a:path>
              <a:moveTo>
                <a:pt x="127327" y="0"/>
              </a:moveTo>
              <a:lnTo>
                <a:pt x="127327" y="357520"/>
              </a:lnTo>
              <a:lnTo>
                <a:pt x="45720" y="3575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36024-2398-481C-8707-1ACE14EEE30F}">
      <dsp:nvSpPr>
        <dsp:cNvPr id="0" name=""/>
        <dsp:cNvSpPr/>
      </dsp:nvSpPr>
      <dsp:spPr>
        <a:xfrm>
          <a:off x="1249170" y="1275535"/>
          <a:ext cx="551824" cy="357520"/>
        </a:xfrm>
        <a:custGeom>
          <a:avLst/>
          <a:gdLst/>
          <a:ahLst/>
          <a:cxnLst/>
          <a:rect l="0" t="0" r="0" b="0"/>
          <a:pathLst>
            <a:path>
              <a:moveTo>
                <a:pt x="551824" y="0"/>
              </a:moveTo>
              <a:lnTo>
                <a:pt x="551824" y="357520"/>
              </a:lnTo>
              <a:lnTo>
                <a:pt x="0" y="35752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B9A84-A37E-495D-8C2F-AE0348D367BC}">
      <dsp:nvSpPr>
        <dsp:cNvPr id="0" name=""/>
        <dsp:cNvSpPr/>
      </dsp:nvSpPr>
      <dsp:spPr>
        <a:xfrm>
          <a:off x="2189604" y="723711"/>
          <a:ext cx="1492258" cy="357520"/>
        </a:xfrm>
        <a:custGeom>
          <a:avLst/>
          <a:gdLst/>
          <a:ahLst/>
          <a:cxnLst/>
          <a:rect l="0" t="0" r="0" b="0"/>
          <a:pathLst>
            <a:path>
              <a:moveTo>
                <a:pt x="1492258" y="0"/>
              </a:moveTo>
              <a:lnTo>
                <a:pt x="1492258" y="357520"/>
              </a:lnTo>
              <a:lnTo>
                <a:pt x="0" y="3575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172B4-5648-452E-AFFC-768643E7BE5C}">
      <dsp:nvSpPr>
        <dsp:cNvPr id="0" name=""/>
        <dsp:cNvSpPr/>
      </dsp:nvSpPr>
      <dsp:spPr>
        <a:xfrm>
          <a:off x="3293253" y="335102"/>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Categorías de mantenimento</a:t>
          </a:r>
        </a:p>
      </dsp:txBody>
      <dsp:txXfrm>
        <a:off x="3293253" y="335102"/>
        <a:ext cx="777217" cy="388608"/>
      </dsp:txXfrm>
    </dsp:sp>
    <dsp:sp modelId="{1E01D54D-FE90-4BAE-85B8-FC6E5C3D609D}">
      <dsp:nvSpPr>
        <dsp:cNvPr id="0" name=""/>
        <dsp:cNvSpPr/>
      </dsp:nvSpPr>
      <dsp:spPr>
        <a:xfrm>
          <a:off x="1412386" y="886926"/>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Preventivo</a:t>
          </a:r>
        </a:p>
      </dsp:txBody>
      <dsp:txXfrm>
        <a:off x="1412386" y="886926"/>
        <a:ext cx="777217" cy="388608"/>
      </dsp:txXfrm>
    </dsp:sp>
    <dsp:sp modelId="{CD833E57-C79D-457C-8A64-C58DC41EAC9D}">
      <dsp:nvSpPr>
        <dsp:cNvPr id="0" name=""/>
        <dsp:cNvSpPr/>
      </dsp:nvSpPr>
      <dsp:spPr>
        <a:xfrm>
          <a:off x="471952" y="1438751"/>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Basado en Condición</a:t>
          </a:r>
        </a:p>
      </dsp:txBody>
      <dsp:txXfrm>
        <a:off x="471952" y="1438751"/>
        <a:ext cx="777217" cy="388608"/>
      </dsp:txXfrm>
    </dsp:sp>
    <dsp:sp modelId="{8A2D7FB4-DD6E-48AD-8560-D31F16EA84EE}">
      <dsp:nvSpPr>
        <dsp:cNvPr id="0" name=""/>
        <dsp:cNvSpPr/>
      </dsp:nvSpPr>
      <dsp:spPr>
        <a:xfrm>
          <a:off x="1735" y="1990576"/>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Prueba e Inspección</a:t>
          </a:r>
        </a:p>
      </dsp:txBody>
      <dsp:txXfrm>
        <a:off x="1735" y="1990576"/>
        <a:ext cx="777217" cy="388608"/>
      </dsp:txXfrm>
    </dsp:sp>
    <dsp:sp modelId="{620BDD73-AF27-4ED9-84E1-DA81FF7D1ED3}">
      <dsp:nvSpPr>
        <dsp:cNvPr id="0" name=""/>
        <dsp:cNvSpPr/>
      </dsp:nvSpPr>
      <dsp:spPr>
        <a:xfrm>
          <a:off x="942169" y="1990576"/>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Monitoreo de condición</a:t>
          </a:r>
        </a:p>
      </dsp:txBody>
      <dsp:txXfrm>
        <a:off x="942169" y="1990576"/>
        <a:ext cx="777217" cy="388608"/>
      </dsp:txXfrm>
    </dsp:sp>
    <dsp:sp modelId="{2CC14787-451C-44DD-AD82-0AEFCCA400EE}">
      <dsp:nvSpPr>
        <dsp:cNvPr id="0" name=""/>
        <dsp:cNvSpPr/>
      </dsp:nvSpPr>
      <dsp:spPr>
        <a:xfrm>
          <a:off x="2352820" y="1438751"/>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Predeterminado</a:t>
          </a:r>
        </a:p>
      </dsp:txBody>
      <dsp:txXfrm>
        <a:off x="2352820" y="1438751"/>
        <a:ext cx="777217" cy="388608"/>
      </dsp:txXfrm>
    </dsp:sp>
    <dsp:sp modelId="{E9D0ABEA-3022-4406-9607-C984BA0EB772}">
      <dsp:nvSpPr>
        <dsp:cNvPr id="0" name=""/>
        <dsp:cNvSpPr/>
      </dsp:nvSpPr>
      <dsp:spPr>
        <a:xfrm>
          <a:off x="1882603" y="1990576"/>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Prueba Periodica</a:t>
          </a:r>
        </a:p>
      </dsp:txBody>
      <dsp:txXfrm>
        <a:off x="1882603" y="1990576"/>
        <a:ext cx="777217" cy="388608"/>
      </dsp:txXfrm>
    </dsp:sp>
    <dsp:sp modelId="{E044A2C2-E84C-464C-86DA-9460B66EA2F9}">
      <dsp:nvSpPr>
        <dsp:cNvPr id="0" name=""/>
        <dsp:cNvSpPr/>
      </dsp:nvSpPr>
      <dsp:spPr>
        <a:xfrm>
          <a:off x="2823036" y="1990576"/>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Reemplazo Programado</a:t>
          </a:r>
        </a:p>
      </dsp:txBody>
      <dsp:txXfrm>
        <a:off x="2823036" y="1990576"/>
        <a:ext cx="777217" cy="388608"/>
      </dsp:txXfrm>
    </dsp:sp>
    <dsp:sp modelId="{0A710AA1-DFB0-41C0-9BDC-E67CE5FF6ABF}">
      <dsp:nvSpPr>
        <dsp:cNvPr id="0" name=""/>
        <dsp:cNvSpPr/>
      </dsp:nvSpPr>
      <dsp:spPr>
        <a:xfrm>
          <a:off x="1882603" y="2542400"/>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Servicio Programado</a:t>
          </a:r>
        </a:p>
      </dsp:txBody>
      <dsp:txXfrm>
        <a:off x="1882603" y="2542400"/>
        <a:ext cx="777217" cy="388608"/>
      </dsp:txXfrm>
    </dsp:sp>
    <dsp:sp modelId="{DA3C91AB-2FAB-48C0-B6F0-77563CF768AB}">
      <dsp:nvSpPr>
        <dsp:cNvPr id="0" name=""/>
        <dsp:cNvSpPr/>
      </dsp:nvSpPr>
      <dsp:spPr>
        <a:xfrm>
          <a:off x="4233687" y="886926"/>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Correctivo</a:t>
          </a:r>
        </a:p>
      </dsp:txBody>
      <dsp:txXfrm>
        <a:off x="4233687" y="886926"/>
        <a:ext cx="777217" cy="388608"/>
      </dsp:txXfrm>
    </dsp:sp>
    <dsp:sp modelId="{401D7BA6-527E-4CF4-A536-6A1ADD5E6E8E}">
      <dsp:nvSpPr>
        <dsp:cNvPr id="0" name=""/>
        <dsp:cNvSpPr/>
      </dsp:nvSpPr>
      <dsp:spPr>
        <a:xfrm>
          <a:off x="3763470" y="1438751"/>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Inmediato</a:t>
          </a:r>
        </a:p>
      </dsp:txBody>
      <dsp:txXfrm>
        <a:off x="3763470" y="1438751"/>
        <a:ext cx="777217" cy="388608"/>
      </dsp:txXfrm>
    </dsp:sp>
    <dsp:sp modelId="{D42530AD-397E-4DFE-976E-94D73E6B6478}">
      <dsp:nvSpPr>
        <dsp:cNvPr id="0" name=""/>
        <dsp:cNvSpPr/>
      </dsp:nvSpPr>
      <dsp:spPr>
        <a:xfrm>
          <a:off x="4703904" y="1438751"/>
          <a:ext cx="777217" cy="3886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x-none" sz="800" kern="1200"/>
            <a:t>Diferido</a:t>
          </a:r>
        </a:p>
      </dsp:txBody>
      <dsp:txXfrm>
        <a:off x="4703904" y="1438751"/>
        <a:ext cx="777217" cy="388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5DE75-1F3A-4E04-9C20-2673D95873C7}">
      <dsp:nvSpPr>
        <dsp:cNvPr id="0" name=""/>
        <dsp:cNvSpPr/>
      </dsp:nvSpPr>
      <dsp:spPr>
        <a:xfrm>
          <a:off x="3512" y="1376133"/>
          <a:ext cx="2044854" cy="81794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EC" sz="1700" kern="1200" dirty="0"/>
            <a:t>Fundación de SAP </a:t>
          </a:r>
        </a:p>
        <a:p>
          <a:pPr marL="0" lvl="0" indent="0" algn="ctr" defTabSz="755650">
            <a:lnSpc>
              <a:spcPct val="90000"/>
            </a:lnSpc>
            <a:spcBef>
              <a:spcPct val="0"/>
            </a:spcBef>
            <a:spcAft>
              <a:spcPct val="35000"/>
            </a:spcAft>
            <a:buNone/>
          </a:pPr>
          <a:r>
            <a:rPr lang="es-EC" sz="1700" kern="1200" dirty="0"/>
            <a:t>1969</a:t>
          </a:r>
          <a:endParaRPr lang="es-419" sz="1700" kern="1200" dirty="0"/>
        </a:p>
      </dsp:txBody>
      <dsp:txXfrm>
        <a:off x="412483" y="1376133"/>
        <a:ext cx="1226913" cy="817941"/>
      </dsp:txXfrm>
    </dsp:sp>
    <dsp:sp modelId="{40995A0E-3100-4259-B1B1-DE0D72A75754}">
      <dsp:nvSpPr>
        <dsp:cNvPr id="0" name=""/>
        <dsp:cNvSpPr/>
      </dsp:nvSpPr>
      <dsp:spPr>
        <a:xfrm>
          <a:off x="1843882" y="1376133"/>
          <a:ext cx="2044854" cy="81794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EC" sz="1700" kern="1200" dirty="0"/>
            <a:t>SAP R/1</a:t>
          </a:r>
        </a:p>
        <a:p>
          <a:pPr marL="0" lvl="0" indent="0" algn="ctr" defTabSz="755650">
            <a:lnSpc>
              <a:spcPct val="90000"/>
            </a:lnSpc>
            <a:spcBef>
              <a:spcPct val="0"/>
            </a:spcBef>
            <a:spcAft>
              <a:spcPct val="35000"/>
            </a:spcAft>
            <a:buNone/>
          </a:pPr>
          <a:r>
            <a:rPr lang="es-EC" sz="1700" kern="1200" dirty="0"/>
            <a:t>1973</a:t>
          </a:r>
          <a:endParaRPr lang="es-419" sz="1700" kern="1200" dirty="0"/>
        </a:p>
      </dsp:txBody>
      <dsp:txXfrm>
        <a:off x="2252853" y="1376133"/>
        <a:ext cx="1226913" cy="817941"/>
      </dsp:txXfrm>
    </dsp:sp>
    <dsp:sp modelId="{A6033B86-6843-4CCE-870C-99CF647E0D71}">
      <dsp:nvSpPr>
        <dsp:cNvPr id="0" name=""/>
        <dsp:cNvSpPr/>
      </dsp:nvSpPr>
      <dsp:spPr>
        <a:xfrm>
          <a:off x="3684251" y="1376133"/>
          <a:ext cx="2044854" cy="81794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EC" sz="1700" kern="1200" dirty="0"/>
            <a:t>SAP R/2</a:t>
          </a:r>
        </a:p>
        <a:p>
          <a:pPr marL="0" lvl="0" indent="0" algn="ctr" defTabSz="755650">
            <a:lnSpc>
              <a:spcPct val="90000"/>
            </a:lnSpc>
            <a:spcBef>
              <a:spcPct val="0"/>
            </a:spcBef>
            <a:spcAft>
              <a:spcPct val="35000"/>
            </a:spcAft>
            <a:buNone/>
          </a:pPr>
          <a:r>
            <a:rPr lang="es-EC" sz="1700" kern="1200" dirty="0"/>
            <a:t>1979</a:t>
          </a:r>
          <a:endParaRPr lang="es-419" sz="1700" kern="1200" dirty="0"/>
        </a:p>
      </dsp:txBody>
      <dsp:txXfrm>
        <a:off x="4093222" y="1376133"/>
        <a:ext cx="1226913" cy="817941"/>
      </dsp:txXfrm>
    </dsp:sp>
    <dsp:sp modelId="{07B36395-4B16-4972-9841-2450443D0368}">
      <dsp:nvSpPr>
        <dsp:cNvPr id="0" name=""/>
        <dsp:cNvSpPr/>
      </dsp:nvSpPr>
      <dsp:spPr>
        <a:xfrm>
          <a:off x="5524620" y="1376133"/>
          <a:ext cx="2044854" cy="81794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EC" sz="1700" kern="1200" dirty="0"/>
            <a:t>SAP R/3</a:t>
          </a:r>
        </a:p>
        <a:p>
          <a:pPr marL="0" lvl="0" indent="0" algn="ctr" defTabSz="755650">
            <a:lnSpc>
              <a:spcPct val="90000"/>
            </a:lnSpc>
            <a:spcBef>
              <a:spcPct val="0"/>
            </a:spcBef>
            <a:spcAft>
              <a:spcPct val="35000"/>
            </a:spcAft>
            <a:buNone/>
          </a:pPr>
          <a:r>
            <a:rPr lang="es-EC" sz="1700" kern="1200" dirty="0"/>
            <a:t>1992</a:t>
          </a:r>
          <a:endParaRPr lang="es-419" sz="1700" kern="1200" dirty="0"/>
        </a:p>
      </dsp:txBody>
      <dsp:txXfrm>
        <a:off x="5933591" y="1376133"/>
        <a:ext cx="1226913" cy="817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5DE75-1F3A-4E04-9C20-2673D95873C7}">
      <dsp:nvSpPr>
        <dsp:cNvPr id="0" name=""/>
        <dsp:cNvSpPr/>
      </dsp:nvSpPr>
      <dsp:spPr>
        <a:xfrm>
          <a:off x="3512" y="1376133"/>
          <a:ext cx="2044854" cy="81794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t>SAP – MICROSOFT / SAP </a:t>
          </a:r>
          <a:r>
            <a:rPr lang="es-EC" sz="1200" kern="1200" dirty="0" err="1"/>
            <a:t>NetWeaver</a:t>
          </a:r>
          <a:endParaRPr lang="es-EC" sz="1200" kern="1200" dirty="0"/>
        </a:p>
        <a:p>
          <a:pPr marL="0" lvl="0" indent="0" algn="ctr" defTabSz="533400">
            <a:lnSpc>
              <a:spcPct val="90000"/>
            </a:lnSpc>
            <a:spcBef>
              <a:spcPct val="0"/>
            </a:spcBef>
            <a:spcAft>
              <a:spcPct val="35000"/>
            </a:spcAft>
            <a:buNone/>
          </a:pPr>
          <a:r>
            <a:rPr lang="es-419" sz="1200" kern="1200" dirty="0"/>
            <a:t>2004</a:t>
          </a:r>
        </a:p>
      </dsp:txBody>
      <dsp:txXfrm>
        <a:off x="412483" y="1376133"/>
        <a:ext cx="1226913" cy="817941"/>
      </dsp:txXfrm>
    </dsp:sp>
    <dsp:sp modelId="{40995A0E-3100-4259-B1B1-DE0D72A75754}">
      <dsp:nvSpPr>
        <dsp:cNvPr id="0" name=""/>
        <dsp:cNvSpPr/>
      </dsp:nvSpPr>
      <dsp:spPr>
        <a:xfrm>
          <a:off x="1843882" y="1376133"/>
          <a:ext cx="2044854" cy="81794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t>SAP HANA</a:t>
          </a:r>
        </a:p>
        <a:p>
          <a:pPr marL="0" lvl="0" indent="0" algn="ctr" defTabSz="533400">
            <a:lnSpc>
              <a:spcPct val="90000"/>
            </a:lnSpc>
            <a:spcBef>
              <a:spcPct val="0"/>
            </a:spcBef>
            <a:spcAft>
              <a:spcPct val="35000"/>
            </a:spcAft>
            <a:buNone/>
          </a:pPr>
          <a:r>
            <a:rPr lang="es-419" sz="1200" kern="1200" dirty="0"/>
            <a:t>2011</a:t>
          </a:r>
        </a:p>
      </dsp:txBody>
      <dsp:txXfrm>
        <a:off x="2252853" y="1376133"/>
        <a:ext cx="1226913" cy="817941"/>
      </dsp:txXfrm>
    </dsp:sp>
    <dsp:sp modelId="{A6033B86-6843-4CCE-870C-99CF647E0D71}">
      <dsp:nvSpPr>
        <dsp:cNvPr id="0" name=""/>
        <dsp:cNvSpPr/>
      </dsp:nvSpPr>
      <dsp:spPr>
        <a:xfrm>
          <a:off x="3684251" y="1376133"/>
          <a:ext cx="2044854" cy="81794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t>SAP S/4 HANA</a:t>
          </a:r>
        </a:p>
        <a:p>
          <a:pPr marL="0" lvl="0" indent="0" algn="ctr" defTabSz="533400">
            <a:lnSpc>
              <a:spcPct val="90000"/>
            </a:lnSpc>
            <a:spcBef>
              <a:spcPct val="0"/>
            </a:spcBef>
            <a:spcAft>
              <a:spcPct val="35000"/>
            </a:spcAft>
            <a:buNone/>
          </a:pPr>
          <a:r>
            <a:rPr lang="es-EC" sz="1200" kern="1200" dirty="0"/>
            <a:t>2015</a:t>
          </a:r>
          <a:endParaRPr lang="es-419" sz="1200" kern="1200" dirty="0"/>
        </a:p>
      </dsp:txBody>
      <dsp:txXfrm>
        <a:off x="4093222" y="1376133"/>
        <a:ext cx="1226913" cy="817941"/>
      </dsp:txXfrm>
    </dsp:sp>
    <dsp:sp modelId="{07B36395-4B16-4972-9841-2450443D0368}">
      <dsp:nvSpPr>
        <dsp:cNvPr id="0" name=""/>
        <dsp:cNvSpPr/>
      </dsp:nvSpPr>
      <dsp:spPr>
        <a:xfrm>
          <a:off x="5524620" y="1376133"/>
          <a:ext cx="2044854" cy="81794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t>SAP / APPLE</a:t>
          </a:r>
        </a:p>
        <a:p>
          <a:pPr marL="0" lvl="0" indent="0" algn="ctr" defTabSz="533400">
            <a:lnSpc>
              <a:spcPct val="90000"/>
            </a:lnSpc>
            <a:spcBef>
              <a:spcPct val="0"/>
            </a:spcBef>
            <a:spcAft>
              <a:spcPct val="35000"/>
            </a:spcAft>
            <a:buNone/>
          </a:pPr>
          <a:r>
            <a:rPr lang="es-419" sz="1200" kern="1200" dirty="0"/>
            <a:t>2016</a:t>
          </a:r>
        </a:p>
      </dsp:txBody>
      <dsp:txXfrm>
        <a:off x="5933591" y="1376133"/>
        <a:ext cx="1226913" cy="817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14EC1-4937-4F40-92C0-D18FA4D49031}">
      <dsp:nvSpPr>
        <dsp:cNvPr id="0" name=""/>
        <dsp:cNvSpPr/>
      </dsp:nvSpPr>
      <dsp:spPr>
        <a:xfrm>
          <a:off x="26" y="1489"/>
          <a:ext cx="5399987" cy="985986"/>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x-none" sz="2800" b="1" kern="1200">
              <a:solidFill>
                <a:sysClr val="windowText" lastClr="000000"/>
              </a:solidFill>
              <a:latin typeface="Calibri" panose="020F0502020204030204"/>
              <a:ea typeface="+mn-ea"/>
              <a:cs typeface="+mn-cs"/>
            </a:rPr>
            <a:t>PM</a:t>
          </a:r>
          <a:r>
            <a:rPr lang="x-none" sz="2800" kern="1200">
              <a:solidFill>
                <a:sysClr val="windowText" lastClr="000000"/>
              </a:solidFill>
              <a:latin typeface="Calibri" panose="020F0502020204030204"/>
              <a:ea typeface="+mn-ea"/>
              <a:cs typeface="+mn-cs"/>
            </a:rPr>
            <a:t> - </a:t>
          </a:r>
          <a:r>
            <a:rPr lang="x-none" sz="2800" u="sng" kern="1200">
              <a:solidFill>
                <a:sysClr val="windowText" lastClr="000000"/>
              </a:solidFill>
              <a:latin typeface="Calibri" panose="020F0502020204030204"/>
              <a:ea typeface="+mn-ea"/>
              <a:cs typeface="+mn-cs"/>
            </a:rPr>
            <a:t>Mantenimiento de Planta</a:t>
          </a:r>
        </a:p>
      </dsp:txBody>
      <dsp:txXfrm>
        <a:off x="28905" y="30368"/>
        <a:ext cx="5342229" cy="928228"/>
      </dsp:txXfrm>
    </dsp:sp>
    <dsp:sp modelId="{710E8372-F686-42D3-81A9-68E8750DF00C}">
      <dsp:nvSpPr>
        <dsp:cNvPr id="0" name=""/>
        <dsp:cNvSpPr/>
      </dsp:nvSpPr>
      <dsp:spPr>
        <a:xfrm>
          <a:off x="26"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x-none" sz="1000" b="1" kern="1200">
              <a:solidFill>
                <a:sysClr val="windowText" lastClr="000000"/>
              </a:solidFill>
              <a:latin typeface="Calibri" panose="020F0502020204030204"/>
              <a:ea typeface="+mn-ea"/>
              <a:cs typeface="+mn-cs"/>
            </a:rPr>
            <a:t>PP</a:t>
          </a:r>
        </a:p>
        <a:p>
          <a:pPr marL="0" lvl="0" indent="0" algn="ctr" defTabSz="444500">
            <a:lnSpc>
              <a:spcPct val="90000"/>
            </a:lnSpc>
            <a:spcBef>
              <a:spcPct val="0"/>
            </a:spcBef>
            <a:spcAft>
              <a:spcPct val="35000"/>
            </a:spcAft>
            <a:buNone/>
          </a:pPr>
          <a:r>
            <a:rPr lang="x-none" sz="1000" kern="1200">
              <a:solidFill>
                <a:sysClr val="windowText" lastClr="000000"/>
              </a:solidFill>
              <a:latin typeface="Calibri" panose="020F0502020204030204"/>
              <a:ea typeface="+mn-ea"/>
              <a:cs typeface="+mn-cs"/>
            </a:rPr>
            <a:t>Planificación Producción</a:t>
          </a:r>
        </a:p>
      </dsp:txBody>
      <dsp:txXfrm>
        <a:off x="24662" y="1106760"/>
        <a:ext cx="791847" cy="936714"/>
      </dsp:txXfrm>
    </dsp:sp>
    <dsp:sp modelId="{14AFC911-56CC-410C-9DA4-4DB57A7F97CC}">
      <dsp:nvSpPr>
        <dsp:cNvPr id="0" name=""/>
        <dsp:cNvSpPr/>
      </dsp:nvSpPr>
      <dsp:spPr>
        <a:xfrm>
          <a:off x="26"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x-none" sz="700" kern="1200">
              <a:solidFill>
                <a:sysClr val="windowText" lastClr="000000"/>
              </a:solidFill>
              <a:latin typeface="Calibri" panose="020F0502020204030204"/>
              <a:ea typeface="+mn-ea"/>
              <a:cs typeface="+mn-cs"/>
            </a:rPr>
            <a:t>Distribución de datos sobre actividades de mantenimiento en línea de producción(Paras de mantenimiento)</a:t>
          </a:r>
        </a:p>
      </dsp:txBody>
      <dsp:txXfrm>
        <a:off x="24662" y="2187395"/>
        <a:ext cx="791847" cy="936714"/>
      </dsp:txXfrm>
    </dsp:sp>
    <dsp:sp modelId="{04A1EDEA-FA07-452F-9CA3-FE805F938581}">
      <dsp:nvSpPr>
        <dsp:cNvPr id="0" name=""/>
        <dsp:cNvSpPr/>
      </dsp:nvSpPr>
      <dsp:spPr>
        <a:xfrm>
          <a:off x="911799"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x-none" sz="1000" b="1" kern="1200">
              <a:solidFill>
                <a:sysClr val="windowText" lastClr="000000"/>
              </a:solidFill>
              <a:latin typeface="Calibri" panose="020F0502020204030204"/>
              <a:ea typeface="+mn-ea"/>
              <a:cs typeface="+mn-cs"/>
            </a:rPr>
            <a:t>MM</a:t>
          </a:r>
        </a:p>
        <a:p>
          <a:pPr marL="0" lvl="0" indent="0" algn="ctr" defTabSz="444500">
            <a:lnSpc>
              <a:spcPct val="90000"/>
            </a:lnSpc>
            <a:spcBef>
              <a:spcPct val="0"/>
            </a:spcBef>
            <a:spcAft>
              <a:spcPct val="35000"/>
            </a:spcAft>
            <a:buNone/>
          </a:pPr>
          <a:r>
            <a:rPr lang="x-none" sz="1000" kern="1200">
              <a:solidFill>
                <a:sysClr val="windowText" lastClr="000000"/>
              </a:solidFill>
              <a:latin typeface="Calibri" panose="020F0502020204030204"/>
              <a:ea typeface="+mn-ea"/>
              <a:cs typeface="+mn-cs"/>
            </a:rPr>
            <a:t>Manejo de Materiales</a:t>
          </a:r>
        </a:p>
      </dsp:txBody>
      <dsp:txXfrm>
        <a:off x="936435" y="1106760"/>
        <a:ext cx="791847" cy="936714"/>
      </dsp:txXfrm>
    </dsp:sp>
    <dsp:sp modelId="{0732F4F5-A596-4D34-9CFE-96B084C4DFDC}">
      <dsp:nvSpPr>
        <dsp:cNvPr id="0" name=""/>
        <dsp:cNvSpPr/>
      </dsp:nvSpPr>
      <dsp:spPr>
        <a:xfrm>
          <a:off x="911799"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x-none" sz="700" kern="1200">
              <a:solidFill>
                <a:sysClr val="windowText" lastClr="000000"/>
              </a:solidFill>
              <a:latin typeface="Calibri" panose="020F0502020204030204"/>
              <a:ea typeface="+mn-ea"/>
              <a:cs typeface="+mn-cs"/>
            </a:rPr>
            <a:t>Aprovisionamiento de Recursos de bódega para actividades de mantenimiento(Uso de repuestos en mantenimiento)</a:t>
          </a:r>
        </a:p>
      </dsp:txBody>
      <dsp:txXfrm>
        <a:off x="936435" y="2187395"/>
        <a:ext cx="791847" cy="936714"/>
      </dsp:txXfrm>
    </dsp:sp>
    <dsp:sp modelId="{F266BF8F-A924-47C9-9798-EC35F3D710EB}">
      <dsp:nvSpPr>
        <dsp:cNvPr id="0" name=""/>
        <dsp:cNvSpPr/>
      </dsp:nvSpPr>
      <dsp:spPr>
        <a:xfrm>
          <a:off x="1823573"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x-none" sz="1000" b="1" kern="1200">
              <a:solidFill>
                <a:sysClr val="windowText" lastClr="000000"/>
              </a:solidFill>
              <a:latin typeface="Calibri" panose="020F0502020204030204"/>
              <a:ea typeface="+mn-ea"/>
              <a:cs typeface="+mn-cs"/>
            </a:rPr>
            <a:t>HR</a:t>
          </a:r>
        </a:p>
        <a:p>
          <a:pPr marL="0" lvl="0" indent="0" algn="ctr" defTabSz="444500">
            <a:lnSpc>
              <a:spcPct val="90000"/>
            </a:lnSpc>
            <a:spcBef>
              <a:spcPct val="0"/>
            </a:spcBef>
            <a:spcAft>
              <a:spcPct val="35000"/>
            </a:spcAft>
            <a:buNone/>
          </a:pPr>
          <a:r>
            <a:rPr lang="x-none" sz="1000" kern="1200">
              <a:solidFill>
                <a:sysClr val="windowText" lastClr="000000"/>
              </a:solidFill>
              <a:latin typeface="Calibri" panose="020F0502020204030204"/>
              <a:ea typeface="+mn-ea"/>
              <a:cs typeface="+mn-cs"/>
            </a:rPr>
            <a:t>Recursos Humanos</a:t>
          </a:r>
        </a:p>
      </dsp:txBody>
      <dsp:txXfrm>
        <a:off x="1848209" y="1106760"/>
        <a:ext cx="791847" cy="936714"/>
      </dsp:txXfrm>
    </dsp:sp>
    <dsp:sp modelId="{97D6566A-00CE-4768-A937-60402B8F5F8C}">
      <dsp:nvSpPr>
        <dsp:cNvPr id="0" name=""/>
        <dsp:cNvSpPr/>
      </dsp:nvSpPr>
      <dsp:spPr>
        <a:xfrm>
          <a:off x="1823573"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x-none" sz="700" kern="1200">
              <a:solidFill>
                <a:sysClr val="windowText" lastClr="000000"/>
              </a:solidFill>
              <a:latin typeface="Calibri" panose="020F0502020204030204"/>
              <a:ea typeface="+mn-ea"/>
              <a:cs typeface="+mn-cs"/>
            </a:rPr>
            <a:t>Gestionar datos de personal en transacciones (Justificación de Recurso Humano Utilizado)</a:t>
          </a:r>
        </a:p>
      </dsp:txBody>
      <dsp:txXfrm>
        <a:off x="1848209" y="2187395"/>
        <a:ext cx="791847" cy="936714"/>
      </dsp:txXfrm>
    </dsp:sp>
    <dsp:sp modelId="{7A7E7501-9936-4C4A-A346-96829C24BC18}">
      <dsp:nvSpPr>
        <dsp:cNvPr id="0" name=""/>
        <dsp:cNvSpPr/>
      </dsp:nvSpPr>
      <dsp:spPr>
        <a:xfrm>
          <a:off x="2735347"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x-none" sz="1000" b="1" kern="1200">
              <a:solidFill>
                <a:sysClr val="windowText" lastClr="000000"/>
              </a:solidFill>
              <a:latin typeface="Calibri" panose="020F0502020204030204"/>
              <a:ea typeface="+mn-ea"/>
              <a:cs typeface="+mn-cs"/>
            </a:rPr>
            <a:t>CO</a:t>
          </a:r>
        </a:p>
        <a:p>
          <a:pPr marL="0" lvl="0" indent="0" algn="ctr" defTabSz="444500">
            <a:lnSpc>
              <a:spcPct val="90000"/>
            </a:lnSpc>
            <a:spcBef>
              <a:spcPct val="0"/>
            </a:spcBef>
            <a:spcAft>
              <a:spcPct val="35000"/>
            </a:spcAft>
            <a:buNone/>
          </a:pPr>
          <a:r>
            <a:rPr lang="x-none" sz="1000" kern="1200">
              <a:solidFill>
                <a:sysClr val="windowText" lastClr="000000"/>
              </a:solidFill>
              <a:latin typeface="Calibri" panose="020F0502020204030204"/>
              <a:ea typeface="+mn-ea"/>
              <a:cs typeface="+mn-cs"/>
            </a:rPr>
            <a:t>Contabilidad</a:t>
          </a:r>
        </a:p>
      </dsp:txBody>
      <dsp:txXfrm>
        <a:off x="2759983" y="1106760"/>
        <a:ext cx="791847" cy="936714"/>
      </dsp:txXfrm>
    </dsp:sp>
    <dsp:sp modelId="{510177C6-A0E4-4149-BFE9-A6698501D047}">
      <dsp:nvSpPr>
        <dsp:cNvPr id="0" name=""/>
        <dsp:cNvSpPr/>
      </dsp:nvSpPr>
      <dsp:spPr>
        <a:xfrm>
          <a:off x="2735347"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x-none" sz="700" kern="1200">
              <a:solidFill>
                <a:sysClr val="windowText" lastClr="000000"/>
              </a:solidFill>
              <a:latin typeface="Calibri" panose="020F0502020204030204"/>
              <a:ea typeface="+mn-ea"/>
              <a:cs typeface="+mn-cs"/>
            </a:rPr>
            <a:t>Liquidación de órdendes de mantenimiento (Costos de Mantenimiento)</a:t>
          </a:r>
        </a:p>
      </dsp:txBody>
      <dsp:txXfrm>
        <a:off x="2759983" y="2187395"/>
        <a:ext cx="791847" cy="936714"/>
      </dsp:txXfrm>
    </dsp:sp>
    <dsp:sp modelId="{E020553D-8DC8-49A7-9853-9938F6041535}">
      <dsp:nvSpPr>
        <dsp:cNvPr id="0" name=""/>
        <dsp:cNvSpPr/>
      </dsp:nvSpPr>
      <dsp:spPr>
        <a:xfrm>
          <a:off x="3647120"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x-none" sz="1000" b="1" u="none" kern="1200">
              <a:solidFill>
                <a:sysClr val="windowText" lastClr="000000"/>
              </a:solidFill>
              <a:latin typeface="Calibri" panose="020F0502020204030204"/>
              <a:ea typeface="+mn-ea"/>
              <a:cs typeface="+mn-cs"/>
            </a:rPr>
            <a:t>FI</a:t>
          </a:r>
        </a:p>
        <a:p>
          <a:pPr marL="0" lvl="0" indent="0" algn="ctr" defTabSz="444500">
            <a:lnSpc>
              <a:spcPct val="90000"/>
            </a:lnSpc>
            <a:spcBef>
              <a:spcPct val="0"/>
            </a:spcBef>
            <a:spcAft>
              <a:spcPct val="35000"/>
            </a:spcAft>
            <a:buNone/>
          </a:pPr>
          <a:r>
            <a:rPr lang="x-none" sz="1000" u="none" kern="1200">
              <a:solidFill>
                <a:sysClr val="windowText" lastClr="000000"/>
              </a:solidFill>
              <a:latin typeface="Calibri" panose="020F0502020204030204"/>
              <a:ea typeface="+mn-ea"/>
              <a:cs typeface="+mn-cs"/>
            </a:rPr>
            <a:t>Finanzas</a:t>
          </a:r>
        </a:p>
      </dsp:txBody>
      <dsp:txXfrm>
        <a:off x="3671756" y="1106760"/>
        <a:ext cx="791847" cy="936714"/>
      </dsp:txXfrm>
    </dsp:sp>
    <dsp:sp modelId="{7395EF6B-B123-438F-AEF5-599AC38A8003}">
      <dsp:nvSpPr>
        <dsp:cNvPr id="0" name=""/>
        <dsp:cNvSpPr/>
      </dsp:nvSpPr>
      <dsp:spPr>
        <a:xfrm>
          <a:off x="3647120"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x-none" sz="700" u="none" kern="1200">
              <a:solidFill>
                <a:sysClr val="windowText" lastClr="000000"/>
              </a:solidFill>
              <a:latin typeface="Calibri" panose="020F0502020204030204"/>
              <a:ea typeface="+mn-ea"/>
              <a:cs typeface="+mn-cs"/>
            </a:rPr>
            <a:t>Registro contable de operaciones </a:t>
          </a:r>
          <a:r>
            <a:rPr lang="x-none" sz="700" kern="1200">
              <a:solidFill>
                <a:sysClr val="windowText" lastClr="000000"/>
              </a:solidFill>
              <a:latin typeface="Calibri" panose="020F0502020204030204"/>
              <a:ea typeface="+mn-ea"/>
              <a:cs typeface="+mn-cs"/>
            </a:rPr>
            <a:t>(Contabilidad de Costos de mantenimiento)</a:t>
          </a:r>
        </a:p>
      </dsp:txBody>
      <dsp:txXfrm>
        <a:off x="3671756" y="2187395"/>
        <a:ext cx="791847" cy="936714"/>
      </dsp:txXfrm>
    </dsp:sp>
    <dsp:sp modelId="{854D6834-AB83-4BDB-A088-69EF7B59D233}">
      <dsp:nvSpPr>
        <dsp:cNvPr id="0" name=""/>
        <dsp:cNvSpPr/>
      </dsp:nvSpPr>
      <dsp:spPr>
        <a:xfrm>
          <a:off x="4558894" y="1082124"/>
          <a:ext cx="841119" cy="985986"/>
        </a:xfrm>
        <a:prstGeom prst="roundRect">
          <a:avLst>
            <a:gd name="adj" fmla="val 10000"/>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x-none" sz="1000" b="1" kern="1200">
              <a:solidFill>
                <a:sysClr val="windowText" lastClr="000000"/>
              </a:solidFill>
              <a:latin typeface="Calibri" panose="020F0502020204030204"/>
              <a:ea typeface="+mn-ea"/>
              <a:cs typeface="+mn-cs"/>
            </a:rPr>
            <a:t>PS</a:t>
          </a:r>
        </a:p>
        <a:p>
          <a:pPr marL="0" lvl="0" indent="0" algn="ctr" defTabSz="444500">
            <a:lnSpc>
              <a:spcPct val="90000"/>
            </a:lnSpc>
            <a:spcBef>
              <a:spcPct val="0"/>
            </a:spcBef>
            <a:spcAft>
              <a:spcPct val="35000"/>
            </a:spcAft>
            <a:buNone/>
          </a:pPr>
          <a:r>
            <a:rPr lang="x-none" sz="1000" kern="1200">
              <a:solidFill>
                <a:sysClr val="windowText" lastClr="000000"/>
              </a:solidFill>
              <a:latin typeface="Calibri" panose="020F0502020204030204"/>
              <a:ea typeface="+mn-ea"/>
              <a:cs typeface="+mn-cs"/>
            </a:rPr>
            <a:t>Sistema de Proyectos</a:t>
          </a:r>
        </a:p>
      </dsp:txBody>
      <dsp:txXfrm>
        <a:off x="4583530" y="1106760"/>
        <a:ext cx="791847" cy="936714"/>
      </dsp:txXfrm>
    </dsp:sp>
    <dsp:sp modelId="{48ED0F6C-852C-490D-9BFE-0E248C05E629}">
      <dsp:nvSpPr>
        <dsp:cNvPr id="0" name=""/>
        <dsp:cNvSpPr/>
      </dsp:nvSpPr>
      <dsp:spPr>
        <a:xfrm>
          <a:off x="4558894" y="2162759"/>
          <a:ext cx="841119" cy="985986"/>
        </a:xfrm>
        <a:prstGeom prst="roundRect">
          <a:avLst>
            <a:gd name="adj" fmla="val 10000"/>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x-none" sz="700" kern="1200">
              <a:solidFill>
                <a:sysClr val="windowText" lastClr="000000"/>
              </a:solidFill>
              <a:latin typeface="Calibri" panose="020F0502020204030204"/>
              <a:ea typeface="+mn-ea"/>
              <a:cs typeface="+mn-cs"/>
            </a:rPr>
            <a:t>Actividades de mantenimiento en un proyecto.</a:t>
          </a:r>
        </a:p>
      </dsp:txBody>
      <dsp:txXfrm>
        <a:off x="4583530" y="2187395"/>
        <a:ext cx="791847" cy="936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58E28-B468-4C28-915A-CEB54D37449C}">
      <dsp:nvSpPr>
        <dsp:cNvPr id="0" name=""/>
        <dsp:cNvSpPr/>
      </dsp:nvSpPr>
      <dsp:spPr>
        <a:xfrm rot="5400000">
          <a:off x="374202" y="588391"/>
          <a:ext cx="912107" cy="110390"/>
        </a:xfrm>
        <a:prstGeom prst="rect">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361A0D3-0021-47A9-8AC0-6A548DE91CF5}">
      <dsp:nvSpPr>
        <dsp:cNvPr id="0" name=""/>
        <dsp:cNvSpPr/>
      </dsp:nvSpPr>
      <dsp:spPr>
        <a:xfrm>
          <a:off x="581036" y="1867"/>
          <a:ext cx="1226561" cy="735936"/>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INICIO</a:t>
          </a:r>
        </a:p>
      </dsp:txBody>
      <dsp:txXfrm>
        <a:off x="602591" y="23422"/>
        <a:ext cx="1183451" cy="692826"/>
      </dsp:txXfrm>
    </dsp:sp>
    <dsp:sp modelId="{8CD3B45F-2B0C-4257-9EC7-4187DCBDE762}">
      <dsp:nvSpPr>
        <dsp:cNvPr id="0" name=""/>
        <dsp:cNvSpPr/>
      </dsp:nvSpPr>
      <dsp:spPr>
        <a:xfrm rot="5400000">
          <a:off x="374202" y="1508311"/>
          <a:ext cx="912107" cy="110390"/>
        </a:xfrm>
        <a:prstGeom prst="rect">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C2570AC-4728-4654-8AFE-83B38499B280}">
      <dsp:nvSpPr>
        <dsp:cNvPr id="0" name=""/>
        <dsp:cNvSpPr/>
      </dsp:nvSpPr>
      <dsp:spPr>
        <a:xfrm>
          <a:off x="581036" y="921788"/>
          <a:ext cx="1226561" cy="735936"/>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CORTADO DE LAMINA</a:t>
          </a:r>
        </a:p>
      </dsp:txBody>
      <dsp:txXfrm>
        <a:off x="602591" y="943343"/>
        <a:ext cx="1183451" cy="692826"/>
      </dsp:txXfrm>
    </dsp:sp>
    <dsp:sp modelId="{725668C8-F3B9-4FEF-AF7C-491AC242368E}">
      <dsp:nvSpPr>
        <dsp:cNvPr id="0" name=""/>
        <dsp:cNvSpPr/>
      </dsp:nvSpPr>
      <dsp:spPr>
        <a:xfrm rot="5400000">
          <a:off x="374202" y="2428232"/>
          <a:ext cx="912107" cy="110390"/>
        </a:xfrm>
        <a:prstGeom prst="rect">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3B1CF53-A241-47F9-A36E-801E34A3DCA1}">
      <dsp:nvSpPr>
        <dsp:cNvPr id="0" name=""/>
        <dsp:cNvSpPr/>
      </dsp:nvSpPr>
      <dsp:spPr>
        <a:xfrm>
          <a:off x="581036" y="1841709"/>
          <a:ext cx="1226561" cy="735936"/>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ROLADO</a:t>
          </a:r>
        </a:p>
      </dsp:txBody>
      <dsp:txXfrm>
        <a:off x="602591" y="1863264"/>
        <a:ext cx="1183451" cy="692826"/>
      </dsp:txXfrm>
    </dsp:sp>
    <dsp:sp modelId="{3B82A79E-4B33-4A10-8D31-E48BF9229F21}">
      <dsp:nvSpPr>
        <dsp:cNvPr id="0" name=""/>
        <dsp:cNvSpPr/>
      </dsp:nvSpPr>
      <dsp:spPr>
        <a:xfrm>
          <a:off x="834162" y="2888193"/>
          <a:ext cx="1623513" cy="110390"/>
        </a:xfrm>
        <a:prstGeom prst="rect">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7157882-D93E-4857-9CFD-1EAD7CA51B26}">
      <dsp:nvSpPr>
        <dsp:cNvPr id="0" name=""/>
        <dsp:cNvSpPr/>
      </dsp:nvSpPr>
      <dsp:spPr>
        <a:xfrm>
          <a:off x="581036" y="2761630"/>
          <a:ext cx="1226561" cy="73593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SOLDADO COSTURA LATERAL</a:t>
          </a:r>
        </a:p>
      </dsp:txBody>
      <dsp:txXfrm>
        <a:off x="602591" y="2783185"/>
        <a:ext cx="1183451" cy="692826"/>
      </dsp:txXfrm>
    </dsp:sp>
    <dsp:sp modelId="{7A30A571-F2F9-44AB-84C5-93FB65D77D66}">
      <dsp:nvSpPr>
        <dsp:cNvPr id="0" name=""/>
        <dsp:cNvSpPr/>
      </dsp:nvSpPr>
      <dsp:spPr>
        <a:xfrm rot="16200000">
          <a:off x="2005528" y="2428232"/>
          <a:ext cx="912107" cy="110390"/>
        </a:xfrm>
        <a:prstGeom prst="rect">
          <a:avLst/>
        </a:prstGeom>
        <a:solidFill>
          <a:srgbClr val="70AD47">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BD60DCE-6F99-4039-99E9-D90EA346B556}">
      <dsp:nvSpPr>
        <dsp:cNvPr id="0" name=""/>
        <dsp:cNvSpPr/>
      </dsp:nvSpPr>
      <dsp:spPr>
        <a:xfrm>
          <a:off x="2212363" y="2761630"/>
          <a:ext cx="1226561" cy="735936"/>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PESTAÑADO</a:t>
          </a:r>
        </a:p>
      </dsp:txBody>
      <dsp:txXfrm>
        <a:off x="2233918" y="2783185"/>
        <a:ext cx="1183451" cy="692826"/>
      </dsp:txXfrm>
    </dsp:sp>
    <dsp:sp modelId="{58B4485D-C6E3-47FD-AEFE-9FCA59997375}">
      <dsp:nvSpPr>
        <dsp:cNvPr id="0" name=""/>
        <dsp:cNvSpPr/>
      </dsp:nvSpPr>
      <dsp:spPr>
        <a:xfrm rot="16200000">
          <a:off x="2005528" y="1508311"/>
          <a:ext cx="912107" cy="110390"/>
        </a:xfrm>
        <a:prstGeom prst="rect">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5F12B3A-D158-458A-9099-0FE0091B62E0}">
      <dsp:nvSpPr>
        <dsp:cNvPr id="0" name=""/>
        <dsp:cNvSpPr/>
      </dsp:nvSpPr>
      <dsp:spPr>
        <a:xfrm>
          <a:off x="2212363" y="1841709"/>
          <a:ext cx="1226561" cy="735936"/>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COLOCACIÓN DE FONDO</a:t>
          </a:r>
        </a:p>
      </dsp:txBody>
      <dsp:txXfrm>
        <a:off x="2233918" y="1863264"/>
        <a:ext cx="1183451" cy="692826"/>
      </dsp:txXfrm>
    </dsp:sp>
    <dsp:sp modelId="{41D48B8F-4F09-4B0A-AB3A-F092D902E099}">
      <dsp:nvSpPr>
        <dsp:cNvPr id="0" name=""/>
        <dsp:cNvSpPr/>
      </dsp:nvSpPr>
      <dsp:spPr>
        <a:xfrm rot="16200000">
          <a:off x="2005528" y="588391"/>
          <a:ext cx="912107" cy="110390"/>
        </a:xfrm>
        <a:prstGeom prst="rect">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BF71CE6-B8B7-4109-A168-BE0A20828305}">
      <dsp:nvSpPr>
        <dsp:cNvPr id="0" name=""/>
        <dsp:cNvSpPr/>
      </dsp:nvSpPr>
      <dsp:spPr>
        <a:xfrm>
          <a:off x="2212363" y="921788"/>
          <a:ext cx="1226561" cy="735936"/>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RODONADO</a:t>
          </a:r>
        </a:p>
      </dsp:txBody>
      <dsp:txXfrm>
        <a:off x="2233918" y="943343"/>
        <a:ext cx="1183451" cy="692826"/>
      </dsp:txXfrm>
    </dsp:sp>
    <dsp:sp modelId="{7641E445-AE17-4BDB-BA0A-B89D57EAB8F0}">
      <dsp:nvSpPr>
        <dsp:cNvPr id="0" name=""/>
        <dsp:cNvSpPr/>
      </dsp:nvSpPr>
      <dsp:spPr>
        <a:xfrm>
          <a:off x="2465489" y="128430"/>
          <a:ext cx="1623513" cy="110390"/>
        </a:xfrm>
        <a:prstGeom prst="rect">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329C430-8368-436D-B040-0AC79DAFA9B8}">
      <dsp:nvSpPr>
        <dsp:cNvPr id="0" name=""/>
        <dsp:cNvSpPr/>
      </dsp:nvSpPr>
      <dsp:spPr>
        <a:xfrm>
          <a:off x="2212363" y="1867"/>
          <a:ext cx="1226561" cy="735936"/>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ETIQUETADO</a:t>
          </a:r>
        </a:p>
      </dsp:txBody>
      <dsp:txXfrm>
        <a:off x="2233918" y="23422"/>
        <a:ext cx="1183451" cy="692826"/>
      </dsp:txXfrm>
    </dsp:sp>
    <dsp:sp modelId="{25E6BA26-B6C9-40B1-8DAA-CA34ECB14BF6}">
      <dsp:nvSpPr>
        <dsp:cNvPr id="0" name=""/>
        <dsp:cNvSpPr/>
      </dsp:nvSpPr>
      <dsp:spPr>
        <a:xfrm rot="5400000">
          <a:off x="3636855" y="588391"/>
          <a:ext cx="912107" cy="110390"/>
        </a:xfrm>
        <a:prstGeom prst="rect">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ACACFE8-F06A-4AAB-ACCE-CC50CC0F9D6D}">
      <dsp:nvSpPr>
        <dsp:cNvPr id="0" name=""/>
        <dsp:cNvSpPr/>
      </dsp:nvSpPr>
      <dsp:spPr>
        <a:xfrm>
          <a:off x="3843689" y="1867"/>
          <a:ext cx="1226561" cy="73593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COLOCACIÓN DE ANILLO Y OREJAS</a:t>
          </a:r>
        </a:p>
      </dsp:txBody>
      <dsp:txXfrm>
        <a:off x="3865244" y="23422"/>
        <a:ext cx="1183451" cy="692826"/>
      </dsp:txXfrm>
    </dsp:sp>
    <dsp:sp modelId="{9200648E-CB97-4A29-92CC-9884BC4D8B66}">
      <dsp:nvSpPr>
        <dsp:cNvPr id="0" name=""/>
        <dsp:cNvSpPr/>
      </dsp:nvSpPr>
      <dsp:spPr>
        <a:xfrm rot="5400000">
          <a:off x="3636855" y="1508311"/>
          <a:ext cx="912107" cy="110390"/>
        </a:xfrm>
        <a:prstGeom prst="rect">
          <a:avLst/>
        </a:prstGeom>
        <a:solidFill>
          <a:srgbClr val="70AD47">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F436251-5CFA-4481-8367-79608E4B5105}">
      <dsp:nvSpPr>
        <dsp:cNvPr id="0" name=""/>
        <dsp:cNvSpPr/>
      </dsp:nvSpPr>
      <dsp:spPr>
        <a:xfrm>
          <a:off x="3843689" y="921788"/>
          <a:ext cx="1226561" cy="735936"/>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COMPROBACIÓN DE ENVASE</a:t>
          </a:r>
        </a:p>
      </dsp:txBody>
      <dsp:txXfrm>
        <a:off x="3865244" y="943343"/>
        <a:ext cx="1183451" cy="692826"/>
      </dsp:txXfrm>
    </dsp:sp>
    <dsp:sp modelId="{F9CEAE5B-151D-49A4-B3CB-79B72C5D7D09}">
      <dsp:nvSpPr>
        <dsp:cNvPr id="0" name=""/>
        <dsp:cNvSpPr/>
      </dsp:nvSpPr>
      <dsp:spPr>
        <a:xfrm>
          <a:off x="3843689" y="1841709"/>
          <a:ext cx="1226561" cy="735936"/>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kern="1200">
              <a:solidFill>
                <a:sysClr val="window" lastClr="FFFFFF"/>
              </a:solidFill>
              <a:latin typeface="Calibri" panose="020F0502020204030204"/>
              <a:ea typeface="+mn-ea"/>
              <a:cs typeface="+mn-cs"/>
            </a:rPr>
            <a:t>FIN</a:t>
          </a:r>
        </a:p>
      </dsp:txBody>
      <dsp:txXfrm>
        <a:off x="3865244" y="1863264"/>
        <a:ext cx="1183451" cy="692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E037A-69F1-490A-BEB7-53648788E488}">
      <dsp:nvSpPr>
        <dsp:cNvPr id="0" name=""/>
        <dsp:cNvSpPr/>
      </dsp:nvSpPr>
      <dsp:spPr>
        <a:xfrm rot="5400000">
          <a:off x="-190561" y="838877"/>
          <a:ext cx="852961" cy="103220"/>
        </a:xfrm>
        <a:prstGeom prst="rect">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D3B327B-53FB-4D8F-A9AB-BEF7BD4E3033}">
      <dsp:nvSpPr>
        <dsp:cNvPr id="0" name=""/>
        <dsp:cNvSpPr/>
      </dsp:nvSpPr>
      <dsp:spPr>
        <a:xfrm>
          <a:off x="2937" y="290500"/>
          <a:ext cx="1146891" cy="68813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INICIO</a:t>
          </a:r>
        </a:p>
      </dsp:txBody>
      <dsp:txXfrm>
        <a:off x="23092" y="310655"/>
        <a:ext cx="1106581" cy="647824"/>
      </dsp:txXfrm>
    </dsp:sp>
    <dsp:sp modelId="{1A5C8D94-0BCB-43F2-8724-807DBA241CD0}">
      <dsp:nvSpPr>
        <dsp:cNvPr id="0" name=""/>
        <dsp:cNvSpPr/>
      </dsp:nvSpPr>
      <dsp:spPr>
        <a:xfrm rot="5400000">
          <a:off x="-190561" y="1699045"/>
          <a:ext cx="852961" cy="103220"/>
        </a:xfrm>
        <a:prstGeom prst="rect">
          <a:avLst/>
        </a:prstGeom>
        <a:solidFill>
          <a:srgbClr val="5B9BD5">
            <a:hueOff val="-482753"/>
            <a:satOff val="-1244"/>
            <a:lumOff val="-84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556398D-921A-45FC-9CC1-576E07F0AC71}">
      <dsp:nvSpPr>
        <dsp:cNvPr id="0" name=""/>
        <dsp:cNvSpPr/>
      </dsp:nvSpPr>
      <dsp:spPr>
        <a:xfrm>
          <a:off x="2937" y="1150668"/>
          <a:ext cx="1146891" cy="688134"/>
        </a:xfrm>
        <a:prstGeom prst="roundRect">
          <a:avLst>
            <a:gd name="adj" fmla="val 10000"/>
          </a:avLst>
        </a:prstGeom>
        <a:solidFill>
          <a:srgbClr val="5B9BD5">
            <a:hueOff val="-450570"/>
            <a:satOff val="-1161"/>
            <a:lumOff val="-78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LUBRICACIÓN DE PASTILLAS</a:t>
          </a:r>
        </a:p>
      </dsp:txBody>
      <dsp:txXfrm>
        <a:off x="23092" y="1170823"/>
        <a:ext cx="1106581" cy="647824"/>
      </dsp:txXfrm>
    </dsp:sp>
    <dsp:sp modelId="{C130F1DD-F24B-4FB2-91F8-78B8584253B0}">
      <dsp:nvSpPr>
        <dsp:cNvPr id="0" name=""/>
        <dsp:cNvSpPr/>
      </dsp:nvSpPr>
      <dsp:spPr>
        <a:xfrm rot="5400000">
          <a:off x="-190561" y="2559214"/>
          <a:ext cx="852961" cy="103220"/>
        </a:xfrm>
        <a:prstGeom prst="rect">
          <a:avLst/>
        </a:prstGeom>
        <a:solidFill>
          <a:srgbClr val="5B9BD5">
            <a:hueOff val="-965506"/>
            <a:satOff val="-2488"/>
            <a:lumOff val="-1681"/>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9FFCCE5-B7D1-465F-904E-AA675CE668C9}">
      <dsp:nvSpPr>
        <dsp:cNvPr id="0" name=""/>
        <dsp:cNvSpPr/>
      </dsp:nvSpPr>
      <dsp:spPr>
        <a:xfrm>
          <a:off x="2937" y="2010837"/>
          <a:ext cx="1146891" cy="688134"/>
        </a:xfrm>
        <a:prstGeom prst="roundRect">
          <a:avLst>
            <a:gd name="adj" fmla="val 10000"/>
          </a:avLst>
        </a:prstGeom>
        <a:solidFill>
          <a:srgbClr val="5B9BD5">
            <a:hueOff val="-901139"/>
            <a:satOff val="-2323"/>
            <a:lumOff val="-156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PRENSADO DE PASTILLAS</a:t>
          </a:r>
        </a:p>
      </dsp:txBody>
      <dsp:txXfrm>
        <a:off x="23092" y="2030992"/>
        <a:ext cx="1106581" cy="647824"/>
      </dsp:txXfrm>
    </dsp:sp>
    <dsp:sp modelId="{4AB0C603-3DE7-48A1-BD0D-03A7C430B6CE}">
      <dsp:nvSpPr>
        <dsp:cNvPr id="0" name=""/>
        <dsp:cNvSpPr/>
      </dsp:nvSpPr>
      <dsp:spPr>
        <a:xfrm>
          <a:off x="239522" y="2989298"/>
          <a:ext cx="1518158" cy="103220"/>
        </a:xfrm>
        <a:prstGeom prst="rect">
          <a:avLst/>
        </a:prstGeom>
        <a:solidFill>
          <a:srgbClr val="5B9BD5">
            <a:hueOff val="-1448259"/>
            <a:satOff val="-3733"/>
            <a:lumOff val="-2521"/>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6896FC3-B6B1-4E9D-AE30-FC628F27CACA}">
      <dsp:nvSpPr>
        <dsp:cNvPr id="0" name=""/>
        <dsp:cNvSpPr/>
      </dsp:nvSpPr>
      <dsp:spPr>
        <a:xfrm>
          <a:off x="2937" y="2871005"/>
          <a:ext cx="1146891" cy="688134"/>
        </a:xfrm>
        <a:prstGeom prst="roundRect">
          <a:avLst>
            <a:gd name="adj" fmla="val 10000"/>
          </a:avLst>
        </a:prstGeom>
        <a:solidFill>
          <a:srgbClr val="5B9BD5">
            <a:hueOff val="-1351709"/>
            <a:satOff val="-3484"/>
            <a:lumOff val="-23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TORNEADO Y MÁQUINADO DE TUBOS</a:t>
          </a:r>
        </a:p>
      </dsp:txBody>
      <dsp:txXfrm>
        <a:off x="23092" y="2891160"/>
        <a:ext cx="1106581" cy="647824"/>
      </dsp:txXfrm>
    </dsp:sp>
    <dsp:sp modelId="{A8A7D443-88A1-41B3-8A66-7D4751FE8DC8}">
      <dsp:nvSpPr>
        <dsp:cNvPr id="0" name=""/>
        <dsp:cNvSpPr/>
      </dsp:nvSpPr>
      <dsp:spPr>
        <a:xfrm rot="16200000">
          <a:off x="1334803" y="2559214"/>
          <a:ext cx="852961" cy="103220"/>
        </a:xfrm>
        <a:prstGeom prst="rect">
          <a:avLst/>
        </a:prstGeom>
        <a:solidFill>
          <a:srgbClr val="5B9BD5">
            <a:hueOff val="-1931012"/>
            <a:satOff val="-4977"/>
            <a:lumOff val="-3361"/>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53B6E4C-0BA0-4710-A68B-D0C68BDE3D50}">
      <dsp:nvSpPr>
        <dsp:cNvPr id="0" name=""/>
        <dsp:cNvSpPr/>
      </dsp:nvSpPr>
      <dsp:spPr>
        <a:xfrm>
          <a:off x="1528302" y="2871005"/>
          <a:ext cx="1146891" cy="688134"/>
        </a:xfrm>
        <a:prstGeom prst="roundRect">
          <a:avLst>
            <a:gd name="adj" fmla="val 10000"/>
          </a:avLst>
        </a:prstGeom>
        <a:solidFill>
          <a:srgbClr val="5B9BD5">
            <a:hueOff val="-1802278"/>
            <a:satOff val="-4645"/>
            <a:lumOff val="-313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RECOCIDO DE TUBOS EN HORNO</a:t>
          </a:r>
        </a:p>
      </dsp:txBody>
      <dsp:txXfrm>
        <a:off x="1548457" y="2891160"/>
        <a:ext cx="1106581" cy="647824"/>
      </dsp:txXfrm>
    </dsp:sp>
    <dsp:sp modelId="{149C07FB-7214-457B-9B51-EC33CA3DE481}">
      <dsp:nvSpPr>
        <dsp:cNvPr id="0" name=""/>
        <dsp:cNvSpPr/>
      </dsp:nvSpPr>
      <dsp:spPr>
        <a:xfrm rot="16200000">
          <a:off x="1334803" y="1699045"/>
          <a:ext cx="852961" cy="103220"/>
        </a:xfrm>
        <a:prstGeom prst="rect">
          <a:avLst/>
        </a:prstGeom>
        <a:solidFill>
          <a:srgbClr val="5B9BD5">
            <a:hueOff val="-2413765"/>
            <a:satOff val="-6221"/>
            <a:lumOff val="-4202"/>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34F3C29-3718-41EE-B011-514E843E0F47}">
      <dsp:nvSpPr>
        <dsp:cNvPr id="0" name=""/>
        <dsp:cNvSpPr/>
      </dsp:nvSpPr>
      <dsp:spPr>
        <a:xfrm>
          <a:off x="1528302" y="2010837"/>
          <a:ext cx="1146891" cy="688134"/>
        </a:xfrm>
        <a:prstGeom prst="roundRect">
          <a:avLst>
            <a:gd name="adj" fmla="val 10000"/>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PRIMERA CAPA DE BARNIZ</a:t>
          </a:r>
        </a:p>
      </dsp:txBody>
      <dsp:txXfrm>
        <a:off x="1548457" y="2030992"/>
        <a:ext cx="1106581" cy="647824"/>
      </dsp:txXfrm>
    </dsp:sp>
    <dsp:sp modelId="{D7EB138C-5774-4948-9AEB-4F3AAEBAFFBE}">
      <dsp:nvSpPr>
        <dsp:cNvPr id="0" name=""/>
        <dsp:cNvSpPr/>
      </dsp:nvSpPr>
      <dsp:spPr>
        <a:xfrm rot="16200000">
          <a:off x="1334803" y="838877"/>
          <a:ext cx="852961" cy="103220"/>
        </a:xfrm>
        <a:prstGeom prst="rect">
          <a:avLst/>
        </a:prstGeom>
        <a:solidFill>
          <a:srgbClr val="5B9BD5">
            <a:hueOff val="-2896518"/>
            <a:satOff val="-7465"/>
            <a:lumOff val="-5042"/>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4984DF0-C3CF-4840-9E3D-AC2EB79DCF4F}">
      <dsp:nvSpPr>
        <dsp:cNvPr id="0" name=""/>
        <dsp:cNvSpPr/>
      </dsp:nvSpPr>
      <dsp:spPr>
        <a:xfrm>
          <a:off x="1528302" y="1150668"/>
          <a:ext cx="1146891" cy="688134"/>
        </a:xfrm>
        <a:prstGeom prst="roundRect">
          <a:avLst>
            <a:gd name="adj" fmla="val 10000"/>
          </a:avLst>
        </a:prstGeom>
        <a:solidFill>
          <a:srgbClr val="5B9BD5">
            <a:hueOff val="-2703417"/>
            <a:satOff val="-6968"/>
            <a:lumOff val="-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SECADO DE BARNIZ EN HORNO</a:t>
          </a:r>
        </a:p>
      </dsp:txBody>
      <dsp:txXfrm>
        <a:off x="1548457" y="1170823"/>
        <a:ext cx="1106581" cy="647824"/>
      </dsp:txXfrm>
    </dsp:sp>
    <dsp:sp modelId="{45090FB7-10AA-47EB-B57A-D8A557380B4C}">
      <dsp:nvSpPr>
        <dsp:cNvPr id="0" name=""/>
        <dsp:cNvSpPr/>
      </dsp:nvSpPr>
      <dsp:spPr>
        <a:xfrm>
          <a:off x="1764887" y="408793"/>
          <a:ext cx="1518158" cy="103220"/>
        </a:xfrm>
        <a:prstGeom prst="rect">
          <a:avLst/>
        </a:prstGeom>
        <a:solidFill>
          <a:srgbClr val="5B9BD5">
            <a:hueOff val="-3379271"/>
            <a:satOff val="-8710"/>
            <a:lumOff val="-588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2B3F652-E9F9-44BF-BCFB-6BA6FFA4AF09}">
      <dsp:nvSpPr>
        <dsp:cNvPr id="0" name=""/>
        <dsp:cNvSpPr/>
      </dsp:nvSpPr>
      <dsp:spPr>
        <a:xfrm>
          <a:off x="1528302" y="290500"/>
          <a:ext cx="1146891" cy="688134"/>
        </a:xfrm>
        <a:prstGeom prst="roundRect">
          <a:avLst>
            <a:gd name="adj" fmla="val 10000"/>
          </a:avLst>
        </a:prstGeom>
        <a:solidFill>
          <a:srgbClr val="5B9BD5">
            <a:hueOff val="-3153987"/>
            <a:satOff val="-8129"/>
            <a:lumOff val="-549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SEGUNDA CAPA DE BARNIZ</a:t>
          </a:r>
        </a:p>
      </dsp:txBody>
      <dsp:txXfrm>
        <a:off x="1548457" y="310655"/>
        <a:ext cx="1106581" cy="647824"/>
      </dsp:txXfrm>
    </dsp:sp>
    <dsp:sp modelId="{20329ED0-12F0-4D4E-AB9A-68AFBE61EB59}">
      <dsp:nvSpPr>
        <dsp:cNvPr id="0" name=""/>
        <dsp:cNvSpPr/>
      </dsp:nvSpPr>
      <dsp:spPr>
        <a:xfrm rot="5400000">
          <a:off x="2860169" y="838877"/>
          <a:ext cx="852961" cy="103220"/>
        </a:xfrm>
        <a:prstGeom prst="rect">
          <a:avLst/>
        </a:prstGeom>
        <a:solidFill>
          <a:srgbClr val="5B9BD5">
            <a:hueOff val="-3862025"/>
            <a:satOff val="-9954"/>
            <a:lumOff val="-672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9BFCE90-E326-4CEA-8195-035A13E707CF}">
      <dsp:nvSpPr>
        <dsp:cNvPr id="0" name=""/>
        <dsp:cNvSpPr/>
      </dsp:nvSpPr>
      <dsp:spPr>
        <a:xfrm>
          <a:off x="3053668" y="290500"/>
          <a:ext cx="1146891" cy="688134"/>
        </a:xfrm>
        <a:prstGeom prst="roundRect">
          <a:avLst>
            <a:gd name="adj" fmla="val 10000"/>
          </a:avLst>
        </a:prstGeom>
        <a:solidFill>
          <a:srgbClr val="5B9BD5">
            <a:hueOff val="-3604556"/>
            <a:satOff val="-9290"/>
            <a:lumOff val="-627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SECADO DE BARNIZ EN HORNO</a:t>
          </a:r>
        </a:p>
      </dsp:txBody>
      <dsp:txXfrm>
        <a:off x="3073823" y="310655"/>
        <a:ext cx="1106581" cy="647824"/>
      </dsp:txXfrm>
    </dsp:sp>
    <dsp:sp modelId="{00026944-FD91-4BAD-AC92-C33B59E44F8F}">
      <dsp:nvSpPr>
        <dsp:cNvPr id="0" name=""/>
        <dsp:cNvSpPr/>
      </dsp:nvSpPr>
      <dsp:spPr>
        <a:xfrm rot="5400000">
          <a:off x="2860169" y="1699045"/>
          <a:ext cx="852961" cy="103220"/>
        </a:xfrm>
        <a:prstGeom prst="rect">
          <a:avLst/>
        </a:prstGeom>
        <a:solidFill>
          <a:srgbClr val="5B9BD5">
            <a:hueOff val="-4344777"/>
            <a:satOff val="-11198"/>
            <a:lumOff val="-756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7531820-3F61-4A94-94B8-7D4BBD16DDA8}">
      <dsp:nvSpPr>
        <dsp:cNvPr id="0" name=""/>
        <dsp:cNvSpPr/>
      </dsp:nvSpPr>
      <dsp:spPr>
        <a:xfrm>
          <a:off x="3053668" y="1150668"/>
          <a:ext cx="1146891" cy="688134"/>
        </a:xfrm>
        <a:prstGeom prst="roundRect">
          <a:avLst>
            <a:gd name="adj" fmla="val 10000"/>
          </a:avLst>
        </a:prstGeom>
        <a:solidFill>
          <a:srgbClr val="5B9BD5">
            <a:hueOff val="-4055126"/>
            <a:satOff val="-10451"/>
            <a:lumOff val="-705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ESMALTADO EN EL EXTRERIOR DEL TUBO</a:t>
          </a:r>
        </a:p>
      </dsp:txBody>
      <dsp:txXfrm>
        <a:off x="3073823" y="1170823"/>
        <a:ext cx="1106581" cy="647824"/>
      </dsp:txXfrm>
    </dsp:sp>
    <dsp:sp modelId="{D2E6596E-1D82-4388-ABC9-D88861E3E531}">
      <dsp:nvSpPr>
        <dsp:cNvPr id="0" name=""/>
        <dsp:cNvSpPr/>
      </dsp:nvSpPr>
      <dsp:spPr>
        <a:xfrm rot="5400000">
          <a:off x="2860169" y="2559214"/>
          <a:ext cx="852961" cy="103220"/>
        </a:xfrm>
        <a:prstGeom prst="rect">
          <a:avLst/>
        </a:prstGeom>
        <a:solidFill>
          <a:srgbClr val="5B9BD5">
            <a:hueOff val="-4827531"/>
            <a:satOff val="-12442"/>
            <a:lumOff val="-8404"/>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F2CA36D-3C1C-47DA-9EF1-52525F7B1D88}">
      <dsp:nvSpPr>
        <dsp:cNvPr id="0" name=""/>
        <dsp:cNvSpPr/>
      </dsp:nvSpPr>
      <dsp:spPr>
        <a:xfrm>
          <a:off x="3053668" y="2010837"/>
          <a:ext cx="1146891" cy="688134"/>
        </a:xfrm>
        <a:prstGeom prst="roundRect">
          <a:avLst>
            <a:gd name="adj" fmla="val 10000"/>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SECADO DE ESMALTE EN HORNO</a:t>
          </a:r>
        </a:p>
      </dsp:txBody>
      <dsp:txXfrm>
        <a:off x="3073823" y="2030992"/>
        <a:ext cx="1106581" cy="647824"/>
      </dsp:txXfrm>
    </dsp:sp>
    <dsp:sp modelId="{1473470B-AD9F-4A49-A773-7DE5505A2988}">
      <dsp:nvSpPr>
        <dsp:cNvPr id="0" name=""/>
        <dsp:cNvSpPr/>
      </dsp:nvSpPr>
      <dsp:spPr>
        <a:xfrm>
          <a:off x="3290253" y="2989298"/>
          <a:ext cx="1518158" cy="103220"/>
        </a:xfrm>
        <a:prstGeom prst="rect">
          <a:avLst/>
        </a:prstGeom>
        <a:solidFill>
          <a:srgbClr val="5B9BD5">
            <a:hueOff val="-5310283"/>
            <a:satOff val="-13686"/>
            <a:lumOff val="-9244"/>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FB2CC8D-1E19-45F2-80ED-4B6207C9D22C}">
      <dsp:nvSpPr>
        <dsp:cNvPr id="0" name=""/>
        <dsp:cNvSpPr/>
      </dsp:nvSpPr>
      <dsp:spPr>
        <a:xfrm>
          <a:off x="3053668" y="2871005"/>
          <a:ext cx="1146891" cy="688134"/>
        </a:xfrm>
        <a:prstGeom prst="roundRect">
          <a:avLst>
            <a:gd name="adj" fmla="val 10000"/>
          </a:avLst>
        </a:prstGeom>
        <a:solidFill>
          <a:srgbClr val="5B9BD5">
            <a:hueOff val="-4956265"/>
            <a:satOff val="-12774"/>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IMPRESIÓN DE ARTE O LITOGRAFIADO DEL TUBO</a:t>
          </a:r>
        </a:p>
      </dsp:txBody>
      <dsp:txXfrm>
        <a:off x="3073823" y="2891160"/>
        <a:ext cx="1106581" cy="647824"/>
      </dsp:txXfrm>
    </dsp:sp>
    <dsp:sp modelId="{0E925B01-47A9-4241-801F-B845D5C8CD81}">
      <dsp:nvSpPr>
        <dsp:cNvPr id="0" name=""/>
        <dsp:cNvSpPr/>
      </dsp:nvSpPr>
      <dsp:spPr>
        <a:xfrm rot="16200000">
          <a:off x="4385534" y="2559214"/>
          <a:ext cx="852961" cy="103220"/>
        </a:xfrm>
        <a:prstGeom prst="rect">
          <a:avLst/>
        </a:prstGeom>
        <a:solidFill>
          <a:srgbClr val="5B9BD5">
            <a:hueOff val="-5793037"/>
            <a:satOff val="-14931"/>
            <a:lumOff val="-10084"/>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F0DE444-0488-4DDE-983B-4E2C6D3A8831}">
      <dsp:nvSpPr>
        <dsp:cNvPr id="0" name=""/>
        <dsp:cNvSpPr/>
      </dsp:nvSpPr>
      <dsp:spPr>
        <a:xfrm>
          <a:off x="4579033" y="2871005"/>
          <a:ext cx="1146891" cy="688134"/>
        </a:xfrm>
        <a:prstGeom prst="roundRect">
          <a:avLst>
            <a:gd name="adj" fmla="val 10000"/>
          </a:avLst>
        </a:prstGeom>
        <a:solidFill>
          <a:srgbClr val="5B9BD5">
            <a:hueOff val="-5406834"/>
            <a:satOff val="-13935"/>
            <a:lumOff val="-941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SECADO DE TINTAS EN HORNO</a:t>
          </a:r>
        </a:p>
      </dsp:txBody>
      <dsp:txXfrm>
        <a:off x="4599188" y="2891160"/>
        <a:ext cx="1106581" cy="647824"/>
      </dsp:txXfrm>
    </dsp:sp>
    <dsp:sp modelId="{41E89C49-3DD9-47BA-BADC-4D4B5953A19A}">
      <dsp:nvSpPr>
        <dsp:cNvPr id="0" name=""/>
        <dsp:cNvSpPr/>
      </dsp:nvSpPr>
      <dsp:spPr>
        <a:xfrm rot="16200000">
          <a:off x="4385534" y="1699045"/>
          <a:ext cx="852961" cy="103220"/>
        </a:xfrm>
        <a:prstGeom prst="rect">
          <a:avLst/>
        </a:prstGeom>
        <a:solidFill>
          <a:srgbClr val="5B9BD5">
            <a:hueOff val="-6275789"/>
            <a:satOff val="-16175"/>
            <a:lumOff val="-1092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96777AA-4E61-4AD2-A90F-C00B29A6460F}">
      <dsp:nvSpPr>
        <dsp:cNvPr id="0" name=""/>
        <dsp:cNvSpPr/>
      </dsp:nvSpPr>
      <dsp:spPr>
        <a:xfrm>
          <a:off x="4579033" y="2010837"/>
          <a:ext cx="1146891" cy="688134"/>
        </a:xfrm>
        <a:prstGeom prst="roundRect">
          <a:avLst>
            <a:gd name="adj" fmla="val 10000"/>
          </a:avLst>
        </a:prstGeom>
        <a:solidFill>
          <a:srgbClr val="5B9BD5">
            <a:hueOff val="-5857404"/>
            <a:satOff val="-15096"/>
            <a:lumOff val="-1019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COLOCACIÓN DE TAPA</a:t>
          </a:r>
        </a:p>
      </dsp:txBody>
      <dsp:txXfrm>
        <a:off x="4599188" y="2030992"/>
        <a:ext cx="1106581" cy="647824"/>
      </dsp:txXfrm>
    </dsp:sp>
    <dsp:sp modelId="{C9886C0E-AC1E-4754-B302-F1BE6D316303}">
      <dsp:nvSpPr>
        <dsp:cNvPr id="0" name=""/>
        <dsp:cNvSpPr/>
      </dsp:nvSpPr>
      <dsp:spPr>
        <a:xfrm rot="16200000">
          <a:off x="4385534" y="838877"/>
          <a:ext cx="852961" cy="103220"/>
        </a:xfrm>
        <a:prstGeom prst="rect">
          <a:avLst/>
        </a:prstGeom>
        <a:solidFill>
          <a:srgbClr val="5B9BD5">
            <a:hueOff val="-6758543"/>
            <a:satOff val="-17419"/>
            <a:lumOff val="-1176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11FE303-C1B2-427C-A40D-79EF014CAEE2}">
      <dsp:nvSpPr>
        <dsp:cNvPr id="0" name=""/>
        <dsp:cNvSpPr/>
      </dsp:nvSpPr>
      <dsp:spPr>
        <a:xfrm>
          <a:off x="4579033" y="1150668"/>
          <a:ext cx="1146891" cy="688134"/>
        </a:xfrm>
        <a:prstGeom prst="roundRect">
          <a:avLst>
            <a:gd name="adj" fmla="val 10000"/>
          </a:avLst>
        </a:prstGeom>
        <a:solidFill>
          <a:srgbClr val="5B9BD5">
            <a:hueOff val="-6307973"/>
            <a:satOff val="-16258"/>
            <a:lumOff val="-109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COMPROBACIÓN NEUMATICA DEL TUBO</a:t>
          </a:r>
        </a:p>
      </dsp:txBody>
      <dsp:txXfrm>
        <a:off x="4599188" y="1170823"/>
        <a:ext cx="1106581" cy="647824"/>
      </dsp:txXfrm>
    </dsp:sp>
    <dsp:sp modelId="{0FBAFC2D-4906-49C1-81B8-12A39AD9DAC5}">
      <dsp:nvSpPr>
        <dsp:cNvPr id="0" name=""/>
        <dsp:cNvSpPr/>
      </dsp:nvSpPr>
      <dsp:spPr>
        <a:xfrm>
          <a:off x="4579033" y="290500"/>
          <a:ext cx="1146891" cy="688134"/>
        </a:xfrm>
        <a:prstGeom prst="roundRect">
          <a:avLst>
            <a:gd name="adj" fmla="val 1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419" sz="1000" kern="1200">
              <a:solidFill>
                <a:sysClr val="window" lastClr="FFFFFF"/>
              </a:solidFill>
              <a:latin typeface="Calibri" panose="020F0502020204030204"/>
              <a:ea typeface="+mn-ea"/>
              <a:cs typeface="+mn-cs"/>
            </a:rPr>
            <a:t>COLOCACIÓN DE LIGERA CAPA DE GOMA EN LA BASE DEL TUBO</a:t>
          </a:r>
        </a:p>
      </dsp:txBody>
      <dsp:txXfrm>
        <a:off x="4599188" y="310655"/>
        <a:ext cx="1106581" cy="6478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F9AFC-93CA-4BBD-A98B-334833D1904D}">
      <dsp:nvSpPr>
        <dsp:cNvPr id="0" name=""/>
        <dsp:cNvSpPr/>
      </dsp:nvSpPr>
      <dsp:spPr>
        <a:xfrm>
          <a:off x="411310" y="0"/>
          <a:ext cx="3100290" cy="1181062"/>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kern="1200" dirty="0">
              <a:solidFill>
                <a:sysClr val="window" lastClr="FFFFFF"/>
              </a:solidFill>
              <a:latin typeface="Roboto Light" pitchFamily="2" charset="0"/>
              <a:ea typeface="Roboto Light" pitchFamily="2" charset="0"/>
              <a:cs typeface="+mn-cs"/>
            </a:rPr>
            <a:t>Levantamiento Información</a:t>
          </a:r>
          <a:endParaRPr lang="es-EC" sz="1200" kern="1200" dirty="0">
            <a:solidFill>
              <a:sysClr val="window" lastClr="FFFFFF"/>
            </a:solidFill>
            <a:latin typeface="Roboto Light" pitchFamily="2" charset="0"/>
            <a:ea typeface="Roboto Light" pitchFamily="2" charset="0"/>
            <a:cs typeface="+mn-cs"/>
          </a:endParaRPr>
        </a:p>
        <a:p>
          <a:pPr marL="57150" lvl="1" indent="-57150" algn="l" defTabSz="400050">
            <a:lnSpc>
              <a:spcPct val="90000"/>
            </a:lnSpc>
            <a:spcBef>
              <a:spcPct val="0"/>
            </a:spcBef>
            <a:spcAft>
              <a:spcPct val="15000"/>
            </a:spcAft>
            <a:buChar char="•"/>
          </a:pPr>
          <a:r>
            <a:rPr lang="es-MX" sz="900" kern="1200" dirty="0">
              <a:solidFill>
                <a:sysClr val="window" lastClr="FFFFFF"/>
              </a:solidFill>
              <a:latin typeface="Roboto Light" pitchFamily="2" charset="0"/>
              <a:ea typeface="Roboto Light" pitchFamily="2" charset="0"/>
              <a:cs typeface="+mn-cs"/>
            </a:rPr>
            <a:t>Información Técnica</a:t>
          </a:r>
        </a:p>
        <a:p>
          <a:pPr marL="57150" lvl="1" indent="-57150" algn="l" defTabSz="400050">
            <a:lnSpc>
              <a:spcPct val="90000"/>
            </a:lnSpc>
            <a:spcBef>
              <a:spcPct val="0"/>
            </a:spcBef>
            <a:spcAft>
              <a:spcPct val="15000"/>
            </a:spcAft>
            <a:buChar char="•"/>
          </a:pPr>
          <a:r>
            <a:rPr lang="es-MX" sz="900" kern="1200" dirty="0">
              <a:solidFill>
                <a:sysClr val="window" lastClr="FFFFFF"/>
              </a:solidFill>
              <a:latin typeface="Roboto Light" pitchFamily="2" charset="0"/>
              <a:ea typeface="Roboto Light" pitchFamily="2" charset="0"/>
              <a:cs typeface="+mn-cs"/>
            </a:rPr>
            <a:t>Información Funcional</a:t>
          </a:r>
        </a:p>
        <a:p>
          <a:pPr marL="57150" lvl="1" indent="-57150" algn="l" defTabSz="400050">
            <a:lnSpc>
              <a:spcPct val="90000"/>
            </a:lnSpc>
            <a:spcBef>
              <a:spcPct val="0"/>
            </a:spcBef>
            <a:spcAft>
              <a:spcPct val="15000"/>
            </a:spcAft>
            <a:buChar char="•"/>
          </a:pPr>
          <a:r>
            <a:rPr lang="es-MX" sz="900" kern="1200" dirty="0">
              <a:solidFill>
                <a:sysClr val="window" lastClr="FFFFFF"/>
              </a:solidFill>
              <a:latin typeface="Roboto Light" pitchFamily="2" charset="0"/>
              <a:ea typeface="Roboto Light" pitchFamily="2" charset="0"/>
              <a:cs typeface="+mn-cs"/>
            </a:rPr>
            <a:t>Comprobación de la información in situ.</a:t>
          </a:r>
        </a:p>
      </dsp:txBody>
      <dsp:txXfrm>
        <a:off x="445902" y="34592"/>
        <a:ext cx="3031106" cy="1111878"/>
      </dsp:txXfrm>
    </dsp:sp>
    <dsp:sp modelId="{7B1B3AD5-DE2B-41F3-BFE4-114CBF401C93}">
      <dsp:nvSpPr>
        <dsp:cNvPr id="0" name=""/>
        <dsp:cNvSpPr/>
      </dsp:nvSpPr>
      <dsp:spPr>
        <a:xfrm rot="5400000">
          <a:off x="1740006" y="1210589"/>
          <a:ext cx="442898" cy="531478"/>
        </a:xfrm>
        <a:prstGeom prst="rightArrow">
          <a:avLst>
            <a:gd name="adj1" fmla="val 60000"/>
            <a:gd name="adj2" fmla="val 5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ysClr val="window" lastClr="FFFFFF"/>
            </a:solidFill>
            <a:latin typeface="Roboto Light" pitchFamily="2" charset="0"/>
            <a:ea typeface="Roboto Light" pitchFamily="2" charset="0"/>
            <a:cs typeface="+mn-cs"/>
          </a:endParaRPr>
        </a:p>
      </dsp:txBody>
      <dsp:txXfrm rot="-5400000">
        <a:off x="1802013" y="1254879"/>
        <a:ext cx="318886" cy="310029"/>
      </dsp:txXfrm>
    </dsp:sp>
    <dsp:sp modelId="{A6B09DE7-3149-4DAD-952D-2313B256B2B9}">
      <dsp:nvSpPr>
        <dsp:cNvPr id="0" name=""/>
        <dsp:cNvSpPr/>
      </dsp:nvSpPr>
      <dsp:spPr>
        <a:xfrm>
          <a:off x="411310" y="1771594"/>
          <a:ext cx="3100290" cy="1181062"/>
        </a:xfrm>
        <a:prstGeom prst="roundRect">
          <a:avLst>
            <a:gd name="adj" fmla="val 10000"/>
          </a:avLst>
        </a:prstGeom>
        <a:gradFill rotWithShape="0">
          <a:gsLst>
            <a:gs pos="0">
              <a:srgbClr val="5B9BD5">
                <a:hueOff val="-3379271"/>
                <a:satOff val="-8710"/>
                <a:lumOff val="-5883"/>
                <a:alphaOff val="0"/>
                <a:satMod val="103000"/>
                <a:lumMod val="102000"/>
                <a:tint val="94000"/>
              </a:srgbClr>
            </a:gs>
            <a:gs pos="50000">
              <a:srgbClr val="5B9BD5">
                <a:hueOff val="-3379271"/>
                <a:satOff val="-8710"/>
                <a:lumOff val="-5883"/>
                <a:alphaOff val="0"/>
                <a:satMod val="110000"/>
                <a:lumMod val="100000"/>
                <a:shade val="100000"/>
              </a:srgbClr>
            </a:gs>
            <a:gs pos="100000">
              <a:srgbClr val="5B9BD5">
                <a:hueOff val="-3379271"/>
                <a:satOff val="-8710"/>
                <a:lumOff val="-5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dirty="0">
              <a:solidFill>
                <a:sysClr val="window" lastClr="FFFFFF"/>
              </a:solidFill>
              <a:latin typeface="Roboto Light" pitchFamily="2" charset="0"/>
              <a:ea typeface="Roboto Light" pitchFamily="2" charset="0"/>
              <a:cs typeface="+mn-cs"/>
            </a:rPr>
            <a:t>Pre-Requisitos</a:t>
          </a:r>
        </a:p>
        <a:p>
          <a:pPr marL="57150" lvl="1" indent="-57150" algn="l" defTabSz="400050">
            <a:lnSpc>
              <a:spcPct val="90000"/>
            </a:lnSpc>
            <a:spcBef>
              <a:spcPct val="0"/>
            </a:spcBef>
            <a:spcAft>
              <a:spcPct val="15000"/>
            </a:spcAft>
            <a:buChar char="•"/>
          </a:pPr>
          <a:r>
            <a:rPr lang="es-EC" sz="900" kern="1200" dirty="0">
              <a:solidFill>
                <a:sysClr val="window" lastClr="FFFFFF"/>
              </a:solidFill>
              <a:latin typeface="Roboto Light" pitchFamily="2" charset="0"/>
              <a:ea typeface="Roboto Light" pitchFamily="2" charset="0"/>
              <a:cs typeface="+mn-cs"/>
            </a:rPr>
            <a:t>Interrelación de datos maestros con los demás módulos</a:t>
          </a:r>
        </a:p>
        <a:p>
          <a:pPr marL="57150" lvl="1" indent="-57150" algn="l" defTabSz="400050">
            <a:lnSpc>
              <a:spcPct val="90000"/>
            </a:lnSpc>
            <a:spcBef>
              <a:spcPct val="0"/>
            </a:spcBef>
            <a:spcAft>
              <a:spcPct val="15000"/>
            </a:spcAft>
            <a:buFont typeface="Arial" panose="020B0604020202020204" pitchFamily="34" charset="0"/>
            <a:buChar char="•"/>
          </a:pPr>
          <a:r>
            <a:rPr lang="es-MX" sz="900" b="1" kern="1200" dirty="0">
              <a:solidFill>
                <a:sysClr val="window" lastClr="FFFFFF"/>
              </a:solidFill>
              <a:latin typeface="Roboto" pitchFamily="2" charset="0"/>
              <a:ea typeface="Roboto" pitchFamily="2" charset="0"/>
              <a:cs typeface="+mn-cs"/>
            </a:rPr>
            <a:t>Contabilidad</a:t>
          </a:r>
          <a:endParaRPr lang="es-EC" sz="900" kern="1200" dirty="0">
            <a:solidFill>
              <a:sysClr val="window" lastClr="FFFFFF"/>
            </a:solidFill>
            <a:latin typeface="Roboto Light" pitchFamily="2" charset="0"/>
            <a:ea typeface="Roboto Light" pitchFamily="2" charset="0"/>
            <a:cs typeface="+mn-cs"/>
          </a:endParaRPr>
        </a:p>
        <a:p>
          <a:pPr marL="57150" lvl="1" indent="-57150" algn="l" defTabSz="400050">
            <a:lnSpc>
              <a:spcPct val="90000"/>
            </a:lnSpc>
            <a:spcBef>
              <a:spcPct val="0"/>
            </a:spcBef>
            <a:spcAft>
              <a:spcPct val="15000"/>
            </a:spcAft>
            <a:buFont typeface="Arial" panose="020B0604020202020204" pitchFamily="34" charset="0"/>
            <a:buChar char="•"/>
          </a:pPr>
          <a:r>
            <a:rPr lang="es-MX" sz="900" b="1" kern="1200" dirty="0">
              <a:solidFill>
                <a:sysClr val="window" lastClr="FFFFFF"/>
              </a:solidFill>
              <a:latin typeface="Roboto" pitchFamily="2" charset="0"/>
              <a:ea typeface="Roboto" pitchFamily="2" charset="0"/>
              <a:cs typeface="+mn-cs"/>
            </a:rPr>
            <a:t>Finanzas</a:t>
          </a:r>
          <a:endParaRPr lang="es-EC" sz="900" kern="1200" dirty="0">
            <a:solidFill>
              <a:sysClr val="window" lastClr="FFFFFF"/>
            </a:solidFill>
            <a:latin typeface="Roboto Light" pitchFamily="2" charset="0"/>
            <a:ea typeface="Roboto Light" pitchFamily="2" charset="0"/>
            <a:cs typeface="+mn-cs"/>
          </a:endParaRPr>
        </a:p>
        <a:p>
          <a:pPr marL="57150" lvl="1" indent="-57150" algn="l" defTabSz="400050">
            <a:lnSpc>
              <a:spcPct val="90000"/>
            </a:lnSpc>
            <a:spcBef>
              <a:spcPct val="0"/>
            </a:spcBef>
            <a:spcAft>
              <a:spcPct val="15000"/>
            </a:spcAft>
            <a:buChar char="•"/>
          </a:pPr>
          <a:r>
            <a:rPr lang="es-MX" sz="900" b="1" kern="1200" dirty="0">
              <a:solidFill>
                <a:sysClr val="window" lastClr="FFFFFF"/>
              </a:solidFill>
              <a:latin typeface="Roboto" pitchFamily="2" charset="0"/>
              <a:ea typeface="Roboto" pitchFamily="2" charset="0"/>
              <a:cs typeface="+mn-cs"/>
            </a:rPr>
            <a:t>Manejo de Materiales</a:t>
          </a:r>
        </a:p>
        <a:p>
          <a:pPr marL="57150" lvl="1" indent="-57150" algn="l" defTabSz="400050">
            <a:lnSpc>
              <a:spcPct val="90000"/>
            </a:lnSpc>
            <a:spcBef>
              <a:spcPct val="0"/>
            </a:spcBef>
            <a:spcAft>
              <a:spcPct val="15000"/>
            </a:spcAft>
            <a:buChar char="•"/>
          </a:pPr>
          <a:r>
            <a:rPr lang="es-MX" sz="900" b="1" kern="1200" dirty="0">
              <a:solidFill>
                <a:sysClr val="window" lastClr="FFFFFF"/>
              </a:solidFill>
              <a:latin typeface="Roboto" pitchFamily="2" charset="0"/>
              <a:ea typeface="Roboto" pitchFamily="2" charset="0"/>
              <a:cs typeface="+mn-cs"/>
            </a:rPr>
            <a:t>Planificación Producción</a:t>
          </a:r>
        </a:p>
      </dsp:txBody>
      <dsp:txXfrm>
        <a:off x="445902" y="1806186"/>
        <a:ext cx="3031106" cy="1111878"/>
      </dsp:txXfrm>
    </dsp:sp>
    <dsp:sp modelId="{4262D9E3-27A1-4515-BDAC-67E68F84C344}">
      <dsp:nvSpPr>
        <dsp:cNvPr id="0" name=""/>
        <dsp:cNvSpPr/>
      </dsp:nvSpPr>
      <dsp:spPr>
        <a:xfrm rot="5400000">
          <a:off x="1740006" y="2982184"/>
          <a:ext cx="442898" cy="531478"/>
        </a:xfrm>
        <a:prstGeom prst="rightArrow">
          <a:avLst>
            <a:gd name="adj1" fmla="val 60000"/>
            <a:gd name="adj2" fmla="val 50000"/>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ysClr val="window" lastClr="FFFFFF"/>
            </a:solidFill>
            <a:latin typeface="Roboto Light" pitchFamily="2" charset="0"/>
            <a:ea typeface="Roboto Light" pitchFamily="2" charset="0"/>
            <a:cs typeface="+mn-cs"/>
          </a:endParaRPr>
        </a:p>
      </dsp:txBody>
      <dsp:txXfrm rot="-5400000">
        <a:off x="1802013" y="3026474"/>
        <a:ext cx="318886" cy="310029"/>
      </dsp:txXfrm>
    </dsp:sp>
    <dsp:sp modelId="{D54787D9-003D-4A30-9F44-FA9206A389A2}">
      <dsp:nvSpPr>
        <dsp:cNvPr id="0" name=""/>
        <dsp:cNvSpPr/>
      </dsp:nvSpPr>
      <dsp:spPr>
        <a:xfrm>
          <a:off x="411310" y="3543189"/>
          <a:ext cx="3100290" cy="1181062"/>
        </a:xfrm>
        <a:prstGeom prst="roundRect">
          <a:avLst>
            <a:gd name="adj" fmla="val 10000"/>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kern="1200" dirty="0">
              <a:solidFill>
                <a:sysClr val="window" lastClr="FFFFFF"/>
              </a:solidFill>
              <a:latin typeface="Roboto Light" pitchFamily="2" charset="0"/>
              <a:ea typeface="Roboto Light" pitchFamily="2" charset="0"/>
              <a:cs typeface="+mn-cs"/>
            </a:rPr>
            <a:t>Creación Dato Maestro</a:t>
          </a:r>
          <a:endParaRPr lang="es-EC" sz="1200" kern="1200" dirty="0">
            <a:solidFill>
              <a:sysClr val="window" lastClr="FFFFFF"/>
            </a:solidFill>
            <a:latin typeface="Roboto Light" pitchFamily="2" charset="0"/>
            <a:ea typeface="Roboto Light" pitchFamily="2" charset="0"/>
            <a:cs typeface="+mn-cs"/>
          </a:endParaRPr>
        </a:p>
        <a:p>
          <a:pPr marL="57150" lvl="1" indent="-57150" algn="l" defTabSz="400050">
            <a:lnSpc>
              <a:spcPct val="90000"/>
            </a:lnSpc>
            <a:spcBef>
              <a:spcPct val="0"/>
            </a:spcBef>
            <a:spcAft>
              <a:spcPct val="15000"/>
            </a:spcAft>
            <a:buChar char="•"/>
          </a:pPr>
          <a:r>
            <a:rPr lang="es-MX" sz="900" kern="1200" dirty="0">
              <a:solidFill>
                <a:sysClr val="window" lastClr="FFFFFF"/>
              </a:solidFill>
              <a:latin typeface="Roboto Light" pitchFamily="2" charset="0"/>
              <a:ea typeface="Roboto Light" pitchFamily="2" charset="0"/>
              <a:cs typeface="+mn-cs"/>
            </a:rPr>
            <a:t>Sincronización y enlace de datos levantados en SAP</a:t>
          </a:r>
        </a:p>
        <a:p>
          <a:pPr marL="57150" lvl="1" indent="-57150" algn="l" defTabSz="400050">
            <a:lnSpc>
              <a:spcPct val="90000"/>
            </a:lnSpc>
            <a:spcBef>
              <a:spcPct val="0"/>
            </a:spcBef>
            <a:spcAft>
              <a:spcPct val="15000"/>
            </a:spcAft>
            <a:buChar char="•"/>
          </a:pPr>
          <a:r>
            <a:rPr lang="es-MX" sz="900" kern="1200" dirty="0">
              <a:solidFill>
                <a:sysClr val="window" lastClr="FFFFFF"/>
              </a:solidFill>
              <a:latin typeface="Roboto Light" pitchFamily="2" charset="0"/>
              <a:ea typeface="Roboto Light" pitchFamily="2" charset="0"/>
              <a:cs typeface="+mn-cs"/>
            </a:rPr>
            <a:t>Ingreso de información al software SAP.</a:t>
          </a:r>
        </a:p>
      </dsp:txBody>
      <dsp:txXfrm>
        <a:off x="445902" y="3577781"/>
        <a:ext cx="3031106" cy="11118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18E05-63D1-4BFA-9B5F-FE002B9A0562}">
      <dsp:nvSpPr>
        <dsp:cNvPr id="0" name=""/>
        <dsp:cNvSpPr/>
      </dsp:nvSpPr>
      <dsp:spPr>
        <a:xfrm>
          <a:off x="1292075" y="714"/>
          <a:ext cx="1523628" cy="761814"/>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419" sz="1700" kern="1200">
              <a:solidFill>
                <a:sysClr val="window" lastClr="FFFFFF"/>
              </a:solidFill>
              <a:latin typeface="Calibri" panose="020F0502020204030204"/>
              <a:ea typeface="+mn-ea"/>
              <a:cs typeface="+mn-cs"/>
            </a:rPr>
            <a:t>Catalogos de mantenimiento</a:t>
          </a:r>
        </a:p>
      </dsp:txBody>
      <dsp:txXfrm>
        <a:off x="1314388" y="23027"/>
        <a:ext cx="1479002" cy="717188"/>
      </dsp:txXfrm>
    </dsp:sp>
    <dsp:sp modelId="{AF33D058-B973-4A7F-A8E0-F63D671789AC}">
      <dsp:nvSpPr>
        <dsp:cNvPr id="0" name=""/>
        <dsp:cNvSpPr/>
      </dsp:nvSpPr>
      <dsp:spPr>
        <a:xfrm>
          <a:off x="1444437" y="762528"/>
          <a:ext cx="152362" cy="571360"/>
        </a:xfrm>
        <a:custGeom>
          <a:avLst/>
          <a:gdLst/>
          <a:ahLst/>
          <a:cxnLst/>
          <a:rect l="0" t="0" r="0" b="0"/>
          <a:pathLst>
            <a:path>
              <a:moveTo>
                <a:pt x="0" y="0"/>
              </a:moveTo>
              <a:lnTo>
                <a:pt x="0" y="356061"/>
              </a:lnTo>
              <a:lnTo>
                <a:pt x="94949" y="356061"/>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098B851-653B-4C68-95A6-649111C02AFE}">
      <dsp:nvSpPr>
        <dsp:cNvPr id="0" name=""/>
        <dsp:cNvSpPr/>
      </dsp:nvSpPr>
      <dsp:spPr>
        <a:xfrm>
          <a:off x="1596800" y="952982"/>
          <a:ext cx="1218902" cy="761814"/>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419" sz="1200" b="1" kern="1200">
              <a:solidFill>
                <a:sysClr val="windowText" lastClr="000000">
                  <a:hueOff val="0"/>
                  <a:satOff val="0"/>
                  <a:lumOff val="0"/>
                  <a:alphaOff val="0"/>
                </a:sysClr>
              </a:solidFill>
              <a:latin typeface="Calibri" panose="020F0502020204030204"/>
              <a:ea typeface="+mn-ea"/>
              <a:cs typeface="+mn-cs"/>
            </a:rPr>
            <a:t>Parte objeto: </a:t>
          </a:r>
          <a:r>
            <a:rPr lang="es-419" sz="1200" b="0" kern="1200">
              <a:solidFill>
                <a:sysClr val="windowText" lastClr="000000">
                  <a:hueOff val="0"/>
                  <a:satOff val="0"/>
                  <a:lumOff val="0"/>
                  <a:alphaOff val="0"/>
                </a:sysClr>
              </a:solidFill>
              <a:latin typeface="Calibri" panose="020F0502020204030204"/>
              <a:ea typeface="+mn-ea"/>
              <a:cs typeface="+mn-cs"/>
            </a:rPr>
            <a:t>La parte del equipo donde ocurrio el fallo</a:t>
          </a:r>
          <a:endParaRPr lang="es-419" sz="1200" b="1" kern="1200">
            <a:solidFill>
              <a:sysClr val="windowText" lastClr="000000">
                <a:hueOff val="0"/>
                <a:satOff val="0"/>
                <a:lumOff val="0"/>
                <a:alphaOff val="0"/>
              </a:sysClr>
            </a:solidFill>
            <a:latin typeface="Calibri" panose="020F0502020204030204"/>
            <a:ea typeface="+mn-ea"/>
            <a:cs typeface="+mn-cs"/>
          </a:endParaRPr>
        </a:p>
      </dsp:txBody>
      <dsp:txXfrm>
        <a:off x="1619113" y="975295"/>
        <a:ext cx="1174276" cy="717188"/>
      </dsp:txXfrm>
    </dsp:sp>
    <dsp:sp modelId="{F466AD1F-0A95-4A48-9CA2-A095F2B7FD7B}">
      <dsp:nvSpPr>
        <dsp:cNvPr id="0" name=""/>
        <dsp:cNvSpPr/>
      </dsp:nvSpPr>
      <dsp:spPr>
        <a:xfrm>
          <a:off x="1444437" y="762528"/>
          <a:ext cx="152362" cy="1523628"/>
        </a:xfrm>
        <a:custGeom>
          <a:avLst/>
          <a:gdLst/>
          <a:ahLst/>
          <a:cxnLst/>
          <a:rect l="0" t="0" r="0" b="0"/>
          <a:pathLst>
            <a:path>
              <a:moveTo>
                <a:pt x="0" y="0"/>
              </a:moveTo>
              <a:lnTo>
                <a:pt x="0" y="949498"/>
              </a:lnTo>
              <a:lnTo>
                <a:pt x="94949" y="949498"/>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38FC5E8-F2C0-45AD-BE9E-BE31614D5C4A}">
      <dsp:nvSpPr>
        <dsp:cNvPr id="0" name=""/>
        <dsp:cNvSpPr/>
      </dsp:nvSpPr>
      <dsp:spPr>
        <a:xfrm>
          <a:off x="1596800" y="1905249"/>
          <a:ext cx="1218902" cy="76181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419" sz="1200" b="1" kern="1200">
              <a:solidFill>
                <a:sysClr val="windowText" lastClr="000000">
                  <a:hueOff val="0"/>
                  <a:satOff val="0"/>
                  <a:lumOff val="0"/>
                  <a:alphaOff val="0"/>
                </a:sysClr>
              </a:solidFill>
              <a:latin typeface="Calibri" panose="020F0502020204030204"/>
              <a:ea typeface="+mn-ea"/>
              <a:cs typeface="+mn-cs"/>
            </a:rPr>
            <a:t>Sintoma de Avería: </a:t>
          </a:r>
          <a:r>
            <a:rPr lang="es-419" sz="1200" b="0" kern="1200">
              <a:solidFill>
                <a:sysClr val="windowText" lastClr="000000">
                  <a:hueOff val="0"/>
                  <a:satOff val="0"/>
                  <a:lumOff val="0"/>
                  <a:alphaOff val="0"/>
                </a:sysClr>
              </a:solidFill>
              <a:latin typeface="Calibri" panose="020F0502020204030204"/>
              <a:ea typeface="+mn-ea"/>
              <a:cs typeface="+mn-cs"/>
            </a:rPr>
            <a:t>Manera como se detecta la falla.</a:t>
          </a:r>
          <a:endParaRPr lang="es-419" sz="1200" b="1" kern="1200">
            <a:solidFill>
              <a:sysClr val="windowText" lastClr="000000">
                <a:hueOff val="0"/>
                <a:satOff val="0"/>
                <a:lumOff val="0"/>
                <a:alphaOff val="0"/>
              </a:sysClr>
            </a:solidFill>
            <a:latin typeface="Calibri" panose="020F0502020204030204"/>
            <a:ea typeface="+mn-ea"/>
            <a:cs typeface="+mn-cs"/>
          </a:endParaRPr>
        </a:p>
      </dsp:txBody>
      <dsp:txXfrm>
        <a:off x="1619113" y="1927562"/>
        <a:ext cx="1174276" cy="717188"/>
      </dsp:txXfrm>
    </dsp:sp>
    <dsp:sp modelId="{DBBE2A8D-B5A5-4790-B6A8-B91A332C74C8}">
      <dsp:nvSpPr>
        <dsp:cNvPr id="0" name=""/>
        <dsp:cNvSpPr/>
      </dsp:nvSpPr>
      <dsp:spPr>
        <a:xfrm>
          <a:off x="1444437" y="762528"/>
          <a:ext cx="152362" cy="2475896"/>
        </a:xfrm>
        <a:custGeom>
          <a:avLst/>
          <a:gdLst/>
          <a:ahLst/>
          <a:cxnLst/>
          <a:rect l="0" t="0" r="0" b="0"/>
          <a:pathLst>
            <a:path>
              <a:moveTo>
                <a:pt x="0" y="0"/>
              </a:moveTo>
              <a:lnTo>
                <a:pt x="0" y="1542935"/>
              </a:lnTo>
              <a:lnTo>
                <a:pt x="94949" y="1542935"/>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43B9E03-1F0F-4E67-AFB8-DBB28B3EB28E}">
      <dsp:nvSpPr>
        <dsp:cNvPr id="0" name=""/>
        <dsp:cNvSpPr/>
      </dsp:nvSpPr>
      <dsp:spPr>
        <a:xfrm>
          <a:off x="1596800" y="2857517"/>
          <a:ext cx="1218902" cy="761814"/>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419" sz="1200" b="1" kern="1200">
              <a:solidFill>
                <a:sysClr val="windowText" lastClr="000000">
                  <a:hueOff val="0"/>
                  <a:satOff val="0"/>
                  <a:lumOff val="0"/>
                  <a:alphaOff val="0"/>
                </a:sysClr>
              </a:solidFill>
              <a:latin typeface="Calibri" panose="020F0502020204030204"/>
              <a:ea typeface="+mn-ea"/>
              <a:cs typeface="+mn-cs"/>
            </a:rPr>
            <a:t>Causa: </a:t>
          </a:r>
          <a:r>
            <a:rPr lang="es-419" sz="1200" b="0" kern="1200">
              <a:solidFill>
                <a:sysClr val="windowText" lastClr="000000">
                  <a:hueOff val="0"/>
                  <a:satOff val="0"/>
                  <a:lumOff val="0"/>
                  <a:alphaOff val="0"/>
                </a:sysClr>
              </a:solidFill>
              <a:latin typeface="Calibri" panose="020F0502020204030204"/>
              <a:ea typeface="+mn-ea"/>
              <a:cs typeface="+mn-cs"/>
            </a:rPr>
            <a:t>El motivo porque ocurrio la falla</a:t>
          </a:r>
          <a:endParaRPr lang="es-419" sz="1200" b="1" kern="1200">
            <a:solidFill>
              <a:sysClr val="windowText" lastClr="000000">
                <a:hueOff val="0"/>
                <a:satOff val="0"/>
                <a:lumOff val="0"/>
                <a:alphaOff val="0"/>
              </a:sysClr>
            </a:solidFill>
            <a:latin typeface="Calibri" panose="020F0502020204030204"/>
            <a:ea typeface="+mn-ea"/>
            <a:cs typeface="+mn-cs"/>
          </a:endParaRPr>
        </a:p>
      </dsp:txBody>
      <dsp:txXfrm>
        <a:off x="1619113" y="2879830"/>
        <a:ext cx="1174276" cy="717188"/>
      </dsp:txXfrm>
    </dsp:sp>
    <dsp:sp modelId="{72A6A94F-5016-4C17-8C50-7EB28E1F17A6}">
      <dsp:nvSpPr>
        <dsp:cNvPr id="0" name=""/>
        <dsp:cNvSpPr/>
      </dsp:nvSpPr>
      <dsp:spPr>
        <a:xfrm>
          <a:off x="3196610" y="714"/>
          <a:ext cx="1523628" cy="761814"/>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419" sz="1700" kern="1200">
              <a:solidFill>
                <a:sysClr val="window" lastClr="FFFFFF"/>
              </a:solidFill>
              <a:latin typeface="Calibri" panose="020F0502020204030204"/>
              <a:ea typeface="+mn-ea"/>
              <a:cs typeface="+mn-cs"/>
            </a:rPr>
            <a:t>Bomba</a:t>
          </a:r>
        </a:p>
      </dsp:txBody>
      <dsp:txXfrm>
        <a:off x="3218923" y="23027"/>
        <a:ext cx="1479002" cy="717188"/>
      </dsp:txXfrm>
    </dsp:sp>
    <dsp:sp modelId="{76CD6CFB-AAAE-4DBD-A0A1-F1EBB555469C}">
      <dsp:nvSpPr>
        <dsp:cNvPr id="0" name=""/>
        <dsp:cNvSpPr/>
      </dsp:nvSpPr>
      <dsp:spPr>
        <a:xfrm>
          <a:off x="3348973" y="762528"/>
          <a:ext cx="152362" cy="571360"/>
        </a:xfrm>
        <a:custGeom>
          <a:avLst/>
          <a:gdLst/>
          <a:ahLst/>
          <a:cxnLst/>
          <a:rect l="0" t="0" r="0" b="0"/>
          <a:pathLst>
            <a:path>
              <a:moveTo>
                <a:pt x="0" y="0"/>
              </a:moveTo>
              <a:lnTo>
                <a:pt x="0" y="356061"/>
              </a:lnTo>
              <a:lnTo>
                <a:pt x="94949" y="356061"/>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46D6E52-FFE8-4E33-B08F-92206A612876}">
      <dsp:nvSpPr>
        <dsp:cNvPr id="0" name=""/>
        <dsp:cNvSpPr/>
      </dsp:nvSpPr>
      <dsp:spPr>
        <a:xfrm>
          <a:off x="3501336" y="952982"/>
          <a:ext cx="1218902" cy="761814"/>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419" sz="1200" b="1" kern="1200">
              <a:solidFill>
                <a:sysClr val="windowText" lastClr="000000">
                  <a:hueOff val="0"/>
                  <a:satOff val="0"/>
                  <a:lumOff val="0"/>
                  <a:alphaOff val="0"/>
                </a:sysClr>
              </a:solidFill>
              <a:latin typeface="Calibri" panose="020F0502020204030204"/>
              <a:ea typeface="+mn-ea"/>
              <a:cs typeface="+mn-cs"/>
            </a:rPr>
            <a:t>Parte Objeto: </a:t>
          </a:r>
          <a:r>
            <a:rPr lang="es-419" sz="1200" b="0" kern="1200">
              <a:solidFill>
                <a:sysClr val="windowText" lastClr="000000">
                  <a:hueOff val="0"/>
                  <a:satOff val="0"/>
                  <a:lumOff val="0"/>
                  <a:alphaOff val="0"/>
                </a:sysClr>
              </a:solidFill>
              <a:latin typeface="Calibri" panose="020F0502020204030204"/>
              <a:ea typeface="+mn-ea"/>
              <a:cs typeface="+mn-cs"/>
            </a:rPr>
            <a:t>Cajas de Rodamientos</a:t>
          </a:r>
          <a:endParaRPr lang="es-419" sz="1200" b="1" kern="1200">
            <a:solidFill>
              <a:sysClr val="windowText" lastClr="000000">
                <a:hueOff val="0"/>
                <a:satOff val="0"/>
                <a:lumOff val="0"/>
                <a:alphaOff val="0"/>
              </a:sysClr>
            </a:solidFill>
            <a:latin typeface="Calibri" panose="020F0502020204030204"/>
            <a:ea typeface="+mn-ea"/>
            <a:cs typeface="+mn-cs"/>
          </a:endParaRPr>
        </a:p>
      </dsp:txBody>
      <dsp:txXfrm>
        <a:off x="3523649" y="975295"/>
        <a:ext cx="1174276" cy="717188"/>
      </dsp:txXfrm>
    </dsp:sp>
    <dsp:sp modelId="{BA21C756-F319-4773-9D86-343F8C8E674F}">
      <dsp:nvSpPr>
        <dsp:cNvPr id="0" name=""/>
        <dsp:cNvSpPr/>
      </dsp:nvSpPr>
      <dsp:spPr>
        <a:xfrm>
          <a:off x="3348973" y="762528"/>
          <a:ext cx="152362" cy="1523628"/>
        </a:xfrm>
        <a:custGeom>
          <a:avLst/>
          <a:gdLst/>
          <a:ahLst/>
          <a:cxnLst/>
          <a:rect l="0" t="0" r="0" b="0"/>
          <a:pathLst>
            <a:path>
              <a:moveTo>
                <a:pt x="0" y="0"/>
              </a:moveTo>
              <a:lnTo>
                <a:pt x="0" y="949498"/>
              </a:lnTo>
              <a:lnTo>
                <a:pt x="94949" y="949498"/>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3B7A598-7D97-4424-8CA1-BECE36615BC2}">
      <dsp:nvSpPr>
        <dsp:cNvPr id="0" name=""/>
        <dsp:cNvSpPr/>
      </dsp:nvSpPr>
      <dsp:spPr>
        <a:xfrm>
          <a:off x="3501336" y="1905249"/>
          <a:ext cx="1218902" cy="761814"/>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419" sz="1200" b="1" kern="1200">
              <a:solidFill>
                <a:sysClr val="windowText" lastClr="000000">
                  <a:hueOff val="0"/>
                  <a:satOff val="0"/>
                  <a:lumOff val="0"/>
                  <a:alphaOff val="0"/>
                </a:sysClr>
              </a:solidFill>
              <a:latin typeface="Calibri" panose="020F0502020204030204"/>
              <a:ea typeface="+mn-ea"/>
              <a:cs typeface="+mn-cs"/>
            </a:rPr>
            <a:t>Sintoma de Avería: </a:t>
          </a:r>
          <a:r>
            <a:rPr lang="es-419" sz="1200" b="0" kern="1200">
              <a:solidFill>
                <a:sysClr val="windowText" lastClr="000000">
                  <a:hueOff val="0"/>
                  <a:satOff val="0"/>
                  <a:lumOff val="0"/>
                  <a:alphaOff val="0"/>
                </a:sysClr>
              </a:solidFill>
              <a:latin typeface="Calibri" panose="020F0502020204030204"/>
              <a:ea typeface="+mn-ea"/>
              <a:cs typeface="+mn-cs"/>
            </a:rPr>
            <a:t>Excesiva temperatura</a:t>
          </a:r>
          <a:endParaRPr lang="es-419" sz="1200" b="1" kern="1200">
            <a:solidFill>
              <a:sysClr val="windowText" lastClr="000000">
                <a:hueOff val="0"/>
                <a:satOff val="0"/>
                <a:lumOff val="0"/>
                <a:alphaOff val="0"/>
              </a:sysClr>
            </a:solidFill>
            <a:latin typeface="Calibri" panose="020F0502020204030204"/>
            <a:ea typeface="+mn-ea"/>
            <a:cs typeface="+mn-cs"/>
          </a:endParaRPr>
        </a:p>
      </dsp:txBody>
      <dsp:txXfrm>
        <a:off x="3523649" y="1927562"/>
        <a:ext cx="1174276" cy="717188"/>
      </dsp:txXfrm>
    </dsp:sp>
    <dsp:sp modelId="{4489F1FA-4F35-4BA9-B775-C58195D70C61}">
      <dsp:nvSpPr>
        <dsp:cNvPr id="0" name=""/>
        <dsp:cNvSpPr/>
      </dsp:nvSpPr>
      <dsp:spPr>
        <a:xfrm>
          <a:off x="3348973" y="762528"/>
          <a:ext cx="152362" cy="2475896"/>
        </a:xfrm>
        <a:custGeom>
          <a:avLst/>
          <a:gdLst/>
          <a:ahLst/>
          <a:cxnLst/>
          <a:rect l="0" t="0" r="0" b="0"/>
          <a:pathLst>
            <a:path>
              <a:moveTo>
                <a:pt x="0" y="0"/>
              </a:moveTo>
              <a:lnTo>
                <a:pt x="0" y="1542935"/>
              </a:lnTo>
              <a:lnTo>
                <a:pt x="94949" y="1542935"/>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124D98E-F0EC-46A2-8B7C-D5AF7DE0A895}">
      <dsp:nvSpPr>
        <dsp:cNvPr id="0" name=""/>
        <dsp:cNvSpPr/>
      </dsp:nvSpPr>
      <dsp:spPr>
        <a:xfrm>
          <a:off x="3501336" y="2857517"/>
          <a:ext cx="1218902" cy="761814"/>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419" sz="1200" b="1" kern="1200">
              <a:solidFill>
                <a:sysClr val="windowText" lastClr="000000">
                  <a:hueOff val="0"/>
                  <a:satOff val="0"/>
                  <a:lumOff val="0"/>
                  <a:alphaOff val="0"/>
                </a:sysClr>
              </a:solidFill>
              <a:latin typeface="Calibri" panose="020F0502020204030204"/>
              <a:ea typeface="+mn-ea"/>
              <a:cs typeface="+mn-cs"/>
            </a:rPr>
            <a:t>Causa: </a:t>
          </a:r>
          <a:r>
            <a:rPr lang="es-419" sz="1200" b="0" kern="1200">
              <a:solidFill>
                <a:sysClr val="windowText" lastClr="000000">
                  <a:hueOff val="0"/>
                  <a:satOff val="0"/>
                  <a:lumOff val="0"/>
                  <a:alphaOff val="0"/>
                </a:sysClr>
              </a:solidFill>
              <a:latin typeface="Calibri" panose="020F0502020204030204"/>
              <a:ea typeface="+mn-ea"/>
              <a:cs typeface="+mn-cs"/>
            </a:rPr>
            <a:t>Falta de lubricación </a:t>
          </a:r>
          <a:endParaRPr lang="es-419" sz="1200" b="1" kern="1200">
            <a:solidFill>
              <a:sysClr val="windowText" lastClr="000000">
                <a:hueOff val="0"/>
                <a:satOff val="0"/>
                <a:lumOff val="0"/>
                <a:alphaOff val="0"/>
              </a:sysClr>
            </a:solidFill>
            <a:latin typeface="Calibri" panose="020F0502020204030204"/>
            <a:ea typeface="+mn-ea"/>
            <a:cs typeface="+mn-cs"/>
          </a:endParaRPr>
        </a:p>
      </dsp:txBody>
      <dsp:txXfrm>
        <a:off x="3523649" y="2879830"/>
        <a:ext cx="1174276" cy="71718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BBBBD-081C-4B5E-B732-97739C8D4F09}" type="datetimeFigureOut">
              <a:rPr lang="es-EC" smtClean="0"/>
              <a:t>10/11/2021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8730D-4CC5-4FD0-8019-A2D214D84BFB}" type="slidenum">
              <a:rPr lang="es-EC" smtClean="0"/>
              <a:t>‹Nº›</a:t>
            </a:fld>
            <a:endParaRPr lang="es-EC"/>
          </a:p>
        </p:txBody>
      </p:sp>
    </p:spTree>
    <p:extLst>
      <p:ext uri="{BB962C8B-B14F-4D97-AF65-F5344CB8AC3E}">
        <p14:creationId xmlns:p14="http://schemas.microsoft.com/office/powerpoint/2010/main" val="242352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a:t>
            </a:fld>
            <a:endParaRPr lang="es-EC"/>
          </a:p>
        </p:txBody>
      </p:sp>
    </p:spTree>
    <p:extLst>
      <p:ext uri="{BB962C8B-B14F-4D97-AF65-F5344CB8AC3E}">
        <p14:creationId xmlns:p14="http://schemas.microsoft.com/office/powerpoint/2010/main" val="416096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24</a:t>
            </a:fld>
            <a:endParaRPr lang="es-EC"/>
          </a:p>
        </p:txBody>
      </p:sp>
    </p:spTree>
    <p:extLst>
      <p:ext uri="{BB962C8B-B14F-4D97-AF65-F5344CB8AC3E}">
        <p14:creationId xmlns:p14="http://schemas.microsoft.com/office/powerpoint/2010/main" val="99382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Times New Roman" panose="02020603050405020304" pitchFamily="18" charset="0"/>
                <a:cs typeface="Calibri" panose="020F0502020204030204" pitchFamily="34" charset="0"/>
              </a:rPr>
              <a:t>En la actualidad la empresa consta con un capital humano de 37 personas de las cuales se pueden clasificar en personal administrativo, operativo e indirecto. </a:t>
            </a:r>
            <a:endParaRPr lang="es-419" sz="1800" dirty="0">
              <a:effectLst/>
              <a:latin typeface="Arial" panose="020B060402020202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25</a:t>
            </a:fld>
            <a:endParaRPr lang="es-EC"/>
          </a:p>
        </p:txBody>
      </p:sp>
    </p:spTree>
    <p:extLst>
      <p:ext uri="{BB962C8B-B14F-4D97-AF65-F5344CB8AC3E}">
        <p14:creationId xmlns:p14="http://schemas.microsoft.com/office/powerpoint/2010/main" val="8926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26</a:t>
            </a:fld>
            <a:endParaRPr lang="es-EC"/>
          </a:p>
        </p:txBody>
      </p:sp>
    </p:spTree>
    <p:extLst>
      <p:ext uri="{BB962C8B-B14F-4D97-AF65-F5344CB8AC3E}">
        <p14:creationId xmlns:p14="http://schemas.microsoft.com/office/powerpoint/2010/main" val="104825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nSpc>
                <a:spcPct val="20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En la línea de producción de línea general se realizan envases metálicos soldados de galón y litro mediante el proceso detallado a continuación:</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Se inicia cortando la plancha de acero laminado de acuerdo al tipo de producto que se va a realizar.</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La lámina pasa por un proceso de rolado haciendo que esta tome una forma cilíndrica.</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Se realiza la costura lateral del envase mediante un proceso de suelda de punto, en la soldadora.</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A través de un transportador, el producto ingresa a la pestañadora que deforma la parte superior e inferior de este.</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Después ingresa a la cerradora de fondos o fondeadora, está coloca el fondo del envase y realiza el cierre del fondo con el cuerpo.</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Una vez colocado el fondo se realiza una deformación en el cuerpo del envase con la finalidad de aumentar la dureza del mismo mediante un proceso de rodonado.</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En el caso que se tenga envase genérico o sin etiqueta, se procede a colocarla en la etiquetadora automática, caso contrario en el caso de envases litografiados este paso se omite.</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Se procede a colocar el anillo y las orejas en la parte superior y se realiza el cierre de estas con el cuerpo del envase.</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Con esto se ha terminado el proceso de fabricación del envase, pero por control de calidad se realiza una prueba neumática en el comprobador de envases, verificando así que el producto terminado cumpla con los parámetros de calidad.</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mj-lt"/>
              <a:buAutoNum type="arabicPeriod"/>
            </a:pPr>
            <a:r>
              <a:rPr lang="es-ES" sz="1800" dirty="0">
                <a:effectLst/>
                <a:latin typeface="Arial" panose="020B0604020202020204" pitchFamily="34" charset="0"/>
                <a:ea typeface="Calibri" panose="020F0502020204030204" pitchFamily="34" charset="0"/>
              </a:rPr>
              <a:t>Para la producción del envase de litro se realiza el mismo procedimiento a excepción del rodonado.</a:t>
            </a:r>
            <a:endParaRPr lang="es-419" sz="1800" dirty="0">
              <a:effectLst/>
              <a:latin typeface="Arial" panose="020B060402020202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27</a:t>
            </a:fld>
            <a:endParaRPr lang="es-EC"/>
          </a:p>
        </p:txBody>
      </p:sp>
    </p:spTree>
    <p:extLst>
      <p:ext uri="{BB962C8B-B14F-4D97-AF65-F5344CB8AC3E}">
        <p14:creationId xmlns:p14="http://schemas.microsoft.com/office/powerpoint/2010/main" val="272801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28</a:t>
            </a:fld>
            <a:endParaRPr lang="es-EC"/>
          </a:p>
        </p:txBody>
      </p:sp>
    </p:spTree>
    <p:extLst>
      <p:ext uri="{BB962C8B-B14F-4D97-AF65-F5344CB8AC3E}">
        <p14:creationId xmlns:p14="http://schemas.microsoft.com/office/powerpoint/2010/main" val="228623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29</a:t>
            </a:fld>
            <a:endParaRPr lang="es-EC"/>
          </a:p>
        </p:txBody>
      </p:sp>
    </p:spTree>
    <p:extLst>
      <p:ext uri="{BB962C8B-B14F-4D97-AF65-F5344CB8AC3E}">
        <p14:creationId xmlns:p14="http://schemas.microsoft.com/office/powerpoint/2010/main" val="4242368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effectLst/>
                <a:latin typeface="Arial" panose="020B0604020202020204" pitchFamily="34" charset="0"/>
                <a:ea typeface="Times New Roman" panose="02020603050405020304" pitchFamily="18" charset="0"/>
                <a:cs typeface="Calibri" panose="020F0502020204030204" pitchFamily="34" charset="0"/>
              </a:rPr>
              <a:t>El plan de mantenimiento preventivo y los equipos que se encuentran en el sistema están desactualizados, no se tiene un reporte de los repuestos utilizados en las actividades de mantenimiento, ni un control en el stock de estos en el almacén, además carece de una configuración en la programación interna del software, con el área de producción, es decir, no se reportan las paras en tiempo real ni se involucra las ordenes de producción con las actividades de mantenimiento, por ultimo este software no ayuda a tener una trazabilidad en las actividades de mantenimiento realizadas por proveedores. </a:t>
            </a:r>
            <a:endParaRPr lang="es-419" sz="1200" dirty="0">
              <a:effectLst/>
              <a:latin typeface="Arial" panose="020B060402020202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30</a:t>
            </a:fld>
            <a:endParaRPr lang="es-EC"/>
          </a:p>
        </p:txBody>
      </p:sp>
    </p:spTree>
    <p:extLst>
      <p:ext uri="{BB962C8B-B14F-4D97-AF65-F5344CB8AC3E}">
        <p14:creationId xmlns:p14="http://schemas.microsoft.com/office/powerpoint/2010/main" val="1505822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31</a:t>
            </a:fld>
            <a:endParaRPr lang="es-EC"/>
          </a:p>
        </p:txBody>
      </p:sp>
    </p:spTree>
    <p:extLst>
      <p:ext uri="{BB962C8B-B14F-4D97-AF65-F5344CB8AC3E}">
        <p14:creationId xmlns:p14="http://schemas.microsoft.com/office/powerpoint/2010/main" val="205125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32</a:t>
            </a:fld>
            <a:endParaRPr lang="es-EC"/>
          </a:p>
        </p:txBody>
      </p:sp>
    </p:spTree>
    <p:extLst>
      <p:ext uri="{BB962C8B-B14F-4D97-AF65-F5344CB8AC3E}">
        <p14:creationId xmlns:p14="http://schemas.microsoft.com/office/powerpoint/2010/main" val="1529263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33</a:t>
            </a:fld>
            <a:endParaRPr lang="es-EC"/>
          </a:p>
        </p:txBody>
      </p:sp>
    </p:spTree>
    <p:extLst>
      <p:ext uri="{BB962C8B-B14F-4D97-AF65-F5344CB8AC3E}">
        <p14:creationId xmlns:p14="http://schemas.microsoft.com/office/powerpoint/2010/main" val="221295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145876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34</a:t>
            </a:fld>
            <a:endParaRPr lang="es-EC"/>
          </a:p>
        </p:txBody>
      </p:sp>
    </p:spTree>
    <p:extLst>
      <p:ext uri="{BB962C8B-B14F-4D97-AF65-F5344CB8AC3E}">
        <p14:creationId xmlns:p14="http://schemas.microsoft.com/office/powerpoint/2010/main" val="309659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35</a:t>
            </a:fld>
            <a:endParaRPr lang="es-EC"/>
          </a:p>
        </p:txBody>
      </p:sp>
    </p:spTree>
    <p:extLst>
      <p:ext uri="{BB962C8B-B14F-4D97-AF65-F5344CB8AC3E}">
        <p14:creationId xmlns:p14="http://schemas.microsoft.com/office/powerpoint/2010/main" val="336234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36</a:t>
            </a:fld>
            <a:endParaRPr lang="es-EC"/>
          </a:p>
        </p:txBody>
      </p:sp>
    </p:spTree>
    <p:extLst>
      <p:ext uri="{BB962C8B-B14F-4D97-AF65-F5344CB8AC3E}">
        <p14:creationId xmlns:p14="http://schemas.microsoft.com/office/powerpoint/2010/main" val="315003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37</a:t>
            </a:fld>
            <a:endParaRPr lang="es-EC"/>
          </a:p>
        </p:txBody>
      </p:sp>
    </p:spTree>
    <p:extLst>
      <p:ext uri="{BB962C8B-B14F-4D97-AF65-F5344CB8AC3E}">
        <p14:creationId xmlns:p14="http://schemas.microsoft.com/office/powerpoint/2010/main" val="2181760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38</a:t>
            </a:fld>
            <a:endParaRPr lang="es-EC"/>
          </a:p>
        </p:txBody>
      </p:sp>
    </p:spTree>
    <p:extLst>
      <p:ext uri="{BB962C8B-B14F-4D97-AF65-F5344CB8AC3E}">
        <p14:creationId xmlns:p14="http://schemas.microsoft.com/office/powerpoint/2010/main" val="38728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39</a:t>
            </a:fld>
            <a:endParaRPr lang="es-EC"/>
          </a:p>
        </p:txBody>
      </p:sp>
    </p:spTree>
    <p:extLst>
      <p:ext uri="{BB962C8B-B14F-4D97-AF65-F5344CB8AC3E}">
        <p14:creationId xmlns:p14="http://schemas.microsoft.com/office/powerpoint/2010/main" val="2249007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40</a:t>
            </a:fld>
            <a:endParaRPr lang="es-EC"/>
          </a:p>
        </p:txBody>
      </p:sp>
    </p:spTree>
    <p:extLst>
      <p:ext uri="{BB962C8B-B14F-4D97-AF65-F5344CB8AC3E}">
        <p14:creationId xmlns:p14="http://schemas.microsoft.com/office/powerpoint/2010/main" val="1407361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41</a:t>
            </a:fld>
            <a:endParaRPr lang="es-EC"/>
          </a:p>
        </p:txBody>
      </p:sp>
    </p:spTree>
    <p:extLst>
      <p:ext uri="{BB962C8B-B14F-4D97-AF65-F5344CB8AC3E}">
        <p14:creationId xmlns:p14="http://schemas.microsoft.com/office/powerpoint/2010/main" val="4219818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42</a:t>
            </a:fld>
            <a:endParaRPr lang="es-EC"/>
          </a:p>
        </p:txBody>
      </p:sp>
    </p:spTree>
    <p:extLst>
      <p:ext uri="{BB962C8B-B14F-4D97-AF65-F5344CB8AC3E}">
        <p14:creationId xmlns:p14="http://schemas.microsoft.com/office/powerpoint/2010/main" val="58374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43</a:t>
            </a:fld>
            <a:endParaRPr lang="es-EC"/>
          </a:p>
        </p:txBody>
      </p:sp>
    </p:spTree>
    <p:extLst>
      <p:ext uri="{BB962C8B-B14F-4D97-AF65-F5344CB8AC3E}">
        <p14:creationId xmlns:p14="http://schemas.microsoft.com/office/powerpoint/2010/main" val="400885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20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SAP:</a:t>
            </a:r>
            <a:r>
              <a:rPr lang="es-EC" sz="1800" dirty="0">
                <a:effectLst/>
                <a:latin typeface="Arial" panose="020B0604020202020204" pitchFamily="34" charset="0"/>
                <a:ea typeface="Calibri" panose="020F0502020204030204" pitchFamily="34" charset="0"/>
              </a:rPr>
              <a:t> es uno de los sistemas más conocido a nivel mundial puesto que presenta una gran variedad en sus funciones ya que tiene aplicaciones compatibles con su software.</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Oracle:</a:t>
            </a:r>
            <a:r>
              <a:rPr lang="es-EC" sz="1800" dirty="0">
                <a:effectLst/>
                <a:latin typeface="Arial" panose="020B0604020202020204" pitchFamily="34" charset="0"/>
                <a:ea typeface="Calibri" panose="020F0502020204030204" pitchFamily="34" charset="0"/>
              </a:rPr>
              <a:t> en sus inicios funcionaba como una empresa de software, de su experiencia con el uso de base de datos y el pasar de los años fue evolucionando a un ERP, principal competencia de SAP.</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Symbol" panose="05050102010706020507" pitchFamily="18" charset="2"/>
              <a:buChar char=""/>
            </a:pPr>
            <a:r>
              <a:rPr lang="es-EC" sz="1800" b="1" dirty="0" err="1">
                <a:effectLst/>
                <a:latin typeface="Arial" panose="020B0604020202020204" pitchFamily="34" charset="0"/>
                <a:ea typeface="Calibri" panose="020F0502020204030204" pitchFamily="34" charset="0"/>
              </a:rPr>
              <a:t>NetSuite</a:t>
            </a:r>
            <a:r>
              <a:rPr lang="es-EC" sz="1800" b="1" dirty="0">
                <a:effectLst/>
                <a:latin typeface="Arial" panose="020B0604020202020204" pitchFamily="34" charset="0"/>
                <a:ea typeface="Calibri" panose="020F0502020204030204" pitchFamily="34" charset="0"/>
              </a:rPr>
              <a:t>:</a:t>
            </a:r>
            <a:r>
              <a:rPr lang="es-EC" sz="1800" dirty="0">
                <a:effectLst/>
                <a:latin typeface="Arial" panose="020B0604020202020204" pitchFamily="34" charset="0"/>
                <a:ea typeface="Calibri" panose="020F0502020204030204" pitchFamily="34" charset="0"/>
              </a:rPr>
              <a:t> sistema ERP dirigido a pequeñas y medianas empresas, puesto que presenta gran capacidad de adaptarse a las necesidades de negocios en crecimiento.</a:t>
            </a:r>
            <a:endParaRPr lang="es-419" sz="1800" dirty="0">
              <a:effectLst/>
              <a:latin typeface="Arial" panose="020B060402020202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17</a:t>
            </a:fld>
            <a:endParaRPr lang="es-EC"/>
          </a:p>
        </p:txBody>
      </p:sp>
    </p:spTree>
    <p:extLst>
      <p:ext uri="{BB962C8B-B14F-4D97-AF65-F5344CB8AC3E}">
        <p14:creationId xmlns:p14="http://schemas.microsoft.com/office/powerpoint/2010/main" val="2382705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44</a:t>
            </a:fld>
            <a:endParaRPr lang="es-EC"/>
          </a:p>
        </p:txBody>
      </p:sp>
    </p:spTree>
    <p:extLst>
      <p:ext uri="{BB962C8B-B14F-4D97-AF65-F5344CB8AC3E}">
        <p14:creationId xmlns:p14="http://schemas.microsoft.com/office/powerpoint/2010/main" val="2142593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45</a:t>
            </a:fld>
            <a:endParaRPr lang="es-EC"/>
          </a:p>
        </p:txBody>
      </p:sp>
    </p:spTree>
    <p:extLst>
      <p:ext uri="{BB962C8B-B14F-4D97-AF65-F5344CB8AC3E}">
        <p14:creationId xmlns:p14="http://schemas.microsoft.com/office/powerpoint/2010/main" val="1451208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46</a:t>
            </a:fld>
            <a:endParaRPr lang="es-EC"/>
          </a:p>
        </p:txBody>
      </p:sp>
    </p:spTree>
    <p:extLst>
      <p:ext uri="{BB962C8B-B14F-4D97-AF65-F5344CB8AC3E}">
        <p14:creationId xmlns:p14="http://schemas.microsoft.com/office/powerpoint/2010/main" val="2063089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47</a:t>
            </a:fld>
            <a:endParaRPr lang="es-EC"/>
          </a:p>
        </p:txBody>
      </p:sp>
    </p:spTree>
    <p:extLst>
      <p:ext uri="{BB962C8B-B14F-4D97-AF65-F5344CB8AC3E}">
        <p14:creationId xmlns:p14="http://schemas.microsoft.com/office/powerpoint/2010/main" val="1186242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48</a:t>
            </a:fld>
            <a:endParaRPr lang="es-EC"/>
          </a:p>
        </p:txBody>
      </p:sp>
    </p:spTree>
    <p:extLst>
      <p:ext uri="{BB962C8B-B14F-4D97-AF65-F5344CB8AC3E}">
        <p14:creationId xmlns:p14="http://schemas.microsoft.com/office/powerpoint/2010/main" val="710677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49</a:t>
            </a:fld>
            <a:endParaRPr lang="es-EC"/>
          </a:p>
        </p:txBody>
      </p:sp>
    </p:spTree>
    <p:extLst>
      <p:ext uri="{BB962C8B-B14F-4D97-AF65-F5344CB8AC3E}">
        <p14:creationId xmlns:p14="http://schemas.microsoft.com/office/powerpoint/2010/main" val="1835354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50</a:t>
            </a:fld>
            <a:endParaRPr lang="es-EC"/>
          </a:p>
        </p:txBody>
      </p:sp>
    </p:spTree>
    <p:extLst>
      <p:ext uri="{BB962C8B-B14F-4D97-AF65-F5344CB8AC3E}">
        <p14:creationId xmlns:p14="http://schemas.microsoft.com/office/powerpoint/2010/main" val="419379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51</a:t>
            </a:fld>
            <a:endParaRPr lang="es-EC"/>
          </a:p>
        </p:txBody>
      </p:sp>
    </p:spTree>
    <p:extLst>
      <p:ext uri="{BB962C8B-B14F-4D97-AF65-F5344CB8AC3E}">
        <p14:creationId xmlns:p14="http://schemas.microsoft.com/office/powerpoint/2010/main" val="883567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52</a:t>
            </a:fld>
            <a:endParaRPr lang="es-EC"/>
          </a:p>
        </p:txBody>
      </p:sp>
    </p:spTree>
    <p:extLst>
      <p:ext uri="{BB962C8B-B14F-4D97-AF65-F5344CB8AC3E}">
        <p14:creationId xmlns:p14="http://schemas.microsoft.com/office/powerpoint/2010/main" val="3113394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200000"/>
              </a:lnSpc>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Parte objeto:</a:t>
            </a:r>
            <a:r>
              <a:rPr lang="es-EC" sz="1800" dirty="0">
                <a:effectLst/>
                <a:latin typeface="Arial" panose="020B0604020202020204" pitchFamily="34" charset="0"/>
                <a:ea typeface="Calibri" panose="020F0502020204030204" pitchFamily="34" charset="0"/>
              </a:rPr>
              <a:t> agrupa a los equipos y partes que lo componen donde existe una gran probabilidad que ocurra un falló.</a:t>
            </a:r>
            <a:endParaRPr lang="es-419" sz="1800" dirty="0">
              <a:effectLst/>
              <a:latin typeface="Arial" panose="020B0604020202020204" pitchFamily="34" charset="0"/>
              <a:ea typeface="Calibri" panose="020F0502020204030204" pitchFamily="34" charset="0"/>
            </a:endParaRPr>
          </a:p>
          <a:p>
            <a:pPr marL="342900" lvl="0" indent="-342900">
              <a:lnSpc>
                <a:spcPct val="200000"/>
              </a:lnSpc>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Síntoma de Avería:</a:t>
            </a:r>
            <a:r>
              <a:rPr lang="es-EC" sz="1800" dirty="0">
                <a:effectLst/>
                <a:latin typeface="Arial" panose="020B0604020202020204" pitchFamily="34" charset="0"/>
                <a:ea typeface="Calibri" panose="020F0502020204030204" pitchFamily="34" charset="0"/>
              </a:rPr>
              <a:t> enumera la forma como se detectó la falla en la parte objeto del equipo.</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Causa de Avería:</a:t>
            </a:r>
            <a:r>
              <a:rPr lang="es-EC" sz="1800" dirty="0">
                <a:effectLst/>
                <a:latin typeface="Arial" panose="020B0604020202020204" pitchFamily="34" charset="0"/>
                <a:ea typeface="Calibri" panose="020F0502020204030204" pitchFamily="34" charset="0"/>
              </a:rPr>
              <a:t> encontrada la causa por la cual ocurre la avería se levanta un listado de posibles causas por las que pueda ocurrir una falla a futuro.</a:t>
            </a:r>
            <a:endParaRPr lang="es-419" sz="1800" dirty="0">
              <a:effectLst/>
              <a:latin typeface="Arial" panose="020B060402020202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53</a:t>
            </a:fld>
            <a:endParaRPr lang="es-EC"/>
          </a:p>
        </p:txBody>
      </p:sp>
    </p:spTree>
    <p:extLst>
      <p:ext uri="{BB962C8B-B14F-4D97-AF65-F5344CB8AC3E}">
        <p14:creationId xmlns:p14="http://schemas.microsoft.com/office/powerpoint/2010/main" val="80790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18</a:t>
            </a:fld>
            <a:endParaRPr lang="es-EC"/>
          </a:p>
        </p:txBody>
      </p:sp>
    </p:spTree>
    <p:extLst>
      <p:ext uri="{BB962C8B-B14F-4D97-AF65-F5344CB8AC3E}">
        <p14:creationId xmlns:p14="http://schemas.microsoft.com/office/powerpoint/2010/main" val="2659955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54</a:t>
            </a:fld>
            <a:endParaRPr lang="es-EC"/>
          </a:p>
        </p:txBody>
      </p:sp>
    </p:spTree>
    <p:extLst>
      <p:ext uri="{BB962C8B-B14F-4D97-AF65-F5344CB8AC3E}">
        <p14:creationId xmlns:p14="http://schemas.microsoft.com/office/powerpoint/2010/main" val="2922808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55</a:t>
            </a:fld>
            <a:endParaRPr lang="es-EC"/>
          </a:p>
        </p:txBody>
      </p:sp>
    </p:spTree>
    <p:extLst>
      <p:ext uri="{BB962C8B-B14F-4D97-AF65-F5344CB8AC3E}">
        <p14:creationId xmlns:p14="http://schemas.microsoft.com/office/powerpoint/2010/main" val="1774274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56</a:t>
            </a:fld>
            <a:endParaRPr lang="es-EC"/>
          </a:p>
        </p:txBody>
      </p:sp>
    </p:spTree>
    <p:extLst>
      <p:ext uri="{BB962C8B-B14F-4D97-AF65-F5344CB8AC3E}">
        <p14:creationId xmlns:p14="http://schemas.microsoft.com/office/powerpoint/2010/main" val="2062494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57</a:t>
            </a:fld>
            <a:endParaRPr lang="es-EC"/>
          </a:p>
        </p:txBody>
      </p:sp>
    </p:spTree>
    <p:extLst>
      <p:ext uri="{BB962C8B-B14F-4D97-AF65-F5344CB8AC3E}">
        <p14:creationId xmlns:p14="http://schemas.microsoft.com/office/powerpoint/2010/main" val="3745988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58</a:t>
            </a:fld>
            <a:endParaRPr lang="es-EC"/>
          </a:p>
        </p:txBody>
      </p:sp>
    </p:spTree>
    <p:extLst>
      <p:ext uri="{BB962C8B-B14F-4D97-AF65-F5344CB8AC3E}">
        <p14:creationId xmlns:p14="http://schemas.microsoft.com/office/powerpoint/2010/main" val="3803716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59</a:t>
            </a:fld>
            <a:endParaRPr lang="es-EC"/>
          </a:p>
        </p:txBody>
      </p:sp>
    </p:spTree>
    <p:extLst>
      <p:ext uri="{BB962C8B-B14F-4D97-AF65-F5344CB8AC3E}">
        <p14:creationId xmlns:p14="http://schemas.microsoft.com/office/powerpoint/2010/main" val="999608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60</a:t>
            </a:fld>
            <a:endParaRPr lang="es-EC"/>
          </a:p>
        </p:txBody>
      </p:sp>
    </p:spTree>
    <p:extLst>
      <p:ext uri="{BB962C8B-B14F-4D97-AF65-F5344CB8AC3E}">
        <p14:creationId xmlns:p14="http://schemas.microsoft.com/office/powerpoint/2010/main" val="125372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61</a:t>
            </a:fld>
            <a:endParaRPr lang="es-EC"/>
          </a:p>
        </p:txBody>
      </p:sp>
    </p:spTree>
    <p:extLst>
      <p:ext uri="{BB962C8B-B14F-4D97-AF65-F5344CB8AC3E}">
        <p14:creationId xmlns:p14="http://schemas.microsoft.com/office/powerpoint/2010/main" val="365565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nSpc>
                <a:spcPct val="150000"/>
              </a:lnSpc>
              <a:spcAft>
                <a:spcPts val="800"/>
              </a:spcAft>
            </a:pPr>
            <a:r>
              <a:rPr lang="es-419" sz="1200" dirty="0">
                <a:effectLst/>
                <a:latin typeface="Arial" panose="020B0604020202020204" pitchFamily="34" charset="0"/>
                <a:ea typeface="Calibri" panose="020F0502020204030204" pitchFamily="34" charset="0"/>
              </a:rPr>
              <a:t>Este software es diseñado con la meta de superar las limitaciones de sus antecesores, con nuevas aplicaciones como SAP Fiori, para dispositivos móviles, y a este lanzamiento le sigue el de SAP S/4 HANA, edición en la nube, brindando a sus clientes las herramientas necesarias para implementar la innovación empresarial.</a:t>
            </a:r>
          </a:p>
          <a:p>
            <a:pPr indent="457200">
              <a:lnSpc>
                <a:spcPct val="150000"/>
              </a:lnSpc>
              <a:spcAft>
                <a:spcPts val="800"/>
              </a:spcAft>
            </a:pPr>
            <a:r>
              <a:rPr lang="es-EC" sz="1200" dirty="0">
                <a:effectLst/>
                <a:latin typeface="Arial" panose="020B0604020202020204" pitchFamily="34" charset="0"/>
                <a:ea typeface="Calibri" panose="020F0502020204030204" pitchFamily="34" charset="0"/>
              </a:rPr>
              <a:t>La más importante asociación que tuvo SAP con Apple ocurrió en el año de 2016 donde se logró combinar potentes aplicaciones nativas de iPhone y iPad con las capacidades de vanguardia de la plataforma HANA. Como Touch ID, servicios de ubicación y notificaciones además de un nuevo lenguaje de diseño para SAP Fiori. </a:t>
            </a:r>
            <a:endParaRPr lang="es-419" dirty="0">
              <a:latin typeface="Arial" panose="020B0604020202020204" pitchFamily="34" charset="0"/>
              <a:ea typeface="Calibri" panose="020F0502020204030204" pitchFamily="34" charset="0"/>
            </a:endParaRPr>
          </a:p>
          <a:p>
            <a:pPr indent="457200">
              <a:lnSpc>
                <a:spcPct val="150000"/>
              </a:lnSpc>
              <a:spcAft>
                <a:spcPts val="800"/>
              </a:spcAft>
            </a:pPr>
            <a:r>
              <a:rPr lang="es-EC" sz="1200" dirty="0">
                <a:effectLst/>
                <a:latin typeface="Arial" panose="020B0604020202020204" pitchFamily="34" charset="0"/>
                <a:ea typeface="Calibri" panose="020F0502020204030204" pitchFamily="34" charset="0"/>
              </a:rPr>
              <a:t>Un año después SAP se asocia con Google y anuncian una asociación de innovación conjunta estratégica con la finalidad que SAP HANA esté disponible en la plataforma de nube publica de Google por primera vez.</a:t>
            </a:r>
            <a:endParaRPr lang="es-419" sz="1200" dirty="0">
              <a:effectLst/>
              <a:latin typeface="Arial" panose="020B060402020202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19</a:t>
            </a:fld>
            <a:endParaRPr lang="es-EC"/>
          </a:p>
        </p:txBody>
      </p:sp>
    </p:spTree>
    <p:extLst>
      <p:ext uri="{BB962C8B-B14F-4D97-AF65-F5344CB8AC3E}">
        <p14:creationId xmlns:p14="http://schemas.microsoft.com/office/powerpoint/2010/main" val="28628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20</a:t>
            </a:fld>
            <a:endParaRPr lang="es-EC"/>
          </a:p>
        </p:txBody>
      </p:sp>
    </p:spTree>
    <p:extLst>
      <p:ext uri="{BB962C8B-B14F-4D97-AF65-F5344CB8AC3E}">
        <p14:creationId xmlns:p14="http://schemas.microsoft.com/office/powerpoint/2010/main" val="31144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21</a:t>
            </a:fld>
            <a:endParaRPr lang="es-EC"/>
          </a:p>
        </p:txBody>
      </p:sp>
    </p:spTree>
    <p:extLst>
      <p:ext uri="{BB962C8B-B14F-4D97-AF65-F5344CB8AC3E}">
        <p14:creationId xmlns:p14="http://schemas.microsoft.com/office/powerpoint/2010/main" val="42122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22</a:t>
            </a:fld>
            <a:endParaRPr lang="es-EC"/>
          </a:p>
        </p:txBody>
      </p:sp>
    </p:spTree>
    <p:extLst>
      <p:ext uri="{BB962C8B-B14F-4D97-AF65-F5344CB8AC3E}">
        <p14:creationId xmlns:p14="http://schemas.microsoft.com/office/powerpoint/2010/main" val="325031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23</a:t>
            </a:fld>
            <a:endParaRPr lang="es-EC"/>
          </a:p>
        </p:txBody>
      </p:sp>
    </p:spTree>
    <p:extLst>
      <p:ext uri="{BB962C8B-B14F-4D97-AF65-F5344CB8AC3E}">
        <p14:creationId xmlns:p14="http://schemas.microsoft.com/office/powerpoint/2010/main" val="22444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10/11/2021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74523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10/11/2021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659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10/11/2021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094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10/11/2021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143683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10/11/2021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966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10/11/2021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92981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10/11/2021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090908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10/11/2021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09791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10/11/2021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68657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dirty="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dirty="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dirty="0">
              <a:solidFill>
                <a:srgbClr val="000000"/>
              </a:solidFill>
            </a:endParaRPr>
          </a:p>
        </p:txBody>
      </p:sp>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dirty="0">
              <a:solidFill>
                <a:srgbClr val="000000"/>
              </a:solidFill>
            </a:endParaRPr>
          </a:p>
        </p:txBody>
      </p:sp>
      <p:pic>
        <p:nvPicPr>
          <p:cNvPr id="7" name="Picture 33" descr="LOGO-OFICIAL-transparente"/>
          <p:cNvPicPr>
            <a:picLocks noChangeAspect="1" noChangeArrowheads="1"/>
          </p:cNvPicPr>
          <p:nvPr userDrawn="1"/>
        </p:nvPicPr>
        <p:blipFill>
          <a:blip r:embed="rId4"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08329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9674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10/11/2021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22019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993128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1857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84599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927486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defTabSz="914400" eaLnBrk="0" fontAlgn="base" hangingPunct="0">
              <a:spcBef>
                <a:spcPct val="0"/>
              </a:spcBef>
              <a:spcAft>
                <a:spcPct val="0"/>
              </a:spcAft>
              <a:defRPr/>
            </a:pPr>
            <a:r>
              <a:rPr lang="es-ES" sz="1400" b="1" dirty="0">
                <a:solidFill>
                  <a:srgbClr val="000000"/>
                </a:solidFill>
                <a:effectLst>
                  <a:outerShdw blurRad="38100" dist="38100" dir="2700000" algn="tl">
                    <a:srgbClr val="000000">
                      <a:alpha val="43137"/>
                    </a:srgbClr>
                  </a:outerShdw>
                </a:effectLst>
                <a:latin typeface="Albertus" pitchFamily="34" charset="0"/>
              </a:rPr>
              <a:t>PRODUCTOS</a:t>
            </a:r>
          </a:p>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fontAlgn="base">
              <a:spcBef>
                <a:spcPct val="0"/>
              </a:spcBef>
              <a:spcAft>
                <a:spcPct val="0"/>
              </a:spcAft>
              <a:defRPr/>
            </a:pPr>
            <a:endParaRPr lang="es-ES" sz="1400" b="1" dirty="0">
              <a:solidFill>
                <a:srgbClr val="FFFFFF"/>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fontAlgn="base" hangingPunct="0">
              <a:spcBef>
                <a:spcPct val="0"/>
              </a:spcBef>
              <a:spcAft>
                <a:spcPct val="0"/>
              </a:spcAft>
              <a:buFont typeface="Wingdings" pitchFamily="2" charset="2"/>
              <a:buNone/>
              <a:defRPr/>
            </a:pPr>
            <a:endParaRPr lang="es-ES" sz="1600" b="1" dirty="0">
              <a:solidFill>
                <a:srgbClr val="000000"/>
              </a:solidFill>
              <a:latin typeface="Albertus" pitchFamily="34" charset="0"/>
            </a:endParaRPr>
          </a:p>
        </p:txBody>
      </p:sp>
    </p:spTree>
    <p:extLst>
      <p:ext uri="{BB962C8B-B14F-4D97-AF65-F5344CB8AC3E}">
        <p14:creationId xmlns:p14="http://schemas.microsoft.com/office/powerpoint/2010/main" val="2524845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344737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5760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5264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500559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11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10/11/2021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5485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914400" fontAlgn="base">
              <a:spcBef>
                <a:spcPct val="0"/>
              </a:spcBef>
              <a:spcAft>
                <a:spcPct val="0"/>
              </a:spcAft>
            </a:pPr>
            <a:fld id="{55ED9875-C809-425A-B1F6-D95E1C4E5191}" type="datetimeFigureOut">
              <a:rPr lang="es-ES" altLang="es-ES" smtClean="0">
                <a:solidFill>
                  <a:srgbClr val="000000"/>
                </a:solidFill>
              </a:rPr>
              <a:pPr defTabSz="914400" fontAlgn="base">
                <a:spcBef>
                  <a:spcPct val="0"/>
                </a:spcBef>
                <a:spcAft>
                  <a:spcPct val="0"/>
                </a:spcAft>
              </a:pPr>
              <a:t>10/11/2021</a:t>
            </a:fld>
            <a:endParaRPr lang="en-US" altLang="es-E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914400"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914400" fontAlgn="base">
              <a:spcBef>
                <a:spcPct val="0"/>
              </a:spcBef>
              <a:spcAft>
                <a:spcPct val="0"/>
              </a:spcAft>
            </a:pPr>
            <a:fld id="{E51DBFF4-F9F4-44D4-B8E3-CEDD037ED76E}" type="slidenum">
              <a:rPr lang="en-US" altLang="es-ES" smtClean="0">
                <a:solidFill>
                  <a:srgbClr val="000000"/>
                </a:solidFill>
              </a:rPr>
              <a:pPr defTabSz="914400" fontAlgn="base">
                <a:spcBef>
                  <a:spcPct val="0"/>
                </a:spcBef>
                <a:spcAft>
                  <a:spcPct val="0"/>
                </a:spcAft>
              </a:pPr>
              <a:t>‹Nº›</a:t>
            </a:fld>
            <a:endParaRPr lang="en-US" altLang="es-ES" dirty="0">
              <a:solidFill>
                <a:srgbClr val="000000"/>
              </a:solidFill>
            </a:endParaRPr>
          </a:p>
        </p:txBody>
      </p:sp>
    </p:spTree>
    <p:extLst>
      <p:ext uri="{BB962C8B-B14F-4D97-AF65-F5344CB8AC3E}">
        <p14:creationId xmlns:p14="http://schemas.microsoft.com/office/powerpoint/2010/main" val="389286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F059E0-0A96-465A-9616-ADC138528AD0}" type="datetimeFigureOut">
              <a:rPr lang="es-EC" smtClean="0"/>
              <a:t>10/11/2021</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3374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F059E0-0A96-465A-9616-ADC138528AD0}" type="datetimeFigureOut">
              <a:rPr lang="es-EC" smtClean="0"/>
              <a:t>10/11/2021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38702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F059E0-0A96-465A-9616-ADC138528AD0}" type="datetimeFigureOut">
              <a:rPr lang="es-EC" smtClean="0"/>
              <a:t>10/11/2021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4477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059E0-0A96-465A-9616-ADC138528AD0}" type="datetimeFigureOut">
              <a:rPr lang="es-EC" smtClean="0"/>
              <a:t>10/11/2021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7917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10/11/2021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9582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10/11/2021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75984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F059E0-0A96-465A-9616-ADC138528AD0}" type="datetimeFigureOut">
              <a:rPr lang="es-EC" smtClean="0"/>
              <a:t>10/11/2021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975666-06D9-4F93-AD7E-E4EC1FBB091A}" type="slidenum">
              <a:rPr lang="es-EC" smtClean="0"/>
              <a:t>‹Nº›</a:t>
            </a:fld>
            <a:endParaRPr lang="es-EC"/>
          </a:p>
        </p:txBody>
      </p:sp>
    </p:spTree>
    <p:extLst>
      <p:ext uri="{BB962C8B-B14F-4D97-AF65-F5344CB8AC3E}">
        <p14:creationId xmlns:p14="http://schemas.microsoft.com/office/powerpoint/2010/main" val="24405459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sz="1800" dirty="0">
              <a:solidFill>
                <a:srgbClr val="000000"/>
              </a:solidFill>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sz="1800" dirty="0">
              <a:solidFill>
                <a:srgbClr val="000000"/>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defTabSz="914400" fontAlgn="base">
              <a:spcBef>
                <a:spcPct val="0"/>
              </a:spcBef>
              <a:spcAft>
                <a:spcPct val="0"/>
              </a:spcAft>
              <a:defRPr/>
            </a:pPr>
            <a:endParaRPr lang="es-ES" sz="1800" dirty="0">
              <a:solidFill>
                <a:srgbClr val="000000"/>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defTabSz="914400" fontAlgn="base">
              <a:spcBef>
                <a:spcPct val="0"/>
              </a:spcBef>
              <a:spcAft>
                <a:spcPct val="0"/>
              </a:spcAft>
              <a:defRPr/>
            </a:pPr>
            <a:endParaRPr lang="es-ES" sz="1800" dirty="0">
              <a:solidFill>
                <a:srgbClr val="000000"/>
              </a:solidFill>
            </a:endParaRPr>
          </a:p>
        </p:txBody>
      </p:sp>
      <p:pic>
        <p:nvPicPr>
          <p:cNvPr id="6150" name="Picture 25" descr="LOGO-OFICIAL-transparente"/>
          <p:cNvPicPr>
            <a:picLocks noChangeAspect="1" noChangeArrowheads="1"/>
          </p:cNvPicPr>
          <p:nvPr userDrawn="1"/>
        </p:nvPicPr>
        <p:blipFill>
          <a:blip r:embed="rId15"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12707641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2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2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4.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25.emf"/><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26.emf"/><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7.jpeg"/><Relationship Id="rId4" Type="http://schemas.microsoft.com/office/2007/relationships/hdphoto" Target="../media/hdphoto1.wdp"/><Relationship Id="rId9" Type="http://schemas.microsoft.com/office/2007/relationships/diagramDrawing" Target="../diagrams/drawing6.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8.png"/><Relationship Id="rId4" Type="http://schemas.microsoft.com/office/2007/relationships/hdphoto" Target="../media/hdphoto1.wdp"/><Relationship Id="rId9" Type="http://schemas.microsoft.com/office/2007/relationships/diagramDrawing" Target="../diagrams/drawing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29.emf"/><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31.emf"/><Relationship Id="rId5" Type="http://schemas.openxmlformats.org/officeDocument/2006/relationships/image" Target="../media/image30.emf"/><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8.xml"/><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32.emf"/><Relationship Id="rId4" Type="http://schemas.microsoft.com/office/2007/relationships/hdphoto" Target="../media/hdphoto1.wdp"/><Relationship Id="rId9" Type="http://schemas.microsoft.com/office/2007/relationships/diagramDrawing" Target="../diagrams/drawing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0.xml"/><Relationship Id="rId5" Type="http://schemas.openxmlformats.org/officeDocument/2006/relationships/image" Target="../media/image33.tmp"/><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tmp"/><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image" Target="../media/image35.tmp"/><Relationship Id="rId5" Type="http://schemas.openxmlformats.org/officeDocument/2006/relationships/image" Target="../media/image34.tmp"/><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0.xml"/><Relationship Id="rId5" Type="http://schemas.openxmlformats.org/officeDocument/2006/relationships/image" Target="../media/image37.tmp"/><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0.xml"/><Relationship Id="rId5" Type="http://schemas.openxmlformats.org/officeDocument/2006/relationships/image" Target="../media/image38.em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media/image39.tmp"/><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0.xml"/><Relationship Id="rId5" Type="http://schemas.openxmlformats.org/officeDocument/2006/relationships/image" Target="../media/image40.tmp"/><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42.tmp"/><Relationship Id="rId5" Type="http://schemas.openxmlformats.org/officeDocument/2006/relationships/image" Target="../media/image41.tmp"/><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0.xml"/><Relationship Id="rId6" Type="http://schemas.openxmlformats.org/officeDocument/2006/relationships/image" Target="../media/image44.tmp"/><Relationship Id="rId5" Type="http://schemas.openxmlformats.org/officeDocument/2006/relationships/image" Target="../media/image43.emf"/><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0.xml"/><Relationship Id="rId5" Type="http://schemas.openxmlformats.org/officeDocument/2006/relationships/image" Target="../media/image45.tmp"/><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0.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0.xml"/><Relationship Id="rId6" Type="http://schemas.openxmlformats.org/officeDocument/2006/relationships/image" Target="../media/image47.tmp"/><Relationship Id="rId5" Type="http://schemas.openxmlformats.org/officeDocument/2006/relationships/image" Target="../media/image46.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0.xml"/><Relationship Id="rId5" Type="http://schemas.openxmlformats.org/officeDocument/2006/relationships/image" Target="../media/image48.em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0.xml"/><Relationship Id="rId6" Type="http://schemas.openxmlformats.org/officeDocument/2006/relationships/image" Target="../media/image50.tmp"/><Relationship Id="rId5" Type="http://schemas.openxmlformats.org/officeDocument/2006/relationships/image" Target="../media/image49.tmp"/><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30.xml"/><Relationship Id="rId6" Type="http://schemas.openxmlformats.org/officeDocument/2006/relationships/image" Target="../media/image52.tmp"/><Relationship Id="rId5" Type="http://schemas.openxmlformats.org/officeDocument/2006/relationships/image" Target="../media/image51.tmp"/><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0.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notesSlide" Target="../notesSlides/notesSlide39.xml"/><Relationship Id="rId1" Type="http://schemas.openxmlformats.org/officeDocument/2006/relationships/slideLayout" Target="../slideLayouts/slideLayout30.xml"/><Relationship Id="rId6" Type="http://schemas.openxmlformats.org/officeDocument/2006/relationships/diagramLayout" Target="../diagrams/layout9.xml"/><Relationship Id="rId5" Type="http://schemas.openxmlformats.org/officeDocument/2006/relationships/diagramData" Target="../diagrams/data9.xml"/><Relationship Id="rId4" Type="http://schemas.microsoft.com/office/2007/relationships/hdphoto" Target="../media/hdphoto1.wdp"/><Relationship Id="rId9" Type="http://schemas.microsoft.com/office/2007/relationships/diagramDrawing" Target="../diagrams/drawing9.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0.xml"/><Relationship Id="rId5" Type="http://schemas.openxmlformats.org/officeDocument/2006/relationships/image" Target="../media/image54.jpe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5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7.png"/></Relationships>
</file>

<file path=ppt/slides/_rels/slide5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30.xml"/><Relationship Id="rId6" Type="http://schemas.microsoft.com/office/2007/relationships/hdphoto" Target="../media/hdphoto5.wdp"/><Relationship Id="rId5" Type="http://schemas.openxmlformats.org/officeDocument/2006/relationships/image" Target="../media/image58.png"/><Relationship Id="rId4" Type="http://schemas.microsoft.com/office/2007/relationships/hdphoto" Target="../media/hdphoto1.wdp"/><Relationship Id="rId9" Type="http://schemas.openxmlformats.org/officeDocument/2006/relationships/image" Target="../media/image60.png"/></Relationships>
</file>

<file path=ppt/slides/_rels/slide5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30.xml"/><Relationship Id="rId6" Type="http://schemas.microsoft.com/office/2007/relationships/hdphoto" Target="../media/hdphoto7.wdp"/><Relationship Id="rId5" Type="http://schemas.openxmlformats.org/officeDocument/2006/relationships/image" Target="../media/image61.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0.xml"/><Relationship Id="rId5" Type="http://schemas.openxmlformats.org/officeDocument/2006/relationships/image" Target="../media/image64.png"/><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0.xml"/><Relationship Id="rId5" Type="http://schemas.openxmlformats.org/officeDocument/2006/relationships/image" Target="../media/image6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0.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30.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a:extLst>
              <a:ext uri="{FF2B5EF4-FFF2-40B4-BE49-F238E27FC236}">
                <a16:creationId xmlns:a16="http://schemas.microsoft.com/office/drawing/2014/main" id="{3EB3F4B5-F78C-44CB-8560-7A42145A4341}"/>
              </a:ext>
            </a:extLst>
          </p:cNvPr>
          <p:cNvSpPr/>
          <p:nvPr/>
        </p:nvSpPr>
        <p:spPr>
          <a:xfrm>
            <a:off x="1026695" y="1024410"/>
            <a:ext cx="10122567" cy="4339650"/>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CIENCIAS DE LA ENERGIA Y MECÁNICA</a:t>
            </a:r>
          </a:p>
          <a:p>
            <a:pPr algn="ctr"/>
            <a:endParaRPr lang="es-ES" sz="2000" b="1"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MECÁNICA</a:t>
            </a:r>
          </a:p>
          <a:p>
            <a:pPr algn="ctr"/>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1600" b="1" dirty="0">
              <a:latin typeface="Arial" panose="020B0604020202020204" pitchFamily="34" charset="0"/>
              <a:cs typeface="Arial" panose="020B0604020202020204" pitchFamily="34" charset="0"/>
            </a:endParaRPr>
          </a:p>
          <a:p>
            <a:pPr algn="ctr"/>
            <a:r>
              <a:rPr lang="es-ES" sz="2000" b="1" dirty="0"/>
              <a:t>“</a:t>
            </a:r>
            <a:r>
              <a:rPr lang="es-419" sz="2000" b="1" dirty="0"/>
              <a:t>Estudio y análisis del sistema de mantenimiento de la empresa FADESA – Fabrica de Envases S.A. – Quito </a:t>
            </a:r>
          </a:p>
          <a:p>
            <a:pPr algn="ctr"/>
            <a:r>
              <a:rPr lang="es-419" sz="2000" b="1" dirty="0"/>
              <a:t>para la implementación del módulo SAP PM (mantenimiento de planta).</a:t>
            </a:r>
            <a:r>
              <a:rPr lang="es-ES" sz="2000" b="1" dirty="0"/>
              <a:t>”</a:t>
            </a:r>
            <a:endParaRPr lang="es-ES" sz="2000" dirty="0"/>
          </a:p>
          <a:p>
            <a:pPr algn="ctr"/>
            <a:endParaRPr lang="es-EC" sz="1400" b="1"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AUTOR: </a:t>
            </a:r>
          </a:p>
          <a:p>
            <a:pPr algn="ctr"/>
            <a:endParaRPr lang="es-EC" b="1" dirty="0">
              <a:latin typeface="Arial" panose="020B0604020202020204" pitchFamily="34" charset="0"/>
              <a:cs typeface="Arial" panose="020B0604020202020204" pitchFamily="34" charset="0"/>
            </a:endParaRPr>
          </a:p>
          <a:p>
            <a:pPr algn="ctr"/>
            <a:r>
              <a:rPr lang="es-EC" dirty="0">
                <a:latin typeface="Arial" panose="020B0604020202020204" pitchFamily="34" charset="0"/>
                <a:cs typeface="Arial" panose="020B0604020202020204" pitchFamily="34" charset="0"/>
              </a:rPr>
              <a:t>Sr. MORÁN VEGA DIEGO ANDRÉS</a:t>
            </a: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TUTOR: </a:t>
            </a:r>
            <a:r>
              <a:rPr lang="es-EC" altLang="es-ES" dirty="0">
                <a:latin typeface="Arial" panose="020B0604020202020204" pitchFamily="34" charset="0"/>
                <a:cs typeface="Arial" panose="020B0604020202020204" pitchFamily="34" charset="0"/>
              </a:rPr>
              <a:t>ING. </a:t>
            </a:r>
            <a:r>
              <a:rPr lang="es-EC" sz="1800" dirty="0">
                <a:solidFill>
                  <a:srgbClr val="000000"/>
                </a:solidFill>
                <a:effectLst/>
                <a:latin typeface="Arial" panose="020B0604020202020204" pitchFamily="34" charset="0"/>
                <a:ea typeface="Arial" panose="020B0604020202020204" pitchFamily="34" charset="0"/>
              </a:rPr>
              <a:t>CABRERA MERA, ABSALÓN GUILLERMO </a:t>
            </a:r>
            <a:r>
              <a:rPr lang="es-EC" altLang="es-ES" dirty="0">
                <a:latin typeface="Arial" panose="020B0604020202020204" pitchFamily="34" charset="0"/>
                <a:cs typeface="Arial" panose="020B0604020202020204" pitchFamily="34" charset="0"/>
              </a:rPr>
              <a:t>MSC. </a:t>
            </a:r>
          </a:p>
          <a:p>
            <a:pPr algn="ctr"/>
            <a:endParaRPr lang="es-EC" altLang="es-ES"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a:t>
            </a:r>
            <a:r>
              <a:rPr lang="es-ES" sz="1400" b="1" dirty="0">
                <a:latin typeface="Arial" panose="020B0604020202020204" pitchFamily="34" charset="0"/>
                <a:cs typeface="Arial" panose="020B0604020202020204" pitchFamily="34" charset="0"/>
              </a:rPr>
              <a:t>21</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9895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GESTIÓN DE MANTENIMIENTO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912639" y="1315285"/>
            <a:ext cx="10366721" cy="560410"/>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Categorización de actividades de mantenimiento</a:t>
            </a:r>
            <a:endParaRPr lang="es-419" sz="1800" dirty="0">
              <a:effectLst/>
              <a:latin typeface="Arial" panose="020B0604020202020204" pitchFamily="34" charset="0"/>
              <a:ea typeface="Calibri" panose="020F0502020204030204" pitchFamily="34" charset="0"/>
            </a:endParaRPr>
          </a:p>
        </p:txBody>
      </p:sp>
      <p:graphicFrame>
        <p:nvGraphicFramePr>
          <p:cNvPr id="9" name="Diagrama 8">
            <a:extLst>
              <a:ext uri="{FF2B5EF4-FFF2-40B4-BE49-F238E27FC236}">
                <a16:creationId xmlns:a16="http://schemas.microsoft.com/office/drawing/2014/main" id="{4C66E934-88AA-479B-9999-780069FB7C6B}"/>
              </a:ext>
            </a:extLst>
          </p:cNvPr>
          <p:cNvGraphicFramePr/>
          <p:nvPr>
            <p:extLst>
              <p:ext uri="{D42A27DB-BD31-4B8C-83A1-F6EECF244321}">
                <p14:modId xmlns:p14="http://schemas.microsoft.com/office/powerpoint/2010/main" val="3387637094"/>
              </p:ext>
            </p:extLst>
          </p:nvPr>
        </p:nvGraphicFramePr>
        <p:xfrm>
          <a:off x="2939247" y="1795944"/>
          <a:ext cx="5482858" cy="3266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F08CA9A0-D7FF-488A-A587-2B199D52D1DA}"/>
              </a:ext>
            </a:extLst>
          </p:cNvPr>
          <p:cNvSpPr txBox="1"/>
          <p:nvPr/>
        </p:nvSpPr>
        <p:spPr>
          <a:xfrm>
            <a:off x="1906200" y="4982305"/>
            <a:ext cx="9041487" cy="560410"/>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Nota: Realizado por: Diego Morán Fuente: Norma ISO 14224:2016, página 42</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78052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SISTEMAS DE MANTENIMIENTO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912639" y="1090697"/>
            <a:ext cx="10366721" cy="5197577"/>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Existen variados sistemas que se utilizan para cumplir con los servicios de mantenimiento en las empresas, algunos de estos no solamente centran su atención en la tarea de cumplir con las actividades para corregir las fallas, sino que también buscan actuar antes de la aparición de las mismas, haciéndolo tanto sobre los bienes inmuebles de la institución, como en los equipos que se utilizan en los sistemas de producción. </a:t>
            </a:r>
            <a:endParaRPr lang="es-419" sz="1800" dirty="0">
              <a:effectLst/>
              <a:latin typeface="Arial" panose="020B0604020202020204" pitchFamily="34" charset="0"/>
              <a:ea typeface="Calibri" panose="020F0502020204030204" pitchFamily="34" charset="0"/>
            </a:endParaRPr>
          </a:p>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A continuación, se detalla el tipo de actividades de acuerdo a lo siguiente:</a:t>
            </a:r>
            <a:endParaRPr lang="es-419" sz="1800" dirty="0">
              <a:effectLst/>
              <a:latin typeface="Arial" panose="020B0604020202020204" pitchFamily="34" charset="0"/>
              <a:ea typeface="Calibri" panose="020F0502020204030204" pitchFamily="34" charset="0"/>
            </a:endParaRP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cs typeface="Calibri" panose="020F0502020204030204" pitchFamily="34" charset="0"/>
              </a:rPr>
              <a:t>Mantenimiento Correctivo.</a:t>
            </a:r>
            <a:endParaRPr lang="es-419" sz="1800" dirty="0">
              <a:effectLst/>
              <a:latin typeface="Arial" panose="020B0604020202020204" pitchFamily="34" charset="0"/>
              <a:ea typeface="Calibri" panose="020F0502020204030204" pitchFamily="34" charset="0"/>
            </a:endParaRP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cs typeface="Calibri" panose="020F0502020204030204" pitchFamily="34" charset="0"/>
              </a:rPr>
              <a:t>Mantenimiento Preventivo.</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cs typeface="Calibri" panose="020F0502020204030204" pitchFamily="34" charset="0"/>
              </a:rPr>
              <a:t>Mantenimiento Predictivo.</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19333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MANTENIMIENTO CORRECTIVO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912639" y="1090697"/>
            <a:ext cx="10366721" cy="2776401"/>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Intervenir en el equipo con actividades de mantenimiento correctivo una vez que ocurra un fallo inesperado de acuerdo a la criticidad del equipo se puede considerar como un tipo de mantenimiento de emergencia debido a la importancia que tiene en el proceso productivo, por ejemplo, no se puede decir que: una bombilla dañada represente el mismo nivel de criticidad que un rodamiento del motor de un avión.</a:t>
            </a:r>
            <a:endParaRPr lang="es-419" sz="1800" dirty="0">
              <a:effectLst/>
              <a:latin typeface="Arial" panose="020B0604020202020204" pitchFamily="34" charset="0"/>
              <a:ea typeface="Calibri" panose="020F0502020204030204" pitchFamily="34" charset="0"/>
            </a:endParaRPr>
          </a:p>
        </p:txBody>
      </p:sp>
      <p:sp>
        <p:nvSpPr>
          <p:cNvPr id="11" name="CuadroTexto 10">
            <a:extLst>
              <a:ext uri="{FF2B5EF4-FFF2-40B4-BE49-F238E27FC236}">
                <a16:creationId xmlns:a16="http://schemas.microsoft.com/office/drawing/2014/main" id="{4280CB30-0E9B-4ED3-9F43-DC63597E4814}"/>
              </a:ext>
            </a:extLst>
          </p:cNvPr>
          <p:cNvSpPr txBox="1"/>
          <p:nvPr/>
        </p:nvSpPr>
        <p:spPr>
          <a:xfrm>
            <a:off x="4498050" y="5487098"/>
            <a:ext cx="5560350" cy="560410"/>
          </a:xfrm>
          <a:prstGeom prst="rect">
            <a:avLst/>
          </a:prstGeom>
          <a:noFill/>
        </p:spPr>
        <p:txBody>
          <a:bodyPr wrap="square">
            <a:spAutoFit/>
          </a:bodyPr>
          <a:lstStyle/>
          <a:p>
            <a:pPr indent="457200">
              <a:lnSpc>
                <a:spcPct val="200000"/>
              </a:lnSpc>
              <a:spcAft>
                <a:spcPts val="800"/>
              </a:spcAft>
            </a:pPr>
            <a:r>
              <a:rPr lang="es-EC" sz="1800" i="1" dirty="0">
                <a:effectLst/>
                <a:latin typeface="Arial" panose="020B0604020202020204" pitchFamily="34" charset="0"/>
                <a:ea typeface="Times New Roman" panose="02020603050405020304" pitchFamily="18" charset="0"/>
              </a:rPr>
              <a:t>Nota: Extraído de: (</a:t>
            </a:r>
            <a:r>
              <a:rPr lang="es-EC" sz="1800" i="1" dirty="0" err="1">
                <a:effectLst/>
                <a:latin typeface="Arial" panose="020B0604020202020204" pitchFamily="34" charset="0"/>
                <a:ea typeface="Times New Roman" panose="02020603050405020304" pitchFamily="18" charset="0"/>
              </a:rPr>
              <a:t>The</a:t>
            </a:r>
            <a:r>
              <a:rPr lang="es-EC" sz="1800" i="1" dirty="0">
                <a:effectLst/>
                <a:latin typeface="Arial" panose="020B0604020202020204" pitchFamily="34" charset="0"/>
                <a:ea typeface="Times New Roman" panose="02020603050405020304" pitchFamily="18" charset="0"/>
              </a:rPr>
              <a:t> </a:t>
            </a:r>
            <a:r>
              <a:rPr lang="es-EC" sz="1800" i="1" dirty="0" err="1">
                <a:effectLst/>
                <a:latin typeface="Arial" panose="020B0604020202020204" pitchFamily="34" charset="0"/>
                <a:ea typeface="Times New Roman" panose="02020603050405020304" pitchFamily="18" charset="0"/>
              </a:rPr>
              <a:t>MathWorks</a:t>
            </a:r>
            <a:r>
              <a:rPr lang="es-EC" sz="1800" i="1" dirty="0">
                <a:effectLst/>
                <a:latin typeface="Arial" panose="020B0604020202020204" pitchFamily="34" charset="0"/>
                <a:ea typeface="Times New Roman" panose="02020603050405020304" pitchFamily="18" charset="0"/>
              </a:rPr>
              <a:t> Inc., 2019)</a:t>
            </a:r>
            <a:endParaRPr lang="es-419" sz="1800" dirty="0">
              <a:effectLst/>
              <a:latin typeface="Arial" panose="020B0604020202020204" pitchFamily="34" charset="0"/>
              <a:ea typeface="Calibri" panose="020F0502020204030204" pitchFamily="34" charset="0"/>
            </a:endParaRPr>
          </a:p>
        </p:txBody>
      </p:sp>
      <p:pic>
        <p:nvPicPr>
          <p:cNvPr id="12" name="Imagen 11">
            <a:extLst>
              <a:ext uri="{FF2B5EF4-FFF2-40B4-BE49-F238E27FC236}">
                <a16:creationId xmlns:a16="http://schemas.microsoft.com/office/drawing/2014/main" id="{231FBE0A-8384-4155-8E23-08DCA93BE7D6}"/>
              </a:ext>
            </a:extLst>
          </p:cNvPr>
          <p:cNvPicPr>
            <a:picLocks noChangeAspect="1"/>
          </p:cNvPicPr>
          <p:nvPr/>
        </p:nvPicPr>
        <p:blipFill rotWithShape="1">
          <a:blip r:embed="rId4">
            <a:extLst>
              <a:ext uri="{28A0092B-C50C-407E-A947-70E740481C1C}">
                <a14:useLocalDpi xmlns:a14="http://schemas.microsoft.com/office/drawing/2010/main" val="0"/>
              </a:ext>
            </a:extLst>
          </a:blip>
          <a:srcRect b="3130"/>
          <a:stretch/>
        </p:blipFill>
        <p:spPr bwMode="auto">
          <a:xfrm>
            <a:off x="4804631" y="3303459"/>
            <a:ext cx="5969451" cy="23702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053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MANTENIMIENTO PREVENTIVO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912639" y="1090697"/>
            <a:ext cx="10366721" cy="2222403"/>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“Es la supervisión planificada, constante, regular y proyectada, así como la distribución de labores previstas como ineludibles, que se realizan en todas las instalaciones, máquinas o equipos, con la finalidad de reducir los casos de emergencias y permitir un mayor tiempo de operación en forma continua.” (Medrano Márquez, González </a:t>
            </a:r>
            <a:r>
              <a:rPr lang="es-EC" sz="1800" dirty="0" err="1">
                <a:effectLst/>
                <a:latin typeface="Arial" panose="020B0604020202020204" pitchFamily="34" charset="0"/>
                <a:ea typeface="Times New Roman" panose="02020603050405020304" pitchFamily="18" charset="0"/>
                <a:cs typeface="Calibri" panose="020F0502020204030204" pitchFamily="34" charset="0"/>
              </a:rPr>
              <a:t>Ajuech</a:t>
            </a:r>
            <a:r>
              <a:rPr lang="es-EC" sz="1800" dirty="0">
                <a:effectLst/>
                <a:latin typeface="Arial" panose="020B0604020202020204" pitchFamily="34" charset="0"/>
                <a:ea typeface="Times New Roman" panose="02020603050405020304" pitchFamily="18" charset="0"/>
                <a:cs typeface="Calibri" panose="020F0502020204030204" pitchFamily="34" charset="0"/>
              </a:rPr>
              <a:t>, &amp; Diaz de León Santiago, 2017)</a:t>
            </a:r>
            <a:endParaRPr lang="es-419" sz="1800" dirty="0">
              <a:effectLst/>
              <a:latin typeface="Arial" panose="020B0604020202020204" pitchFamily="34" charset="0"/>
              <a:ea typeface="Calibri" panose="020F0502020204030204" pitchFamily="34" charset="0"/>
            </a:endParaRPr>
          </a:p>
        </p:txBody>
      </p:sp>
      <p:sp>
        <p:nvSpPr>
          <p:cNvPr id="11" name="CuadroTexto 10">
            <a:extLst>
              <a:ext uri="{FF2B5EF4-FFF2-40B4-BE49-F238E27FC236}">
                <a16:creationId xmlns:a16="http://schemas.microsoft.com/office/drawing/2014/main" id="{4280CB30-0E9B-4ED3-9F43-DC63597E4814}"/>
              </a:ext>
            </a:extLst>
          </p:cNvPr>
          <p:cNvSpPr txBox="1"/>
          <p:nvPr/>
        </p:nvSpPr>
        <p:spPr>
          <a:xfrm>
            <a:off x="3315824" y="5487098"/>
            <a:ext cx="5560350" cy="560410"/>
          </a:xfrm>
          <a:prstGeom prst="rect">
            <a:avLst/>
          </a:prstGeom>
          <a:noFill/>
        </p:spPr>
        <p:txBody>
          <a:bodyPr wrap="square">
            <a:spAutoFit/>
          </a:bodyPr>
          <a:lstStyle/>
          <a:p>
            <a:pPr indent="457200">
              <a:lnSpc>
                <a:spcPct val="200000"/>
              </a:lnSpc>
              <a:spcAft>
                <a:spcPts val="800"/>
              </a:spcAft>
            </a:pPr>
            <a:r>
              <a:rPr lang="es-EC" sz="1800" i="1" dirty="0">
                <a:effectLst/>
                <a:latin typeface="Arial" panose="020B0604020202020204" pitchFamily="34" charset="0"/>
                <a:ea typeface="Times New Roman" panose="02020603050405020304" pitchFamily="18" charset="0"/>
              </a:rPr>
              <a:t>Nota: Extraído de: (</a:t>
            </a:r>
            <a:r>
              <a:rPr lang="es-EC" sz="1800" i="1" dirty="0" err="1">
                <a:effectLst/>
                <a:latin typeface="Arial" panose="020B0604020202020204" pitchFamily="34" charset="0"/>
                <a:ea typeface="Times New Roman" panose="02020603050405020304" pitchFamily="18" charset="0"/>
              </a:rPr>
              <a:t>The</a:t>
            </a:r>
            <a:r>
              <a:rPr lang="es-EC" sz="1800" i="1" dirty="0">
                <a:effectLst/>
                <a:latin typeface="Arial" panose="020B0604020202020204" pitchFamily="34" charset="0"/>
                <a:ea typeface="Times New Roman" panose="02020603050405020304" pitchFamily="18" charset="0"/>
              </a:rPr>
              <a:t> </a:t>
            </a:r>
            <a:r>
              <a:rPr lang="es-EC" sz="1800" i="1" dirty="0" err="1">
                <a:effectLst/>
                <a:latin typeface="Arial" panose="020B0604020202020204" pitchFamily="34" charset="0"/>
                <a:ea typeface="Times New Roman" panose="02020603050405020304" pitchFamily="18" charset="0"/>
              </a:rPr>
              <a:t>MathWorks</a:t>
            </a:r>
            <a:r>
              <a:rPr lang="es-EC" sz="1800" i="1" dirty="0">
                <a:effectLst/>
                <a:latin typeface="Arial" panose="020B0604020202020204" pitchFamily="34" charset="0"/>
                <a:ea typeface="Times New Roman" panose="02020603050405020304" pitchFamily="18" charset="0"/>
              </a:rPr>
              <a:t> Inc., 2019)</a:t>
            </a:r>
            <a:endParaRPr lang="es-419" sz="1800" dirty="0">
              <a:effectLst/>
              <a:latin typeface="Arial" panose="020B0604020202020204" pitchFamily="34" charset="0"/>
              <a:ea typeface="Calibri" panose="020F0502020204030204" pitchFamily="34" charset="0"/>
            </a:endParaRPr>
          </a:p>
        </p:txBody>
      </p:sp>
      <p:pic>
        <p:nvPicPr>
          <p:cNvPr id="9" name="Imagen 8">
            <a:extLst>
              <a:ext uri="{FF2B5EF4-FFF2-40B4-BE49-F238E27FC236}">
                <a16:creationId xmlns:a16="http://schemas.microsoft.com/office/drawing/2014/main" id="{2C0EAE52-943F-4EE4-9E63-DACE0E47FB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0529" y="3544901"/>
            <a:ext cx="5358882" cy="2088477"/>
          </a:xfrm>
          <a:prstGeom prst="rect">
            <a:avLst/>
          </a:prstGeom>
          <a:noFill/>
          <a:ln>
            <a:noFill/>
          </a:ln>
        </p:spPr>
      </p:pic>
    </p:spTree>
    <p:extLst>
      <p:ext uri="{BB962C8B-B14F-4D97-AF65-F5344CB8AC3E}">
        <p14:creationId xmlns:p14="http://schemas.microsoft.com/office/powerpoint/2010/main" val="395847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MANTENIMIENTO PREVENTIVO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1233479" y="978403"/>
            <a:ext cx="9434519" cy="5268109"/>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Una programación de mantenimiento preventivo incluye actividades como: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b="1" dirty="0">
                <a:effectLst/>
                <a:latin typeface="Arial" panose="020B0604020202020204" pitchFamily="34" charset="0"/>
                <a:ea typeface="Times New Roman" panose="02020603050405020304" pitchFamily="18" charset="0"/>
                <a:cs typeface="Calibri" panose="020F0502020204030204" pitchFamily="34" charset="0"/>
              </a:rPr>
              <a:t>Limpieza:</a:t>
            </a:r>
            <a:r>
              <a:rPr lang="es-EC" sz="1800" dirty="0">
                <a:effectLst/>
                <a:latin typeface="Arial" panose="020B0604020202020204" pitchFamily="34" charset="0"/>
                <a:ea typeface="Times New Roman" panose="02020603050405020304" pitchFamily="18" charset="0"/>
                <a:cs typeface="Calibri" panose="020F0502020204030204" pitchFamily="34" charset="0"/>
              </a:rPr>
              <a:t> Proceso periódico que consiste en mantener la superficie y/o componentes internos del equipo o máquina, libres de suciedad que impidan su buen funcionamiento.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b="1" dirty="0">
                <a:effectLst/>
                <a:latin typeface="Arial" panose="020B0604020202020204" pitchFamily="34" charset="0"/>
                <a:ea typeface="Times New Roman" panose="02020603050405020304" pitchFamily="18" charset="0"/>
                <a:cs typeface="Calibri" panose="020F0502020204030204" pitchFamily="34" charset="0"/>
              </a:rPr>
              <a:t>Inspección y revisión:</a:t>
            </a:r>
            <a:r>
              <a:rPr lang="es-EC" sz="1800" dirty="0">
                <a:effectLst/>
                <a:latin typeface="Arial" panose="020B0604020202020204" pitchFamily="34" charset="0"/>
                <a:ea typeface="Times New Roman" panose="02020603050405020304" pitchFamily="18" charset="0"/>
                <a:cs typeface="Calibri" panose="020F0502020204030204" pitchFamily="34" charset="0"/>
              </a:rPr>
              <a:t> Proceso en el cual se involucra a los sentidos, la experiencia y conocimiento del funcionamiento de la máquina para verificar si está en óptimas condiciones.</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b="1" dirty="0">
                <a:effectLst/>
                <a:latin typeface="Arial" panose="020B0604020202020204" pitchFamily="34" charset="0"/>
                <a:ea typeface="Times New Roman" panose="02020603050405020304" pitchFamily="18" charset="0"/>
                <a:cs typeface="Calibri" panose="020F0502020204030204" pitchFamily="34" charset="0"/>
              </a:rPr>
              <a:t>Ajuste o calibración:</a:t>
            </a:r>
            <a:r>
              <a:rPr lang="es-EC" sz="1800" dirty="0">
                <a:effectLst/>
                <a:latin typeface="Arial" panose="020B0604020202020204" pitchFamily="34" charset="0"/>
                <a:ea typeface="Times New Roman" panose="02020603050405020304" pitchFamily="18" charset="0"/>
                <a:cs typeface="Calibri" panose="020F0502020204030204" pitchFamily="34" charset="0"/>
              </a:rPr>
              <a:t> Corrección paramétrica de elementos funcionales, producido por el uso continuo de la máquina o equipo.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b="1" dirty="0">
                <a:effectLst/>
                <a:latin typeface="Arial" panose="020B0604020202020204" pitchFamily="34" charset="0"/>
                <a:ea typeface="Times New Roman" panose="02020603050405020304" pitchFamily="18" charset="0"/>
                <a:cs typeface="Calibri" panose="020F0502020204030204" pitchFamily="34" charset="0"/>
              </a:rPr>
              <a:t>Cambio de piezas:</a:t>
            </a:r>
            <a:r>
              <a:rPr lang="es-EC" sz="1800" dirty="0">
                <a:effectLst/>
                <a:latin typeface="Arial" panose="020B0604020202020204" pitchFamily="34" charset="0"/>
                <a:ea typeface="Times New Roman" panose="02020603050405020304" pitchFamily="18" charset="0"/>
                <a:cs typeface="Calibri" panose="020F0502020204030204" pitchFamily="34" charset="0"/>
              </a:rPr>
              <a:t> Reemplazo de componentes que hayan cumplido su vida útil por otros de las mismas características.</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Times New Roman" panose="02020603050405020304" pitchFamily="18" charset="0"/>
                <a:cs typeface="Calibri" panose="020F0502020204030204" pitchFamily="34" charset="0"/>
              </a:rPr>
              <a:t>Lubricación:</a:t>
            </a:r>
            <a:r>
              <a:rPr lang="es-EC" sz="1800" dirty="0">
                <a:effectLst/>
                <a:latin typeface="Arial" panose="020B0604020202020204" pitchFamily="34" charset="0"/>
                <a:ea typeface="Times New Roman" panose="02020603050405020304" pitchFamily="18" charset="0"/>
                <a:cs typeface="Calibri" panose="020F0502020204030204" pitchFamily="34" charset="0"/>
              </a:rPr>
              <a:t> Aplicación de lubricante en cierto intervalo de tiempo en los elementos móviles que lo requieran evitando sobrecalentamientos y desgaste por el contacto.</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94575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MANTENIMIENTO PREDICTIVO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1233479" y="978403"/>
            <a:ext cx="9434519" cy="5647700"/>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El mantenimiento predictivo examina mediante técnicas de análisis el estado de los elementos y equipos, estableciendo recomendaciones para intervenir de manera oportuna con labores de mantenimiento, en un periodo de tiempo anticipado evitando así ocurra un fallo. </a:t>
            </a:r>
            <a:endParaRPr lang="es-419" sz="1800" dirty="0">
              <a:effectLst/>
              <a:latin typeface="Arial" panose="020B0604020202020204" pitchFamily="34" charset="0"/>
              <a:ea typeface="Calibri" panose="020F0502020204030204" pitchFamily="34" charset="0"/>
            </a:endParaRPr>
          </a:p>
          <a:p>
            <a:pPr indent="457200">
              <a:lnSpc>
                <a:spcPct val="20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Se puede entender como mantenimiento predictivo actividades que ayuden a predecir cuándo ocurrirá la falla en el equipo y así tomar accionas antes que esta ocurra, entre otras se puede mencionar actividades como: análisis termográfico, análisis de vibraciones y lubricación controlada de elementos móviles (rodamientos, chumaceras, cajas reductoras, etc.).</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0854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MANTENIMIENTO PREDICTIVO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665408" y="1088868"/>
            <a:ext cx="11184362" cy="3570208"/>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El mantenimiento predictivo examina mediante técnicas de análisis el estado de los elementos y equipos, estableciendo recomendaciones para intervenir de manera oportuna con labores de mantenimiento, en un periodo de tiempo anticipado evitando así ocurra un fallo. </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Se puede entender como mantenimiento predictivo actividades que ayuden a predecir cuándo ocurrirá la falla en el equipo y así tomar accionas antes que esta ocurra, entre otras se puede mencionar actividades como: análisis termográfico, análisis de vibraciones y lubricación controlada de elementos móviles (rodamientos, chumaceras, cajas reductoras, etc.).</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endParaRPr lang="es-419" sz="1800" dirty="0">
              <a:effectLst/>
              <a:latin typeface="Arial" panose="020B0604020202020204" pitchFamily="34" charset="0"/>
              <a:ea typeface="Calibri" panose="020F0502020204030204" pitchFamily="34" charset="0"/>
            </a:endParaRPr>
          </a:p>
        </p:txBody>
      </p:sp>
      <p:pic>
        <p:nvPicPr>
          <p:cNvPr id="6" name="Imagen 5">
            <a:extLst>
              <a:ext uri="{FF2B5EF4-FFF2-40B4-BE49-F238E27FC236}">
                <a16:creationId xmlns:a16="http://schemas.microsoft.com/office/drawing/2014/main" id="{E1A35F06-14EF-48ED-9930-A3AF6E7411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2570" y="4193591"/>
            <a:ext cx="5535788" cy="1659218"/>
          </a:xfrm>
          <a:prstGeom prst="rect">
            <a:avLst/>
          </a:prstGeom>
          <a:noFill/>
          <a:ln>
            <a:noFill/>
          </a:ln>
        </p:spPr>
      </p:pic>
      <p:sp>
        <p:nvSpPr>
          <p:cNvPr id="9" name="CuadroTexto 8">
            <a:extLst>
              <a:ext uri="{FF2B5EF4-FFF2-40B4-BE49-F238E27FC236}">
                <a16:creationId xmlns:a16="http://schemas.microsoft.com/office/drawing/2014/main" id="{4D381130-BA43-48D2-96CF-E2622B56554D}"/>
              </a:ext>
            </a:extLst>
          </p:cNvPr>
          <p:cNvSpPr txBox="1"/>
          <p:nvPr/>
        </p:nvSpPr>
        <p:spPr>
          <a:xfrm>
            <a:off x="2702464" y="5628140"/>
            <a:ext cx="6096000" cy="560410"/>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Nota: Extraído de: (</a:t>
            </a:r>
            <a:r>
              <a:rPr lang="es-EC" sz="1800" dirty="0" err="1">
                <a:effectLst/>
                <a:latin typeface="Arial" panose="020B0604020202020204" pitchFamily="34" charset="0"/>
                <a:ea typeface="Times New Roman" panose="02020603050405020304" pitchFamily="18" charset="0"/>
                <a:cs typeface="Calibri" panose="020F0502020204030204" pitchFamily="34" charset="0"/>
              </a:rPr>
              <a:t>The</a:t>
            </a:r>
            <a:r>
              <a:rPr lang="es-EC" sz="1800" dirty="0">
                <a:effectLst/>
                <a:latin typeface="Arial" panose="020B0604020202020204" pitchFamily="34" charset="0"/>
                <a:ea typeface="Times New Roman" panose="02020603050405020304" pitchFamily="18" charset="0"/>
                <a:cs typeface="Calibri" panose="020F0502020204030204" pitchFamily="34" charset="0"/>
              </a:rPr>
              <a:t> </a:t>
            </a:r>
            <a:r>
              <a:rPr lang="es-EC" sz="1800" dirty="0" err="1">
                <a:effectLst/>
                <a:latin typeface="Arial" panose="020B0604020202020204" pitchFamily="34" charset="0"/>
                <a:ea typeface="Times New Roman" panose="02020603050405020304" pitchFamily="18" charset="0"/>
                <a:cs typeface="Calibri" panose="020F0502020204030204" pitchFamily="34" charset="0"/>
              </a:rPr>
              <a:t>MathWorks</a:t>
            </a:r>
            <a:r>
              <a:rPr lang="es-EC" sz="1800" dirty="0">
                <a:effectLst/>
                <a:latin typeface="Arial" panose="020B0604020202020204" pitchFamily="34" charset="0"/>
                <a:ea typeface="Times New Roman" panose="02020603050405020304" pitchFamily="18" charset="0"/>
                <a:cs typeface="Calibri" panose="020F0502020204030204" pitchFamily="34" charset="0"/>
              </a:rPr>
              <a:t> Inc., 2019)</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7465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SISTEMA ERP</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1233479" y="978403"/>
            <a:ext cx="10408992" cy="2222403"/>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ERP También conocido en español como Sistema de Planificación de Recursos Empresariales, es un conjunto de herramientas informáticas integrales conformada por unidades interdependientes denominadas “Módulos”, los mismos que sirven para controlar actividades organizacionales cotidianas, tales como contabilidad, gestión de proyecto, producción, mantenimiento etc.</a:t>
            </a:r>
            <a:endParaRPr lang="es-419" sz="1800" dirty="0">
              <a:effectLst/>
              <a:latin typeface="Arial" panose="020B0604020202020204" pitchFamily="34" charset="0"/>
              <a:ea typeface="Calibri" panose="020F0502020204030204" pitchFamily="34" charset="0"/>
            </a:endParaRPr>
          </a:p>
        </p:txBody>
      </p:sp>
      <p:pic>
        <p:nvPicPr>
          <p:cNvPr id="6" name="Imagen 5" descr="Qué es un sistema ERP y para qué sirve?">
            <a:extLst>
              <a:ext uri="{FF2B5EF4-FFF2-40B4-BE49-F238E27FC236}">
                <a16:creationId xmlns:a16="http://schemas.microsoft.com/office/drawing/2014/main" id="{167F8743-B68A-483B-9938-8BF1418DA2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2551" y="3429000"/>
            <a:ext cx="2936374" cy="2224061"/>
          </a:xfrm>
          <a:prstGeom prst="rect">
            <a:avLst/>
          </a:prstGeom>
          <a:noFill/>
          <a:ln>
            <a:noFill/>
          </a:ln>
        </p:spPr>
      </p:pic>
      <p:sp>
        <p:nvSpPr>
          <p:cNvPr id="9" name="CuadroTexto 8">
            <a:extLst>
              <a:ext uri="{FF2B5EF4-FFF2-40B4-BE49-F238E27FC236}">
                <a16:creationId xmlns:a16="http://schemas.microsoft.com/office/drawing/2014/main" id="{27F5DE17-C450-407C-8E97-0EDF63E1A304}"/>
              </a:ext>
            </a:extLst>
          </p:cNvPr>
          <p:cNvSpPr txBox="1"/>
          <p:nvPr/>
        </p:nvSpPr>
        <p:spPr>
          <a:xfrm>
            <a:off x="1117600" y="5492279"/>
            <a:ext cx="10408992" cy="1114408"/>
          </a:xfrm>
          <a:prstGeom prst="rect">
            <a:avLst/>
          </a:prstGeom>
          <a:noFill/>
        </p:spPr>
        <p:txBody>
          <a:bodyPr wrap="square">
            <a:spAutoFit/>
          </a:bodyPr>
          <a:lstStyle/>
          <a:p>
            <a:pPr marL="279400" indent="-279400">
              <a:lnSpc>
                <a:spcPct val="200000"/>
              </a:lnSpc>
            </a:pPr>
            <a:r>
              <a:rPr lang="es-EC" sz="1800" dirty="0">
                <a:effectLst/>
                <a:latin typeface="Arial" panose="020B0604020202020204" pitchFamily="34" charset="0"/>
                <a:ea typeface="Calibri" panose="020F0502020204030204" pitchFamily="34" charset="0"/>
                <a:cs typeface="Calibri" panose="020F0502020204030204" pitchFamily="34" charset="0"/>
              </a:rPr>
              <a:t>Representación de la integración de un sistema ERP, </a:t>
            </a:r>
            <a:r>
              <a:rPr lang="es-EC" sz="1800" dirty="0">
                <a:effectLst/>
                <a:latin typeface="Arial" panose="020B0604020202020204" pitchFamily="34" charset="0"/>
                <a:ea typeface="Calibri" panose="020F0502020204030204" pitchFamily="34" charset="0"/>
              </a:rPr>
              <a:t>Nota: Extraído de: (CEUPE MAGAZINE, 2021)</a:t>
            </a:r>
            <a:endParaRPr lang="es-419" sz="1800" dirty="0">
              <a:effectLst/>
              <a:latin typeface="Arial" panose="020B0604020202020204" pitchFamily="34" charset="0"/>
              <a:ea typeface="Calibri" panose="020F0502020204030204" pitchFamily="34" charset="0"/>
            </a:endParaRPr>
          </a:p>
          <a:p>
            <a:pPr marL="279400" indent="-279400">
              <a:lnSpc>
                <a:spcPct val="200000"/>
              </a:lnSpc>
            </a:pPr>
            <a:endParaRPr lang="es-419" sz="1800" dirty="0">
              <a:effectLs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569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HISTORIA DE SAP ERP</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639925" y="1042571"/>
            <a:ext cx="10886667" cy="3570208"/>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SAP fue fundada en junio de 1969 por cinco exingenieros de IBM y su nombre proviene del alemán Sistemas, Aplicaciones y Productos en Procesamientos de datos</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El ERP de SAP fue lanzado por primera vez en 1973, bajo el nombre SAP R/1, como uno de los logros más relevantes de R/1 es completar el módulo de contabilidad de activos. Seis años más tarde SAP lanzo al mercado su versión mejorada de SAP R/2 el mismo que operaba en su propio servidor.</a:t>
            </a:r>
          </a:p>
          <a:p>
            <a:pPr indent="457200">
              <a:lnSpc>
                <a:spcPct val="150000"/>
              </a:lnSpc>
              <a:spcAft>
                <a:spcPts val="800"/>
              </a:spcAft>
            </a:pPr>
            <a:r>
              <a:rPr lang="es-EC" dirty="0">
                <a:latin typeface="Arial" panose="020B0604020202020204" pitchFamily="34" charset="0"/>
                <a:ea typeface="Calibri" panose="020F0502020204030204" pitchFamily="34" charset="0"/>
              </a:rPr>
              <a:t>E</a:t>
            </a:r>
            <a:r>
              <a:rPr lang="es-EC" sz="1800" dirty="0">
                <a:effectLst/>
                <a:latin typeface="Arial" panose="020B0604020202020204" pitchFamily="34" charset="0"/>
                <a:ea typeface="Calibri" panose="020F0502020204030204" pitchFamily="34" charset="0"/>
              </a:rPr>
              <a:t>n el periodo de 1985 a 1992 se desarrollo y lanzó la versión más conocida a nivel mundial de SAP, su versión R/3, con esta se pudo establecer el estándar de los softwares de planificación de recursos empresariales (ERP).</a:t>
            </a:r>
            <a:endParaRPr lang="es-419" sz="1800" dirty="0">
              <a:effectLst/>
              <a:latin typeface="Arial" panose="020B0604020202020204" pitchFamily="34" charset="0"/>
              <a:ea typeface="Calibri" panose="020F0502020204030204" pitchFamily="34" charset="0"/>
            </a:endParaRPr>
          </a:p>
        </p:txBody>
      </p:sp>
      <p:graphicFrame>
        <p:nvGraphicFramePr>
          <p:cNvPr id="2" name="Diagrama 1">
            <a:extLst>
              <a:ext uri="{FF2B5EF4-FFF2-40B4-BE49-F238E27FC236}">
                <a16:creationId xmlns:a16="http://schemas.microsoft.com/office/drawing/2014/main" id="{1F0570DB-BEB7-4883-935A-E8DF2125888B}"/>
              </a:ext>
            </a:extLst>
          </p:cNvPr>
          <p:cNvGraphicFramePr/>
          <p:nvPr>
            <p:extLst>
              <p:ext uri="{D42A27DB-BD31-4B8C-83A1-F6EECF244321}">
                <p14:modId xmlns:p14="http://schemas.microsoft.com/office/powerpoint/2010/main" val="3027267815"/>
              </p:ext>
            </p:extLst>
          </p:nvPr>
        </p:nvGraphicFramePr>
        <p:xfrm>
          <a:off x="2640450" y="3287792"/>
          <a:ext cx="7572988" cy="3570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8187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HISTORIA DE SAP ERP</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639925" y="1106739"/>
            <a:ext cx="10886667" cy="3985706"/>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A comienzos de 2004, SAP comienza a trabajar con Microsoft, el mayor fabricante de software del mundo, para trasladar SAP R/3 al sistema operativo Windows y un mes después se lanza su versión para Windows y la primera versión de SAP </a:t>
            </a:r>
            <a:r>
              <a:rPr lang="es-EC" sz="1800" dirty="0" err="1">
                <a:effectLst/>
                <a:latin typeface="Arial" panose="020B0604020202020204" pitchFamily="34" charset="0"/>
                <a:ea typeface="Calibri" panose="020F0502020204030204" pitchFamily="34" charset="0"/>
              </a:rPr>
              <a:t>NetWeaver</a:t>
            </a:r>
            <a:r>
              <a:rPr lang="es-EC" sz="1800" dirty="0">
                <a:effectLst/>
                <a:latin typeface="Arial" panose="020B0604020202020204" pitchFamily="34" charset="0"/>
                <a:ea typeface="Calibri" panose="020F0502020204030204" pitchFamily="34" charset="0"/>
              </a:rPr>
              <a:t>  una plataforma de tecnología integrada para todas las aplicaciones SAP.</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el año 2011 SAP presenta HANA una base de datos </a:t>
            </a:r>
            <a:r>
              <a:rPr lang="es-EC" sz="1800" dirty="0" err="1">
                <a:effectLst/>
                <a:latin typeface="Arial" panose="020B0604020202020204" pitchFamily="34" charset="0"/>
                <a:ea typeface="Calibri" panose="020F0502020204030204" pitchFamily="34" charset="0"/>
              </a:rPr>
              <a:t>in-memory</a:t>
            </a:r>
            <a:r>
              <a:rPr lang="es-EC" sz="1800" dirty="0">
                <a:effectLst/>
                <a:latin typeface="Arial" panose="020B0604020202020204" pitchFamily="34" charset="0"/>
                <a:ea typeface="Calibri" panose="020F0502020204030204" pitchFamily="34" charset="0"/>
              </a:rPr>
              <a:t> que permite analizar datos en segundos, lo cual agiliza enormemente los procesos, esta versión es ideal para trabajar en un entorno de Internet de las cosas (</a:t>
            </a:r>
            <a:r>
              <a:rPr lang="es-EC" sz="1800" dirty="0" err="1">
                <a:effectLst/>
                <a:latin typeface="Arial" panose="020B0604020202020204" pitchFamily="34" charset="0"/>
                <a:ea typeface="Calibri" panose="020F0502020204030204" pitchFamily="34" charset="0"/>
              </a:rPr>
              <a:t>IoT</a:t>
            </a:r>
            <a:r>
              <a:rPr lang="es-EC" sz="1800" dirty="0">
                <a:effectLst/>
                <a:latin typeface="Arial" panose="020B0604020202020204" pitchFamily="34" charset="0"/>
                <a:ea typeface="Calibri" panose="020F0502020204030204" pitchFamily="34" charset="0"/>
              </a:rPr>
              <a:t>), por la rapidez en obtener la información. </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En el año de 2015 se presenta SAP S/4 HANA, un sistema de planificación de recursos empresariales (ERP) preparado para el futuro con tecnologías inteligentes incorporadas. (SAP, 2021)</a:t>
            </a:r>
            <a:endParaRPr lang="es-419" sz="1800" dirty="0">
              <a:effectLst/>
              <a:latin typeface="Arial" panose="020B0604020202020204" pitchFamily="34" charset="0"/>
              <a:ea typeface="Calibri" panose="020F0502020204030204" pitchFamily="34" charset="0"/>
            </a:endParaRPr>
          </a:p>
        </p:txBody>
      </p:sp>
      <p:graphicFrame>
        <p:nvGraphicFramePr>
          <p:cNvPr id="6" name="Diagrama 5">
            <a:extLst>
              <a:ext uri="{FF2B5EF4-FFF2-40B4-BE49-F238E27FC236}">
                <a16:creationId xmlns:a16="http://schemas.microsoft.com/office/drawing/2014/main" id="{D4F03744-98AD-491A-8CFC-4630E42A5522}"/>
              </a:ext>
            </a:extLst>
          </p:cNvPr>
          <p:cNvGraphicFramePr/>
          <p:nvPr>
            <p:extLst>
              <p:ext uri="{D42A27DB-BD31-4B8C-83A1-F6EECF244321}">
                <p14:modId xmlns:p14="http://schemas.microsoft.com/office/powerpoint/2010/main" val="2119154129"/>
              </p:ext>
            </p:extLst>
          </p:nvPr>
        </p:nvGraphicFramePr>
        <p:xfrm>
          <a:off x="2309506" y="3915231"/>
          <a:ext cx="7572988" cy="3570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1267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Resultado de imagen para carrera de ingenieria mecanica espe">
            <a:extLst>
              <a:ext uri="{FF2B5EF4-FFF2-40B4-BE49-F238E27FC236}">
                <a16:creationId xmlns:a16="http://schemas.microsoft.com/office/drawing/2014/main"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sp>
        <p:nvSpPr>
          <p:cNvPr id="10" name="Marcador de contenido 2">
            <a:extLst>
              <a:ext uri="{FF2B5EF4-FFF2-40B4-BE49-F238E27FC236}">
                <a16:creationId xmlns:a16="http://schemas.microsoft.com/office/drawing/2014/main" id="{F309DF89-9343-4C8F-ABDD-2C82FB2ADDAE}"/>
              </a:ext>
            </a:extLst>
          </p:cNvPr>
          <p:cNvSpPr txBox="1">
            <a:spLocks/>
          </p:cNvSpPr>
          <p:nvPr/>
        </p:nvSpPr>
        <p:spPr>
          <a:xfrm>
            <a:off x="1463725" y="1143435"/>
            <a:ext cx="4467055" cy="40750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sz="11200" b="1" dirty="0"/>
              <a:t>GENERALIDADES</a:t>
            </a:r>
          </a:p>
          <a:p>
            <a:pPr marL="514350" indent="-514350">
              <a:buFont typeface="Arial" panose="020B0604020202020204" pitchFamily="34" charset="0"/>
              <a:buAutoNum type="arabicPeriod" startAt="2"/>
            </a:pPr>
            <a:endParaRPr lang="es-EC" sz="11200" b="1" dirty="0"/>
          </a:p>
        </p:txBody>
      </p:sp>
      <p:sp>
        <p:nvSpPr>
          <p:cNvPr id="11" name="Rectángulo 10">
            <a:extLst>
              <a:ext uri="{FF2B5EF4-FFF2-40B4-BE49-F238E27FC236}">
                <a16:creationId xmlns:a16="http://schemas.microsoft.com/office/drawing/2014/main" id="{A7FE272F-57F2-4ED4-A278-09FA91C93340}"/>
              </a:ext>
            </a:extLst>
          </p:cNvPr>
          <p:cNvSpPr/>
          <p:nvPr/>
        </p:nvSpPr>
        <p:spPr>
          <a:xfrm>
            <a:off x="1463726" y="1550939"/>
            <a:ext cx="6477116"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MARCO DE REFERENCIA</a:t>
            </a:r>
          </a:p>
        </p:txBody>
      </p:sp>
      <p:sp>
        <p:nvSpPr>
          <p:cNvPr id="12" name="Rectángulo 11">
            <a:extLst>
              <a:ext uri="{FF2B5EF4-FFF2-40B4-BE49-F238E27FC236}">
                <a16:creationId xmlns:a16="http://schemas.microsoft.com/office/drawing/2014/main" id="{D7B232B6-2A56-49B4-BFBB-CCA4D0C30203}"/>
              </a:ext>
            </a:extLst>
          </p:cNvPr>
          <p:cNvSpPr/>
          <p:nvPr/>
        </p:nvSpPr>
        <p:spPr>
          <a:xfrm>
            <a:off x="1463725" y="2112456"/>
            <a:ext cx="9958254" cy="954107"/>
          </a:xfrm>
          <a:prstGeom prst="rect">
            <a:avLst/>
          </a:prstGeom>
        </p:spPr>
        <p:txBody>
          <a:bodyPr wrap="square">
            <a:spAutoFit/>
          </a:bodyPr>
          <a:lstStyle/>
          <a:p>
            <a:pPr marL="514350" indent="-514350">
              <a:buAutoNum type="arabicPeriod" startAt="3"/>
            </a:pPr>
            <a:r>
              <a:rPr lang="es-EC" sz="2800" b="1" dirty="0"/>
              <a:t>CARACTERIZACIÓN DE LA EMPRESA Y SUS LÍNEAS DE PRODUCCIÓN</a:t>
            </a:r>
          </a:p>
        </p:txBody>
      </p:sp>
      <p:sp>
        <p:nvSpPr>
          <p:cNvPr id="13" name="Rectángulo 12">
            <a:extLst>
              <a:ext uri="{FF2B5EF4-FFF2-40B4-BE49-F238E27FC236}">
                <a16:creationId xmlns:a16="http://schemas.microsoft.com/office/drawing/2014/main" id="{108FD921-3D50-4257-B5F2-A585792C2C15}"/>
              </a:ext>
            </a:extLst>
          </p:cNvPr>
          <p:cNvSpPr/>
          <p:nvPr/>
        </p:nvSpPr>
        <p:spPr>
          <a:xfrm>
            <a:off x="1463725" y="3181658"/>
            <a:ext cx="9783394"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LEVANTAMIENTO Y PROCESAMIENTO DE DATOS</a:t>
            </a:r>
          </a:p>
        </p:txBody>
      </p:sp>
      <p:sp>
        <p:nvSpPr>
          <p:cNvPr id="15" name="Rectángulo 14">
            <a:extLst>
              <a:ext uri="{FF2B5EF4-FFF2-40B4-BE49-F238E27FC236}">
                <a16:creationId xmlns:a16="http://schemas.microsoft.com/office/drawing/2014/main" id="{871A0157-A356-4D68-95D6-AECB9CE1E3F5}"/>
              </a:ext>
            </a:extLst>
          </p:cNvPr>
          <p:cNvSpPr/>
          <p:nvPr/>
        </p:nvSpPr>
        <p:spPr>
          <a:xfrm>
            <a:off x="1463725" y="3819973"/>
            <a:ext cx="9169760" cy="523220"/>
          </a:xfrm>
          <a:prstGeom prst="rect">
            <a:avLst/>
          </a:prstGeom>
        </p:spPr>
        <p:txBody>
          <a:bodyPr wrap="square">
            <a:spAutoFit/>
          </a:bodyPr>
          <a:lstStyle/>
          <a:p>
            <a:r>
              <a:rPr lang="es-EC" sz="2800" b="1" dirty="0"/>
              <a:t>5.  RESULTADOS</a:t>
            </a:r>
          </a:p>
        </p:txBody>
      </p:sp>
      <p:sp>
        <p:nvSpPr>
          <p:cNvPr id="19" name="Rectángulo 18">
            <a:extLst>
              <a:ext uri="{FF2B5EF4-FFF2-40B4-BE49-F238E27FC236}">
                <a16:creationId xmlns:a16="http://schemas.microsoft.com/office/drawing/2014/main" id="{EDB7336E-F349-4EB2-8185-8E6A020F76B8}"/>
              </a:ext>
            </a:extLst>
          </p:cNvPr>
          <p:cNvSpPr/>
          <p:nvPr/>
        </p:nvSpPr>
        <p:spPr>
          <a:xfrm>
            <a:off x="1463725" y="4458288"/>
            <a:ext cx="9594122" cy="523220"/>
          </a:xfrm>
          <a:prstGeom prst="rect">
            <a:avLst/>
          </a:prstGeom>
        </p:spPr>
        <p:txBody>
          <a:bodyPr wrap="square">
            <a:spAutoFit/>
          </a:bodyPr>
          <a:lstStyle/>
          <a:p>
            <a:r>
              <a:rPr lang="es-EC" sz="2800" b="1" dirty="0"/>
              <a:t>6.  CONCLUSIONES Y RECOMENDACIONES</a:t>
            </a:r>
            <a:endParaRPr lang="es-EC" sz="2800" dirty="0"/>
          </a:p>
        </p:txBody>
      </p:sp>
    </p:spTree>
    <p:extLst>
      <p:ext uri="{BB962C8B-B14F-4D97-AF65-F5344CB8AC3E}">
        <p14:creationId xmlns:p14="http://schemas.microsoft.com/office/powerpoint/2010/main" val="376157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DESCRIPCIÓN DE SAP ERP</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8710863" y="4649237"/>
            <a:ext cx="3216688" cy="1287532"/>
          </a:xfrm>
          <a:prstGeom prst="rect">
            <a:avLst/>
          </a:prstGeom>
          <a:noFill/>
        </p:spPr>
        <p:txBody>
          <a:bodyPr wrap="square">
            <a:spAutoFit/>
          </a:bodyPr>
          <a:lstStyle/>
          <a:p>
            <a:pPr indent="457200" algn="just">
              <a:lnSpc>
                <a:spcPct val="150000"/>
              </a:lnSpc>
              <a:spcAft>
                <a:spcPts val="800"/>
              </a:spcAft>
            </a:pPr>
            <a:r>
              <a:rPr lang="es-419" sz="1800" dirty="0">
                <a:effectLst/>
                <a:latin typeface="Arial" panose="020B0604020202020204" pitchFamily="34" charset="0"/>
                <a:ea typeface="Calibri" panose="020F0502020204030204" pitchFamily="34" charset="0"/>
              </a:rPr>
              <a:t>Representación de integración de SAP con otras aplicaciones.</a:t>
            </a:r>
          </a:p>
        </p:txBody>
      </p:sp>
      <p:pic>
        <p:nvPicPr>
          <p:cNvPr id="11" name="Imagen 10" descr="10501664_753576904702466_4440479660504818511_n">
            <a:extLst>
              <a:ext uri="{FF2B5EF4-FFF2-40B4-BE49-F238E27FC236}">
                <a16:creationId xmlns:a16="http://schemas.microsoft.com/office/drawing/2014/main" id="{B111B929-4B28-440C-9C01-F67B56F612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25118" y="1561157"/>
            <a:ext cx="3408398" cy="2770211"/>
          </a:xfrm>
          <a:prstGeom prst="rect">
            <a:avLst/>
          </a:prstGeom>
          <a:noFill/>
          <a:ln>
            <a:noFill/>
          </a:ln>
        </p:spPr>
      </p:pic>
      <p:pic>
        <p:nvPicPr>
          <p:cNvPr id="12" name="Imagen 11">
            <a:extLst>
              <a:ext uri="{FF2B5EF4-FFF2-40B4-BE49-F238E27FC236}">
                <a16:creationId xmlns:a16="http://schemas.microsoft.com/office/drawing/2014/main" id="{E4EE2280-16C1-4456-9E35-A7F87FB99AD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230" y="1509021"/>
            <a:ext cx="3299016" cy="1919980"/>
          </a:xfrm>
          <a:prstGeom prst="rect">
            <a:avLst/>
          </a:prstGeom>
          <a:noFill/>
        </p:spPr>
      </p:pic>
      <p:pic>
        <p:nvPicPr>
          <p:cNvPr id="13" name="Imagen 12">
            <a:extLst>
              <a:ext uri="{FF2B5EF4-FFF2-40B4-BE49-F238E27FC236}">
                <a16:creationId xmlns:a16="http://schemas.microsoft.com/office/drawing/2014/main" id="{494F82FC-4281-44D0-BC1B-6A988482CA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6796" y="1509019"/>
            <a:ext cx="4079955" cy="1919979"/>
          </a:xfrm>
          <a:prstGeom prst="rect">
            <a:avLst/>
          </a:prstGeom>
        </p:spPr>
      </p:pic>
      <p:pic>
        <p:nvPicPr>
          <p:cNvPr id="14" name="Imagen 13">
            <a:extLst>
              <a:ext uri="{FF2B5EF4-FFF2-40B4-BE49-F238E27FC236}">
                <a16:creationId xmlns:a16="http://schemas.microsoft.com/office/drawing/2014/main" id="{7BE7D4C7-8E23-4C04-825E-2AAD2521A0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8788" y="4041205"/>
            <a:ext cx="1485900" cy="781685"/>
          </a:xfrm>
          <a:prstGeom prst="rect">
            <a:avLst/>
          </a:prstGeom>
        </p:spPr>
      </p:pic>
      <p:pic>
        <p:nvPicPr>
          <p:cNvPr id="15" name="Imagen 14">
            <a:extLst>
              <a:ext uri="{FF2B5EF4-FFF2-40B4-BE49-F238E27FC236}">
                <a16:creationId xmlns:a16="http://schemas.microsoft.com/office/drawing/2014/main" id="{3762ADE0-8322-46EB-BA1A-7BFF7F1CAC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2912" y="5232020"/>
            <a:ext cx="1676400" cy="444500"/>
          </a:xfrm>
          <a:prstGeom prst="rect">
            <a:avLst/>
          </a:prstGeom>
        </p:spPr>
      </p:pic>
      <p:sp>
        <p:nvSpPr>
          <p:cNvPr id="16" name="CuadroTexto 15">
            <a:extLst>
              <a:ext uri="{FF2B5EF4-FFF2-40B4-BE49-F238E27FC236}">
                <a16:creationId xmlns:a16="http://schemas.microsoft.com/office/drawing/2014/main" id="{55756B05-6A23-4184-9054-A4A056F2E170}"/>
              </a:ext>
            </a:extLst>
          </p:cNvPr>
          <p:cNvSpPr txBox="1"/>
          <p:nvPr/>
        </p:nvSpPr>
        <p:spPr>
          <a:xfrm>
            <a:off x="-280907" y="5408959"/>
            <a:ext cx="5513138" cy="456535"/>
          </a:xfrm>
          <a:prstGeom prst="rect">
            <a:avLst/>
          </a:prstGeom>
          <a:noFill/>
        </p:spPr>
        <p:txBody>
          <a:bodyPr wrap="square">
            <a:spAutoFit/>
          </a:bodyPr>
          <a:lstStyle/>
          <a:p>
            <a:pPr indent="457200">
              <a:lnSpc>
                <a:spcPct val="150000"/>
              </a:lnSpc>
              <a:spcAft>
                <a:spcPts val="800"/>
              </a:spcAft>
            </a:pPr>
            <a:r>
              <a:rPr lang="es-419" sz="1800" dirty="0">
                <a:effectLst/>
                <a:latin typeface="Arial" panose="020B0604020202020204" pitchFamily="34" charset="0"/>
                <a:ea typeface="Calibri" panose="020F0502020204030204" pitchFamily="34" charset="0"/>
              </a:rPr>
              <a:t>Presentación de SAP para computador</a:t>
            </a:r>
          </a:p>
        </p:txBody>
      </p:sp>
      <p:sp>
        <p:nvSpPr>
          <p:cNvPr id="17" name="CuadroTexto 16">
            <a:extLst>
              <a:ext uri="{FF2B5EF4-FFF2-40B4-BE49-F238E27FC236}">
                <a16:creationId xmlns:a16="http://schemas.microsoft.com/office/drawing/2014/main" id="{F68AC7C8-6ED6-401F-8D13-3BF904A6DED5}"/>
              </a:ext>
            </a:extLst>
          </p:cNvPr>
          <p:cNvSpPr txBox="1"/>
          <p:nvPr/>
        </p:nvSpPr>
        <p:spPr>
          <a:xfrm>
            <a:off x="4488522" y="5685064"/>
            <a:ext cx="3876844" cy="456535"/>
          </a:xfrm>
          <a:prstGeom prst="rect">
            <a:avLst/>
          </a:prstGeom>
          <a:noFill/>
        </p:spPr>
        <p:txBody>
          <a:bodyPr wrap="square">
            <a:spAutoFit/>
          </a:bodyPr>
          <a:lstStyle/>
          <a:p>
            <a:pPr indent="457200">
              <a:lnSpc>
                <a:spcPct val="150000"/>
              </a:lnSpc>
              <a:spcAft>
                <a:spcPts val="800"/>
              </a:spcAft>
            </a:pPr>
            <a:r>
              <a:rPr lang="es-419" sz="1800" dirty="0">
                <a:effectLst/>
                <a:latin typeface="Arial" panose="020B0604020202020204" pitchFamily="34" charset="0"/>
                <a:ea typeface="Calibri" panose="020F0502020204030204" pitchFamily="34" charset="0"/>
              </a:rPr>
              <a:t>Presentación de SAP Fiori</a:t>
            </a:r>
          </a:p>
        </p:txBody>
      </p:sp>
      <p:pic>
        <p:nvPicPr>
          <p:cNvPr id="18" name="Picture 6">
            <a:extLst>
              <a:ext uri="{FF2B5EF4-FFF2-40B4-BE49-F238E27FC236}">
                <a16:creationId xmlns:a16="http://schemas.microsoft.com/office/drawing/2014/main" id="{3339EF9B-9E95-4C6B-81BA-68FA882E8626}"/>
              </a:ext>
            </a:extLst>
          </p:cNvPr>
          <p:cNvPicPr>
            <a:picLocks noChangeAspect="1"/>
          </p:cNvPicPr>
          <p:nvPr/>
        </p:nvPicPr>
        <p:blipFill>
          <a:blip r:embed="rId10"/>
          <a:stretch>
            <a:fillRect/>
          </a:stretch>
        </p:blipFill>
        <p:spPr>
          <a:xfrm>
            <a:off x="4453582" y="3292919"/>
            <a:ext cx="3653050" cy="1826525"/>
          </a:xfrm>
          <a:prstGeom prst="rect">
            <a:avLst/>
          </a:prstGeom>
        </p:spPr>
      </p:pic>
    </p:spTree>
    <p:extLst>
      <p:ext uri="{BB962C8B-B14F-4D97-AF65-F5344CB8AC3E}">
        <p14:creationId xmlns:p14="http://schemas.microsoft.com/office/powerpoint/2010/main" val="348095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MÓDULOS DE SAP ERP</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342229" y="1396005"/>
            <a:ext cx="11625181" cy="2118529"/>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Los módulos son las áreas funcionales del software que mediante configuración interna están interrelacionadas debido a que en sus transacciones de gestión una depende de otra, como por ejemplo el módulo de mantenimiento con el módulo de calidad; cuando se ha terminado de realizar una actividad de mantenimiento se necesita al personal de calidad que autorice la liberación del equipo, para que su funcionamiento en el proceso productivo cumpla con las características de calidad del producto terminado.</a:t>
            </a:r>
            <a:endParaRPr lang="es-419" sz="1800" dirty="0">
              <a:effectLst/>
              <a:latin typeface="Arial" panose="020B0604020202020204" pitchFamily="34" charset="0"/>
              <a:ea typeface="Calibri" panose="020F0502020204030204" pitchFamily="34" charset="0"/>
            </a:endParaRPr>
          </a:p>
        </p:txBody>
      </p:sp>
      <p:pic>
        <p:nvPicPr>
          <p:cNvPr id="19" name="Imagen 18">
            <a:extLst>
              <a:ext uri="{FF2B5EF4-FFF2-40B4-BE49-F238E27FC236}">
                <a16:creationId xmlns:a16="http://schemas.microsoft.com/office/drawing/2014/main" id="{F34845FF-DBD0-454A-B30E-7CA749EE86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7245" y="3734653"/>
            <a:ext cx="3615147" cy="2401578"/>
          </a:xfrm>
          <a:prstGeom prst="rect">
            <a:avLst/>
          </a:prstGeom>
        </p:spPr>
      </p:pic>
    </p:spTree>
    <p:extLst>
      <p:ext uri="{BB962C8B-B14F-4D97-AF65-F5344CB8AC3E}">
        <p14:creationId xmlns:p14="http://schemas.microsoft.com/office/powerpoint/2010/main" val="305187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MÓDULOS DE SAP ERP</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342229" y="1396005"/>
            <a:ext cx="11625181" cy="2118529"/>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Existen dos pilares importantes principales de asociación de los módulos de SAP, se tiene los módulos de planificación y consolidación de negocios, estos tienen como finalidad realizar las negociaciones para el corporativo y manejar el control de gastos de operación, entre otras y los módulos de planificación empresarial integrada para la cadena de suministro, se refieren a la gestión en los procesos de transformación de materia prima a producto terminado.</a:t>
            </a:r>
            <a:endParaRPr lang="es-419" sz="1800" dirty="0">
              <a:effectLst/>
              <a:latin typeface="Arial" panose="020B0604020202020204" pitchFamily="34" charset="0"/>
              <a:ea typeface="Calibri" panose="020F0502020204030204" pitchFamily="34" charset="0"/>
            </a:endParaRPr>
          </a:p>
        </p:txBody>
      </p:sp>
      <p:pic>
        <p:nvPicPr>
          <p:cNvPr id="10" name="Imagen 9">
            <a:extLst>
              <a:ext uri="{FF2B5EF4-FFF2-40B4-BE49-F238E27FC236}">
                <a16:creationId xmlns:a16="http://schemas.microsoft.com/office/drawing/2014/main" id="{D21FE9E2-8FCB-4925-870F-891F679380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8229" y="3192103"/>
            <a:ext cx="7655295" cy="3164248"/>
          </a:xfrm>
          <a:prstGeom prst="rect">
            <a:avLst/>
          </a:prstGeom>
          <a:noFill/>
        </p:spPr>
      </p:pic>
    </p:spTree>
    <p:extLst>
      <p:ext uri="{BB962C8B-B14F-4D97-AF65-F5344CB8AC3E}">
        <p14:creationId xmlns:p14="http://schemas.microsoft.com/office/powerpoint/2010/main" val="177538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MÓDULO MANTENIMIENTO DE PLANTA “PM”</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342229" y="1396005"/>
            <a:ext cx="11625181" cy="1703030"/>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El módulo de SAP, PM Mantenimiento de planta, proporciona a una organización una herramienta para gestionar todas las actividades de mantenimiento, consta con actividades clave que incluyen inspección, notificaciones, mantenimiento correctivo y preventivo, reparaciones y otras medidas para mantener un sistema técnico eficaz.</a:t>
            </a:r>
            <a:endParaRPr lang="es-419" sz="1800" dirty="0">
              <a:effectLst/>
              <a:latin typeface="Arial" panose="020B0604020202020204" pitchFamily="34" charset="0"/>
              <a:ea typeface="Calibri" panose="020F0502020204030204" pitchFamily="34" charset="0"/>
            </a:endParaRPr>
          </a:p>
        </p:txBody>
      </p:sp>
      <p:graphicFrame>
        <p:nvGraphicFramePr>
          <p:cNvPr id="11" name="Diagrama 10">
            <a:extLst>
              <a:ext uri="{FF2B5EF4-FFF2-40B4-BE49-F238E27FC236}">
                <a16:creationId xmlns:a16="http://schemas.microsoft.com/office/drawing/2014/main" id="{F1712386-086B-41E3-9665-CDFF9AAC2E81}"/>
              </a:ext>
            </a:extLst>
          </p:cNvPr>
          <p:cNvGraphicFramePr/>
          <p:nvPr>
            <p:extLst>
              <p:ext uri="{D42A27DB-BD31-4B8C-83A1-F6EECF244321}">
                <p14:modId xmlns:p14="http://schemas.microsoft.com/office/powerpoint/2010/main" val="2389180284"/>
              </p:ext>
            </p:extLst>
          </p:nvPr>
        </p:nvGraphicFramePr>
        <p:xfrm>
          <a:off x="3454799" y="2813313"/>
          <a:ext cx="5400040" cy="31502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423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705449" y="6336633"/>
            <a:ext cx="8149390" cy="387322"/>
          </a:xfrm>
        </p:spPr>
        <p:txBody>
          <a:bodyPr/>
          <a:lstStyle/>
          <a:p>
            <a:pPr defTabSz="914400" fontAlgn="base">
              <a:spcBef>
                <a:spcPct val="0"/>
              </a:spcBef>
              <a:spcAft>
                <a:spcPct val="0"/>
              </a:spcAft>
              <a:defRPr/>
            </a:pPr>
            <a:r>
              <a:rPr lang="en-US" dirty="0">
                <a:solidFill>
                  <a:srgbClr val="000000"/>
                </a:solidFill>
              </a:rPr>
              <a:t>3. CARACTERIZACIÓN DE LA EMPRESA Y SUS LÍNEAS DE PRODUCCIÓN</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RESEÑA HISTÓRICA DE FÁBRICA DE ENVASES S.A. FADESA</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342230" y="1088868"/>
            <a:ext cx="11625181" cy="4401205"/>
          </a:xfrm>
          <a:prstGeom prst="rect">
            <a:avLst/>
          </a:prstGeom>
          <a:noFill/>
        </p:spPr>
        <p:txBody>
          <a:bodyPr wrap="square">
            <a:spAutoFit/>
          </a:bodyPr>
          <a:lstStyle/>
          <a:p>
            <a:pPr indent="457200">
              <a:lnSpc>
                <a:spcPct val="150000"/>
              </a:lnSpc>
              <a:spcAft>
                <a:spcPts val="800"/>
              </a:spcAft>
            </a:pPr>
            <a:r>
              <a:rPr lang="es-419" sz="1800" dirty="0">
                <a:effectLst/>
                <a:latin typeface="Arial" panose="020B0604020202020204" pitchFamily="34" charset="0"/>
                <a:ea typeface="Calibri" panose="020F0502020204030204" pitchFamily="34" charset="0"/>
              </a:rPr>
              <a:t>En el año de 1956 la empresa inicia con sus operaciones en el Ecuador con la razón social de IMSA S.A. (Industrias mercantiles S.A.).</a:t>
            </a:r>
          </a:p>
          <a:p>
            <a:pPr indent="457200">
              <a:lnSpc>
                <a:spcPct val="150000"/>
              </a:lnSpc>
              <a:spcAft>
                <a:spcPts val="800"/>
              </a:spcAft>
            </a:pPr>
            <a:r>
              <a:rPr lang="es-419" sz="1800" dirty="0">
                <a:effectLst/>
                <a:latin typeface="Arial" panose="020B0604020202020204" pitchFamily="34" charset="0"/>
                <a:ea typeface="Calibri" panose="020F0502020204030204" pitchFamily="34" charset="0"/>
              </a:rPr>
              <a:t>Años más tarde en 1964, la empresa pasa a ser parte del corporativo del Grupo Villaseca y cambia de nombre a Fábrica de Envases S.A. FADESA, empresa que radica sus operaciones en la fabricación de envases metálicos para alimentos enlatados como: atún, sardina, conversas, etc., y envases de uso general como: lubricantes, químicos, fertilizantes y pinturas, además de producir envases de tubos colapsibles para la industria farmacéutica.</a:t>
            </a:r>
          </a:p>
          <a:p>
            <a:pPr indent="457200">
              <a:lnSpc>
                <a:spcPct val="150000"/>
              </a:lnSpc>
              <a:spcAft>
                <a:spcPts val="800"/>
              </a:spcAft>
            </a:pPr>
            <a:r>
              <a:rPr lang="es-419" sz="1800" dirty="0">
                <a:effectLst/>
                <a:latin typeface="Arial" panose="020B0604020202020204" pitchFamily="34" charset="0"/>
                <a:ea typeface="Calibri" panose="020F0502020204030204" pitchFamily="34" charset="0"/>
              </a:rPr>
              <a:t>En la actualidad FADESA, consta con tres sucursales a nivel nacional, dos encargadas de la producción de envases metálicos, estas son: la sede matriz ubicada en Guayaquil y su sede ubicada en Quito. Además, tiene una sucursal de producción de envases plásticos ubicada en la Ciudad de Guayaquil</a:t>
            </a:r>
          </a:p>
        </p:txBody>
      </p:sp>
      <p:pic>
        <p:nvPicPr>
          <p:cNvPr id="2" name="Imagen 1">
            <a:extLst>
              <a:ext uri="{FF2B5EF4-FFF2-40B4-BE49-F238E27FC236}">
                <a16:creationId xmlns:a16="http://schemas.microsoft.com/office/drawing/2014/main" id="{92500D8F-863B-4C67-8D73-DC725158E32A}"/>
              </a:ext>
            </a:extLst>
          </p:cNvPr>
          <p:cNvPicPr>
            <a:picLocks noChangeAspect="1"/>
          </p:cNvPicPr>
          <p:nvPr/>
        </p:nvPicPr>
        <p:blipFill rotWithShape="1">
          <a:blip r:embed="rId5"/>
          <a:srcRect t="36695" b="37031"/>
          <a:stretch/>
        </p:blipFill>
        <p:spPr>
          <a:xfrm>
            <a:off x="4780144" y="5490073"/>
            <a:ext cx="2381250" cy="625644"/>
          </a:xfrm>
          <a:prstGeom prst="rect">
            <a:avLst/>
          </a:prstGeom>
        </p:spPr>
      </p:pic>
    </p:spTree>
    <p:extLst>
      <p:ext uri="{BB962C8B-B14F-4D97-AF65-F5344CB8AC3E}">
        <p14:creationId xmlns:p14="http://schemas.microsoft.com/office/powerpoint/2010/main" val="585752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705449" y="6336633"/>
            <a:ext cx="8149390" cy="387322"/>
          </a:xfrm>
        </p:spPr>
        <p:txBody>
          <a:bodyPr/>
          <a:lstStyle/>
          <a:p>
            <a:pPr defTabSz="914400" fontAlgn="base">
              <a:spcBef>
                <a:spcPct val="0"/>
              </a:spcBef>
              <a:spcAft>
                <a:spcPct val="0"/>
              </a:spcAft>
              <a:defRPr/>
            </a:pPr>
            <a:r>
              <a:rPr lang="en-US" dirty="0">
                <a:solidFill>
                  <a:srgbClr val="000000"/>
                </a:solidFill>
              </a:rPr>
              <a:t>3. CARACTERIZACIÓN DE LA EMPRESA Y SUS LÍNEAS DE PRODUCCIÓN</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ESTRUCTURA ORGANIZACIONAL</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6705600" y="1088868"/>
            <a:ext cx="5390147" cy="5027017"/>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Como personal operativo se tiene un total de 25 personas que son operadores de las máquinas en las líneas de producción, un total de 10 personas encargadas del área administrativa, es importante destacar, que hay personal administrativo que también realiza actividades operativas siendo el caso del ayudante de bodega y del personal del área de mantenimiento, además se tiene dos personas parte del personal  indirecto que realizan sus funciones como servicios externos a través de proveedores estos son: un mensajero y un médico ocupacional. </a:t>
            </a:r>
            <a:endParaRPr lang="es-419" sz="1800" dirty="0">
              <a:effectLst/>
              <a:latin typeface="Arial" panose="020B0604020202020204" pitchFamily="34" charset="0"/>
              <a:ea typeface="Calibri" panose="020F0502020204030204" pitchFamily="34" charset="0"/>
            </a:endParaRPr>
          </a:p>
        </p:txBody>
      </p:sp>
      <p:pic>
        <p:nvPicPr>
          <p:cNvPr id="3" name="Imagen 2">
            <a:extLst>
              <a:ext uri="{FF2B5EF4-FFF2-40B4-BE49-F238E27FC236}">
                <a16:creationId xmlns:a16="http://schemas.microsoft.com/office/drawing/2014/main" id="{3F0EE298-FE13-4FBC-B2CD-02E727A364C9}"/>
              </a:ext>
            </a:extLst>
          </p:cNvPr>
          <p:cNvPicPr>
            <a:picLocks noChangeAspect="1"/>
          </p:cNvPicPr>
          <p:nvPr/>
        </p:nvPicPr>
        <p:blipFill>
          <a:blip r:embed="rId5"/>
          <a:stretch>
            <a:fillRect/>
          </a:stretch>
        </p:blipFill>
        <p:spPr>
          <a:xfrm>
            <a:off x="1327295" y="1247541"/>
            <a:ext cx="6790009" cy="5222528"/>
          </a:xfrm>
          <a:prstGeom prst="rect">
            <a:avLst/>
          </a:prstGeom>
        </p:spPr>
      </p:pic>
    </p:spTree>
    <p:extLst>
      <p:ext uri="{BB962C8B-B14F-4D97-AF65-F5344CB8AC3E}">
        <p14:creationId xmlns:p14="http://schemas.microsoft.com/office/powerpoint/2010/main" val="79575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705449" y="6336633"/>
            <a:ext cx="8149390" cy="387322"/>
          </a:xfrm>
        </p:spPr>
        <p:txBody>
          <a:bodyPr/>
          <a:lstStyle/>
          <a:p>
            <a:pPr defTabSz="914400" fontAlgn="base">
              <a:spcBef>
                <a:spcPct val="0"/>
              </a:spcBef>
              <a:spcAft>
                <a:spcPct val="0"/>
              </a:spcAft>
              <a:defRPr/>
            </a:pPr>
            <a:r>
              <a:rPr lang="en-US" dirty="0">
                <a:solidFill>
                  <a:srgbClr val="000000"/>
                </a:solidFill>
              </a:rPr>
              <a:t>3. CARACTERIZACIÓN DE LA EMPRESA Y SUS LÍNEAS DE PRODUCCIÓN</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LÍNEAS DE PRODUCCIÓN, PROCESOS Y PRODUCTOS.</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342230" y="1088868"/>
            <a:ext cx="11625181" cy="3052118"/>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En la planta ubicada al sur de la ciudad capital se tiene cuatro líneas de producción agrupadas en pares: Línea General, en la cual se transforma acero laminado en envases de uso general (Envases de pintura y masillas para la construcción) y Aluminio, en la cual se elabora en envases o tubos colapsibles a partir de pastillas de aluminio.</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En Línea General se tiene dos sublíneas de producción para elaborar envases de galón y litro, y en Aluminio se tiene dos sublíneas de producción para elaborar tubos colapsibles 16 a 19 mm y de 19 a 31 mm de Diámetro.</a:t>
            </a:r>
            <a:endParaRPr lang="es-419" sz="1800" dirty="0">
              <a:effectLst/>
              <a:latin typeface="Arial" panose="020B0604020202020204" pitchFamily="34" charset="0"/>
              <a:ea typeface="Calibri" panose="020F0502020204030204" pitchFamily="34" charset="0"/>
            </a:endParaRPr>
          </a:p>
        </p:txBody>
      </p:sp>
      <p:pic>
        <p:nvPicPr>
          <p:cNvPr id="17" name="Imagen 16">
            <a:extLst>
              <a:ext uri="{FF2B5EF4-FFF2-40B4-BE49-F238E27FC236}">
                <a16:creationId xmlns:a16="http://schemas.microsoft.com/office/drawing/2014/main" id="{BCF1C0F4-AF4A-4082-9B92-66E97B8F03DB}"/>
              </a:ext>
            </a:extLst>
          </p:cNvPr>
          <p:cNvPicPr>
            <a:picLocks noChangeAspect="1"/>
          </p:cNvPicPr>
          <p:nvPr/>
        </p:nvPicPr>
        <p:blipFill>
          <a:blip r:embed="rId5"/>
          <a:stretch>
            <a:fillRect/>
          </a:stretch>
        </p:blipFill>
        <p:spPr>
          <a:xfrm>
            <a:off x="2797222" y="3522687"/>
            <a:ext cx="5923788" cy="2862072"/>
          </a:xfrm>
          <a:prstGeom prst="rect">
            <a:avLst/>
          </a:prstGeom>
        </p:spPr>
      </p:pic>
    </p:spTree>
    <p:extLst>
      <p:ext uri="{BB962C8B-B14F-4D97-AF65-F5344CB8AC3E}">
        <p14:creationId xmlns:p14="http://schemas.microsoft.com/office/powerpoint/2010/main" val="3736644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705449" y="6336633"/>
            <a:ext cx="8149390" cy="387322"/>
          </a:xfrm>
        </p:spPr>
        <p:txBody>
          <a:bodyPr/>
          <a:lstStyle/>
          <a:p>
            <a:pPr defTabSz="914400" fontAlgn="base">
              <a:spcBef>
                <a:spcPct val="0"/>
              </a:spcBef>
              <a:spcAft>
                <a:spcPct val="0"/>
              </a:spcAft>
              <a:defRPr/>
            </a:pPr>
            <a:r>
              <a:rPr lang="en-US" dirty="0">
                <a:solidFill>
                  <a:srgbClr val="000000"/>
                </a:solidFill>
              </a:rPr>
              <a:t>3. CARACTERIZACIÓN DE LA EMPRESA Y SUS LÍNEAS DE PRODUCCIÓN</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PROCESO PRODUCTIVO “LÍNEA GENERAL”</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342230" y="1088868"/>
            <a:ext cx="11625181" cy="1287532"/>
          </a:xfrm>
          <a:prstGeom prst="rect">
            <a:avLst/>
          </a:prstGeom>
          <a:noFill/>
        </p:spPr>
        <p:txBody>
          <a:bodyPr wrap="square">
            <a:spAutoFit/>
          </a:bodyPr>
          <a:lstStyle/>
          <a:p>
            <a:pPr indent="457200">
              <a:lnSpc>
                <a:spcPct val="150000"/>
              </a:lnSpc>
              <a:spcAft>
                <a:spcPts val="800"/>
              </a:spcAft>
            </a:pPr>
            <a:r>
              <a:rPr lang="es-EC" dirty="0">
                <a:latin typeface="Arial" panose="020B0604020202020204" pitchFamily="34" charset="0"/>
                <a:ea typeface="Times New Roman" panose="02020603050405020304" pitchFamily="18" charset="0"/>
                <a:cs typeface="Calibri" panose="020F0502020204030204" pitchFamily="34" charset="0"/>
              </a:rPr>
              <a:t>S</a:t>
            </a:r>
            <a:r>
              <a:rPr lang="es-EC" sz="1800" dirty="0">
                <a:effectLst/>
                <a:latin typeface="Arial" panose="020B0604020202020204" pitchFamily="34" charset="0"/>
                <a:ea typeface="Times New Roman" panose="02020603050405020304" pitchFamily="18" charset="0"/>
                <a:cs typeface="Calibri" panose="020F0502020204030204" pitchFamily="34" charset="0"/>
              </a:rPr>
              <a:t>e presenta el proceso de fabricación de envases metálicos soldados, desde la lámina de acero hasta el envase como producto terminado cabe recalcar que el proceso representa el proceso de fabricación de envases de galón para el proceso de envases de litro no se realiza el proceso de rodonado.</a:t>
            </a:r>
            <a:endParaRPr lang="es-419" sz="1800" dirty="0">
              <a:effectLst/>
              <a:latin typeface="Arial" panose="020B0604020202020204" pitchFamily="34" charset="0"/>
              <a:ea typeface="Calibri" panose="020F0502020204030204" pitchFamily="34" charset="0"/>
            </a:endParaRPr>
          </a:p>
        </p:txBody>
      </p:sp>
      <p:graphicFrame>
        <p:nvGraphicFramePr>
          <p:cNvPr id="10" name="Diagrama 9">
            <a:extLst>
              <a:ext uri="{FF2B5EF4-FFF2-40B4-BE49-F238E27FC236}">
                <a16:creationId xmlns:a16="http://schemas.microsoft.com/office/drawing/2014/main" id="{A88D4349-4FDC-4427-90C4-BAA9EAA89F76}"/>
              </a:ext>
            </a:extLst>
          </p:cNvPr>
          <p:cNvGraphicFramePr/>
          <p:nvPr>
            <p:extLst>
              <p:ext uri="{D42A27DB-BD31-4B8C-83A1-F6EECF244321}">
                <p14:modId xmlns:p14="http://schemas.microsoft.com/office/powerpoint/2010/main" val="896691413"/>
              </p:ext>
            </p:extLst>
          </p:nvPr>
        </p:nvGraphicFramePr>
        <p:xfrm>
          <a:off x="458971" y="2564481"/>
          <a:ext cx="5651288" cy="34994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Pinturas Cóndor S.A">
            <a:extLst>
              <a:ext uri="{FF2B5EF4-FFF2-40B4-BE49-F238E27FC236}">
                <a16:creationId xmlns:a16="http://schemas.microsoft.com/office/drawing/2014/main" id="{17E37030-7305-4030-86AD-B4ED217EC6C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29195" y="3429000"/>
            <a:ext cx="5651288" cy="972586"/>
          </a:xfrm>
          <a:prstGeom prst="rect">
            <a:avLst/>
          </a:prstGeom>
          <a:noFill/>
          <a:ln>
            <a:noFill/>
          </a:ln>
        </p:spPr>
      </p:pic>
    </p:spTree>
    <p:extLst>
      <p:ext uri="{BB962C8B-B14F-4D97-AF65-F5344CB8AC3E}">
        <p14:creationId xmlns:p14="http://schemas.microsoft.com/office/powerpoint/2010/main" val="68619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705449" y="6336633"/>
            <a:ext cx="8149390" cy="387322"/>
          </a:xfrm>
        </p:spPr>
        <p:txBody>
          <a:bodyPr/>
          <a:lstStyle/>
          <a:p>
            <a:pPr defTabSz="914400" fontAlgn="base">
              <a:spcBef>
                <a:spcPct val="0"/>
              </a:spcBef>
              <a:spcAft>
                <a:spcPct val="0"/>
              </a:spcAft>
              <a:defRPr/>
            </a:pPr>
            <a:r>
              <a:rPr lang="en-US" dirty="0">
                <a:solidFill>
                  <a:srgbClr val="000000"/>
                </a:solidFill>
              </a:rPr>
              <a:t>3. CARACTERIZACIÓN DE LA EMPRESA Y SUS LÍNEAS DE PRODUCCIÓN</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PROCESO PRODUCTIVO “ALUMINIO”</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342230" y="1088868"/>
            <a:ext cx="11625181" cy="1579920"/>
          </a:xfrm>
          <a:prstGeom prst="rect">
            <a:avLst/>
          </a:prstGeom>
          <a:noFill/>
        </p:spPr>
        <p:txBody>
          <a:bodyPr wrap="square">
            <a:spAutoFit/>
          </a:bodyPr>
          <a:lstStyle/>
          <a:p>
            <a:pPr indent="457200">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En la línea de producción de aluminio se realiza los envases de tubos colapsibles de 16 hasta 31 mm de diámetro.</a:t>
            </a:r>
          </a:p>
          <a:p>
            <a:pPr indent="457200">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Entre los principales clientes de envases metálicos soldados se destaca a Pinturas Condor fabricante de pinturas perteneciente a Sherwin Williams Ecuador. Y como principal cliente de envases o tubos colapsibles se tiene a las empresas de la industria farmacéutica a nivel nacional.</a:t>
            </a:r>
          </a:p>
        </p:txBody>
      </p:sp>
      <p:graphicFrame>
        <p:nvGraphicFramePr>
          <p:cNvPr id="9" name="Diagrama 8">
            <a:extLst>
              <a:ext uri="{FF2B5EF4-FFF2-40B4-BE49-F238E27FC236}">
                <a16:creationId xmlns:a16="http://schemas.microsoft.com/office/drawing/2014/main" id="{12ED622E-9054-4107-9F05-677435AF224E}"/>
              </a:ext>
            </a:extLst>
          </p:cNvPr>
          <p:cNvGraphicFramePr/>
          <p:nvPr>
            <p:extLst>
              <p:ext uri="{D42A27DB-BD31-4B8C-83A1-F6EECF244321}">
                <p14:modId xmlns:p14="http://schemas.microsoft.com/office/powerpoint/2010/main" val="989795855"/>
              </p:ext>
            </p:extLst>
          </p:nvPr>
        </p:nvGraphicFramePr>
        <p:xfrm>
          <a:off x="511517" y="2470946"/>
          <a:ext cx="5728862" cy="38496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n 2">
            <a:extLst>
              <a:ext uri="{FF2B5EF4-FFF2-40B4-BE49-F238E27FC236}">
                <a16:creationId xmlns:a16="http://schemas.microsoft.com/office/drawing/2014/main" id="{C931C8D6-8044-4717-B62A-0E8204C81892}"/>
              </a:ext>
            </a:extLst>
          </p:cNvPr>
          <p:cNvPicPr>
            <a:picLocks noChangeAspect="1"/>
          </p:cNvPicPr>
          <p:nvPr/>
        </p:nvPicPr>
        <p:blipFill rotWithShape="1">
          <a:blip r:embed="rId10"/>
          <a:srcRect t="29948" b="25752"/>
          <a:stretch/>
        </p:blipFill>
        <p:spPr>
          <a:xfrm>
            <a:off x="7485066" y="2668788"/>
            <a:ext cx="3855749" cy="3038099"/>
          </a:xfrm>
          <a:prstGeom prst="rect">
            <a:avLst/>
          </a:prstGeom>
        </p:spPr>
      </p:pic>
    </p:spTree>
    <p:extLst>
      <p:ext uri="{BB962C8B-B14F-4D97-AF65-F5344CB8AC3E}">
        <p14:creationId xmlns:p14="http://schemas.microsoft.com/office/powerpoint/2010/main" val="24268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LEVANTAMIENTO Y PROCESAMIENTO DE DATOS</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ANÁLISIS DEL SISTEMA DE MANTENIMIENTO ACTUAL</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342230" y="1425752"/>
            <a:ext cx="11625181" cy="3467616"/>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En la actualidad existe un sistema de mantenimiento conformado por dos personas: un técnico eléctrico y de servicios generales y un técnico mecánico, se tiene una computadora de escritorio utilizada para ingresar la información de las actividades de mantenimiento en el software INFOMANTE, de parte de los técnicos se extrae la información de un plan maestro de mantenimiento preventivo y proceden a ingresar la fecha cuando se realizó la actividad, además se lleva un registro de los repuestos en un formato Excel, pues el INFOMANTE, no presenta esta aplicación.</a:t>
            </a:r>
          </a:p>
          <a:p>
            <a:pPr indent="457200">
              <a:lnSpc>
                <a:spcPct val="150000"/>
              </a:lnSpc>
              <a:spcAft>
                <a:spcPts val="800"/>
              </a:spcAft>
            </a:pPr>
            <a:r>
              <a:rPr lang="es-EC" sz="1800" dirty="0">
                <a:effectLst/>
                <a:latin typeface="Arial" panose="020B0604020202020204" pitchFamily="34" charset="0"/>
                <a:ea typeface="Times New Roman" panose="02020603050405020304" pitchFamily="18" charset="0"/>
                <a:cs typeface="Calibri" panose="020F0502020204030204" pitchFamily="34" charset="0"/>
              </a:rPr>
              <a:t>Dentro del Software se ingresan solo actividades internas realizadas por el personal técnico, no presenta una funcionalidad para llevar un control de los servicios externos realizados por proveedores.</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33960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1. GENERALIDADES</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738664"/>
          </a:xfrm>
          <a:prstGeom prst="rect">
            <a:avLst/>
          </a:prstGeom>
          <a:noFill/>
        </p:spPr>
        <p:txBody>
          <a:bodyPr wrap="square" rtlCol="0">
            <a:spAutoFit/>
          </a:bodyPr>
          <a:lstStyle/>
          <a:p>
            <a:pPr algn="ctr"/>
            <a:r>
              <a:rPr lang="es-EC" sz="2400" b="1" u="sng" dirty="0"/>
              <a:t>INTRODUCCIÓN</a:t>
            </a:r>
            <a:r>
              <a:rPr lang="es-EC" dirty="0"/>
              <a:t> </a:t>
            </a:r>
          </a:p>
          <a:p>
            <a:endParaRPr lang="es-EC" dirty="0"/>
          </a:p>
        </p:txBody>
      </p:sp>
      <p:sp>
        <p:nvSpPr>
          <p:cNvPr id="9" name="CuadroTexto 8">
            <a:extLst>
              <a:ext uri="{FF2B5EF4-FFF2-40B4-BE49-F238E27FC236}">
                <a16:creationId xmlns:a16="http://schemas.microsoft.com/office/drawing/2014/main" id="{F5DACFC8-A672-459C-A3A7-ED852A988122}"/>
              </a:ext>
            </a:extLst>
          </p:cNvPr>
          <p:cNvSpPr txBox="1"/>
          <p:nvPr/>
        </p:nvSpPr>
        <p:spPr>
          <a:xfrm>
            <a:off x="834763" y="1135034"/>
            <a:ext cx="11184362" cy="1338828"/>
          </a:xfrm>
          <a:prstGeom prst="rect">
            <a:avLst/>
          </a:prstGeom>
          <a:noFill/>
        </p:spPr>
        <p:txBody>
          <a:bodyPr wrap="square">
            <a:spAutoFit/>
          </a:bodyPr>
          <a:lstStyle/>
          <a:p>
            <a:pPr lvl="0">
              <a:lnSpc>
                <a:spcPct val="150000"/>
              </a:lnSpc>
              <a:spcAft>
                <a:spcPts val="800"/>
              </a:spcAft>
            </a:pPr>
            <a:r>
              <a:rPr lang="es-ES" sz="1800" dirty="0">
                <a:effectLst/>
                <a:latin typeface="Arial" panose="020B0604020202020204" pitchFamily="34" charset="0"/>
                <a:ea typeface="Times New Roman" panose="02020603050405020304" pitchFamily="18" charset="0"/>
              </a:rPr>
              <a:t>En la actualidad existen retos a los que las grandes y medianas empresas del sector manufacturero en el Ecuador se enfrentan a diario. </a:t>
            </a:r>
            <a:r>
              <a:rPr lang="es-EC" sz="1800" dirty="0">
                <a:effectLst/>
                <a:latin typeface="Arial" panose="020B0604020202020204" pitchFamily="34" charset="0"/>
                <a:ea typeface="Times New Roman" panose="02020603050405020304" pitchFamily="18" charset="0"/>
              </a:rPr>
              <a:t>Retos que se producen debido a la competencia global, la transformación de los mercados, ciberseguridad y el constante cambio de las tecnologías de la información.</a:t>
            </a:r>
            <a:endParaRPr lang="es-EC" sz="1800" dirty="0">
              <a:effectLst/>
              <a:latin typeface="Arial" panose="020B0604020202020204" pitchFamily="34" charset="0"/>
              <a:ea typeface="Calibri" panose="020F0502020204030204" pitchFamily="34" charset="0"/>
            </a:endParaRPr>
          </a:p>
        </p:txBody>
      </p:sp>
      <p:graphicFrame>
        <p:nvGraphicFramePr>
          <p:cNvPr id="10" name="Diagrama 9">
            <a:extLst>
              <a:ext uri="{FF2B5EF4-FFF2-40B4-BE49-F238E27FC236}">
                <a16:creationId xmlns:a16="http://schemas.microsoft.com/office/drawing/2014/main" id="{439C1F84-E975-41FB-A9AA-2AE511D5A2A8}"/>
              </a:ext>
            </a:extLst>
          </p:cNvPr>
          <p:cNvGraphicFramePr/>
          <p:nvPr>
            <p:extLst>
              <p:ext uri="{D42A27DB-BD31-4B8C-83A1-F6EECF244321}">
                <p14:modId xmlns:p14="http://schemas.microsoft.com/office/powerpoint/2010/main" val="3310922057"/>
              </p:ext>
            </p:extLst>
          </p:nvPr>
        </p:nvGraphicFramePr>
        <p:xfrm>
          <a:off x="3873500" y="2705100"/>
          <a:ext cx="5435600" cy="3251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8456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LEVANTAMIENTO Y PROCESAMIENTO DE DATOS</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DIAGNÓSTICO DEL SISTEMA</a:t>
            </a:r>
            <a:endParaRPr lang="es-EC" dirty="0"/>
          </a:p>
        </p:txBody>
      </p:sp>
      <p:pic>
        <p:nvPicPr>
          <p:cNvPr id="6" name="Imagen 5">
            <a:extLst>
              <a:ext uri="{FF2B5EF4-FFF2-40B4-BE49-F238E27FC236}">
                <a16:creationId xmlns:a16="http://schemas.microsoft.com/office/drawing/2014/main" id="{7C6D84E3-4512-4510-8EA4-EC3347E45AEA}"/>
              </a:ext>
            </a:extLst>
          </p:cNvPr>
          <p:cNvPicPr>
            <a:picLocks noChangeAspect="1"/>
          </p:cNvPicPr>
          <p:nvPr/>
        </p:nvPicPr>
        <p:blipFill rotWithShape="1">
          <a:blip r:embed="rId5"/>
          <a:srcRect r="6421" b="9874"/>
          <a:stretch/>
        </p:blipFill>
        <p:spPr>
          <a:xfrm>
            <a:off x="3529644" y="1477555"/>
            <a:ext cx="5568394" cy="4270635"/>
          </a:xfrm>
          <a:prstGeom prst="rect">
            <a:avLst/>
          </a:prstGeom>
        </p:spPr>
      </p:pic>
    </p:spTree>
    <p:extLst>
      <p:ext uri="{BB962C8B-B14F-4D97-AF65-F5344CB8AC3E}">
        <p14:creationId xmlns:p14="http://schemas.microsoft.com/office/powerpoint/2010/main" val="3232343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LEVANTAMIENTO Y PROCESAMIENTO DE DATOS</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Levantamiento de datos e implementación de “datos maestros”</a:t>
            </a:r>
            <a:endParaRPr lang="es-EC" dirty="0"/>
          </a:p>
        </p:txBody>
      </p:sp>
      <p:sp>
        <p:nvSpPr>
          <p:cNvPr id="16" name="CuadroTexto 15">
            <a:extLst>
              <a:ext uri="{FF2B5EF4-FFF2-40B4-BE49-F238E27FC236}">
                <a16:creationId xmlns:a16="http://schemas.microsoft.com/office/drawing/2014/main" id="{55756B05-6A23-4184-9054-A4A056F2E170}"/>
              </a:ext>
            </a:extLst>
          </p:cNvPr>
          <p:cNvSpPr txBox="1"/>
          <p:nvPr/>
        </p:nvSpPr>
        <p:spPr>
          <a:xfrm>
            <a:off x="283410" y="1249289"/>
            <a:ext cx="11243182" cy="1287532"/>
          </a:xfrm>
          <a:prstGeom prst="rect">
            <a:avLst/>
          </a:prstGeom>
          <a:noFill/>
        </p:spPr>
        <p:txBody>
          <a:bodyPr wrap="square">
            <a:spAutoFit/>
          </a:bodyPr>
          <a:lstStyle/>
          <a:p>
            <a:pPr indent="457200">
              <a:lnSpc>
                <a:spcPct val="150000"/>
              </a:lnSpc>
              <a:spcAft>
                <a:spcPts val="800"/>
              </a:spcAft>
            </a:pPr>
            <a:r>
              <a:rPr lang="es-419" sz="1800" dirty="0">
                <a:effectLst/>
                <a:latin typeface="Arial" panose="020B0604020202020204" pitchFamily="34" charset="0"/>
                <a:ea typeface="Times New Roman" panose="02020603050405020304" pitchFamily="18" charset="0"/>
                <a:cs typeface="Calibri" panose="020F0502020204030204" pitchFamily="34" charset="0"/>
              </a:rPr>
              <a:t>Los datos maestros de mantenimiento contienen información que permanece en el sistema durante un largo período de tiempo y que forma la base para ejecutar procesos empresariales individuales definidos para el modelo de gestión empresarial.</a:t>
            </a:r>
            <a:endParaRPr lang="es-419" sz="1800" dirty="0">
              <a:effectLst/>
              <a:latin typeface="Arial" panose="020B0604020202020204" pitchFamily="34" charset="0"/>
              <a:ea typeface="Calibri" panose="020F0502020204030204" pitchFamily="34" charset="0"/>
            </a:endParaRPr>
          </a:p>
        </p:txBody>
      </p:sp>
      <p:pic>
        <p:nvPicPr>
          <p:cNvPr id="4" name="Imagen 3">
            <a:extLst>
              <a:ext uri="{FF2B5EF4-FFF2-40B4-BE49-F238E27FC236}">
                <a16:creationId xmlns:a16="http://schemas.microsoft.com/office/drawing/2014/main" id="{38519FF6-7AA3-497D-9FC5-F30A15E78B74}"/>
              </a:ext>
            </a:extLst>
          </p:cNvPr>
          <p:cNvPicPr>
            <a:picLocks noChangeAspect="1"/>
          </p:cNvPicPr>
          <p:nvPr/>
        </p:nvPicPr>
        <p:blipFill rotWithShape="1">
          <a:blip r:embed="rId5"/>
          <a:srcRect t="31283"/>
          <a:stretch/>
        </p:blipFill>
        <p:spPr>
          <a:xfrm>
            <a:off x="4923374" y="2697242"/>
            <a:ext cx="7107443" cy="3205370"/>
          </a:xfrm>
          <a:prstGeom prst="rect">
            <a:avLst/>
          </a:prstGeom>
        </p:spPr>
      </p:pic>
      <p:pic>
        <p:nvPicPr>
          <p:cNvPr id="9" name="Imagen 8">
            <a:extLst>
              <a:ext uri="{FF2B5EF4-FFF2-40B4-BE49-F238E27FC236}">
                <a16:creationId xmlns:a16="http://schemas.microsoft.com/office/drawing/2014/main" id="{949A0550-19CB-4545-8E8F-1B2F50623B84}"/>
              </a:ext>
            </a:extLst>
          </p:cNvPr>
          <p:cNvPicPr>
            <a:picLocks noChangeAspect="1"/>
          </p:cNvPicPr>
          <p:nvPr/>
        </p:nvPicPr>
        <p:blipFill rotWithShape="1">
          <a:blip r:embed="rId6"/>
          <a:srcRect r="10237" b="17579"/>
          <a:stretch/>
        </p:blipFill>
        <p:spPr>
          <a:xfrm>
            <a:off x="342230" y="3493079"/>
            <a:ext cx="4371115" cy="1613696"/>
          </a:xfrm>
          <a:prstGeom prst="rect">
            <a:avLst/>
          </a:prstGeom>
        </p:spPr>
      </p:pic>
    </p:spTree>
    <p:extLst>
      <p:ext uri="{BB962C8B-B14F-4D97-AF65-F5344CB8AC3E}">
        <p14:creationId xmlns:p14="http://schemas.microsoft.com/office/powerpoint/2010/main" val="3591320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LEVANTAMIENTO Y PROCESAMIENTO DE DATOS</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Flujo de levantamiento de datos y manejo de la información.</a:t>
            </a:r>
            <a:endParaRPr lang="es-EC" dirty="0"/>
          </a:p>
        </p:txBody>
      </p:sp>
      <p:graphicFrame>
        <p:nvGraphicFramePr>
          <p:cNvPr id="11" name="Diagrama 10">
            <a:extLst>
              <a:ext uri="{FF2B5EF4-FFF2-40B4-BE49-F238E27FC236}">
                <a16:creationId xmlns:a16="http://schemas.microsoft.com/office/drawing/2014/main" id="{6EFAF84B-82BE-4A86-A321-EB55AD2B946A}"/>
              </a:ext>
            </a:extLst>
          </p:cNvPr>
          <p:cNvGraphicFramePr/>
          <p:nvPr>
            <p:extLst>
              <p:ext uri="{D42A27DB-BD31-4B8C-83A1-F6EECF244321}">
                <p14:modId xmlns:p14="http://schemas.microsoft.com/office/powerpoint/2010/main" val="2739306702"/>
              </p:ext>
            </p:extLst>
          </p:nvPr>
        </p:nvGraphicFramePr>
        <p:xfrm>
          <a:off x="7771783" y="1099032"/>
          <a:ext cx="3922911" cy="4724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n 2">
            <a:extLst>
              <a:ext uri="{FF2B5EF4-FFF2-40B4-BE49-F238E27FC236}">
                <a16:creationId xmlns:a16="http://schemas.microsoft.com/office/drawing/2014/main" id="{90A8D516-56BB-41B9-9F67-CD3F70896F58}"/>
              </a:ext>
            </a:extLst>
          </p:cNvPr>
          <p:cNvPicPr>
            <a:picLocks noChangeAspect="1"/>
          </p:cNvPicPr>
          <p:nvPr/>
        </p:nvPicPr>
        <p:blipFill>
          <a:blip r:embed="rId10"/>
          <a:stretch>
            <a:fillRect/>
          </a:stretch>
        </p:blipFill>
        <p:spPr>
          <a:xfrm>
            <a:off x="342230" y="1444990"/>
            <a:ext cx="7291754" cy="4378294"/>
          </a:xfrm>
          <a:prstGeom prst="rect">
            <a:avLst/>
          </a:prstGeom>
        </p:spPr>
      </p:pic>
    </p:spTree>
    <p:extLst>
      <p:ext uri="{BB962C8B-B14F-4D97-AF65-F5344CB8AC3E}">
        <p14:creationId xmlns:p14="http://schemas.microsoft.com/office/powerpoint/2010/main" val="2277664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PUESTOS DE TRABAJO</a:t>
            </a:r>
            <a:endParaRPr lang="es-EC" dirty="0"/>
          </a:p>
        </p:txBody>
      </p:sp>
      <p:sp>
        <p:nvSpPr>
          <p:cNvPr id="9" name="CuadroTexto 8">
            <a:extLst>
              <a:ext uri="{FF2B5EF4-FFF2-40B4-BE49-F238E27FC236}">
                <a16:creationId xmlns:a16="http://schemas.microsoft.com/office/drawing/2014/main" id="{F8E6C5A8-81D6-4BD8-80C7-BABDE83B9D3A}"/>
              </a:ext>
            </a:extLst>
          </p:cNvPr>
          <p:cNvSpPr txBox="1"/>
          <p:nvPr/>
        </p:nvSpPr>
        <p:spPr>
          <a:xfrm>
            <a:off x="213894" y="1425752"/>
            <a:ext cx="11849770" cy="3775393"/>
          </a:xfrm>
          <a:prstGeom prst="rect">
            <a:avLst/>
          </a:prstGeom>
          <a:noFill/>
        </p:spPr>
        <p:txBody>
          <a:bodyPr wrap="square">
            <a:spAutoFit/>
          </a:bodyPr>
          <a:lstStyle/>
          <a:p>
            <a:pPr indent="457200">
              <a:lnSpc>
                <a:spcPct val="150000"/>
              </a:lnSpc>
              <a:spcAft>
                <a:spcPts val="800"/>
              </a:spcAft>
            </a:pPr>
            <a:r>
              <a:rPr lang="es-419" sz="1800" dirty="0">
                <a:effectLst/>
                <a:latin typeface="Arial" panose="020B0604020202020204" pitchFamily="34" charset="0"/>
                <a:ea typeface="Times New Roman" panose="02020603050405020304" pitchFamily="18" charset="0"/>
                <a:cs typeface="Calibri" panose="020F0502020204030204" pitchFamily="34" charset="0"/>
              </a:rPr>
              <a:t>Grupo de personas con una especialización similar y que van a ser los responsables de la ejecución de las actividades de mantenimiento a un equipo.</a:t>
            </a:r>
          </a:p>
          <a:p>
            <a:pPr indent="457200">
              <a:lnSpc>
                <a:spcPct val="150000"/>
              </a:lnSpc>
              <a:spcAft>
                <a:spcPts val="800"/>
              </a:spcAft>
            </a:pPr>
            <a:r>
              <a:rPr lang="es-419" sz="1800" dirty="0">
                <a:effectLst/>
                <a:latin typeface="Arial" panose="020B0604020202020204" pitchFamily="34" charset="0"/>
                <a:ea typeface="Times New Roman" panose="02020603050405020304" pitchFamily="18" charset="0"/>
                <a:cs typeface="Calibri" panose="020F0502020204030204" pitchFamily="34" charset="0"/>
              </a:rPr>
              <a:t>Existen tres tipos de puestos de trabajo relacionados con SAP PM: </a:t>
            </a:r>
          </a:p>
          <a:p>
            <a:pPr indent="457200">
              <a:lnSpc>
                <a:spcPct val="150000"/>
              </a:lnSpc>
              <a:spcAft>
                <a:spcPts val="800"/>
              </a:spcAft>
            </a:pPr>
            <a:r>
              <a:rPr lang="es-419" sz="1800" b="1" dirty="0">
                <a:effectLst/>
                <a:latin typeface="Arial" panose="020B0604020202020204" pitchFamily="34" charset="0"/>
                <a:ea typeface="Times New Roman" panose="02020603050405020304" pitchFamily="18" charset="0"/>
                <a:cs typeface="Calibri" panose="020F0502020204030204" pitchFamily="34" charset="0"/>
              </a:rPr>
              <a:t>1.	Puesto de Producción: </a:t>
            </a:r>
            <a:r>
              <a:rPr lang="es-ES" sz="1800" dirty="0">
                <a:effectLst/>
                <a:latin typeface="Arial" panose="020B0604020202020204" pitchFamily="34" charset="0"/>
                <a:ea typeface="Calibri" panose="020F0502020204030204" pitchFamily="34" charset="0"/>
              </a:rPr>
              <a:t>Es el personal encargado de operar las máquinas en los procesos productivos.</a:t>
            </a:r>
            <a:endParaRPr lang="es-419" sz="1800" dirty="0">
              <a:effectLst/>
              <a:latin typeface="Arial" panose="020B0604020202020204" pitchFamily="34" charset="0"/>
              <a:ea typeface="Times New Roman" panose="02020603050405020304" pitchFamily="18" charset="0"/>
              <a:cs typeface="Calibri" panose="020F0502020204030204" pitchFamily="34" charset="0"/>
            </a:endParaRPr>
          </a:p>
          <a:p>
            <a:pPr indent="457200">
              <a:lnSpc>
                <a:spcPct val="150000"/>
              </a:lnSpc>
              <a:spcAft>
                <a:spcPts val="800"/>
              </a:spcAft>
            </a:pPr>
            <a:r>
              <a:rPr lang="es-419" sz="1800" b="1" dirty="0">
                <a:effectLst/>
                <a:latin typeface="Arial" panose="020B0604020202020204" pitchFamily="34" charset="0"/>
                <a:ea typeface="Times New Roman" panose="02020603050405020304" pitchFamily="18" charset="0"/>
                <a:cs typeface="Calibri" panose="020F0502020204030204" pitchFamily="34" charset="0"/>
              </a:rPr>
              <a:t>2.	Puesto de Mantenimiento: </a:t>
            </a:r>
            <a:r>
              <a:rPr lang="es-419" sz="1800" dirty="0">
                <a:effectLst/>
                <a:latin typeface="Arial" panose="020B0604020202020204" pitchFamily="34" charset="0"/>
                <a:ea typeface="Times New Roman" panose="02020603050405020304" pitchFamily="18" charset="0"/>
                <a:cs typeface="Calibri" panose="020F0502020204030204" pitchFamily="34" charset="0"/>
              </a:rPr>
              <a:t>Es el personal técnico especializado encargado de intervenir en las 			        máquinas en el momento de producirse una para por mantenimiento.</a:t>
            </a:r>
          </a:p>
          <a:p>
            <a:pPr indent="457200">
              <a:lnSpc>
                <a:spcPct val="150000"/>
              </a:lnSpc>
              <a:spcAft>
                <a:spcPts val="800"/>
              </a:spcAft>
            </a:pPr>
            <a:r>
              <a:rPr lang="es-419" sz="1800" b="1" dirty="0">
                <a:effectLst/>
                <a:latin typeface="Arial" panose="020B0604020202020204" pitchFamily="34" charset="0"/>
                <a:ea typeface="Times New Roman" panose="02020603050405020304" pitchFamily="18" charset="0"/>
                <a:cs typeface="Calibri" panose="020F0502020204030204" pitchFamily="34" charset="0"/>
              </a:rPr>
              <a:t>3.	Puesto de Control de Calidad: </a:t>
            </a:r>
            <a:r>
              <a:rPr lang="es-419" sz="1800" dirty="0">
                <a:effectLst/>
                <a:latin typeface="Arial" panose="020B0604020202020204" pitchFamily="34" charset="0"/>
                <a:ea typeface="Times New Roman" panose="02020603050405020304" pitchFamily="18" charset="0"/>
                <a:cs typeface="Calibri" panose="020F0502020204030204" pitchFamily="34" charset="0"/>
              </a:rPr>
              <a:t>Es el personal especializado encargado de supervisar se cumplan los                  		parámetros de calidad, después de realizar actividades de mantenimiento</a:t>
            </a:r>
          </a:p>
        </p:txBody>
      </p:sp>
    </p:spTree>
    <p:extLst>
      <p:ext uri="{BB962C8B-B14F-4D97-AF65-F5344CB8AC3E}">
        <p14:creationId xmlns:p14="http://schemas.microsoft.com/office/powerpoint/2010/main" val="829884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PUESTOS DE TRABAJO</a:t>
            </a:r>
            <a:endParaRPr lang="es-EC" dirty="0"/>
          </a:p>
        </p:txBody>
      </p:sp>
      <p:sp>
        <p:nvSpPr>
          <p:cNvPr id="9" name="CuadroTexto 8">
            <a:extLst>
              <a:ext uri="{FF2B5EF4-FFF2-40B4-BE49-F238E27FC236}">
                <a16:creationId xmlns:a16="http://schemas.microsoft.com/office/drawing/2014/main" id="{F8E6C5A8-81D6-4BD8-80C7-BABDE83B9D3A}"/>
              </a:ext>
            </a:extLst>
          </p:cNvPr>
          <p:cNvSpPr txBox="1"/>
          <p:nvPr/>
        </p:nvSpPr>
        <p:spPr>
          <a:xfrm>
            <a:off x="342230" y="1981347"/>
            <a:ext cx="11849770" cy="5904886"/>
          </a:xfrm>
          <a:prstGeom prst="rect">
            <a:avLst/>
          </a:prstGeom>
          <a:noFill/>
        </p:spPr>
        <p:txBody>
          <a:bodyPr wrap="square" numCol="2">
            <a:spAutoFit/>
          </a:bodyPr>
          <a:lstStyle/>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Centros de costo</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Cuentas virtuales donde se llevan el control de los costos correspondientes a las actividades realizadas (mano de obra, servicios y repuestos).</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Clase de Actividades</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Actividad por realizarse interna o externa de mantenimiento.</a:t>
            </a:r>
          </a:p>
          <a:p>
            <a:pPr indent="457200">
              <a:lnSpc>
                <a:spcPct val="150000"/>
              </a:lnSpc>
              <a:spcAft>
                <a:spcPts val="800"/>
              </a:spcAft>
            </a:pPr>
            <a:endParaRPr lang="es-EC" dirty="0">
              <a:latin typeface="Arial" panose="020B0604020202020204" pitchFamily="34" charset="0"/>
              <a:ea typeface="Calibri" panose="020F0502020204030204" pitchFamily="34" charset="0"/>
            </a:endParaRPr>
          </a:p>
          <a:p>
            <a:pPr indent="457200">
              <a:lnSpc>
                <a:spcPct val="150000"/>
              </a:lnSpc>
              <a:spcAft>
                <a:spcPts val="800"/>
              </a:spcAft>
            </a:pPr>
            <a:endParaRPr lang="es-EC" sz="1800" dirty="0">
              <a:effectLst/>
              <a:latin typeface="Arial" panose="020B0604020202020204" pitchFamily="34" charset="0"/>
              <a:ea typeface="Calibri" panose="020F0502020204030204" pitchFamily="34" charset="0"/>
            </a:endParaRPr>
          </a:p>
          <a:p>
            <a:pPr indent="457200">
              <a:lnSpc>
                <a:spcPct val="150000"/>
              </a:lnSpc>
              <a:spcAft>
                <a:spcPts val="800"/>
              </a:spcAft>
            </a:pPr>
            <a:endParaRPr lang="es-EC" dirty="0">
              <a:latin typeface="Arial" panose="020B0604020202020204" pitchFamily="34" charset="0"/>
              <a:ea typeface="Calibri" panose="020F0502020204030204" pitchFamily="34" charset="0"/>
            </a:endParaRPr>
          </a:p>
          <a:p>
            <a:pPr indent="457200">
              <a:lnSpc>
                <a:spcPct val="150000"/>
              </a:lnSpc>
              <a:spcAft>
                <a:spcPts val="800"/>
              </a:spcAft>
            </a:pPr>
            <a:endParaRPr lang="es-EC" sz="1800" dirty="0">
              <a:effectLst/>
              <a:latin typeface="Arial" panose="020B0604020202020204" pitchFamily="34" charset="0"/>
              <a:ea typeface="Calibri" panose="020F0502020204030204" pitchFamily="34" charset="0"/>
            </a:endParaRPr>
          </a:p>
          <a:p>
            <a:pPr indent="457200">
              <a:lnSpc>
                <a:spcPct val="150000"/>
              </a:lnSpc>
              <a:spcAft>
                <a:spcPts val="800"/>
              </a:spcAft>
            </a:pP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Calendario fábrica</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De acuerdo con el país se acopla a sus días festivos y carga laboral según exige la legislación local.</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Planificación de actividades en centros de costo</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Se programa que las actividades que va a cumplir el personal en su jornada laboral van a ser netamente, de mantenimiento.</a:t>
            </a:r>
            <a:endParaRPr lang="es-419" sz="1800" dirty="0">
              <a:effectLst/>
              <a:latin typeface="Arial" panose="020B0604020202020204" pitchFamily="34" charset="0"/>
              <a:ea typeface="Calibri" panose="020F0502020204030204" pitchFamily="34" charset="0"/>
            </a:endParaRPr>
          </a:p>
        </p:txBody>
      </p:sp>
      <p:sp>
        <p:nvSpPr>
          <p:cNvPr id="2" name="CuadroTexto 1">
            <a:extLst>
              <a:ext uri="{FF2B5EF4-FFF2-40B4-BE49-F238E27FC236}">
                <a16:creationId xmlns:a16="http://schemas.microsoft.com/office/drawing/2014/main" id="{DDD4EB36-C6D1-476B-B276-55740A1D29C7}"/>
              </a:ext>
            </a:extLst>
          </p:cNvPr>
          <p:cNvSpPr txBox="1"/>
          <p:nvPr/>
        </p:nvSpPr>
        <p:spPr>
          <a:xfrm>
            <a:off x="342230" y="1283369"/>
            <a:ext cx="11229473" cy="923330"/>
          </a:xfrm>
          <a:prstGeom prst="rect">
            <a:avLst/>
          </a:prstGeom>
          <a:noFill/>
        </p:spPr>
        <p:txBody>
          <a:bodyPr wrap="square" rtlCol="0">
            <a:spAutoFit/>
          </a:bodyPr>
          <a:lstStyle/>
          <a:p>
            <a:r>
              <a:rPr lang="es-EC" sz="1800" dirty="0">
                <a:effectLst/>
                <a:latin typeface="Arial" panose="020B0604020202020204" pitchFamily="34" charset="0"/>
                <a:ea typeface="Calibri" panose="020F0502020204030204" pitchFamily="34" charset="0"/>
              </a:rPr>
              <a:t>Como dato maestro existen una serie de parámetros preliminares que se necesitan para ingresar los puestos de trabajo de mantenimiento estos son:</a:t>
            </a:r>
            <a:endParaRPr lang="es-419" sz="1800" dirty="0">
              <a:effectLst/>
              <a:latin typeface="Arial" panose="020B0604020202020204" pitchFamily="34" charset="0"/>
              <a:ea typeface="Calibri" panose="020F0502020204030204" pitchFamily="34" charset="0"/>
            </a:endParaRPr>
          </a:p>
          <a:p>
            <a:endParaRPr lang="es-419" dirty="0"/>
          </a:p>
        </p:txBody>
      </p:sp>
    </p:spTree>
    <p:extLst>
      <p:ext uri="{BB962C8B-B14F-4D97-AF65-F5344CB8AC3E}">
        <p14:creationId xmlns:p14="http://schemas.microsoft.com/office/powerpoint/2010/main" val="96737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PUESTOS DE TRABAJO</a:t>
            </a:r>
            <a:endParaRPr lang="es-EC" dirty="0"/>
          </a:p>
        </p:txBody>
      </p:sp>
      <p:sp>
        <p:nvSpPr>
          <p:cNvPr id="9" name="CuadroTexto 8">
            <a:extLst>
              <a:ext uri="{FF2B5EF4-FFF2-40B4-BE49-F238E27FC236}">
                <a16:creationId xmlns:a16="http://schemas.microsoft.com/office/drawing/2014/main" id="{F8E6C5A8-81D6-4BD8-80C7-BABDE83B9D3A}"/>
              </a:ext>
            </a:extLst>
          </p:cNvPr>
          <p:cNvSpPr txBox="1"/>
          <p:nvPr/>
        </p:nvSpPr>
        <p:spPr>
          <a:xfrm>
            <a:off x="213894" y="1425752"/>
            <a:ext cx="11849770" cy="2878993"/>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Para poder crear una nomenclatura estandarizada entre las diversas empresas del Corporativo, se ha planteado la siguiente </a:t>
            </a:r>
            <a:r>
              <a:rPr lang="es-EC" sz="1800" b="1" dirty="0">
                <a:effectLst/>
                <a:latin typeface="Arial" panose="020B0604020202020204" pitchFamily="34" charset="0"/>
                <a:ea typeface="Calibri" panose="020F0502020204030204" pitchFamily="34" charset="0"/>
              </a:rPr>
              <a:t>variante nemotécnica</a:t>
            </a:r>
            <a:r>
              <a:rPr lang="es-EC" sz="1800" dirty="0">
                <a:effectLst/>
                <a:latin typeface="Arial" panose="020B0604020202020204" pitchFamily="34" charset="0"/>
                <a:ea typeface="Calibri" panose="020F0502020204030204" pitchFamily="34" charset="0"/>
              </a:rPr>
              <a:t> definida a continuación: </a:t>
            </a:r>
            <a:endParaRPr lang="es-419" sz="1800" dirty="0">
              <a:effectLst/>
              <a:latin typeface="Arial" panose="020B0604020202020204" pitchFamily="34" charset="0"/>
              <a:ea typeface="Calibri" panose="020F0502020204030204" pitchFamily="34" charset="0"/>
            </a:endParaRPr>
          </a:p>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Está ficha nemotécnica es particular de la empresa en la que se realizó el presente proyecto y se definió como un código de máximo 8 dígitos se compone de XXX-NXX; las reglas por seguir para la asignación de cada digito se especifica en los siguientes pasos:</a:t>
            </a:r>
            <a:endParaRPr lang="es-419" sz="1800" dirty="0">
              <a:effectLst/>
              <a:latin typeface="Arial" panose="020B0604020202020204" pitchFamily="34" charset="0"/>
              <a:ea typeface="Calibri" panose="020F0502020204030204" pitchFamily="34" charset="0"/>
            </a:endParaRPr>
          </a:p>
        </p:txBody>
      </p:sp>
      <p:pic>
        <p:nvPicPr>
          <p:cNvPr id="13" name="Imagen 12">
            <a:extLst>
              <a:ext uri="{FF2B5EF4-FFF2-40B4-BE49-F238E27FC236}">
                <a16:creationId xmlns:a16="http://schemas.microsoft.com/office/drawing/2014/main" id="{C2E6A473-8F6E-4F48-ACA5-EDDF12B3944A}"/>
              </a:ext>
            </a:extLst>
          </p:cNvPr>
          <p:cNvPicPr>
            <a:picLocks noChangeAspect="1"/>
          </p:cNvPicPr>
          <p:nvPr/>
        </p:nvPicPr>
        <p:blipFill rotWithShape="1">
          <a:blip r:embed="rId5">
            <a:extLst>
              <a:ext uri="{28A0092B-C50C-407E-A947-70E740481C1C}">
                <a14:useLocalDpi xmlns:a14="http://schemas.microsoft.com/office/drawing/2010/main" val="0"/>
              </a:ext>
            </a:extLst>
          </a:blip>
          <a:srcRect b="10010"/>
          <a:stretch/>
        </p:blipFill>
        <p:spPr>
          <a:xfrm>
            <a:off x="2819293" y="4481184"/>
            <a:ext cx="6012313" cy="1085427"/>
          </a:xfrm>
          <a:prstGeom prst="rect">
            <a:avLst/>
          </a:prstGeom>
        </p:spPr>
      </p:pic>
    </p:spTree>
    <p:extLst>
      <p:ext uri="{BB962C8B-B14F-4D97-AF65-F5344CB8AC3E}">
        <p14:creationId xmlns:p14="http://schemas.microsoft.com/office/powerpoint/2010/main" val="3821900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PUESTOS DE TRABAJO</a:t>
            </a:r>
            <a:endParaRPr lang="es-EC" dirty="0"/>
          </a:p>
        </p:txBody>
      </p:sp>
      <p:sp>
        <p:nvSpPr>
          <p:cNvPr id="9" name="CuadroTexto 8">
            <a:extLst>
              <a:ext uri="{FF2B5EF4-FFF2-40B4-BE49-F238E27FC236}">
                <a16:creationId xmlns:a16="http://schemas.microsoft.com/office/drawing/2014/main" id="{F8E6C5A8-81D6-4BD8-80C7-BABDE83B9D3A}"/>
              </a:ext>
            </a:extLst>
          </p:cNvPr>
          <p:cNvSpPr txBox="1"/>
          <p:nvPr/>
        </p:nvSpPr>
        <p:spPr>
          <a:xfrm>
            <a:off x="-1" y="1036668"/>
            <a:ext cx="6256421" cy="3303468"/>
          </a:xfrm>
          <a:prstGeom prst="rect">
            <a:avLst/>
          </a:prstGeom>
          <a:noFill/>
        </p:spPr>
        <p:txBody>
          <a:bodyPr wrap="square">
            <a:spAutoFit/>
          </a:bodyPr>
          <a:lstStyle/>
          <a:p>
            <a:pPr indent="457200">
              <a:lnSpc>
                <a:spcPct val="200000"/>
              </a:lnSpc>
              <a:spcAft>
                <a:spcPts val="800"/>
              </a:spcAft>
            </a:pPr>
            <a:r>
              <a:rPr lang="es-419" b="1" dirty="0">
                <a:latin typeface="Arial" panose="020B0604020202020204" pitchFamily="34" charset="0"/>
                <a:ea typeface="Calibri" panose="020F0502020204030204" pitchFamily="34" charset="0"/>
              </a:rPr>
              <a:t>1) </a:t>
            </a:r>
            <a:r>
              <a:rPr lang="es-419" dirty="0">
                <a:latin typeface="Arial" panose="020B0604020202020204" pitchFamily="34" charset="0"/>
                <a:ea typeface="Calibri" panose="020F0502020204030204" pitchFamily="34" charset="0"/>
              </a:rPr>
              <a:t>E</a:t>
            </a:r>
            <a:r>
              <a:rPr lang="es-419" sz="1800" dirty="0">
                <a:effectLst/>
                <a:latin typeface="Arial" panose="020B0604020202020204" pitchFamily="34" charset="0"/>
                <a:ea typeface="Calibri" panose="020F0502020204030204" pitchFamily="34" charset="0"/>
              </a:rPr>
              <a:t>l primer digito corresponde al Área que pertenece: </a:t>
            </a:r>
          </a:p>
          <a:p>
            <a:pPr indent="457200">
              <a:spcAft>
                <a:spcPts val="800"/>
              </a:spcAft>
            </a:pPr>
            <a:r>
              <a:rPr lang="es-419" sz="1800" dirty="0">
                <a:effectLst/>
                <a:latin typeface="Arial" panose="020B0604020202020204" pitchFamily="34" charset="0"/>
                <a:ea typeface="Calibri" panose="020F0502020204030204" pitchFamily="34" charset="0"/>
              </a:rPr>
              <a:t>•	M: Mantenimiento</a:t>
            </a:r>
          </a:p>
          <a:p>
            <a:pPr indent="457200">
              <a:spcAft>
                <a:spcPts val="800"/>
              </a:spcAft>
            </a:pPr>
            <a:r>
              <a:rPr lang="es-419" sz="1800" dirty="0">
                <a:effectLst/>
                <a:latin typeface="Arial" panose="020B0604020202020204" pitchFamily="34" charset="0"/>
                <a:ea typeface="Calibri" panose="020F0502020204030204" pitchFamily="34" charset="0"/>
              </a:rPr>
              <a:t>•	T: Talleres</a:t>
            </a:r>
          </a:p>
          <a:p>
            <a:pPr indent="457200">
              <a:spcAft>
                <a:spcPts val="800"/>
              </a:spcAft>
            </a:pPr>
            <a:r>
              <a:rPr lang="es-419" sz="1800" dirty="0">
                <a:effectLst/>
                <a:latin typeface="Arial" panose="020B0604020202020204" pitchFamily="34" charset="0"/>
                <a:ea typeface="Calibri" panose="020F0502020204030204" pitchFamily="34" charset="0"/>
              </a:rPr>
              <a:t>•	P: Producción</a:t>
            </a:r>
          </a:p>
          <a:p>
            <a:pPr indent="457200">
              <a:spcAft>
                <a:spcPts val="800"/>
              </a:spcAft>
            </a:pPr>
            <a:r>
              <a:rPr lang="es-419" sz="1800" dirty="0">
                <a:effectLst/>
                <a:latin typeface="Arial" panose="020B0604020202020204" pitchFamily="34" charset="0"/>
                <a:ea typeface="Calibri" panose="020F0502020204030204" pitchFamily="34" charset="0"/>
              </a:rPr>
              <a:t>•	Q: Calidad</a:t>
            </a:r>
          </a:p>
          <a:p>
            <a:pPr indent="457200">
              <a:spcAft>
                <a:spcPts val="800"/>
              </a:spcAft>
            </a:pPr>
            <a:endParaRPr lang="es-419" sz="1800" dirty="0">
              <a:effectLst/>
              <a:latin typeface="Arial" panose="020B0604020202020204" pitchFamily="34" charset="0"/>
              <a:ea typeface="Calibri" panose="020F0502020204030204" pitchFamily="34" charset="0"/>
            </a:endParaRPr>
          </a:p>
          <a:p>
            <a:pPr indent="457200">
              <a:spcAft>
                <a:spcPts val="800"/>
              </a:spcAft>
            </a:pPr>
            <a:r>
              <a:rPr lang="es-EC" sz="1800" b="1" dirty="0">
                <a:effectLst/>
                <a:latin typeface="Arial" panose="020B0604020202020204" pitchFamily="34" charset="0"/>
                <a:ea typeface="Calibri" panose="020F0502020204030204" pitchFamily="34" charset="0"/>
              </a:rPr>
              <a:t>3) </a:t>
            </a:r>
            <a:r>
              <a:rPr lang="es-EC" sz="1800" dirty="0">
                <a:effectLst/>
                <a:latin typeface="Arial" panose="020B0604020202020204" pitchFamily="34" charset="0"/>
                <a:ea typeface="Calibri" panose="020F0502020204030204" pitchFamily="34" charset="0"/>
              </a:rPr>
              <a:t>Para el grado de especialidad  </a:t>
            </a:r>
            <a:r>
              <a:rPr lang="es-EC" sz="1800" b="1" dirty="0">
                <a:effectLst/>
                <a:latin typeface="Arial" panose="020B0604020202020204" pitchFamily="34" charset="0"/>
                <a:ea typeface="Calibri" panose="020F0502020204030204" pitchFamily="34" charset="0"/>
              </a:rPr>
              <a:t>4) </a:t>
            </a:r>
            <a:r>
              <a:rPr lang="es-EC" sz="1800" dirty="0">
                <a:effectLst/>
                <a:latin typeface="Arial" panose="020B0604020202020204" pitchFamily="34" charset="0"/>
                <a:ea typeface="Calibri" panose="020F0502020204030204" pitchFamily="34" charset="0"/>
              </a:rPr>
              <a:t>Tipo de Puesto</a:t>
            </a:r>
            <a:endParaRPr lang="es-419" sz="1800" dirty="0">
              <a:effectLst/>
              <a:latin typeface="Arial" panose="020B0604020202020204" pitchFamily="34" charset="0"/>
              <a:ea typeface="Calibri" panose="020F0502020204030204" pitchFamily="34" charset="0"/>
            </a:endParaRPr>
          </a:p>
          <a:p>
            <a:pPr indent="457200">
              <a:spcAft>
                <a:spcPts val="800"/>
              </a:spcAft>
            </a:pPr>
            <a:endParaRPr lang="es-419" sz="1800" dirty="0">
              <a:effectLst/>
              <a:latin typeface="Arial" panose="020B060402020202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06155C0F-E5CC-4781-9F57-C32331341DEC}"/>
              </a:ext>
            </a:extLst>
          </p:cNvPr>
          <p:cNvSpPr txBox="1"/>
          <p:nvPr/>
        </p:nvSpPr>
        <p:spPr>
          <a:xfrm>
            <a:off x="6096000" y="1177096"/>
            <a:ext cx="6096000" cy="872034"/>
          </a:xfrm>
          <a:prstGeom prst="rect">
            <a:avLst/>
          </a:prstGeom>
          <a:noFill/>
        </p:spPr>
        <p:txBody>
          <a:bodyPr wrap="square">
            <a:spAutoFit/>
          </a:bodyPr>
          <a:lstStyle/>
          <a:p>
            <a:pPr indent="457200">
              <a:lnSpc>
                <a:spcPct val="150000"/>
              </a:lnSpc>
              <a:spcAft>
                <a:spcPts val="800"/>
              </a:spcAft>
            </a:pPr>
            <a:r>
              <a:rPr lang="es-EC" sz="1800" b="1" dirty="0">
                <a:effectLst/>
                <a:latin typeface="Arial" panose="020B0604020202020204" pitchFamily="34" charset="0"/>
                <a:ea typeface="Calibri" panose="020F0502020204030204" pitchFamily="34" charset="0"/>
              </a:rPr>
              <a:t>2) </a:t>
            </a:r>
            <a:r>
              <a:rPr lang="es-EC" sz="1800" dirty="0">
                <a:effectLst/>
                <a:latin typeface="Arial" panose="020B0604020202020204" pitchFamily="34" charset="0"/>
                <a:ea typeface="Calibri" panose="020F0502020204030204" pitchFamily="34" charset="0"/>
              </a:rPr>
              <a:t>Los siguientes caracteres se definen dependiendo     	de la especialidad:  </a:t>
            </a:r>
            <a:endParaRPr lang="es-419" sz="1800" dirty="0">
              <a:effectLst/>
              <a:latin typeface="Arial" panose="020B0604020202020204" pitchFamily="34" charset="0"/>
              <a:ea typeface="Calibri" panose="020F0502020204030204" pitchFamily="34" charset="0"/>
            </a:endParaRPr>
          </a:p>
        </p:txBody>
      </p:sp>
      <p:pic>
        <p:nvPicPr>
          <p:cNvPr id="4" name="Imagen 3">
            <a:extLst>
              <a:ext uri="{FF2B5EF4-FFF2-40B4-BE49-F238E27FC236}">
                <a16:creationId xmlns:a16="http://schemas.microsoft.com/office/drawing/2014/main" id="{649F58BD-4F6E-4EB4-821A-51E2CA1D9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2131" y="2291504"/>
            <a:ext cx="3822896" cy="3626036"/>
          </a:xfrm>
          <a:prstGeom prst="rect">
            <a:avLst/>
          </a:prstGeom>
        </p:spPr>
      </p:pic>
      <p:pic>
        <p:nvPicPr>
          <p:cNvPr id="11" name="Imagen 10">
            <a:extLst>
              <a:ext uri="{FF2B5EF4-FFF2-40B4-BE49-F238E27FC236}">
                <a16:creationId xmlns:a16="http://schemas.microsoft.com/office/drawing/2014/main" id="{6E5A21AB-1A30-4F94-86C7-CCFF77260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3" y="4104522"/>
            <a:ext cx="3058410" cy="1467419"/>
          </a:xfrm>
          <a:prstGeom prst="rect">
            <a:avLst/>
          </a:prstGeom>
        </p:spPr>
      </p:pic>
      <p:pic>
        <p:nvPicPr>
          <p:cNvPr id="3" name="Imagen 2">
            <a:extLst>
              <a:ext uri="{FF2B5EF4-FFF2-40B4-BE49-F238E27FC236}">
                <a16:creationId xmlns:a16="http://schemas.microsoft.com/office/drawing/2014/main" id="{7A5C2DB3-419A-4636-8113-96F5827BAC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4721" y="4298098"/>
            <a:ext cx="2756042" cy="977950"/>
          </a:xfrm>
          <a:prstGeom prst="rect">
            <a:avLst/>
          </a:prstGeom>
        </p:spPr>
      </p:pic>
    </p:spTree>
    <p:extLst>
      <p:ext uri="{BB962C8B-B14F-4D97-AF65-F5344CB8AC3E}">
        <p14:creationId xmlns:p14="http://schemas.microsoft.com/office/powerpoint/2010/main" val="3039474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PUESTOS DE TRABAJO</a:t>
            </a:r>
            <a:endParaRPr lang="es-EC" dirty="0"/>
          </a:p>
        </p:txBody>
      </p:sp>
      <p:sp>
        <p:nvSpPr>
          <p:cNvPr id="9" name="CuadroTexto 8">
            <a:extLst>
              <a:ext uri="{FF2B5EF4-FFF2-40B4-BE49-F238E27FC236}">
                <a16:creationId xmlns:a16="http://schemas.microsoft.com/office/drawing/2014/main" id="{F8E6C5A8-81D6-4BD8-80C7-BABDE83B9D3A}"/>
              </a:ext>
            </a:extLst>
          </p:cNvPr>
          <p:cNvSpPr txBox="1"/>
          <p:nvPr/>
        </p:nvSpPr>
        <p:spPr>
          <a:xfrm>
            <a:off x="-1" y="1036668"/>
            <a:ext cx="11999496" cy="560410"/>
          </a:xfrm>
          <a:prstGeom prst="rect">
            <a:avLst/>
          </a:prstGeom>
          <a:noFill/>
        </p:spPr>
        <p:txBody>
          <a:bodyPr wrap="square">
            <a:spAutoFit/>
          </a:bodyPr>
          <a:lstStyle/>
          <a:p>
            <a:pPr indent="457200">
              <a:lnSpc>
                <a:spcPct val="200000"/>
              </a:lnSpc>
              <a:spcAft>
                <a:spcPts val="800"/>
              </a:spcAft>
            </a:pPr>
            <a:r>
              <a:rPr lang="es-419" dirty="0">
                <a:latin typeface="Arial" panose="020B0604020202020204" pitchFamily="34" charset="0"/>
                <a:ea typeface="Calibri" panose="020F0502020204030204" pitchFamily="34" charset="0"/>
              </a:rPr>
              <a:t>En conclusión, la información de puestos de trabajo para el personal de FADESA Quito, se presentaría así:</a:t>
            </a:r>
            <a:endParaRPr lang="es-419" sz="1800" dirty="0">
              <a:effectLst/>
              <a:latin typeface="Arial" panose="020B0604020202020204" pitchFamily="34" charset="0"/>
              <a:ea typeface="Calibri" panose="020F0502020204030204" pitchFamily="34" charset="0"/>
            </a:endParaRPr>
          </a:p>
        </p:txBody>
      </p:sp>
      <p:pic>
        <p:nvPicPr>
          <p:cNvPr id="6" name="Imagen 5">
            <a:extLst>
              <a:ext uri="{FF2B5EF4-FFF2-40B4-BE49-F238E27FC236}">
                <a16:creationId xmlns:a16="http://schemas.microsoft.com/office/drawing/2014/main" id="{42D30C51-913F-4CFF-9074-CBBE4D4EB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44" y="1905998"/>
            <a:ext cx="4652046" cy="3915334"/>
          </a:xfrm>
          <a:prstGeom prst="rect">
            <a:avLst/>
          </a:prstGeom>
        </p:spPr>
      </p:pic>
      <p:sp>
        <p:nvSpPr>
          <p:cNvPr id="13" name="CuadroTexto 12">
            <a:extLst>
              <a:ext uri="{FF2B5EF4-FFF2-40B4-BE49-F238E27FC236}">
                <a16:creationId xmlns:a16="http://schemas.microsoft.com/office/drawing/2014/main" id="{AB934463-8736-4ECD-AAE3-B57AA6D0A220}"/>
              </a:ext>
            </a:extLst>
          </p:cNvPr>
          <p:cNvSpPr txBox="1"/>
          <p:nvPr/>
        </p:nvSpPr>
        <p:spPr>
          <a:xfrm>
            <a:off x="6661812" y="2419112"/>
            <a:ext cx="5217856" cy="2776401"/>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Se considera como operador de línea, en el caso que personal de línea realice actividades de mantenimiento en la infraestructura de la planta, es decir, actividades de pintura y limpieza en las instalaciones.</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28657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UBICACIONES TÉCNICAS</a:t>
            </a:r>
            <a:endParaRPr lang="es-EC" dirty="0"/>
          </a:p>
        </p:txBody>
      </p:sp>
      <p:sp>
        <p:nvSpPr>
          <p:cNvPr id="9" name="CuadroTexto 8">
            <a:extLst>
              <a:ext uri="{FF2B5EF4-FFF2-40B4-BE49-F238E27FC236}">
                <a16:creationId xmlns:a16="http://schemas.microsoft.com/office/drawing/2014/main" id="{F8E6C5A8-81D6-4BD8-80C7-BABDE83B9D3A}"/>
              </a:ext>
            </a:extLst>
          </p:cNvPr>
          <p:cNvSpPr txBox="1"/>
          <p:nvPr/>
        </p:nvSpPr>
        <p:spPr>
          <a:xfrm>
            <a:off x="192504" y="1223268"/>
            <a:ext cx="11999496" cy="4811574"/>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Las ubicaciones técnicas en SAP PM, representan el lugar en el que se intervendrá con tareas de mantenimiento, también representa un área del sistema en la que puede montarse un objeto técnico o equipo. </a:t>
            </a:r>
            <a:endParaRPr lang="es-419" sz="1800" dirty="0">
              <a:effectLst/>
              <a:latin typeface="Arial" panose="020B0604020202020204" pitchFamily="34" charset="0"/>
              <a:ea typeface="Calibri" panose="020F0502020204030204" pitchFamily="34"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la creación de una Ubicación Técnica es necesario haber construido previamente la siguiente información de datos maestros y parametrizaciones:</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Centros de costo en donde serán cargados los costos de mantenimiento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Puestos de trabajo de mantenimiento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Puestos de trabajo de producción asociados (solo aplica para Maquinaria Industrial)</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Indicador de estructura, ficha nemotécnica. </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la creación de la ficha nemotécnica se maneja un proceso similar al de los puestos de trabajo, pero en este caso se considera el siguiente indicador de estructura.</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40644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UBICACIONES TÉCNICAS</a:t>
            </a:r>
            <a:endParaRPr lang="es-EC" dirty="0"/>
          </a:p>
        </p:txBody>
      </p:sp>
      <p:sp>
        <p:nvSpPr>
          <p:cNvPr id="9" name="CuadroTexto 8">
            <a:extLst>
              <a:ext uri="{FF2B5EF4-FFF2-40B4-BE49-F238E27FC236}">
                <a16:creationId xmlns:a16="http://schemas.microsoft.com/office/drawing/2014/main" id="{F8E6C5A8-81D6-4BD8-80C7-BABDE83B9D3A}"/>
              </a:ext>
            </a:extLst>
          </p:cNvPr>
          <p:cNvSpPr txBox="1"/>
          <p:nvPr/>
        </p:nvSpPr>
        <p:spPr>
          <a:xfrm>
            <a:off x="192504" y="1223268"/>
            <a:ext cx="11999496" cy="1668405"/>
          </a:xfrm>
          <a:prstGeom prst="rect">
            <a:avLst/>
          </a:prstGeom>
          <a:noFill/>
        </p:spPr>
        <p:txBody>
          <a:bodyPr wrap="square">
            <a:spAutoFit/>
          </a:bodyPr>
          <a:lstStyle/>
          <a:p>
            <a:pPr indent="457200">
              <a:lnSpc>
                <a:spcPct val="200000"/>
              </a:lnSpc>
              <a:spcAft>
                <a:spcPts val="800"/>
              </a:spcAft>
            </a:pPr>
            <a:r>
              <a:rPr lang="es-419" sz="1800" b="1" dirty="0">
                <a:effectLst/>
                <a:latin typeface="Arial" panose="020B0604020202020204" pitchFamily="34" charset="0"/>
                <a:ea typeface="Calibri" panose="020F0502020204030204" pitchFamily="34" charset="0"/>
              </a:rPr>
              <a:t>Indicador de Estructura: </a:t>
            </a:r>
            <a:r>
              <a:rPr lang="es-419" sz="1800" dirty="0">
                <a:effectLst/>
                <a:latin typeface="Arial" panose="020B0604020202020204" pitchFamily="34" charset="0"/>
                <a:ea typeface="Calibri" panose="020F0502020204030204" pitchFamily="34" charset="0"/>
              </a:rPr>
              <a:t>Representa la máscara de edición para identificar de manera única el código de ubicación técnica en el módulo PM, de acuerdo al corporativo se ha tomado el siguiente indicador que consta de 6 niveles para identificar las ubicaciones técnicas.</a:t>
            </a:r>
          </a:p>
        </p:txBody>
      </p:sp>
      <p:graphicFrame>
        <p:nvGraphicFramePr>
          <p:cNvPr id="2" name="Tabla 1">
            <a:extLst>
              <a:ext uri="{FF2B5EF4-FFF2-40B4-BE49-F238E27FC236}">
                <a16:creationId xmlns:a16="http://schemas.microsoft.com/office/drawing/2014/main" id="{E54CA616-CE88-40B3-B787-EDE96FC87F8A}"/>
              </a:ext>
            </a:extLst>
          </p:cNvPr>
          <p:cNvGraphicFramePr>
            <a:graphicFrameLocks noGrp="1"/>
          </p:cNvGraphicFramePr>
          <p:nvPr>
            <p:extLst>
              <p:ext uri="{D42A27DB-BD31-4B8C-83A1-F6EECF244321}">
                <p14:modId xmlns:p14="http://schemas.microsoft.com/office/powerpoint/2010/main" val="3815109993"/>
              </p:ext>
            </p:extLst>
          </p:nvPr>
        </p:nvGraphicFramePr>
        <p:xfrm>
          <a:off x="645694" y="3156172"/>
          <a:ext cx="10515602" cy="545656"/>
        </p:xfrm>
        <a:graphic>
          <a:graphicData uri="http://schemas.openxmlformats.org/drawingml/2006/table">
            <a:tbl>
              <a:tblPr firstRow="1" firstCol="1" bandRow="1"/>
              <a:tblGrid>
                <a:gridCol w="1293419">
                  <a:extLst>
                    <a:ext uri="{9D8B030D-6E8A-4147-A177-3AD203B41FA5}">
                      <a16:colId xmlns:a16="http://schemas.microsoft.com/office/drawing/2014/main" val="1886680030"/>
                    </a:ext>
                  </a:extLst>
                </a:gridCol>
                <a:gridCol w="365943">
                  <a:extLst>
                    <a:ext uri="{9D8B030D-6E8A-4147-A177-3AD203B41FA5}">
                      <a16:colId xmlns:a16="http://schemas.microsoft.com/office/drawing/2014/main" val="1198335336"/>
                    </a:ext>
                  </a:extLst>
                </a:gridCol>
                <a:gridCol w="1587856">
                  <a:extLst>
                    <a:ext uri="{9D8B030D-6E8A-4147-A177-3AD203B41FA5}">
                      <a16:colId xmlns:a16="http://schemas.microsoft.com/office/drawing/2014/main" val="1458258390"/>
                    </a:ext>
                  </a:extLst>
                </a:gridCol>
                <a:gridCol w="359634">
                  <a:extLst>
                    <a:ext uri="{9D8B030D-6E8A-4147-A177-3AD203B41FA5}">
                      <a16:colId xmlns:a16="http://schemas.microsoft.com/office/drawing/2014/main" val="980164848"/>
                    </a:ext>
                  </a:extLst>
                </a:gridCol>
                <a:gridCol w="1440637">
                  <a:extLst>
                    <a:ext uri="{9D8B030D-6E8A-4147-A177-3AD203B41FA5}">
                      <a16:colId xmlns:a16="http://schemas.microsoft.com/office/drawing/2014/main" val="899240708"/>
                    </a:ext>
                  </a:extLst>
                </a:gridCol>
                <a:gridCol w="418521">
                  <a:extLst>
                    <a:ext uri="{9D8B030D-6E8A-4147-A177-3AD203B41FA5}">
                      <a16:colId xmlns:a16="http://schemas.microsoft.com/office/drawing/2014/main" val="2236820655"/>
                    </a:ext>
                  </a:extLst>
                </a:gridCol>
                <a:gridCol w="1442740">
                  <a:extLst>
                    <a:ext uri="{9D8B030D-6E8A-4147-A177-3AD203B41FA5}">
                      <a16:colId xmlns:a16="http://schemas.microsoft.com/office/drawing/2014/main" val="3475724927"/>
                    </a:ext>
                  </a:extLst>
                </a:gridCol>
                <a:gridCol w="359634">
                  <a:extLst>
                    <a:ext uri="{9D8B030D-6E8A-4147-A177-3AD203B41FA5}">
                      <a16:colId xmlns:a16="http://schemas.microsoft.com/office/drawing/2014/main" val="3400856675"/>
                    </a:ext>
                  </a:extLst>
                </a:gridCol>
                <a:gridCol w="1446947">
                  <a:extLst>
                    <a:ext uri="{9D8B030D-6E8A-4147-A177-3AD203B41FA5}">
                      <a16:colId xmlns:a16="http://schemas.microsoft.com/office/drawing/2014/main" val="404734172"/>
                    </a:ext>
                  </a:extLst>
                </a:gridCol>
                <a:gridCol w="359634">
                  <a:extLst>
                    <a:ext uri="{9D8B030D-6E8A-4147-A177-3AD203B41FA5}">
                      <a16:colId xmlns:a16="http://schemas.microsoft.com/office/drawing/2014/main" val="3128220298"/>
                    </a:ext>
                  </a:extLst>
                </a:gridCol>
                <a:gridCol w="1440637">
                  <a:extLst>
                    <a:ext uri="{9D8B030D-6E8A-4147-A177-3AD203B41FA5}">
                      <a16:colId xmlns:a16="http://schemas.microsoft.com/office/drawing/2014/main" val="843846533"/>
                    </a:ext>
                  </a:extLst>
                </a:gridCol>
              </a:tblGrid>
              <a:tr h="325247">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XX</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XXX</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NNNN</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XXXX</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XXXX</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XXNN</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94155295"/>
                  </a:ext>
                </a:extLst>
              </a:tr>
              <a:tr h="220409">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1</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2</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3</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4</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5</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dirty="0">
                          <a:solidFill>
                            <a:srgbClr val="000000"/>
                          </a:solidFill>
                          <a:effectLst/>
                          <a:latin typeface="Roboto" panose="02000000000000000000" pitchFamily="2" charset="0"/>
                          <a:ea typeface="Roboto Slab Regular"/>
                        </a:rPr>
                        <a:t>Nivel 6</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254477637"/>
                  </a:ext>
                </a:extLst>
              </a:tr>
            </a:tbl>
          </a:graphicData>
        </a:graphic>
      </p:graphicFrame>
      <p:sp>
        <p:nvSpPr>
          <p:cNvPr id="10" name="CuadroTexto 9">
            <a:extLst>
              <a:ext uri="{FF2B5EF4-FFF2-40B4-BE49-F238E27FC236}">
                <a16:creationId xmlns:a16="http://schemas.microsoft.com/office/drawing/2014/main" id="{DF1517E3-D940-4D85-9AA6-282A59FEC66F}"/>
              </a:ext>
            </a:extLst>
          </p:cNvPr>
          <p:cNvSpPr txBox="1"/>
          <p:nvPr/>
        </p:nvSpPr>
        <p:spPr>
          <a:xfrm>
            <a:off x="192504" y="4194203"/>
            <a:ext cx="4539917" cy="1668405"/>
          </a:xfrm>
          <a:prstGeom prst="rect">
            <a:avLst/>
          </a:prstGeom>
          <a:noFill/>
        </p:spPr>
        <p:txBody>
          <a:bodyPr wrap="square">
            <a:spAutoFit/>
          </a:bodyPr>
          <a:lstStyle/>
          <a:p>
            <a:pPr indent="457200">
              <a:lnSpc>
                <a:spcPct val="200000"/>
              </a:lnSpc>
              <a:spcAft>
                <a:spcPts val="800"/>
              </a:spcAft>
            </a:pPr>
            <a:r>
              <a:rPr lang="es-EC" sz="1800" b="1" dirty="0">
                <a:effectLst/>
                <a:latin typeface="Arial" panose="020B0604020202020204" pitchFamily="34" charset="0"/>
                <a:ea typeface="Calibri" panose="020F0502020204030204" pitchFamily="34" charset="0"/>
              </a:rPr>
              <a:t>Nivel 1:</a:t>
            </a:r>
            <a:r>
              <a:rPr lang="es-EC" sz="1800" dirty="0">
                <a:effectLst/>
                <a:latin typeface="Arial" panose="020B0604020202020204" pitchFamily="34" charset="0"/>
                <a:ea typeface="Calibri" panose="020F0502020204030204" pitchFamily="34" charset="0"/>
              </a:rPr>
              <a:t> Código alfanumérico de 2 dígitos, que hace referencia al Corporativo en este caso: Grupo </a:t>
            </a:r>
            <a:r>
              <a:rPr lang="es-EC" sz="1800" dirty="0" err="1">
                <a:effectLst/>
                <a:latin typeface="Arial" panose="020B0604020202020204" pitchFamily="34" charset="0"/>
                <a:ea typeface="Calibri" panose="020F0502020204030204" pitchFamily="34" charset="0"/>
              </a:rPr>
              <a:t>Vilaseca</a:t>
            </a:r>
            <a:r>
              <a:rPr lang="es-EC" sz="1800" dirty="0">
                <a:effectLst/>
                <a:latin typeface="Arial" panose="020B0604020202020204" pitchFamily="34" charset="0"/>
                <a:ea typeface="Calibri" panose="020F0502020204030204" pitchFamily="34" charset="0"/>
              </a:rPr>
              <a:t>: (GV)</a:t>
            </a:r>
            <a:endParaRPr lang="es-419" sz="1800" dirty="0">
              <a:effectLst/>
              <a:latin typeface="Arial" panose="020B0604020202020204" pitchFamily="34" charset="0"/>
              <a:ea typeface="Calibri" panose="020F0502020204030204" pitchFamily="34" charset="0"/>
            </a:endParaRPr>
          </a:p>
        </p:txBody>
      </p:sp>
      <p:sp>
        <p:nvSpPr>
          <p:cNvPr id="11" name="CuadroTexto 10">
            <a:extLst>
              <a:ext uri="{FF2B5EF4-FFF2-40B4-BE49-F238E27FC236}">
                <a16:creationId xmlns:a16="http://schemas.microsoft.com/office/drawing/2014/main" id="{BA08A99A-DDEF-4CCD-81B8-120914CB6A7C}"/>
              </a:ext>
            </a:extLst>
          </p:cNvPr>
          <p:cNvSpPr txBox="1"/>
          <p:nvPr/>
        </p:nvSpPr>
        <p:spPr>
          <a:xfrm>
            <a:off x="5069648" y="4194203"/>
            <a:ext cx="5646478" cy="1668405"/>
          </a:xfrm>
          <a:prstGeom prst="rect">
            <a:avLst/>
          </a:prstGeom>
          <a:noFill/>
        </p:spPr>
        <p:txBody>
          <a:bodyPr wrap="square">
            <a:spAutoFit/>
          </a:bodyPr>
          <a:lstStyle/>
          <a:p>
            <a:pPr indent="457200">
              <a:lnSpc>
                <a:spcPct val="200000"/>
              </a:lnSpc>
              <a:spcAft>
                <a:spcPts val="800"/>
              </a:spcAft>
            </a:pPr>
            <a:r>
              <a:rPr lang="es-EC" sz="1800" b="1" dirty="0">
                <a:effectLst/>
                <a:latin typeface="Arial" panose="020B0604020202020204" pitchFamily="34" charset="0"/>
                <a:ea typeface="Calibri" panose="020F0502020204030204" pitchFamily="34" charset="0"/>
              </a:rPr>
              <a:t>Nivel 2:</a:t>
            </a:r>
            <a:r>
              <a:rPr lang="es-EC" sz="1800" dirty="0">
                <a:effectLst/>
                <a:latin typeface="Arial" panose="020B0604020202020204" pitchFamily="34" charset="0"/>
                <a:ea typeface="Calibri" panose="020F0502020204030204" pitchFamily="34" charset="0"/>
              </a:rPr>
              <a:t> Código alfanumérico de 3 dígitos, asignado a las diversas unidades de negocio que conforman el corporativo.</a:t>
            </a:r>
            <a:endParaRPr lang="es-419" sz="1800" dirty="0">
              <a:effectLst/>
              <a:latin typeface="Arial" panose="020B0604020202020204" pitchFamily="34" charset="0"/>
              <a:ea typeface="Calibri" panose="020F0502020204030204" pitchFamily="34" charset="0"/>
            </a:endParaRPr>
          </a:p>
        </p:txBody>
      </p:sp>
      <p:pic>
        <p:nvPicPr>
          <p:cNvPr id="6" name="Imagen 5">
            <a:extLst>
              <a:ext uri="{FF2B5EF4-FFF2-40B4-BE49-F238E27FC236}">
                <a16:creationId xmlns:a16="http://schemas.microsoft.com/office/drawing/2014/main" id="{2A48A2AC-3850-44AF-8E0B-4A66127D721D}"/>
              </a:ext>
            </a:extLst>
          </p:cNvPr>
          <p:cNvPicPr>
            <a:picLocks noChangeAspect="1"/>
          </p:cNvPicPr>
          <p:nvPr/>
        </p:nvPicPr>
        <p:blipFill rotWithShape="1">
          <a:blip r:embed="rId5"/>
          <a:srcRect l="21045" t="7483" r="19290" b="18004"/>
          <a:stretch/>
        </p:blipFill>
        <p:spPr>
          <a:xfrm>
            <a:off x="4315325" y="3752187"/>
            <a:ext cx="3272591" cy="2343813"/>
          </a:xfrm>
          <a:prstGeom prst="rect">
            <a:avLst/>
          </a:prstGeom>
        </p:spPr>
      </p:pic>
    </p:spTree>
    <p:extLst>
      <p:ext uri="{BB962C8B-B14F-4D97-AF65-F5344CB8AC3E}">
        <p14:creationId xmlns:p14="http://schemas.microsoft.com/office/powerpoint/2010/main" val="2721051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10"/>
                                        </p:tgtEl>
                                      </p:cBhvr>
                                    </p:animEffect>
                                    <p:anim calcmode="lin" valueType="num">
                                      <p:cBhvr>
                                        <p:cTn id="18" dur="1000"/>
                                        <p:tgtEl>
                                          <p:spTgt spid="10"/>
                                        </p:tgtEl>
                                        <p:attrNameLst>
                                          <p:attrName>ppt_x</p:attrName>
                                        </p:attrNameLst>
                                      </p:cBhvr>
                                      <p:tavLst>
                                        <p:tav tm="0">
                                          <p:val>
                                            <p:strVal val="ppt_x"/>
                                          </p:val>
                                        </p:tav>
                                        <p:tav tm="100000">
                                          <p:val>
                                            <p:strVal val="ppt_x"/>
                                          </p:val>
                                        </p:tav>
                                      </p:tavLst>
                                    </p:anim>
                                    <p:anim calcmode="lin" valueType="num">
                                      <p:cBhvr>
                                        <p:cTn id="19" dur="1000"/>
                                        <p:tgtEl>
                                          <p:spTgt spid="10"/>
                                        </p:tgtEl>
                                        <p:attrNameLst>
                                          <p:attrName>ppt_y</p:attrName>
                                        </p:attrNameLst>
                                      </p:cBhvr>
                                      <p:tavLst>
                                        <p:tav tm="0">
                                          <p:val>
                                            <p:strVal val="ppt_y"/>
                                          </p:val>
                                        </p:tav>
                                        <p:tav tm="100000">
                                          <p:val>
                                            <p:strVal val="ppt_y+.1"/>
                                          </p:val>
                                        </p:tav>
                                      </p:tavLst>
                                    </p:anim>
                                    <p:set>
                                      <p:cBhvr>
                                        <p:cTn id="20" dur="1" fill="hold">
                                          <p:stCondLst>
                                            <p:cond delay="999"/>
                                          </p:stCondLst>
                                        </p:cTn>
                                        <p:tgtEl>
                                          <p:spTgt spid="10"/>
                                        </p:tgtEl>
                                        <p:attrNameLst>
                                          <p:attrName>style.visibility</p:attrName>
                                        </p:attrNameLst>
                                      </p:cBhvr>
                                      <p:to>
                                        <p:strVal val="hidden"/>
                                      </p:to>
                                    </p:set>
                                  </p:childTnLst>
                                </p:cTn>
                              </p:par>
                              <p:par>
                                <p:cTn id="21" presetID="42" presetClass="exit" presetSubtype="0" fill="hold" grpId="1" nodeType="withEffect">
                                  <p:stCondLst>
                                    <p:cond delay="0"/>
                                  </p:stCondLst>
                                  <p:childTnLst>
                                    <p:animEffect transition="out" filter="fade">
                                      <p:cBhvr>
                                        <p:cTn id="22" dur="1000"/>
                                        <p:tgtEl>
                                          <p:spTgt spid="11"/>
                                        </p:tgtEl>
                                      </p:cBhvr>
                                    </p:animEffect>
                                    <p:anim calcmode="lin" valueType="num">
                                      <p:cBhvr>
                                        <p:cTn id="23" dur="1000"/>
                                        <p:tgtEl>
                                          <p:spTgt spid="11"/>
                                        </p:tgtEl>
                                        <p:attrNameLst>
                                          <p:attrName>ppt_x</p:attrName>
                                        </p:attrNameLst>
                                      </p:cBhvr>
                                      <p:tavLst>
                                        <p:tav tm="0">
                                          <p:val>
                                            <p:strVal val="ppt_x"/>
                                          </p:val>
                                        </p:tav>
                                        <p:tav tm="100000">
                                          <p:val>
                                            <p:strVal val="ppt_x"/>
                                          </p:val>
                                        </p:tav>
                                      </p:tavLst>
                                    </p:anim>
                                    <p:anim calcmode="lin" valueType="num">
                                      <p:cBhvr>
                                        <p:cTn id="24" dur="1000"/>
                                        <p:tgtEl>
                                          <p:spTgt spid="11"/>
                                        </p:tgtEl>
                                        <p:attrNameLst>
                                          <p:attrName>ppt_y</p:attrName>
                                        </p:attrNameLst>
                                      </p:cBhvr>
                                      <p:tavLst>
                                        <p:tav tm="0">
                                          <p:val>
                                            <p:strVal val="ppt_y"/>
                                          </p:val>
                                        </p:tav>
                                        <p:tav tm="100000">
                                          <p:val>
                                            <p:strVal val="ppt_y+.1"/>
                                          </p:val>
                                        </p:tav>
                                      </p:tavLst>
                                    </p:anim>
                                    <p:set>
                                      <p:cBhvr>
                                        <p:cTn id="25" dur="1" fill="hold">
                                          <p:stCondLst>
                                            <p:cond delay="9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1. GENERALIDADES</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JUSTIFICACIÓN E IMPORTANCIA </a:t>
            </a:r>
            <a:endParaRPr lang="es-EC" dirty="0"/>
          </a:p>
        </p:txBody>
      </p:sp>
      <p:sp>
        <p:nvSpPr>
          <p:cNvPr id="9" name="CuadroTexto 8">
            <a:extLst>
              <a:ext uri="{FF2B5EF4-FFF2-40B4-BE49-F238E27FC236}">
                <a16:creationId xmlns:a16="http://schemas.microsoft.com/office/drawing/2014/main" id="{F5DACFC8-A672-459C-A3A7-ED852A988122}"/>
              </a:ext>
            </a:extLst>
          </p:cNvPr>
          <p:cNvSpPr txBox="1"/>
          <p:nvPr/>
        </p:nvSpPr>
        <p:spPr>
          <a:xfrm>
            <a:off x="834764" y="1135035"/>
            <a:ext cx="9753026" cy="3073149"/>
          </a:xfrm>
          <a:prstGeom prst="rect">
            <a:avLst/>
          </a:prstGeom>
          <a:noFill/>
        </p:spPr>
        <p:txBody>
          <a:bodyPr wrap="square">
            <a:spAutoFit/>
          </a:bodyPr>
          <a:lstStyle/>
          <a:p>
            <a:pPr indent="457200">
              <a:lnSpc>
                <a:spcPct val="200000"/>
              </a:lnSpc>
              <a:spcAft>
                <a:spcPts val="800"/>
              </a:spcAft>
            </a:pPr>
            <a:r>
              <a:rPr lang="es-EC" sz="1600" dirty="0">
                <a:effectLst/>
                <a:latin typeface="Arial" panose="020B0604020202020204" pitchFamily="34" charset="0"/>
                <a:ea typeface="Calibri" panose="020F0502020204030204" pitchFamily="34" charset="0"/>
              </a:rPr>
              <a:t>Un software ERP es un sistema de información centralizado que ayuda a una empresa en la toma de decisiones de los diversos departamentos, recolectando datos históricos y facilitando la gestión de los procesos administrativos de la empresa.</a:t>
            </a:r>
            <a:endParaRPr lang="es-419" sz="1600" dirty="0">
              <a:effectLst/>
              <a:latin typeface="Arial" panose="020B0604020202020204" pitchFamily="34" charset="0"/>
              <a:ea typeface="Calibri" panose="020F0502020204030204" pitchFamily="34" charset="0"/>
            </a:endParaRPr>
          </a:p>
          <a:p>
            <a:pPr indent="457200">
              <a:lnSpc>
                <a:spcPct val="200000"/>
              </a:lnSpc>
              <a:spcAft>
                <a:spcPts val="800"/>
              </a:spcAft>
            </a:pPr>
            <a:r>
              <a:rPr lang="es-EC" sz="1600" dirty="0">
                <a:effectLst/>
                <a:latin typeface="Arial" panose="020B0604020202020204" pitchFamily="34" charset="0"/>
                <a:ea typeface="Calibri" panose="020F0502020204030204" pitchFamily="34" charset="0"/>
              </a:rPr>
              <a:t>Los sistemas de información actúan como el “sistema nervioso” de la empresa, porque el mismo relaciona las diversas áreas o departamentos en tiempo real además permite que la información se transmita de una manera ágil e inmediata.</a:t>
            </a:r>
            <a:endParaRPr lang="es-419" sz="1600" dirty="0">
              <a:effectLst/>
              <a:latin typeface="Arial" panose="020B0604020202020204" pitchFamily="34" charset="0"/>
              <a:ea typeface="Calibri" panose="020F0502020204030204" pitchFamily="34" charset="0"/>
            </a:endParaRPr>
          </a:p>
        </p:txBody>
      </p:sp>
      <p:pic>
        <p:nvPicPr>
          <p:cNvPr id="21506" name="Picture 2" descr="Sistema ERP: ¿qué es y por qué tu empresa lo necesita?">
            <a:extLst>
              <a:ext uri="{FF2B5EF4-FFF2-40B4-BE49-F238E27FC236}">
                <a16:creationId xmlns:a16="http://schemas.microsoft.com/office/drawing/2014/main" id="{F6654EF4-8C4C-4499-B65C-902AA97D5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017" y="3813473"/>
            <a:ext cx="3396768" cy="212210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8E668B83-B167-4DCC-98E6-42EF9E951858}"/>
              </a:ext>
            </a:extLst>
          </p:cNvPr>
          <p:cNvPicPr>
            <a:picLocks noChangeAspect="1"/>
          </p:cNvPicPr>
          <p:nvPr/>
        </p:nvPicPr>
        <p:blipFill>
          <a:blip r:embed="rId5"/>
          <a:stretch>
            <a:fillRect/>
          </a:stretch>
        </p:blipFill>
        <p:spPr>
          <a:xfrm>
            <a:off x="10110412" y="1810498"/>
            <a:ext cx="1893559" cy="4005949"/>
          </a:xfrm>
          <a:prstGeom prst="rect">
            <a:avLst/>
          </a:prstGeom>
        </p:spPr>
      </p:pic>
    </p:spTree>
    <p:extLst>
      <p:ext uri="{BB962C8B-B14F-4D97-AF65-F5344CB8AC3E}">
        <p14:creationId xmlns:p14="http://schemas.microsoft.com/office/powerpoint/2010/main" val="1743469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UBICACIONES TÉCNICAS</a:t>
            </a:r>
            <a:endParaRPr lang="es-EC" dirty="0"/>
          </a:p>
        </p:txBody>
      </p:sp>
      <p:graphicFrame>
        <p:nvGraphicFramePr>
          <p:cNvPr id="2" name="Tabla 1">
            <a:extLst>
              <a:ext uri="{FF2B5EF4-FFF2-40B4-BE49-F238E27FC236}">
                <a16:creationId xmlns:a16="http://schemas.microsoft.com/office/drawing/2014/main" id="{E54CA616-CE88-40B3-B787-EDE96FC87F8A}"/>
              </a:ext>
            </a:extLst>
          </p:cNvPr>
          <p:cNvGraphicFramePr>
            <a:graphicFrameLocks noGrp="1"/>
          </p:cNvGraphicFramePr>
          <p:nvPr>
            <p:extLst>
              <p:ext uri="{D42A27DB-BD31-4B8C-83A1-F6EECF244321}">
                <p14:modId xmlns:p14="http://schemas.microsoft.com/office/powerpoint/2010/main" val="1484618773"/>
              </p:ext>
            </p:extLst>
          </p:nvPr>
        </p:nvGraphicFramePr>
        <p:xfrm>
          <a:off x="693819" y="1344060"/>
          <a:ext cx="10515602" cy="545656"/>
        </p:xfrm>
        <a:graphic>
          <a:graphicData uri="http://schemas.openxmlformats.org/drawingml/2006/table">
            <a:tbl>
              <a:tblPr firstRow="1" firstCol="1" bandRow="1"/>
              <a:tblGrid>
                <a:gridCol w="1293419">
                  <a:extLst>
                    <a:ext uri="{9D8B030D-6E8A-4147-A177-3AD203B41FA5}">
                      <a16:colId xmlns:a16="http://schemas.microsoft.com/office/drawing/2014/main" val="1886680030"/>
                    </a:ext>
                  </a:extLst>
                </a:gridCol>
                <a:gridCol w="365943">
                  <a:extLst>
                    <a:ext uri="{9D8B030D-6E8A-4147-A177-3AD203B41FA5}">
                      <a16:colId xmlns:a16="http://schemas.microsoft.com/office/drawing/2014/main" val="1198335336"/>
                    </a:ext>
                  </a:extLst>
                </a:gridCol>
                <a:gridCol w="1587856">
                  <a:extLst>
                    <a:ext uri="{9D8B030D-6E8A-4147-A177-3AD203B41FA5}">
                      <a16:colId xmlns:a16="http://schemas.microsoft.com/office/drawing/2014/main" val="1458258390"/>
                    </a:ext>
                  </a:extLst>
                </a:gridCol>
                <a:gridCol w="359634">
                  <a:extLst>
                    <a:ext uri="{9D8B030D-6E8A-4147-A177-3AD203B41FA5}">
                      <a16:colId xmlns:a16="http://schemas.microsoft.com/office/drawing/2014/main" val="980164848"/>
                    </a:ext>
                  </a:extLst>
                </a:gridCol>
                <a:gridCol w="1440637">
                  <a:extLst>
                    <a:ext uri="{9D8B030D-6E8A-4147-A177-3AD203B41FA5}">
                      <a16:colId xmlns:a16="http://schemas.microsoft.com/office/drawing/2014/main" val="899240708"/>
                    </a:ext>
                  </a:extLst>
                </a:gridCol>
                <a:gridCol w="418521">
                  <a:extLst>
                    <a:ext uri="{9D8B030D-6E8A-4147-A177-3AD203B41FA5}">
                      <a16:colId xmlns:a16="http://schemas.microsoft.com/office/drawing/2014/main" val="2236820655"/>
                    </a:ext>
                  </a:extLst>
                </a:gridCol>
                <a:gridCol w="1442740">
                  <a:extLst>
                    <a:ext uri="{9D8B030D-6E8A-4147-A177-3AD203B41FA5}">
                      <a16:colId xmlns:a16="http://schemas.microsoft.com/office/drawing/2014/main" val="3475724927"/>
                    </a:ext>
                  </a:extLst>
                </a:gridCol>
                <a:gridCol w="359634">
                  <a:extLst>
                    <a:ext uri="{9D8B030D-6E8A-4147-A177-3AD203B41FA5}">
                      <a16:colId xmlns:a16="http://schemas.microsoft.com/office/drawing/2014/main" val="3400856675"/>
                    </a:ext>
                  </a:extLst>
                </a:gridCol>
                <a:gridCol w="1446947">
                  <a:extLst>
                    <a:ext uri="{9D8B030D-6E8A-4147-A177-3AD203B41FA5}">
                      <a16:colId xmlns:a16="http://schemas.microsoft.com/office/drawing/2014/main" val="404734172"/>
                    </a:ext>
                  </a:extLst>
                </a:gridCol>
                <a:gridCol w="359634">
                  <a:extLst>
                    <a:ext uri="{9D8B030D-6E8A-4147-A177-3AD203B41FA5}">
                      <a16:colId xmlns:a16="http://schemas.microsoft.com/office/drawing/2014/main" val="3128220298"/>
                    </a:ext>
                  </a:extLst>
                </a:gridCol>
                <a:gridCol w="1440637">
                  <a:extLst>
                    <a:ext uri="{9D8B030D-6E8A-4147-A177-3AD203B41FA5}">
                      <a16:colId xmlns:a16="http://schemas.microsoft.com/office/drawing/2014/main" val="843846533"/>
                    </a:ext>
                  </a:extLst>
                </a:gridCol>
              </a:tblGrid>
              <a:tr h="325247">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GV</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Calibri" panose="020F0502020204030204" pitchFamily="34" charset="0"/>
                        </a:rPr>
                        <a:t>UNE</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NNNN</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XXXX</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XXXX</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XXNN</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94155295"/>
                  </a:ext>
                </a:extLst>
              </a:tr>
              <a:tr h="220409">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1</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2</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dirty="0">
                          <a:solidFill>
                            <a:srgbClr val="000000"/>
                          </a:solidFill>
                          <a:effectLst/>
                          <a:latin typeface="Roboto" panose="02000000000000000000" pitchFamily="2" charset="0"/>
                          <a:ea typeface="Roboto Slab Regular"/>
                        </a:rPr>
                        <a:t>Nivel 3</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4</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5</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dirty="0">
                          <a:solidFill>
                            <a:srgbClr val="000000"/>
                          </a:solidFill>
                          <a:effectLst/>
                          <a:latin typeface="Roboto" panose="02000000000000000000" pitchFamily="2" charset="0"/>
                          <a:ea typeface="Roboto Slab Regular"/>
                        </a:rPr>
                        <a:t>Nivel 6</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254477637"/>
                  </a:ext>
                </a:extLst>
              </a:tr>
            </a:tbl>
          </a:graphicData>
        </a:graphic>
      </p:graphicFrame>
      <p:sp>
        <p:nvSpPr>
          <p:cNvPr id="10" name="CuadroTexto 9">
            <a:extLst>
              <a:ext uri="{FF2B5EF4-FFF2-40B4-BE49-F238E27FC236}">
                <a16:creationId xmlns:a16="http://schemas.microsoft.com/office/drawing/2014/main" id="{DF1517E3-D940-4D85-9AA6-282A59FEC66F}"/>
              </a:ext>
            </a:extLst>
          </p:cNvPr>
          <p:cNvSpPr txBox="1"/>
          <p:nvPr/>
        </p:nvSpPr>
        <p:spPr>
          <a:xfrm>
            <a:off x="392627" y="2485558"/>
            <a:ext cx="4539917" cy="2585323"/>
          </a:xfrm>
          <a:prstGeom prst="rect">
            <a:avLst/>
          </a:prstGeom>
          <a:noFill/>
        </p:spPr>
        <p:txBody>
          <a:bodyPr wrap="square">
            <a:spAutoFit/>
          </a:bodyPr>
          <a:lstStyle/>
          <a:p>
            <a:r>
              <a:rPr lang="es-EC" b="1" dirty="0"/>
              <a:t>Nivel 3: </a:t>
            </a:r>
            <a:r>
              <a:rPr lang="es-EC" dirty="0"/>
              <a:t>Código alfanumérico de 4 dígitos numéricos, asignado al centro logístico según la estructura organizacional, comprende todas las sucursales de las unidades de negocio, en un código.</a:t>
            </a:r>
          </a:p>
          <a:p>
            <a:endParaRPr lang="es-EC" dirty="0"/>
          </a:p>
          <a:p>
            <a:r>
              <a:rPr lang="es-EC" dirty="0"/>
              <a:t>FM01 – FADESA GYE</a:t>
            </a:r>
          </a:p>
          <a:p>
            <a:r>
              <a:rPr lang="es-EC" b="1" dirty="0"/>
              <a:t>FM05 – FADESA UIO</a:t>
            </a:r>
          </a:p>
          <a:p>
            <a:r>
              <a:rPr lang="es-EC" dirty="0"/>
              <a:t>FP01 – FADESA PLASTICOS</a:t>
            </a:r>
            <a:endParaRPr lang="es-419" dirty="0"/>
          </a:p>
        </p:txBody>
      </p:sp>
      <p:sp>
        <p:nvSpPr>
          <p:cNvPr id="11" name="CuadroTexto 10">
            <a:extLst>
              <a:ext uri="{FF2B5EF4-FFF2-40B4-BE49-F238E27FC236}">
                <a16:creationId xmlns:a16="http://schemas.microsoft.com/office/drawing/2014/main" id="{BA08A99A-DDEF-4CCD-81B8-120914CB6A7C}"/>
              </a:ext>
            </a:extLst>
          </p:cNvPr>
          <p:cNvSpPr txBox="1"/>
          <p:nvPr/>
        </p:nvSpPr>
        <p:spPr>
          <a:xfrm>
            <a:off x="5278196" y="2485558"/>
            <a:ext cx="5646478" cy="923330"/>
          </a:xfrm>
          <a:prstGeom prst="rect">
            <a:avLst/>
          </a:prstGeom>
          <a:noFill/>
        </p:spPr>
        <p:txBody>
          <a:bodyPr wrap="square">
            <a:spAutoFit/>
          </a:bodyPr>
          <a:lstStyle/>
          <a:p>
            <a:r>
              <a:rPr lang="es-EC" b="1" dirty="0"/>
              <a:t>Nivel 4: </a:t>
            </a:r>
            <a:r>
              <a:rPr lang="es-EC" dirty="0"/>
              <a:t>Código numérico de 4 dígitos que representa el área funcional de la sucursal, se han creado las siguientes áreas para este campo:</a:t>
            </a:r>
            <a:endParaRPr lang="es-419" dirty="0"/>
          </a:p>
        </p:txBody>
      </p:sp>
      <p:cxnSp>
        <p:nvCxnSpPr>
          <p:cNvPr id="14" name="Conector recto 13">
            <a:extLst>
              <a:ext uri="{FF2B5EF4-FFF2-40B4-BE49-F238E27FC236}">
                <a16:creationId xmlns:a16="http://schemas.microsoft.com/office/drawing/2014/main" id="{54A060DC-0180-4F45-93BF-EC47B74F9E2A}"/>
              </a:ext>
            </a:extLst>
          </p:cNvPr>
          <p:cNvCxnSpPr/>
          <p:nvPr/>
        </p:nvCxnSpPr>
        <p:spPr>
          <a:xfrm>
            <a:off x="2165684" y="1520636"/>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id="{0DFFF2FC-FD1A-4645-9FFA-89A094732564}"/>
              </a:ext>
            </a:extLst>
          </p:cNvPr>
          <p:cNvCxnSpPr/>
          <p:nvPr/>
        </p:nvCxnSpPr>
        <p:spPr>
          <a:xfrm>
            <a:off x="3970422" y="1528657"/>
            <a:ext cx="625642" cy="0"/>
          </a:xfrm>
          <a:prstGeom prst="line">
            <a:avLst/>
          </a:prstGeom>
        </p:spPr>
        <p:style>
          <a:lnRef idx="1">
            <a:schemeClr val="dk1"/>
          </a:lnRef>
          <a:fillRef idx="0">
            <a:schemeClr val="dk1"/>
          </a:fillRef>
          <a:effectRef idx="0">
            <a:schemeClr val="dk1"/>
          </a:effectRef>
          <a:fontRef idx="minor">
            <a:schemeClr val="tx1"/>
          </a:fontRef>
        </p:style>
      </p:cxnSp>
      <p:pic>
        <p:nvPicPr>
          <p:cNvPr id="17" name="Imagen 16">
            <a:extLst>
              <a:ext uri="{FF2B5EF4-FFF2-40B4-BE49-F238E27FC236}">
                <a16:creationId xmlns:a16="http://schemas.microsoft.com/office/drawing/2014/main" id="{3B6329F0-344D-4240-8C08-F04504C10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536" y="3449113"/>
            <a:ext cx="3146045" cy="2064827"/>
          </a:xfrm>
          <a:prstGeom prst="rect">
            <a:avLst/>
          </a:prstGeom>
        </p:spPr>
      </p:pic>
      <p:cxnSp>
        <p:nvCxnSpPr>
          <p:cNvPr id="18" name="Conector recto 17">
            <a:extLst>
              <a:ext uri="{FF2B5EF4-FFF2-40B4-BE49-F238E27FC236}">
                <a16:creationId xmlns:a16="http://schemas.microsoft.com/office/drawing/2014/main" id="{F7268DFA-DD74-44C5-8AF8-E0B6CC8569AC}"/>
              </a:ext>
            </a:extLst>
          </p:cNvPr>
          <p:cNvCxnSpPr/>
          <p:nvPr/>
        </p:nvCxnSpPr>
        <p:spPr>
          <a:xfrm>
            <a:off x="5871409" y="1536678"/>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934F5A79-B051-448B-B1A3-61C8A4D812BB}"/>
              </a:ext>
            </a:extLst>
          </p:cNvPr>
          <p:cNvCxnSpPr/>
          <p:nvPr/>
        </p:nvCxnSpPr>
        <p:spPr>
          <a:xfrm>
            <a:off x="7660099" y="1560741"/>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cto 19">
            <a:extLst>
              <a:ext uri="{FF2B5EF4-FFF2-40B4-BE49-F238E27FC236}">
                <a16:creationId xmlns:a16="http://schemas.microsoft.com/office/drawing/2014/main" id="{6240E364-B879-446C-9CF1-7D67C456B295}"/>
              </a:ext>
            </a:extLst>
          </p:cNvPr>
          <p:cNvCxnSpPr/>
          <p:nvPr/>
        </p:nvCxnSpPr>
        <p:spPr>
          <a:xfrm>
            <a:off x="9480877" y="1568762"/>
            <a:ext cx="62564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1876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10"/>
                                        </p:tgtEl>
                                      </p:cBhvr>
                                    </p:animEffect>
                                    <p:anim calcmode="lin" valueType="num">
                                      <p:cBhvr>
                                        <p:cTn id="18" dur="1000"/>
                                        <p:tgtEl>
                                          <p:spTgt spid="10"/>
                                        </p:tgtEl>
                                        <p:attrNameLst>
                                          <p:attrName>ppt_x</p:attrName>
                                        </p:attrNameLst>
                                      </p:cBhvr>
                                      <p:tavLst>
                                        <p:tav tm="0">
                                          <p:val>
                                            <p:strVal val="ppt_x"/>
                                          </p:val>
                                        </p:tav>
                                        <p:tav tm="100000">
                                          <p:val>
                                            <p:strVal val="ppt_x"/>
                                          </p:val>
                                        </p:tav>
                                      </p:tavLst>
                                    </p:anim>
                                    <p:anim calcmode="lin" valueType="num">
                                      <p:cBhvr>
                                        <p:cTn id="19" dur="1000"/>
                                        <p:tgtEl>
                                          <p:spTgt spid="10"/>
                                        </p:tgtEl>
                                        <p:attrNameLst>
                                          <p:attrName>ppt_y</p:attrName>
                                        </p:attrNameLst>
                                      </p:cBhvr>
                                      <p:tavLst>
                                        <p:tav tm="0">
                                          <p:val>
                                            <p:strVal val="ppt_y"/>
                                          </p:val>
                                        </p:tav>
                                        <p:tav tm="100000">
                                          <p:val>
                                            <p:strVal val="ppt_y+.1"/>
                                          </p:val>
                                        </p:tav>
                                      </p:tavLst>
                                    </p:anim>
                                    <p:set>
                                      <p:cBhvr>
                                        <p:cTn id="20" dur="1" fill="hold">
                                          <p:stCondLst>
                                            <p:cond delay="999"/>
                                          </p:stCondLst>
                                        </p:cTn>
                                        <p:tgtEl>
                                          <p:spTgt spid="10"/>
                                        </p:tgtEl>
                                        <p:attrNameLst>
                                          <p:attrName>style.visibility</p:attrName>
                                        </p:attrNameLst>
                                      </p:cBhvr>
                                      <p:to>
                                        <p:strVal val="hidden"/>
                                      </p:to>
                                    </p:set>
                                  </p:childTnLst>
                                </p:cTn>
                              </p:par>
                              <p:par>
                                <p:cTn id="21" presetID="42" presetClass="exit" presetSubtype="0" fill="hold" grpId="1" nodeType="withEffect">
                                  <p:stCondLst>
                                    <p:cond delay="0"/>
                                  </p:stCondLst>
                                  <p:childTnLst>
                                    <p:animEffect transition="out" filter="fade">
                                      <p:cBhvr>
                                        <p:cTn id="22" dur="1000"/>
                                        <p:tgtEl>
                                          <p:spTgt spid="11"/>
                                        </p:tgtEl>
                                      </p:cBhvr>
                                    </p:animEffect>
                                    <p:anim calcmode="lin" valueType="num">
                                      <p:cBhvr>
                                        <p:cTn id="23" dur="1000"/>
                                        <p:tgtEl>
                                          <p:spTgt spid="11"/>
                                        </p:tgtEl>
                                        <p:attrNameLst>
                                          <p:attrName>ppt_x</p:attrName>
                                        </p:attrNameLst>
                                      </p:cBhvr>
                                      <p:tavLst>
                                        <p:tav tm="0">
                                          <p:val>
                                            <p:strVal val="ppt_x"/>
                                          </p:val>
                                        </p:tav>
                                        <p:tav tm="100000">
                                          <p:val>
                                            <p:strVal val="ppt_x"/>
                                          </p:val>
                                        </p:tav>
                                      </p:tavLst>
                                    </p:anim>
                                    <p:anim calcmode="lin" valueType="num">
                                      <p:cBhvr>
                                        <p:cTn id="24" dur="1000"/>
                                        <p:tgtEl>
                                          <p:spTgt spid="11"/>
                                        </p:tgtEl>
                                        <p:attrNameLst>
                                          <p:attrName>ppt_y</p:attrName>
                                        </p:attrNameLst>
                                      </p:cBhvr>
                                      <p:tavLst>
                                        <p:tav tm="0">
                                          <p:val>
                                            <p:strVal val="ppt_y"/>
                                          </p:val>
                                        </p:tav>
                                        <p:tav tm="100000">
                                          <p:val>
                                            <p:strVal val="ppt_y+.1"/>
                                          </p:val>
                                        </p:tav>
                                      </p:tavLst>
                                    </p:anim>
                                    <p:set>
                                      <p:cBhvr>
                                        <p:cTn id="25"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UBICACIONES TÉCNICAS</a:t>
            </a:r>
            <a:endParaRPr lang="es-EC" dirty="0"/>
          </a:p>
        </p:txBody>
      </p:sp>
      <p:graphicFrame>
        <p:nvGraphicFramePr>
          <p:cNvPr id="2" name="Tabla 1">
            <a:extLst>
              <a:ext uri="{FF2B5EF4-FFF2-40B4-BE49-F238E27FC236}">
                <a16:creationId xmlns:a16="http://schemas.microsoft.com/office/drawing/2014/main" id="{E54CA616-CE88-40B3-B787-EDE96FC87F8A}"/>
              </a:ext>
            </a:extLst>
          </p:cNvPr>
          <p:cNvGraphicFramePr>
            <a:graphicFrameLocks noGrp="1"/>
          </p:cNvGraphicFramePr>
          <p:nvPr>
            <p:extLst>
              <p:ext uri="{D42A27DB-BD31-4B8C-83A1-F6EECF244321}">
                <p14:modId xmlns:p14="http://schemas.microsoft.com/office/powerpoint/2010/main" val="1763776532"/>
              </p:ext>
            </p:extLst>
          </p:nvPr>
        </p:nvGraphicFramePr>
        <p:xfrm>
          <a:off x="693819" y="1344060"/>
          <a:ext cx="10515602" cy="545656"/>
        </p:xfrm>
        <a:graphic>
          <a:graphicData uri="http://schemas.openxmlformats.org/drawingml/2006/table">
            <a:tbl>
              <a:tblPr firstRow="1" firstCol="1" bandRow="1"/>
              <a:tblGrid>
                <a:gridCol w="1293419">
                  <a:extLst>
                    <a:ext uri="{9D8B030D-6E8A-4147-A177-3AD203B41FA5}">
                      <a16:colId xmlns:a16="http://schemas.microsoft.com/office/drawing/2014/main" val="1886680030"/>
                    </a:ext>
                  </a:extLst>
                </a:gridCol>
                <a:gridCol w="365943">
                  <a:extLst>
                    <a:ext uri="{9D8B030D-6E8A-4147-A177-3AD203B41FA5}">
                      <a16:colId xmlns:a16="http://schemas.microsoft.com/office/drawing/2014/main" val="1198335336"/>
                    </a:ext>
                  </a:extLst>
                </a:gridCol>
                <a:gridCol w="1587856">
                  <a:extLst>
                    <a:ext uri="{9D8B030D-6E8A-4147-A177-3AD203B41FA5}">
                      <a16:colId xmlns:a16="http://schemas.microsoft.com/office/drawing/2014/main" val="1458258390"/>
                    </a:ext>
                  </a:extLst>
                </a:gridCol>
                <a:gridCol w="359634">
                  <a:extLst>
                    <a:ext uri="{9D8B030D-6E8A-4147-A177-3AD203B41FA5}">
                      <a16:colId xmlns:a16="http://schemas.microsoft.com/office/drawing/2014/main" val="980164848"/>
                    </a:ext>
                  </a:extLst>
                </a:gridCol>
                <a:gridCol w="1440637">
                  <a:extLst>
                    <a:ext uri="{9D8B030D-6E8A-4147-A177-3AD203B41FA5}">
                      <a16:colId xmlns:a16="http://schemas.microsoft.com/office/drawing/2014/main" val="899240708"/>
                    </a:ext>
                  </a:extLst>
                </a:gridCol>
                <a:gridCol w="418521">
                  <a:extLst>
                    <a:ext uri="{9D8B030D-6E8A-4147-A177-3AD203B41FA5}">
                      <a16:colId xmlns:a16="http://schemas.microsoft.com/office/drawing/2014/main" val="2236820655"/>
                    </a:ext>
                  </a:extLst>
                </a:gridCol>
                <a:gridCol w="1442740">
                  <a:extLst>
                    <a:ext uri="{9D8B030D-6E8A-4147-A177-3AD203B41FA5}">
                      <a16:colId xmlns:a16="http://schemas.microsoft.com/office/drawing/2014/main" val="3475724927"/>
                    </a:ext>
                  </a:extLst>
                </a:gridCol>
                <a:gridCol w="359634">
                  <a:extLst>
                    <a:ext uri="{9D8B030D-6E8A-4147-A177-3AD203B41FA5}">
                      <a16:colId xmlns:a16="http://schemas.microsoft.com/office/drawing/2014/main" val="3400856675"/>
                    </a:ext>
                  </a:extLst>
                </a:gridCol>
                <a:gridCol w="1446947">
                  <a:extLst>
                    <a:ext uri="{9D8B030D-6E8A-4147-A177-3AD203B41FA5}">
                      <a16:colId xmlns:a16="http://schemas.microsoft.com/office/drawing/2014/main" val="404734172"/>
                    </a:ext>
                  </a:extLst>
                </a:gridCol>
                <a:gridCol w="359634">
                  <a:extLst>
                    <a:ext uri="{9D8B030D-6E8A-4147-A177-3AD203B41FA5}">
                      <a16:colId xmlns:a16="http://schemas.microsoft.com/office/drawing/2014/main" val="3128220298"/>
                    </a:ext>
                  </a:extLst>
                </a:gridCol>
                <a:gridCol w="1440637">
                  <a:extLst>
                    <a:ext uri="{9D8B030D-6E8A-4147-A177-3AD203B41FA5}">
                      <a16:colId xmlns:a16="http://schemas.microsoft.com/office/drawing/2014/main" val="843846533"/>
                    </a:ext>
                  </a:extLst>
                </a:gridCol>
              </a:tblGrid>
              <a:tr h="325247">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GV</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Calibri" panose="020F0502020204030204" pitchFamily="34" charset="0"/>
                        </a:rPr>
                        <a:t>UNE</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FM05</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PROD</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XXXX</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XXNN</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94155295"/>
                  </a:ext>
                </a:extLst>
              </a:tr>
              <a:tr h="220409">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1</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2</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dirty="0">
                          <a:solidFill>
                            <a:srgbClr val="000000"/>
                          </a:solidFill>
                          <a:effectLst/>
                          <a:latin typeface="Roboto" panose="02000000000000000000" pitchFamily="2" charset="0"/>
                          <a:ea typeface="Roboto Slab Regular"/>
                        </a:rPr>
                        <a:t>Nivel 3</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4</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5</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dirty="0">
                          <a:solidFill>
                            <a:srgbClr val="000000"/>
                          </a:solidFill>
                          <a:effectLst/>
                          <a:latin typeface="Roboto" panose="02000000000000000000" pitchFamily="2" charset="0"/>
                          <a:ea typeface="Roboto Slab Regular"/>
                        </a:rPr>
                        <a:t>Nivel 6</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254477637"/>
                  </a:ext>
                </a:extLst>
              </a:tr>
            </a:tbl>
          </a:graphicData>
        </a:graphic>
      </p:graphicFrame>
      <p:cxnSp>
        <p:nvCxnSpPr>
          <p:cNvPr id="14" name="Conector recto 13">
            <a:extLst>
              <a:ext uri="{FF2B5EF4-FFF2-40B4-BE49-F238E27FC236}">
                <a16:creationId xmlns:a16="http://schemas.microsoft.com/office/drawing/2014/main" id="{54A060DC-0180-4F45-93BF-EC47B74F9E2A}"/>
              </a:ext>
            </a:extLst>
          </p:cNvPr>
          <p:cNvCxnSpPr/>
          <p:nvPr/>
        </p:nvCxnSpPr>
        <p:spPr>
          <a:xfrm>
            <a:off x="2165684" y="1520636"/>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id="{0DFFF2FC-FD1A-4645-9FFA-89A094732564}"/>
              </a:ext>
            </a:extLst>
          </p:cNvPr>
          <p:cNvCxnSpPr/>
          <p:nvPr/>
        </p:nvCxnSpPr>
        <p:spPr>
          <a:xfrm>
            <a:off x="3970422" y="1528657"/>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F7268DFA-DD74-44C5-8AF8-E0B6CC8569AC}"/>
              </a:ext>
            </a:extLst>
          </p:cNvPr>
          <p:cNvCxnSpPr/>
          <p:nvPr/>
        </p:nvCxnSpPr>
        <p:spPr>
          <a:xfrm>
            <a:off x="5871409" y="1536678"/>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934F5A79-B051-448B-B1A3-61C8A4D812BB}"/>
              </a:ext>
            </a:extLst>
          </p:cNvPr>
          <p:cNvCxnSpPr/>
          <p:nvPr/>
        </p:nvCxnSpPr>
        <p:spPr>
          <a:xfrm>
            <a:off x="7660099" y="1560741"/>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cto 19">
            <a:extLst>
              <a:ext uri="{FF2B5EF4-FFF2-40B4-BE49-F238E27FC236}">
                <a16:creationId xmlns:a16="http://schemas.microsoft.com/office/drawing/2014/main" id="{6240E364-B879-446C-9CF1-7D67C456B295}"/>
              </a:ext>
            </a:extLst>
          </p:cNvPr>
          <p:cNvCxnSpPr/>
          <p:nvPr/>
        </p:nvCxnSpPr>
        <p:spPr>
          <a:xfrm>
            <a:off x="9480877" y="1568762"/>
            <a:ext cx="625642" cy="0"/>
          </a:xfrm>
          <a:prstGeom prst="line">
            <a:avLst/>
          </a:prstGeom>
        </p:spPr>
        <p:style>
          <a:lnRef idx="1">
            <a:schemeClr val="dk1"/>
          </a:lnRef>
          <a:fillRef idx="0">
            <a:schemeClr val="dk1"/>
          </a:fillRef>
          <a:effectRef idx="0">
            <a:schemeClr val="dk1"/>
          </a:effectRef>
          <a:fontRef idx="minor">
            <a:schemeClr val="tx1"/>
          </a:fontRef>
        </p:style>
      </p:cxnSp>
      <p:sp>
        <p:nvSpPr>
          <p:cNvPr id="16" name="CuadroTexto 15">
            <a:extLst>
              <a:ext uri="{FF2B5EF4-FFF2-40B4-BE49-F238E27FC236}">
                <a16:creationId xmlns:a16="http://schemas.microsoft.com/office/drawing/2014/main" id="{C9C777F4-F6B8-4824-9D9F-75269FACEE30}"/>
              </a:ext>
            </a:extLst>
          </p:cNvPr>
          <p:cNvSpPr txBox="1"/>
          <p:nvPr/>
        </p:nvSpPr>
        <p:spPr>
          <a:xfrm>
            <a:off x="561473" y="2032615"/>
            <a:ext cx="5309936" cy="4298613"/>
          </a:xfrm>
          <a:prstGeom prst="rect">
            <a:avLst/>
          </a:prstGeom>
          <a:noFill/>
        </p:spPr>
        <p:txBody>
          <a:bodyPr wrap="square">
            <a:spAutoFit/>
          </a:bodyPr>
          <a:lstStyle/>
          <a:p>
            <a:pPr indent="457200">
              <a:lnSpc>
                <a:spcPct val="150000"/>
              </a:lnSpc>
              <a:spcAft>
                <a:spcPts val="800"/>
              </a:spcAft>
            </a:pPr>
            <a:r>
              <a:rPr lang="es-EC" sz="1800" b="1" dirty="0">
                <a:effectLst/>
                <a:latin typeface="Arial" panose="020B0604020202020204" pitchFamily="34" charset="0"/>
                <a:ea typeface="Calibri" panose="020F0502020204030204" pitchFamily="34" charset="0"/>
              </a:rPr>
              <a:t>Nivel 5: </a:t>
            </a:r>
            <a:r>
              <a:rPr lang="es-EC" sz="1800" dirty="0">
                <a:effectLst/>
                <a:latin typeface="Arial" panose="020B0604020202020204" pitchFamily="34" charset="0"/>
                <a:ea typeface="Calibri" panose="020F0502020204030204" pitchFamily="34" charset="0"/>
              </a:rPr>
              <a:t>Código alfanumérico de 4 dígitos, que designa una sección o etapa productiva dentro de un proceso que contiene un grupo de objetos técnicos o equipos.</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el caso específico de las ubicaciones que en el nivel 4 pertenecen al área de producción se ubica las líneas de producción, siendo el caso de FADESA Quito: Línea General – LIGE y Aluminio – ALUM, mencionadas anteriormente.</a:t>
            </a:r>
            <a:endParaRPr lang="es-419" sz="1800" dirty="0">
              <a:effectLst/>
              <a:latin typeface="Arial" panose="020B0604020202020204" pitchFamily="34" charset="0"/>
              <a:ea typeface="Calibri" panose="020F0502020204030204" pitchFamily="34" charset="0"/>
            </a:endParaRPr>
          </a:p>
        </p:txBody>
      </p:sp>
      <p:sp>
        <p:nvSpPr>
          <p:cNvPr id="21" name="CuadroTexto 20">
            <a:extLst>
              <a:ext uri="{FF2B5EF4-FFF2-40B4-BE49-F238E27FC236}">
                <a16:creationId xmlns:a16="http://schemas.microsoft.com/office/drawing/2014/main" id="{130BEFBF-DF40-4D3A-A2A5-95D9B3B0CDED}"/>
              </a:ext>
            </a:extLst>
          </p:cNvPr>
          <p:cNvSpPr txBox="1"/>
          <p:nvPr/>
        </p:nvSpPr>
        <p:spPr>
          <a:xfrm>
            <a:off x="6096000" y="2144908"/>
            <a:ext cx="6096000" cy="1291636"/>
          </a:xfrm>
          <a:prstGeom prst="rect">
            <a:avLst/>
          </a:prstGeom>
          <a:noFill/>
        </p:spPr>
        <p:txBody>
          <a:bodyPr wrap="square">
            <a:spAutoFit/>
          </a:bodyPr>
          <a:lstStyle/>
          <a:p>
            <a:pPr indent="457200">
              <a:lnSpc>
                <a:spcPct val="150000"/>
              </a:lnSpc>
              <a:spcAft>
                <a:spcPts val="800"/>
              </a:spcAft>
            </a:pPr>
            <a:r>
              <a:rPr lang="es-EC" b="1" dirty="0">
                <a:latin typeface="Arial" panose="020B0604020202020204" pitchFamily="34" charset="0"/>
              </a:rPr>
              <a:t>Nivel 6: </a:t>
            </a:r>
            <a:r>
              <a:rPr lang="es-EC" dirty="0">
                <a:latin typeface="Arial" panose="020B0604020202020204" pitchFamily="34" charset="0"/>
              </a:rPr>
              <a:t>Código alfanumérico de 4 dígitos, para describir cada línea o grupo de objetos técnicos (equipos) ubicados dentro de la sección o etapa productiva.</a:t>
            </a:r>
            <a:endParaRPr lang="es-419" dirty="0">
              <a:latin typeface="Arial" panose="020B0604020202020204" pitchFamily="34" charset="0"/>
            </a:endParaRPr>
          </a:p>
        </p:txBody>
      </p:sp>
      <p:pic>
        <p:nvPicPr>
          <p:cNvPr id="9" name="Imagen 8">
            <a:extLst>
              <a:ext uri="{FF2B5EF4-FFF2-40B4-BE49-F238E27FC236}">
                <a16:creationId xmlns:a16="http://schemas.microsoft.com/office/drawing/2014/main" id="{8C638079-ECDE-4664-84DD-F2A063DAF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7051" y="3871672"/>
            <a:ext cx="4931549" cy="1098324"/>
          </a:xfrm>
          <a:prstGeom prst="rect">
            <a:avLst/>
          </a:prstGeom>
        </p:spPr>
      </p:pic>
    </p:spTree>
    <p:extLst>
      <p:ext uri="{BB962C8B-B14F-4D97-AF65-F5344CB8AC3E}">
        <p14:creationId xmlns:p14="http://schemas.microsoft.com/office/powerpoint/2010/main" val="1725212343"/>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UBICACIONES TÉCNICAS</a:t>
            </a:r>
            <a:endParaRPr lang="es-EC" dirty="0"/>
          </a:p>
        </p:txBody>
      </p:sp>
      <p:graphicFrame>
        <p:nvGraphicFramePr>
          <p:cNvPr id="2" name="Tabla 1">
            <a:extLst>
              <a:ext uri="{FF2B5EF4-FFF2-40B4-BE49-F238E27FC236}">
                <a16:creationId xmlns:a16="http://schemas.microsoft.com/office/drawing/2014/main" id="{E54CA616-CE88-40B3-B787-EDE96FC87F8A}"/>
              </a:ext>
            </a:extLst>
          </p:cNvPr>
          <p:cNvGraphicFramePr>
            <a:graphicFrameLocks noGrp="1"/>
          </p:cNvGraphicFramePr>
          <p:nvPr>
            <p:extLst>
              <p:ext uri="{D42A27DB-BD31-4B8C-83A1-F6EECF244321}">
                <p14:modId xmlns:p14="http://schemas.microsoft.com/office/powerpoint/2010/main" val="4051579689"/>
              </p:ext>
            </p:extLst>
          </p:nvPr>
        </p:nvGraphicFramePr>
        <p:xfrm>
          <a:off x="693819" y="1344060"/>
          <a:ext cx="10515602" cy="545656"/>
        </p:xfrm>
        <a:graphic>
          <a:graphicData uri="http://schemas.openxmlformats.org/drawingml/2006/table">
            <a:tbl>
              <a:tblPr firstRow="1" firstCol="1" bandRow="1"/>
              <a:tblGrid>
                <a:gridCol w="1293419">
                  <a:extLst>
                    <a:ext uri="{9D8B030D-6E8A-4147-A177-3AD203B41FA5}">
                      <a16:colId xmlns:a16="http://schemas.microsoft.com/office/drawing/2014/main" val="1886680030"/>
                    </a:ext>
                  </a:extLst>
                </a:gridCol>
                <a:gridCol w="365943">
                  <a:extLst>
                    <a:ext uri="{9D8B030D-6E8A-4147-A177-3AD203B41FA5}">
                      <a16:colId xmlns:a16="http://schemas.microsoft.com/office/drawing/2014/main" val="1198335336"/>
                    </a:ext>
                  </a:extLst>
                </a:gridCol>
                <a:gridCol w="1587856">
                  <a:extLst>
                    <a:ext uri="{9D8B030D-6E8A-4147-A177-3AD203B41FA5}">
                      <a16:colId xmlns:a16="http://schemas.microsoft.com/office/drawing/2014/main" val="1458258390"/>
                    </a:ext>
                  </a:extLst>
                </a:gridCol>
                <a:gridCol w="359634">
                  <a:extLst>
                    <a:ext uri="{9D8B030D-6E8A-4147-A177-3AD203B41FA5}">
                      <a16:colId xmlns:a16="http://schemas.microsoft.com/office/drawing/2014/main" val="980164848"/>
                    </a:ext>
                  </a:extLst>
                </a:gridCol>
                <a:gridCol w="1440637">
                  <a:extLst>
                    <a:ext uri="{9D8B030D-6E8A-4147-A177-3AD203B41FA5}">
                      <a16:colId xmlns:a16="http://schemas.microsoft.com/office/drawing/2014/main" val="899240708"/>
                    </a:ext>
                  </a:extLst>
                </a:gridCol>
                <a:gridCol w="418521">
                  <a:extLst>
                    <a:ext uri="{9D8B030D-6E8A-4147-A177-3AD203B41FA5}">
                      <a16:colId xmlns:a16="http://schemas.microsoft.com/office/drawing/2014/main" val="2236820655"/>
                    </a:ext>
                  </a:extLst>
                </a:gridCol>
                <a:gridCol w="1442740">
                  <a:extLst>
                    <a:ext uri="{9D8B030D-6E8A-4147-A177-3AD203B41FA5}">
                      <a16:colId xmlns:a16="http://schemas.microsoft.com/office/drawing/2014/main" val="3475724927"/>
                    </a:ext>
                  </a:extLst>
                </a:gridCol>
                <a:gridCol w="359634">
                  <a:extLst>
                    <a:ext uri="{9D8B030D-6E8A-4147-A177-3AD203B41FA5}">
                      <a16:colId xmlns:a16="http://schemas.microsoft.com/office/drawing/2014/main" val="3400856675"/>
                    </a:ext>
                  </a:extLst>
                </a:gridCol>
                <a:gridCol w="1446947">
                  <a:extLst>
                    <a:ext uri="{9D8B030D-6E8A-4147-A177-3AD203B41FA5}">
                      <a16:colId xmlns:a16="http://schemas.microsoft.com/office/drawing/2014/main" val="404734172"/>
                    </a:ext>
                  </a:extLst>
                </a:gridCol>
                <a:gridCol w="359634">
                  <a:extLst>
                    <a:ext uri="{9D8B030D-6E8A-4147-A177-3AD203B41FA5}">
                      <a16:colId xmlns:a16="http://schemas.microsoft.com/office/drawing/2014/main" val="3128220298"/>
                    </a:ext>
                  </a:extLst>
                </a:gridCol>
                <a:gridCol w="1440637">
                  <a:extLst>
                    <a:ext uri="{9D8B030D-6E8A-4147-A177-3AD203B41FA5}">
                      <a16:colId xmlns:a16="http://schemas.microsoft.com/office/drawing/2014/main" val="843846533"/>
                    </a:ext>
                  </a:extLst>
                </a:gridCol>
              </a:tblGrid>
              <a:tr h="325247">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GV</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Calibri" panose="020F0502020204030204" pitchFamily="34" charset="0"/>
                        </a:rPr>
                        <a:t>UNE</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a:solidFill>
                            <a:srgbClr val="000000"/>
                          </a:solidFill>
                          <a:effectLst/>
                          <a:latin typeface="Roboto" panose="02000000000000000000" pitchFamily="2" charset="0"/>
                          <a:ea typeface="Roboto Slab Regular"/>
                        </a:rPr>
                        <a:t>-</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FM05</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PROD</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ALUM</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2000" dirty="0">
                          <a:solidFill>
                            <a:srgbClr val="000000"/>
                          </a:solidFill>
                          <a:effectLst/>
                          <a:latin typeface="Roboto" panose="02000000000000000000" pitchFamily="2" charset="0"/>
                          <a:ea typeface="Roboto Slab Regular"/>
                        </a:rPr>
                        <a:t>AQ01</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94155295"/>
                  </a:ext>
                </a:extLst>
              </a:tr>
              <a:tr h="220409">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1</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2</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dirty="0">
                          <a:solidFill>
                            <a:srgbClr val="000000"/>
                          </a:solidFill>
                          <a:effectLst/>
                          <a:latin typeface="Roboto" panose="02000000000000000000" pitchFamily="2" charset="0"/>
                          <a:ea typeface="Roboto Slab Regular"/>
                        </a:rPr>
                        <a:t>Nivel 3</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dirty="0">
                          <a:solidFill>
                            <a:srgbClr val="000000"/>
                          </a:solidFill>
                          <a:effectLst/>
                          <a:latin typeface="Roboto" panose="02000000000000000000" pitchFamily="2" charset="0"/>
                          <a:ea typeface="Roboto Slab Regular"/>
                        </a:rPr>
                        <a:t>Nivel 4</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dirty="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a:solidFill>
                            <a:srgbClr val="000000"/>
                          </a:solidFill>
                          <a:effectLst/>
                          <a:latin typeface="Roboto" panose="02000000000000000000" pitchFamily="2" charset="0"/>
                          <a:ea typeface="Roboto Slab Regular"/>
                        </a:rPr>
                        <a:t>Nivel 5</a:t>
                      </a:r>
                      <a:endParaRPr lang="es-419" sz="110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tc>
                  <a:txBody>
                    <a:bodyPr/>
                    <a:lstStyle/>
                    <a:p>
                      <a:pPr indent="457200">
                        <a:lnSpc>
                          <a:spcPct val="150000"/>
                        </a:lnSpc>
                      </a:pPr>
                      <a:endParaRPr lang="es-419" sz="1100">
                        <a:effectLst/>
                        <a:latin typeface="Arial" panose="020B0604020202020204" pitchFamily="34" charset="0"/>
                      </a:endParaRPr>
                    </a:p>
                  </a:txBody>
                  <a:tcPr marL="44450" marR="44450" marT="0" marB="0" anchor="ctr">
                    <a:lnL>
                      <a:noFill/>
                    </a:lnL>
                    <a:lnR>
                      <a:noFill/>
                    </a:lnR>
                    <a:lnT>
                      <a:noFill/>
                    </a:lnT>
                    <a:lnB>
                      <a:noFill/>
                    </a:lnB>
                  </a:tcPr>
                </a:tc>
                <a:tc>
                  <a:txBody>
                    <a:bodyPr/>
                    <a:lstStyle/>
                    <a:p>
                      <a:pPr indent="457200" algn="ctr">
                        <a:lnSpc>
                          <a:spcPct val="115000"/>
                        </a:lnSpc>
                        <a:spcAft>
                          <a:spcPts val="800"/>
                        </a:spcAft>
                      </a:pPr>
                      <a:r>
                        <a:rPr lang="es-EC" sz="1100" dirty="0">
                          <a:solidFill>
                            <a:srgbClr val="000000"/>
                          </a:solidFill>
                          <a:effectLst/>
                          <a:latin typeface="Roboto" panose="02000000000000000000" pitchFamily="2" charset="0"/>
                          <a:ea typeface="Roboto Slab Regular"/>
                        </a:rPr>
                        <a:t>Nivel 6</a:t>
                      </a:r>
                      <a:endParaRPr lang="es-419" sz="1100" dirty="0">
                        <a:effectLst/>
                        <a:latin typeface="Arial" panose="020B0604020202020204" pitchFamily="34" charset="0"/>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254477637"/>
                  </a:ext>
                </a:extLst>
              </a:tr>
            </a:tbl>
          </a:graphicData>
        </a:graphic>
      </p:graphicFrame>
      <p:cxnSp>
        <p:nvCxnSpPr>
          <p:cNvPr id="14" name="Conector recto 13">
            <a:extLst>
              <a:ext uri="{FF2B5EF4-FFF2-40B4-BE49-F238E27FC236}">
                <a16:creationId xmlns:a16="http://schemas.microsoft.com/office/drawing/2014/main" id="{54A060DC-0180-4F45-93BF-EC47B74F9E2A}"/>
              </a:ext>
            </a:extLst>
          </p:cNvPr>
          <p:cNvCxnSpPr/>
          <p:nvPr/>
        </p:nvCxnSpPr>
        <p:spPr>
          <a:xfrm>
            <a:off x="2165684" y="1520636"/>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id="{0DFFF2FC-FD1A-4645-9FFA-89A094732564}"/>
              </a:ext>
            </a:extLst>
          </p:cNvPr>
          <p:cNvCxnSpPr/>
          <p:nvPr/>
        </p:nvCxnSpPr>
        <p:spPr>
          <a:xfrm>
            <a:off x="3970422" y="1528657"/>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F7268DFA-DD74-44C5-8AF8-E0B6CC8569AC}"/>
              </a:ext>
            </a:extLst>
          </p:cNvPr>
          <p:cNvCxnSpPr/>
          <p:nvPr/>
        </p:nvCxnSpPr>
        <p:spPr>
          <a:xfrm>
            <a:off x="5871409" y="1536678"/>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934F5A79-B051-448B-B1A3-61C8A4D812BB}"/>
              </a:ext>
            </a:extLst>
          </p:cNvPr>
          <p:cNvCxnSpPr/>
          <p:nvPr/>
        </p:nvCxnSpPr>
        <p:spPr>
          <a:xfrm>
            <a:off x="7660099" y="1560741"/>
            <a:ext cx="625642" cy="0"/>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cto 19">
            <a:extLst>
              <a:ext uri="{FF2B5EF4-FFF2-40B4-BE49-F238E27FC236}">
                <a16:creationId xmlns:a16="http://schemas.microsoft.com/office/drawing/2014/main" id="{6240E364-B879-446C-9CF1-7D67C456B295}"/>
              </a:ext>
            </a:extLst>
          </p:cNvPr>
          <p:cNvCxnSpPr/>
          <p:nvPr/>
        </p:nvCxnSpPr>
        <p:spPr>
          <a:xfrm>
            <a:off x="9480877" y="1568762"/>
            <a:ext cx="625642" cy="0"/>
          </a:xfrm>
          <a:prstGeom prst="line">
            <a:avLst/>
          </a:prstGeom>
        </p:spPr>
        <p:style>
          <a:lnRef idx="1">
            <a:schemeClr val="dk1"/>
          </a:lnRef>
          <a:fillRef idx="0">
            <a:schemeClr val="dk1"/>
          </a:fillRef>
          <a:effectRef idx="0">
            <a:schemeClr val="dk1"/>
          </a:effectRef>
          <a:fontRef idx="minor">
            <a:schemeClr val="tx1"/>
          </a:fontRef>
        </p:style>
      </p:cxnSp>
      <p:pic>
        <p:nvPicPr>
          <p:cNvPr id="4" name="Imagen 3">
            <a:extLst>
              <a:ext uri="{FF2B5EF4-FFF2-40B4-BE49-F238E27FC236}">
                <a16:creationId xmlns:a16="http://schemas.microsoft.com/office/drawing/2014/main" id="{8129F8EA-664C-4445-9647-2AE1A8DDB531}"/>
              </a:ext>
            </a:extLst>
          </p:cNvPr>
          <p:cNvPicPr>
            <a:picLocks noChangeAspect="1"/>
          </p:cNvPicPr>
          <p:nvPr/>
        </p:nvPicPr>
        <p:blipFill rotWithShape="1">
          <a:blip r:embed="rId5">
            <a:extLst>
              <a:ext uri="{28A0092B-C50C-407E-A947-70E740481C1C}">
                <a14:useLocalDpi xmlns:a14="http://schemas.microsoft.com/office/drawing/2010/main" val="0"/>
              </a:ext>
            </a:extLst>
          </a:blip>
          <a:srcRect l="22015"/>
          <a:stretch/>
        </p:blipFill>
        <p:spPr>
          <a:xfrm>
            <a:off x="342230" y="2103371"/>
            <a:ext cx="5566675" cy="3882534"/>
          </a:xfrm>
          <a:prstGeom prst="rect">
            <a:avLst/>
          </a:prstGeom>
        </p:spPr>
      </p:pic>
      <p:pic>
        <p:nvPicPr>
          <p:cNvPr id="12" name="Imagen 11">
            <a:extLst>
              <a:ext uri="{FF2B5EF4-FFF2-40B4-BE49-F238E27FC236}">
                <a16:creationId xmlns:a16="http://schemas.microsoft.com/office/drawing/2014/main" id="{3A1873E3-44DE-4F54-9E93-74CE6A4DCC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935" y="2103370"/>
            <a:ext cx="5046093" cy="3623661"/>
          </a:xfrm>
          <a:prstGeom prst="rect">
            <a:avLst/>
          </a:prstGeom>
        </p:spPr>
      </p:pic>
    </p:spTree>
    <p:extLst>
      <p:ext uri="{BB962C8B-B14F-4D97-AF65-F5344CB8AC3E}">
        <p14:creationId xmlns:p14="http://schemas.microsoft.com/office/powerpoint/2010/main" val="233518802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EQUIPOS DE PLANTA</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206597"/>
            <a:ext cx="11705391" cy="4540987"/>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Un equipo u objeto técnico en SAP es la unidad técnica mínima en el módulo PM. Sobre él se realizan operaciones de mantenimiento y reparación. Se refiere a las máquinas y los componentes que pertenecen a una ubicación técnica.</a:t>
            </a:r>
          </a:p>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El proceso de implementación de los equipos consta de dos etapas bien definidas, la primera es reconocer in situ los sistemas internos operativos del equipo, se considera al equipo como un ente principal el mismo que está compuesto por sistemas funcionales a los cuales se les asignara actividades de mantenimiento, y como segunda etapa el levantamiento de la información en los formatos digitales y la validación de estos con el personal técnico.</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2432549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EQUIPOS DE PLANTA</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062219"/>
            <a:ext cx="11705391" cy="4975721"/>
          </a:xfrm>
          <a:prstGeom prst="rect">
            <a:avLst/>
          </a:prstGeom>
          <a:noFill/>
        </p:spPr>
        <p:txBody>
          <a:bodyPr wrap="square">
            <a:spAutoFit/>
          </a:bodyPr>
          <a:lstStyle/>
          <a:p>
            <a:pPr indent="457200">
              <a:lnSpc>
                <a:spcPct val="150000"/>
              </a:lnSpc>
              <a:spcBef>
                <a:spcPts val="800"/>
              </a:spcBef>
              <a:spcAft>
                <a:spcPts val="6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INFORMACIÓN GENERAL DE DATO MAESTRO “EQUIPO”.</a:t>
            </a:r>
            <a:endParaRPr lang="es-419" sz="1800" b="1" dirty="0">
              <a:effectLst/>
              <a:latin typeface="Arial" panose="020B0604020202020204" pitchFamily="34" charset="0"/>
              <a:ea typeface="Yu Gothic Light" panose="020B0300000000000000" pitchFamily="34" charset="-128"/>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Emplazamiento: </a:t>
            </a:r>
            <a:r>
              <a:rPr lang="es-EC" sz="1800" dirty="0">
                <a:effectLst/>
                <a:latin typeface="Arial" panose="020B0604020202020204" pitchFamily="34" charset="0"/>
                <a:ea typeface="Calibri" panose="020F0502020204030204" pitchFamily="34" charset="0"/>
              </a:rPr>
              <a:t>Codificación asignada a la ubicación virtual del equipo dependiendo de su funcionalidad.</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Estructura:</a:t>
            </a:r>
            <a:r>
              <a:rPr lang="es-EC" sz="1800" dirty="0">
                <a:effectLst/>
                <a:latin typeface="Arial" panose="020B0604020202020204" pitchFamily="34" charset="0"/>
                <a:ea typeface="Calibri" panose="020F0502020204030204" pitchFamily="34" charset="0"/>
              </a:rPr>
              <a:t> Datos de la ubicación técnica donde estará asignado al equipo.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Clase de objeto:</a:t>
            </a:r>
            <a:r>
              <a:rPr lang="es-EC" sz="1800" dirty="0">
                <a:effectLst/>
                <a:latin typeface="Arial" panose="020B0604020202020204" pitchFamily="34" charset="0"/>
                <a:ea typeface="Calibri" panose="020F0502020204030204" pitchFamily="34" charset="0"/>
              </a:rPr>
              <a:t> Representa una agrupación general de los equipos por su especificación técnica, permite agrupar equipos de similares características, por ejemplo: motores, bombas, motorreductores, etc.</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Grupo de autorización:</a:t>
            </a:r>
            <a:r>
              <a:rPr lang="es-EC" sz="1800" dirty="0">
                <a:effectLst/>
                <a:latin typeface="Arial" panose="020B0604020202020204" pitchFamily="34" charset="0"/>
                <a:ea typeface="Calibri" panose="020F0502020204030204" pitchFamily="34" charset="0"/>
              </a:rPr>
              <a:t> Es el grupo empresarial autorizado para manejar el objeto técnico, es decir, si es un equipo de producción o un servicio general, el responsable va a ser el área productiva y el área de servicios generales o utilidades , respectivamente.</a:t>
            </a:r>
          </a:p>
          <a:p>
            <a:pPr marL="34290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Yu Gothic Light" panose="020B0300000000000000" pitchFamily="34" charset="-128"/>
                <a:cs typeface="Arial" panose="020B0604020202020204" pitchFamily="34" charset="0"/>
              </a:rPr>
              <a:t>INFORMACIÓN ESPECIFICA DE FICHA TÉCNICA</a:t>
            </a:r>
            <a:endParaRPr lang="es-419" sz="1800" b="1" dirty="0">
              <a:effectLst/>
              <a:latin typeface="Arial" panose="020B0604020202020204" pitchFamily="34" charset="0"/>
              <a:ea typeface="Yu Gothic Light" panose="020B0300000000000000" pitchFamily="34" charset="-128"/>
              <a:cs typeface="Times New Roman" panose="02020603050405020304" pitchFamily="18" charset="0"/>
            </a:endParaRPr>
          </a:p>
          <a:p>
            <a:pPr lvl="0">
              <a:spcAft>
                <a:spcPts val="800"/>
              </a:spcAft>
            </a:pPr>
            <a:r>
              <a:rPr lang="es-EC" sz="1800" dirty="0">
                <a:effectLst/>
                <a:latin typeface="Arial" panose="020B0604020202020204" pitchFamily="34" charset="0"/>
                <a:ea typeface="Calibri" panose="020F0502020204030204" pitchFamily="34" charset="0"/>
              </a:rPr>
              <a:t>Peso, Tamaño/Dimensión</a:t>
            </a:r>
            <a:r>
              <a:rPr lang="es-419" sz="1800" dirty="0">
                <a:effectLst/>
                <a:latin typeface="Arial" panose="020B0604020202020204" pitchFamily="34" charset="0"/>
                <a:ea typeface="Calibri" panose="020F0502020204030204" pitchFamily="34" charset="0"/>
              </a:rPr>
              <a:t>, </a:t>
            </a:r>
            <a:r>
              <a:rPr lang="es-EC" sz="1800" dirty="0">
                <a:effectLst/>
                <a:latin typeface="Arial" panose="020B0604020202020204" pitchFamily="34" charset="0"/>
                <a:ea typeface="Calibri" panose="020F0502020204030204" pitchFamily="34" charset="0"/>
              </a:rPr>
              <a:t>N° Inventario, Puesta en Servicio Desde, Valor adquisición, Fecha adquisición, Fabricante</a:t>
            </a:r>
            <a:r>
              <a:rPr lang="es-419" sz="1800" dirty="0">
                <a:effectLst/>
                <a:latin typeface="Arial" panose="020B0604020202020204" pitchFamily="34" charset="0"/>
                <a:ea typeface="Calibri" panose="020F0502020204030204" pitchFamily="34" charset="0"/>
              </a:rPr>
              <a:t>, </a:t>
            </a:r>
            <a:r>
              <a:rPr lang="es-EC" sz="1800" dirty="0">
                <a:effectLst/>
                <a:latin typeface="Arial" panose="020B0604020202020204" pitchFamily="34" charset="0"/>
                <a:ea typeface="Calibri" panose="020F0502020204030204" pitchFamily="34" charset="0"/>
              </a:rPr>
              <a:t>País productor, Año/Mes construcción, Fabricante N°- serie</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6517894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EQUIPOS DE PLANTA</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pic>
        <p:nvPicPr>
          <p:cNvPr id="2" name="Imagen 1">
            <a:extLst>
              <a:ext uri="{FF2B5EF4-FFF2-40B4-BE49-F238E27FC236}">
                <a16:creationId xmlns:a16="http://schemas.microsoft.com/office/drawing/2014/main" id="{B8F7ACA0-AD38-49AD-AE00-54E8D89CB7A9}"/>
              </a:ext>
            </a:extLst>
          </p:cNvPr>
          <p:cNvPicPr>
            <a:picLocks noChangeAspect="1"/>
          </p:cNvPicPr>
          <p:nvPr/>
        </p:nvPicPr>
        <p:blipFill>
          <a:blip r:embed="rId5"/>
          <a:stretch>
            <a:fillRect/>
          </a:stretch>
        </p:blipFill>
        <p:spPr>
          <a:xfrm>
            <a:off x="1057976" y="1158471"/>
            <a:ext cx="4365153" cy="5330197"/>
          </a:xfrm>
          <a:prstGeom prst="rect">
            <a:avLst/>
          </a:prstGeom>
        </p:spPr>
      </p:pic>
      <p:pic>
        <p:nvPicPr>
          <p:cNvPr id="11" name="Imagen 10">
            <a:extLst>
              <a:ext uri="{FF2B5EF4-FFF2-40B4-BE49-F238E27FC236}">
                <a16:creationId xmlns:a16="http://schemas.microsoft.com/office/drawing/2014/main" id="{01884F65-E598-48CA-80EA-E24E8C923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6138" y="1158471"/>
            <a:ext cx="3637523" cy="4610661"/>
          </a:xfrm>
          <a:prstGeom prst="rect">
            <a:avLst/>
          </a:prstGeom>
        </p:spPr>
      </p:pic>
    </p:spTree>
    <p:extLst>
      <p:ext uri="{BB962C8B-B14F-4D97-AF65-F5344CB8AC3E}">
        <p14:creationId xmlns:p14="http://schemas.microsoft.com/office/powerpoint/2010/main" val="233159294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EQUIPOS DE PLANTA</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pic>
        <p:nvPicPr>
          <p:cNvPr id="4" name="Imagen 3">
            <a:extLst>
              <a:ext uri="{FF2B5EF4-FFF2-40B4-BE49-F238E27FC236}">
                <a16:creationId xmlns:a16="http://schemas.microsoft.com/office/drawing/2014/main" id="{59291340-186B-487D-B74C-2376D2B34C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956" y="1384648"/>
            <a:ext cx="5151936" cy="4255947"/>
          </a:xfrm>
          <a:prstGeom prst="rect">
            <a:avLst/>
          </a:prstGeom>
        </p:spPr>
      </p:pic>
    </p:spTree>
    <p:extLst>
      <p:ext uri="{BB962C8B-B14F-4D97-AF65-F5344CB8AC3E}">
        <p14:creationId xmlns:p14="http://schemas.microsoft.com/office/powerpoint/2010/main" val="215508096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PLANES DE MANTENIMIENTO</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486801"/>
            <a:ext cx="6096000" cy="3884397"/>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La principal funcionalidad del módulo SAP PM, es dirigir las actividades de mantenimiento y programar las actividades que pertenecen a los planes de mantenimiento preventivo, con la finalidad de reducir el número de fallas emergentes e incrementar la confiabilidad de los equipos obteniendo mayor tiempo de funcionamiento de estos en actividades productivas.</a:t>
            </a:r>
            <a:endParaRPr lang="es-419" sz="1800" dirty="0">
              <a:effectLst/>
              <a:latin typeface="Arial" panose="020B060402020202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7B217CAC-275F-4AF6-8C88-BE4E2947535B}"/>
              </a:ext>
            </a:extLst>
          </p:cNvPr>
          <p:cNvSpPr txBox="1"/>
          <p:nvPr/>
        </p:nvSpPr>
        <p:spPr>
          <a:xfrm>
            <a:off x="6438229" y="2010004"/>
            <a:ext cx="6096000" cy="2878993"/>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El proceso de implementación de los planes de mantenimiento está compuesto por tres etapas:</a:t>
            </a:r>
            <a:endParaRPr lang="es-419" sz="1800" dirty="0">
              <a:effectLst/>
              <a:latin typeface="Arial" panose="020B0604020202020204" pitchFamily="34" charset="0"/>
              <a:ea typeface="Calibri" panose="020F0502020204030204" pitchFamily="34" charset="0"/>
            </a:endParaRP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Elaboración la estrategia de mantenimiento.</a:t>
            </a:r>
            <a:endParaRPr lang="es-419" sz="1800" dirty="0">
              <a:effectLst/>
              <a:latin typeface="Arial" panose="020B0604020202020204" pitchFamily="34" charset="0"/>
              <a:ea typeface="Calibri" panose="020F0502020204030204" pitchFamily="34" charset="0"/>
            </a:endParaRP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Desarrollo de la Hoja de Ruta.</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Parametrización del plan de mantenimiento.</a:t>
            </a:r>
            <a:endParaRPr lang="es-419"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34882321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ESTRATEGIA DE MANTENIMIENTO</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486801"/>
            <a:ext cx="6096000" cy="2776401"/>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Una estrategia de mantenimiento define la frecuencia predeterminada en la secuencia de las actividades a realizarse por mantenimiento planificado y puede definirse como la agrupación de frecuencias en una unidad de tiempo (horas, meses o años).</a:t>
            </a:r>
            <a:endParaRPr lang="es-419" sz="1800" dirty="0">
              <a:effectLst/>
              <a:latin typeface="Arial" panose="020B0604020202020204" pitchFamily="34" charset="0"/>
              <a:ea typeface="Calibri" panose="020F0502020204030204" pitchFamily="34" charset="0"/>
            </a:endParaRPr>
          </a:p>
        </p:txBody>
      </p:sp>
      <p:pic>
        <p:nvPicPr>
          <p:cNvPr id="11" name="Imagen 10">
            <a:extLst>
              <a:ext uri="{FF2B5EF4-FFF2-40B4-BE49-F238E27FC236}">
                <a16:creationId xmlns:a16="http://schemas.microsoft.com/office/drawing/2014/main" id="{77CA02C0-F014-4753-8C97-DF1965F311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229" y="2266070"/>
            <a:ext cx="5670673" cy="1416504"/>
          </a:xfrm>
          <a:prstGeom prst="rect">
            <a:avLst/>
          </a:prstGeom>
          <a:noFill/>
        </p:spPr>
      </p:pic>
      <p:pic>
        <p:nvPicPr>
          <p:cNvPr id="3" name="Imagen 2">
            <a:extLst>
              <a:ext uri="{FF2B5EF4-FFF2-40B4-BE49-F238E27FC236}">
                <a16:creationId xmlns:a16="http://schemas.microsoft.com/office/drawing/2014/main" id="{3FDCDE32-211F-4804-A416-0ECBD15F16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252" y="3782994"/>
            <a:ext cx="6566237" cy="2082907"/>
          </a:xfrm>
          <a:prstGeom prst="rect">
            <a:avLst/>
          </a:prstGeom>
        </p:spPr>
      </p:pic>
    </p:spTree>
    <p:extLst>
      <p:ext uri="{BB962C8B-B14F-4D97-AF65-F5344CB8AC3E}">
        <p14:creationId xmlns:p14="http://schemas.microsoft.com/office/powerpoint/2010/main" val="2035525038"/>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HOJA DE RUTA</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486801"/>
            <a:ext cx="6096000" cy="2776401"/>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Una hoja de ruta es un formato compuesto por instrucciones que detallan las actividades de mantenimiento planificadas a realizarse según se tenga establecido incluyendo los repuestos que se utilizarán para el desarrollo de las mismas.</a:t>
            </a:r>
            <a:endParaRPr lang="es-419" sz="1800" dirty="0">
              <a:effectLst/>
              <a:latin typeface="Arial" panose="020B0604020202020204" pitchFamily="34" charset="0"/>
              <a:ea typeface="Calibri" panose="020F0502020204030204" pitchFamily="34" charset="0"/>
            </a:endParaRPr>
          </a:p>
        </p:txBody>
      </p:sp>
      <p:pic>
        <p:nvPicPr>
          <p:cNvPr id="2" name="Imagen 1">
            <a:extLst>
              <a:ext uri="{FF2B5EF4-FFF2-40B4-BE49-F238E27FC236}">
                <a16:creationId xmlns:a16="http://schemas.microsoft.com/office/drawing/2014/main" id="{7F1CEEB1-F709-4BF7-9CC9-91A811C5E370}"/>
              </a:ext>
            </a:extLst>
          </p:cNvPr>
          <p:cNvPicPr>
            <a:picLocks noChangeAspect="1"/>
          </p:cNvPicPr>
          <p:nvPr/>
        </p:nvPicPr>
        <p:blipFill>
          <a:blip r:embed="rId5"/>
          <a:stretch>
            <a:fillRect/>
          </a:stretch>
        </p:blipFill>
        <p:spPr>
          <a:xfrm>
            <a:off x="5907695" y="1923008"/>
            <a:ext cx="5942076" cy="2668524"/>
          </a:xfrm>
          <a:prstGeom prst="rect">
            <a:avLst/>
          </a:prstGeom>
        </p:spPr>
      </p:pic>
    </p:spTree>
    <p:extLst>
      <p:ext uri="{BB962C8B-B14F-4D97-AF65-F5344CB8AC3E}">
        <p14:creationId xmlns:p14="http://schemas.microsoft.com/office/powerpoint/2010/main" val="14600597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1. GENERALIDADES</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DEFINICIÓN DEL PROBLEMA</a:t>
            </a:r>
            <a:endParaRPr lang="es-EC" dirty="0"/>
          </a:p>
        </p:txBody>
      </p:sp>
      <p:sp>
        <p:nvSpPr>
          <p:cNvPr id="9" name="CuadroTexto 8">
            <a:extLst>
              <a:ext uri="{FF2B5EF4-FFF2-40B4-BE49-F238E27FC236}">
                <a16:creationId xmlns:a16="http://schemas.microsoft.com/office/drawing/2014/main" id="{F5DACFC8-A672-459C-A3A7-ED852A988122}"/>
              </a:ext>
            </a:extLst>
          </p:cNvPr>
          <p:cNvSpPr txBox="1"/>
          <p:nvPr/>
        </p:nvSpPr>
        <p:spPr>
          <a:xfrm>
            <a:off x="834764" y="1135035"/>
            <a:ext cx="9753026" cy="3432991"/>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En la actualidad, FADESA maneja un sistema de gestión de mantenimiento obsoleto a través del software INFOMANTE, puesto que este presenta una configuración desactualizada, en su base de datos no presenta un soporte a las actividades de mantenimiento realizadas.</a:t>
            </a:r>
            <a:endParaRPr lang="es-419" sz="1800" dirty="0">
              <a:effectLst/>
              <a:latin typeface="Arial" panose="020B0604020202020204" pitchFamily="34" charset="0"/>
              <a:ea typeface="Calibri" panose="020F0502020204030204" pitchFamily="34" charset="0"/>
            </a:endParaRPr>
          </a:p>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En el presente proyecto se detalla el procedimiento de implementación del módulo de mantenimiento en SAP, solventando todas las falencias del software obsoleto de INFOMANTE y levantando un plan de mantenimiento preventivo en la empresa.</a:t>
            </a:r>
            <a:endParaRPr lang="es-419" sz="1800" dirty="0">
              <a:effectLst/>
              <a:latin typeface="Arial" panose="020B0604020202020204" pitchFamily="34" charset="0"/>
              <a:ea typeface="Calibri" panose="020F0502020204030204" pitchFamily="34" charset="0"/>
            </a:endParaRPr>
          </a:p>
        </p:txBody>
      </p:sp>
      <p:pic>
        <p:nvPicPr>
          <p:cNvPr id="3" name="Imagen 2">
            <a:extLst>
              <a:ext uri="{FF2B5EF4-FFF2-40B4-BE49-F238E27FC236}">
                <a16:creationId xmlns:a16="http://schemas.microsoft.com/office/drawing/2014/main" id="{586D78AB-14C9-41EA-AE2F-54F820854181}"/>
              </a:ext>
            </a:extLst>
          </p:cNvPr>
          <p:cNvPicPr>
            <a:picLocks noChangeAspect="1"/>
          </p:cNvPicPr>
          <p:nvPr/>
        </p:nvPicPr>
        <p:blipFill>
          <a:blip r:embed="rId4"/>
          <a:stretch>
            <a:fillRect/>
          </a:stretch>
        </p:blipFill>
        <p:spPr>
          <a:xfrm>
            <a:off x="2421104" y="4767763"/>
            <a:ext cx="3114675" cy="1076325"/>
          </a:xfrm>
          <a:prstGeom prst="rect">
            <a:avLst/>
          </a:prstGeom>
        </p:spPr>
      </p:pic>
      <p:sp>
        <p:nvSpPr>
          <p:cNvPr id="6" name="Flecha: a la derecha 5">
            <a:extLst>
              <a:ext uri="{FF2B5EF4-FFF2-40B4-BE49-F238E27FC236}">
                <a16:creationId xmlns:a16="http://schemas.microsoft.com/office/drawing/2014/main" id="{8BCCD64B-F1A3-45B4-86E1-AB6BD025D6AA}"/>
              </a:ext>
            </a:extLst>
          </p:cNvPr>
          <p:cNvSpPr/>
          <p:nvPr/>
        </p:nvSpPr>
        <p:spPr>
          <a:xfrm>
            <a:off x="5873960" y="4898077"/>
            <a:ext cx="782263" cy="824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2530" name="Picture 2" descr="SAP - La ventaja de contar con un ERP inteligente">
            <a:extLst>
              <a:ext uri="{FF2B5EF4-FFF2-40B4-BE49-F238E27FC236}">
                <a16:creationId xmlns:a16="http://schemas.microsoft.com/office/drawing/2014/main" id="{77F62754-D367-4C53-9BC9-447B76390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961" y="4003342"/>
            <a:ext cx="2718134" cy="271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66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PARAMETRIZACIÓN DEL PLAN DE MANTENIMIENTO.</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2323713"/>
          </a:xfrm>
          <a:prstGeom prst="rect">
            <a:avLst/>
          </a:prstGeom>
          <a:noFill/>
        </p:spPr>
        <p:txBody>
          <a:bodyPr wrap="square">
            <a:spAutoFit/>
          </a:bodyPr>
          <a:lstStyle/>
          <a:p>
            <a:pPr marL="342900" lvl="0" indent="-342900">
              <a:lnSpc>
                <a:spcPct val="15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rPr>
              <a:t>Asigna u</a:t>
            </a:r>
            <a:r>
              <a:rPr lang="es-EC" sz="1800" dirty="0">
                <a:effectLst/>
                <a:latin typeface="Arial" panose="020B0604020202020204" pitchFamily="34" charset="0"/>
                <a:ea typeface="Calibri" panose="020F0502020204030204" pitchFamily="34" charset="0"/>
              </a:rPr>
              <a:t>n código para identificar al plan de mantenimiento.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Asignar una descripción o título del plan que concuerde con las actividades ingresadas en la hoja de ruta</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 tipo de plan que se requiere programar dependiendo de las actividades estos pueden ser: Preventivos y Predictivos, cabe recalcar que, dependiendo del tipo de plan se programaran las ordenes de trabajo, es decir si el plan es preventivo se configura una orden preventiva, asimismo con el tipo predictivo.</a:t>
            </a:r>
            <a:endParaRPr lang="es-419" sz="1800" dirty="0">
              <a:effectLst/>
              <a:latin typeface="Arial" panose="020B0604020202020204" pitchFamily="34" charset="0"/>
              <a:ea typeface="Calibri" panose="020F0502020204030204" pitchFamily="34" charset="0"/>
            </a:endParaRPr>
          </a:p>
        </p:txBody>
      </p:sp>
      <p:pic>
        <p:nvPicPr>
          <p:cNvPr id="4" name="Imagen 3">
            <a:extLst>
              <a:ext uri="{FF2B5EF4-FFF2-40B4-BE49-F238E27FC236}">
                <a16:creationId xmlns:a16="http://schemas.microsoft.com/office/drawing/2014/main" id="{3114949A-7820-4E35-BB97-200CEBCC5446}"/>
              </a:ext>
            </a:extLst>
          </p:cNvPr>
          <p:cNvPicPr>
            <a:picLocks noChangeAspect="1"/>
          </p:cNvPicPr>
          <p:nvPr/>
        </p:nvPicPr>
        <p:blipFill rotWithShape="1">
          <a:blip r:embed="rId5">
            <a:extLst>
              <a:ext uri="{28A0092B-C50C-407E-A947-70E740481C1C}">
                <a14:useLocalDpi xmlns:a14="http://schemas.microsoft.com/office/drawing/2010/main" val="0"/>
              </a:ext>
            </a:extLst>
          </a:blip>
          <a:srcRect l="1184" t="34774" b="34791"/>
          <a:stretch/>
        </p:blipFill>
        <p:spPr>
          <a:xfrm>
            <a:off x="72190" y="3522377"/>
            <a:ext cx="12047619" cy="1947982"/>
          </a:xfrm>
          <a:prstGeom prst="rect">
            <a:avLst/>
          </a:prstGeom>
        </p:spPr>
      </p:pic>
      <p:pic>
        <p:nvPicPr>
          <p:cNvPr id="10" name="Imagen 9">
            <a:extLst>
              <a:ext uri="{FF2B5EF4-FFF2-40B4-BE49-F238E27FC236}">
                <a16:creationId xmlns:a16="http://schemas.microsoft.com/office/drawing/2014/main" id="{0F7DA16A-91B3-4E0B-9785-8B56186901F2}"/>
              </a:ext>
            </a:extLst>
          </p:cNvPr>
          <p:cNvPicPr>
            <a:picLocks noChangeAspect="1"/>
          </p:cNvPicPr>
          <p:nvPr/>
        </p:nvPicPr>
        <p:blipFill rotWithShape="1">
          <a:blip r:embed="rId6">
            <a:extLst>
              <a:ext uri="{28A0092B-C50C-407E-A947-70E740481C1C}">
                <a14:useLocalDpi xmlns:a14="http://schemas.microsoft.com/office/drawing/2010/main" val="0"/>
              </a:ext>
            </a:extLst>
          </a:blip>
          <a:srcRect l="1184" t="54887" b="32894"/>
          <a:stretch/>
        </p:blipFill>
        <p:spPr>
          <a:xfrm>
            <a:off x="72189" y="5492629"/>
            <a:ext cx="12047620" cy="782083"/>
          </a:xfrm>
          <a:prstGeom prst="rect">
            <a:avLst/>
          </a:prstGeom>
        </p:spPr>
      </p:pic>
    </p:spTree>
    <p:extLst>
      <p:ext uri="{BB962C8B-B14F-4D97-AF65-F5344CB8AC3E}">
        <p14:creationId xmlns:p14="http://schemas.microsoft.com/office/powerpoint/2010/main" val="3679696583"/>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PROGRAMACIÓN DEL PLAN DE MANTENIMIENTO.</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pic>
        <p:nvPicPr>
          <p:cNvPr id="11" name="Imagen 10">
            <a:extLst>
              <a:ext uri="{FF2B5EF4-FFF2-40B4-BE49-F238E27FC236}">
                <a16:creationId xmlns:a16="http://schemas.microsoft.com/office/drawing/2014/main" id="{9D3F4E22-9C2B-4201-924F-D505EE499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763" y="1343137"/>
            <a:ext cx="3206915" cy="4261069"/>
          </a:xfrm>
          <a:prstGeom prst="rect">
            <a:avLst/>
          </a:prstGeom>
        </p:spPr>
      </p:pic>
      <p:pic>
        <p:nvPicPr>
          <p:cNvPr id="13" name="Imagen 12">
            <a:extLst>
              <a:ext uri="{FF2B5EF4-FFF2-40B4-BE49-F238E27FC236}">
                <a16:creationId xmlns:a16="http://schemas.microsoft.com/office/drawing/2014/main" id="{A03D82B2-8858-4BEE-92E4-970868739582}"/>
              </a:ext>
            </a:extLst>
          </p:cNvPr>
          <p:cNvPicPr>
            <a:picLocks noChangeAspect="1"/>
          </p:cNvPicPr>
          <p:nvPr/>
        </p:nvPicPr>
        <p:blipFill rotWithShape="1">
          <a:blip r:embed="rId6">
            <a:extLst>
              <a:ext uri="{28A0092B-C50C-407E-A947-70E740481C1C}">
                <a14:useLocalDpi xmlns:a14="http://schemas.microsoft.com/office/drawing/2010/main" val="0"/>
              </a:ext>
            </a:extLst>
          </a:blip>
          <a:srcRect l="17895" t="27487" r="54868" b="4750"/>
          <a:stretch/>
        </p:blipFill>
        <p:spPr>
          <a:xfrm>
            <a:off x="4219073" y="1343137"/>
            <a:ext cx="3320716" cy="4381805"/>
          </a:xfrm>
          <a:prstGeom prst="rect">
            <a:avLst/>
          </a:prstGeom>
        </p:spPr>
      </p:pic>
      <p:pic>
        <p:nvPicPr>
          <p:cNvPr id="15" name="Imagen 14">
            <a:extLst>
              <a:ext uri="{FF2B5EF4-FFF2-40B4-BE49-F238E27FC236}">
                <a16:creationId xmlns:a16="http://schemas.microsoft.com/office/drawing/2014/main" id="{E0463697-C743-437F-BA2A-EF6F55E9DC64}"/>
              </a:ext>
            </a:extLst>
          </p:cNvPr>
          <p:cNvPicPr>
            <a:picLocks noChangeAspect="1"/>
          </p:cNvPicPr>
          <p:nvPr/>
        </p:nvPicPr>
        <p:blipFill rotWithShape="1">
          <a:blip r:embed="rId6">
            <a:extLst>
              <a:ext uri="{28A0092B-C50C-407E-A947-70E740481C1C}">
                <a14:useLocalDpi xmlns:a14="http://schemas.microsoft.com/office/drawing/2010/main" val="0"/>
              </a:ext>
            </a:extLst>
          </a:blip>
          <a:srcRect l="56316" t="27735" r="16447" b="7813"/>
          <a:stretch/>
        </p:blipFill>
        <p:spPr>
          <a:xfrm>
            <a:off x="7717184" y="1357964"/>
            <a:ext cx="3383276" cy="4246242"/>
          </a:xfrm>
          <a:prstGeom prst="rect">
            <a:avLst/>
          </a:prstGeom>
        </p:spPr>
      </p:pic>
      <p:pic>
        <p:nvPicPr>
          <p:cNvPr id="17" name="Imagen 16">
            <a:extLst>
              <a:ext uri="{FF2B5EF4-FFF2-40B4-BE49-F238E27FC236}">
                <a16:creationId xmlns:a16="http://schemas.microsoft.com/office/drawing/2014/main" id="{43598E28-7449-42EA-8583-177CFBA02D6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44261" y="1721423"/>
            <a:ext cx="7364561" cy="3793440"/>
          </a:xfrm>
          <a:prstGeom prst="rect">
            <a:avLst/>
          </a:prstGeom>
          <a:noFill/>
        </p:spPr>
      </p:pic>
    </p:spTree>
    <p:extLst>
      <p:ext uri="{BB962C8B-B14F-4D97-AF65-F5344CB8AC3E}">
        <p14:creationId xmlns:p14="http://schemas.microsoft.com/office/powerpoint/2010/main" val="1111509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LISTA DE MATERIALES</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C1E922F1-2066-4DE6-A339-DFB159929001}"/>
              </a:ext>
            </a:extLst>
          </p:cNvPr>
          <p:cNvSpPr txBox="1"/>
          <p:nvPr/>
        </p:nvSpPr>
        <p:spPr>
          <a:xfrm>
            <a:off x="559544" y="2075543"/>
            <a:ext cx="4881136" cy="2222403"/>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El dato maestro de lista de materiales, no es otra cosa que el listado o histórico de repuestos, que han sido utilizados o adquiridos a través del tiempo.</a:t>
            </a:r>
            <a:endParaRPr lang="es-419" sz="1800" dirty="0">
              <a:effectLst/>
              <a:latin typeface="Arial" panose="020B0604020202020204" pitchFamily="34" charset="0"/>
              <a:ea typeface="Calibri" panose="020F0502020204030204" pitchFamily="34" charset="0"/>
            </a:endParaRPr>
          </a:p>
        </p:txBody>
      </p:sp>
      <p:graphicFrame>
        <p:nvGraphicFramePr>
          <p:cNvPr id="3" name="Tabla 2">
            <a:extLst>
              <a:ext uri="{FF2B5EF4-FFF2-40B4-BE49-F238E27FC236}">
                <a16:creationId xmlns:a16="http://schemas.microsoft.com/office/drawing/2014/main" id="{EF5EEC07-B687-49B2-B7A0-F124AC2623DC}"/>
              </a:ext>
            </a:extLst>
          </p:cNvPr>
          <p:cNvGraphicFramePr>
            <a:graphicFrameLocks noGrp="1"/>
          </p:cNvGraphicFramePr>
          <p:nvPr>
            <p:extLst>
              <p:ext uri="{D42A27DB-BD31-4B8C-83A1-F6EECF244321}">
                <p14:modId xmlns:p14="http://schemas.microsoft.com/office/powerpoint/2010/main" val="3853123394"/>
              </p:ext>
            </p:extLst>
          </p:nvPr>
        </p:nvGraphicFramePr>
        <p:xfrm>
          <a:off x="5935579" y="1100265"/>
          <a:ext cx="5247531" cy="4448084"/>
        </p:xfrm>
        <a:graphic>
          <a:graphicData uri="http://schemas.openxmlformats.org/drawingml/2006/table">
            <a:tbl>
              <a:tblPr firstRow="1" firstCol="1" bandRow="1"/>
              <a:tblGrid>
                <a:gridCol w="508920">
                  <a:extLst>
                    <a:ext uri="{9D8B030D-6E8A-4147-A177-3AD203B41FA5}">
                      <a16:colId xmlns:a16="http://schemas.microsoft.com/office/drawing/2014/main" val="4112196417"/>
                    </a:ext>
                  </a:extLst>
                </a:gridCol>
                <a:gridCol w="390066">
                  <a:extLst>
                    <a:ext uri="{9D8B030D-6E8A-4147-A177-3AD203B41FA5}">
                      <a16:colId xmlns:a16="http://schemas.microsoft.com/office/drawing/2014/main" val="3373888875"/>
                    </a:ext>
                  </a:extLst>
                </a:gridCol>
                <a:gridCol w="407503">
                  <a:extLst>
                    <a:ext uri="{9D8B030D-6E8A-4147-A177-3AD203B41FA5}">
                      <a16:colId xmlns:a16="http://schemas.microsoft.com/office/drawing/2014/main" val="2259787926"/>
                    </a:ext>
                  </a:extLst>
                </a:gridCol>
                <a:gridCol w="1412498">
                  <a:extLst>
                    <a:ext uri="{9D8B030D-6E8A-4147-A177-3AD203B41FA5}">
                      <a16:colId xmlns:a16="http://schemas.microsoft.com/office/drawing/2014/main" val="2221078737"/>
                    </a:ext>
                  </a:extLst>
                </a:gridCol>
                <a:gridCol w="1412498">
                  <a:extLst>
                    <a:ext uri="{9D8B030D-6E8A-4147-A177-3AD203B41FA5}">
                      <a16:colId xmlns:a16="http://schemas.microsoft.com/office/drawing/2014/main" val="2149306756"/>
                    </a:ext>
                  </a:extLst>
                </a:gridCol>
                <a:gridCol w="558023">
                  <a:extLst>
                    <a:ext uri="{9D8B030D-6E8A-4147-A177-3AD203B41FA5}">
                      <a16:colId xmlns:a16="http://schemas.microsoft.com/office/drawing/2014/main" val="1060361080"/>
                    </a:ext>
                  </a:extLst>
                </a:gridCol>
                <a:gridCol w="558023">
                  <a:extLst>
                    <a:ext uri="{9D8B030D-6E8A-4147-A177-3AD203B41FA5}">
                      <a16:colId xmlns:a16="http://schemas.microsoft.com/office/drawing/2014/main" val="2479871464"/>
                    </a:ext>
                  </a:extLst>
                </a:gridCol>
              </a:tblGrid>
              <a:tr h="711988">
                <a:tc>
                  <a:txBody>
                    <a:bodyPr/>
                    <a:lstStyle/>
                    <a:p>
                      <a:pPr indent="0">
                        <a:lnSpc>
                          <a:spcPct val="200000"/>
                        </a:lnSpc>
                        <a:spcAft>
                          <a:spcPts val="800"/>
                        </a:spcAft>
                      </a:pPr>
                      <a:r>
                        <a:rPr lang="es-419" sz="7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Equipo</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Código SAP Equipo</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Desc. Equipo</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Código SAP Repuesto</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Desc. Repuesto</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Cantidad</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Unidad </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11642871"/>
                  </a:ext>
                </a:extLst>
              </a:tr>
              <a:tr h="299431">
                <a:tc rowSpan="10">
                  <a:txBody>
                    <a:bodyPr/>
                    <a:lstStyle/>
                    <a:p>
                      <a:pPr marL="71755" marR="71755" indent="0" algn="ctr">
                        <a:lnSpc>
                          <a:spcPct val="200000"/>
                        </a:lnSpc>
                        <a:spcAft>
                          <a:spcPts val="800"/>
                        </a:spcAft>
                      </a:pPr>
                      <a:r>
                        <a:rPr lang="es-419" sz="7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MON0031</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vert="vert27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10">
                  <a:txBody>
                    <a:bodyPr/>
                    <a:lstStyle/>
                    <a:p>
                      <a:pPr marL="71755" marR="71755" indent="0" algn="ct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1100041</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vert="vert27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10">
                  <a:txBody>
                    <a:bodyPr/>
                    <a:lstStyle/>
                    <a:p>
                      <a:pPr marL="71755" marR="71755" indent="0" algn="ct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MONTACARGAS BODEGA PRODUCTO TERMINADO</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vert="vert27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12055200</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ABRAZADERA GALVANIZADA DE 1/2"</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601786434"/>
                  </a:ext>
                </a:extLst>
              </a:tr>
              <a:tr h="299431">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12056248</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ANILLO PLANO DE 1/4"</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6093714"/>
                  </a:ext>
                </a:extLst>
              </a:tr>
              <a:tr h="299431">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12055962</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ANILLO DE PRESION 3/8"</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17356616"/>
                  </a:ext>
                </a:extLst>
              </a:tr>
              <a:tr h="299431">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12022478</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FILTRO DE ACEITE #PH 2825</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92160167"/>
                  </a:ext>
                </a:extLst>
              </a:tr>
              <a:tr h="299431">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12018301</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RODAMIENTO #32210-U1 CONICO</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326135621"/>
                  </a:ext>
                </a:extLst>
              </a:tr>
              <a:tr h="460691">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12018634</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RODAMIENTO DEL FRONTAL #80511K/K2-G00</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80471335"/>
                  </a:ext>
                </a:extLst>
              </a:tr>
              <a:tr h="299431">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12018635</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RODAMIENTO LATERAL #3M3-10-50-06</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66098216"/>
                  </a:ext>
                </a:extLst>
              </a:tr>
              <a:tr h="460691">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12018780</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ROTOR DISTRIBUIDOR #22157-55K15</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69445306"/>
                  </a:ext>
                </a:extLst>
              </a:tr>
              <a:tr h="460691">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12018982</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SEGURO #N163-110011-000, COD.70021920</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606511071"/>
                  </a:ext>
                </a:extLst>
              </a:tr>
              <a:tr h="460691">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indent="0" algn="r">
                        <a:lnSpc>
                          <a:spcPct val="200000"/>
                        </a:lnSpc>
                        <a:spcAft>
                          <a:spcPts val="800"/>
                        </a:spcAft>
                      </a:pPr>
                      <a:r>
                        <a:rPr lang="es-419" sz="7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12019659</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TAMBOR DE FRENO HANGCHA #XF300-110002-00</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gn="r">
                        <a:lnSpc>
                          <a:spcPct val="200000"/>
                        </a:lnSpc>
                        <a:spcAft>
                          <a:spcPts val="800"/>
                        </a:spcAft>
                      </a:pPr>
                      <a:r>
                        <a:rPr lang="es-419" sz="7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s-419" sz="70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0">
                        <a:lnSpc>
                          <a:spcPct val="200000"/>
                        </a:lnSpc>
                        <a:spcAft>
                          <a:spcPts val="800"/>
                        </a:spcAft>
                      </a:pPr>
                      <a:r>
                        <a:rPr lang="es-419" sz="7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a:t>
                      </a:r>
                      <a:endParaRPr lang="es-419" sz="700" dirty="0">
                        <a:effectLst/>
                        <a:latin typeface="Arial" panose="020B0604020202020204" pitchFamily="34" charset="0"/>
                        <a:ea typeface="Calibri" panose="020F0502020204030204" pitchFamily="34" charset="0"/>
                        <a:cs typeface="Arial" panose="020B0604020202020204" pitchFamily="34" charset="0"/>
                      </a:endParaRPr>
                    </a:p>
                  </a:txBody>
                  <a:tcPr marL="32985" marR="3298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34622965"/>
                  </a:ext>
                </a:extLst>
              </a:tr>
            </a:tbl>
          </a:graphicData>
        </a:graphic>
      </p:graphicFrame>
    </p:spTree>
    <p:extLst>
      <p:ext uri="{BB962C8B-B14F-4D97-AF65-F5344CB8AC3E}">
        <p14:creationId xmlns:p14="http://schemas.microsoft.com/office/powerpoint/2010/main" val="238505956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a:solidFill>
                  <a:srgbClr val="000000"/>
                </a:solidFill>
              </a:rPr>
              <a:t>4. IMPLEMENTACIÓN DATOS MAESTROS</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CATALOGOS</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C1E922F1-2066-4DE6-A339-DFB159929001}"/>
              </a:ext>
            </a:extLst>
          </p:cNvPr>
          <p:cNvSpPr txBox="1"/>
          <p:nvPr/>
        </p:nvSpPr>
        <p:spPr>
          <a:xfrm>
            <a:off x="834626" y="1088868"/>
            <a:ext cx="4881136" cy="4992392"/>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El dato maestro catálogos de mantenimiento representan un listado de códigos de diferente naturaleza que están relacionados por un análisis de causa – efecto del histórico de averías que han ocurrido en el equipo a través del tiempo, es una base de datos que sirve de soporte al momento de reportar el motivo por el que ocurrió el imperfecto en el equipo.</a:t>
            </a:r>
            <a:endParaRPr lang="es-419" sz="1800" dirty="0">
              <a:effectLst/>
              <a:latin typeface="Arial" panose="020B0604020202020204" pitchFamily="34" charset="0"/>
              <a:ea typeface="Calibri" panose="020F0502020204030204" pitchFamily="34" charset="0"/>
            </a:endParaRPr>
          </a:p>
        </p:txBody>
      </p:sp>
      <p:graphicFrame>
        <p:nvGraphicFramePr>
          <p:cNvPr id="11" name="Diagrama 10">
            <a:extLst>
              <a:ext uri="{FF2B5EF4-FFF2-40B4-BE49-F238E27FC236}">
                <a16:creationId xmlns:a16="http://schemas.microsoft.com/office/drawing/2014/main" id="{5C937AED-83E4-4854-8767-6301606FAB45}"/>
              </a:ext>
            </a:extLst>
          </p:cNvPr>
          <p:cNvGraphicFramePr/>
          <p:nvPr>
            <p:extLst>
              <p:ext uri="{D42A27DB-BD31-4B8C-83A1-F6EECF244321}">
                <p14:modId xmlns:p14="http://schemas.microsoft.com/office/powerpoint/2010/main" val="2098499349"/>
              </p:ext>
            </p:extLst>
          </p:nvPr>
        </p:nvGraphicFramePr>
        <p:xfrm>
          <a:off x="5181266" y="1417175"/>
          <a:ext cx="6012314" cy="36200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61598228"/>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a:xfrm>
            <a:off x="4041678" y="6354984"/>
            <a:ext cx="6012314" cy="387322"/>
          </a:xfrm>
        </p:spPr>
        <p:txBody>
          <a:bodyPr/>
          <a:lstStyle/>
          <a:p>
            <a:pPr defTabSz="914400" fontAlgn="base">
              <a:spcBef>
                <a:spcPct val="0"/>
              </a:spcBef>
              <a:spcAft>
                <a:spcPct val="0"/>
              </a:spcAft>
              <a:defRPr/>
            </a:pPr>
            <a:r>
              <a:rPr lang="en-US" dirty="0">
                <a:solidFill>
                  <a:srgbClr val="000000"/>
                </a:solidFill>
              </a:rPr>
              <a:t>5. RESULTADOS</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RESULTADOS OBTENIDOS.</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F2D98A52-B00D-42D6-A653-0B5250DE9AFE}"/>
              </a:ext>
            </a:extLst>
          </p:cNvPr>
          <p:cNvSpPr txBox="1"/>
          <p:nvPr/>
        </p:nvSpPr>
        <p:spPr>
          <a:xfrm>
            <a:off x="342228" y="1343137"/>
            <a:ext cx="5550568" cy="4611519"/>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El 08 de abril de 2021, posterior a un </a:t>
            </a:r>
            <a:r>
              <a:rPr lang="es-EC" sz="1800" dirty="0" err="1">
                <a:effectLst/>
                <a:latin typeface="Arial" panose="020B0604020202020204" pitchFamily="34" charset="0"/>
                <a:ea typeface="Calibri" panose="020F0502020204030204" pitchFamily="34" charset="0"/>
              </a:rPr>
              <a:t>blackout</a:t>
            </a:r>
            <a:r>
              <a:rPr lang="es-EC" sz="1800" dirty="0">
                <a:effectLst/>
                <a:latin typeface="Arial" panose="020B0604020202020204" pitchFamily="34" charset="0"/>
                <a:ea typeface="Calibri" panose="020F0502020204030204" pitchFamily="34" charset="0"/>
              </a:rPr>
              <a:t> realizado en los sistemas informáticos de gestión de FADESA METALES, Quito y Guayaquil, en el cual se ingresó los datos maestros en la base de datos de SAP, desde las plantillas de Excel que sirvieron de soporte para el levantamiento de información, se realizaron pruebas de funcionamiento y pruebas en la trazabilidad de los procedimientos exitosas, posterior se celebró el lanzamiento operativo del software, en un evento en conjunto entre las dos sucursales.</a:t>
            </a:r>
            <a:endParaRPr lang="es-419" sz="1800" dirty="0">
              <a:effectLst/>
              <a:latin typeface="Arial" panose="020B0604020202020204" pitchFamily="34" charset="0"/>
              <a:ea typeface="Calibri" panose="020F0502020204030204" pitchFamily="34" charset="0"/>
            </a:endParaRPr>
          </a:p>
        </p:txBody>
      </p:sp>
      <p:pic>
        <p:nvPicPr>
          <p:cNvPr id="14" name="Imagen 13">
            <a:extLst>
              <a:ext uri="{FF2B5EF4-FFF2-40B4-BE49-F238E27FC236}">
                <a16:creationId xmlns:a16="http://schemas.microsoft.com/office/drawing/2014/main" id="{24262F68-1CE8-4568-AA74-2ABAF641B00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6944" y="1645443"/>
            <a:ext cx="5169304" cy="3589956"/>
          </a:xfrm>
          <a:prstGeom prst="rect">
            <a:avLst/>
          </a:prstGeom>
          <a:noFill/>
        </p:spPr>
      </p:pic>
    </p:spTree>
    <p:extLst>
      <p:ext uri="{BB962C8B-B14F-4D97-AF65-F5344CB8AC3E}">
        <p14:creationId xmlns:p14="http://schemas.microsoft.com/office/powerpoint/2010/main" val="3320622504"/>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RESULTADOS OBTENIDOS.</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F2D98A52-B00D-42D6-A653-0B5250DE9AFE}"/>
              </a:ext>
            </a:extLst>
          </p:cNvPr>
          <p:cNvSpPr txBox="1"/>
          <p:nvPr/>
        </p:nvSpPr>
        <p:spPr>
          <a:xfrm>
            <a:off x="0" y="1191036"/>
            <a:ext cx="5550568" cy="456535"/>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UBICACIONES TÉCNICAS</a:t>
            </a:r>
            <a:endParaRPr lang="es-419" sz="1800" dirty="0">
              <a:effectLst/>
              <a:latin typeface="Arial" panose="020B0604020202020204" pitchFamily="34" charset="0"/>
              <a:ea typeface="Calibri" panose="020F0502020204030204" pitchFamily="34" charset="0"/>
            </a:endParaRPr>
          </a:p>
        </p:txBody>
      </p:sp>
      <p:pic>
        <p:nvPicPr>
          <p:cNvPr id="13" name="Imagen 12">
            <a:extLst>
              <a:ext uri="{FF2B5EF4-FFF2-40B4-BE49-F238E27FC236}">
                <a16:creationId xmlns:a16="http://schemas.microsoft.com/office/drawing/2014/main" id="{1FD360FD-EB18-4B1F-89D2-D2CD539B32B4}"/>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b="4194"/>
          <a:stretch/>
        </p:blipFill>
        <p:spPr bwMode="auto">
          <a:xfrm>
            <a:off x="379345" y="2061096"/>
            <a:ext cx="4931715" cy="2735807"/>
          </a:xfrm>
          <a:prstGeom prst="rect">
            <a:avLst/>
          </a:prstGeom>
          <a:noFill/>
          <a:ln>
            <a:noFill/>
          </a:ln>
          <a:extLst>
            <a:ext uri="{53640926-AAD7-44D8-BBD7-CCE9431645EC}">
              <a14:shadowObscured xmlns:a14="http://schemas.microsoft.com/office/drawing/2010/main"/>
            </a:ext>
          </a:extLst>
        </p:spPr>
      </p:pic>
      <p:pic>
        <p:nvPicPr>
          <p:cNvPr id="15" name="Imagen 14" descr="Tabla&#10;&#10;Descripción generada automáticamente">
            <a:extLst>
              <a:ext uri="{FF2B5EF4-FFF2-40B4-BE49-F238E27FC236}">
                <a16:creationId xmlns:a16="http://schemas.microsoft.com/office/drawing/2014/main" id="{3AECC0AC-2048-4E9F-A7BC-74D6C88D3673}"/>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5300"/>
                    </a14:imgEffect>
                  </a14:imgLayer>
                </a14:imgProps>
              </a:ext>
            </a:extLst>
          </a:blip>
          <a:srcRect l="1561"/>
          <a:stretch/>
        </p:blipFill>
        <p:spPr bwMode="auto">
          <a:xfrm>
            <a:off x="6259092" y="1133269"/>
            <a:ext cx="4904665" cy="2548903"/>
          </a:xfrm>
          <a:prstGeom prst="rect">
            <a:avLst/>
          </a:prstGeom>
          <a:ln>
            <a:noFill/>
          </a:ln>
          <a:extLst>
            <a:ext uri="{53640926-AAD7-44D8-BBD7-CCE9431645EC}">
              <a14:shadowObscured xmlns:a14="http://schemas.microsoft.com/office/drawing/2010/main"/>
            </a:ext>
          </a:extLst>
        </p:spPr>
      </p:pic>
      <p:pic>
        <p:nvPicPr>
          <p:cNvPr id="17" name="Imagen 16" descr="Tabla&#10;&#10;Descripción generada automáticamente">
            <a:extLst>
              <a:ext uri="{FF2B5EF4-FFF2-40B4-BE49-F238E27FC236}">
                <a16:creationId xmlns:a16="http://schemas.microsoft.com/office/drawing/2014/main" id="{7ABEDF0B-A933-444F-8AFE-6D3F5C23C7E1}"/>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5300"/>
                    </a14:imgEffect>
                  </a14:imgLayer>
                </a14:imgProps>
              </a:ext>
            </a:extLst>
          </a:blip>
          <a:stretch>
            <a:fillRect/>
          </a:stretch>
        </p:blipFill>
        <p:spPr>
          <a:xfrm>
            <a:off x="6227008" y="3232996"/>
            <a:ext cx="4572000" cy="2729865"/>
          </a:xfrm>
          <a:prstGeom prst="rect">
            <a:avLst/>
          </a:prstGeom>
        </p:spPr>
      </p:pic>
      <p:sp>
        <p:nvSpPr>
          <p:cNvPr id="19" name="Marcador de pie de página 4">
            <a:extLst>
              <a:ext uri="{FF2B5EF4-FFF2-40B4-BE49-F238E27FC236}">
                <a16:creationId xmlns:a16="http://schemas.microsoft.com/office/drawing/2014/main" id="{9D6D89EB-9265-4877-A4D8-DE66BACD1A27}"/>
              </a:ext>
            </a:extLst>
          </p:cNvPr>
          <p:cNvSpPr>
            <a:spLocks noGrp="1"/>
          </p:cNvSpPr>
          <p:nvPr>
            <p:ph type="ftr" sz="quarter" idx="11"/>
          </p:nvPr>
        </p:nvSpPr>
        <p:spPr>
          <a:xfrm>
            <a:off x="4041678" y="6354984"/>
            <a:ext cx="6012314" cy="387322"/>
          </a:xfrm>
        </p:spPr>
        <p:txBody>
          <a:bodyPr/>
          <a:lstStyle/>
          <a:p>
            <a:pPr defTabSz="914400" fontAlgn="base">
              <a:spcBef>
                <a:spcPct val="0"/>
              </a:spcBef>
              <a:spcAft>
                <a:spcPct val="0"/>
              </a:spcAft>
              <a:defRPr/>
            </a:pPr>
            <a:r>
              <a:rPr lang="en-US" dirty="0">
                <a:solidFill>
                  <a:srgbClr val="000000"/>
                </a:solidFill>
              </a:rPr>
              <a:t>5. RESULTADOS</a:t>
            </a:r>
          </a:p>
        </p:txBody>
      </p:sp>
    </p:spTree>
    <p:extLst>
      <p:ext uri="{BB962C8B-B14F-4D97-AF65-F5344CB8AC3E}">
        <p14:creationId xmlns:p14="http://schemas.microsoft.com/office/powerpoint/2010/main" val="3394992378"/>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RESULTADOS OBTENIDOS.</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F2D98A52-B00D-42D6-A653-0B5250DE9AFE}"/>
              </a:ext>
            </a:extLst>
          </p:cNvPr>
          <p:cNvSpPr txBox="1"/>
          <p:nvPr/>
        </p:nvSpPr>
        <p:spPr>
          <a:xfrm>
            <a:off x="0" y="1191036"/>
            <a:ext cx="5550568" cy="456535"/>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EQUIPOS DE PLANTA</a:t>
            </a:r>
            <a:endParaRPr lang="es-419" sz="1800" dirty="0">
              <a:effectLst/>
              <a:latin typeface="Arial" panose="020B0604020202020204" pitchFamily="34" charset="0"/>
              <a:ea typeface="Calibri" panose="020F0502020204030204" pitchFamily="34" charset="0"/>
            </a:endParaRPr>
          </a:p>
        </p:txBody>
      </p:sp>
      <p:pic>
        <p:nvPicPr>
          <p:cNvPr id="10" name="Imagen 9" descr="Interfaz de usuario gráfica, Texto, Aplicación&#10;&#10;Descripción generada automáticamente con confianza media">
            <a:extLst>
              <a:ext uri="{FF2B5EF4-FFF2-40B4-BE49-F238E27FC236}">
                <a16:creationId xmlns:a16="http://schemas.microsoft.com/office/drawing/2014/main" id="{BAF6363D-DE26-4A01-A7BC-CA33EFE1A76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174273" y="1629971"/>
            <a:ext cx="5590785" cy="2901884"/>
          </a:xfrm>
          <a:prstGeom prst="rect">
            <a:avLst/>
          </a:prstGeom>
        </p:spPr>
      </p:pic>
      <p:pic>
        <p:nvPicPr>
          <p:cNvPr id="11" name="Imagen 10" descr="Tabla&#10;&#10;Descripción generada automáticamente con confianza media">
            <a:extLst>
              <a:ext uri="{FF2B5EF4-FFF2-40B4-BE49-F238E27FC236}">
                <a16:creationId xmlns:a16="http://schemas.microsoft.com/office/drawing/2014/main" id="{29309D55-E3A5-47F4-9170-C117945FE000}"/>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Layer>
                </a14:imgProps>
              </a:ext>
            </a:extLst>
          </a:blip>
          <a:stretch>
            <a:fillRect/>
          </a:stretch>
        </p:blipFill>
        <p:spPr>
          <a:xfrm>
            <a:off x="6426944" y="1294771"/>
            <a:ext cx="4385435" cy="3587756"/>
          </a:xfrm>
          <a:prstGeom prst="rect">
            <a:avLst/>
          </a:prstGeom>
        </p:spPr>
      </p:pic>
      <p:sp>
        <p:nvSpPr>
          <p:cNvPr id="14" name="CuadroTexto 13">
            <a:extLst>
              <a:ext uri="{FF2B5EF4-FFF2-40B4-BE49-F238E27FC236}">
                <a16:creationId xmlns:a16="http://schemas.microsoft.com/office/drawing/2014/main" id="{20B82865-3DAA-41C1-B0AA-43D715F12371}"/>
              </a:ext>
            </a:extLst>
          </p:cNvPr>
          <p:cNvSpPr txBox="1"/>
          <p:nvPr/>
        </p:nvSpPr>
        <p:spPr>
          <a:xfrm>
            <a:off x="2897748" y="1648563"/>
            <a:ext cx="5550568" cy="456535"/>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CATALOGOS</a:t>
            </a:r>
            <a:endParaRPr lang="es-419" sz="1800" dirty="0">
              <a:effectLst/>
              <a:latin typeface="Arial" panose="020B0604020202020204" pitchFamily="34" charset="0"/>
              <a:ea typeface="Calibri" panose="020F0502020204030204" pitchFamily="34" charset="0"/>
            </a:endParaRPr>
          </a:p>
        </p:txBody>
      </p:sp>
      <p:pic>
        <p:nvPicPr>
          <p:cNvPr id="18" name="Imagen 17" descr="Gráfico&#10;&#10;Descripción generada automáticamente con confianza media">
            <a:extLst>
              <a:ext uri="{FF2B5EF4-FFF2-40B4-BE49-F238E27FC236}">
                <a16:creationId xmlns:a16="http://schemas.microsoft.com/office/drawing/2014/main" id="{01717BDD-CD29-4527-BCE4-CE11B092DB29}"/>
              </a:ext>
            </a:extLst>
          </p:cNvPr>
          <p:cNvPicPr>
            <a:picLocks noChangeAspect="1"/>
          </p:cNvPicPr>
          <p:nvPr/>
        </p:nvPicPr>
        <p:blipFill>
          <a:blip r:embed="rId9"/>
          <a:stretch>
            <a:fillRect/>
          </a:stretch>
        </p:blipFill>
        <p:spPr>
          <a:xfrm>
            <a:off x="3035877" y="2388562"/>
            <a:ext cx="5553140" cy="3154312"/>
          </a:xfrm>
          <a:prstGeom prst="rect">
            <a:avLst/>
          </a:prstGeom>
        </p:spPr>
      </p:pic>
      <p:sp>
        <p:nvSpPr>
          <p:cNvPr id="19" name="Marcador de pie de página 4">
            <a:extLst>
              <a:ext uri="{FF2B5EF4-FFF2-40B4-BE49-F238E27FC236}">
                <a16:creationId xmlns:a16="http://schemas.microsoft.com/office/drawing/2014/main" id="{600219E5-2A9F-4407-A921-2E15161825A7}"/>
              </a:ext>
            </a:extLst>
          </p:cNvPr>
          <p:cNvSpPr>
            <a:spLocks noGrp="1"/>
          </p:cNvSpPr>
          <p:nvPr>
            <p:ph type="ftr" sz="quarter" idx="11"/>
          </p:nvPr>
        </p:nvSpPr>
        <p:spPr>
          <a:xfrm>
            <a:off x="4041678" y="6354984"/>
            <a:ext cx="6012314" cy="387322"/>
          </a:xfrm>
        </p:spPr>
        <p:txBody>
          <a:bodyPr/>
          <a:lstStyle/>
          <a:p>
            <a:pPr defTabSz="914400" fontAlgn="base">
              <a:spcBef>
                <a:spcPct val="0"/>
              </a:spcBef>
              <a:spcAft>
                <a:spcPct val="0"/>
              </a:spcAft>
              <a:defRPr/>
            </a:pPr>
            <a:r>
              <a:rPr lang="en-US" dirty="0">
                <a:solidFill>
                  <a:srgbClr val="000000"/>
                </a:solidFill>
              </a:rPr>
              <a:t>5. RESULTADOS</a:t>
            </a:r>
          </a:p>
        </p:txBody>
      </p:sp>
    </p:spTree>
    <p:extLst>
      <p:ext uri="{BB962C8B-B14F-4D97-AF65-F5344CB8AC3E}">
        <p14:creationId xmlns:p14="http://schemas.microsoft.com/office/powerpoint/2010/main" val="221328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1" nodeType="clickEffect">
                                  <p:stCondLst>
                                    <p:cond delay="0"/>
                                  </p:stCondLst>
                                  <p:childTnLst>
                                    <p:animEffect transition="out" filter="randombar(horizontal)">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4" presetClass="exit" presetSubtype="10" fill="hold" nodeType="withEffect">
                                  <p:stCondLst>
                                    <p:cond delay="0"/>
                                  </p:stCondLst>
                                  <p:childTnLst>
                                    <p:animEffect transition="out" filter="randombar(horizontal)">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4" presetClass="exit" presetSubtype="10" fill="hold" nodeType="withEffect">
                                  <p:stCondLst>
                                    <p:cond delay="0"/>
                                  </p:stCondLst>
                                  <p:childTnLst>
                                    <p:animEffect transition="out" filter="randombar(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par>
                                <p:cTn id="33" presetID="6"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PLANES Y CRONOGRAMAS DE MANTENIMIENTO.</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3" name="Marcador de pie de página 4">
            <a:extLst>
              <a:ext uri="{FF2B5EF4-FFF2-40B4-BE49-F238E27FC236}">
                <a16:creationId xmlns:a16="http://schemas.microsoft.com/office/drawing/2014/main" id="{98A2625E-923D-4BDE-9105-B6232DF8B61B}"/>
              </a:ext>
            </a:extLst>
          </p:cNvPr>
          <p:cNvSpPr>
            <a:spLocks noGrp="1"/>
          </p:cNvSpPr>
          <p:nvPr>
            <p:ph type="ftr" sz="quarter" idx="11"/>
          </p:nvPr>
        </p:nvSpPr>
        <p:spPr>
          <a:xfrm>
            <a:off x="4041678" y="6354984"/>
            <a:ext cx="6012314" cy="387322"/>
          </a:xfrm>
        </p:spPr>
        <p:txBody>
          <a:bodyPr/>
          <a:lstStyle/>
          <a:p>
            <a:pPr defTabSz="914400" fontAlgn="base">
              <a:spcBef>
                <a:spcPct val="0"/>
              </a:spcBef>
              <a:spcAft>
                <a:spcPct val="0"/>
              </a:spcAft>
              <a:defRPr/>
            </a:pPr>
            <a:r>
              <a:rPr lang="en-US" dirty="0">
                <a:solidFill>
                  <a:srgbClr val="000000"/>
                </a:solidFill>
              </a:rPr>
              <a:t>5. RESULTADOS</a:t>
            </a:r>
          </a:p>
        </p:txBody>
      </p:sp>
      <p:pic>
        <p:nvPicPr>
          <p:cNvPr id="15" name="Imagen 14" descr="Aplicación, Tabla&#10;&#10;Descripción generada automáticamente">
            <a:extLst>
              <a:ext uri="{FF2B5EF4-FFF2-40B4-BE49-F238E27FC236}">
                <a16:creationId xmlns:a16="http://schemas.microsoft.com/office/drawing/2014/main" id="{AEDCEF61-548E-42C6-B4FE-1DB2F5115D0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0" y="2708448"/>
            <a:ext cx="5274310" cy="2023745"/>
          </a:xfrm>
          <a:prstGeom prst="rect">
            <a:avLst/>
          </a:prstGeom>
        </p:spPr>
      </p:pic>
      <p:pic>
        <p:nvPicPr>
          <p:cNvPr id="17" name="Imagen 16" descr="Tabla&#10;&#10;Descripción generada automáticamente">
            <a:extLst>
              <a:ext uri="{FF2B5EF4-FFF2-40B4-BE49-F238E27FC236}">
                <a16:creationId xmlns:a16="http://schemas.microsoft.com/office/drawing/2014/main" id="{41A372B5-FE46-4751-959D-89CD49B82530}"/>
              </a:ext>
            </a:extLst>
          </p:cNvPr>
          <p:cNvPicPr>
            <a:picLocks noChangeAspect="1"/>
          </p:cNvPicPr>
          <p:nvPr/>
        </p:nvPicPr>
        <p:blipFill rotWithShape="1">
          <a:blip r:embed="rId7"/>
          <a:srcRect r="12812"/>
          <a:stretch/>
        </p:blipFill>
        <p:spPr bwMode="auto">
          <a:xfrm>
            <a:off x="5760917" y="1261001"/>
            <a:ext cx="3419475" cy="2462530"/>
          </a:xfrm>
          <a:prstGeom prst="rect">
            <a:avLst/>
          </a:prstGeom>
          <a:ln>
            <a:noFill/>
          </a:ln>
          <a:extLst>
            <a:ext uri="{53640926-AAD7-44D8-BBD7-CCE9431645EC}">
              <a14:shadowObscured xmlns:a14="http://schemas.microsoft.com/office/drawing/2010/main"/>
            </a:ext>
          </a:extLst>
        </p:spPr>
      </p:pic>
      <p:pic>
        <p:nvPicPr>
          <p:cNvPr id="19" name="Imagen 18" descr="Tabla&#10;&#10;Descripción generada automáticamente">
            <a:extLst>
              <a:ext uri="{FF2B5EF4-FFF2-40B4-BE49-F238E27FC236}">
                <a16:creationId xmlns:a16="http://schemas.microsoft.com/office/drawing/2014/main" id="{60B4BE1A-2F68-4368-8A70-B1118CB2A89E}"/>
              </a:ext>
            </a:extLst>
          </p:cNvPr>
          <p:cNvPicPr>
            <a:picLocks noChangeAspect="1"/>
          </p:cNvPicPr>
          <p:nvPr/>
        </p:nvPicPr>
        <p:blipFill>
          <a:blip r:embed="rId8"/>
          <a:stretch>
            <a:fillRect/>
          </a:stretch>
        </p:blipFill>
        <p:spPr>
          <a:xfrm>
            <a:off x="8772525" y="3730484"/>
            <a:ext cx="3419475" cy="2286635"/>
          </a:xfrm>
          <a:prstGeom prst="rect">
            <a:avLst/>
          </a:prstGeom>
        </p:spPr>
      </p:pic>
      <p:sp>
        <p:nvSpPr>
          <p:cNvPr id="2" name="CuadroTexto 1">
            <a:extLst>
              <a:ext uri="{FF2B5EF4-FFF2-40B4-BE49-F238E27FC236}">
                <a16:creationId xmlns:a16="http://schemas.microsoft.com/office/drawing/2014/main" id="{0C6E78C3-29A2-4902-845D-96D3ABDFBC1B}"/>
              </a:ext>
            </a:extLst>
          </p:cNvPr>
          <p:cNvSpPr txBox="1"/>
          <p:nvPr/>
        </p:nvSpPr>
        <p:spPr>
          <a:xfrm>
            <a:off x="481263" y="1973179"/>
            <a:ext cx="2787943" cy="369332"/>
          </a:xfrm>
          <a:prstGeom prst="rect">
            <a:avLst/>
          </a:prstGeom>
          <a:noFill/>
        </p:spPr>
        <p:txBody>
          <a:bodyPr wrap="none" rtlCol="0">
            <a:spAutoFit/>
          </a:bodyPr>
          <a:lstStyle/>
          <a:p>
            <a:r>
              <a:rPr lang="es-419" dirty="0"/>
              <a:t>Planes de mantenimiento</a:t>
            </a:r>
          </a:p>
        </p:txBody>
      </p:sp>
      <p:sp>
        <p:nvSpPr>
          <p:cNvPr id="20" name="CuadroTexto 19">
            <a:extLst>
              <a:ext uri="{FF2B5EF4-FFF2-40B4-BE49-F238E27FC236}">
                <a16:creationId xmlns:a16="http://schemas.microsoft.com/office/drawing/2014/main" id="{EE205AD4-9263-4F9A-B208-7232C086CF88}"/>
              </a:ext>
            </a:extLst>
          </p:cNvPr>
          <p:cNvSpPr txBox="1"/>
          <p:nvPr/>
        </p:nvSpPr>
        <p:spPr>
          <a:xfrm>
            <a:off x="9220034" y="1645443"/>
            <a:ext cx="2155398" cy="369332"/>
          </a:xfrm>
          <a:prstGeom prst="rect">
            <a:avLst/>
          </a:prstGeom>
          <a:noFill/>
        </p:spPr>
        <p:txBody>
          <a:bodyPr wrap="none" rtlCol="0">
            <a:spAutoFit/>
          </a:bodyPr>
          <a:lstStyle/>
          <a:p>
            <a:r>
              <a:rPr lang="es-419" dirty="0"/>
              <a:t>Ocupación Técnica</a:t>
            </a:r>
          </a:p>
        </p:txBody>
      </p:sp>
    </p:spTree>
    <p:extLst>
      <p:ext uri="{BB962C8B-B14F-4D97-AF65-F5344CB8AC3E}">
        <p14:creationId xmlns:p14="http://schemas.microsoft.com/office/powerpoint/2010/main" val="78395274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PLANES Y CRONOGRAMAS DE MANTENIMIENTO.</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3" name="Marcador de pie de página 4">
            <a:extLst>
              <a:ext uri="{FF2B5EF4-FFF2-40B4-BE49-F238E27FC236}">
                <a16:creationId xmlns:a16="http://schemas.microsoft.com/office/drawing/2014/main" id="{98A2625E-923D-4BDE-9105-B6232DF8B61B}"/>
              </a:ext>
            </a:extLst>
          </p:cNvPr>
          <p:cNvSpPr>
            <a:spLocks noGrp="1"/>
          </p:cNvSpPr>
          <p:nvPr>
            <p:ph type="ftr" sz="quarter" idx="11"/>
          </p:nvPr>
        </p:nvSpPr>
        <p:spPr>
          <a:xfrm>
            <a:off x="4041678" y="6354984"/>
            <a:ext cx="6012314" cy="387322"/>
          </a:xfrm>
        </p:spPr>
        <p:txBody>
          <a:bodyPr/>
          <a:lstStyle/>
          <a:p>
            <a:pPr defTabSz="914400" fontAlgn="base">
              <a:spcBef>
                <a:spcPct val="0"/>
              </a:spcBef>
              <a:spcAft>
                <a:spcPct val="0"/>
              </a:spcAft>
              <a:defRPr/>
            </a:pPr>
            <a:r>
              <a:rPr lang="en-US" dirty="0">
                <a:solidFill>
                  <a:srgbClr val="000000"/>
                </a:solidFill>
              </a:rPr>
              <a:t>5. RESULTADOS</a:t>
            </a:r>
          </a:p>
        </p:txBody>
      </p:sp>
      <p:sp>
        <p:nvSpPr>
          <p:cNvPr id="2" name="CuadroTexto 1">
            <a:extLst>
              <a:ext uri="{FF2B5EF4-FFF2-40B4-BE49-F238E27FC236}">
                <a16:creationId xmlns:a16="http://schemas.microsoft.com/office/drawing/2014/main" id="{0C6E78C3-29A2-4902-845D-96D3ABDFBC1B}"/>
              </a:ext>
            </a:extLst>
          </p:cNvPr>
          <p:cNvSpPr txBox="1"/>
          <p:nvPr/>
        </p:nvSpPr>
        <p:spPr>
          <a:xfrm>
            <a:off x="4512412" y="1276111"/>
            <a:ext cx="3365024" cy="369332"/>
          </a:xfrm>
          <a:prstGeom prst="rect">
            <a:avLst/>
          </a:prstGeom>
          <a:noFill/>
        </p:spPr>
        <p:txBody>
          <a:bodyPr wrap="none" rtlCol="0">
            <a:spAutoFit/>
          </a:bodyPr>
          <a:lstStyle/>
          <a:p>
            <a:r>
              <a:rPr lang="es-419" dirty="0"/>
              <a:t>Cronograma de Mantenimiento</a:t>
            </a:r>
          </a:p>
        </p:txBody>
      </p:sp>
      <p:pic>
        <p:nvPicPr>
          <p:cNvPr id="12" name="Imagen 11" descr="Interfaz de usuario gráfica, Aplicación, Tabla, Excel&#10;&#10;Descripción generada automáticamente">
            <a:extLst>
              <a:ext uri="{FF2B5EF4-FFF2-40B4-BE49-F238E27FC236}">
                <a16:creationId xmlns:a16="http://schemas.microsoft.com/office/drawing/2014/main" id="{66B60AF0-B43F-4A82-88DC-8BF1423588B6}"/>
              </a:ext>
            </a:extLst>
          </p:cNvPr>
          <p:cNvPicPr>
            <a:picLocks noChangeAspect="1"/>
          </p:cNvPicPr>
          <p:nvPr/>
        </p:nvPicPr>
        <p:blipFill rotWithShape="1">
          <a:blip r:embed="rId5"/>
          <a:srcRect b="14693"/>
          <a:stretch/>
        </p:blipFill>
        <p:spPr bwMode="auto">
          <a:xfrm>
            <a:off x="1755003" y="1675880"/>
            <a:ext cx="8879842" cy="4258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5185494"/>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BENEFICIOS DE LA IMPLEMENTACIÓN.</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4" name="CuadroTexto 13">
            <a:extLst>
              <a:ext uri="{FF2B5EF4-FFF2-40B4-BE49-F238E27FC236}">
                <a16:creationId xmlns:a16="http://schemas.microsoft.com/office/drawing/2014/main" id="{AC6F54B0-CC87-4233-A4E9-58708F9F90C4}"/>
              </a:ext>
            </a:extLst>
          </p:cNvPr>
          <p:cNvSpPr txBox="1"/>
          <p:nvPr/>
        </p:nvSpPr>
        <p:spPr>
          <a:xfrm>
            <a:off x="964193" y="1158471"/>
            <a:ext cx="6096000" cy="5027017"/>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Manejar un plan maestro de mantenimiento preventivo, para los equipos de planta y los servicios externos, a través de actividades programadas.</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Con la lista de materiales se mantiene un registro actualizado de los repuestos utilizados en las actividades de reparación.</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Dirigir con un tiempo anticipado la adquisición de repuestos que se utilizaran en las actividades de mantenimiento preventivo.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Mejora la trazabilidad de las actividades de mantenimiento y mejorar la disponibilidad técnica de los equipos.</a:t>
            </a:r>
            <a:endParaRPr lang="es-419" sz="1800" dirty="0">
              <a:effectLst/>
              <a:latin typeface="Arial" panose="020B0604020202020204" pitchFamily="34" charset="0"/>
              <a:ea typeface="Calibri" panose="020F0502020204030204" pitchFamily="34" charset="0"/>
            </a:endParaRPr>
          </a:p>
        </p:txBody>
      </p:sp>
      <p:pic>
        <p:nvPicPr>
          <p:cNvPr id="3" name="Imagen 2">
            <a:extLst>
              <a:ext uri="{FF2B5EF4-FFF2-40B4-BE49-F238E27FC236}">
                <a16:creationId xmlns:a16="http://schemas.microsoft.com/office/drawing/2014/main" id="{D257998C-3F6A-46FF-9A60-EC73F7348598}"/>
              </a:ext>
            </a:extLst>
          </p:cNvPr>
          <p:cNvPicPr>
            <a:picLocks noChangeAspect="1"/>
          </p:cNvPicPr>
          <p:nvPr/>
        </p:nvPicPr>
        <p:blipFill>
          <a:blip r:embed="rId5"/>
          <a:stretch>
            <a:fillRect/>
          </a:stretch>
        </p:blipFill>
        <p:spPr>
          <a:xfrm>
            <a:off x="7282692" y="1963740"/>
            <a:ext cx="4542427" cy="2810627"/>
          </a:xfrm>
          <a:prstGeom prst="rect">
            <a:avLst/>
          </a:prstGeom>
        </p:spPr>
      </p:pic>
      <p:sp>
        <p:nvSpPr>
          <p:cNvPr id="15" name="Marcador de pie de página 4">
            <a:extLst>
              <a:ext uri="{FF2B5EF4-FFF2-40B4-BE49-F238E27FC236}">
                <a16:creationId xmlns:a16="http://schemas.microsoft.com/office/drawing/2014/main" id="{B4181138-8FDD-47D2-93EC-BE74FE46AD1B}"/>
              </a:ext>
            </a:extLst>
          </p:cNvPr>
          <p:cNvSpPr>
            <a:spLocks noGrp="1"/>
          </p:cNvSpPr>
          <p:nvPr>
            <p:ph type="ftr" sz="quarter" idx="11"/>
          </p:nvPr>
        </p:nvSpPr>
        <p:spPr>
          <a:xfrm>
            <a:off x="4041678" y="6354984"/>
            <a:ext cx="6012314" cy="387322"/>
          </a:xfrm>
        </p:spPr>
        <p:txBody>
          <a:bodyPr/>
          <a:lstStyle/>
          <a:p>
            <a:pPr defTabSz="914400" fontAlgn="base">
              <a:spcBef>
                <a:spcPct val="0"/>
              </a:spcBef>
              <a:spcAft>
                <a:spcPct val="0"/>
              </a:spcAft>
              <a:defRPr/>
            </a:pPr>
            <a:r>
              <a:rPr lang="en-US" dirty="0">
                <a:solidFill>
                  <a:srgbClr val="000000"/>
                </a:solidFill>
              </a:rPr>
              <a:t>5. RESULTADOS</a:t>
            </a:r>
          </a:p>
        </p:txBody>
      </p:sp>
    </p:spTree>
    <p:extLst>
      <p:ext uri="{BB962C8B-B14F-4D97-AF65-F5344CB8AC3E}">
        <p14:creationId xmlns:p14="http://schemas.microsoft.com/office/powerpoint/2010/main" val="317306223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1. GENERALIDADES</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685492"/>
            <a:ext cx="10199296" cy="461665"/>
          </a:xfrm>
          <a:prstGeom prst="rect">
            <a:avLst/>
          </a:prstGeom>
          <a:noFill/>
        </p:spPr>
        <p:txBody>
          <a:bodyPr wrap="square" rtlCol="0">
            <a:spAutoFit/>
          </a:bodyPr>
          <a:lstStyle/>
          <a:p>
            <a:pPr algn="ctr"/>
            <a:r>
              <a:rPr lang="es-EC" sz="2400" b="1" u="sng" dirty="0"/>
              <a:t>OBJETIVOS</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1243583" y="900282"/>
            <a:ext cx="10366721" cy="5247590"/>
          </a:xfrm>
          <a:prstGeom prst="rect">
            <a:avLst/>
          </a:prstGeom>
          <a:noFill/>
        </p:spPr>
        <p:txBody>
          <a:bodyPr wrap="square">
            <a:spAutoFit/>
          </a:bodyPr>
          <a:lstStyle/>
          <a:p>
            <a:pPr>
              <a:lnSpc>
                <a:spcPct val="200000"/>
              </a:lnSpc>
              <a:spcBef>
                <a:spcPts val="800"/>
              </a:spcBef>
              <a:spcAft>
                <a:spcPts val="600"/>
              </a:spcAft>
            </a:pPr>
            <a:r>
              <a:rPr lang="es-EC" sz="1800" b="1" i="1" dirty="0">
                <a:effectLst/>
                <a:latin typeface="Arial" panose="020B0604020202020204" pitchFamily="34" charset="0"/>
                <a:ea typeface="Yu Gothic Light" panose="020B0300000000000000" pitchFamily="34" charset="-128"/>
                <a:cs typeface="Arial" panose="020B0604020202020204" pitchFamily="34" charset="0"/>
              </a:rPr>
              <a:t>Objetivo General</a:t>
            </a:r>
            <a:endParaRPr lang="es-EC" sz="1800" b="1" i="1" dirty="0">
              <a:effectLst/>
              <a:latin typeface="Arial" panose="020B0604020202020204" pitchFamily="34" charset="0"/>
              <a:ea typeface="Yu Gothic Light" panose="020B0300000000000000" pitchFamily="34" charset="-128"/>
              <a:cs typeface="Times New Roman" panose="02020603050405020304" pitchFamily="18" charset="0"/>
            </a:endParaRPr>
          </a:p>
          <a:p>
            <a:pPr marL="450215" indent="6985">
              <a:lnSpc>
                <a:spcPct val="150000"/>
              </a:lnSpc>
              <a:spcAft>
                <a:spcPts val="800"/>
              </a:spcAft>
            </a:pPr>
            <a:r>
              <a:rPr lang="es-419" sz="1800" dirty="0">
                <a:effectLst/>
                <a:latin typeface="Arial" panose="020B0604020202020204" pitchFamily="34" charset="0"/>
                <a:ea typeface="Calibri" panose="020F0502020204030204" pitchFamily="34" charset="0"/>
              </a:rPr>
              <a:t>•	Analizar el sistema de mantenimiento de la empresa FADESA Fabrica de Envases S.A, Quito, para la implementación del módulo de mantenimiento en el sistema SAP.</a:t>
            </a:r>
            <a:endParaRPr lang="es-EC" sz="1800" dirty="0">
              <a:effectLst/>
              <a:latin typeface="Arial" panose="020B0604020202020204" pitchFamily="34" charset="0"/>
              <a:ea typeface="Calibri" panose="020F0502020204030204" pitchFamily="34" charset="0"/>
            </a:endParaRPr>
          </a:p>
          <a:p>
            <a:pPr>
              <a:lnSpc>
                <a:spcPct val="200000"/>
              </a:lnSpc>
              <a:spcBef>
                <a:spcPts val="800"/>
              </a:spcBef>
              <a:spcAft>
                <a:spcPts val="600"/>
              </a:spcAft>
            </a:pPr>
            <a:r>
              <a:rPr lang="es-EC" sz="1800" b="1" i="1" dirty="0">
                <a:effectLst/>
                <a:latin typeface="Arial" panose="020B0604020202020204" pitchFamily="34" charset="0"/>
                <a:ea typeface="Yu Gothic Light" panose="020B0300000000000000" pitchFamily="34" charset="-128"/>
                <a:cs typeface="Arial" panose="020B0604020202020204" pitchFamily="34" charset="0"/>
              </a:rPr>
              <a:t>Objetivos Específicos</a:t>
            </a:r>
            <a:endParaRPr lang="es-EC" sz="1800" b="1" i="1" dirty="0">
              <a:effectLst/>
              <a:latin typeface="Arial" panose="020B0604020202020204" pitchFamily="34" charset="0"/>
              <a:ea typeface="Yu Gothic Light" panose="020B0300000000000000" pitchFamily="34" charset="-128"/>
              <a:cs typeface="Times New Roman" panose="02020603050405020304" pitchFamily="18" charset="0"/>
            </a:endParaRPr>
          </a:p>
          <a:p>
            <a:pPr lvl="0">
              <a:lnSpc>
                <a:spcPct val="150000"/>
              </a:lnSpc>
            </a:pPr>
            <a:r>
              <a:rPr lang="es-419" sz="1800" dirty="0">
                <a:effectLst/>
                <a:latin typeface="Arial" panose="020B0604020202020204" pitchFamily="34" charset="0"/>
                <a:ea typeface="Calibri" panose="020F0502020204030204" pitchFamily="34" charset="0"/>
              </a:rPr>
              <a:t>•	Realizar el diagnóstico del sistema de mantenimiento actual de la planta.</a:t>
            </a:r>
          </a:p>
          <a:p>
            <a:pPr lvl="0">
              <a:lnSpc>
                <a:spcPct val="150000"/>
              </a:lnSpc>
            </a:pPr>
            <a:r>
              <a:rPr lang="es-419" sz="1800" dirty="0">
                <a:effectLst/>
                <a:latin typeface="Arial" panose="020B0604020202020204" pitchFamily="34" charset="0"/>
                <a:ea typeface="Calibri" panose="020F0502020204030204" pitchFamily="34" charset="0"/>
              </a:rPr>
              <a:t>•	Identificar las máquinas y equipos de cada línea de producción con sus respectivos sistemas, subsistemas y componentes.</a:t>
            </a:r>
          </a:p>
          <a:p>
            <a:pPr lvl="0">
              <a:lnSpc>
                <a:spcPct val="150000"/>
              </a:lnSpc>
            </a:pPr>
            <a:r>
              <a:rPr lang="es-419" sz="1800" dirty="0">
                <a:effectLst/>
                <a:latin typeface="Arial" panose="020B0604020202020204" pitchFamily="34" charset="0"/>
                <a:ea typeface="Calibri" panose="020F0502020204030204" pitchFamily="34" charset="0"/>
              </a:rPr>
              <a:t>•	Obtener la información sobre los componentes mecánicos y eléctricos que conforman las máquinas y equipos de la planta. </a:t>
            </a:r>
          </a:p>
          <a:p>
            <a:pPr lvl="0">
              <a:lnSpc>
                <a:spcPct val="150000"/>
              </a:lnSpc>
            </a:pPr>
            <a:r>
              <a:rPr lang="es-419" sz="1800" dirty="0">
                <a:effectLst/>
                <a:latin typeface="Arial" panose="020B0604020202020204" pitchFamily="34" charset="0"/>
                <a:ea typeface="Calibri" panose="020F0502020204030204" pitchFamily="34" charset="0"/>
              </a:rPr>
              <a:t>•	Desarrollar los planes de mantenimiento y analizar datos e información obtenida para generar los cronogramas de actividades a realizarse.</a:t>
            </a:r>
          </a:p>
        </p:txBody>
      </p:sp>
    </p:spTree>
    <p:extLst>
      <p:ext uri="{BB962C8B-B14F-4D97-AF65-F5344CB8AC3E}">
        <p14:creationId xmlns:p14="http://schemas.microsoft.com/office/powerpoint/2010/main" val="3214080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996352" y="142972"/>
            <a:ext cx="10199296" cy="461665"/>
          </a:xfrm>
          <a:prstGeom prst="rect">
            <a:avLst/>
          </a:prstGeom>
          <a:noFill/>
        </p:spPr>
        <p:txBody>
          <a:bodyPr wrap="square" rtlCol="0">
            <a:spAutoFit/>
          </a:bodyPr>
          <a:lstStyle/>
          <a:p>
            <a:pPr algn="ctr"/>
            <a:r>
              <a:rPr lang="es-419" sz="2400" b="1" u="sng" dirty="0"/>
              <a:t>CONCLUSIONES.</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4" name="CuadroTexto 13">
            <a:extLst>
              <a:ext uri="{FF2B5EF4-FFF2-40B4-BE49-F238E27FC236}">
                <a16:creationId xmlns:a16="http://schemas.microsoft.com/office/drawing/2014/main" id="{AC6F54B0-CC87-4233-A4E9-58708F9F90C4}"/>
              </a:ext>
            </a:extLst>
          </p:cNvPr>
          <p:cNvSpPr txBox="1"/>
          <p:nvPr/>
        </p:nvSpPr>
        <p:spPr>
          <a:xfrm>
            <a:off x="996352" y="611456"/>
            <a:ext cx="10746544" cy="18288340"/>
          </a:xfrm>
          <a:prstGeom prst="rect">
            <a:avLst/>
          </a:prstGeom>
          <a:noFill/>
        </p:spPr>
        <p:txBody>
          <a:bodyPr wrap="square" numCol="2">
            <a:spAutoFit/>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 proceso de implementación de datos maestros e ingreso a la base de datos del módulo de mantenimiento de SAP, se realizó de manera exitosa y se puede verificar en la funcionalidad de sus transacciones como en la programación de planes de mantenimiento preventivo.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De acuerdo al diagnóstico realizado del sistema de mantenimiento actual, se evidencia un gran cambio entre el INFOMANTE, y el SAP, sustituyendo un sistema obsoleto por un sistema operativo y funcional que se adapta a las exigencias de la empresa.</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 correcto levantamiento de información de datos maestros, permitió que se elabore una estructura jerarquizada en la organización, desde las ubicaciones técnicas hasta los equipos, sus sistemas funcionales y componentes identificados.</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Mediante la lista de materiales se asoció los repuestos que han intervenido en las actividades de mantenimiento mecánico y eléctrico hasta la actualidad.</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 obtuvo un total de 500 planes de mantenimiento preventivo de las máquinas utilizadas en los procesos productivos, sus sistemas y componentes donde se evidenció mayor número de intervenciones por fallas o averías, incluyendo los mantenimientos por servicios externos que deben ser asignado un cierto valor del presupuesto anual del área de mantenimiento.</a:t>
            </a:r>
          </a:p>
          <a:p>
            <a:pPr marL="342900" lvl="0" indent="-342900">
              <a:lnSpc>
                <a:spcPct val="200000"/>
              </a:lnSpc>
              <a:spcAft>
                <a:spcPts val="800"/>
              </a:spcAft>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200000"/>
              </a:lnSpc>
              <a:spcAft>
                <a:spcPts val="800"/>
              </a:spcAft>
              <a:buFont typeface="Symbol" panose="05050102010706020507" pitchFamily="18" charset="2"/>
              <a:buChar char=""/>
            </a:pPr>
            <a:endParaRPr lang="es-419" sz="1800" dirty="0">
              <a:effectLst/>
              <a:latin typeface="Arial" panose="020B0604020202020204" pitchFamily="34" charset="0"/>
              <a:ea typeface="Calibri" panose="020F0502020204030204" pitchFamily="34" charset="0"/>
            </a:endParaRPr>
          </a:p>
        </p:txBody>
      </p:sp>
      <p:sp>
        <p:nvSpPr>
          <p:cNvPr id="15" name="Marcador de pie de página 4">
            <a:extLst>
              <a:ext uri="{FF2B5EF4-FFF2-40B4-BE49-F238E27FC236}">
                <a16:creationId xmlns:a16="http://schemas.microsoft.com/office/drawing/2014/main" id="{B4181138-8FDD-47D2-93EC-BE74FE46AD1B}"/>
              </a:ext>
            </a:extLst>
          </p:cNvPr>
          <p:cNvSpPr>
            <a:spLocks noGrp="1"/>
          </p:cNvSpPr>
          <p:nvPr>
            <p:ph type="ftr" sz="quarter" idx="11"/>
          </p:nvPr>
        </p:nvSpPr>
        <p:spPr>
          <a:xfrm>
            <a:off x="2742268" y="6406510"/>
            <a:ext cx="6012314" cy="387322"/>
          </a:xfrm>
        </p:spPr>
        <p:txBody>
          <a:bodyPr/>
          <a:lstStyle/>
          <a:p>
            <a:pPr defTabSz="914400" fontAlgn="base">
              <a:spcBef>
                <a:spcPct val="0"/>
              </a:spcBef>
              <a:spcAft>
                <a:spcPct val="0"/>
              </a:spcAft>
              <a:defRPr/>
            </a:pPr>
            <a:r>
              <a:rPr lang="en-US" dirty="0">
                <a:solidFill>
                  <a:srgbClr val="000000"/>
                </a:solidFill>
              </a:rPr>
              <a:t>6. CONCLUSIONES Y RECOMENDACIONES</a:t>
            </a:r>
          </a:p>
        </p:txBody>
      </p:sp>
    </p:spTree>
    <p:extLst>
      <p:ext uri="{BB962C8B-B14F-4D97-AF65-F5344CB8AC3E}">
        <p14:creationId xmlns:p14="http://schemas.microsoft.com/office/powerpoint/2010/main" val="178599826"/>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996352" y="142972"/>
            <a:ext cx="10199296" cy="461665"/>
          </a:xfrm>
          <a:prstGeom prst="rect">
            <a:avLst/>
          </a:prstGeom>
          <a:noFill/>
        </p:spPr>
        <p:txBody>
          <a:bodyPr wrap="square" rtlCol="0">
            <a:spAutoFit/>
          </a:bodyPr>
          <a:lstStyle/>
          <a:p>
            <a:pPr algn="ctr"/>
            <a:r>
              <a:rPr lang="es-419" sz="2400" b="1" u="sng" dirty="0"/>
              <a:t>RECOMENDACIONES.</a:t>
            </a:r>
            <a:endParaRPr lang="es-EC" dirty="0"/>
          </a:p>
        </p:txBody>
      </p:sp>
      <p:sp>
        <p:nvSpPr>
          <p:cNvPr id="16" name="CuadroTexto 15">
            <a:extLst>
              <a:ext uri="{FF2B5EF4-FFF2-40B4-BE49-F238E27FC236}">
                <a16:creationId xmlns:a16="http://schemas.microsoft.com/office/drawing/2014/main" id="{0C753711-982E-41DB-A274-1EB31E860017}"/>
              </a:ext>
            </a:extLst>
          </p:cNvPr>
          <p:cNvSpPr txBox="1"/>
          <p:nvPr/>
        </p:nvSpPr>
        <p:spPr>
          <a:xfrm>
            <a:off x="342229" y="1158471"/>
            <a:ext cx="11705391" cy="369332"/>
          </a:xfrm>
          <a:prstGeom prst="rect">
            <a:avLst/>
          </a:prstGeom>
          <a:noFill/>
        </p:spPr>
        <p:txBody>
          <a:bodyPr wrap="square">
            <a:spAutoFit/>
          </a:bodyPr>
          <a:lstStyle/>
          <a:p>
            <a:pPr indent="457200">
              <a:spcBef>
                <a:spcPts val="800"/>
              </a:spcBef>
              <a:spcAft>
                <a:spcPts val="6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9323D269-E4D8-48E3-B504-78A1FB6FA304}"/>
              </a:ext>
            </a:extLst>
          </p:cNvPr>
          <p:cNvSpPr txBox="1"/>
          <p:nvPr/>
        </p:nvSpPr>
        <p:spPr>
          <a:xfrm>
            <a:off x="342229" y="1188908"/>
            <a:ext cx="11705390" cy="456535"/>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a:t>
            </a:r>
            <a:endParaRPr lang="es-419" sz="1800" dirty="0">
              <a:effectLst/>
              <a:latin typeface="Arial" panose="020B0604020202020204" pitchFamily="34" charset="0"/>
              <a:ea typeface="Calibri" panose="020F0502020204030204" pitchFamily="34" charset="0"/>
            </a:endParaRPr>
          </a:p>
        </p:txBody>
      </p:sp>
      <p:sp>
        <p:nvSpPr>
          <p:cNvPr id="14" name="CuadroTexto 13">
            <a:extLst>
              <a:ext uri="{FF2B5EF4-FFF2-40B4-BE49-F238E27FC236}">
                <a16:creationId xmlns:a16="http://schemas.microsoft.com/office/drawing/2014/main" id="{AC6F54B0-CC87-4233-A4E9-58708F9F90C4}"/>
              </a:ext>
            </a:extLst>
          </p:cNvPr>
          <p:cNvSpPr txBox="1"/>
          <p:nvPr/>
        </p:nvSpPr>
        <p:spPr>
          <a:xfrm>
            <a:off x="1301076" y="604637"/>
            <a:ext cx="10746544" cy="15255458"/>
          </a:xfrm>
          <a:prstGeom prst="rect">
            <a:avLst/>
          </a:prstGeom>
          <a:noFill/>
        </p:spPr>
        <p:txBody>
          <a:bodyPr wrap="square" numCol="2">
            <a:spAutoFit/>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Verificar que los operadores asignados reporten correctamente las intervenciones de mantenimiento solicitadas.</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Alimentar el valor de los puntos de medida de las máquinas que requieren un mantenimiento por horas.</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Comprobar que los repuestos nuevos que van ingresando al sistema como parte de las actividades de mantenimiento se actualicen en la base de datos de lista de materiales</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Retroalimentar mensualmente al personal que requiera capacitación de las transacciones u operaciones que maneja el SAP, en su gestión diaria.</a:t>
            </a: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endParaRPr lang="es-EC"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Difundir o capacitar acerca de las transacciones que manejará por el personal técnico y operativo en cuanto a fallas de mantenimiento.</a:t>
            </a:r>
            <a:endParaRPr lang="es-419"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Planificar el presupuesto adecuado, para que las actividades de mantenimiento exterior puedan cumplirse sin retrasos en su planificación.</a:t>
            </a:r>
            <a:endParaRPr lang="es-419"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Cumplir la planificación de mantenimiento preventivo que se ha ingresado en la base de datos evitando que el plan se movilice en el cronograma en función a sus valores de decalaje asignados.</a:t>
            </a:r>
            <a:endParaRPr lang="es-419" sz="1800" dirty="0">
              <a:effectLst/>
              <a:latin typeface="Arial" panose="020B0604020202020204" pitchFamily="34" charset="0"/>
              <a:ea typeface="Calibri" panose="020F0502020204030204" pitchFamily="34" charset="0"/>
            </a:endParaRPr>
          </a:p>
          <a:p>
            <a:pPr lvl="0">
              <a:lnSpc>
                <a:spcPct val="200000"/>
              </a:lnSpc>
              <a:spcAft>
                <a:spcPts val="800"/>
              </a:spcAft>
            </a:pPr>
            <a:endParaRPr lang="es-419" sz="1800" dirty="0">
              <a:effectLst/>
              <a:latin typeface="Arial" panose="020B0604020202020204" pitchFamily="34" charset="0"/>
              <a:ea typeface="Calibri" panose="020F0502020204030204" pitchFamily="34" charset="0"/>
            </a:endParaRPr>
          </a:p>
        </p:txBody>
      </p:sp>
      <p:sp>
        <p:nvSpPr>
          <p:cNvPr id="15" name="Marcador de pie de página 4">
            <a:extLst>
              <a:ext uri="{FF2B5EF4-FFF2-40B4-BE49-F238E27FC236}">
                <a16:creationId xmlns:a16="http://schemas.microsoft.com/office/drawing/2014/main" id="{B4181138-8FDD-47D2-93EC-BE74FE46AD1B}"/>
              </a:ext>
            </a:extLst>
          </p:cNvPr>
          <p:cNvSpPr>
            <a:spLocks noGrp="1"/>
          </p:cNvSpPr>
          <p:nvPr>
            <p:ph type="ftr" sz="quarter" idx="11"/>
          </p:nvPr>
        </p:nvSpPr>
        <p:spPr>
          <a:xfrm>
            <a:off x="2742268" y="6406510"/>
            <a:ext cx="6012314" cy="387322"/>
          </a:xfrm>
        </p:spPr>
        <p:txBody>
          <a:bodyPr/>
          <a:lstStyle/>
          <a:p>
            <a:pPr defTabSz="914400" fontAlgn="base">
              <a:spcBef>
                <a:spcPct val="0"/>
              </a:spcBef>
              <a:spcAft>
                <a:spcPct val="0"/>
              </a:spcAft>
              <a:defRPr/>
            </a:pPr>
            <a:r>
              <a:rPr lang="en-US" dirty="0">
                <a:solidFill>
                  <a:srgbClr val="000000"/>
                </a:solidFill>
              </a:rPr>
              <a:t>6. CONCLUSIONES Y RECOMENDACIONES</a:t>
            </a:r>
          </a:p>
        </p:txBody>
      </p:sp>
    </p:spTree>
    <p:extLst>
      <p:ext uri="{BB962C8B-B14F-4D97-AF65-F5344CB8AC3E}">
        <p14:creationId xmlns:p14="http://schemas.microsoft.com/office/powerpoint/2010/main" val="675901278"/>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00200" y="1629878"/>
            <a:ext cx="9741569" cy="1188595"/>
          </a:xfrm>
          <a:prstGeom prst="rect">
            <a:avLst/>
          </a:prstGeom>
        </p:spPr>
        <p:txBody>
          <a:bodyPr wrap="square">
            <a:spAutoFit/>
          </a:bodyPr>
          <a:lstStyle/>
          <a:p>
            <a:pPr algn="just">
              <a:lnSpc>
                <a:spcPct val="150000"/>
              </a:lnSpc>
            </a:pPr>
            <a:r>
              <a:rPr lang="es-ES" sz="5400" dirty="0"/>
              <a:t>GRACIAS POR SU ATENCIÓN</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Resultado de imagen para carrera de ingenieria mecanica espe">
            <a:extLst>
              <a:ext uri="{FF2B5EF4-FFF2-40B4-BE49-F238E27FC236}">
                <a16:creationId xmlns:a16="http://schemas.microsoft.com/office/drawing/2014/main"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46589" y="2953445"/>
            <a:ext cx="2644629" cy="256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3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GESTIÓN DE MANTENIMIENTO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912639" y="1315285"/>
            <a:ext cx="10366721" cy="2222403"/>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La Norma UNE-EN 13306 (2002) muestra al mantenimiento “como la combinación de todas las acciones técnicas, administrativas y de gestión realizada durante el ciclo de vida de un elemento, destinada a conservarlo o a devolverlo a un estado en el que pueda desempeñar la función requerida”  (Asociación Española de Normalización y Certificación, 2002)</a:t>
            </a:r>
            <a:endParaRPr lang="es-419" sz="1800" dirty="0">
              <a:effectLst/>
              <a:latin typeface="Arial" panose="020B0604020202020204" pitchFamily="34" charset="0"/>
              <a:ea typeface="Calibri" panose="020F0502020204030204" pitchFamily="34" charset="0"/>
            </a:endParaRPr>
          </a:p>
        </p:txBody>
      </p:sp>
      <p:pic>
        <p:nvPicPr>
          <p:cNvPr id="23554" name="Picture 2" descr="▷ MANTENIMIENTO INDUSTRIAL 🧰 ¿Qué es y cuáles son sus tipos?">
            <a:extLst>
              <a:ext uri="{FF2B5EF4-FFF2-40B4-BE49-F238E27FC236}">
                <a16:creationId xmlns:a16="http://schemas.microsoft.com/office/drawing/2014/main" id="{D31ACAA4-7B52-4C41-A05A-BC050709A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102" y="3625606"/>
            <a:ext cx="3191794" cy="244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0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GESTIÓN DE MANTENIMIENTO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912639" y="1315285"/>
            <a:ext cx="10366721" cy="2222403"/>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Según ISO 14224 (2016), menciona que la metodología del mantenimiento centrado en la confiabilidad (RCM por sus siglas en inglés), la misma que es reconocida a nivel mundial en el desarrollo de planes de mantenimiento que incluyan estrategias para mantenimiento preventivo, predictivo y búsqueda de fallas</a:t>
            </a:r>
            <a:endParaRPr lang="es-419" sz="1800" dirty="0">
              <a:effectLst/>
              <a:latin typeface="Arial" panose="020B0604020202020204" pitchFamily="34" charset="0"/>
              <a:ea typeface="Calibri" panose="020F0502020204030204" pitchFamily="34" charset="0"/>
            </a:endParaRPr>
          </a:p>
        </p:txBody>
      </p:sp>
      <p:pic>
        <p:nvPicPr>
          <p:cNvPr id="2" name="Imagen 1">
            <a:extLst>
              <a:ext uri="{FF2B5EF4-FFF2-40B4-BE49-F238E27FC236}">
                <a16:creationId xmlns:a16="http://schemas.microsoft.com/office/drawing/2014/main" id="{1ABAED6A-9446-49B4-9C14-57E476C89CD9}"/>
              </a:ext>
            </a:extLst>
          </p:cNvPr>
          <p:cNvPicPr>
            <a:picLocks noChangeAspect="1"/>
          </p:cNvPicPr>
          <p:nvPr/>
        </p:nvPicPr>
        <p:blipFill>
          <a:blip r:embed="rId4"/>
          <a:stretch>
            <a:fillRect/>
          </a:stretch>
        </p:blipFill>
        <p:spPr>
          <a:xfrm>
            <a:off x="4451537" y="3625606"/>
            <a:ext cx="3288923" cy="2466692"/>
          </a:xfrm>
          <a:prstGeom prst="rect">
            <a:avLst/>
          </a:prstGeom>
        </p:spPr>
      </p:pic>
    </p:spTree>
    <p:extLst>
      <p:ext uri="{BB962C8B-B14F-4D97-AF65-F5344CB8AC3E}">
        <p14:creationId xmlns:p14="http://schemas.microsoft.com/office/powerpoint/2010/main" val="266615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GESTIÓN DE MANTENIMIENTO</a:t>
            </a:r>
            <a:endParaRPr lang="es-EC" dirty="0"/>
          </a:p>
        </p:txBody>
      </p:sp>
      <p:sp>
        <p:nvSpPr>
          <p:cNvPr id="10" name="CuadroTexto 9">
            <a:extLst>
              <a:ext uri="{FF2B5EF4-FFF2-40B4-BE49-F238E27FC236}">
                <a16:creationId xmlns:a16="http://schemas.microsoft.com/office/drawing/2014/main" id="{374286A1-19A6-435F-8319-2FF1E99C44A9}"/>
              </a:ext>
            </a:extLst>
          </p:cNvPr>
          <p:cNvSpPr txBox="1"/>
          <p:nvPr/>
        </p:nvSpPr>
        <p:spPr>
          <a:xfrm>
            <a:off x="912639" y="1315285"/>
            <a:ext cx="10366721" cy="2222403"/>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Según ISO 14224 (2016), menciona que la metodología del mantenimiento centrado en la confiabilidad (RCM por sus siglas en inglés), la misma que es reconocida a nivel mundial en el desarrollo de planes de mantenimiento que incluyan estrategias para mantenimiento preventivo, predictivo y búsqueda de fallas</a:t>
            </a:r>
            <a:endParaRPr lang="es-419" sz="1800" dirty="0">
              <a:effectLst/>
              <a:latin typeface="Arial" panose="020B0604020202020204" pitchFamily="34" charset="0"/>
              <a:ea typeface="Calibri" panose="020F0502020204030204" pitchFamily="34" charset="0"/>
            </a:endParaRPr>
          </a:p>
        </p:txBody>
      </p:sp>
      <p:pic>
        <p:nvPicPr>
          <p:cNvPr id="2" name="Imagen 1">
            <a:extLst>
              <a:ext uri="{FF2B5EF4-FFF2-40B4-BE49-F238E27FC236}">
                <a16:creationId xmlns:a16="http://schemas.microsoft.com/office/drawing/2014/main" id="{1ABAED6A-9446-49B4-9C14-57E476C89CD9}"/>
              </a:ext>
            </a:extLst>
          </p:cNvPr>
          <p:cNvPicPr>
            <a:picLocks noChangeAspect="1"/>
          </p:cNvPicPr>
          <p:nvPr/>
        </p:nvPicPr>
        <p:blipFill>
          <a:blip r:embed="rId4"/>
          <a:stretch>
            <a:fillRect/>
          </a:stretch>
        </p:blipFill>
        <p:spPr>
          <a:xfrm>
            <a:off x="4451537" y="3625606"/>
            <a:ext cx="3288923" cy="2466692"/>
          </a:xfrm>
          <a:prstGeom prst="rect">
            <a:avLst/>
          </a:prstGeom>
        </p:spPr>
      </p:pic>
    </p:spTree>
    <p:extLst>
      <p:ext uri="{BB962C8B-B14F-4D97-AF65-F5344CB8AC3E}">
        <p14:creationId xmlns:p14="http://schemas.microsoft.com/office/powerpoint/2010/main" val="752972506"/>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6449</TotalTime>
  <Words>6336</Words>
  <Application>Microsoft Office PowerPoint</Application>
  <PresentationFormat>Panorámica</PresentationFormat>
  <Paragraphs>663</Paragraphs>
  <Slides>62</Slides>
  <Notes>47</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62</vt:i4>
      </vt:variant>
    </vt:vector>
  </HeadingPairs>
  <TitlesOfParts>
    <vt:vector size="75" baseType="lpstr">
      <vt:lpstr>Albertus</vt:lpstr>
      <vt:lpstr>Arial</vt:lpstr>
      <vt:lpstr>Calibri</vt:lpstr>
      <vt:lpstr>Century Gothic</vt:lpstr>
      <vt:lpstr>Roboto</vt:lpstr>
      <vt:lpstr>Roboto Light</vt:lpstr>
      <vt:lpstr>Symbol</vt:lpstr>
      <vt:lpstr>Times New Roman</vt:lpstr>
      <vt:lpstr>Wingdings</vt:lpstr>
      <vt:lpstr>Wingdings 3</vt:lpstr>
      <vt:lpstr>Espiral</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JESUS  COLLAGUAZO</dc:creator>
  <cp:lastModifiedBy>Diego Morán</cp:lastModifiedBy>
  <cp:revision>361</cp:revision>
  <cp:lastPrinted>2019-07-14T08:05:30Z</cp:lastPrinted>
  <dcterms:created xsi:type="dcterms:W3CDTF">2019-07-02T21:50:58Z</dcterms:created>
  <dcterms:modified xsi:type="dcterms:W3CDTF">2021-11-11T02:09:41Z</dcterms:modified>
</cp:coreProperties>
</file>