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308" r:id="rId1"/>
  </p:sldMasterIdLst>
  <p:notesMasterIdLst>
    <p:notesMasterId r:id="rId30"/>
  </p:notesMasterIdLst>
  <p:sldIdLst>
    <p:sldId id="256" r:id="rId2"/>
    <p:sldId id="288" r:id="rId3"/>
    <p:sldId id="257" r:id="rId4"/>
    <p:sldId id="289" r:id="rId5"/>
    <p:sldId id="258" r:id="rId6"/>
    <p:sldId id="259" r:id="rId7"/>
    <p:sldId id="260" r:id="rId8"/>
    <p:sldId id="261" r:id="rId9"/>
    <p:sldId id="263" r:id="rId10"/>
    <p:sldId id="266" r:id="rId11"/>
    <p:sldId id="267" r:id="rId12"/>
    <p:sldId id="279" r:id="rId13"/>
    <p:sldId id="280" r:id="rId14"/>
    <p:sldId id="281" r:id="rId15"/>
    <p:sldId id="282" r:id="rId16"/>
    <p:sldId id="283" r:id="rId17"/>
    <p:sldId id="284" r:id="rId18"/>
    <p:sldId id="291" r:id="rId19"/>
    <p:sldId id="292" r:id="rId20"/>
    <p:sldId id="293" r:id="rId21"/>
    <p:sldId id="294" r:id="rId22"/>
    <p:sldId id="295" r:id="rId23"/>
    <p:sldId id="296" r:id="rId24"/>
    <p:sldId id="297" r:id="rId25"/>
    <p:sldId id="277" r:id="rId26"/>
    <p:sldId id="278" r:id="rId27"/>
    <p:sldId id="290" r:id="rId28"/>
    <p:sldId id="275" r:id="rId2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_rels/data10.xml.rels><?xml version="1.0" encoding="UTF-8" standalone="yes"?>
<Relationships xmlns="http://schemas.openxmlformats.org/package/2006/relationships"><Relationship Id="rId8" Type="http://schemas.openxmlformats.org/officeDocument/2006/relationships/slide" Target="../slides/slide18.xml"/><Relationship Id="rId3" Type="http://schemas.openxmlformats.org/officeDocument/2006/relationships/slide" Target="../slides/slide19.xml"/><Relationship Id="rId7" Type="http://schemas.openxmlformats.org/officeDocument/2006/relationships/slide" Target="../slides/slide16.xml"/><Relationship Id="rId2" Type="http://schemas.openxmlformats.org/officeDocument/2006/relationships/slide" Target="../slides/slide13.xml"/><Relationship Id="rId1" Type="http://schemas.openxmlformats.org/officeDocument/2006/relationships/slide" Target="../slides/slide12.xml"/><Relationship Id="rId6" Type="http://schemas.openxmlformats.org/officeDocument/2006/relationships/slide" Target="../slides/slide15.xml"/><Relationship Id="rId5" Type="http://schemas.openxmlformats.org/officeDocument/2006/relationships/slide" Target="../slides/slide14.xml"/><Relationship Id="rId4" Type="http://schemas.openxmlformats.org/officeDocument/2006/relationships/slide" Target="../slides/slide11.xml"/></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ata4.xml.rels><?xml version="1.0" encoding="UTF-8" standalone="yes"?>
<Relationships xmlns="http://schemas.openxmlformats.org/package/2006/relationships"><Relationship Id="rId1" Type="http://schemas.openxmlformats.org/officeDocument/2006/relationships/hyperlink" Target="ESTRUCTURA%20ORGANIZACIONAL.pdf" TargetMode="External"/></Relationships>
</file>

<file path=ppt/diagrams/_rels/data5.xml.rels><?xml version="1.0" encoding="UTF-8" standalone="yes"?>
<Relationships xmlns="http://schemas.openxmlformats.org/package/2006/relationships"><Relationship Id="rId1" Type="http://schemas.openxmlformats.org/officeDocument/2006/relationships/hyperlink" Target="ESTRUCTURA%20ORGANIZACIONAL.pdf" TargetMode="External"/></Relationships>
</file>

<file path=ppt/diagrams/_rels/data6.xml.rels><?xml version="1.0" encoding="UTF-8" standalone="yes"?>
<Relationships xmlns="http://schemas.openxmlformats.org/package/2006/relationships"><Relationship Id="rId1" Type="http://schemas.openxmlformats.org/officeDocument/2006/relationships/slide" Target="../slides/slide10.xml"/></Relationships>
</file>

<file path=ppt/diagrams/_rels/data7.xml.rels><?xml version="1.0" encoding="UTF-8" standalone="yes"?>
<Relationships xmlns="http://schemas.openxmlformats.org/package/2006/relationships"><Relationship Id="rId1" Type="http://schemas.openxmlformats.org/officeDocument/2006/relationships/slide" Target="../slides/slide10.xml"/></Relationships>
</file>

<file path=ppt/diagrams/_rels/data8.xml.rels><?xml version="1.0" encoding="UTF-8" standalone="yes"?>
<Relationships xmlns="http://schemas.openxmlformats.org/package/2006/relationships"><Relationship Id="rId1" Type="http://schemas.openxmlformats.org/officeDocument/2006/relationships/slide" Target="../slides/slide10.xml"/></Relationships>
</file>

<file path=ppt/diagrams/_rels/data9.xml.rels><?xml version="1.0" encoding="UTF-8" standalone="yes"?>
<Relationships xmlns="http://schemas.openxmlformats.org/package/2006/relationships"><Relationship Id="rId1" Type="http://schemas.openxmlformats.org/officeDocument/2006/relationships/slide" Target="../slides/slide20.xml"/></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9E6446-39DD-4D83-A54A-C1FF360AE104}"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es-EC"/>
        </a:p>
      </dgm:t>
    </dgm:pt>
    <dgm:pt modelId="{7748A1F4-7DAA-4FAD-BED8-1C4106381B90}">
      <dgm:prSet phldrT="[Texto]"/>
      <dgm:spPr>
        <a:solidFill>
          <a:schemeClr val="accent2">
            <a:lumMod val="60000"/>
            <a:lumOff val="40000"/>
          </a:schemeClr>
        </a:solidFill>
      </dgm:spPr>
      <dgm:t>
        <a:bodyPr/>
        <a:lstStyle/>
        <a:p>
          <a:r>
            <a:rPr lang="es-EC" b="1" dirty="0" smtClean="0"/>
            <a:t>Problema / Objetivo General /Propuesta </a:t>
          </a:r>
          <a:endParaRPr lang="es-EC" b="1" dirty="0"/>
        </a:p>
      </dgm:t>
    </dgm:pt>
    <dgm:pt modelId="{93E9E305-0FCC-44C7-B466-9A14088016ED}" type="parTrans" cxnId="{800B871F-23FF-49BC-B673-370B4FBC817A}">
      <dgm:prSet/>
      <dgm:spPr/>
      <dgm:t>
        <a:bodyPr/>
        <a:lstStyle/>
        <a:p>
          <a:endParaRPr lang="es-EC" b="1"/>
        </a:p>
      </dgm:t>
    </dgm:pt>
    <dgm:pt modelId="{B8920565-6CD4-4AE8-927D-A5F0F39DB68F}" type="sibTrans" cxnId="{800B871F-23FF-49BC-B673-370B4FBC817A}">
      <dgm:prSet/>
      <dgm:spPr/>
      <dgm:t>
        <a:bodyPr/>
        <a:lstStyle/>
        <a:p>
          <a:endParaRPr lang="es-EC" b="1"/>
        </a:p>
      </dgm:t>
    </dgm:pt>
    <dgm:pt modelId="{2F79E34E-7EA0-4444-94C8-F0E41B283D9A}">
      <dgm:prSet phldrT="[Texto]"/>
      <dgm:spPr>
        <a:solidFill>
          <a:schemeClr val="accent2">
            <a:lumMod val="60000"/>
            <a:lumOff val="40000"/>
          </a:schemeClr>
        </a:solidFill>
      </dgm:spPr>
      <dgm:t>
        <a:bodyPr/>
        <a:lstStyle/>
        <a:p>
          <a:r>
            <a:rPr lang="en-US" b="1" dirty="0" smtClean="0"/>
            <a:t>Enseñanza de Álgebra Lineal en Bachillerato</a:t>
          </a:r>
          <a:endParaRPr lang="es-EC" b="1" dirty="0"/>
        </a:p>
      </dgm:t>
    </dgm:pt>
    <dgm:pt modelId="{F21CE1C8-1D1F-48C0-8FFC-BEE17C7C5D9D}" type="parTrans" cxnId="{A88B77E9-63F8-4E7A-88B2-EF98ADD24D6B}">
      <dgm:prSet/>
      <dgm:spPr/>
      <dgm:t>
        <a:bodyPr/>
        <a:lstStyle/>
        <a:p>
          <a:endParaRPr lang="es-EC" b="1"/>
        </a:p>
      </dgm:t>
    </dgm:pt>
    <dgm:pt modelId="{6C5EF0BA-CCFD-44DE-9841-3E0DA3C678B2}" type="sibTrans" cxnId="{A88B77E9-63F8-4E7A-88B2-EF98ADD24D6B}">
      <dgm:prSet/>
      <dgm:spPr/>
      <dgm:t>
        <a:bodyPr/>
        <a:lstStyle/>
        <a:p>
          <a:endParaRPr lang="es-EC" b="1"/>
        </a:p>
      </dgm:t>
    </dgm:pt>
    <dgm:pt modelId="{87830247-F6E8-4F1C-93BF-86620ADDC9B4}">
      <dgm:prSet/>
      <dgm:spPr>
        <a:solidFill>
          <a:schemeClr val="accent2">
            <a:lumMod val="60000"/>
            <a:lumOff val="40000"/>
          </a:schemeClr>
        </a:solidFill>
      </dgm:spPr>
      <dgm:t>
        <a:bodyPr/>
        <a:lstStyle/>
        <a:p>
          <a:r>
            <a:rPr lang="es-EC" b="1" dirty="0" smtClean="0"/>
            <a:t>Contenido del Manual</a:t>
          </a:r>
          <a:endParaRPr lang="es-EC" b="1" dirty="0"/>
        </a:p>
      </dgm:t>
    </dgm:pt>
    <dgm:pt modelId="{C801E97C-F0F3-4415-B3DC-A0F851A18226}" type="parTrans" cxnId="{74D7529F-5BD5-4F4F-94F6-034767E3662E}">
      <dgm:prSet/>
      <dgm:spPr/>
      <dgm:t>
        <a:bodyPr/>
        <a:lstStyle/>
        <a:p>
          <a:endParaRPr lang="es-EC" b="1"/>
        </a:p>
      </dgm:t>
    </dgm:pt>
    <dgm:pt modelId="{0E27834D-B137-4938-8EE7-228CE3265585}" type="sibTrans" cxnId="{74D7529F-5BD5-4F4F-94F6-034767E3662E}">
      <dgm:prSet/>
      <dgm:spPr/>
      <dgm:t>
        <a:bodyPr/>
        <a:lstStyle/>
        <a:p>
          <a:endParaRPr lang="es-EC" b="1"/>
        </a:p>
      </dgm:t>
    </dgm:pt>
    <dgm:pt modelId="{48366042-39B9-4948-8A6E-6DE94FFB11CE}">
      <dgm:prSet/>
      <dgm:spPr>
        <a:solidFill>
          <a:schemeClr val="accent2">
            <a:lumMod val="60000"/>
            <a:lumOff val="40000"/>
          </a:schemeClr>
        </a:solidFill>
      </dgm:spPr>
      <dgm:t>
        <a:bodyPr/>
        <a:lstStyle/>
        <a:p>
          <a:r>
            <a:rPr lang="es-EC" b="1" dirty="0" smtClean="0"/>
            <a:t>Conclusiones y Recomendaciones</a:t>
          </a:r>
          <a:endParaRPr lang="es-EC" b="1" dirty="0"/>
        </a:p>
      </dgm:t>
    </dgm:pt>
    <dgm:pt modelId="{7662956C-F73E-415F-9C4B-26A45FA5BB2E}" type="parTrans" cxnId="{10D1A12B-8B4F-46A2-A4EB-5F84AE541525}">
      <dgm:prSet/>
      <dgm:spPr/>
      <dgm:t>
        <a:bodyPr/>
        <a:lstStyle/>
        <a:p>
          <a:endParaRPr lang="es-EC" b="1"/>
        </a:p>
      </dgm:t>
    </dgm:pt>
    <dgm:pt modelId="{305D8B42-62F7-4951-BFD5-9F1BF0A61900}" type="sibTrans" cxnId="{10D1A12B-8B4F-46A2-A4EB-5F84AE541525}">
      <dgm:prSet/>
      <dgm:spPr/>
      <dgm:t>
        <a:bodyPr/>
        <a:lstStyle/>
        <a:p>
          <a:endParaRPr lang="es-EC" b="1"/>
        </a:p>
      </dgm:t>
    </dgm:pt>
    <dgm:pt modelId="{E33F5CAE-2E37-4914-848F-E5718EB14539}" type="pres">
      <dgm:prSet presAssocID="{C29E6446-39DD-4D83-A54A-C1FF360AE104}" presName="Name0" presStyleCnt="0">
        <dgm:presLayoutVars>
          <dgm:chMax val="7"/>
          <dgm:chPref val="7"/>
          <dgm:dir/>
        </dgm:presLayoutVars>
      </dgm:prSet>
      <dgm:spPr/>
      <dgm:t>
        <a:bodyPr/>
        <a:lstStyle/>
        <a:p>
          <a:endParaRPr lang="es-EC"/>
        </a:p>
      </dgm:t>
    </dgm:pt>
    <dgm:pt modelId="{53794F86-7841-402D-89EE-19BD686B3941}" type="pres">
      <dgm:prSet presAssocID="{C29E6446-39DD-4D83-A54A-C1FF360AE104}" presName="Name1" presStyleCnt="0"/>
      <dgm:spPr/>
    </dgm:pt>
    <dgm:pt modelId="{41877DD9-E29B-4EF4-8486-8089A5EA58AB}" type="pres">
      <dgm:prSet presAssocID="{C29E6446-39DD-4D83-A54A-C1FF360AE104}" presName="cycle" presStyleCnt="0"/>
      <dgm:spPr/>
    </dgm:pt>
    <dgm:pt modelId="{3BBCDC5B-12A2-4BA9-8D50-2D1A087FE172}" type="pres">
      <dgm:prSet presAssocID="{C29E6446-39DD-4D83-A54A-C1FF360AE104}" presName="srcNode" presStyleLbl="node1" presStyleIdx="0" presStyleCnt="4"/>
      <dgm:spPr/>
    </dgm:pt>
    <dgm:pt modelId="{E3B6BD90-714D-44B8-A5EE-83B4FA55B676}" type="pres">
      <dgm:prSet presAssocID="{C29E6446-39DD-4D83-A54A-C1FF360AE104}" presName="conn" presStyleLbl="parChTrans1D2" presStyleIdx="0" presStyleCnt="1"/>
      <dgm:spPr/>
      <dgm:t>
        <a:bodyPr/>
        <a:lstStyle/>
        <a:p>
          <a:endParaRPr lang="es-EC"/>
        </a:p>
      </dgm:t>
    </dgm:pt>
    <dgm:pt modelId="{A2CB82CE-9DC7-459C-B08C-71D61D4F9D65}" type="pres">
      <dgm:prSet presAssocID="{C29E6446-39DD-4D83-A54A-C1FF360AE104}" presName="extraNode" presStyleLbl="node1" presStyleIdx="0" presStyleCnt="4"/>
      <dgm:spPr/>
    </dgm:pt>
    <dgm:pt modelId="{66A32FD4-246F-42C6-B0DE-B419A848DDCE}" type="pres">
      <dgm:prSet presAssocID="{C29E6446-39DD-4D83-A54A-C1FF360AE104}" presName="dstNode" presStyleLbl="node1" presStyleIdx="0" presStyleCnt="4"/>
      <dgm:spPr/>
    </dgm:pt>
    <dgm:pt modelId="{E282757D-0AED-44B1-B65E-810808F14C0F}" type="pres">
      <dgm:prSet presAssocID="{7748A1F4-7DAA-4FAD-BED8-1C4106381B90}" presName="text_1" presStyleLbl="node1" presStyleIdx="0" presStyleCnt="4">
        <dgm:presLayoutVars>
          <dgm:bulletEnabled val="1"/>
        </dgm:presLayoutVars>
      </dgm:prSet>
      <dgm:spPr/>
      <dgm:t>
        <a:bodyPr/>
        <a:lstStyle/>
        <a:p>
          <a:endParaRPr lang="es-EC"/>
        </a:p>
      </dgm:t>
    </dgm:pt>
    <dgm:pt modelId="{F9C71A11-FB57-4DDD-AD57-0E5A41E5A274}" type="pres">
      <dgm:prSet presAssocID="{7748A1F4-7DAA-4FAD-BED8-1C4106381B90}" presName="accent_1" presStyleCnt="0"/>
      <dgm:spPr/>
    </dgm:pt>
    <dgm:pt modelId="{CF4E4540-35F7-4615-99D1-A4261C0923B9}" type="pres">
      <dgm:prSet presAssocID="{7748A1F4-7DAA-4FAD-BED8-1C4106381B90}" presName="accentRepeatNode" presStyleLbl="solidFgAcc1" presStyleIdx="0" presStyleCnt="4"/>
      <dgm:spPr/>
    </dgm:pt>
    <dgm:pt modelId="{621F30E5-FD75-47D0-A77A-E00B428A4C54}" type="pres">
      <dgm:prSet presAssocID="{2F79E34E-7EA0-4444-94C8-F0E41B283D9A}" presName="text_2" presStyleLbl="node1" presStyleIdx="1" presStyleCnt="4">
        <dgm:presLayoutVars>
          <dgm:bulletEnabled val="1"/>
        </dgm:presLayoutVars>
      </dgm:prSet>
      <dgm:spPr/>
      <dgm:t>
        <a:bodyPr/>
        <a:lstStyle/>
        <a:p>
          <a:endParaRPr lang="es-EC"/>
        </a:p>
      </dgm:t>
    </dgm:pt>
    <dgm:pt modelId="{13E24369-3353-4C80-A1E0-D2B0E782F38A}" type="pres">
      <dgm:prSet presAssocID="{2F79E34E-7EA0-4444-94C8-F0E41B283D9A}" presName="accent_2" presStyleCnt="0"/>
      <dgm:spPr/>
    </dgm:pt>
    <dgm:pt modelId="{6A5C08BC-DCC2-4381-A7BB-97E701D823C1}" type="pres">
      <dgm:prSet presAssocID="{2F79E34E-7EA0-4444-94C8-F0E41B283D9A}" presName="accentRepeatNode" presStyleLbl="solidFgAcc1" presStyleIdx="1" presStyleCnt="4"/>
      <dgm:spPr/>
    </dgm:pt>
    <dgm:pt modelId="{1E085EC5-3322-46D8-9003-6151BDD64B74}" type="pres">
      <dgm:prSet presAssocID="{87830247-F6E8-4F1C-93BF-86620ADDC9B4}" presName="text_3" presStyleLbl="node1" presStyleIdx="2" presStyleCnt="4">
        <dgm:presLayoutVars>
          <dgm:bulletEnabled val="1"/>
        </dgm:presLayoutVars>
      </dgm:prSet>
      <dgm:spPr/>
      <dgm:t>
        <a:bodyPr/>
        <a:lstStyle/>
        <a:p>
          <a:endParaRPr lang="es-EC"/>
        </a:p>
      </dgm:t>
    </dgm:pt>
    <dgm:pt modelId="{18C29192-CA49-42FF-BEFB-809F95BD0409}" type="pres">
      <dgm:prSet presAssocID="{87830247-F6E8-4F1C-93BF-86620ADDC9B4}" presName="accent_3" presStyleCnt="0"/>
      <dgm:spPr/>
    </dgm:pt>
    <dgm:pt modelId="{52E3FEBA-61DC-438A-9CB0-B97A756E855A}" type="pres">
      <dgm:prSet presAssocID="{87830247-F6E8-4F1C-93BF-86620ADDC9B4}" presName="accentRepeatNode" presStyleLbl="solidFgAcc1" presStyleIdx="2" presStyleCnt="4"/>
      <dgm:spPr/>
    </dgm:pt>
    <dgm:pt modelId="{6801E738-3034-404F-9EF5-385A5DCDE7CD}" type="pres">
      <dgm:prSet presAssocID="{48366042-39B9-4948-8A6E-6DE94FFB11CE}" presName="text_4" presStyleLbl="node1" presStyleIdx="3" presStyleCnt="4">
        <dgm:presLayoutVars>
          <dgm:bulletEnabled val="1"/>
        </dgm:presLayoutVars>
      </dgm:prSet>
      <dgm:spPr/>
      <dgm:t>
        <a:bodyPr/>
        <a:lstStyle/>
        <a:p>
          <a:endParaRPr lang="es-EC"/>
        </a:p>
      </dgm:t>
    </dgm:pt>
    <dgm:pt modelId="{F6C7B731-AFBC-410C-91D8-474F471A4B26}" type="pres">
      <dgm:prSet presAssocID="{48366042-39B9-4948-8A6E-6DE94FFB11CE}" presName="accent_4" presStyleCnt="0"/>
      <dgm:spPr/>
    </dgm:pt>
    <dgm:pt modelId="{5351BD25-8A93-4826-BAE8-B64D65DDF16C}" type="pres">
      <dgm:prSet presAssocID="{48366042-39B9-4948-8A6E-6DE94FFB11CE}" presName="accentRepeatNode" presStyleLbl="solidFgAcc1" presStyleIdx="3" presStyleCnt="4"/>
      <dgm:spPr/>
    </dgm:pt>
  </dgm:ptLst>
  <dgm:cxnLst>
    <dgm:cxn modelId="{4B0A0333-B3F7-4214-802F-BCD1DD0CDD11}" type="presOf" srcId="{7748A1F4-7DAA-4FAD-BED8-1C4106381B90}" destId="{E282757D-0AED-44B1-B65E-810808F14C0F}" srcOrd="0" destOrd="0" presId="urn:microsoft.com/office/officeart/2008/layout/VerticalCurvedList"/>
    <dgm:cxn modelId="{74D7529F-5BD5-4F4F-94F6-034767E3662E}" srcId="{C29E6446-39DD-4D83-A54A-C1FF360AE104}" destId="{87830247-F6E8-4F1C-93BF-86620ADDC9B4}" srcOrd="2" destOrd="0" parTransId="{C801E97C-F0F3-4415-B3DC-A0F851A18226}" sibTransId="{0E27834D-B137-4938-8EE7-228CE3265585}"/>
    <dgm:cxn modelId="{A88B77E9-63F8-4E7A-88B2-EF98ADD24D6B}" srcId="{C29E6446-39DD-4D83-A54A-C1FF360AE104}" destId="{2F79E34E-7EA0-4444-94C8-F0E41B283D9A}" srcOrd="1" destOrd="0" parTransId="{F21CE1C8-1D1F-48C0-8FFC-BEE17C7C5D9D}" sibTransId="{6C5EF0BA-CCFD-44DE-9841-3E0DA3C678B2}"/>
    <dgm:cxn modelId="{1674CFEC-D0B1-465F-BA06-52AC53A61E7E}" type="presOf" srcId="{2F79E34E-7EA0-4444-94C8-F0E41B283D9A}" destId="{621F30E5-FD75-47D0-A77A-E00B428A4C54}" srcOrd="0" destOrd="0" presId="urn:microsoft.com/office/officeart/2008/layout/VerticalCurvedList"/>
    <dgm:cxn modelId="{800B871F-23FF-49BC-B673-370B4FBC817A}" srcId="{C29E6446-39DD-4D83-A54A-C1FF360AE104}" destId="{7748A1F4-7DAA-4FAD-BED8-1C4106381B90}" srcOrd="0" destOrd="0" parTransId="{93E9E305-0FCC-44C7-B466-9A14088016ED}" sibTransId="{B8920565-6CD4-4AE8-927D-A5F0F39DB68F}"/>
    <dgm:cxn modelId="{98A620AC-C291-497A-A13A-6CD44C31BACD}" type="presOf" srcId="{B8920565-6CD4-4AE8-927D-A5F0F39DB68F}" destId="{E3B6BD90-714D-44B8-A5EE-83B4FA55B676}" srcOrd="0" destOrd="0" presId="urn:microsoft.com/office/officeart/2008/layout/VerticalCurvedList"/>
    <dgm:cxn modelId="{02B4EEC0-2468-4E76-90EF-FF84583D5AC3}" type="presOf" srcId="{87830247-F6E8-4F1C-93BF-86620ADDC9B4}" destId="{1E085EC5-3322-46D8-9003-6151BDD64B74}" srcOrd="0" destOrd="0" presId="urn:microsoft.com/office/officeart/2008/layout/VerticalCurvedList"/>
    <dgm:cxn modelId="{048CD694-9253-4F32-8A49-0FFB1947EA2F}" type="presOf" srcId="{48366042-39B9-4948-8A6E-6DE94FFB11CE}" destId="{6801E738-3034-404F-9EF5-385A5DCDE7CD}" srcOrd="0" destOrd="0" presId="urn:microsoft.com/office/officeart/2008/layout/VerticalCurvedList"/>
    <dgm:cxn modelId="{A6EADF68-6E7B-4EF5-B9C6-E3DEB48B103F}" type="presOf" srcId="{C29E6446-39DD-4D83-A54A-C1FF360AE104}" destId="{E33F5CAE-2E37-4914-848F-E5718EB14539}" srcOrd="0" destOrd="0" presId="urn:microsoft.com/office/officeart/2008/layout/VerticalCurvedList"/>
    <dgm:cxn modelId="{10D1A12B-8B4F-46A2-A4EB-5F84AE541525}" srcId="{C29E6446-39DD-4D83-A54A-C1FF360AE104}" destId="{48366042-39B9-4948-8A6E-6DE94FFB11CE}" srcOrd="3" destOrd="0" parTransId="{7662956C-F73E-415F-9C4B-26A45FA5BB2E}" sibTransId="{305D8B42-62F7-4951-BFD5-9F1BF0A61900}"/>
    <dgm:cxn modelId="{6C203F2C-E865-471C-8976-F9DDF7178D76}" type="presParOf" srcId="{E33F5CAE-2E37-4914-848F-E5718EB14539}" destId="{53794F86-7841-402D-89EE-19BD686B3941}" srcOrd="0" destOrd="0" presId="urn:microsoft.com/office/officeart/2008/layout/VerticalCurvedList"/>
    <dgm:cxn modelId="{FBD46359-915C-4830-B2C8-E69AAC1743D7}" type="presParOf" srcId="{53794F86-7841-402D-89EE-19BD686B3941}" destId="{41877DD9-E29B-4EF4-8486-8089A5EA58AB}" srcOrd="0" destOrd="0" presId="urn:microsoft.com/office/officeart/2008/layout/VerticalCurvedList"/>
    <dgm:cxn modelId="{105B49B9-6315-4A33-A713-CE7D24A6230D}" type="presParOf" srcId="{41877DD9-E29B-4EF4-8486-8089A5EA58AB}" destId="{3BBCDC5B-12A2-4BA9-8D50-2D1A087FE172}" srcOrd="0" destOrd="0" presId="urn:microsoft.com/office/officeart/2008/layout/VerticalCurvedList"/>
    <dgm:cxn modelId="{BE95408F-EBBA-4E57-9B74-337E9E2C07CE}" type="presParOf" srcId="{41877DD9-E29B-4EF4-8486-8089A5EA58AB}" destId="{E3B6BD90-714D-44B8-A5EE-83B4FA55B676}" srcOrd="1" destOrd="0" presId="urn:microsoft.com/office/officeart/2008/layout/VerticalCurvedList"/>
    <dgm:cxn modelId="{4728CADD-51EC-4BB9-A687-5B2FE88E1D40}" type="presParOf" srcId="{41877DD9-E29B-4EF4-8486-8089A5EA58AB}" destId="{A2CB82CE-9DC7-459C-B08C-71D61D4F9D65}" srcOrd="2" destOrd="0" presId="urn:microsoft.com/office/officeart/2008/layout/VerticalCurvedList"/>
    <dgm:cxn modelId="{B73F9203-DE63-4228-AE79-3E8252797000}" type="presParOf" srcId="{41877DD9-E29B-4EF4-8486-8089A5EA58AB}" destId="{66A32FD4-246F-42C6-B0DE-B419A848DDCE}" srcOrd="3" destOrd="0" presId="urn:microsoft.com/office/officeart/2008/layout/VerticalCurvedList"/>
    <dgm:cxn modelId="{504BFC1D-1ADB-4E9C-90CF-7049736B3209}" type="presParOf" srcId="{53794F86-7841-402D-89EE-19BD686B3941}" destId="{E282757D-0AED-44B1-B65E-810808F14C0F}" srcOrd="1" destOrd="0" presId="urn:microsoft.com/office/officeart/2008/layout/VerticalCurvedList"/>
    <dgm:cxn modelId="{429A4509-0D56-4FC8-A819-5C87E3EF6F9B}" type="presParOf" srcId="{53794F86-7841-402D-89EE-19BD686B3941}" destId="{F9C71A11-FB57-4DDD-AD57-0E5A41E5A274}" srcOrd="2" destOrd="0" presId="urn:microsoft.com/office/officeart/2008/layout/VerticalCurvedList"/>
    <dgm:cxn modelId="{09520AE4-4B68-4EE1-BA66-4AA55B450FCF}" type="presParOf" srcId="{F9C71A11-FB57-4DDD-AD57-0E5A41E5A274}" destId="{CF4E4540-35F7-4615-99D1-A4261C0923B9}" srcOrd="0" destOrd="0" presId="urn:microsoft.com/office/officeart/2008/layout/VerticalCurvedList"/>
    <dgm:cxn modelId="{9894F9F3-9C80-45C7-8EEA-4B7826FC01D6}" type="presParOf" srcId="{53794F86-7841-402D-89EE-19BD686B3941}" destId="{621F30E5-FD75-47D0-A77A-E00B428A4C54}" srcOrd="3" destOrd="0" presId="urn:microsoft.com/office/officeart/2008/layout/VerticalCurvedList"/>
    <dgm:cxn modelId="{40D344F5-4B78-4938-9535-BA3872FC7A65}" type="presParOf" srcId="{53794F86-7841-402D-89EE-19BD686B3941}" destId="{13E24369-3353-4C80-A1E0-D2B0E782F38A}" srcOrd="4" destOrd="0" presId="urn:microsoft.com/office/officeart/2008/layout/VerticalCurvedList"/>
    <dgm:cxn modelId="{21458DAF-2C51-4928-9E3D-AC42BB3E2B00}" type="presParOf" srcId="{13E24369-3353-4C80-A1E0-D2B0E782F38A}" destId="{6A5C08BC-DCC2-4381-A7BB-97E701D823C1}" srcOrd="0" destOrd="0" presId="urn:microsoft.com/office/officeart/2008/layout/VerticalCurvedList"/>
    <dgm:cxn modelId="{74DB068F-32B3-4C91-A218-CFF6B175F54D}" type="presParOf" srcId="{53794F86-7841-402D-89EE-19BD686B3941}" destId="{1E085EC5-3322-46D8-9003-6151BDD64B74}" srcOrd="5" destOrd="0" presId="urn:microsoft.com/office/officeart/2008/layout/VerticalCurvedList"/>
    <dgm:cxn modelId="{89CCD1ED-B42F-497E-B789-D4645C80CE78}" type="presParOf" srcId="{53794F86-7841-402D-89EE-19BD686B3941}" destId="{18C29192-CA49-42FF-BEFB-809F95BD0409}" srcOrd="6" destOrd="0" presId="urn:microsoft.com/office/officeart/2008/layout/VerticalCurvedList"/>
    <dgm:cxn modelId="{B7FA552D-908B-406D-830C-61D61B858A04}" type="presParOf" srcId="{18C29192-CA49-42FF-BEFB-809F95BD0409}" destId="{52E3FEBA-61DC-438A-9CB0-B97A756E855A}" srcOrd="0" destOrd="0" presId="urn:microsoft.com/office/officeart/2008/layout/VerticalCurvedList"/>
    <dgm:cxn modelId="{7EE5D8D0-B279-409F-864E-AD6425526775}" type="presParOf" srcId="{53794F86-7841-402D-89EE-19BD686B3941}" destId="{6801E738-3034-404F-9EF5-385A5DCDE7CD}" srcOrd="7" destOrd="0" presId="urn:microsoft.com/office/officeart/2008/layout/VerticalCurvedList"/>
    <dgm:cxn modelId="{724719C4-D827-4C34-AA7D-2B04A7E0056E}" type="presParOf" srcId="{53794F86-7841-402D-89EE-19BD686B3941}" destId="{F6C7B731-AFBC-410C-91D8-474F471A4B26}" srcOrd="8" destOrd="0" presId="urn:microsoft.com/office/officeart/2008/layout/VerticalCurvedList"/>
    <dgm:cxn modelId="{A0B1CAC4-85DD-4726-8DAB-FF243A516191}" type="presParOf" srcId="{F6C7B731-AFBC-410C-91D8-474F471A4B26}" destId="{5351BD25-8A93-4826-BAE8-B64D65DDF16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919ADB-C44F-4A81-9F7E-A5F95C2C3639}"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s-EC"/>
        </a:p>
      </dgm:t>
    </dgm:pt>
    <dgm:pt modelId="{72787A9E-A606-4BD9-A5C9-44D3B822C407}">
      <dgm:prSet phldrT="[Texto]">
        <dgm:style>
          <a:lnRef idx="0">
            <a:schemeClr val="accent3"/>
          </a:lnRef>
          <a:fillRef idx="3">
            <a:schemeClr val="accent3"/>
          </a:fillRef>
          <a:effectRef idx="3">
            <a:schemeClr val="accent3"/>
          </a:effectRef>
          <a:fontRef idx="minor">
            <a:schemeClr val="lt1"/>
          </a:fontRef>
        </dgm:style>
      </dgm:prSet>
      <dgm:spPr/>
      <dgm:t>
        <a:bodyPr/>
        <a:lstStyle/>
        <a:p>
          <a:r>
            <a:rPr lang="es-EC" dirty="0" smtClean="0">
              <a:solidFill>
                <a:schemeClr val="tx1"/>
              </a:solidFill>
            </a:rPr>
            <a:t>EJERCICIOS</a:t>
          </a:r>
          <a:endParaRPr lang="es-EC" dirty="0">
            <a:solidFill>
              <a:schemeClr val="tx1"/>
            </a:solidFill>
          </a:endParaRPr>
        </a:p>
      </dgm:t>
    </dgm:pt>
    <dgm:pt modelId="{126F83FB-0450-4EA7-870D-1AF742C984C6}" type="parTrans" cxnId="{2AE1EC5B-25DF-45EA-BFCD-FF702FACA481}">
      <dgm:prSet/>
      <dgm:spPr/>
      <dgm:t>
        <a:bodyPr/>
        <a:lstStyle/>
        <a:p>
          <a:endParaRPr lang="es-EC"/>
        </a:p>
      </dgm:t>
    </dgm:pt>
    <dgm:pt modelId="{639CD213-7362-4113-B810-ED047C67CE53}" type="sibTrans" cxnId="{2AE1EC5B-25DF-45EA-BFCD-FF702FACA481}">
      <dgm:prSet/>
      <dgm:spPr/>
      <dgm:t>
        <a:bodyPr/>
        <a:lstStyle/>
        <a:p>
          <a:endParaRPr lang="es-EC"/>
        </a:p>
      </dgm:t>
    </dgm:pt>
    <dgm:pt modelId="{D323D0C7-14DE-41D8-B680-ADC52AC1C057}">
      <dgm:prSet phldrT="[Texto]" custT="1"/>
      <dgm:spPr>
        <a:effectLst>
          <a:glow rad="228600">
            <a:schemeClr val="accent1">
              <a:satMod val="175000"/>
              <a:alpha val="40000"/>
            </a:schemeClr>
          </a:glow>
        </a:effectLst>
      </dgm:spPr>
      <dgm:t>
        <a:bodyPr/>
        <a:lstStyle/>
        <a:p>
          <a:r>
            <a:rPr lang="es-EC" sz="1200" dirty="0" smtClean="0">
              <a:solidFill>
                <a:schemeClr val="tx1"/>
              </a:solidFill>
            </a:rPr>
            <a:t>MATRICES PYTHON</a:t>
          </a:r>
          <a:endParaRPr lang="es-EC" sz="1200"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ADA3B363-0157-4226-A982-CB585138B18A}" type="parTrans" cxnId="{49414FA5-93A4-4BB5-B99E-00F0EDDD6E0F}">
      <dgm:prSet/>
      <dgm:spPr/>
      <dgm:t>
        <a:bodyPr/>
        <a:lstStyle/>
        <a:p>
          <a:endParaRPr lang="es-EC"/>
        </a:p>
      </dgm:t>
    </dgm:pt>
    <dgm:pt modelId="{44153128-B258-452C-A58A-CC40FA176120}" type="sibTrans" cxnId="{49414FA5-93A4-4BB5-B99E-00F0EDDD6E0F}">
      <dgm:prSet/>
      <dgm:spPr/>
      <dgm:t>
        <a:bodyPr/>
        <a:lstStyle/>
        <a:p>
          <a:endParaRPr lang="es-EC"/>
        </a:p>
      </dgm:t>
    </dgm:pt>
    <dgm:pt modelId="{92952FDF-C0A9-4DD7-8AF7-AFC6986391E3}">
      <dgm:prSet phldrT="[Texto]" custT="1">
        <dgm:style>
          <a:lnRef idx="1">
            <a:schemeClr val="dk1"/>
          </a:lnRef>
          <a:fillRef idx="2">
            <a:schemeClr val="dk1"/>
          </a:fillRef>
          <a:effectRef idx="1">
            <a:schemeClr val="dk1"/>
          </a:effectRef>
          <a:fontRef idx="minor">
            <a:schemeClr val="dk1"/>
          </a:fontRef>
        </dgm:style>
      </dgm:prSet>
      <dgm:spPr>
        <a:effectLst>
          <a:glow rad="228600">
            <a:schemeClr val="accent1">
              <a:satMod val="175000"/>
              <a:alpha val="40000"/>
            </a:schemeClr>
          </a:glow>
        </a:effectLst>
      </dgm:spPr>
      <dgm:t>
        <a:bodyPr/>
        <a:lstStyle/>
        <a:p>
          <a:r>
            <a:rPr lang="en-US" sz="1200" dirty="0" smtClean="0"/>
            <a:t>OPERACIONES CON MATRICES</a:t>
          </a:r>
          <a:endParaRPr lang="es-EC" sz="12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2C4DFD9-09D5-42F7-9092-51D0B6CADFD9}" type="parTrans" cxnId="{4161DF5A-7D90-4465-8CA1-797F465E634B}">
      <dgm:prSet/>
      <dgm:spPr/>
      <dgm:t>
        <a:bodyPr/>
        <a:lstStyle/>
        <a:p>
          <a:endParaRPr lang="es-EC"/>
        </a:p>
      </dgm:t>
    </dgm:pt>
    <dgm:pt modelId="{B5D71C7C-16C6-45F2-BA9D-8C635705F2B6}" type="sibTrans" cxnId="{4161DF5A-7D90-4465-8CA1-797F465E634B}">
      <dgm:prSet/>
      <dgm:spPr/>
      <dgm:t>
        <a:bodyPr/>
        <a:lstStyle/>
        <a:p>
          <a:endParaRPr lang="es-EC"/>
        </a:p>
      </dgm:t>
    </dgm:pt>
    <dgm:pt modelId="{35D3D7C2-35A7-40AB-82D6-1AFF5A3B904D}">
      <dgm:prSet phldrT="[Texto]" custT="1">
        <dgm:style>
          <a:lnRef idx="1">
            <a:schemeClr val="accent3"/>
          </a:lnRef>
          <a:fillRef idx="2">
            <a:schemeClr val="accent3"/>
          </a:fillRef>
          <a:effectRef idx="1">
            <a:schemeClr val="accent3"/>
          </a:effectRef>
          <a:fontRef idx="minor">
            <a:schemeClr val="dk1"/>
          </a:fontRef>
        </dgm:style>
      </dgm:prSet>
      <dgm:spPr>
        <a:effectLst>
          <a:glow rad="228600">
            <a:schemeClr val="accent1">
              <a:satMod val="175000"/>
              <a:alpha val="40000"/>
            </a:schemeClr>
          </a:glow>
        </a:effectLst>
      </dgm:spPr>
      <dgm:t>
        <a:bodyPr/>
        <a:lstStyle/>
        <a:p>
          <a:r>
            <a:rPr lang="es-EC" sz="1200" dirty="0" smtClean="0"/>
            <a:t>SUBESPACIO VECTORIAL PYTHON</a:t>
          </a:r>
          <a:endParaRPr lang="es-EC" sz="12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4366169A-0D8C-41C7-BCB8-4437C6E81706}" type="parTrans" cxnId="{7F79B1EC-7EE4-4D96-9D6F-6842CA408E26}">
      <dgm:prSet/>
      <dgm:spPr/>
      <dgm:t>
        <a:bodyPr/>
        <a:lstStyle/>
        <a:p>
          <a:endParaRPr lang="es-EC"/>
        </a:p>
      </dgm:t>
    </dgm:pt>
    <dgm:pt modelId="{C25E8CA8-A3D6-4420-873B-FA98F127469D}" type="sibTrans" cxnId="{7F79B1EC-7EE4-4D96-9D6F-6842CA408E26}">
      <dgm:prSet/>
      <dgm:spPr/>
      <dgm:t>
        <a:bodyPr/>
        <a:lstStyle/>
        <a:p>
          <a:endParaRPr lang="es-EC"/>
        </a:p>
      </dgm:t>
    </dgm:pt>
    <dgm:pt modelId="{9A27EEE3-8223-4EA9-ABBF-0132F4A1F864}">
      <dgm:prSet phldrT="[Texto]" custT="1">
        <dgm:style>
          <a:lnRef idx="1">
            <a:schemeClr val="accent6"/>
          </a:lnRef>
          <a:fillRef idx="2">
            <a:schemeClr val="accent6"/>
          </a:fillRef>
          <a:effectRef idx="1">
            <a:schemeClr val="accent6"/>
          </a:effectRef>
          <a:fontRef idx="minor">
            <a:schemeClr val="dk1"/>
          </a:fontRef>
        </dgm:style>
      </dgm:prSet>
      <dgm:spPr>
        <a:effectLst>
          <a:glow rad="228600">
            <a:schemeClr val="accent1">
              <a:satMod val="175000"/>
              <a:alpha val="40000"/>
            </a:schemeClr>
          </a:glow>
        </a:effectLst>
      </dgm:spPr>
      <dgm:t>
        <a:bodyPr/>
        <a:lstStyle/>
        <a:p>
          <a:r>
            <a:rPr lang="es-EC" sz="1200" dirty="0" smtClean="0"/>
            <a:t>MATRICES</a:t>
          </a:r>
          <a:endParaRPr lang="es-EC" sz="1200"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67F024A0-78CD-4450-8512-1CD639250616}" type="parTrans" cxnId="{0E6BF489-A3C0-488E-8EAF-91AE7C502C8B}">
      <dgm:prSet/>
      <dgm:spPr/>
      <dgm:t>
        <a:bodyPr/>
        <a:lstStyle/>
        <a:p>
          <a:endParaRPr lang="es-EC"/>
        </a:p>
      </dgm:t>
    </dgm:pt>
    <dgm:pt modelId="{34997942-565D-4991-BD38-C72D967C62AA}" type="sibTrans" cxnId="{0E6BF489-A3C0-488E-8EAF-91AE7C502C8B}">
      <dgm:prSet/>
      <dgm:spPr/>
      <dgm:t>
        <a:bodyPr/>
        <a:lstStyle/>
        <a:p>
          <a:endParaRPr lang="es-EC"/>
        </a:p>
      </dgm:t>
    </dgm:pt>
    <dgm:pt modelId="{60D4A5F1-3476-4FC2-903F-309FD45EECF2}">
      <dgm:prSet phldrT="[Texto]" custT="1"/>
      <dgm:spPr>
        <a:effectLst>
          <a:glow rad="228600">
            <a:schemeClr val="accent1">
              <a:satMod val="175000"/>
              <a:alpha val="40000"/>
            </a:schemeClr>
          </a:glow>
        </a:effectLst>
      </dgm:spPr>
      <dgm:t>
        <a:bodyPr/>
        <a:lstStyle/>
        <a:p>
          <a:r>
            <a:rPr lang="en-US" sz="1200" dirty="0" smtClean="0"/>
            <a:t>OPERACIONES CON MATRICES PYTHON</a:t>
          </a:r>
          <a:endParaRPr lang="es-EC" sz="1200"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D7D13734-2248-447D-85C8-B63AE712B7E2}" type="parTrans" cxnId="{8D569C91-88EC-4EE8-BEF5-6098D7CAC58C}">
      <dgm:prSet/>
      <dgm:spPr/>
      <dgm:t>
        <a:bodyPr/>
        <a:lstStyle/>
        <a:p>
          <a:endParaRPr lang="es-EC"/>
        </a:p>
      </dgm:t>
    </dgm:pt>
    <dgm:pt modelId="{FB291D3C-C018-4920-B232-0D680C80922B}" type="sibTrans" cxnId="{8D569C91-88EC-4EE8-BEF5-6098D7CAC58C}">
      <dgm:prSet/>
      <dgm:spPr/>
      <dgm:t>
        <a:bodyPr/>
        <a:lstStyle/>
        <a:p>
          <a:endParaRPr lang="es-EC"/>
        </a:p>
      </dgm:t>
    </dgm:pt>
    <dgm:pt modelId="{7580A7F9-35E1-42F2-9D45-9C85B6323CD5}">
      <dgm:prSet phldrT="[Texto]" custT="1"/>
      <dgm:spPr>
        <a:effectLst>
          <a:glow rad="228600">
            <a:schemeClr val="accent1">
              <a:satMod val="175000"/>
              <a:alpha val="40000"/>
            </a:schemeClr>
          </a:glow>
        </a:effectLst>
      </dgm:spPr>
      <dgm:t>
        <a:bodyPr/>
        <a:lstStyle/>
        <a:p>
          <a:r>
            <a:rPr lang="es-EC" sz="1200" dirty="0" smtClean="0">
              <a:solidFill>
                <a:schemeClr val="tx1"/>
              </a:solidFill>
            </a:rPr>
            <a:t>SISTEMAS DE ECUACIONES</a:t>
          </a:r>
          <a:endParaRPr lang="es-EC" sz="1200"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FFA273B2-9D67-4D08-A92A-BB89FEBD7772}" type="parTrans" cxnId="{CF4DDF38-DC69-41CA-9FD2-58B70B12023F}">
      <dgm:prSet/>
      <dgm:spPr/>
      <dgm:t>
        <a:bodyPr/>
        <a:lstStyle/>
        <a:p>
          <a:endParaRPr lang="es-EC"/>
        </a:p>
      </dgm:t>
    </dgm:pt>
    <dgm:pt modelId="{15883541-1B76-44CE-A079-48B813B451F9}" type="sibTrans" cxnId="{CF4DDF38-DC69-41CA-9FD2-58B70B12023F}">
      <dgm:prSet/>
      <dgm:spPr/>
      <dgm:t>
        <a:bodyPr/>
        <a:lstStyle/>
        <a:p>
          <a:endParaRPr lang="es-EC"/>
        </a:p>
      </dgm:t>
    </dgm:pt>
    <dgm:pt modelId="{A83FB612-C9C0-4441-9692-9AE53C0523B3}">
      <dgm:prSet phldrT="[Texto]" custT="1"/>
      <dgm:spPr>
        <a:effectLst>
          <a:glow rad="228600">
            <a:schemeClr val="accent1">
              <a:satMod val="175000"/>
              <a:alpha val="40000"/>
            </a:schemeClr>
          </a:glow>
        </a:effectLst>
      </dgm:spPr>
      <dgm:t>
        <a:bodyPr/>
        <a:lstStyle/>
        <a:p>
          <a:r>
            <a:rPr lang="es-EC" sz="1200" dirty="0" smtClean="0">
              <a:solidFill>
                <a:schemeClr val="tx1"/>
              </a:solidFill>
            </a:rPr>
            <a:t>SISTEMAS DE ECUACIONES PYTHON</a:t>
          </a:r>
          <a:endParaRPr lang="es-EC" sz="1200"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250E9B38-D184-46F2-8870-ACD0F973689F}" type="parTrans" cxnId="{B50EED92-0A69-4A43-BD73-9F4F116B1EDD}">
      <dgm:prSet/>
      <dgm:spPr/>
      <dgm:t>
        <a:bodyPr/>
        <a:lstStyle/>
        <a:p>
          <a:endParaRPr lang="es-EC"/>
        </a:p>
      </dgm:t>
    </dgm:pt>
    <dgm:pt modelId="{4271CFA7-159D-4E5A-B9AB-5B5532A3A686}" type="sibTrans" cxnId="{B50EED92-0A69-4A43-BD73-9F4F116B1EDD}">
      <dgm:prSet/>
      <dgm:spPr/>
      <dgm:t>
        <a:bodyPr/>
        <a:lstStyle/>
        <a:p>
          <a:endParaRPr lang="es-EC"/>
        </a:p>
      </dgm:t>
    </dgm:pt>
    <dgm:pt modelId="{34205390-DF70-427E-9E13-EF40B056C2A0}">
      <dgm:prSet phldrT="[Texto]" custT="1">
        <dgm:style>
          <a:lnRef idx="1">
            <a:schemeClr val="accent5"/>
          </a:lnRef>
          <a:fillRef idx="2">
            <a:schemeClr val="accent5"/>
          </a:fillRef>
          <a:effectRef idx="1">
            <a:schemeClr val="accent5"/>
          </a:effectRef>
          <a:fontRef idx="minor">
            <a:schemeClr val="dk1"/>
          </a:fontRef>
        </dgm:style>
      </dgm:prSet>
      <dgm:spPr>
        <a:effectLst>
          <a:glow rad="228600">
            <a:schemeClr val="accent1">
              <a:satMod val="175000"/>
              <a:alpha val="40000"/>
            </a:schemeClr>
          </a:glow>
        </a:effectLst>
      </dgm:spPr>
      <dgm:t>
        <a:bodyPr/>
        <a:lstStyle/>
        <a:p>
          <a:r>
            <a:rPr lang="es-EC" sz="1200" dirty="0" smtClean="0"/>
            <a:t>SUBESPACIO</a:t>
          </a:r>
          <a:r>
            <a:rPr lang="es-EC" sz="1200" baseline="0" dirty="0" smtClean="0"/>
            <a:t> VECTORIAL</a:t>
          </a:r>
          <a:endParaRPr lang="es-EC" sz="1200"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734CEF36-27FD-410C-84D7-0F205FE28015}" type="parTrans" cxnId="{320D96DA-0728-4216-BDA1-5856A8628AC3}">
      <dgm:prSet/>
      <dgm:spPr/>
      <dgm:t>
        <a:bodyPr/>
        <a:lstStyle/>
        <a:p>
          <a:endParaRPr lang="es-EC"/>
        </a:p>
      </dgm:t>
    </dgm:pt>
    <dgm:pt modelId="{029F4840-BBBF-4769-98E5-C9318EC6985E}" type="sibTrans" cxnId="{320D96DA-0728-4216-BDA1-5856A8628AC3}">
      <dgm:prSet/>
      <dgm:spPr/>
      <dgm:t>
        <a:bodyPr/>
        <a:lstStyle/>
        <a:p>
          <a:endParaRPr lang="es-EC"/>
        </a:p>
      </dgm:t>
    </dgm:pt>
    <dgm:pt modelId="{1370ECD5-CA60-4A43-B0A1-A24283CE538E}" type="pres">
      <dgm:prSet presAssocID="{CC919ADB-C44F-4A81-9F7E-A5F95C2C3639}" presName="Name0" presStyleCnt="0">
        <dgm:presLayoutVars>
          <dgm:chMax val="1"/>
          <dgm:dir/>
          <dgm:animLvl val="ctr"/>
          <dgm:resizeHandles val="exact"/>
        </dgm:presLayoutVars>
      </dgm:prSet>
      <dgm:spPr/>
      <dgm:t>
        <a:bodyPr/>
        <a:lstStyle/>
        <a:p>
          <a:endParaRPr lang="es-EC"/>
        </a:p>
      </dgm:t>
    </dgm:pt>
    <dgm:pt modelId="{930FBE1D-9096-4BD6-9023-8D0C51570F08}" type="pres">
      <dgm:prSet presAssocID="{72787A9E-A606-4BD9-A5C9-44D3B822C407}" presName="centerShape" presStyleLbl="node0" presStyleIdx="0" presStyleCnt="1" custScaleX="164863" custScaleY="138104"/>
      <dgm:spPr/>
      <dgm:t>
        <a:bodyPr/>
        <a:lstStyle/>
        <a:p>
          <a:endParaRPr lang="es-EC"/>
        </a:p>
      </dgm:t>
    </dgm:pt>
    <dgm:pt modelId="{F16944F4-BEFB-4092-9A4C-EDDB9B737002}" type="pres">
      <dgm:prSet presAssocID="{ADA3B363-0157-4226-A982-CB585138B18A}" presName="parTrans" presStyleLbl="sibTrans2D1" presStyleIdx="0" presStyleCnt="8"/>
      <dgm:spPr/>
      <dgm:t>
        <a:bodyPr/>
        <a:lstStyle/>
        <a:p>
          <a:endParaRPr lang="es-EC"/>
        </a:p>
      </dgm:t>
    </dgm:pt>
    <dgm:pt modelId="{3C0619AD-9465-40F4-AD6D-1953641C0BB6}" type="pres">
      <dgm:prSet presAssocID="{ADA3B363-0157-4226-A982-CB585138B18A}" presName="connectorText" presStyleLbl="sibTrans2D1" presStyleIdx="0" presStyleCnt="8"/>
      <dgm:spPr/>
      <dgm:t>
        <a:bodyPr/>
        <a:lstStyle/>
        <a:p>
          <a:endParaRPr lang="es-EC"/>
        </a:p>
      </dgm:t>
    </dgm:pt>
    <dgm:pt modelId="{A492BEB1-1E2A-496A-A613-0A537A6AC995}" type="pres">
      <dgm:prSet presAssocID="{D323D0C7-14DE-41D8-B680-ADC52AC1C057}" presName="node" presStyleLbl="node1" presStyleIdx="0" presStyleCnt="8" custScaleX="164284" custScaleY="125499" custRadScaleRad="101404" custRadScaleInc="19999">
        <dgm:presLayoutVars>
          <dgm:bulletEnabled val="1"/>
        </dgm:presLayoutVars>
      </dgm:prSet>
      <dgm:spPr/>
      <dgm:t>
        <a:bodyPr/>
        <a:lstStyle/>
        <a:p>
          <a:endParaRPr lang="es-EC"/>
        </a:p>
      </dgm:t>
    </dgm:pt>
    <dgm:pt modelId="{B3085365-C10F-4D08-B3E6-94768872C9A4}" type="pres">
      <dgm:prSet presAssocID="{62C4DFD9-09D5-42F7-9092-51D0B6CADFD9}" presName="parTrans" presStyleLbl="sibTrans2D1" presStyleIdx="1" presStyleCnt="8"/>
      <dgm:spPr/>
      <dgm:t>
        <a:bodyPr/>
        <a:lstStyle/>
        <a:p>
          <a:endParaRPr lang="es-EC"/>
        </a:p>
      </dgm:t>
    </dgm:pt>
    <dgm:pt modelId="{D4C4A7A5-9692-4A12-8D52-859B9DF43267}" type="pres">
      <dgm:prSet presAssocID="{62C4DFD9-09D5-42F7-9092-51D0B6CADFD9}" presName="connectorText" presStyleLbl="sibTrans2D1" presStyleIdx="1" presStyleCnt="8"/>
      <dgm:spPr/>
      <dgm:t>
        <a:bodyPr/>
        <a:lstStyle/>
        <a:p>
          <a:endParaRPr lang="es-EC"/>
        </a:p>
      </dgm:t>
    </dgm:pt>
    <dgm:pt modelId="{412C43DE-263D-46E2-8EF8-84B3DDDEF09E}" type="pres">
      <dgm:prSet presAssocID="{92952FDF-C0A9-4DD7-8AF7-AFC6986391E3}" presName="node" presStyleLbl="node1" presStyleIdx="1" presStyleCnt="8" custScaleX="168141" custScaleY="125638" custRadScaleRad="107395" custRadScaleInc="27801">
        <dgm:presLayoutVars>
          <dgm:bulletEnabled val="1"/>
        </dgm:presLayoutVars>
      </dgm:prSet>
      <dgm:spPr/>
      <dgm:t>
        <a:bodyPr/>
        <a:lstStyle/>
        <a:p>
          <a:endParaRPr lang="es-EC"/>
        </a:p>
      </dgm:t>
    </dgm:pt>
    <dgm:pt modelId="{A11944E1-B949-435A-B011-2195A6CEAEC9}" type="pres">
      <dgm:prSet presAssocID="{D7D13734-2248-447D-85C8-B63AE712B7E2}" presName="parTrans" presStyleLbl="sibTrans2D1" presStyleIdx="2" presStyleCnt="8"/>
      <dgm:spPr/>
      <dgm:t>
        <a:bodyPr/>
        <a:lstStyle/>
        <a:p>
          <a:endParaRPr lang="es-EC"/>
        </a:p>
      </dgm:t>
    </dgm:pt>
    <dgm:pt modelId="{67CBFF84-B79C-4ACA-A849-CA570F91B7FD}" type="pres">
      <dgm:prSet presAssocID="{D7D13734-2248-447D-85C8-B63AE712B7E2}" presName="connectorText" presStyleLbl="sibTrans2D1" presStyleIdx="2" presStyleCnt="8"/>
      <dgm:spPr/>
      <dgm:t>
        <a:bodyPr/>
        <a:lstStyle/>
        <a:p>
          <a:endParaRPr lang="es-EC"/>
        </a:p>
      </dgm:t>
    </dgm:pt>
    <dgm:pt modelId="{78C6F678-A053-4D69-9E75-F05E52AD0359}" type="pres">
      <dgm:prSet presAssocID="{60D4A5F1-3476-4FC2-903F-309FD45EECF2}" presName="node" presStyleLbl="node1" presStyleIdx="2" presStyleCnt="8" custScaleX="156975" custScaleY="132608">
        <dgm:presLayoutVars>
          <dgm:bulletEnabled val="1"/>
        </dgm:presLayoutVars>
      </dgm:prSet>
      <dgm:spPr/>
      <dgm:t>
        <a:bodyPr/>
        <a:lstStyle/>
        <a:p>
          <a:endParaRPr lang="es-EC"/>
        </a:p>
      </dgm:t>
    </dgm:pt>
    <dgm:pt modelId="{8EDF7425-E91C-4EF7-8C86-FAB723017223}" type="pres">
      <dgm:prSet presAssocID="{FFA273B2-9D67-4D08-A92A-BB89FEBD7772}" presName="parTrans" presStyleLbl="sibTrans2D1" presStyleIdx="3" presStyleCnt="8"/>
      <dgm:spPr/>
      <dgm:t>
        <a:bodyPr/>
        <a:lstStyle/>
        <a:p>
          <a:endParaRPr lang="es-EC"/>
        </a:p>
      </dgm:t>
    </dgm:pt>
    <dgm:pt modelId="{ACC0BA47-BFEC-4F09-ACF8-896A68FBDDE8}" type="pres">
      <dgm:prSet presAssocID="{FFA273B2-9D67-4D08-A92A-BB89FEBD7772}" presName="connectorText" presStyleLbl="sibTrans2D1" presStyleIdx="3" presStyleCnt="8"/>
      <dgm:spPr/>
      <dgm:t>
        <a:bodyPr/>
        <a:lstStyle/>
        <a:p>
          <a:endParaRPr lang="es-EC"/>
        </a:p>
      </dgm:t>
    </dgm:pt>
    <dgm:pt modelId="{207547EF-C5F9-4B95-89A6-CD9D367A8DA1}" type="pres">
      <dgm:prSet presAssocID="{7580A7F9-35E1-42F2-9D45-9C85B6323CD5}" presName="node" presStyleLbl="node1" presStyleIdx="3" presStyleCnt="8" custScaleX="164863" custScaleY="138104" custRadScaleRad="102340" custRadScaleInc="-32839">
        <dgm:presLayoutVars>
          <dgm:bulletEnabled val="1"/>
        </dgm:presLayoutVars>
      </dgm:prSet>
      <dgm:spPr/>
      <dgm:t>
        <a:bodyPr/>
        <a:lstStyle/>
        <a:p>
          <a:endParaRPr lang="es-EC"/>
        </a:p>
      </dgm:t>
    </dgm:pt>
    <dgm:pt modelId="{E273B6B3-19DB-4A3B-8237-F1777A3ACBFA}" type="pres">
      <dgm:prSet presAssocID="{250E9B38-D184-46F2-8870-ACD0F973689F}" presName="parTrans" presStyleLbl="sibTrans2D1" presStyleIdx="4" presStyleCnt="8"/>
      <dgm:spPr/>
      <dgm:t>
        <a:bodyPr/>
        <a:lstStyle/>
        <a:p>
          <a:endParaRPr lang="es-EC"/>
        </a:p>
      </dgm:t>
    </dgm:pt>
    <dgm:pt modelId="{D245509C-10AE-4C06-A56D-1B15C554AFC2}" type="pres">
      <dgm:prSet presAssocID="{250E9B38-D184-46F2-8870-ACD0F973689F}" presName="connectorText" presStyleLbl="sibTrans2D1" presStyleIdx="4" presStyleCnt="8"/>
      <dgm:spPr/>
      <dgm:t>
        <a:bodyPr/>
        <a:lstStyle/>
        <a:p>
          <a:endParaRPr lang="es-EC"/>
        </a:p>
      </dgm:t>
    </dgm:pt>
    <dgm:pt modelId="{54B8C879-ADFD-4DD3-A61C-8DEED6DA3207}" type="pres">
      <dgm:prSet presAssocID="{A83FB612-C9C0-4441-9692-9AE53C0523B3}" presName="node" presStyleLbl="node1" presStyleIdx="4" presStyleCnt="8" custScaleX="164863" custScaleY="138104" custRadScaleRad="93291" custRadScaleInc="-6416">
        <dgm:presLayoutVars>
          <dgm:bulletEnabled val="1"/>
        </dgm:presLayoutVars>
      </dgm:prSet>
      <dgm:spPr/>
      <dgm:t>
        <a:bodyPr/>
        <a:lstStyle/>
        <a:p>
          <a:endParaRPr lang="es-EC"/>
        </a:p>
      </dgm:t>
    </dgm:pt>
    <dgm:pt modelId="{71F19367-3B77-4DAD-99E5-1DC0AD8DED0C}" type="pres">
      <dgm:prSet presAssocID="{734CEF36-27FD-410C-84D7-0F205FE28015}" presName="parTrans" presStyleLbl="sibTrans2D1" presStyleIdx="5" presStyleCnt="8"/>
      <dgm:spPr/>
      <dgm:t>
        <a:bodyPr/>
        <a:lstStyle/>
        <a:p>
          <a:endParaRPr lang="es-EC"/>
        </a:p>
      </dgm:t>
    </dgm:pt>
    <dgm:pt modelId="{AFA8EE02-7B08-45E2-A8D0-84FFFF66B6BA}" type="pres">
      <dgm:prSet presAssocID="{734CEF36-27FD-410C-84D7-0F205FE28015}" presName="connectorText" presStyleLbl="sibTrans2D1" presStyleIdx="5" presStyleCnt="8"/>
      <dgm:spPr/>
      <dgm:t>
        <a:bodyPr/>
        <a:lstStyle/>
        <a:p>
          <a:endParaRPr lang="es-EC"/>
        </a:p>
      </dgm:t>
    </dgm:pt>
    <dgm:pt modelId="{80D60415-F7DB-41A2-AB39-1F511F7930CF}" type="pres">
      <dgm:prSet presAssocID="{34205390-DF70-427E-9E13-EF40B056C2A0}" presName="node" presStyleLbl="node1" presStyleIdx="5" presStyleCnt="8" custScaleX="164863" custScaleY="138104" custRadScaleRad="103949" custRadScaleInc="36490">
        <dgm:presLayoutVars>
          <dgm:bulletEnabled val="1"/>
        </dgm:presLayoutVars>
      </dgm:prSet>
      <dgm:spPr/>
      <dgm:t>
        <a:bodyPr/>
        <a:lstStyle/>
        <a:p>
          <a:endParaRPr lang="es-EC"/>
        </a:p>
      </dgm:t>
    </dgm:pt>
    <dgm:pt modelId="{0C2543AC-1A77-43B9-B112-873368CB9C85}" type="pres">
      <dgm:prSet presAssocID="{4366169A-0D8C-41C7-BCB8-4437C6E81706}" presName="parTrans" presStyleLbl="sibTrans2D1" presStyleIdx="6" presStyleCnt="8"/>
      <dgm:spPr/>
      <dgm:t>
        <a:bodyPr/>
        <a:lstStyle/>
        <a:p>
          <a:endParaRPr lang="es-EC"/>
        </a:p>
      </dgm:t>
    </dgm:pt>
    <dgm:pt modelId="{F52DB52D-5D44-4559-8EB0-07372C800BAF}" type="pres">
      <dgm:prSet presAssocID="{4366169A-0D8C-41C7-BCB8-4437C6E81706}" presName="connectorText" presStyleLbl="sibTrans2D1" presStyleIdx="6" presStyleCnt="8"/>
      <dgm:spPr/>
      <dgm:t>
        <a:bodyPr/>
        <a:lstStyle/>
        <a:p>
          <a:endParaRPr lang="es-EC"/>
        </a:p>
      </dgm:t>
    </dgm:pt>
    <dgm:pt modelId="{4869FD85-DBFE-4024-B6C0-7797DB52154D}" type="pres">
      <dgm:prSet presAssocID="{35D3D7C2-35A7-40AB-82D6-1AFF5A3B904D}" presName="node" presStyleLbl="node1" presStyleIdx="6" presStyleCnt="8" custScaleX="164863" custScaleY="138104" custRadScaleRad="101687" custRadScaleInc="16421">
        <dgm:presLayoutVars>
          <dgm:bulletEnabled val="1"/>
        </dgm:presLayoutVars>
      </dgm:prSet>
      <dgm:spPr/>
      <dgm:t>
        <a:bodyPr/>
        <a:lstStyle/>
        <a:p>
          <a:endParaRPr lang="es-EC"/>
        </a:p>
      </dgm:t>
    </dgm:pt>
    <dgm:pt modelId="{ECF51E78-9656-42D2-9964-48F80B8E4DF9}" type="pres">
      <dgm:prSet presAssocID="{67F024A0-78CD-4450-8512-1CD639250616}" presName="parTrans" presStyleLbl="sibTrans2D1" presStyleIdx="7" presStyleCnt="8"/>
      <dgm:spPr/>
      <dgm:t>
        <a:bodyPr/>
        <a:lstStyle/>
        <a:p>
          <a:endParaRPr lang="es-EC"/>
        </a:p>
      </dgm:t>
    </dgm:pt>
    <dgm:pt modelId="{C6D5E4CB-D3E7-4283-9897-E47BC8F67634}" type="pres">
      <dgm:prSet presAssocID="{67F024A0-78CD-4450-8512-1CD639250616}" presName="connectorText" presStyleLbl="sibTrans2D1" presStyleIdx="7" presStyleCnt="8"/>
      <dgm:spPr/>
      <dgm:t>
        <a:bodyPr/>
        <a:lstStyle/>
        <a:p>
          <a:endParaRPr lang="es-EC"/>
        </a:p>
      </dgm:t>
    </dgm:pt>
    <dgm:pt modelId="{01BBEFB9-5A4F-4D92-AF14-A5897E97464D}" type="pres">
      <dgm:prSet presAssocID="{9A27EEE3-8223-4EA9-ABBF-0132F4A1F864}" presName="node" presStyleLbl="node1" presStyleIdx="7" presStyleCnt="8" custScaleX="176180" custScaleY="125430" custRadScaleRad="104709" custRadScaleInc="787">
        <dgm:presLayoutVars>
          <dgm:bulletEnabled val="1"/>
        </dgm:presLayoutVars>
      </dgm:prSet>
      <dgm:spPr/>
      <dgm:t>
        <a:bodyPr/>
        <a:lstStyle/>
        <a:p>
          <a:endParaRPr lang="es-EC"/>
        </a:p>
      </dgm:t>
    </dgm:pt>
  </dgm:ptLst>
  <dgm:cxnLst>
    <dgm:cxn modelId="{8A5BCB23-4185-453E-B4D6-E44EC6848FAF}" type="presOf" srcId="{67F024A0-78CD-4450-8512-1CD639250616}" destId="{ECF51E78-9656-42D2-9964-48F80B8E4DF9}" srcOrd="0" destOrd="0" presId="urn:microsoft.com/office/officeart/2005/8/layout/radial5"/>
    <dgm:cxn modelId="{2AE1EC5B-25DF-45EA-BFCD-FF702FACA481}" srcId="{CC919ADB-C44F-4A81-9F7E-A5F95C2C3639}" destId="{72787A9E-A606-4BD9-A5C9-44D3B822C407}" srcOrd="0" destOrd="0" parTransId="{126F83FB-0450-4EA7-870D-1AF742C984C6}" sibTransId="{639CD213-7362-4113-B810-ED047C67CE53}"/>
    <dgm:cxn modelId="{B50EED92-0A69-4A43-BD73-9F4F116B1EDD}" srcId="{72787A9E-A606-4BD9-A5C9-44D3B822C407}" destId="{A83FB612-C9C0-4441-9692-9AE53C0523B3}" srcOrd="4" destOrd="0" parTransId="{250E9B38-D184-46F2-8870-ACD0F973689F}" sibTransId="{4271CFA7-159D-4E5A-B9AB-5B5532A3A686}"/>
    <dgm:cxn modelId="{EC3EC5A8-6669-4EE6-AE8D-EF1BA737F1C9}" type="presOf" srcId="{4366169A-0D8C-41C7-BCB8-4437C6E81706}" destId="{0C2543AC-1A77-43B9-B112-873368CB9C85}" srcOrd="0" destOrd="0" presId="urn:microsoft.com/office/officeart/2005/8/layout/radial5"/>
    <dgm:cxn modelId="{FCE9C3A3-8B69-4DFD-A544-1D4E8341536D}" type="presOf" srcId="{35D3D7C2-35A7-40AB-82D6-1AFF5A3B904D}" destId="{4869FD85-DBFE-4024-B6C0-7797DB52154D}" srcOrd="0" destOrd="0" presId="urn:microsoft.com/office/officeart/2005/8/layout/radial5"/>
    <dgm:cxn modelId="{793B3C1E-E5B8-4DFE-9B1B-432897AAC2CC}" type="presOf" srcId="{60D4A5F1-3476-4FC2-903F-309FD45EECF2}" destId="{78C6F678-A053-4D69-9E75-F05E52AD0359}" srcOrd="0" destOrd="0" presId="urn:microsoft.com/office/officeart/2005/8/layout/radial5"/>
    <dgm:cxn modelId="{300D26A6-C541-43EA-B960-6DA8DE5E550F}" type="presOf" srcId="{72787A9E-A606-4BD9-A5C9-44D3B822C407}" destId="{930FBE1D-9096-4BD6-9023-8D0C51570F08}" srcOrd="0" destOrd="0" presId="urn:microsoft.com/office/officeart/2005/8/layout/radial5"/>
    <dgm:cxn modelId="{C746EB5A-C00D-4951-99F2-4F38981B978D}" type="presOf" srcId="{250E9B38-D184-46F2-8870-ACD0F973689F}" destId="{D245509C-10AE-4C06-A56D-1B15C554AFC2}" srcOrd="1" destOrd="0" presId="urn:microsoft.com/office/officeart/2005/8/layout/radial5"/>
    <dgm:cxn modelId="{CF4DDF38-DC69-41CA-9FD2-58B70B12023F}" srcId="{72787A9E-A606-4BD9-A5C9-44D3B822C407}" destId="{7580A7F9-35E1-42F2-9D45-9C85B6323CD5}" srcOrd="3" destOrd="0" parTransId="{FFA273B2-9D67-4D08-A92A-BB89FEBD7772}" sibTransId="{15883541-1B76-44CE-A079-48B813B451F9}"/>
    <dgm:cxn modelId="{2FE78407-E11F-40C4-BACA-00259C0C68AF}" type="presOf" srcId="{CC919ADB-C44F-4A81-9F7E-A5F95C2C3639}" destId="{1370ECD5-CA60-4A43-B0A1-A24283CE538E}" srcOrd="0" destOrd="0" presId="urn:microsoft.com/office/officeart/2005/8/layout/radial5"/>
    <dgm:cxn modelId="{5136F13C-1B82-4DDE-856E-D7ABE5E879BB}" type="presOf" srcId="{D323D0C7-14DE-41D8-B680-ADC52AC1C057}" destId="{A492BEB1-1E2A-496A-A613-0A537A6AC995}" srcOrd="0" destOrd="0" presId="urn:microsoft.com/office/officeart/2005/8/layout/radial5"/>
    <dgm:cxn modelId="{F5EF7937-6797-49D1-9027-AD2D01562967}" type="presOf" srcId="{FFA273B2-9D67-4D08-A92A-BB89FEBD7772}" destId="{ACC0BA47-BFEC-4F09-ACF8-896A68FBDDE8}" srcOrd="1" destOrd="0" presId="urn:microsoft.com/office/officeart/2005/8/layout/radial5"/>
    <dgm:cxn modelId="{320D96DA-0728-4216-BDA1-5856A8628AC3}" srcId="{72787A9E-A606-4BD9-A5C9-44D3B822C407}" destId="{34205390-DF70-427E-9E13-EF40B056C2A0}" srcOrd="5" destOrd="0" parTransId="{734CEF36-27FD-410C-84D7-0F205FE28015}" sibTransId="{029F4840-BBBF-4769-98E5-C9318EC6985E}"/>
    <dgm:cxn modelId="{4708412B-7CB5-4BF3-B078-F57360254F5B}" type="presOf" srcId="{62C4DFD9-09D5-42F7-9092-51D0B6CADFD9}" destId="{D4C4A7A5-9692-4A12-8D52-859B9DF43267}" srcOrd="1" destOrd="0" presId="urn:microsoft.com/office/officeart/2005/8/layout/radial5"/>
    <dgm:cxn modelId="{4F49D723-2948-484E-825A-7353F80022B4}" type="presOf" srcId="{34205390-DF70-427E-9E13-EF40B056C2A0}" destId="{80D60415-F7DB-41A2-AB39-1F511F7930CF}" srcOrd="0" destOrd="0" presId="urn:microsoft.com/office/officeart/2005/8/layout/radial5"/>
    <dgm:cxn modelId="{8D569C91-88EC-4EE8-BEF5-6098D7CAC58C}" srcId="{72787A9E-A606-4BD9-A5C9-44D3B822C407}" destId="{60D4A5F1-3476-4FC2-903F-309FD45EECF2}" srcOrd="2" destOrd="0" parTransId="{D7D13734-2248-447D-85C8-B63AE712B7E2}" sibTransId="{FB291D3C-C018-4920-B232-0D680C80922B}"/>
    <dgm:cxn modelId="{253FA8C1-DE2A-40F6-8CC8-244E57AAD21C}" type="presOf" srcId="{D7D13734-2248-447D-85C8-B63AE712B7E2}" destId="{67CBFF84-B79C-4ACA-A849-CA570F91B7FD}" srcOrd="1" destOrd="0" presId="urn:microsoft.com/office/officeart/2005/8/layout/radial5"/>
    <dgm:cxn modelId="{F6B6CD70-0C37-4B96-82DA-4E946A36B48F}" type="presOf" srcId="{734CEF36-27FD-410C-84D7-0F205FE28015}" destId="{AFA8EE02-7B08-45E2-A8D0-84FFFF66B6BA}" srcOrd="1" destOrd="0" presId="urn:microsoft.com/office/officeart/2005/8/layout/radial5"/>
    <dgm:cxn modelId="{7F79B1EC-7EE4-4D96-9D6F-6842CA408E26}" srcId="{72787A9E-A606-4BD9-A5C9-44D3B822C407}" destId="{35D3D7C2-35A7-40AB-82D6-1AFF5A3B904D}" srcOrd="6" destOrd="0" parTransId="{4366169A-0D8C-41C7-BCB8-4437C6E81706}" sibTransId="{C25E8CA8-A3D6-4420-873B-FA98F127469D}"/>
    <dgm:cxn modelId="{BF1C24AC-4548-4989-91B1-E678565FD088}" type="presOf" srcId="{250E9B38-D184-46F2-8870-ACD0F973689F}" destId="{E273B6B3-19DB-4A3B-8237-F1777A3ACBFA}" srcOrd="0" destOrd="0" presId="urn:microsoft.com/office/officeart/2005/8/layout/radial5"/>
    <dgm:cxn modelId="{16BDC50D-B152-496B-9B0B-D2CF42701B4A}" type="presOf" srcId="{734CEF36-27FD-410C-84D7-0F205FE28015}" destId="{71F19367-3B77-4DAD-99E5-1DC0AD8DED0C}" srcOrd="0" destOrd="0" presId="urn:microsoft.com/office/officeart/2005/8/layout/radial5"/>
    <dgm:cxn modelId="{4161DF5A-7D90-4465-8CA1-797F465E634B}" srcId="{72787A9E-A606-4BD9-A5C9-44D3B822C407}" destId="{92952FDF-C0A9-4DD7-8AF7-AFC6986391E3}" srcOrd="1" destOrd="0" parTransId="{62C4DFD9-09D5-42F7-9092-51D0B6CADFD9}" sibTransId="{B5D71C7C-16C6-45F2-BA9D-8C635705F2B6}"/>
    <dgm:cxn modelId="{49414FA5-93A4-4BB5-B99E-00F0EDDD6E0F}" srcId="{72787A9E-A606-4BD9-A5C9-44D3B822C407}" destId="{D323D0C7-14DE-41D8-B680-ADC52AC1C057}" srcOrd="0" destOrd="0" parTransId="{ADA3B363-0157-4226-A982-CB585138B18A}" sibTransId="{44153128-B258-452C-A58A-CC40FA176120}"/>
    <dgm:cxn modelId="{72CB8ECA-86BA-4053-BFCE-3F33E3D1E70C}" type="presOf" srcId="{92952FDF-C0A9-4DD7-8AF7-AFC6986391E3}" destId="{412C43DE-263D-46E2-8EF8-84B3DDDEF09E}" srcOrd="0" destOrd="0" presId="urn:microsoft.com/office/officeart/2005/8/layout/radial5"/>
    <dgm:cxn modelId="{39C8090B-C8D2-41A0-A1CA-8D2129E342C4}" type="presOf" srcId="{D7D13734-2248-447D-85C8-B63AE712B7E2}" destId="{A11944E1-B949-435A-B011-2195A6CEAEC9}" srcOrd="0" destOrd="0" presId="urn:microsoft.com/office/officeart/2005/8/layout/radial5"/>
    <dgm:cxn modelId="{590D1DCA-933F-487D-B9E7-003398F413DE}" type="presOf" srcId="{ADA3B363-0157-4226-A982-CB585138B18A}" destId="{F16944F4-BEFB-4092-9A4C-EDDB9B737002}" srcOrd="0" destOrd="0" presId="urn:microsoft.com/office/officeart/2005/8/layout/radial5"/>
    <dgm:cxn modelId="{0E6BF489-A3C0-488E-8EAF-91AE7C502C8B}" srcId="{72787A9E-A606-4BD9-A5C9-44D3B822C407}" destId="{9A27EEE3-8223-4EA9-ABBF-0132F4A1F864}" srcOrd="7" destOrd="0" parTransId="{67F024A0-78CD-4450-8512-1CD639250616}" sibTransId="{34997942-565D-4991-BD38-C72D967C62AA}"/>
    <dgm:cxn modelId="{8F488324-D37C-4B49-AF8E-2F069D00C888}" type="presOf" srcId="{62C4DFD9-09D5-42F7-9092-51D0B6CADFD9}" destId="{B3085365-C10F-4D08-B3E6-94768872C9A4}" srcOrd="0" destOrd="0" presId="urn:microsoft.com/office/officeart/2005/8/layout/radial5"/>
    <dgm:cxn modelId="{50AFE1C2-8B03-42CB-8DA0-0928D6BA1B5E}" type="presOf" srcId="{FFA273B2-9D67-4D08-A92A-BB89FEBD7772}" destId="{8EDF7425-E91C-4EF7-8C86-FAB723017223}" srcOrd="0" destOrd="0" presId="urn:microsoft.com/office/officeart/2005/8/layout/radial5"/>
    <dgm:cxn modelId="{AEDEE8C1-75FB-4A4B-92CB-A043BF8830B9}" type="presOf" srcId="{67F024A0-78CD-4450-8512-1CD639250616}" destId="{C6D5E4CB-D3E7-4283-9897-E47BC8F67634}" srcOrd="1" destOrd="0" presId="urn:microsoft.com/office/officeart/2005/8/layout/radial5"/>
    <dgm:cxn modelId="{802FDB2B-04C2-4222-8FE0-B6ABFC44F2F0}" type="presOf" srcId="{7580A7F9-35E1-42F2-9D45-9C85B6323CD5}" destId="{207547EF-C5F9-4B95-89A6-CD9D367A8DA1}" srcOrd="0" destOrd="0" presId="urn:microsoft.com/office/officeart/2005/8/layout/radial5"/>
    <dgm:cxn modelId="{98D3E1AD-0696-4D5C-9896-C67275FFCBA0}" type="presOf" srcId="{ADA3B363-0157-4226-A982-CB585138B18A}" destId="{3C0619AD-9465-40F4-AD6D-1953641C0BB6}" srcOrd="1" destOrd="0" presId="urn:microsoft.com/office/officeart/2005/8/layout/radial5"/>
    <dgm:cxn modelId="{C899E0AB-10BC-403E-B408-DF4D93645D3F}" type="presOf" srcId="{A83FB612-C9C0-4441-9692-9AE53C0523B3}" destId="{54B8C879-ADFD-4DD3-A61C-8DEED6DA3207}" srcOrd="0" destOrd="0" presId="urn:microsoft.com/office/officeart/2005/8/layout/radial5"/>
    <dgm:cxn modelId="{A39347FD-5AAA-4D8E-93A6-2CF291FBEAD9}" type="presOf" srcId="{4366169A-0D8C-41C7-BCB8-4437C6E81706}" destId="{F52DB52D-5D44-4559-8EB0-07372C800BAF}" srcOrd="1" destOrd="0" presId="urn:microsoft.com/office/officeart/2005/8/layout/radial5"/>
    <dgm:cxn modelId="{4545D45B-143D-4878-BAD7-AA9A2F775018}" type="presOf" srcId="{9A27EEE3-8223-4EA9-ABBF-0132F4A1F864}" destId="{01BBEFB9-5A4F-4D92-AF14-A5897E97464D}" srcOrd="0" destOrd="0" presId="urn:microsoft.com/office/officeart/2005/8/layout/radial5"/>
    <dgm:cxn modelId="{7719385E-5BE6-409B-BF93-A8B3C2E619E3}" type="presParOf" srcId="{1370ECD5-CA60-4A43-B0A1-A24283CE538E}" destId="{930FBE1D-9096-4BD6-9023-8D0C51570F08}" srcOrd="0" destOrd="0" presId="urn:microsoft.com/office/officeart/2005/8/layout/radial5"/>
    <dgm:cxn modelId="{98462334-185A-4F85-8D9A-4457A3861BB9}" type="presParOf" srcId="{1370ECD5-CA60-4A43-B0A1-A24283CE538E}" destId="{F16944F4-BEFB-4092-9A4C-EDDB9B737002}" srcOrd="1" destOrd="0" presId="urn:microsoft.com/office/officeart/2005/8/layout/radial5"/>
    <dgm:cxn modelId="{A778BB64-314D-42CC-8BC8-8EBAC7F40E1A}" type="presParOf" srcId="{F16944F4-BEFB-4092-9A4C-EDDB9B737002}" destId="{3C0619AD-9465-40F4-AD6D-1953641C0BB6}" srcOrd="0" destOrd="0" presId="urn:microsoft.com/office/officeart/2005/8/layout/radial5"/>
    <dgm:cxn modelId="{20C75B7A-A3B9-4C85-A651-26714EAABA97}" type="presParOf" srcId="{1370ECD5-CA60-4A43-B0A1-A24283CE538E}" destId="{A492BEB1-1E2A-496A-A613-0A537A6AC995}" srcOrd="2" destOrd="0" presId="urn:microsoft.com/office/officeart/2005/8/layout/radial5"/>
    <dgm:cxn modelId="{EA988DDB-E25A-4359-8E89-EE0C91C352CC}" type="presParOf" srcId="{1370ECD5-CA60-4A43-B0A1-A24283CE538E}" destId="{B3085365-C10F-4D08-B3E6-94768872C9A4}" srcOrd="3" destOrd="0" presId="urn:microsoft.com/office/officeart/2005/8/layout/radial5"/>
    <dgm:cxn modelId="{C402172C-BC1D-4556-B54C-022ABC9E067C}" type="presParOf" srcId="{B3085365-C10F-4D08-B3E6-94768872C9A4}" destId="{D4C4A7A5-9692-4A12-8D52-859B9DF43267}" srcOrd="0" destOrd="0" presId="urn:microsoft.com/office/officeart/2005/8/layout/radial5"/>
    <dgm:cxn modelId="{FE244006-3063-4F56-8D7D-47D8F64083D8}" type="presParOf" srcId="{1370ECD5-CA60-4A43-B0A1-A24283CE538E}" destId="{412C43DE-263D-46E2-8EF8-84B3DDDEF09E}" srcOrd="4" destOrd="0" presId="urn:microsoft.com/office/officeart/2005/8/layout/radial5"/>
    <dgm:cxn modelId="{B45BA7BC-284A-48CA-BB10-3410205EA3CF}" type="presParOf" srcId="{1370ECD5-CA60-4A43-B0A1-A24283CE538E}" destId="{A11944E1-B949-435A-B011-2195A6CEAEC9}" srcOrd="5" destOrd="0" presId="urn:microsoft.com/office/officeart/2005/8/layout/radial5"/>
    <dgm:cxn modelId="{27FADFCB-8FBF-45B7-AE83-26B220861376}" type="presParOf" srcId="{A11944E1-B949-435A-B011-2195A6CEAEC9}" destId="{67CBFF84-B79C-4ACA-A849-CA570F91B7FD}" srcOrd="0" destOrd="0" presId="urn:microsoft.com/office/officeart/2005/8/layout/radial5"/>
    <dgm:cxn modelId="{CCCB72D3-8860-40F2-A497-195439F74569}" type="presParOf" srcId="{1370ECD5-CA60-4A43-B0A1-A24283CE538E}" destId="{78C6F678-A053-4D69-9E75-F05E52AD0359}" srcOrd="6" destOrd="0" presId="urn:microsoft.com/office/officeart/2005/8/layout/radial5"/>
    <dgm:cxn modelId="{99C32065-D312-4034-8F75-328C71B25F4A}" type="presParOf" srcId="{1370ECD5-CA60-4A43-B0A1-A24283CE538E}" destId="{8EDF7425-E91C-4EF7-8C86-FAB723017223}" srcOrd="7" destOrd="0" presId="urn:microsoft.com/office/officeart/2005/8/layout/radial5"/>
    <dgm:cxn modelId="{10EEB746-F8FA-4738-A611-6458645EFCFA}" type="presParOf" srcId="{8EDF7425-E91C-4EF7-8C86-FAB723017223}" destId="{ACC0BA47-BFEC-4F09-ACF8-896A68FBDDE8}" srcOrd="0" destOrd="0" presId="urn:microsoft.com/office/officeart/2005/8/layout/radial5"/>
    <dgm:cxn modelId="{D5BDA042-0AB1-48E8-9B8A-A30E93CA8C32}" type="presParOf" srcId="{1370ECD5-CA60-4A43-B0A1-A24283CE538E}" destId="{207547EF-C5F9-4B95-89A6-CD9D367A8DA1}" srcOrd="8" destOrd="0" presId="urn:microsoft.com/office/officeart/2005/8/layout/radial5"/>
    <dgm:cxn modelId="{0010BF1D-CB8E-480D-A797-98D7E799FA90}" type="presParOf" srcId="{1370ECD5-CA60-4A43-B0A1-A24283CE538E}" destId="{E273B6B3-19DB-4A3B-8237-F1777A3ACBFA}" srcOrd="9" destOrd="0" presId="urn:microsoft.com/office/officeart/2005/8/layout/radial5"/>
    <dgm:cxn modelId="{6A86292D-0B89-4A65-9718-B171FC2FCFCC}" type="presParOf" srcId="{E273B6B3-19DB-4A3B-8237-F1777A3ACBFA}" destId="{D245509C-10AE-4C06-A56D-1B15C554AFC2}" srcOrd="0" destOrd="0" presId="urn:microsoft.com/office/officeart/2005/8/layout/radial5"/>
    <dgm:cxn modelId="{6F0284C4-05D7-4F2D-9216-47420B0298EE}" type="presParOf" srcId="{1370ECD5-CA60-4A43-B0A1-A24283CE538E}" destId="{54B8C879-ADFD-4DD3-A61C-8DEED6DA3207}" srcOrd="10" destOrd="0" presId="urn:microsoft.com/office/officeart/2005/8/layout/radial5"/>
    <dgm:cxn modelId="{BC425F72-E4CB-4B2A-A27F-99789DD97414}" type="presParOf" srcId="{1370ECD5-CA60-4A43-B0A1-A24283CE538E}" destId="{71F19367-3B77-4DAD-99E5-1DC0AD8DED0C}" srcOrd="11" destOrd="0" presId="urn:microsoft.com/office/officeart/2005/8/layout/radial5"/>
    <dgm:cxn modelId="{07DD27C5-7D1C-45D9-BE3B-7524EED45EA0}" type="presParOf" srcId="{71F19367-3B77-4DAD-99E5-1DC0AD8DED0C}" destId="{AFA8EE02-7B08-45E2-A8D0-84FFFF66B6BA}" srcOrd="0" destOrd="0" presId="urn:microsoft.com/office/officeart/2005/8/layout/radial5"/>
    <dgm:cxn modelId="{342626E4-7525-4FA1-85FA-758B5082B082}" type="presParOf" srcId="{1370ECD5-CA60-4A43-B0A1-A24283CE538E}" destId="{80D60415-F7DB-41A2-AB39-1F511F7930CF}" srcOrd="12" destOrd="0" presId="urn:microsoft.com/office/officeart/2005/8/layout/radial5"/>
    <dgm:cxn modelId="{106D6C0F-5C32-4277-ACA5-A9FD1025E15D}" type="presParOf" srcId="{1370ECD5-CA60-4A43-B0A1-A24283CE538E}" destId="{0C2543AC-1A77-43B9-B112-873368CB9C85}" srcOrd="13" destOrd="0" presId="urn:microsoft.com/office/officeart/2005/8/layout/radial5"/>
    <dgm:cxn modelId="{40DD881E-9CF6-4695-B60D-0EF4FFC987A2}" type="presParOf" srcId="{0C2543AC-1A77-43B9-B112-873368CB9C85}" destId="{F52DB52D-5D44-4559-8EB0-07372C800BAF}" srcOrd="0" destOrd="0" presId="urn:microsoft.com/office/officeart/2005/8/layout/radial5"/>
    <dgm:cxn modelId="{0295C0B5-CD94-415A-B01A-6421AE3A09CC}" type="presParOf" srcId="{1370ECD5-CA60-4A43-B0A1-A24283CE538E}" destId="{4869FD85-DBFE-4024-B6C0-7797DB52154D}" srcOrd="14" destOrd="0" presId="urn:microsoft.com/office/officeart/2005/8/layout/radial5"/>
    <dgm:cxn modelId="{0DEF0D7B-D950-4F02-946C-7D96A45BCC35}" type="presParOf" srcId="{1370ECD5-CA60-4A43-B0A1-A24283CE538E}" destId="{ECF51E78-9656-42D2-9964-48F80B8E4DF9}" srcOrd="15" destOrd="0" presId="urn:microsoft.com/office/officeart/2005/8/layout/radial5"/>
    <dgm:cxn modelId="{F7FC8333-109C-44C9-AAAE-12FCDBAB6A8C}" type="presParOf" srcId="{ECF51E78-9656-42D2-9964-48F80B8E4DF9}" destId="{C6D5E4CB-D3E7-4283-9897-E47BC8F67634}" srcOrd="0" destOrd="0" presId="urn:microsoft.com/office/officeart/2005/8/layout/radial5"/>
    <dgm:cxn modelId="{FD6346CF-DC7D-481D-B320-1BB68785D869}" type="presParOf" srcId="{1370ECD5-CA60-4A43-B0A1-A24283CE538E}" destId="{01BBEFB9-5A4F-4D92-AF14-A5897E97464D}" srcOrd="1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FB17AFA-4082-440E-8336-127F0474682C}"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C"/>
        </a:p>
      </dgm:t>
    </dgm:pt>
    <dgm:pt modelId="{494419E5-BC62-44DE-BB9B-FB080B21679F}">
      <dgm:prSet phldrT="[Texto]" custT="1"/>
      <dgm:spPr>
        <a:effectLst>
          <a:glow rad="228600">
            <a:schemeClr val="accent4">
              <a:satMod val="175000"/>
              <a:alpha val="40000"/>
            </a:schemeClr>
          </a:glow>
        </a:effectLst>
      </dgm:spPr>
      <dgm:t>
        <a:bodyPr/>
        <a:lstStyle/>
        <a:p>
          <a:pPr algn="just"/>
          <a:r>
            <a:rPr lang="es-EC" sz="1800" dirty="0" smtClean="0">
              <a:solidFill>
                <a:schemeClr val="tx1"/>
              </a:solidFill>
            </a:rPr>
            <a:t> El presente manual permite que los estudiantes puedan analizar los problemas desde un enfoque computacional, permitiéndoles obtener experiencia práctica en programación para la resolución de los mismos.</a:t>
          </a:r>
        </a:p>
      </dgm:t>
    </dgm:pt>
    <dgm:pt modelId="{8AAD887A-B769-4C80-912F-9B3F6DE10C07}" type="parTrans" cxnId="{6BBDF220-12ED-42DE-8404-72AB68439A74}">
      <dgm:prSet/>
      <dgm:spPr/>
      <dgm:t>
        <a:bodyPr/>
        <a:lstStyle/>
        <a:p>
          <a:endParaRPr lang="es-EC" sz="1800"/>
        </a:p>
      </dgm:t>
    </dgm:pt>
    <dgm:pt modelId="{4214A873-863C-473D-BE3C-CD2223D79041}" type="sibTrans" cxnId="{6BBDF220-12ED-42DE-8404-72AB68439A74}">
      <dgm:prSet/>
      <dgm:spPr/>
      <dgm:t>
        <a:bodyPr/>
        <a:lstStyle/>
        <a:p>
          <a:endParaRPr lang="es-EC" sz="1800"/>
        </a:p>
      </dgm:t>
    </dgm:pt>
    <dgm:pt modelId="{B3B44F6E-C4CF-4EF1-92F3-94CD32C0F91B}">
      <dgm:prSet phldrT="[Texto]" custT="1"/>
      <dgm:spPr>
        <a:effectLst>
          <a:glow rad="228600">
            <a:schemeClr val="accent4">
              <a:satMod val="175000"/>
              <a:alpha val="40000"/>
            </a:schemeClr>
          </a:glow>
        </a:effectLst>
      </dgm:spPr>
      <dgm:t>
        <a:bodyPr/>
        <a:lstStyle/>
        <a:p>
          <a:pPr algn="just"/>
          <a:r>
            <a:rPr lang="es-EC" sz="1800" dirty="0" smtClean="0">
              <a:solidFill>
                <a:schemeClr val="tx1"/>
              </a:solidFill>
            </a:rPr>
            <a:t> Utilizando la herramienta Python para la enseñanza Algebra Lineal, permite optimizar el tiempo en la resolución de problemas y obtener los resultados de forma rápida a través del enfoque computacional.</a:t>
          </a:r>
        </a:p>
      </dgm:t>
    </dgm:pt>
    <dgm:pt modelId="{E76A7487-B272-42EA-93A7-C7CC3E81CDA8}" type="parTrans" cxnId="{32C109B9-8187-4394-9D92-102142A42714}">
      <dgm:prSet/>
      <dgm:spPr/>
      <dgm:t>
        <a:bodyPr/>
        <a:lstStyle/>
        <a:p>
          <a:endParaRPr lang="es-EC" sz="1800"/>
        </a:p>
      </dgm:t>
    </dgm:pt>
    <dgm:pt modelId="{2288FA9E-AA7F-4361-8B02-CDAE13082CA0}" type="sibTrans" cxnId="{32C109B9-8187-4394-9D92-102142A42714}">
      <dgm:prSet/>
      <dgm:spPr/>
      <dgm:t>
        <a:bodyPr/>
        <a:lstStyle/>
        <a:p>
          <a:endParaRPr lang="es-EC" sz="1800"/>
        </a:p>
      </dgm:t>
    </dgm:pt>
    <dgm:pt modelId="{64993DF0-F323-4C81-83D5-28720D3ADD2E}">
      <dgm:prSet phldrT="[Texto]" custT="1"/>
      <dgm:spPr>
        <a:effectLst>
          <a:glow rad="228600">
            <a:schemeClr val="accent4">
              <a:satMod val="175000"/>
              <a:alpha val="40000"/>
            </a:schemeClr>
          </a:glow>
        </a:effectLst>
      </dgm:spPr>
      <dgm:t>
        <a:bodyPr/>
        <a:lstStyle/>
        <a:p>
          <a:pPr algn="just"/>
          <a:r>
            <a:rPr lang="es-EC" sz="1800" dirty="0" smtClean="0">
              <a:solidFill>
                <a:schemeClr val="tx1"/>
              </a:solidFill>
            </a:rPr>
            <a:t> En la evaluación de criterios de expertos los mismos que son docentes con larga trayectoria en la enseñanza del Algebra Lineal, Programación y enseñanza para adultos dio como resultado un promedio de 67/72, lo que confirma que el presente manual es apto para la enseñanza del Algebra Lineal en Segundo de BGU.</a:t>
          </a:r>
          <a:endParaRPr lang="es-EC" sz="1800" dirty="0">
            <a:solidFill>
              <a:schemeClr val="tx1"/>
            </a:solidFill>
          </a:endParaRPr>
        </a:p>
      </dgm:t>
    </dgm:pt>
    <dgm:pt modelId="{D2C0BB31-133F-4A21-95D3-40A6B475DD8F}" type="parTrans" cxnId="{8F32EBB4-9857-4427-AA24-979D18E96CCD}">
      <dgm:prSet/>
      <dgm:spPr/>
      <dgm:t>
        <a:bodyPr/>
        <a:lstStyle/>
        <a:p>
          <a:endParaRPr lang="es-EC" sz="1800"/>
        </a:p>
      </dgm:t>
    </dgm:pt>
    <dgm:pt modelId="{03663442-3431-4BFB-BD58-46A75BA06A80}" type="sibTrans" cxnId="{8F32EBB4-9857-4427-AA24-979D18E96CCD}">
      <dgm:prSet/>
      <dgm:spPr/>
      <dgm:t>
        <a:bodyPr/>
        <a:lstStyle/>
        <a:p>
          <a:endParaRPr lang="es-EC" sz="1800"/>
        </a:p>
      </dgm:t>
    </dgm:pt>
    <dgm:pt modelId="{597FC372-635F-4C87-8CF5-719260801BFC}" type="pres">
      <dgm:prSet presAssocID="{8FB17AFA-4082-440E-8336-127F0474682C}" presName="Name0" presStyleCnt="0">
        <dgm:presLayoutVars>
          <dgm:chMax val="7"/>
          <dgm:chPref val="7"/>
          <dgm:dir/>
        </dgm:presLayoutVars>
      </dgm:prSet>
      <dgm:spPr/>
      <dgm:t>
        <a:bodyPr/>
        <a:lstStyle/>
        <a:p>
          <a:endParaRPr lang="es-EC"/>
        </a:p>
      </dgm:t>
    </dgm:pt>
    <dgm:pt modelId="{3D5C0C31-2F02-4A1E-A8FE-4721D30D8F11}" type="pres">
      <dgm:prSet presAssocID="{8FB17AFA-4082-440E-8336-127F0474682C}" presName="Name1" presStyleCnt="0"/>
      <dgm:spPr/>
    </dgm:pt>
    <dgm:pt modelId="{3D3CD440-4DAB-4F89-935F-3F23E58B9DED}" type="pres">
      <dgm:prSet presAssocID="{8FB17AFA-4082-440E-8336-127F0474682C}" presName="cycle" presStyleCnt="0"/>
      <dgm:spPr/>
    </dgm:pt>
    <dgm:pt modelId="{3C869C26-E283-4EBA-8817-6B67A6B26FFB}" type="pres">
      <dgm:prSet presAssocID="{8FB17AFA-4082-440E-8336-127F0474682C}" presName="srcNode" presStyleLbl="node1" presStyleIdx="0" presStyleCnt="3"/>
      <dgm:spPr/>
    </dgm:pt>
    <dgm:pt modelId="{4F29AB75-7FC3-4A70-A2DD-34F674C55AC3}" type="pres">
      <dgm:prSet presAssocID="{8FB17AFA-4082-440E-8336-127F0474682C}" presName="conn" presStyleLbl="parChTrans1D2" presStyleIdx="0" presStyleCnt="1"/>
      <dgm:spPr/>
      <dgm:t>
        <a:bodyPr/>
        <a:lstStyle/>
        <a:p>
          <a:endParaRPr lang="es-EC"/>
        </a:p>
      </dgm:t>
    </dgm:pt>
    <dgm:pt modelId="{0705DC4B-F12A-4070-A972-FA27E43C8A3F}" type="pres">
      <dgm:prSet presAssocID="{8FB17AFA-4082-440E-8336-127F0474682C}" presName="extraNode" presStyleLbl="node1" presStyleIdx="0" presStyleCnt="3"/>
      <dgm:spPr/>
    </dgm:pt>
    <dgm:pt modelId="{1E4D72CA-93FB-49BF-81DE-01F958922889}" type="pres">
      <dgm:prSet presAssocID="{8FB17AFA-4082-440E-8336-127F0474682C}" presName="dstNode" presStyleLbl="node1" presStyleIdx="0" presStyleCnt="3"/>
      <dgm:spPr/>
    </dgm:pt>
    <dgm:pt modelId="{D40FFAFC-C1F1-4D92-A94B-F92752480B24}" type="pres">
      <dgm:prSet presAssocID="{B3B44F6E-C4CF-4EF1-92F3-94CD32C0F91B}" presName="text_1" presStyleLbl="node1" presStyleIdx="0" presStyleCnt="3" custScaleY="134768">
        <dgm:presLayoutVars>
          <dgm:bulletEnabled val="1"/>
        </dgm:presLayoutVars>
      </dgm:prSet>
      <dgm:spPr/>
      <dgm:t>
        <a:bodyPr/>
        <a:lstStyle/>
        <a:p>
          <a:endParaRPr lang="es-EC"/>
        </a:p>
      </dgm:t>
    </dgm:pt>
    <dgm:pt modelId="{61AE137C-3F5D-4737-95EB-FADB61457F6E}" type="pres">
      <dgm:prSet presAssocID="{B3B44F6E-C4CF-4EF1-92F3-94CD32C0F91B}" presName="accent_1" presStyleCnt="0"/>
      <dgm:spPr/>
    </dgm:pt>
    <dgm:pt modelId="{31417D4A-F968-4468-8B54-8E0088F4A40C}" type="pres">
      <dgm:prSet presAssocID="{B3B44F6E-C4CF-4EF1-92F3-94CD32C0F91B}" presName="accentRepeatNode" presStyleLbl="solidFgAcc1" presStyleIdx="0" presStyleCnt="3" custScaleX="99031" custScaleY="107814"/>
      <dgm:spPr/>
    </dgm:pt>
    <dgm:pt modelId="{A8C40466-8AA3-4DF9-8D1F-4D41E517E7BE}" type="pres">
      <dgm:prSet presAssocID="{494419E5-BC62-44DE-BB9B-FB080B21679F}" presName="text_2" presStyleLbl="node1" presStyleIdx="1" presStyleCnt="3" custScaleY="134557">
        <dgm:presLayoutVars>
          <dgm:bulletEnabled val="1"/>
        </dgm:presLayoutVars>
      </dgm:prSet>
      <dgm:spPr/>
      <dgm:t>
        <a:bodyPr/>
        <a:lstStyle/>
        <a:p>
          <a:endParaRPr lang="es-EC"/>
        </a:p>
      </dgm:t>
    </dgm:pt>
    <dgm:pt modelId="{FB4B842C-883C-420D-AE33-AB7C6D8E0FC9}" type="pres">
      <dgm:prSet presAssocID="{494419E5-BC62-44DE-BB9B-FB080B21679F}" presName="accent_2" presStyleCnt="0"/>
      <dgm:spPr/>
    </dgm:pt>
    <dgm:pt modelId="{621DA1B5-E9FB-4ABC-8334-2BEC9CEDF410}" type="pres">
      <dgm:prSet presAssocID="{494419E5-BC62-44DE-BB9B-FB080B21679F}" presName="accentRepeatNode" presStyleLbl="solidFgAcc1" presStyleIdx="1" presStyleCnt="3" custScaleX="109158" custScaleY="107645"/>
      <dgm:spPr/>
    </dgm:pt>
    <dgm:pt modelId="{6D025CFA-BDBD-4DA8-85F9-96435B4EC740}" type="pres">
      <dgm:prSet presAssocID="{64993DF0-F323-4C81-83D5-28720D3ADD2E}" presName="text_3" presStyleLbl="node1" presStyleIdx="2" presStyleCnt="3" custScaleY="152739">
        <dgm:presLayoutVars>
          <dgm:bulletEnabled val="1"/>
        </dgm:presLayoutVars>
      </dgm:prSet>
      <dgm:spPr/>
      <dgm:t>
        <a:bodyPr/>
        <a:lstStyle/>
        <a:p>
          <a:endParaRPr lang="es-EC"/>
        </a:p>
      </dgm:t>
    </dgm:pt>
    <dgm:pt modelId="{417A81B9-833F-4FF3-9F90-A96C093A7771}" type="pres">
      <dgm:prSet presAssocID="{64993DF0-F323-4C81-83D5-28720D3ADD2E}" presName="accent_3" presStyleCnt="0"/>
      <dgm:spPr/>
    </dgm:pt>
    <dgm:pt modelId="{2C10B8DD-ACEC-4E8D-82B0-E0B826E5F3F5}" type="pres">
      <dgm:prSet presAssocID="{64993DF0-F323-4C81-83D5-28720D3ADD2E}" presName="accentRepeatNode" presStyleLbl="solidFgAcc1" presStyleIdx="2" presStyleCnt="3" custScaleX="111040" custScaleY="107476"/>
      <dgm:spPr/>
    </dgm:pt>
  </dgm:ptLst>
  <dgm:cxnLst>
    <dgm:cxn modelId="{E115DE3A-3997-4E2F-8067-7A2D36EDFCC7}" type="presOf" srcId="{2288FA9E-AA7F-4361-8B02-CDAE13082CA0}" destId="{4F29AB75-7FC3-4A70-A2DD-34F674C55AC3}" srcOrd="0" destOrd="0" presId="urn:microsoft.com/office/officeart/2008/layout/VerticalCurvedList"/>
    <dgm:cxn modelId="{6BBDF220-12ED-42DE-8404-72AB68439A74}" srcId="{8FB17AFA-4082-440E-8336-127F0474682C}" destId="{494419E5-BC62-44DE-BB9B-FB080B21679F}" srcOrd="1" destOrd="0" parTransId="{8AAD887A-B769-4C80-912F-9B3F6DE10C07}" sibTransId="{4214A873-863C-473D-BE3C-CD2223D79041}"/>
    <dgm:cxn modelId="{33526A2B-60DD-4A86-8525-377B38664BB7}" type="presOf" srcId="{B3B44F6E-C4CF-4EF1-92F3-94CD32C0F91B}" destId="{D40FFAFC-C1F1-4D92-A94B-F92752480B24}" srcOrd="0" destOrd="0" presId="urn:microsoft.com/office/officeart/2008/layout/VerticalCurvedList"/>
    <dgm:cxn modelId="{4C970CFC-B780-4E63-86F1-113955153D6A}" type="presOf" srcId="{494419E5-BC62-44DE-BB9B-FB080B21679F}" destId="{A8C40466-8AA3-4DF9-8D1F-4D41E517E7BE}" srcOrd="0" destOrd="0" presId="urn:microsoft.com/office/officeart/2008/layout/VerticalCurvedList"/>
    <dgm:cxn modelId="{8B6F27F3-6595-4A58-94CF-2A7C510C1D64}" type="presOf" srcId="{64993DF0-F323-4C81-83D5-28720D3ADD2E}" destId="{6D025CFA-BDBD-4DA8-85F9-96435B4EC740}" srcOrd="0" destOrd="0" presId="urn:microsoft.com/office/officeart/2008/layout/VerticalCurvedList"/>
    <dgm:cxn modelId="{8F32EBB4-9857-4427-AA24-979D18E96CCD}" srcId="{8FB17AFA-4082-440E-8336-127F0474682C}" destId="{64993DF0-F323-4C81-83D5-28720D3ADD2E}" srcOrd="2" destOrd="0" parTransId="{D2C0BB31-133F-4A21-95D3-40A6B475DD8F}" sibTransId="{03663442-3431-4BFB-BD58-46A75BA06A80}"/>
    <dgm:cxn modelId="{32C109B9-8187-4394-9D92-102142A42714}" srcId="{8FB17AFA-4082-440E-8336-127F0474682C}" destId="{B3B44F6E-C4CF-4EF1-92F3-94CD32C0F91B}" srcOrd="0" destOrd="0" parTransId="{E76A7487-B272-42EA-93A7-C7CC3E81CDA8}" sibTransId="{2288FA9E-AA7F-4361-8B02-CDAE13082CA0}"/>
    <dgm:cxn modelId="{AB44A6F9-A0FE-40C7-84FF-E1F8A0DD0362}" type="presOf" srcId="{8FB17AFA-4082-440E-8336-127F0474682C}" destId="{597FC372-635F-4C87-8CF5-719260801BFC}" srcOrd="0" destOrd="0" presId="urn:microsoft.com/office/officeart/2008/layout/VerticalCurvedList"/>
    <dgm:cxn modelId="{06371208-D448-4BFB-8FFB-C8D7FCE448A5}" type="presParOf" srcId="{597FC372-635F-4C87-8CF5-719260801BFC}" destId="{3D5C0C31-2F02-4A1E-A8FE-4721D30D8F11}" srcOrd="0" destOrd="0" presId="urn:microsoft.com/office/officeart/2008/layout/VerticalCurvedList"/>
    <dgm:cxn modelId="{2AF85576-020A-4053-90E2-0336770B9202}" type="presParOf" srcId="{3D5C0C31-2F02-4A1E-A8FE-4721D30D8F11}" destId="{3D3CD440-4DAB-4F89-935F-3F23E58B9DED}" srcOrd="0" destOrd="0" presId="urn:microsoft.com/office/officeart/2008/layout/VerticalCurvedList"/>
    <dgm:cxn modelId="{AAECE558-F962-40FE-ADA7-EED258C11730}" type="presParOf" srcId="{3D3CD440-4DAB-4F89-935F-3F23E58B9DED}" destId="{3C869C26-E283-4EBA-8817-6B67A6B26FFB}" srcOrd="0" destOrd="0" presId="urn:microsoft.com/office/officeart/2008/layout/VerticalCurvedList"/>
    <dgm:cxn modelId="{6A8B2897-10F6-4345-88DC-6481C2465D41}" type="presParOf" srcId="{3D3CD440-4DAB-4F89-935F-3F23E58B9DED}" destId="{4F29AB75-7FC3-4A70-A2DD-34F674C55AC3}" srcOrd="1" destOrd="0" presId="urn:microsoft.com/office/officeart/2008/layout/VerticalCurvedList"/>
    <dgm:cxn modelId="{B4386F4D-D41C-4ADD-B716-8F73F53CC06D}" type="presParOf" srcId="{3D3CD440-4DAB-4F89-935F-3F23E58B9DED}" destId="{0705DC4B-F12A-4070-A972-FA27E43C8A3F}" srcOrd="2" destOrd="0" presId="urn:microsoft.com/office/officeart/2008/layout/VerticalCurvedList"/>
    <dgm:cxn modelId="{37ABA4EE-12DB-497B-9063-5FB6668A962C}" type="presParOf" srcId="{3D3CD440-4DAB-4F89-935F-3F23E58B9DED}" destId="{1E4D72CA-93FB-49BF-81DE-01F958922889}" srcOrd="3" destOrd="0" presId="urn:microsoft.com/office/officeart/2008/layout/VerticalCurvedList"/>
    <dgm:cxn modelId="{211AB000-0813-4A1A-8005-6BF06FAADCE6}" type="presParOf" srcId="{3D5C0C31-2F02-4A1E-A8FE-4721D30D8F11}" destId="{D40FFAFC-C1F1-4D92-A94B-F92752480B24}" srcOrd="1" destOrd="0" presId="urn:microsoft.com/office/officeart/2008/layout/VerticalCurvedList"/>
    <dgm:cxn modelId="{A43A8F9E-E101-44A5-A909-9020E28FF4E5}" type="presParOf" srcId="{3D5C0C31-2F02-4A1E-A8FE-4721D30D8F11}" destId="{61AE137C-3F5D-4737-95EB-FADB61457F6E}" srcOrd="2" destOrd="0" presId="urn:microsoft.com/office/officeart/2008/layout/VerticalCurvedList"/>
    <dgm:cxn modelId="{AC7B1CE0-842F-41F6-844B-66FD38FD6106}" type="presParOf" srcId="{61AE137C-3F5D-4737-95EB-FADB61457F6E}" destId="{31417D4A-F968-4468-8B54-8E0088F4A40C}" srcOrd="0" destOrd="0" presId="urn:microsoft.com/office/officeart/2008/layout/VerticalCurvedList"/>
    <dgm:cxn modelId="{BF22290F-5C08-464C-9A07-8E9380F53D4E}" type="presParOf" srcId="{3D5C0C31-2F02-4A1E-A8FE-4721D30D8F11}" destId="{A8C40466-8AA3-4DF9-8D1F-4D41E517E7BE}" srcOrd="3" destOrd="0" presId="urn:microsoft.com/office/officeart/2008/layout/VerticalCurvedList"/>
    <dgm:cxn modelId="{743EBCF8-5D4F-4F9D-BF88-A3CB9ACB22A3}" type="presParOf" srcId="{3D5C0C31-2F02-4A1E-A8FE-4721D30D8F11}" destId="{FB4B842C-883C-420D-AE33-AB7C6D8E0FC9}" srcOrd="4" destOrd="0" presId="urn:microsoft.com/office/officeart/2008/layout/VerticalCurvedList"/>
    <dgm:cxn modelId="{28CA2D78-C13F-4BFF-9141-EA76D31A7DB1}" type="presParOf" srcId="{FB4B842C-883C-420D-AE33-AB7C6D8E0FC9}" destId="{621DA1B5-E9FB-4ABC-8334-2BEC9CEDF410}" srcOrd="0" destOrd="0" presId="urn:microsoft.com/office/officeart/2008/layout/VerticalCurvedList"/>
    <dgm:cxn modelId="{147324B0-DFF8-4DB3-9E6D-85D16207DBBE}" type="presParOf" srcId="{3D5C0C31-2F02-4A1E-A8FE-4721D30D8F11}" destId="{6D025CFA-BDBD-4DA8-85F9-96435B4EC740}" srcOrd="5" destOrd="0" presId="urn:microsoft.com/office/officeart/2008/layout/VerticalCurvedList"/>
    <dgm:cxn modelId="{2C0F32BB-FF27-4837-9A30-A1D595AA120C}" type="presParOf" srcId="{3D5C0C31-2F02-4A1E-A8FE-4721D30D8F11}" destId="{417A81B9-833F-4FF3-9F90-A96C093A7771}" srcOrd="6" destOrd="0" presId="urn:microsoft.com/office/officeart/2008/layout/VerticalCurvedList"/>
    <dgm:cxn modelId="{FFED6744-300D-4D05-B07C-53B54E2C8F72}" type="presParOf" srcId="{417A81B9-833F-4FF3-9F90-A96C093A7771}" destId="{2C10B8DD-ACEC-4E8D-82B0-E0B826E5F3F5}"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FB17AFA-4082-440E-8336-127F0474682C}"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C"/>
        </a:p>
      </dgm:t>
    </dgm:pt>
    <dgm:pt modelId="{03B5A5A0-6987-4829-8684-CA6915C05BCB}">
      <dgm:prSet phldrT="[Texto]" custT="1"/>
      <dgm:spPr>
        <a:effectLst>
          <a:glow rad="228600">
            <a:schemeClr val="accent4">
              <a:satMod val="175000"/>
              <a:alpha val="40000"/>
            </a:schemeClr>
          </a:glow>
        </a:effectLst>
      </dgm:spPr>
      <dgm:t>
        <a:bodyPr/>
        <a:lstStyle/>
        <a:p>
          <a:pPr algn="just"/>
          <a:r>
            <a:rPr lang="es-EC" sz="1800" dirty="0" smtClean="0">
              <a:latin typeface="Arial" panose="020B0604020202020204" pitchFamily="34" charset="0"/>
              <a:cs typeface="Arial" panose="020B0604020202020204" pitchFamily="34" charset="0"/>
            </a:rPr>
            <a:t>Fomentar la enseñanza de la Matemática a través de herramientas tecnológicas y de software que sean con licencia de código abierto, puesto que al no ser así, no estaría al alcance de todos los estudiantes.</a:t>
          </a:r>
          <a:endParaRPr lang="es-EC" sz="1800" dirty="0">
            <a:solidFill>
              <a:schemeClr val="tx1"/>
            </a:solidFill>
          </a:endParaRPr>
        </a:p>
      </dgm:t>
    </dgm:pt>
    <dgm:pt modelId="{D0242541-A077-4A0E-9BAE-46B7B59D35E9}" type="parTrans" cxnId="{9C04F7C1-EEA9-4E2F-9B4C-DD9DF6705509}">
      <dgm:prSet/>
      <dgm:spPr/>
      <dgm:t>
        <a:bodyPr/>
        <a:lstStyle/>
        <a:p>
          <a:endParaRPr lang="es-EC" sz="1800"/>
        </a:p>
      </dgm:t>
    </dgm:pt>
    <dgm:pt modelId="{90E51AEB-248A-4784-A8D8-0FBF717521D4}" type="sibTrans" cxnId="{9C04F7C1-EEA9-4E2F-9B4C-DD9DF6705509}">
      <dgm:prSet/>
      <dgm:spPr/>
      <dgm:t>
        <a:bodyPr/>
        <a:lstStyle/>
        <a:p>
          <a:endParaRPr lang="es-EC" sz="1800"/>
        </a:p>
      </dgm:t>
    </dgm:pt>
    <dgm:pt modelId="{494419E5-BC62-44DE-BB9B-FB080B21679F}">
      <dgm:prSet phldrT="[Texto]" custT="1"/>
      <dgm:spPr>
        <a:effectLst>
          <a:glow rad="228600">
            <a:schemeClr val="accent4">
              <a:satMod val="175000"/>
              <a:alpha val="40000"/>
            </a:schemeClr>
          </a:glow>
        </a:effectLst>
      </dgm:spPr>
      <dgm:t>
        <a:bodyPr/>
        <a:lstStyle/>
        <a:p>
          <a:pPr algn="just"/>
          <a:r>
            <a:rPr lang="es-EC" sz="1800" dirty="0" smtClean="0">
              <a:latin typeface="Arial" panose="020B0604020202020204" pitchFamily="34" charset="0"/>
              <a:cs typeface="Arial" panose="020B0604020202020204" pitchFamily="34" charset="0"/>
            </a:rPr>
            <a:t>Considerando que hoy en día el avance de las tecnologías de la comunicación y la exigencia de una mayor productividad demandan capacitar a los docentes de Matemática sobre el manejo de herramientas tecnológicas de licencia libre como apoyo en la enseñanza de la asignatura.</a:t>
          </a:r>
          <a:endParaRPr lang="es-EC" sz="1800" dirty="0">
            <a:solidFill>
              <a:schemeClr val="tx1"/>
            </a:solidFill>
          </a:endParaRPr>
        </a:p>
      </dgm:t>
    </dgm:pt>
    <dgm:pt modelId="{8AAD887A-B769-4C80-912F-9B3F6DE10C07}" type="parTrans" cxnId="{6BBDF220-12ED-42DE-8404-72AB68439A74}">
      <dgm:prSet/>
      <dgm:spPr/>
      <dgm:t>
        <a:bodyPr/>
        <a:lstStyle/>
        <a:p>
          <a:endParaRPr lang="es-EC" sz="1800"/>
        </a:p>
      </dgm:t>
    </dgm:pt>
    <dgm:pt modelId="{4214A873-863C-473D-BE3C-CD2223D79041}" type="sibTrans" cxnId="{6BBDF220-12ED-42DE-8404-72AB68439A74}">
      <dgm:prSet/>
      <dgm:spPr/>
      <dgm:t>
        <a:bodyPr/>
        <a:lstStyle/>
        <a:p>
          <a:endParaRPr lang="es-EC" sz="1800"/>
        </a:p>
      </dgm:t>
    </dgm:pt>
    <dgm:pt modelId="{B3B44F6E-C4CF-4EF1-92F3-94CD32C0F91B}">
      <dgm:prSet phldrT="[Texto]" custT="1"/>
      <dgm:spPr>
        <a:effectLst>
          <a:glow rad="228600">
            <a:schemeClr val="accent4">
              <a:satMod val="175000"/>
              <a:alpha val="40000"/>
            </a:schemeClr>
          </a:glow>
        </a:effectLst>
      </dgm:spPr>
      <dgm:t>
        <a:bodyPr/>
        <a:lstStyle/>
        <a:p>
          <a:pPr algn="just"/>
          <a:r>
            <a:rPr lang="es-EC" sz="1800" dirty="0" smtClean="0">
              <a:latin typeface="Arial" panose="020B0604020202020204" pitchFamily="34" charset="0"/>
              <a:cs typeface="Arial" panose="020B0604020202020204" pitchFamily="34" charset="0"/>
            </a:rPr>
            <a:t>Promover el pensamiento computacional como una metodología en educación matemática desde los grados de Educación General Básica hasta el Bachillerato, que les permita desarrollar nuevas habilidades en la resolución de problemas.</a:t>
          </a:r>
          <a:endParaRPr lang="es-EC" sz="1800" dirty="0">
            <a:solidFill>
              <a:schemeClr val="tx1"/>
            </a:solidFill>
          </a:endParaRPr>
        </a:p>
      </dgm:t>
    </dgm:pt>
    <dgm:pt modelId="{E76A7487-B272-42EA-93A7-C7CC3E81CDA8}" type="parTrans" cxnId="{32C109B9-8187-4394-9D92-102142A42714}">
      <dgm:prSet/>
      <dgm:spPr/>
      <dgm:t>
        <a:bodyPr/>
        <a:lstStyle/>
        <a:p>
          <a:endParaRPr lang="es-EC" sz="1800"/>
        </a:p>
      </dgm:t>
    </dgm:pt>
    <dgm:pt modelId="{2288FA9E-AA7F-4361-8B02-CDAE13082CA0}" type="sibTrans" cxnId="{32C109B9-8187-4394-9D92-102142A42714}">
      <dgm:prSet/>
      <dgm:spPr/>
      <dgm:t>
        <a:bodyPr/>
        <a:lstStyle/>
        <a:p>
          <a:endParaRPr lang="es-EC" sz="1800"/>
        </a:p>
      </dgm:t>
    </dgm:pt>
    <dgm:pt modelId="{597FC372-635F-4C87-8CF5-719260801BFC}" type="pres">
      <dgm:prSet presAssocID="{8FB17AFA-4082-440E-8336-127F0474682C}" presName="Name0" presStyleCnt="0">
        <dgm:presLayoutVars>
          <dgm:chMax val="7"/>
          <dgm:chPref val="7"/>
          <dgm:dir/>
        </dgm:presLayoutVars>
      </dgm:prSet>
      <dgm:spPr/>
      <dgm:t>
        <a:bodyPr/>
        <a:lstStyle/>
        <a:p>
          <a:endParaRPr lang="es-EC"/>
        </a:p>
      </dgm:t>
    </dgm:pt>
    <dgm:pt modelId="{3D5C0C31-2F02-4A1E-A8FE-4721D30D8F11}" type="pres">
      <dgm:prSet presAssocID="{8FB17AFA-4082-440E-8336-127F0474682C}" presName="Name1" presStyleCnt="0"/>
      <dgm:spPr/>
    </dgm:pt>
    <dgm:pt modelId="{3D3CD440-4DAB-4F89-935F-3F23E58B9DED}" type="pres">
      <dgm:prSet presAssocID="{8FB17AFA-4082-440E-8336-127F0474682C}" presName="cycle" presStyleCnt="0"/>
      <dgm:spPr/>
    </dgm:pt>
    <dgm:pt modelId="{3C869C26-E283-4EBA-8817-6B67A6B26FFB}" type="pres">
      <dgm:prSet presAssocID="{8FB17AFA-4082-440E-8336-127F0474682C}" presName="srcNode" presStyleLbl="node1" presStyleIdx="0" presStyleCnt="3"/>
      <dgm:spPr/>
    </dgm:pt>
    <dgm:pt modelId="{4F29AB75-7FC3-4A70-A2DD-34F674C55AC3}" type="pres">
      <dgm:prSet presAssocID="{8FB17AFA-4082-440E-8336-127F0474682C}" presName="conn" presStyleLbl="parChTrans1D2" presStyleIdx="0" presStyleCnt="1"/>
      <dgm:spPr/>
      <dgm:t>
        <a:bodyPr/>
        <a:lstStyle/>
        <a:p>
          <a:endParaRPr lang="es-EC"/>
        </a:p>
      </dgm:t>
    </dgm:pt>
    <dgm:pt modelId="{0705DC4B-F12A-4070-A972-FA27E43C8A3F}" type="pres">
      <dgm:prSet presAssocID="{8FB17AFA-4082-440E-8336-127F0474682C}" presName="extraNode" presStyleLbl="node1" presStyleIdx="0" presStyleCnt="3"/>
      <dgm:spPr/>
    </dgm:pt>
    <dgm:pt modelId="{1E4D72CA-93FB-49BF-81DE-01F958922889}" type="pres">
      <dgm:prSet presAssocID="{8FB17AFA-4082-440E-8336-127F0474682C}" presName="dstNode" presStyleLbl="node1" presStyleIdx="0" presStyleCnt="3"/>
      <dgm:spPr/>
    </dgm:pt>
    <dgm:pt modelId="{0FB7EA6B-3128-4053-9D73-F58D3FAA19E5}" type="pres">
      <dgm:prSet presAssocID="{03B5A5A0-6987-4829-8684-CA6915C05BCB}" presName="text_1" presStyleLbl="node1" presStyleIdx="0" presStyleCnt="3" custScaleY="135630">
        <dgm:presLayoutVars>
          <dgm:bulletEnabled val="1"/>
        </dgm:presLayoutVars>
      </dgm:prSet>
      <dgm:spPr/>
      <dgm:t>
        <a:bodyPr/>
        <a:lstStyle/>
        <a:p>
          <a:endParaRPr lang="es-EC"/>
        </a:p>
      </dgm:t>
    </dgm:pt>
    <dgm:pt modelId="{82B54E46-72E7-4D4E-955D-3E0B4B773334}" type="pres">
      <dgm:prSet presAssocID="{03B5A5A0-6987-4829-8684-CA6915C05BCB}" presName="accent_1" presStyleCnt="0"/>
      <dgm:spPr/>
    </dgm:pt>
    <dgm:pt modelId="{FAA9D704-78A3-4966-AA9D-83E1257D9454}" type="pres">
      <dgm:prSet presAssocID="{03B5A5A0-6987-4829-8684-CA6915C05BCB}" presName="accentRepeatNode" presStyleLbl="solidFgAcc1" presStyleIdx="0" presStyleCnt="3" custScaleX="117074" custScaleY="118308"/>
      <dgm:spPr/>
    </dgm:pt>
    <dgm:pt modelId="{4319AE9D-B0BD-465C-8E4D-9E03820CEB8A}" type="pres">
      <dgm:prSet presAssocID="{B3B44F6E-C4CF-4EF1-92F3-94CD32C0F91B}" presName="text_2" presStyleLbl="node1" presStyleIdx="1" presStyleCnt="3" custScaleY="139701">
        <dgm:presLayoutVars>
          <dgm:bulletEnabled val="1"/>
        </dgm:presLayoutVars>
      </dgm:prSet>
      <dgm:spPr/>
      <dgm:t>
        <a:bodyPr/>
        <a:lstStyle/>
        <a:p>
          <a:endParaRPr lang="es-EC"/>
        </a:p>
      </dgm:t>
    </dgm:pt>
    <dgm:pt modelId="{F76EA04F-3D99-4595-B2C7-B80482E50564}" type="pres">
      <dgm:prSet presAssocID="{B3B44F6E-C4CF-4EF1-92F3-94CD32C0F91B}" presName="accent_2" presStyleCnt="0"/>
      <dgm:spPr/>
    </dgm:pt>
    <dgm:pt modelId="{31417D4A-F968-4468-8B54-8E0088F4A40C}" type="pres">
      <dgm:prSet presAssocID="{B3B44F6E-C4CF-4EF1-92F3-94CD32C0F91B}" presName="accentRepeatNode" presStyleLbl="solidFgAcc1" presStyleIdx="1" presStyleCnt="3" custScaleX="116491" custScaleY="118195"/>
      <dgm:spPr/>
    </dgm:pt>
    <dgm:pt modelId="{B528A7C4-BA7E-4765-80DD-E83B5D030231}" type="pres">
      <dgm:prSet presAssocID="{494419E5-BC62-44DE-BB9B-FB080B21679F}" presName="text_3" presStyleLbl="node1" presStyleIdx="2" presStyleCnt="3" custScaleY="122728">
        <dgm:presLayoutVars>
          <dgm:bulletEnabled val="1"/>
        </dgm:presLayoutVars>
      </dgm:prSet>
      <dgm:spPr/>
      <dgm:t>
        <a:bodyPr/>
        <a:lstStyle/>
        <a:p>
          <a:endParaRPr lang="es-EC"/>
        </a:p>
      </dgm:t>
    </dgm:pt>
    <dgm:pt modelId="{848357D4-F5FC-4B18-8621-88E10F9484CD}" type="pres">
      <dgm:prSet presAssocID="{494419E5-BC62-44DE-BB9B-FB080B21679F}" presName="accent_3" presStyleCnt="0"/>
      <dgm:spPr/>
    </dgm:pt>
    <dgm:pt modelId="{621DA1B5-E9FB-4ABC-8334-2BEC9CEDF410}" type="pres">
      <dgm:prSet presAssocID="{494419E5-BC62-44DE-BB9B-FB080B21679F}" presName="accentRepeatNode" presStyleLbl="solidFgAcc1" presStyleIdx="2" presStyleCnt="3" custScaleX="118646" custScaleY="116371"/>
      <dgm:spPr/>
    </dgm:pt>
  </dgm:ptLst>
  <dgm:cxnLst>
    <dgm:cxn modelId="{041739E7-CA65-47E7-A208-C5E55B75F8BB}" type="presOf" srcId="{494419E5-BC62-44DE-BB9B-FB080B21679F}" destId="{B528A7C4-BA7E-4765-80DD-E83B5D030231}" srcOrd="0" destOrd="0" presId="urn:microsoft.com/office/officeart/2008/layout/VerticalCurvedList"/>
    <dgm:cxn modelId="{6BBDF220-12ED-42DE-8404-72AB68439A74}" srcId="{8FB17AFA-4082-440E-8336-127F0474682C}" destId="{494419E5-BC62-44DE-BB9B-FB080B21679F}" srcOrd="2" destOrd="0" parTransId="{8AAD887A-B769-4C80-912F-9B3F6DE10C07}" sibTransId="{4214A873-863C-473D-BE3C-CD2223D79041}"/>
    <dgm:cxn modelId="{83B79BCC-0B55-415B-994A-D1268814FDA6}" type="presOf" srcId="{90E51AEB-248A-4784-A8D8-0FBF717521D4}" destId="{4F29AB75-7FC3-4A70-A2DD-34F674C55AC3}" srcOrd="0" destOrd="0" presId="urn:microsoft.com/office/officeart/2008/layout/VerticalCurvedList"/>
    <dgm:cxn modelId="{9C04F7C1-EEA9-4E2F-9B4C-DD9DF6705509}" srcId="{8FB17AFA-4082-440E-8336-127F0474682C}" destId="{03B5A5A0-6987-4829-8684-CA6915C05BCB}" srcOrd="0" destOrd="0" parTransId="{D0242541-A077-4A0E-9BAE-46B7B59D35E9}" sibTransId="{90E51AEB-248A-4784-A8D8-0FBF717521D4}"/>
    <dgm:cxn modelId="{32C109B9-8187-4394-9D92-102142A42714}" srcId="{8FB17AFA-4082-440E-8336-127F0474682C}" destId="{B3B44F6E-C4CF-4EF1-92F3-94CD32C0F91B}" srcOrd="1" destOrd="0" parTransId="{E76A7487-B272-42EA-93A7-C7CC3E81CDA8}" sibTransId="{2288FA9E-AA7F-4361-8B02-CDAE13082CA0}"/>
    <dgm:cxn modelId="{7D9E5CC1-2F4D-4B72-8A79-3D8A38A5A6EE}" type="presOf" srcId="{03B5A5A0-6987-4829-8684-CA6915C05BCB}" destId="{0FB7EA6B-3128-4053-9D73-F58D3FAA19E5}" srcOrd="0" destOrd="0" presId="urn:microsoft.com/office/officeart/2008/layout/VerticalCurvedList"/>
    <dgm:cxn modelId="{A280E5A5-DFE4-4604-9119-1864699C162A}" type="presOf" srcId="{8FB17AFA-4082-440E-8336-127F0474682C}" destId="{597FC372-635F-4C87-8CF5-719260801BFC}" srcOrd="0" destOrd="0" presId="urn:microsoft.com/office/officeart/2008/layout/VerticalCurvedList"/>
    <dgm:cxn modelId="{2E424F2D-48E5-4E0E-9360-5513A2A8099C}" type="presOf" srcId="{B3B44F6E-C4CF-4EF1-92F3-94CD32C0F91B}" destId="{4319AE9D-B0BD-465C-8E4D-9E03820CEB8A}" srcOrd="0" destOrd="0" presId="urn:microsoft.com/office/officeart/2008/layout/VerticalCurvedList"/>
    <dgm:cxn modelId="{F62B735F-FBEA-4251-AA52-9FCC2680BE3C}" type="presParOf" srcId="{597FC372-635F-4C87-8CF5-719260801BFC}" destId="{3D5C0C31-2F02-4A1E-A8FE-4721D30D8F11}" srcOrd="0" destOrd="0" presId="urn:microsoft.com/office/officeart/2008/layout/VerticalCurvedList"/>
    <dgm:cxn modelId="{ED35280F-027F-4893-9A36-49C51D65B66E}" type="presParOf" srcId="{3D5C0C31-2F02-4A1E-A8FE-4721D30D8F11}" destId="{3D3CD440-4DAB-4F89-935F-3F23E58B9DED}" srcOrd="0" destOrd="0" presId="urn:microsoft.com/office/officeart/2008/layout/VerticalCurvedList"/>
    <dgm:cxn modelId="{DDCC7BB2-8761-4D14-A32F-DEBF9EE35ED2}" type="presParOf" srcId="{3D3CD440-4DAB-4F89-935F-3F23E58B9DED}" destId="{3C869C26-E283-4EBA-8817-6B67A6B26FFB}" srcOrd="0" destOrd="0" presId="urn:microsoft.com/office/officeart/2008/layout/VerticalCurvedList"/>
    <dgm:cxn modelId="{704C4ADE-F9EE-4BEE-92E7-EB403C253A1E}" type="presParOf" srcId="{3D3CD440-4DAB-4F89-935F-3F23E58B9DED}" destId="{4F29AB75-7FC3-4A70-A2DD-34F674C55AC3}" srcOrd="1" destOrd="0" presId="urn:microsoft.com/office/officeart/2008/layout/VerticalCurvedList"/>
    <dgm:cxn modelId="{C9B99C68-EC57-404B-AF3F-5114A990FF1F}" type="presParOf" srcId="{3D3CD440-4DAB-4F89-935F-3F23E58B9DED}" destId="{0705DC4B-F12A-4070-A972-FA27E43C8A3F}" srcOrd="2" destOrd="0" presId="urn:microsoft.com/office/officeart/2008/layout/VerticalCurvedList"/>
    <dgm:cxn modelId="{52130CF7-1216-40DD-B56E-92123E04D540}" type="presParOf" srcId="{3D3CD440-4DAB-4F89-935F-3F23E58B9DED}" destId="{1E4D72CA-93FB-49BF-81DE-01F958922889}" srcOrd="3" destOrd="0" presId="urn:microsoft.com/office/officeart/2008/layout/VerticalCurvedList"/>
    <dgm:cxn modelId="{C6BE6F9B-A6FC-4DE1-A9E4-162497004DA2}" type="presParOf" srcId="{3D5C0C31-2F02-4A1E-A8FE-4721D30D8F11}" destId="{0FB7EA6B-3128-4053-9D73-F58D3FAA19E5}" srcOrd="1" destOrd="0" presId="urn:microsoft.com/office/officeart/2008/layout/VerticalCurvedList"/>
    <dgm:cxn modelId="{7015B5E8-E3C4-4EB1-97C4-811F9A49B834}" type="presParOf" srcId="{3D5C0C31-2F02-4A1E-A8FE-4721D30D8F11}" destId="{82B54E46-72E7-4D4E-955D-3E0B4B773334}" srcOrd="2" destOrd="0" presId="urn:microsoft.com/office/officeart/2008/layout/VerticalCurvedList"/>
    <dgm:cxn modelId="{A380C831-E58D-4F17-9FD7-2FAD88C7482B}" type="presParOf" srcId="{82B54E46-72E7-4D4E-955D-3E0B4B773334}" destId="{FAA9D704-78A3-4966-AA9D-83E1257D9454}" srcOrd="0" destOrd="0" presId="urn:microsoft.com/office/officeart/2008/layout/VerticalCurvedList"/>
    <dgm:cxn modelId="{5D56069F-1F8D-4786-BE07-79FA480FA38F}" type="presParOf" srcId="{3D5C0C31-2F02-4A1E-A8FE-4721D30D8F11}" destId="{4319AE9D-B0BD-465C-8E4D-9E03820CEB8A}" srcOrd="3" destOrd="0" presId="urn:microsoft.com/office/officeart/2008/layout/VerticalCurvedList"/>
    <dgm:cxn modelId="{94CF24CA-CE1B-4B2E-8386-DCB1778D2F27}" type="presParOf" srcId="{3D5C0C31-2F02-4A1E-A8FE-4721D30D8F11}" destId="{F76EA04F-3D99-4595-B2C7-B80482E50564}" srcOrd="4" destOrd="0" presId="urn:microsoft.com/office/officeart/2008/layout/VerticalCurvedList"/>
    <dgm:cxn modelId="{746B23F6-A35F-43A2-BDF8-F76F8DCF8DCF}" type="presParOf" srcId="{F76EA04F-3D99-4595-B2C7-B80482E50564}" destId="{31417D4A-F968-4468-8B54-8E0088F4A40C}" srcOrd="0" destOrd="0" presId="urn:microsoft.com/office/officeart/2008/layout/VerticalCurvedList"/>
    <dgm:cxn modelId="{61970752-389A-4CCC-9A44-CC0268D033F5}" type="presParOf" srcId="{3D5C0C31-2F02-4A1E-A8FE-4721D30D8F11}" destId="{B528A7C4-BA7E-4765-80DD-E83B5D030231}" srcOrd="5" destOrd="0" presId="urn:microsoft.com/office/officeart/2008/layout/VerticalCurvedList"/>
    <dgm:cxn modelId="{773B58AA-9012-4B58-8BC8-C1AAED4C65F8}" type="presParOf" srcId="{3D5C0C31-2F02-4A1E-A8FE-4721D30D8F11}" destId="{848357D4-F5FC-4B18-8621-88E10F9484CD}" srcOrd="6" destOrd="0" presId="urn:microsoft.com/office/officeart/2008/layout/VerticalCurvedList"/>
    <dgm:cxn modelId="{207D81EC-A12A-4C73-9125-1609516DB5A4}" type="presParOf" srcId="{848357D4-F5FC-4B18-8621-88E10F9484CD}" destId="{621DA1B5-E9FB-4ABC-8334-2BEC9CEDF41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FB17AFA-4082-440E-8336-127F0474682C}"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C"/>
        </a:p>
      </dgm:t>
    </dgm:pt>
    <dgm:pt modelId="{B3B44F6E-C4CF-4EF1-92F3-94CD32C0F91B}">
      <dgm:prSet phldrT="[Texto]" custT="1"/>
      <dgm:spPr>
        <a:effectLst>
          <a:glow rad="228600">
            <a:schemeClr val="accent4">
              <a:satMod val="175000"/>
              <a:alpha val="40000"/>
            </a:schemeClr>
          </a:glow>
        </a:effectLst>
      </dgm:spPr>
      <dgm:t>
        <a:bodyPr/>
        <a:lstStyle/>
        <a:p>
          <a:pPr algn="just"/>
          <a:r>
            <a:rPr lang="es-EC" sz="2400" dirty="0" smtClean="0">
              <a:solidFill>
                <a:schemeClr val="tx1"/>
              </a:solidFill>
            </a:rPr>
            <a:t>CÓDIGO FUENTE DE LAS FUNCIONES</a:t>
          </a:r>
          <a:endParaRPr lang="es-EC" sz="2400" dirty="0">
            <a:solidFill>
              <a:schemeClr val="tx1"/>
            </a:solidFill>
          </a:endParaRPr>
        </a:p>
      </dgm:t>
    </dgm:pt>
    <dgm:pt modelId="{E76A7487-B272-42EA-93A7-C7CC3E81CDA8}" type="parTrans" cxnId="{32C109B9-8187-4394-9D92-102142A42714}">
      <dgm:prSet/>
      <dgm:spPr/>
      <dgm:t>
        <a:bodyPr/>
        <a:lstStyle/>
        <a:p>
          <a:endParaRPr lang="es-EC"/>
        </a:p>
      </dgm:t>
    </dgm:pt>
    <dgm:pt modelId="{2288FA9E-AA7F-4361-8B02-CDAE13082CA0}" type="sibTrans" cxnId="{32C109B9-8187-4394-9D92-102142A42714}">
      <dgm:prSet/>
      <dgm:spPr/>
      <dgm:t>
        <a:bodyPr/>
        <a:lstStyle/>
        <a:p>
          <a:endParaRPr lang="es-EC"/>
        </a:p>
      </dgm:t>
    </dgm:pt>
    <dgm:pt modelId="{597FC372-635F-4C87-8CF5-719260801BFC}" type="pres">
      <dgm:prSet presAssocID="{8FB17AFA-4082-440E-8336-127F0474682C}" presName="Name0" presStyleCnt="0">
        <dgm:presLayoutVars>
          <dgm:chMax val="7"/>
          <dgm:chPref val="7"/>
          <dgm:dir/>
        </dgm:presLayoutVars>
      </dgm:prSet>
      <dgm:spPr/>
      <dgm:t>
        <a:bodyPr/>
        <a:lstStyle/>
        <a:p>
          <a:endParaRPr lang="es-EC"/>
        </a:p>
      </dgm:t>
    </dgm:pt>
    <dgm:pt modelId="{3D5C0C31-2F02-4A1E-A8FE-4721D30D8F11}" type="pres">
      <dgm:prSet presAssocID="{8FB17AFA-4082-440E-8336-127F0474682C}" presName="Name1" presStyleCnt="0"/>
      <dgm:spPr/>
    </dgm:pt>
    <dgm:pt modelId="{3D3CD440-4DAB-4F89-935F-3F23E58B9DED}" type="pres">
      <dgm:prSet presAssocID="{8FB17AFA-4082-440E-8336-127F0474682C}" presName="cycle" presStyleCnt="0"/>
      <dgm:spPr/>
    </dgm:pt>
    <dgm:pt modelId="{3C869C26-E283-4EBA-8817-6B67A6B26FFB}" type="pres">
      <dgm:prSet presAssocID="{8FB17AFA-4082-440E-8336-127F0474682C}" presName="srcNode" presStyleLbl="node1" presStyleIdx="0" presStyleCnt="1"/>
      <dgm:spPr/>
    </dgm:pt>
    <dgm:pt modelId="{4F29AB75-7FC3-4A70-A2DD-34F674C55AC3}" type="pres">
      <dgm:prSet presAssocID="{8FB17AFA-4082-440E-8336-127F0474682C}" presName="conn" presStyleLbl="parChTrans1D2" presStyleIdx="0" presStyleCnt="1"/>
      <dgm:spPr/>
      <dgm:t>
        <a:bodyPr/>
        <a:lstStyle/>
        <a:p>
          <a:endParaRPr lang="es-EC"/>
        </a:p>
      </dgm:t>
    </dgm:pt>
    <dgm:pt modelId="{0705DC4B-F12A-4070-A972-FA27E43C8A3F}" type="pres">
      <dgm:prSet presAssocID="{8FB17AFA-4082-440E-8336-127F0474682C}" presName="extraNode" presStyleLbl="node1" presStyleIdx="0" presStyleCnt="1"/>
      <dgm:spPr/>
    </dgm:pt>
    <dgm:pt modelId="{1E4D72CA-93FB-49BF-81DE-01F958922889}" type="pres">
      <dgm:prSet presAssocID="{8FB17AFA-4082-440E-8336-127F0474682C}" presName="dstNode" presStyleLbl="node1" presStyleIdx="0" presStyleCnt="1"/>
      <dgm:spPr/>
    </dgm:pt>
    <dgm:pt modelId="{216F75F7-2BE9-47CA-8B62-B0F0F653DBAD}" type="pres">
      <dgm:prSet presAssocID="{B3B44F6E-C4CF-4EF1-92F3-94CD32C0F91B}" presName="text_1" presStyleLbl="node1" presStyleIdx="0" presStyleCnt="1">
        <dgm:presLayoutVars>
          <dgm:bulletEnabled val="1"/>
        </dgm:presLayoutVars>
      </dgm:prSet>
      <dgm:spPr/>
      <dgm:t>
        <a:bodyPr/>
        <a:lstStyle/>
        <a:p>
          <a:endParaRPr lang="es-EC"/>
        </a:p>
      </dgm:t>
    </dgm:pt>
    <dgm:pt modelId="{56B71B2C-5E4F-4D75-A334-075728B94ABE}" type="pres">
      <dgm:prSet presAssocID="{B3B44F6E-C4CF-4EF1-92F3-94CD32C0F91B}" presName="accent_1" presStyleCnt="0"/>
      <dgm:spPr/>
    </dgm:pt>
    <dgm:pt modelId="{31417D4A-F968-4468-8B54-8E0088F4A40C}" type="pres">
      <dgm:prSet presAssocID="{B3B44F6E-C4CF-4EF1-92F3-94CD32C0F91B}" presName="accentRepeatNode" presStyleLbl="solidFgAcc1" presStyleIdx="0" presStyleCnt="1" custLinFactNeighborX="-1049" custLinFactNeighborY="-1286"/>
      <dgm:spPr/>
    </dgm:pt>
  </dgm:ptLst>
  <dgm:cxnLst>
    <dgm:cxn modelId="{203FF603-009C-4EFD-874B-FDF5B5AEFB5A}" type="presOf" srcId="{2288FA9E-AA7F-4361-8B02-CDAE13082CA0}" destId="{4F29AB75-7FC3-4A70-A2DD-34F674C55AC3}" srcOrd="0" destOrd="0" presId="urn:microsoft.com/office/officeart/2008/layout/VerticalCurvedList"/>
    <dgm:cxn modelId="{32C109B9-8187-4394-9D92-102142A42714}" srcId="{8FB17AFA-4082-440E-8336-127F0474682C}" destId="{B3B44F6E-C4CF-4EF1-92F3-94CD32C0F91B}" srcOrd="0" destOrd="0" parTransId="{E76A7487-B272-42EA-93A7-C7CC3E81CDA8}" sibTransId="{2288FA9E-AA7F-4361-8B02-CDAE13082CA0}"/>
    <dgm:cxn modelId="{AED963FF-C7B3-4046-8359-FF96ADB445AA}" type="presOf" srcId="{8FB17AFA-4082-440E-8336-127F0474682C}" destId="{597FC372-635F-4C87-8CF5-719260801BFC}" srcOrd="0" destOrd="0" presId="urn:microsoft.com/office/officeart/2008/layout/VerticalCurvedList"/>
    <dgm:cxn modelId="{A13F3A82-B71C-49F9-9EF7-23010FAE7CAB}" type="presOf" srcId="{B3B44F6E-C4CF-4EF1-92F3-94CD32C0F91B}" destId="{216F75F7-2BE9-47CA-8B62-B0F0F653DBAD}" srcOrd="0" destOrd="0" presId="urn:microsoft.com/office/officeart/2008/layout/VerticalCurvedList"/>
    <dgm:cxn modelId="{ACD63CDC-21EC-416B-8D24-A6D6865CD207}" type="presParOf" srcId="{597FC372-635F-4C87-8CF5-719260801BFC}" destId="{3D5C0C31-2F02-4A1E-A8FE-4721D30D8F11}" srcOrd="0" destOrd="0" presId="urn:microsoft.com/office/officeart/2008/layout/VerticalCurvedList"/>
    <dgm:cxn modelId="{EE36F90D-55E1-45D4-AB2E-1E09B5FB936F}" type="presParOf" srcId="{3D5C0C31-2F02-4A1E-A8FE-4721D30D8F11}" destId="{3D3CD440-4DAB-4F89-935F-3F23E58B9DED}" srcOrd="0" destOrd="0" presId="urn:microsoft.com/office/officeart/2008/layout/VerticalCurvedList"/>
    <dgm:cxn modelId="{8AFD2721-3D33-4071-B613-C4C587BC88C8}" type="presParOf" srcId="{3D3CD440-4DAB-4F89-935F-3F23E58B9DED}" destId="{3C869C26-E283-4EBA-8817-6B67A6B26FFB}" srcOrd="0" destOrd="0" presId="urn:microsoft.com/office/officeart/2008/layout/VerticalCurvedList"/>
    <dgm:cxn modelId="{0246ABDC-763A-488F-AD62-89665C10EDD9}" type="presParOf" srcId="{3D3CD440-4DAB-4F89-935F-3F23E58B9DED}" destId="{4F29AB75-7FC3-4A70-A2DD-34F674C55AC3}" srcOrd="1" destOrd="0" presId="urn:microsoft.com/office/officeart/2008/layout/VerticalCurvedList"/>
    <dgm:cxn modelId="{8AEA25D0-5F3B-4FBC-8F8E-53035AF692C5}" type="presParOf" srcId="{3D3CD440-4DAB-4F89-935F-3F23E58B9DED}" destId="{0705DC4B-F12A-4070-A972-FA27E43C8A3F}" srcOrd="2" destOrd="0" presId="urn:microsoft.com/office/officeart/2008/layout/VerticalCurvedList"/>
    <dgm:cxn modelId="{2A5E0578-3022-4469-87FF-62E02BCBC619}" type="presParOf" srcId="{3D3CD440-4DAB-4F89-935F-3F23E58B9DED}" destId="{1E4D72CA-93FB-49BF-81DE-01F958922889}" srcOrd="3" destOrd="0" presId="urn:microsoft.com/office/officeart/2008/layout/VerticalCurvedList"/>
    <dgm:cxn modelId="{C0A045E9-8B7E-401B-8BBE-FF789E323E46}" type="presParOf" srcId="{3D5C0C31-2F02-4A1E-A8FE-4721D30D8F11}" destId="{216F75F7-2BE9-47CA-8B62-B0F0F653DBAD}" srcOrd="1" destOrd="0" presId="urn:microsoft.com/office/officeart/2008/layout/VerticalCurvedList"/>
    <dgm:cxn modelId="{BB0D2B48-1A8E-4748-AC55-624332BE4F34}" type="presParOf" srcId="{3D5C0C31-2F02-4A1E-A8FE-4721D30D8F11}" destId="{56B71B2C-5E4F-4D75-A334-075728B94ABE}" srcOrd="2" destOrd="0" presId="urn:microsoft.com/office/officeart/2008/layout/VerticalCurvedList"/>
    <dgm:cxn modelId="{F7F1E9CF-26C9-4821-8622-D6AC076873FC}" type="presParOf" srcId="{56B71B2C-5E4F-4D75-A334-075728B94ABE}" destId="{31417D4A-F968-4468-8B54-8E0088F4A40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64E29B-D6F3-444A-9641-B5AACA76341F}" type="doc">
      <dgm:prSet loTypeId="urn:microsoft.com/office/officeart/2005/8/layout/hProcess10" loCatId="process" qsTypeId="urn:microsoft.com/office/officeart/2005/8/quickstyle/3d1" qsCatId="3D" csTypeId="urn:microsoft.com/office/officeart/2005/8/colors/colorful5" csCatId="colorful" phldr="1"/>
      <dgm:spPr/>
      <dgm:t>
        <a:bodyPr/>
        <a:lstStyle/>
        <a:p>
          <a:endParaRPr lang="es-ES"/>
        </a:p>
      </dgm:t>
    </dgm:pt>
    <dgm:pt modelId="{123925ED-0023-4CF0-8758-F7DC7BB8ECF5}">
      <dgm:prSet phldrT="[Texto]" custT="1"/>
      <dgm:spPr/>
      <dgm:t>
        <a:bodyPr/>
        <a:lstStyle/>
        <a:p>
          <a:pPr algn="ctr"/>
          <a:r>
            <a:rPr lang="es-ES" sz="1600" b="1" dirty="0" smtClean="0">
              <a:solidFill>
                <a:schemeClr val="tx1"/>
              </a:solidFill>
              <a:latin typeface="Times New Roman" panose="02020603050405020304" pitchFamily="18" charset="0"/>
              <a:cs typeface="Times New Roman" panose="02020603050405020304" pitchFamily="18" charset="0"/>
            </a:rPr>
            <a:t>PROBLEMA</a:t>
          </a:r>
        </a:p>
        <a:p>
          <a:pPr algn="just"/>
          <a:r>
            <a:rPr lang="en-US" sz="1600" dirty="0" smtClean="0"/>
            <a:t>Desconocimiento de lenguajes de programación  Desconocimiento de Pensamiento Computacional.</a:t>
          </a:r>
        </a:p>
        <a:p>
          <a:pPr algn="just"/>
          <a:r>
            <a:rPr lang="en-US" sz="1600" dirty="0" smtClean="0"/>
            <a:t>Dificultades de los docentes de Matemática en el empleo de entornos virtuales.</a:t>
          </a:r>
          <a:endParaRPr lang="es-ES" sz="1600" dirty="0"/>
        </a:p>
      </dgm:t>
    </dgm:pt>
    <dgm:pt modelId="{03B04ADB-AC54-41B2-9B47-DB24B7D4A9A0}" type="parTrans" cxnId="{2883CC4E-1B65-4D50-98DE-9124AA3741B3}">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D1891B8C-5535-41B7-A210-B01B30935E7C}" type="sibTrans" cxnId="{2883CC4E-1B65-4D50-98DE-9124AA3741B3}">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A3F10D0C-F397-41CB-8D16-48FEBA1A5E96}">
      <dgm:prSet phldrT="[Texto]" custT="1"/>
      <dgm:spPr/>
      <dgm:t>
        <a:bodyPr/>
        <a:lstStyle/>
        <a:p>
          <a:pPr algn="ctr"/>
          <a:r>
            <a:rPr lang="es-ES" sz="1600" b="1" dirty="0" smtClean="0">
              <a:solidFill>
                <a:schemeClr val="tx1"/>
              </a:solidFill>
              <a:latin typeface="Times New Roman" panose="02020603050405020304" pitchFamily="18" charset="0"/>
              <a:cs typeface="Times New Roman" panose="02020603050405020304" pitchFamily="18" charset="0"/>
            </a:rPr>
            <a:t>PROPUESTA</a:t>
          </a:r>
        </a:p>
        <a:p>
          <a:pPr algn="just"/>
          <a:r>
            <a:rPr lang="es-EC" sz="1600" dirty="0" smtClean="0"/>
            <a:t>Incorporar una nueva metodología denominada el pensamiento computacional en la enseñanza de Álgebra Lineal.</a:t>
          </a:r>
        </a:p>
        <a:p>
          <a:pPr algn="just"/>
          <a:r>
            <a:rPr lang="es-EC" sz="1600" dirty="0" smtClean="0"/>
            <a:t>Brindar al estudiante un manual práctico.</a:t>
          </a:r>
        </a:p>
        <a:p>
          <a:pPr algn="just"/>
          <a:r>
            <a:rPr lang="es-EC" sz="1600" dirty="0" smtClean="0"/>
            <a:t>Utilizar Python como la herramienta de entorno virtual .</a:t>
          </a:r>
        </a:p>
        <a:p>
          <a:pPr algn="just"/>
          <a:r>
            <a:rPr lang="es-EC" sz="1600" dirty="0" smtClean="0"/>
            <a:t>Extender al estudiante una herramienta que facilite un entorno amigable. </a:t>
          </a:r>
          <a:endParaRPr lang="es-ES" sz="1600" dirty="0" smtClean="0"/>
        </a:p>
      </dgm:t>
    </dgm:pt>
    <dgm:pt modelId="{B03B6B72-A727-44EC-A92C-2E0FD0DCE831}" type="sibTrans" cxnId="{E4DD97FB-6E7F-4F4B-9898-1342420B4905}">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FDE8CBDD-0BB4-4CCF-B329-ED4732225E8C}" type="parTrans" cxnId="{E4DD97FB-6E7F-4F4B-9898-1342420B4905}">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8628E74E-0E35-41B4-9F3B-16DD42009D2A}">
      <dgm:prSet phldrT="[Texto]" custT="1"/>
      <dgm:spPr/>
      <dgm:t>
        <a:bodyPr/>
        <a:lstStyle/>
        <a:p>
          <a:pPr algn="ctr"/>
          <a:r>
            <a:rPr lang="es-ES" sz="1600" b="1" dirty="0" smtClean="0">
              <a:solidFill>
                <a:schemeClr val="tx1"/>
              </a:solidFill>
              <a:latin typeface="Times New Roman" panose="02020603050405020304" pitchFamily="18" charset="0"/>
              <a:cs typeface="Times New Roman" panose="02020603050405020304" pitchFamily="18" charset="0"/>
            </a:rPr>
            <a:t>OBJETIVO</a:t>
          </a:r>
        </a:p>
        <a:p>
          <a:pPr algn="just"/>
          <a:r>
            <a:rPr lang="es-EC" sz="1600" dirty="0" smtClean="0"/>
            <a:t>Elaborar un Manual para la enseñanza de Algebra Lineal usando el Pensamiento Computacional, como un apoyo significativo para el aprendizaje de la asignatura en el Segundo Año de Bachillerato General Unificado.</a:t>
          </a:r>
          <a:endParaRPr lang="es-ES" sz="1600" b="1" dirty="0" smtClean="0">
            <a:solidFill>
              <a:schemeClr val="bg1"/>
            </a:solidFill>
          </a:endParaRPr>
        </a:p>
      </dgm:t>
    </dgm:pt>
    <dgm:pt modelId="{753EBCD4-C022-4753-B691-98C6B7006A8C}" type="sibTrans" cxnId="{4193221F-582C-47A4-AAA0-9B99F768D51C}">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A0BDA075-3D58-4233-A379-7F136118755C}" type="parTrans" cxnId="{4193221F-582C-47A4-AAA0-9B99F768D51C}">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BE371656-CB57-4498-AC54-7724115944F3}" type="pres">
      <dgm:prSet presAssocID="{2164E29B-D6F3-444A-9641-B5AACA76341F}" presName="Name0" presStyleCnt="0">
        <dgm:presLayoutVars>
          <dgm:dir/>
          <dgm:resizeHandles val="exact"/>
        </dgm:presLayoutVars>
      </dgm:prSet>
      <dgm:spPr/>
      <dgm:t>
        <a:bodyPr/>
        <a:lstStyle/>
        <a:p>
          <a:endParaRPr lang="es-ES"/>
        </a:p>
      </dgm:t>
    </dgm:pt>
    <dgm:pt modelId="{0519EC5A-9775-4A24-8DFF-F08961E3EEE9}" type="pres">
      <dgm:prSet presAssocID="{123925ED-0023-4CF0-8758-F7DC7BB8ECF5}" presName="composite" presStyleCnt="0"/>
      <dgm:spPr/>
    </dgm:pt>
    <dgm:pt modelId="{5411B874-2A24-44F1-92AE-E1082273AA14}" type="pres">
      <dgm:prSet presAssocID="{123925ED-0023-4CF0-8758-F7DC7BB8ECF5}" presName="imagSh" presStyleLbl="bgImgPlace1" presStyleIdx="0" presStyleCnt="3" custScaleX="104111" custLinFactNeighborX="-155" custLinFactNeighborY="-27952"/>
      <dgm:spPr>
        <a:blipFill rotWithShape="1">
          <a:blip xmlns:r="http://schemas.openxmlformats.org/officeDocument/2006/relationships" r:embed="rId1"/>
          <a:stretch>
            <a:fillRect/>
          </a:stretch>
        </a:blipFill>
        <a:ln w="28575">
          <a:solidFill>
            <a:schemeClr val="bg2">
              <a:lumMod val="10000"/>
            </a:schemeClr>
          </a:solidFill>
        </a:ln>
      </dgm:spPr>
      <dgm:t>
        <a:bodyPr/>
        <a:lstStyle/>
        <a:p>
          <a:endParaRPr lang="es-EC"/>
        </a:p>
      </dgm:t>
    </dgm:pt>
    <dgm:pt modelId="{09FAC380-B423-434E-8A88-189EBD3C5B36}" type="pres">
      <dgm:prSet presAssocID="{123925ED-0023-4CF0-8758-F7DC7BB8ECF5}" presName="txNode" presStyleLbl="node1" presStyleIdx="0" presStyleCnt="3" custScaleX="130681" custScaleY="219885" custLinFactNeighborX="3755" custLinFactNeighborY="38896">
        <dgm:presLayoutVars>
          <dgm:bulletEnabled val="1"/>
        </dgm:presLayoutVars>
      </dgm:prSet>
      <dgm:spPr/>
      <dgm:t>
        <a:bodyPr/>
        <a:lstStyle/>
        <a:p>
          <a:endParaRPr lang="es-ES"/>
        </a:p>
      </dgm:t>
    </dgm:pt>
    <dgm:pt modelId="{E9FE2BAE-AFF4-42BF-863E-8B71391F996E}" type="pres">
      <dgm:prSet presAssocID="{D1891B8C-5535-41B7-A210-B01B30935E7C}" presName="sibTrans" presStyleLbl="sibTrans2D1" presStyleIdx="0" presStyleCnt="2"/>
      <dgm:spPr/>
      <dgm:t>
        <a:bodyPr/>
        <a:lstStyle/>
        <a:p>
          <a:endParaRPr lang="es-ES"/>
        </a:p>
      </dgm:t>
    </dgm:pt>
    <dgm:pt modelId="{F5F50E50-E632-4BA2-895A-432F50ED1D81}" type="pres">
      <dgm:prSet presAssocID="{D1891B8C-5535-41B7-A210-B01B30935E7C}" presName="connTx" presStyleLbl="sibTrans2D1" presStyleIdx="0" presStyleCnt="2"/>
      <dgm:spPr/>
      <dgm:t>
        <a:bodyPr/>
        <a:lstStyle/>
        <a:p>
          <a:endParaRPr lang="es-ES"/>
        </a:p>
      </dgm:t>
    </dgm:pt>
    <dgm:pt modelId="{0F0E9E03-D039-464B-B37F-25E92E76B727}" type="pres">
      <dgm:prSet presAssocID="{8628E74E-0E35-41B4-9F3B-16DD42009D2A}" presName="composite" presStyleCnt="0"/>
      <dgm:spPr/>
    </dgm:pt>
    <dgm:pt modelId="{B4C29EC0-B092-4953-A037-CAA53BB0BB65}" type="pres">
      <dgm:prSet presAssocID="{8628E74E-0E35-41B4-9F3B-16DD42009D2A}" presName="imagSh" presStyleLbl="bgImgPlace1" presStyleIdx="1" presStyleCnt="3" custScaleX="103933" custLinFactNeighborX="-8026" custLinFactNeighborY="-33267"/>
      <dgm:spPr>
        <a:blipFill rotWithShape="1">
          <a:blip xmlns:r="http://schemas.openxmlformats.org/officeDocument/2006/relationships" r:embed="rId2"/>
          <a:stretch>
            <a:fillRect/>
          </a:stretch>
        </a:blipFill>
        <a:ln w="28575">
          <a:solidFill>
            <a:schemeClr val="bg2">
              <a:lumMod val="10000"/>
            </a:schemeClr>
          </a:solidFill>
        </a:ln>
      </dgm:spPr>
    </dgm:pt>
    <dgm:pt modelId="{357B54A9-42DF-464C-849E-270DD1F8C378}" type="pres">
      <dgm:prSet presAssocID="{8628E74E-0E35-41B4-9F3B-16DD42009D2A}" presName="txNode" presStyleLbl="node1" presStyleIdx="1" presStyleCnt="3" custScaleX="141273" custScaleY="217637" custLinFactNeighborX="6203" custLinFactNeighborY="36053">
        <dgm:presLayoutVars>
          <dgm:bulletEnabled val="1"/>
        </dgm:presLayoutVars>
      </dgm:prSet>
      <dgm:spPr/>
      <dgm:t>
        <a:bodyPr/>
        <a:lstStyle/>
        <a:p>
          <a:endParaRPr lang="es-ES"/>
        </a:p>
      </dgm:t>
    </dgm:pt>
    <dgm:pt modelId="{B5CA45BB-F9EA-463C-BB9C-1F509FAD77CD}" type="pres">
      <dgm:prSet presAssocID="{753EBCD4-C022-4753-B691-98C6B7006A8C}" presName="sibTrans" presStyleLbl="sibTrans2D1" presStyleIdx="1" presStyleCnt="2"/>
      <dgm:spPr/>
      <dgm:t>
        <a:bodyPr/>
        <a:lstStyle/>
        <a:p>
          <a:endParaRPr lang="es-ES"/>
        </a:p>
      </dgm:t>
    </dgm:pt>
    <dgm:pt modelId="{DDDCAB87-3B43-46C0-B1D7-DCD5BF814CDA}" type="pres">
      <dgm:prSet presAssocID="{753EBCD4-C022-4753-B691-98C6B7006A8C}" presName="connTx" presStyleLbl="sibTrans2D1" presStyleIdx="1" presStyleCnt="2"/>
      <dgm:spPr/>
      <dgm:t>
        <a:bodyPr/>
        <a:lstStyle/>
        <a:p>
          <a:endParaRPr lang="es-ES"/>
        </a:p>
      </dgm:t>
    </dgm:pt>
    <dgm:pt modelId="{37D0691A-8BD0-4B6D-8296-97C09B0DE393}" type="pres">
      <dgm:prSet presAssocID="{A3F10D0C-F397-41CB-8D16-48FEBA1A5E96}" presName="composite" presStyleCnt="0"/>
      <dgm:spPr/>
    </dgm:pt>
    <dgm:pt modelId="{5DD715D2-A463-405F-8912-16775296D0C8}" type="pres">
      <dgm:prSet presAssocID="{A3F10D0C-F397-41CB-8D16-48FEBA1A5E96}" presName="imagSh" presStyleLbl="bgImgPlace1" presStyleIdx="2" presStyleCnt="3" custLinFactNeighborX="-20228" custLinFactNeighborY="-32369"/>
      <dgm:spPr>
        <a:blipFill rotWithShape="1">
          <a:blip xmlns:r="http://schemas.openxmlformats.org/officeDocument/2006/relationships" r:embed="rId3"/>
          <a:stretch>
            <a:fillRect/>
          </a:stretch>
        </a:blipFill>
      </dgm:spPr>
      <dgm:t>
        <a:bodyPr/>
        <a:lstStyle/>
        <a:p>
          <a:endParaRPr lang="es-EC"/>
        </a:p>
      </dgm:t>
    </dgm:pt>
    <dgm:pt modelId="{C7AA3832-F4A1-4E7E-8223-812E87753F5D}" type="pres">
      <dgm:prSet presAssocID="{A3F10D0C-F397-41CB-8D16-48FEBA1A5E96}" presName="txNode" presStyleLbl="node1" presStyleIdx="2" presStyleCnt="3" custScaleX="135794" custScaleY="221448" custLinFactNeighborX="-12037" custLinFactNeighborY="36503">
        <dgm:presLayoutVars>
          <dgm:bulletEnabled val="1"/>
        </dgm:presLayoutVars>
      </dgm:prSet>
      <dgm:spPr/>
      <dgm:t>
        <a:bodyPr/>
        <a:lstStyle/>
        <a:p>
          <a:endParaRPr lang="es-ES"/>
        </a:p>
      </dgm:t>
    </dgm:pt>
  </dgm:ptLst>
  <dgm:cxnLst>
    <dgm:cxn modelId="{2883CC4E-1B65-4D50-98DE-9124AA3741B3}" srcId="{2164E29B-D6F3-444A-9641-B5AACA76341F}" destId="{123925ED-0023-4CF0-8758-F7DC7BB8ECF5}" srcOrd="0" destOrd="0" parTransId="{03B04ADB-AC54-41B2-9B47-DB24B7D4A9A0}" sibTransId="{D1891B8C-5535-41B7-A210-B01B30935E7C}"/>
    <dgm:cxn modelId="{D6AADA0B-22B3-4313-805F-98C91771885E}" type="presOf" srcId="{D1891B8C-5535-41B7-A210-B01B30935E7C}" destId="{F5F50E50-E632-4BA2-895A-432F50ED1D81}" srcOrd="1" destOrd="0" presId="urn:microsoft.com/office/officeart/2005/8/layout/hProcess10"/>
    <dgm:cxn modelId="{049C04F0-A36B-4706-A2F3-D21FC9034B0E}" type="presOf" srcId="{A3F10D0C-F397-41CB-8D16-48FEBA1A5E96}" destId="{C7AA3832-F4A1-4E7E-8223-812E87753F5D}" srcOrd="0" destOrd="0" presId="urn:microsoft.com/office/officeart/2005/8/layout/hProcess10"/>
    <dgm:cxn modelId="{2C6C1209-C9A8-46E1-BEB9-95DD7C290704}" type="presOf" srcId="{D1891B8C-5535-41B7-A210-B01B30935E7C}" destId="{E9FE2BAE-AFF4-42BF-863E-8B71391F996E}" srcOrd="0" destOrd="0" presId="urn:microsoft.com/office/officeart/2005/8/layout/hProcess10"/>
    <dgm:cxn modelId="{81534E5D-7410-47B4-9476-0A4686703EF7}" type="presOf" srcId="{123925ED-0023-4CF0-8758-F7DC7BB8ECF5}" destId="{09FAC380-B423-434E-8A88-189EBD3C5B36}" srcOrd="0" destOrd="0" presId="urn:microsoft.com/office/officeart/2005/8/layout/hProcess10"/>
    <dgm:cxn modelId="{4327A0CB-20FB-4D9F-A62E-A0E8FAEDCC4E}" type="presOf" srcId="{753EBCD4-C022-4753-B691-98C6B7006A8C}" destId="{B5CA45BB-F9EA-463C-BB9C-1F509FAD77CD}" srcOrd="0" destOrd="0" presId="urn:microsoft.com/office/officeart/2005/8/layout/hProcess10"/>
    <dgm:cxn modelId="{8AB52DEB-2175-4CE1-ABD5-EA07A165D0D0}" type="presOf" srcId="{753EBCD4-C022-4753-B691-98C6B7006A8C}" destId="{DDDCAB87-3B43-46C0-B1D7-DCD5BF814CDA}" srcOrd="1" destOrd="0" presId="urn:microsoft.com/office/officeart/2005/8/layout/hProcess10"/>
    <dgm:cxn modelId="{4193221F-582C-47A4-AAA0-9B99F768D51C}" srcId="{2164E29B-D6F3-444A-9641-B5AACA76341F}" destId="{8628E74E-0E35-41B4-9F3B-16DD42009D2A}" srcOrd="1" destOrd="0" parTransId="{A0BDA075-3D58-4233-A379-7F136118755C}" sibTransId="{753EBCD4-C022-4753-B691-98C6B7006A8C}"/>
    <dgm:cxn modelId="{672C16D2-C121-40F8-A913-89921FECF8AB}" type="presOf" srcId="{2164E29B-D6F3-444A-9641-B5AACA76341F}" destId="{BE371656-CB57-4498-AC54-7724115944F3}" srcOrd="0" destOrd="0" presId="urn:microsoft.com/office/officeart/2005/8/layout/hProcess10"/>
    <dgm:cxn modelId="{60B02B3B-2DEA-48EB-A98F-DFF5843A807D}" type="presOf" srcId="{8628E74E-0E35-41B4-9F3B-16DD42009D2A}" destId="{357B54A9-42DF-464C-849E-270DD1F8C378}" srcOrd="0" destOrd="0" presId="urn:microsoft.com/office/officeart/2005/8/layout/hProcess10"/>
    <dgm:cxn modelId="{E4DD97FB-6E7F-4F4B-9898-1342420B4905}" srcId="{2164E29B-D6F3-444A-9641-B5AACA76341F}" destId="{A3F10D0C-F397-41CB-8D16-48FEBA1A5E96}" srcOrd="2" destOrd="0" parTransId="{FDE8CBDD-0BB4-4CCF-B329-ED4732225E8C}" sibTransId="{B03B6B72-A727-44EC-A92C-2E0FD0DCE831}"/>
    <dgm:cxn modelId="{0CD19468-A2F0-4406-AEEA-6C41F322B35F}" type="presParOf" srcId="{BE371656-CB57-4498-AC54-7724115944F3}" destId="{0519EC5A-9775-4A24-8DFF-F08961E3EEE9}" srcOrd="0" destOrd="0" presId="urn:microsoft.com/office/officeart/2005/8/layout/hProcess10"/>
    <dgm:cxn modelId="{81714A4E-6E92-4E0E-A7AF-595F2E2190B0}" type="presParOf" srcId="{0519EC5A-9775-4A24-8DFF-F08961E3EEE9}" destId="{5411B874-2A24-44F1-92AE-E1082273AA14}" srcOrd="0" destOrd="0" presId="urn:microsoft.com/office/officeart/2005/8/layout/hProcess10"/>
    <dgm:cxn modelId="{2F3EBD31-3281-40E0-B90F-9AC54CA32F54}" type="presParOf" srcId="{0519EC5A-9775-4A24-8DFF-F08961E3EEE9}" destId="{09FAC380-B423-434E-8A88-189EBD3C5B36}" srcOrd="1" destOrd="0" presId="urn:microsoft.com/office/officeart/2005/8/layout/hProcess10"/>
    <dgm:cxn modelId="{9A7E459F-303D-4992-B69C-70C5AD6D8595}" type="presParOf" srcId="{BE371656-CB57-4498-AC54-7724115944F3}" destId="{E9FE2BAE-AFF4-42BF-863E-8B71391F996E}" srcOrd="1" destOrd="0" presId="urn:microsoft.com/office/officeart/2005/8/layout/hProcess10"/>
    <dgm:cxn modelId="{8F70C37E-BE1D-49C7-92AD-984851D2314F}" type="presParOf" srcId="{E9FE2BAE-AFF4-42BF-863E-8B71391F996E}" destId="{F5F50E50-E632-4BA2-895A-432F50ED1D81}" srcOrd="0" destOrd="0" presId="urn:microsoft.com/office/officeart/2005/8/layout/hProcess10"/>
    <dgm:cxn modelId="{BBB93AD4-F184-4F29-B2EB-561CC8137EAA}" type="presParOf" srcId="{BE371656-CB57-4498-AC54-7724115944F3}" destId="{0F0E9E03-D039-464B-B37F-25E92E76B727}" srcOrd="2" destOrd="0" presId="urn:microsoft.com/office/officeart/2005/8/layout/hProcess10"/>
    <dgm:cxn modelId="{6EC8A18B-6D3E-4EFD-BA89-BBB815FAEE7B}" type="presParOf" srcId="{0F0E9E03-D039-464B-B37F-25E92E76B727}" destId="{B4C29EC0-B092-4953-A037-CAA53BB0BB65}" srcOrd="0" destOrd="0" presId="urn:microsoft.com/office/officeart/2005/8/layout/hProcess10"/>
    <dgm:cxn modelId="{3AFB0F85-8100-49E6-908A-E5FBDCEC8838}" type="presParOf" srcId="{0F0E9E03-D039-464B-B37F-25E92E76B727}" destId="{357B54A9-42DF-464C-849E-270DD1F8C378}" srcOrd="1" destOrd="0" presId="urn:microsoft.com/office/officeart/2005/8/layout/hProcess10"/>
    <dgm:cxn modelId="{6AD73736-C3B5-4901-82D6-4DBBCB3CD7A6}" type="presParOf" srcId="{BE371656-CB57-4498-AC54-7724115944F3}" destId="{B5CA45BB-F9EA-463C-BB9C-1F509FAD77CD}" srcOrd="3" destOrd="0" presId="urn:microsoft.com/office/officeart/2005/8/layout/hProcess10"/>
    <dgm:cxn modelId="{2AD4ADF7-1915-4039-8EDF-104714B6ACDA}" type="presParOf" srcId="{B5CA45BB-F9EA-463C-BB9C-1F509FAD77CD}" destId="{DDDCAB87-3B43-46C0-B1D7-DCD5BF814CDA}" srcOrd="0" destOrd="0" presId="urn:microsoft.com/office/officeart/2005/8/layout/hProcess10"/>
    <dgm:cxn modelId="{EDAF3FE2-F784-4B58-B682-1243695A0416}" type="presParOf" srcId="{BE371656-CB57-4498-AC54-7724115944F3}" destId="{37D0691A-8BD0-4B6D-8296-97C09B0DE393}" srcOrd="4" destOrd="0" presId="urn:microsoft.com/office/officeart/2005/8/layout/hProcess10"/>
    <dgm:cxn modelId="{92B8EF31-FBC9-47FC-BA14-046515DC1CA5}" type="presParOf" srcId="{37D0691A-8BD0-4B6D-8296-97C09B0DE393}" destId="{5DD715D2-A463-405F-8912-16775296D0C8}" srcOrd="0" destOrd="0" presId="urn:microsoft.com/office/officeart/2005/8/layout/hProcess10"/>
    <dgm:cxn modelId="{69F9E076-FAF6-4D3C-9C49-41F532426ED2}" type="presParOf" srcId="{37D0691A-8BD0-4B6D-8296-97C09B0DE393}" destId="{C7AA3832-F4A1-4E7E-8223-812E87753F5D}"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B32C15-B7D2-471B-9AED-E7B2253D188F}" type="doc">
      <dgm:prSet loTypeId="urn:microsoft.com/office/officeart/2008/layout/VerticalCurvedList" loCatId="list" qsTypeId="urn:microsoft.com/office/officeart/2005/8/quickstyle/3d4" qsCatId="3D" csTypeId="urn:microsoft.com/office/officeart/2005/8/colors/accent5_2" csCatId="accent5" phldr="1"/>
      <dgm:spPr>
        <a:scene3d>
          <a:camera prst="perspectiveFront"/>
          <a:lightRig rig="threePt" dir="t"/>
        </a:scene3d>
      </dgm:spPr>
      <dgm:t>
        <a:bodyPr/>
        <a:lstStyle/>
        <a:p>
          <a:endParaRPr lang="es-EC"/>
        </a:p>
      </dgm:t>
    </dgm:pt>
    <dgm:pt modelId="{8BB947B4-5D35-4A8B-946E-67ADAAEA7535}">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C" sz="2000" b="1" dirty="0" smtClean="0">
              <a:solidFill>
                <a:schemeClr val="tx1"/>
              </a:solidFill>
              <a:latin typeface="Times New Roman" panose="02020603050405020304" pitchFamily="18" charset="0"/>
              <a:cs typeface="Times New Roman" panose="02020603050405020304" pitchFamily="18" charset="0"/>
            </a:rPr>
            <a:t>CAPÍTULO II: </a:t>
          </a:r>
          <a:r>
            <a:rPr lang="es-EC" sz="2000" b="0" dirty="0" smtClean="0">
              <a:solidFill>
                <a:schemeClr val="tx1"/>
              </a:solidFill>
              <a:latin typeface="Times New Roman" panose="02020603050405020304" pitchFamily="18" charset="0"/>
              <a:cs typeface="Times New Roman" panose="02020603050405020304" pitchFamily="18" charset="0"/>
            </a:rPr>
            <a:t>MATRICES, DETERMINANTES Y SISTEMA DE ECUACIONES</a:t>
          </a:r>
        </a:p>
      </dgm:t>
      <dgm:extLst/>
    </dgm:pt>
    <dgm:pt modelId="{6B259EF8-72F0-4018-87B7-08B1875E53FA}" type="parTrans" cxnId="{52B968C7-22AB-4172-BF41-B1E5CD9F068A}">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75948F82-6E77-4DF9-9795-9DB49DE4F366}" type="sibTrans" cxnId="{52B968C7-22AB-4172-BF41-B1E5CD9F068A}">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F8235DA5-BBA4-4924-9A5E-55B7703FF478}">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C" sz="2000" b="1" dirty="0" smtClean="0">
              <a:solidFill>
                <a:schemeClr val="tx1"/>
              </a:solidFill>
              <a:latin typeface="Times New Roman" panose="02020603050405020304" pitchFamily="18" charset="0"/>
              <a:cs typeface="Times New Roman" panose="02020603050405020304" pitchFamily="18" charset="0"/>
            </a:rPr>
            <a:t>CAPÍTULO III: </a:t>
          </a:r>
          <a:r>
            <a:rPr lang="es-EC" sz="2000" b="0" dirty="0" smtClean="0">
              <a:solidFill>
                <a:schemeClr val="tx1"/>
              </a:solidFill>
              <a:latin typeface="Times New Roman" panose="02020603050405020304" pitchFamily="18" charset="0"/>
              <a:cs typeface="Times New Roman" panose="02020603050405020304" pitchFamily="18" charset="0"/>
            </a:rPr>
            <a:t>ESPACIOS VECTORIALES</a:t>
          </a:r>
          <a:endParaRPr lang="es-EC" sz="2000" b="0" dirty="0">
            <a:solidFill>
              <a:schemeClr val="tx1"/>
            </a:solidFill>
            <a:latin typeface="Times New Roman" panose="02020603050405020304" pitchFamily="18" charset="0"/>
            <a:cs typeface="Times New Roman" panose="02020603050405020304" pitchFamily="18" charset="0"/>
          </a:endParaRPr>
        </a:p>
      </dgm:t>
      <dgm:extLst/>
    </dgm:pt>
    <dgm:pt modelId="{03519B3B-3FA5-48A8-87C6-9E95186752E7}" type="parTrans" cxnId="{EE12C5AF-B6FF-4E5C-86C7-38D7FC08DABF}">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AD934037-0F97-44A1-BD65-7580613512D0}" type="sibTrans" cxnId="{EE12C5AF-B6FF-4E5C-86C7-38D7FC08DABF}">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DC1661EC-E8F8-4AA5-8BC1-917EE189DC88}">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C" sz="2000" b="1" dirty="0" smtClean="0">
              <a:solidFill>
                <a:schemeClr val="tx1"/>
              </a:solidFill>
              <a:latin typeface="Times New Roman" panose="02020603050405020304" pitchFamily="18" charset="0"/>
              <a:cs typeface="Times New Roman" panose="02020603050405020304" pitchFamily="18" charset="0"/>
            </a:rPr>
            <a:t>CAPÍTULO IV: </a:t>
          </a:r>
          <a:r>
            <a:rPr lang="es-EC" sz="2000" b="0" dirty="0" smtClean="0">
              <a:solidFill>
                <a:schemeClr val="tx1"/>
              </a:solidFill>
              <a:latin typeface="Times New Roman" panose="02020603050405020304" pitchFamily="18" charset="0"/>
              <a:cs typeface="Times New Roman" panose="02020603050405020304" pitchFamily="18" charset="0"/>
            </a:rPr>
            <a:t>VALORES Y VECTORES PROPIOS</a:t>
          </a:r>
          <a:r>
            <a:rPr lang="es-EC" sz="2000" b="1" dirty="0" smtClean="0">
              <a:solidFill>
                <a:schemeClr val="tx1"/>
              </a:solidFill>
              <a:latin typeface="Times New Roman" panose="02020603050405020304" pitchFamily="18" charset="0"/>
              <a:cs typeface="Times New Roman" panose="02020603050405020304" pitchFamily="18" charset="0"/>
            </a:rPr>
            <a:t> </a:t>
          </a:r>
          <a:endParaRPr lang="es-EC" sz="2000" b="0" dirty="0">
            <a:solidFill>
              <a:schemeClr val="tx1"/>
            </a:solidFill>
            <a:latin typeface="Times New Roman" panose="02020603050405020304" pitchFamily="18" charset="0"/>
            <a:cs typeface="Times New Roman" panose="02020603050405020304" pitchFamily="18" charset="0"/>
          </a:endParaRPr>
        </a:p>
      </dgm:t>
      <dgm:extLst/>
    </dgm:pt>
    <dgm:pt modelId="{5A094F3A-A170-4AA5-BF9B-B37BA866DD49}" type="parTrans" cxnId="{7D7F1555-D1CA-4D92-8148-AFA026E488AF}">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4F0EB22B-8090-44F0-BBBD-EDDC0DDFCCB8}" type="sibTrans" cxnId="{7D7F1555-D1CA-4D92-8148-AFA026E488AF}">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0BB00F8D-2C71-43CF-A143-09673FE8B6EF}">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C" sz="2000" b="1" dirty="0" smtClean="0">
              <a:solidFill>
                <a:schemeClr val="tx1"/>
              </a:solidFill>
              <a:latin typeface="Times New Roman" panose="02020603050405020304" pitchFamily="18" charset="0"/>
              <a:cs typeface="Times New Roman" panose="02020603050405020304" pitchFamily="18" charset="0"/>
            </a:rPr>
            <a:t>CAPÍTULO I: </a:t>
          </a:r>
          <a:r>
            <a:rPr lang="es-EC" sz="2000" b="0" dirty="0" smtClean="0">
              <a:solidFill>
                <a:schemeClr val="tx1"/>
              </a:solidFill>
              <a:latin typeface="Times New Roman" panose="02020603050405020304" pitchFamily="18" charset="0"/>
              <a:cs typeface="Times New Roman" panose="02020603050405020304" pitchFamily="18" charset="0"/>
            </a:rPr>
            <a:t>PENSAMIENTO COMPUTACIONAL Y PYTHON</a:t>
          </a:r>
          <a:endParaRPr lang="es-EC" sz="2000" b="0" dirty="0">
            <a:solidFill>
              <a:schemeClr val="tx1"/>
            </a:solidFill>
            <a:latin typeface="Times New Roman" panose="02020603050405020304" pitchFamily="18" charset="0"/>
            <a:cs typeface="Times New Roman" panose="02020603050405020304" pitchFamily="18" charset="0"/>
          </a:endParaRPr>
        </a:p>
      </dgm:t>
      <dgm:extLst/>
    </dgm:pt>
    <dgm:pt modelId="{7CBBD687-7C74-4236-9BE2-9A790702BC31}" type="sibTrans" cxnId="{15F3F721-1B8C-4111-B413-48A0C37890E1}">
      <dgm:prSet/>
      <dgm:spPr>
        <a:sp3d z="-40000" prstMaterial="matte">
          <a:bevelT prst="angle"/>
        </a:sp3d>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E4CFBAC5-2AD2-44D5-93E7-A1179859A9F2}" type="parTrans" cxnId="{15F3F721-1B8C-4111-B413-48A0C37890E1}">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6C80230C-9E57-4A92-98FE-15E8AADF55B1}">
      <dgm:prSet phldrT="[Texto]">
        <dgm:style>
          <a:lnRef idx="1">
            <a:schemeClr val="accent4"/>
          </a:lnRef>
          <a:fillRef idx="2">
            <a:schemeClr val="accent4"/>
          </a:fillRef>
          <a:effectRef idx="1">
            <a:schemeClr val="accent4"/>
          </a:effectRef>
          <a:fontRef idx="minor">
            <a:schemeClr val="dk1"/>
          </a:fontRef>
        </dgm:style>
      </dgm:prSet>
      <dgm:spPr/>
      <dgm:t>
        <a:bodyPr/>
        <a:lstStyle/>
        <a:p>
          <a:r>
            <a:rPr lang="es-EC" b="1" dirty="0" smtClean="0">
              <a:solidFill>
                <a:schemeClr val="tx1"/>
              </a:solidFill>
              <a:latin typeface="Times New Roman" panose="02020603050405020304" pitchFamily="18" charset="0"/>
              <a:cs typeface="Times New Roman" panose="02020603050405020304" pitchFamily="18" charset="0"/>
            </a:rPr>
            <a:t>CÁPITULO V: </a:t>
          </a:r>
          <a:r>
            <a:rPr lang="es-EC" b="0" dirty="0" smtClean="0">
              <a:solidFill>
                <a:schemeClr val="tx1"/>
              </a:solidFill>
              <a:latin typeface="Times New Roman" panose="02020603050405020304" pitchFamily="18" charset="0"/>
              <a:cs typeface="Times New Roman" panose="02020603050405020304" pitchFamily="18" charset="0"/>
            </a:rPr>
            <a:t>CONCLUSIONES Y RECOMENDACIONES. APÉNDICE</a:t>
          </a:r>
          <a:endParaRPr lang="es-EC" b="0" dirty="0">
            <a:solidFill>
              <a:schemeClr val="tx1"/>
            </a:solidFill>
            <a:latin typeface="Times New Roman" panose="02020603050405020304" pitchFamily="18" charset="0"/>
            <a:cs typeface="Times New Roman" panose="02020603050405020304" pitchFamily="18" charset="0"/>
          </a:endParaRPr>
        </a:p>
      </dgm:t>
      <dgm:extLst/>
    </dgm:pt>
    <dgm:pt modelId="{112C3E82-1C93-46CD-B829-E903ECBF3C73}" type="parTrans" cxnId="{AEE75977-823A-47A7-B545-19519DB55C18}">
      <dgm:prSet/>
      <dgm:spPr/>
      <dgm:t>
        <a:bodyPr/>
        <a:lstStyle/>
        <a:p>
          <a:endParaRPr lang="es-EC"/>
        </a:p>
      </dgm:t>
    </dgm:pt>
    <dgm:pt modelId="{488C14B1-A2E4-4D38-8E71-4E676180FB07}" type="sibTrans" cxnId="{AEE75977-823A-47A7-B545-19519DB55C18}">
      <dgm:prSet/>
      <dgm:spPr/>
      <dgm:t>
        <a:bodyPr/>
        <a:lstStyle/>
        <a:p>
          <a:endParaRPr lang="es-EC"/>
        </a:p>
      </dgm:t>
    </dgm:pt>
    <dgm:pt modelId="{19D66F66-3164-42B5-A4CC-ADB79DA0385D}" type="pres">
      <dgm:prSet presAssocID="{A9B32C15-B7D2-471B-9AED-E7B2253D188F}" presName="Name0" presStyleCnt="0">
        <dgm:presLayoutVars>
          <dgm:chMax val="7"/>
          <dgm:chPref val="7"/>
          <dgm:dir/>
        </dgm:presLayoutVars>
      </dgm:prSet>
      <dgm:spPr/>
      <dgm:t>
        <a:bodyPr/>
        <a:lstStyle/>
        <a:p>
          <a:endParaRPr lang="es-EC"/>
        </a:p>
      </dgm:t>
    </dgm:pt>
    <dgm:pt modelId="{26344DA5-AF1A-4A1A-9E3B-A8C6D1A59760}" type="pres">
      <dgm:prSet presAssocID="{A9B32C15-B7D2-471B-9AED-E7B2253D188F}" presName="Name1" presStyleCnt="0"/>
      <dgm:spPr>
        <a:sp3d>
          <a:bevelT prst="angle"/>
        </a:sp3d>
      </dgm:spPr>
      <dgm:t>
        <a:bodyPr/>
        <a:lstStyle/>
        <a:p>
          <a:endParaRPr lang="es-ES"/>
        </a:p>
      </dgm:t>
    </dgm:pt>
    <dgm:pt modelId="{50256151-D0FA-4347-A52E-B6C3B8D3FA5D}" type="pres">
      <dgm:prSet presAssocID="{A9B32C15-B7D2-471B-9AED-E7B2253D188F}" presName="cycle" presStyleCnt="0"/>
      <dgm:spPr>
        <a:sp3d>
          <a:bevelT prst="angle"/>
        </a:sp3d>
      </dgm:spPr>
      <dgm:t>
        <a:bodyPr/>
        <a:lstStyle/>
        <a:p>
          <a:endParaRPr lang="es-ES"/>
        </a:p>
      </dgm:t>
    </dgm:pt>
    <dgm:pt modelId="{61123C34-A8B9-4C2E-855D-838CB12D6811}" type="pres">
      <dgm:prSet presAssocID="{A9B32C15-B7D2-471B-9AED-E7B2253D188F}" presName="srcNode" presStyleLbl="node1" presStyleIdx="0" presStyleCnt="5"/>
      <dgm:spPr>
        <a:sp3d>
          <a:bevelT prst="angle"/>
        </a:sp3d>
      </dgm:spPr>
      <dgm:t>
        <a:bodyPr/>
        <a:lstStyle/>
        <a:p>
          <a:endParaRPr lang="es-ES"/>
        </a:p>
      </dgm:t>
    </dgm:pt>
    <dgm:pt modelId="{996C943A-F1CB-4CA3-BFFF-11E431BE2662}" type="pres">
      <dgm:prSet presAssocID="{A9B32C15-B7D2-471B-9AED-E7B2253D188F}" presName="conn" presStyleLbl="parChTrans1D2" presStyleIdx="0" presStyleCnt="1"/>
      <dgm:spPr/>
      <dgm:t>
        <a:bodyPr/>
        <a:lstStyle/>
        <a:p>
          <a:endParaRPr lang="es-EC"/>
        </a:p>
      </dgm:t>
    </dgm:pt>
    <dgm:pt modelId="{39705109-4CEE-47DA-97A5-00918344A324}" type="pres">
      <dgm:prSet presAssocID="{A9B32C15-B7D2-471B-9AED-E7B2253D188F}" presName="extraNode" presStyleLbl="node1" presStyleIdx="0" presStyleCnt="5"/>
      <dgm:spPr>
        <a:sp3d>
          <a:bevelT prst="angle"/>
        </a:sp3d>
      </dgm:spPr>
      <dgm:t>
        <a:bodyPr/>
        <a:lstStyle/>
        <a:p>
          <a:endParaRPr lang="es-ES"/>
        </a:p>
      </dgm:t>
    </dgm:pt>
    <dgm:pt modelId="{87E03087-D393-4DE6-BD77-7928E5F95FE7}" type="pres">
      <dgm:prSet presAssocID="{A9B32C15-B7D2-471B-9AED-E7B2253D188F}" presName="dstNode" presStyleLbl="node1" presStyleIdx="0" presStyleCnt="5"/>
      <dgm:spPr>
        <a:sp3d>
          <a:bevelT prst="angle"/>
        </a:sp3d>
      </dgm:spPr>
      <dgm:t>
        <a:bodyPr/>
        <a:lstStyle/>
        <a:p>
          <a:endParaRPr lang="es-ES"/>
        </a:p>
      </dgm:t>
    </dgm:pt>
    <dgm:pt modelId="{B6953A2A-7D2F-48DF-966E-EF58EE78F083}" type="pres">
      <dgm:prSet presAssocID="{0BB00F8D-2C71-43CF-A143-09673FE8B6EF}" presName="text_1" presStyleLbl="node1" presStyleIdx="0" presStyleCnt="5">
        <dgm:presLayoutVars>
          <dgm:bulletEnabled val="1"/>
        </dgm:presLayoutVars>
      </dgm:prSet>
      <dgm:spPr/>
      <dgm:t>
        <a:bodyPr/>
        <a:lstStyle/>
        <a:p>
          <a:endParaRPr lang="es-EC"/>
        </a:p>
      </dgm:t>
    </dgm:pt>
    <dgm:pt modelId="{CCC5EBF3-2B5C-4B6C-B2EA-292DEDE38A82}" type="pres">
      <dgm:prSet presAssocID="{0BB00F8D-2C71-43CF-A143-09673FE8B6EF}" presName="accent_1" presStyleCnt="0"/>
      <dgm:spPr>
        <a:sp3d>
          <a:bevelT prst="angle"/>
        </a:sp3d>
      </dgm:spPr>
      <dgm:t>
        <a:bodyPr/>
        <a:lstStyle/>
        <a:p>
          <a:endParaRPr lang="es-ES"/>
        </a:p>
      </dgm:t>
    </dgm:pt>
    <dgm:pt modelId="{51A63B42-7798-4B78-AB2E-C2F11CEAB6C8}" type="pres">
      <dgm:prSet presAssocID="{0BB00F8D-2C71-43CF-A143-09673FE8B6EF}" presName="accentRepeatNode" presStyleLbl="solidFgAcc1" presStyleIdx="0" presStyleCnt="5"/>
      <dgm:spPr>
        <a:sp3d z="12700" extrusionH="1700" prstMaterial="dkEdge">
          <a:bevelT w="25400" h="6350" prst="angle"/>
          <a:bevelB w="0" h="0" prst="convex"/>
        </a:sp3d>
      </dgm:spPr>
      <dgm:t>
        <a:bodyPr/>
        <a:lstStyle/>
        <a:p>
          <a:endParaRPr lang="es-ES"/>
        </a:p>
      </dgm:t>
    </dgm:pt>
    <dgm:pt modelId="{705BC89A-1457-4783-9972-9F41DE6B4F26}" type="pres">
      <dgm:prSet presAssocID="{8BB947B4-5D35-4A8B-946E-67ADAAEA7535}" presName="text_2" presStyleLbl="node1" presStyleIdx="1" presStyleCnt="5">
        <dgm:presLayoutVars>
          <dgm:bulletEnabled val="1"/>
        </dgm:presLayoutVars>
      </dgm:prSet>
      <dgm:spPr/>
      <dgm:t>
        <a:bodyPr/>
        <a:lstStyle/>
        <a:p>
          <a:endParaRPr lang="es-EC"/>
        </a:p>
      </dgm:t>
    </dgm:pt>
    <dgm:pt modelId="{6BE21E3E-9A18-495B-913F-9C83BF1BE87E}" type="pres">
      <dgm:prSet presAssocID="{8BB947B4-5D35-4A8B-946E-67ADAAEA7535}" presName="accent_2" presStyleCnt="0"/>
      <dgm:spPr>
        <a:sp3d>
          <a:bevelT prst="angle"/>
        </a:sp3d>
      </dgm:spPr>
      <dgm:t>
        <a:bodyPr/>
        <a:lstStyle/>
        <a:p>
          <a:endParaRPr lang="es-ES"/>
        </a:p>
      </dgm:t>
    </dgm:pt>
    <dgm:pt modelId="{82284599-E6B6-427B-A730-A4EF01262D34}" type="pres">
      <dgm:prSet presAssocID="{8BB947B4-5D35-4A8B-946E-67ADAAEA7535}" presName="accentRepeatNode" presStyleLbl="solidFgAcc1" presStyleIdx="1" presStyleCnt="5"/>
      <dgm:spPr>
        <a:sp3d z="12700" extrusionH="1700" prstMaterial="dkEdge">
          <a:bevelT w="25400" h="6350" prst="angle"/>
          <a:bevelB w="0" h="0" prst="convex"/>
        </a:sp3d>
      </dgm:spPr>
      <dgm:t>
        <a:bodyPr/>
        <a:lstStyle/>
        <a:p>
          <a:endParaRPr lang="es-ES"/>
        </a:p>
      </dgm:t>
    </dgm:pt>
    <dgm:pt modelId="{2EFADCED-FDCF-4A5E-987D-48348B06E10F}" type="pres">
      <dgm:prSet presAssocID="{F8235DA5-BBA4-4924-9A5E-55B7703FF478}" presName="text_3" presStyleLbl="node1" presStyleIdx="2" presStyleCnt="5">
        <dgm:presLayoutVars>
          <dgm:bulletEnabled val="1"/>
        </dgm:presLayoutVars>
      </dgm:prSet>
      <dgm:spPr/>
      <dgm:t>
        <a:bodyPr/>
        <a:lstStyle/>
        <a:p>
          <a:endParaRPr lang="es-EC"/>
        </a:p>
      </dgm:t>
    </dgm:pt>
    <dgm:pt modelId="{3636D0B7-B142-4495-9B3D-BE65577A7EC3}" type="pres">
      <dgm:prSet presAssocID="{F8235DA5-BBA4-4924-9A5E-55B7703FF478}" presName="accent_3" presStyleCnt="0"/>
      <dgm:spPr>
        <a:sp3d>
          <a:bevelT prst="angle"/>
        </a:sp3d>
      </dgm:spPr>
      <dgm:t>
        <a:bodyPr/>
        <a:lstStyle/>
        <a:p>
          <a:endParaRPr lang="es-ES"/>
        </a:p>
      </dgm:t>
    </dgm:pt>
    <dgm:pt modelId="{399A97D1-6428-4D29-9E95-922B6E67F439}" type="pres">
      <dgm:prSet presAssocID="{F8235DA5-BBA4-4924-9A5E-55B7703FF478}" presName="accentRepeatNode" presStyleLbl="solidFgAcc1" presStyleIdx="2" presStyleCnt="5"/>
      <dgm:spPr>
        <a:sp3d z="12700" extrusionH="1700" prstMaterial="dkEdge">
          <a:bevelT w="25400" h="6350" prst="angle"/>
          <a:bevelB w="0" h="0" prst="convex"/>
        </a:sp3d>
      </dgm:spPr>
      <dgm:t>
        <a:bodyPr/>
        <a:lstStyle/>
        <a:p>
          <a:endParaRPr lang="es-ES"/>
        </a:p>
      </dgm:t>
    </dgm:pt>
    <dgm:pt modelId="{BC570D34-F90C-4EA6-B888-9D07F4AE06A2}" type="pres">
      <dgm:prSet presAssocID="{DC1661EC-E8F8-4AA5-8BC1-917EE189DC88}" presName="text_4" presStyleLbl="node1" presStyleIdx="3" presStyleCnt="5">
        <dgm:presLayoutVars>
          <dgm:bulletEnabled val="1"/>
        </dgm:presLayoutVars>
      </dgm:prSet>
      <dgm:spPr/>
      <dgm:t>
        <a:bodyPr/>
        <a:lstStyle/>
        <a:p>
          <a:endParaRPr lang="es-EC"/>
        </a:p>
      </dgm:t>
    </dgm:pt>
    <dgm:pt modelId="{461A3AAA-5475-4D30-814B-09F8553E4B28}" type="pres">
      <dgm:prSet presAssocID="{DC1661EC-E8F8-4AA5-8BC1-917EE189DC88}" presName="accent_4" presStyleCnt="0"/>
      <dgm:spPr>
        <a:sp3d>
          <a:bevelT prst="angle"/>
        </a:sp3d>
      </dgm:spPr>
      <dgm:t>
        <a:bodyPr/>
        <a:lstStyle/>
        <a:p>
          <a:endParaRPr lang="es-ES"/>
        </a:p>
      </dgm:t>
    </dgm:pt>
    <dgm:pt modelId="{7262504B-EFF2-40BD-86B2-D1B558F2D6B4}" type="pres">
      <dgm:prSet presAssocID="{DC1661EC-E8F8-4AA5-8BC1-917EE189DC88}" presName="accentRepeatNode" presStyleLbl="solidFgAcc1" presStyleIdx="3" presStyleCnt="5"/>
      <dgm:spPr>
        <a:sp3d z="12700" extrusionH="1700" prstMaterial="dkEdge">
          <a:bevelT w="25400" h="6350" prst="angle"/>
          <a:bevelB w="0" h="0" prst="convex"/>
        </a:sp3d>
      </dgm:spPr>
      <dgm:t>
        <a:bodyPr/>
        <a:lstStyle/>
        <a:p>
          <a:endParaRPr lang="es-ES"/>
        </a:p>
      </dgm:t>
    </dgm:pt>
    <dgm:pt modelId="{3B2D3D78-A4D9-411B-8962-62EC56C33162}" type="pres">
      <dgm:prSet presAssocID="{6C80230C-9E57-4A92-98FE-15E8AADF55B1}" presName="text_5" presStyleLbl="node1" presStyleIdx="4" presStyleCnt="5">
        <dgm:presLayoutVars>
          <dgm:bulletEnabled val="1"/>
        </dgm:presLayoutVars>
      </dgm:prSet>
      <dgm:spPr/>
      <dgm:t>
        <a:bodyPr/>
        <a:lstStyle/>
        <a:p>
          <a:endParaRPr lang="es-EC"/>
        </a:p>
      </dgm:t>
    </dgm:pt>
    <dgm:pt modelId="{F8F2B5EB-BC61-4ACE-9C07-386567241C2D}" type="pres">
      <dgm:prSet presAssocID="{6C80230C-9E57-4A92-98FE-15E8AADF55B1}" presName="accent_5" presStyleCnt="0"/>
      <dgm:spPr/>
    </dgm:pt>
    <dgm:pt modelId="{69FB2B61-D6D5-4FE0-A752-75D0E09BA6DF}" type="pres">
      <dgm:prSet presAssocID="{6C80230C-9E57-4A92-98FE-15E8AADF55B1}" presName="accentRepeatNode" presStyleLbl="solidFgAcc1" presStyleIdx="4" presStyleCnt="5"/>
      <dgm:spPr>
        <a:sp3d z="12700" extrusionH="1700" prstMaterial="dkEdge">
          <a:bevelT w="25400" h="6350" prst="angle"/>
          <a:bevelB w="0" h="0" prst="convex"/>
        </a:sp3d>
      </dgm:spPr>
    </dgm:pt>
  </dgm:ptLst>
  <dgm:cxnLst>
    <dgm:cxn modelId="{69E51AEE-E390-486D-AF17-12C84A0591D5}" type="presOf" srcId="{DC1661EC-E8F8-4AA5-8BC1-917EE189DC88}" destId="{BC570D34-F90C-4EA6-B888-9D07F4AE06A2}" srcOrd="0" destOrd="0" presId="urn:microsoft.com/office/officeart/2008/layout/VerticalCurvedList"/>
    <dgm:cxn modelId="{288A2161-9B2F-4DDE-97A6-84E7668B0EB3}" type="presOf" srcId="{0BB00F8D-2C71-43CF-A143-09673FE8B6EF}" destId="{B6953A2A-7D2F-48DF-966E-EF58EE78F083}" srcOrd="0" destOrd="0" presId="urn:microsoft.com/office/officeart/2008/layout/VerticalCurvedList"/>
    <dgm:cxn modelId="{E69B1091-9382-4D67-9658-2237F5D59C52}" type="presOf" srcId="{8BB947B4-5D35-4A8B-946E-67ADAAEA7535}" destId="{705BC89A-1457-4783-9972-9F41DE6B4F26}" srcOrd="0" destOrd="0" presId="urn:microsoft.com/office/officeart/2008/layout/VerticalCurvedList"/>
    <dgm:cxn modelId="{EE12C5AF-B6FF-4E5C-86C7-38D7FC08DABF}" srcId="{A9B32C15-B7D2-471B-9AED-E7B2253D188F}" destId="{F8235DA5-BBA4-4924-9A5E-55B7703FF478}" srcOrd="2" destOrd="0" parTransId="{03519B3B-3FA5-48A8-87C6-9E95186752E7}" sibTransId="{AD934037-0F97-44A1-BD65-7580613512D0}"/>
    <dgm:cxn modelId="{7BF3385E-BB67-4BDC-90C5-02D0906E0586}" type="presOf" srcId="{A9B32C15-B7D2-471B-9AED-E7B2253D188F}" destId="{19D66F66-3164-42B5-A4CC-ADB79DA0385D}" srcOrd="0" destOrd="0" presId="urn:microsoft.com/office/officeart/2008/layout/VerticalCurvedList"/>
    <dgm:cxn modelId="{9A00629C-5766-4199-987C-A97575B3B823}" type="presOf" srcId="{F8235DA5-BBA4-4924-9A5E-55B7703FF478}" destId="{2EFADCED-FDCF-4A5E-987D-48348B06E10F}" srcOrd="0" destOrd="0" presId="urn:microsoft.com/office/officeart/2008/layout/VerticalCurvedList"/>
    <dgm:cxn modelId="{7D7F1555-D1CA-4D92-8148-AFA026E488AF}" srcId="{A9B32C15-B7D2-471B-9AED-E7B2253D188F}" destId="{DC1661EC-E8F8-4AA5-8BC1-917EE189DC88}" srcOrd="3" destOrd="0" parTransId="{5A094F3A-A170-4AA5-BF9B-B37BA866DD49}" sibTransId="{4F0EB22B-8090-44F0-BBBD-EDDC0DDFCCB8}"/>
    <dgm:cxn modelId="{AEE75977-823A-47A7-B545-19519DB55C18}" srcId="{A9B32C15-B7D2-471B-9AED-E7B2253D188F}" destId="{6C80230C-9E57-4A92-98FE-15E8AADF55B1}" srcOrd="4" destOrd="0" parTransId="{112C3E82-1C93-46CD-B829-E903ECBF3C73}" sibTransId="{488C14B1-A2E4-4D38-8E71-4E676180FB07}"/>
    <dgm:cxn modelId="{52B968C7-22AB-4172-BF41-B1E5CD9F068A}" srcId="{A9B32C15-B7D2-471B-9AED-E7B2253D188F}" destId="{8BB947B4-5D35-4A8B-946E-67ADAAEA7535}" srcOrd="1" destOrd="0" parTransId="{6B259EF8-72F0-4018-87B7-08B1875E53FA}" sibTransId="{75948F82-6E77-4DF9-9795-9DB49DE4F366}"/>
    <dgm:cxn modelId="{143D3DA2-750C-4105-9D69-39F108B9EC51}" type="presOf" srcId="{6C80230C-9E57-4A92-98FE-15E8AADF55B1}" destId="{3B2D3D78-A4D9-411B-8962-62EC56C33162}" srcOrd="0" destOrd="0" presId="urn:microsoft.com/office/officeart/2008/layout/VerticalCurvedList"/>
    <dgm:cxn modelId="{BE948FDD-666A-440F-B1C1-0FFCCC598AF5}" type="presOf" srcId="{7CBBD687-7C74-4236-9BE2-9A790702BC31}" destId="{996C943A-F1CB-4CA3-BFFF-11E431BE2662}" srcOrd="0" destOrd="0" presId="urn:microsoft.com/office/officeart/2008/layout/VerticalCurvedList"/>
    <dgm:cxn modelId="{15F3F721-1B8C-4111-B413-48A0C37890E1}" srcId="{A9B32C15-B7D2-471B-9AED-E7B2253D188F}" destId="{0BB00F8D-2C71-43CF-A143-09673FE8B6EF}" srcOrd="0" destOrd="0" parTransId="{E4CFBAC5-2AD2-44D5-93E7-A1179859A9F2}" sibTransId="{7CBBD687-7C74-4236-9BE2-9A790702BC31}"/>
    <dgm:cxn modelId="{30503350-9A8F-4CC0-B5C5-D32660BACA79}" type="presParOf" srcId="{19D66F66-3164-42B5-A4CC-ADB79DA0385D}" destId="{26344DA5-AF1A-4A1A-9E3B-A8C6D1A59760}" srcOrd="0" destOrd="0" presId="urn:microsoft.com/office/officeart/2008/layout/VerticalCurvedList"/>
    <dgm:cxn modelId="{B85CA8E9-FD52-474E-99C6-2FBEFA434F1F}" type="presParOf" srcId="{26344DA5-AF1A-4A1A-9E3B-A8C6D1A59760}" destId="{50256151-D0FA-4347-A52E-B6C3B8D3FA5D}" srcOrd="0" destOrd="0" presId="urn:microsoft.com/office/officeart/2008/layout/VerticalCurvedList"/>
    <dgm:cxn modelId="{10B396CA-5D46-44D3-B363-F3FCF88A3C08}" type="presParOf" srcId="{50256151-D0FA-4347-A52E-B6C3B8D3FA5D}" destId="{61123C34-A8B9-4C2E-855D-838CB12D6811}" srcOrd="0" destOrd="0" presId="urn:microsoft.com/office/officeart/2008/layout/VerticalCurvedList"/>
    <dgm:cxn modelId="{F2811F97-90BF-4644-ADA8-84C8E8480A7D}" type="presParOf" srcId="{50256151-D0FA-4347-A52E-B6C3B8D3FA5D}" destId="{996C943A-F1CB-4CA3-BFFF-11E431BE2662}" srcOrd="1" destOrd="0" presId="urn:microsoft.com/office/officeart/2008/layout/VerticalCurvedList"/>
    <dgm:cxn modelId="{25F06392-376E-424E-8748-9AE32180F0C1}" type="presParOf" srcId="{50256151-D0FA-4347-A52E-B6C3B8D3FA5D}" destId="{39705109-4CEE-47DA-97A5-00918344A324}" srcOrd="2" destOrd="0" presId="urn:microsoft.com/office/officeart/2008/layout/VerticalCurvedList"/>
    <dgm:cxn modelId="{9D75DCE1-9C93-4938-B156-220EF1C3FEF1}" type="presParOf" srcId="{50256151-D0FA-4347-A52E-B6C3B8D3FA5D}" destId="{87E03087-D393-4DE6-BD77-7928E5F95FE7}" srcOrd="3" destOrd="0" presId="urn:microsoft.com/office/officeart/2008/layout/VerticalCurvedList"/>
    <dgm:cxn modelId="{2565A9EF-445F-444E-831A-7A43678A862E}" type="presParOf" srcId="{26344DA5-AF1A-4A1A-9E3B-A8C6D1A59760}" destId="{B6953A2A-7D2F-48DF-966E-EF58EE78F083}" srcOrd="1" destOrd="0" presId="urn:microsoft.com/office/officeart/2008/layout/VerticalCurvedList"/>
    <dgm:cxn modelId="{7966DD1B-6812-435E-B87D-77E833DD2EEA}" type="presParOf" srcId="{26344DA5-AF1A-4A1A-9E3B-A8C6D1A59760}" destId="{CCC5EBF3-2B5C-4B6C-B2EA-292DEDE38A82}" srcOrd="2" destOrd="0" presId="urn:microsoft.com/office/officeart/2008/layout/VerticalCurvedList"/>
    <dgm:cxn modelId="{1F7C5E9E-064E-47F8-B2A2-3FD36086A8FD}" type="presParOf" srcId="{CCC5EBF3-2B5C-4B6C-B2EA-292DEDE38A82}" destId="{51A63B42-7798-4B78-AB2E-C2F11CEAB6C8}" srcOrd="0" destOrd="0" presId="urn:microsoft.com/office/officeart/2008/layout/VerticalCurvedList"/>
    <dgm:cxn modelId="{DA236DEE-9539-44DE-B509-ED199CD02F59}" type="presParOf" srcId="{26344DA5-AF1A-4A1A-9E3B-A8C6D1A59760}" destId="{705BC89A-1457-4783-9972-9F41DE6B4F26}" srcOrd="3" destOrd="0" presId="urn:microsoft.com/office/officeart/2008/layout/VerticalCurvedList"/>
    <dgm:cxn modelId="{BB8EE1F5-3365-43FF-9FD2-125BC9133B06}" type="presParOf" srcId="{26344DA5-AF1A-4A1A-9E3B-A8C6D1A59760}" destId="{6BE21E3E-9A18-495B-913F-9C83BF1BE87E}" srcOrd="4" destOrd="0" presId="urn:microsoft.com/office/officeart/2008/layout/VerticalCurvedList"/>
    <dgm:cxn modelId="{FFDA7048-05A0-4A16-BC8D-6A1EE914EB45}" type="presParOf" srcId="{6BE21E3E-9A18-495B-913F-9C83BF1BE87E}" destId="{82284599-E6B6-427B-A730-A4EF01262D34}" srcOrd="0" destOrd="0" presId="urn:microsoft.com/office/officeart/2008/layout/VerticalCurvedList"/>
    <dgm:cxn modelId="{912F5B00-90C3-4179-B70C-35BCF79D053E}" type="presParOf" srcId="{26344DA5-AF1A-4A1A-9E3B-A8C6D1A59760}" destId="{2EFADCED-FDCF-4A5E-987D-48348B06E10F}" srcOrd="5" destOrd="0" presId="urn:microsoft.com/office/officeart/2008/layout/VerticalCurvedList"/>
    <dgm:cxn modelId="{B0D4CDDC-1F13-45FE-B9A1-6832C0380B0B}" type="presParOf" srcId="{26344DA5-AF1A-4A1A-9E3B-A8C6D1A59760}" destId="{3636D0B7-B142-4495-9B3D-BE65577A7EC3}" srcOrd="6" destOrd="0" presId="urn:microsoft.com/office/officeart/2008/layout/VerticalCurvedList"/>
    <dgm:cxn modelId="{DCACD800-633B-4F51-B225-D6D7C04265A5}" type="presParOf" srcId="{3636D0B7-B142-4495-9B3D-BE65577A7EC3}" destId="{399A97D1-6428-4D29-9E95-922B6E67F439}" srcOrd="0" destOrd="0" presId="urn:microsoft.com/office/officeart/2008/layout/VerticalCurvedList"/>
    <dgm:cxn modelId="{AEFFE8B6-8C73-4F4B-97E6-26A828236608}" type="presParOf" srcId="{26344DA5-AF1A-4A1A-9E3B-A8C6D1A59760}" destId="{BC570D34-F90C-4EA6-B888-9D07F4AE06A2}" srcOrd="7" destOrd="0" presId="urn:microsoft.com/office/officeart/2008/layout/VerticalCurvedList"/>
    <dgm:cxn modelId="{115FCB86-B237-4ED8-BDF2-DBAC1ECC7D01}" type="presParOf" srcId="{26344DA5-AF1A-4A1A-9E3B-A8C6D1A59760}" destId="{461A3AAA-5475-4D30-814B-09F8553E4B28}" srcOrd="8" destOrd="0" presId="urn:microsoft.com/office/officeart/2008/layout/VerticalCurvedList"/>
    <dgm:cxn modelId="{F88261BB-D295-40EA-8E16-359243A28833}" type="presParOf" srcId="{461A3AAA-5475-4D30-814B-09F8553E4B28}" destId="{7262504B-EFF2-40BD-86B2-D1B558F2D6B4}" srcOrd="0" destOrd="0" presId="urn:microsoft.com/office/officeart/2008/layout/VerticalCurvedList"/>
    <dgm:cxn modelId="{7A5FC832-52D1-4C24-9B34-A016A00F8061}" type="presParOf" srcId="{26344DA5-AF1A-4A1A-9E3B-A8C6D1A59760}" destId="{3B2D3D78-A4D9-411B-8962-62EC56C33162}" srcOrd="9" destOrd="0" presId="urn:microsoft.com/office/officeart/2008/layout/VerticalCurvedList"/>
    <dgm:cxn modelId="{C4DA60B4-1870-4FBA-8D4E-1B506B6A8613}" type="presParOf" srcId="{26344DA5-AF1A-4A1A-9E3B-A8C6D1A59760}" destId="{F8F2B5EB-BC61-4ACE-9C07-386567241C2D}" srcOrd="10" destOrd="0" presId="urn:microsoft.com/office/officeart/2008/layout/VerticalCurvedList"/>
    <dgm:cxn modelId="{B71AA87E-E243-408D-A64E-655897860A62}" type="presParOf" srcId="{F8F2B5EB-BC61-4ACE-9C07-386567241C2D}" destId="{69FB2B61-D6D5-4FE0-A752-75D0E09BA6D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67B929-0A4F-45CC-B187-CBBEAEFE7A05}"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s-EC"/>
        </a:p>
      </dgm:t>
    </dgm:pt>
    <dgm:pt modelId="{8D04CBF0-DA05-48C6-9907-09469AEDCA46}">
      <dgm:prSet phldrT="[Texto]" custT="1">
        <dgm:style>
          <a:lnRef idx="1">
            <a:schemeClr val="accent2"/>
          </a:lnRef>
          <a:fillRef idx="2">
            <a:schemeClr val="accent2"/>
          </a:fillRef>
          <a:effectRef idx="1">
            <a:schemeClr val="accent2"/>
          </a:effectRef>
          <a:fontRef idx="minor">
            <a:schemeClr val="dk1"/>
          </a:fontRef>
        </dgm:style>
      </dgm:prSet>
      <dgm:spPr>
        <a:solidFill>
          <a:schemeClr val="accent5">
            <a:lumMod val="60000"/>
            <a:lumOff val="40000"/>
          </a:schemeClr>
        </a:solidFill>
        <a:effectLst>
          <a:glow rad="63500">
            <a:schemeClr val="accent2">
              <a:satMod val="175000"/>
              <a:alpha val="40000"/>
            </a:schemeClr>
          </a:glow>
        </a:effectLst>
      </dgm:spPr>
      <dgm:t>
        <a:bodyPr/>
        <a:lstStyle/>
        <a:p>
          <a:r>
            <a:rPr lang="es-EC" sz="1400" b="1" dirty="0" smtClean="0"/>
            <a:t>PYTHON</a:t>
          </a:r>
          <a:endParaRPr lang="es-EC" sz="1400" b="1" dirty="0"/>
        </a:p>
      </dgm:t>
    </dgm:pt>
    <dgm:pt modelId="{068ED107-7B0A-43B1-9B58-BE6E33E56481}" type="parTrans" cxnId="{2CF1A361-26AB-4EEA-A196-29A5007DF2C9}">
      <dgm:prSet/>
      <dgm:spPr/>
      <dgm:t>
        <a:bodyPr/>
        <a:lstStyle/>
        <a:p>
          <a:endParaRPr lang="es-EC" sz="1400"/>
        </a:p>
      </dgm:t>
    </dgm:pt>
    <dgm:pt modelId="{DEE6FA29-D35F-4DDA-A363-BE4DDFAA12B6}" type="sibTrans" cxnId="{2CF1A361-26AB-4EEA-A196-29A5007DF2C9}">
      <dgm:prSet custT="1"/>
      <dgm:spPr/>
      <dgm:t>
        <a:bodyPr/>
        <a:lstStyle/>
        <a:p>
          <a:endParaRPr lang="es-EC" sz="1400"/>
        </a:p>
      </dgm:t>
    </dgm:pt>
    <dgm:pt modelId="{7E7D52E8-0192-46B7-9D72-B3BE890115D4}">
      <dgm:prSet phldrT="[Texto]" custT="1">
        <dgm:style>
          <a:lnRef idx="1">
            <a:schemeClr val="accent6"/>
          </a:lnRef>
          <a:fillRef idx="2">
            <a:schemeClr val="accent6"/>
          </a:fillRef>
          <a:effectRef idx="1">
            <a:schemeClr val="accent6"/>
          </a:effectRef>
          <a:fontRef idx="minor">
            <a:schemeClr val="dk1"/>
          </a:fontRef>
        </dgm:style>
      </dgm:prSet>
      <dgm:spPr>
        <a:solidFill>
          <a:schemeClr val="tx2">
            <a:lumMod val="40000"/>
            <a:lumOff val="60000"/>
          </a:schemeClr>
        </a:solidFill>
        <a:effectLst>
          <a:glow rad="63500">
            <a:schemeClr val="accent2">
              <a:satMod val="175000"/>
              <a:alpha val="40000"/>
            </a:schemeClr>
          </a:glow>
        </a:effectLst>
      </dgm:spPr>
      <dgm:t>
        <a:bodyPr/>
        <a:lstStyle/>
        <a:p>
          <a:r>
            <a:rPr lang="es-EC" sz="1400" dirty="0" smtClean="0">
              <a:latin typeface="Arial" panose="020B0604020202020204" pitchFamily="34" charset="0"/>
              <a:cs typeface="Arial" panose="020B0604020202020204" pitchFamily="34" charset="0"/>
            </a:rPr>
            <a:t>Es un lenguaje de programación </a:t>
          </a:r>
          <a:r>
            <a:rPr lang="es-EC" sz="1400" dirty="0" smtClean="0"/>
            <a:t> </a:t>
          </a:r>
          <a:endParaRPr lang="es-EC" sz="1400" dirty="0"/>
        </a:p>
      </dgm:t>
      <dgm:extLst/>
    </dgm:pt>
    <dgm:pt modelId="{A7D4DB4D-2F60-4B8C-AABB-108286070A83}" type="parTrans" cxnId="{92B510C5-B756-40EB-A25B-8C9EC93B0C83}">
      <dgm:prSet/>
      <dgm:spPr/>
      <dgm:t>
        <a:bodyPr/>
        <a:lstStyle/>
        <a:p>
          <a:endParaRPr lang="es-EC" sz="1400"/>
        </a:p>
      </dgm:t>
    </dgm:pt>
    <dgm:pt modelId="{5DA59CA2-738D-4465-868C-7ED2B16F6BEC}" type="sibTrans" cxnId="{92B510C5-B756-40EB-A25B-8C9EC93B0C83}">
      <dgm:prSet custT="1"/>
      <dgm:spPr/>
      <dgm:t>
        <a:bodyPr/>
        <a:lstStyle/>
        <a:p>
          <a:endParaRPr lang="es-EC" sz="1400"/>
        </a:p>
      </dgm:t>
    </dgm:pt>
    <dgm:pt modelId="{CBA43B1D-0EEE-435D-9DBC-0555B66467D3}">
      <dgm:prSet phldrT="[Texto]" custT="1">
        <dgm:style>
          <a:lnRef idx="1">
            <a:schemeClr val="accent6"/>
          </a:lnRef>
          <a:fillRef idx="2">
            <a:schemeClr val="accent6"/>
          </a:fillRef>
          <a:effectRef idx="1">
            <a:schemeClr val="accent6"/>
          </a:effectRef>
          <a:fontRef idx="minor">
            <a:schemeClr val="dk1"/>
          </a:fontRef>
        </dgm:style>
      </dgm:prSet>
      <dgm:spPr>
        <a:solidFill>
          <a:schemeClr val="tx2">
            <a:lumMod val="40000"/>
            <a:lumOff val="60000"/>
          </a:schemeClr>
        </a:solidFill>
        <a:effectLst>
          <a:glow rad="63500">
            <a:schemeClr val="accent2">
              <a:satMod val="175000"/>
              <a:alpha val="40000"/>
            </a:schemeClr>
          </a:glow>
        </a:effectLst>
      </dgm:spPr>
      <dgm:t>
        <a:bodyPr/>
        <a:lstStyle/>
        <a:p>
          <a:r>
            <a:rPr lang="es-EC" sz="1400" dirty="0" smtClean="0">
              <a:latin typeface="Arial" panose="020B0604020202020204" pitchFamily="34" charset="0"/>
              <a:cs typeface="Arial" panose="020B0604020202020204" pitchFamily="34" charset="0"/>
            </a:rPr>
            <a:t>Es Open </a:t>
          </a:r>
          <a:r>
            <a:rPr lang="es-EC" sz="1400" dirty="0" err="1" smtClean="0">
              <a:latin typeface="Arial" panose="020B0604020202020204" pitchFamily="34" charset="0"/>
              <a:cs typeface="Arial" panose="020B0604020202020204" pitchFamily="34" charset="0"/>
            </a:rPr>
            <a:t>Source</a:t>
          </a:r>
          <a:r>
            <a:rPr lang="es-EC" sz="1400" dirty="0" smtClean="0">
              <a:latin typeface="Arial" panose="020B0604020202020204" pitchFamily="34" charset="0"/>
              <a:cs typeface="Arial" panose="020B0604020202020204" pitchFamily="34" charset="0"/>
            </a:rPr>
            <a:t> - Es Multiplataforma </a:t>
          </a:r>
          <a:endParaRPr lang="es-EC" sz="1400" dirty="0"/>
        </a:p>
      </dgm:t>
    </dgm:pt>
    <dgm:pt modelId="{03067DBE-C738-4AB0-8C8A-E0BE891466F0}" type="parTrans" cxnId="{B9D6DEBE-E332-4983-9C69-0FD64DC1CC6A}">
      <dgm:prSet/>
      <dgm:spPr/>
      <dgm:t>
        <a:bodyPr/>
        <a:lstStyle/>
        <a:p>
          <a:endParaRPr lang="es-EC" sz="1400"/>
        </a:p>
      </dgm:t>
    </dgm:pt>
    <dgm:pt modelId="{70BDB910-06B5-412F-8A05-5693D447EDAB}" type="sibTrans" cxnId="{B9D6DEBE-E332-4983-9C69-0FD64DC1CC6A}">
      <dgm:prSet custT="1"/>
      <dgm:spPr/>
      <dgm:t>
        <a:bodyPr/>
        <a:lstStyle/>
        <a:p>
          <a:endParaRPr lang="es-EC" sz="1400"/>
        </a:p>
      </dgm:t>
    </dgm:pt>
    <dgm:pt modelId="{F81A510B-B584-4FA9-B6E4-365E1FC183FF}">
      <dgm:prSet phldrT="[Texto]" custT="1">
        <dgm:style>
          <a:lnRef idx="1">
            <a:schemeClr val="accent6"/>
          </a:lnRef>
          <a:fillRef idx="2">
            <a:schemeClr val="accent6"/>
          </a:fillRef>
          <a:effectRef idx="1">
            <a:schemeClr val="accent6"/>
          </a:effectRef>
          <a:fontRef idx="minor">
            <a:schemeClr val="dk1"/>
          </a:fontRef>
        </dgm:style>
      </dgm:prSet>
      <dgm:spPr>
        <a:solidFill>
          <a:schemeClr val="tx2">
            <a:lumMod val="40000"/>
            <a:lumOff val="60000"/>
          </a:schemeClr>
        </a:solidFill>
        <a:effectLst>
          <a:glow rad="63500">
            <a:schemeClr val="accent2">
              <a:satMod val="175000"/>
              <a:alpha val="40000"/>
            </a:schemeClr>
          </a:glow>
        </a:effectLst>
      </dgm:spPr>
      <dgm:t>
        <a:bodyPr/>
        <a:lstStyle/>
        <a:p>
          <a:r>
            <a:rPr lang="es-EC" sz="1400" dirty="0" smtClean="0">
              <a:latin typeface="Arial" panose="020B0604020202020204" pitchFamily="34" charset="0"/>
              <a:cs typeface="Arial" panose="020B0604020202020204" pitchFamily="34" charset="0"/>
            </a:rPr>
            <a:t>No requiere tener un alto nivel de conocimiento como programador</a:t>
          </a:r>
          <a:r>
            <a:rPr lang="es-EC" sz="1400" dirty="0" smtClean="0"/>
            <a:t> </a:t>
          </a:r>
          <a:endParaRPr lang="es-EC" sz="1400" dirty="0"/>
        </a:p>
      </dgm:t>
    </dgm:pt>
    <dgm:pt modelId="{3FFE2C7F-AA6C-4EA5-8997-073FBFDDC153}" type="parTrans" cxnId="{F441A898-2027-4294-9ADC-75732B34374A}">
      <dgm:prSet/>
      <dgm:spPr/>
      <dgm:t>
        <a:bodyPr/>
        <a:lstStyle/>
        <a:p>
          <a:endParaRPr lang="es-EC" sz="1400"/>
        </a:p>
      </dgm:t>
    </dgm:pt>
    <dgm:pt modelId="{75AE3D89-9172-46CF-BEFD-BF3ABE55F34E}" type="sibTrans" cxnId="{F441A898-2027-4294-9ADC-75732B34374A}">
      <dgm:prSet custT="1"/>
      <dgm:spPr/>
      <dgm:t>
        <a:bodyPr/>
        <a:lstStyle/>
        <a:p>
          <a:endParaRPr lang="es-EC" sz="1400"/>
        </a:p>
      </dgm:t>
    </dgm:pt>
    <dgm:pt modelId="{760963A1-3ADB-4AF9-930D-FB57BF3474E1}">
      <dgm:prSet phldrT="[Texto]" custT="1">
        <dgm:style>
          <a:lnRef idx="1">
            <a:schemeClr val="accent6"/>
          </a:lnRef>
          <a:fillRef idx="2">
            <a:schemeClr val="accent6"/>
          </a:fillRef>
          <a:effectRef idx="1">
            <a:schemeClr val="accent6"/>
          </a:effectRef>
          <a:fontRef idx="minor">
            <a:schemeClr val="dk1"/>
          </a:fontRef>
        </dgm:style>
      </dgm:prSet>
      <dgm:spPr>
        <a:solidFill>
          <a:schemeClr val="tx2">
            <a:lumMod val="40000"/>
            <a:lumOff val="60000"/>
          </a:schemeClr>
        </a:solidFill>
        <a:effectLst>
          <a:glow rad="63500">
            <a:schemeClr val="accent2">
              <a:satMod val="175000"/>
              <a:alpha val="40000"/>
            </a:schemeClr>
          </a:glow>
        </a:effectLst>
      </dgm:spPr>
      <dgm:t>
        <a:bodyPr/>
        <a:lstStyle/>
        <a:p>
          <a:r>
            <a:rPr lang="es-EC" sz="1400" dirty="0" smtClean="0">
              <a:latin typeface="Arial" panose="020B0604020202020204" pitchFamily="34" charset="0"/>
              <a:cs typeface="Arial" panose="020B0604020202020204" pitchFamily="34" charset="0"/>
            </a:rPr>
            <a:t>Su versatilidad está enfocada en la resolución de problemas</a:t>
          </a:r>
          <a:endParaRPr lang="es-EC" sz="1400" dirty="0"/>
        </a:p>
      </dgm:t>
    </dgm:pt>
    <dgm:pt modelId="{00A3D717-038C-4369-BB6E-7FC88BDFEFEF}" type="parTrans" cxnId="{017BE756-F307-40A3-9758-92F7E63C7961}">
      <dgm:prSet/>
      <dgm:spPr/>
      <dgm:t>
        <a:bodyPr/>
        <a:lstStyle/>
        <a:p>
          <a:endParaRPr lang="es-EC" sz="1400"/>
        </a:p>
      </dgm:t>
    </dgm:pt>
    <dgm:pt modelId="{FAF2B828-384B-432A-A3A9-06775F96D44D}" type="sibTrans" cxnId="{017BE756-F307-40A3-9758-92F7E63C7961}">
      <dgm:prSet custT="1"/>
      <dgm:spPr/>
      <dgm:t>
        <a:bodyPr/>
        <a:lstStyle/>
        <a:p>
          <a:endParaRPr lang="es-EC" sz="1400"/>
        </a:p>
      </dgm:t>
    </dgm:pt>
    <dgm:pt modelId="{B50B559B-EF2C-4B98-B836-1E64ECC5E2C1}">
      <dgm:prSet phldrT="[Texto]" custT="1">
        <dgm:style>
          <a:lnRef idx="1">
            <a:schemeClr val="accent6"/>
          </a:lnRef>
          <a:fillRef idx="2">
            <a:schemeClr val="accent6"/>
          </a:fillRef>
          <a:effectRef idx="1">
            <a:schemeClr val="accent6"/>
          </a:effectRef>
          <a:fontRef idx="minor">
            <a:schemeClr val="dk1"/>
          </a:fontRef>
        </dgm:style>
      </dgm:prSet>
      <dgm:spPr>
        <a:solidFill>
          <a:schemeClr val="tx2">
            <a:lumMod val="40000"/>
            <a:lumOff val="60000"/>
          </a:schemeClr>
        </a:solidFill>
        <a:effectLst>
          <a:glow rad="63500">
            <a:schemeClr val="accent2">
              <a:satMod val="175000"/>
              <a:alpha val="40000"/>
            </a:schemeClr>
          </a:glow>
        </a:effectLst>
      </dgm:spPr>
      <dgm:t>
        <a:bodyPr/>
        <a:lstStyle/>
        <a:p>
          <a:r>
            <a:rPr lang="es-EC" sz="1400" dirty="0" smtClean="0">
              <a:latin typeface="Arial" panose="020B0604020202020204" pitchFamily="34" charset="0"/>
              <a:cs typeface="Arial" panose="020B0604020202020204" pitchFamily="34" charset="0"/>
            </a:rPr>
            <a:t>Tiene un estilo flexible - Es ordenado y limpio - Cuenta con una comunidad activa de usuarios </a:t>
          </a:r>
          <a:endParaRPr lang="es-EC" sz="1400" dirty="0"/>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97110EAA-FA1D-4829-BDFE-E55ADA273748}" type="sibTrans" cxnId="{5F814FC3-8160-4881-B482-333D6FA6B708}">
      <dgm:prSet/>
      <dgm:spPr/>
      <dgm:t>
        <a:bodyPr/>
        <a:lstStyle/>
        <a:p>
          <a:endParaRPr lang="es-EC" sz="1400"/>
        </a:p>
      </dgm:t>
    </dgm:pt>
    <dgm:pt modelId="{1A259CDD-8DD4-4693-837B-BDE625153EF3}" type="parTrans" cxnId="{5F814FC3-8160-4881-B482-333D6FA6B708}">
      <dgm:prSet/>
      <dgm:spPr/>
      <dgm:t>
        <a:bodyPr/>
        <a:lstStyle/>
        <a:p>
          <a:endParaRPr lang="es-EC" sz="1400"/>
        </a:p>
      </dgm:t>
    </dgm:pt>
    <dgm:pt modelId="{9F00494C-C9BE-4A99-AB82-E02E5F33360B}" type="pres">
      <dgm:prSet presAssocID="{0867B929-0A4F-45CC-B187-CBBEAEFE7A05}" presName="linearFlow" presStyleCnt="0">
        <dgm:presLayoutVars>
          <dgm:resizeHandles val="exact"/>
        </dgm:presLayoutVars>
      </dgm:prSet>
      <dgm:spPr/>
      <dgm:t>
        <a:bodyPr/>
        <a:lstStyle/>
        <a:p>
          <a:endParaRPr lang="es-EC"/>
        </a:p>
      </dgm:t>
    </dgm:pt>
    <dgm:pt modelId="{83E2AB7C-06E6-4A66-81CD-4F7D00231A04}" type="pres">
      <dgm:prSet presAssocID="{8D04CBF0-DA05-48C6-9907-09469AEDCA46}" presName="node" presStyleLbl="node1" presStyleIdx="0" presStyleCnt="6" custScaleX="201237" custLinFactNeighborX="-706" custLinFactNeighborY="29317">
        <dgm:presLayoutVars>
          <dgm:bulletEnabled val="1"/>
        </dgm:presLayoutVars>
      </dgm:prSet>
      <dgm:spPr/>
      <dgm:t>
        <a:bodyPr/>
        <a:lstStyle/>
        <a:p>
          <a:endParaRPr lang="es-EC"/>
        </a:p>
      </dgm:t>
    </dgm:pt>
    <dgm:pt modelId="{22A3789C-71CD-4950-8626-BB57E51085D0}" type="pres">
      <dgm:prSet presAssocID="{DEE6FA29-D35F-4DDA-A363-BE4DDFAA12B6}" presName="sibTrans" presStyleLbl="sibTrans2D1" presStyleIdx="0" presStyleCnt="5"/>
      <dgm:spPr/>
      <dgm:t>
        <a:bodyPr/>
        <a:lstStyle/>
        <a:p>
          <a:endParaRPr lang="es-EC"/>
        </a:p>
      </dgm:t>
    </dgm:pt>
    <dgm:pt modelId="{730AF183-9FDD-4BFB-AD90-669F033C5011}" type="pres">
      <dgm:prSet presAssocID="{DEE6FA29-D35F-4DDA-A363-BE4DDFAA12B6}" presName="connectorText" presStyleLbl="sibTrans2D1" presStyleIdx="0" presStyleCnt="5"/>
      <dgm:spPr/>
      <dgm:t>
        <a:bodyPr/>
        <a:lstStyle/>
        <a:p>
          <a:endParaRPr lang="es-EC"/>
        </a:p>
      </dgm:t>
    </dgm:pt>
    <dgm:pt modelId="{93EBDAED-673A-46EC-B8AB-B0D4CBC12354}" type="pres">
      <dgm:prSet presAssocID="{7E7D52E8-0192-46B7-9D72-B3BE890115D4}" presName="node" presStyleLbl="node1" presStyleIdx="1" presStyleCnt="6" custScaleX="201237">
        <dgm:presLayoutVars>
          <dgm:bulletEnabled val="1"/>
        </dgm:presLayoutVars>
      </dgm:prSet>
      <dgm:spPr/>
      <dgm:t>
        <a:bodyPr/>
        <a:lstStyle/>
        <a:p>
          <a:endParaRPr lang="es-EC"/>
        </a:p>
      </dgm:t>
    </dgm:pt>
    <dgm:pt modelId="{180BADA9-37AF-4258-A5C0-9019254697F3}" type="pres">
      <dgm:prSet presAssocID="{5DA59CA2-738D-4465-868C-7ED2B16F6BEC}" presName="sibTrans" presStyleLbl="sibTrans2D1" presStyleIdx="1" presStyleCnt="5"/>
      <dgm:spPr/>
      <dgm:t>
        <a:bodyPr/>
        <a:lstStyle/>
        <a:p>
          <a:endParaRPr lang="es-EC"/>
        </a:p>
      </dgm:t>
    </dgm:pt>
    <dgm:pt modelId="{A4F56128-3247-4D5C-9FEC-F57D1CCADDBE}" type="pres">
      <dgm:prSet presAssocID="{5DA59CA2-738D-4465-868C-7ED2B16F6BEC}" presName="connectorText" presStyleLbl="sibTrans2D1" presStyleIdx="1" presStyleCnt="5"/>
      <dgm:spPr/>
      <dgm:t>
        <a:bodyPr/>
        <a:lstStyle/>
        <a:p>
          <a:endParaRPr lang="es-EC"/>
        </a:p>
      </dgm:t>
    </dgm:pt>
    <dgm:pt modelId="{C6D30D74-5F89-4D66-9112-E9548520CE7D}" type="pres">
      <dgm:prSet presAssocID="{F81A510B-B584-4FA9-B6E4-365E1FC183FF}" presName="node" presStyleLbl="node1" presStyleIdx="2" presStyleCnt="6" custScaleX="201237">
        <dgm:presLayoutVars>
          <dgm:bulletEnabled val="1"/>
        </dgm:presLayoutVars>
      </dgm:prSet>
      <dgm:spPr/>
      <dgm:t>
        <a:bodyPr/>
        <a:lstStyle/>
        <a:p>
          <a:endParaRPr lang="es-EC"/>
        </a:p>
      </dgm:t>
    </dgm:pt>
    <dgm:pt modelId="{3A304577-FA9B-4EC6-AA36-0BF8414B236B}" type="pres">
      <dgm:prSet presAssocID="{75AE3D89-9172-46CF-BEFD-BF3ABE55F34E}" presName="sibTrans" presStyleLbl="sibTrans2D1" presStyleIdx="2" presStyleCnt="5"/>
      <dgm:spPr/>
      <dgm:t>
        <a:bodyPr/>
        <a:lstStyle/>
        <a:p>
          <a:endParaRPr lang="es-EC"/>
        </a:p>
      </dgm:t>
    </dgm:pt>
    <dgm:pt modelId="{21B82006-5FA7-43BE-8FE4-72BE29AE7B64}" type="pres">
      <dgm:prSet presAssocID="{75AE3D89-9172-46CF-BEFD-BF3ABE55F34E}" presName="connectorText" presStyleLbl="sibTrans2D1" presStyleIdx="2" presStyleCnt="5"/>
      <dgm:spPr/>
      <dgm:t>
        <a:bodyPr/>
        <a:lstStyle/>
        <a:p>
          <a:endParaRPr lang="es-EC"/>
        </a:p>
      </dgm:t>
    </dgm:pt>
    <dgm:pt modelId="{9C6BFBEE-DA67-4EB5-A616-D43A309828A8}" type="pres">
      <dgm:prSet presAssocID="{760963A1-3ADB-4AF9-930D-FB57BF3474E1}" presName="node" presStyleLbl="node1" presStyleIdx="3" presStyleCnt="6" custScaleX="201237">
        <dgm:presLayoutVars>
          <dgm:bulletEnabled val="1"/>
        </dgm:presLayoutVars>
      </dgm:prSet>
      <dgm:spPr/>
      <dgm:t>
        <a:bodyPr/>
        <a:lstStyle/>
        <a:p>
          <a:endParaRPr lang="es-EC"/>
        </a:p>
      </dgm:t>
    </dgm:pt>
    <dgm:pt modelId="{C00172B7-7FEA-405C-B8B5-CB09BF72325D}" type="pres">
      <dgm:prSet presAssocID="{FAF2B828-384B-432A-A3A9-06775F96D44D}" presName="sibTrans" presStyleLbl="sibTrans2D1" presStyleIdx="3" presStyleCnt="5"/>
      <dgm:spPr/>
      <dgm:t>
        <a:bodyPr/>
        <a:lstStyle/>
        <a:p>
          <a:endParaRPr lang="es-EC"/>
        </a:p>
      </dgm:t>
    </dgm:pt>
    <dgm:pt modelId="{F3E8A095-3511-4151-9681-5280EFECFC5C}" type="pres">
      <dgm:prSet presAssocID="{FAF2B828-384B-432A-A3A9-06775F96D44D}" presName="connectorText" presStyleLbl="sibTrans2D1" presStyleIdx="3" presStyleCnt="5"/>
      <dgm:spPr/>
      <dgm:t>
        <a:bodyPr/>
        <a:lstStyle/>
        <a:p>
          <a:endParaRPr lang="es-EC"/>
        </a:p>
      </dgm:t>
    </dgm:pt>
    <dgm:pt modelId="{E548D654-3B51-4F94-B0D3-5F4BDC3F5811}" type="pres">
      <dgm:prSet presAssocID="{CBA43B1D-0EEE-435D-9DBC-0555B66467D3}" presName="node" presStyleLbl="node1" presStyleIdx="4" presStyleCnt="6" custScaleX="201237">
        <dgm:presLayoutVars>
          <dgm:bulletEnabled val="1"/>
        </dgm:presLayoutVars>
      </dgm:prSet>
      <dgm:spPr/>
      <dgm:t>
        <a:bodyPr/>
        <a:lstStyle/>
        <a:p>
          <a:endParaRPr lang="es-EC"/>
        </a:p>
      </dgm:t>
    </dgm:pt>
    <dgm:pt modelId="{9F915830-45DF-4C71-852C-47D790DD9BD0}" type="pres">
      <dgm:prSet presAssocID="{70BDB910-06B5-412F-8A05-5693D447EDAB}" presName="sibTrans" presStyleLbl="sibTrans2D1" presStyleIdx="4" presStyleCnt="5"/>
      <dgm:spPr/>
      <dgm:t>
        <a:bodyPr/>
        <a:lstStyle/>
        <a:p>
          <a:endParaRPr lang="es-EC"/>
        </a:p>
      </dgm:t>
    </dgm:pt>
    <dgm:pt modelId="{C74B7B4C-8A59-42DB-A8F2-04AD39E73A7D}" type="pres">
      <dgm:prSet presAssocID="{70BDB910-06B5-412F-8A05-5693D447EDAB}" presName="connectorText" presStyleLbl="sibTrans2D1" presStyleIdx="4" presStyleCnt="5"/>
      <dgm:spPr/>
      <dgm:t>
        <a:bodyPr/>
        <a:lstStyle/>
        <a:p>
          <a:endParaRPr lang="es-EC"/>
        </a:p>
      </dgm:t>
    </dgm:pt>
    <dgm:pt modelId="{74B3E0C9-37CE-4872-8455-00E2AF76D027}" type="pres">
      <dgm:prSet presAssocID="{B50B559B-EF2C-4B98-B836-1E64ECC5E2C1}" presName="node" presStyleLbl="node1" presStyleIdx="5" presStyleCnt="6" custScaleX="201237">
        <dgm:presLayoutVars>
          <dgm:bulletEnabled val="1"/>
        </dgm:presLayoutVars>
      </dgm:prSet>
      <dgm:spPr/>
      <dgm:t>
        <a:bodyPr/>
        <a:lstStyle/>
        <a:p>
          <a:endParaRPr lang="es-EC"/>
        </a:p>
      </dgm:t>
    </dgm:pt>
  </dgm:ptLst>
  <dgm:cxnLst>
    <dgm:cxn modelId="{667D3671-643A-4A93-93EC-14EA0CAF45AD}" type="presOf" srcId="{75AE3D89-9172-46CF-BEFD-BF3ABE55F34E}" destId="{3A304577-FA9B-4EC6-AA36-0BF8414B236B}" srcOrd="0" destOrd="0" presId="urn:microsoft.com/office/officeart/2005/8/layout/process2"/>
    <dgm:cxn modelId="{6F426963-748F-4CE7-8DC3-59328686388F}" type="presOf" srcId="{760963A1-3ADB-4AF9-930D-FB57BF3474E1}" destId="{9C6BFBEE-DA67-4EB5-A616-D43A309828A8}" srcOrd="0" destOrd="0" presId="urn:microsoft.com/office/officeart/2005/8/layout/process2"/>
    <dgm:cxn modelId="{0468B819-8278-4C25-B00F-285723B1A13C}" type="presOf" srcId="{75AE3D89-9172-46CF-BEFD-BF3ABE55F34E}" destId="{21B82006-5FA7-43BE-8FE4-72BE29AE7B64}" srcOrd="1" destOrd="0" presId="urn:microsoft.com/office/officeart/2005/8/layout/process2"/>
    <dgm:cxn modelId="{BE7D3F41-DD53-4A25-8002-F9CCE72A824F}" type="presOf" srcId="{70BDB910-06B5-412F-8A05-5693D447EDAB}" destId="{9F915830-45DF-4C71-852C-47D790DD9BD0}" srcOrd="0" destOrd="0" presId="urn:microsoft.com/office/officeart/2005/8/layout/process2"/>
    <dgm:cxn modelId="{3F645B4B-DD13-4F14-869B-0B7468F6C75F}" type="presOf" srcId="{DEE6FA29-D35F-4DDA-A363-BE4DDFAA12B6}" destId="{730AF183-9FDD-4BFB-AD90-669F033C5011}" srcOrd="1" destOrd="0" presId="urn:microsoft.com/office/officeart/2005/8/layout/process2"/>
    <dgm:cxn modelId="{2CF1A361-26AB-4EEA-A196-29A5007DF2C9}" srcId="{0867B929-0A4F-45CC-B187-CBBEAEFE7A05}" destId="{8D04CBF0-DA05-48C6-9907-09469AEDCA46}" srcOrd="0" destOrd="0" parTransId="{068ED107-7B0A-43B1-9B58-BE6E33E56481}" sibTransId="{DEE6FA29-D35F-4DDA-A363-BE4DDFAA12B6}"/>
    <dgm:cxn modelId="{B9D6DEBE-E332-4983-9C69-0FD64DC1CC6A}" srcId="{0867B929-0A4F-45CC-B187-CBBEAEFE7A05}" destId="{CBA43B1D-0EEE-435D-9DBC-0555B66467D3}" srcOrd="4" destOrd="0" parTransId="{03067DBE-C738-4AB0-8C8A-E0BE891466F0}" sibTransId="{70BDB910-06B5-412F-8A05-5693D447EDAB}"/>
    <dgm:cxn modelId="{6E699CE7-7052-41C2-8D24-D154D161190E}" type="presOf" srcId="{70BDB910-06B5-412F-8A05-5693D447EDAB}" destId="{C74B7B4C-8A59-42DB-A8F2-04AD39E73A7D}" srcOrd="1" destOrd="0" presId="urn:microsoft.com/office/officeart/2005/8/layout/process2"/>
    <dgm:cxn modelId="{74DFDE2A-DB16-40EF-96B0-06027AC98A43}" type="presOf" srcId="{8D04CBF0-DA05-48C6-9907-09469AEDCA46}" destId="{83E2AB7C-06E6-4A66-81CD-4F7D00231A04}" srcOrd="0" destOrd="0" presId="urn:microsoft.com/office/officeart/2005/8/layout/process2"/>
    <dgm:cxn modelId="{67088F75-4F4E-47D9-9E6F-75E8B8994266}" type="presOf" srcId="{0867B929-0A4F-45CC-B187-CBBEAEFE7A05}" destId="{9F00494C-C9BE-4A99-AB82-E02E5F33360B}" srcOrd="0" destOrd="0" presId="urn:microsoft.com/office/officeart/2005/8/layout/process2"/>
    <dgm:cxn modelId="{92B510C5-B756-40EB-A25B-8C9EC93B0C83}" srcId="{0867B929-0A4F-45CC-B187-CBBEAEFE7A05}" destId="{7E7D52E8-0192-46B7-9D72-B3BE890115D4}" srcOrd="1" destOrd="0" parTransId="{A7D4DB4D-2F60-4B8C-AABB-108286070A83}" sibTransId="{5DA59CA2-738D-4465-868C-7ED2B16F6BEC}"/>
    <dgm:cxn modelId="{D5C26D0D-D44B-429C-AFCD-84EA00C5408F}" type="presOf" srcId="{5DA59CA2-738D-4465-868C-7ED2B16F6BEC}" destId="{A4F56128-3247-4D5C-9FEC-F57D1CCADDBE}" srcOrd="1" destOrd="0" presId="urn:microsoft.com/office/officeart/2005/8/layout/process2"/>
    <dgm:cxn modelId="{F441A898-2027-4294-9ADC-75732B34374A}" srcId="{0867B929-0A4F-45CC-B187-CBBEAEFE7A05}" destId="{F81A510B-B584-4FA9-B6E4-365E1FC183FF}" srcOrd="2" destOrd="0" parTransId="{3FFE2C7F-AA6C-4EA5-8997-073FBFDDC153}" sibTransId="{75AE3D89-9172-46CF-BEFD-BF3ABE55F34E}"/>
    <dgm:cxn modelId="{9BBE89EA-7F4C-4FA5-AA74-DE2545BEA8DA}" type="presOf" srcId="{5DA59CA2-738D-4465-868C-7ED2B16F6BEC}" destId="{180BADA9-37AF-4258-A5C0-9019254697F3}" srcOrd="0" destOrd="0" presId="urn:microsoft.com/office/officeart/2005/8/layout/process2"/>
    <dgm:cxn modelId="{8993FE19-4630-426D-9FEC-38EF053F4D3F}" type="presOf" srcId="{CBA43B1D-0EEE-435D-9DBC-0555B66467D3}" destId="{E548D654-3B51-4F94-B0D3-5F4BDC3F5811}" srcOrd="0" destOrd="0" presId="urn:microsoft.com/office/officeart/2005/8/layout/process2"/>
    <dgm:cxn modelId="{DB990428-5E5A-4E0D-84C5-55BE3B85B946}" type="presOf" srcId="{FAF2B828-384B-432A-A3A9-06775F96D44D}" destId="{C00172B7-7FEA-405C-B8B5-CB09BF72325D}" srcOrd="0" destOrd="0" presId="urn:microsoft.com/office/officeart/2005/8/layout/process2"/>
    <dgm:cxn modelId="{017BE756-F307-40A3-9758-92F7E63C7961}" srcId="{0867B929-0A4F-45CC-B187-CBBEAEFE7A05}" destId="{760963A1-3ADB-4AF9-930D-FB57BF3474E1}" srcOrd="3" destOrd="0" parTransId="{00A3D717-038C-4369-BB6E-7FC88BDFEFEF}" sibTransId="{FAF2B828-384B-432A-A3A9-06775F96D44D}"/>
    <dgm:cxn modelId="{13B90B70-3E41-4341-BC6F-CA288D9033B3}" type="presOf" srcId="{7E7D52E8-0192-46B7-9D72-B3BE890115D4}" destId="{93EBDAED-673A-46EC-B8AB-B0D4CBC12354}" srcOrd="0" destOrd="0" presId="urn:microsoft.com/office/officeart/2005/8/layout/process2"/>
    <dgm:cxn modelId="{5F814FC3-8160-4881-B482-333D6FA6B708}" srcId="{0867B929-0A4F-45CC-B187-CBBEAEFE7A05}" destId="{B50B559B-EF2C-4B98-B836-1E64ECC5E2C1}" srcOrd="5" destOrd="0" parTransId="{1A259CDD-8DD4-4693-837B-BDE625153EF3}" sibTransId="{97110EAA-FA1D-4829-BDFE-E55ADA273748}"/>
    <dgm:cxn modelId="{B1923012-1300-4ABA-AD85-5A879D699BBC}" type="presOf" srcId="{B50B559B-EF2C-4B98-B836-1E64ECC5E2C1}" destId="{74B3E0C9-37CE-4872-8455-00E2AF76D027}" srcOrd="0" destOrd="0" presId="urn:microsoft.com/office/officeart/2005/8/layout/process2"/>
    <dgm:cxn modelId="{E7C9A284-A5D0-4774-BCE0-CE866293D32A}" type="presOf" srcId="{DEE6FA29-D35F-4DDA-A363-BE4DDFAA12B6}" destId="{22A3789C-71CD-4950-8626-BB57E51085D0}" srcOrd="0" destOrd="0" presId="urn:microsoft.com/office/officeart/2005/8/layout/process2"/>
    <dgm:cxn modelId="{B7BDF6D0-B771-4271-8583-1EE60DEA15F5}" type="presOf" srcId="{FAF2B828-384B-432A-A3A9-06775F96D44D}" destId="{F3E8A095-3511-4151-9681-5280EFECFC5C}" srcOrd="1" destOrd="0" presId="urn:microsoft.com/office/officeart/2005/8/layout/process2"/>
    <dgm:cxn modelId="{39D5ACF6-F250-476E-812D-BCC2A08BFCEB}" type="presOf" srcId="{F81A510B-B584-4FA9-B6E4-365E1FC183FF}" destId="{C6D30D74-5F89-4D66-9112-E9548520CE7D}" srcOrd="0" destOrd="0" presId="urn:microsoft.com/office/officeart/2005/8/layout/process2"/>
    <dgm:cxn modelId="{35452162-F77A-4D6F-9E30-018D0C2D4744}" type="presParOf" srcId="{9F00494C-C9BE-4A99-AB82-E02E5F33360B}" destId="{83E2AB7C-06E6-4A66-81CD-4F7D00231A04}" srcOrd="0" destOrd="0" presId="urn:microsoft.com/office/officeart/2005/8/layout/process2"/>
    <dgm:cxn modelId="{780829AB-B5CD-4573-ABE6-8608D28479D8}" type="presParOf" srcId="{9F00494C-C9BE-4A99-AB82-E02E5F33360B}" destId="{22A3789C-71CD-4950-8626-BB57E51085D0}" srcOrd="1" destOrd="0" presId="urn:microsoft.com/office/officeart/2005/8/layout/process2"/>
    <dgm:cxn modelId="{A2152103-53C8-4F02-942D-419CCBE67CEF}" type="presParOf" srcId="{22A3789C-71CD-4950-8626-BB57E51085D0}" destId="{730AF183-9FDD-4BFB-AD90-669F033C5011}" srcOrd="0" destOrd="0" presId="urn:microsoft.com/office/officeart/2005/8/layout/process2"/>
    <dgm:cxn modelId="{77227A8F-A065-4AE3-A2E4-B67F8059A56B}" type="presParOf" srcId="{9F00494C-C9BE-4A99-AB82-E02E5F33360B}" destId="{93EBDAED-673A-46EC-B8AB-B0D4CBC12354}" srcOrd="2" destOrd="0" presId="urn:microsoft.com/office/officeart/2005/8/layout/process2"/>
    <dgm:cxn modelId="{A65F909D-1FB3-4C0A-936D-92C8067D50D2}" type="presParOf" srcId="{9F00494C-C9BE-4A99-AB82-E02E5F33360B}" destId="{180BADA9-37AF-4258-A5C0-9019254697F3}" srcOrd="3" destOrd="0" presId="urn:microsoft.com/office/officeart/2005/8/layout/process2"/>
    <dgm:cxn modelId="{6E67211D-E6B5-497E-A9C1-B11D47A76EB9}" type="presParOf" srcId="{180BADA9-37AF-4258-A5C0-9019254697F3}" destId="{A4F56128-3247-4D5C-9FEC-F57D1CCADDBE}" srcOrd="0" destOrd="0" presId="urn:microsoft.com/office/officeart/2005/8/layout/process2"/>
    <dgm:cxn modelId="{751DA8C4-71E0-4201-8AA3-1E731EBD7047}" type="presParOf" srcId="{9F00494C-C9BE-4A99-AB82-E02E5F33360B}" destId="{C6D30D74-5F89-4D66-9112-E9548520CE7D}" srcOrd="4" destOrd="0" presId="urn:microsoft.com/office/officeart/2005/8/layout/process2"/>
    <dgm:cxn modelId="{2E3E4487-A190-4704-B410-66412EC50ECE}" type="presParOf" srcId="{9F00494C-C9BE-4A99-AB82-E02E5F33360B}" destId="{3A304577-FA9B-4EC6-AA36-0BF8414B236B}" srcOrd="5" destOrd="0" presId="urn:microsoft.com/office/officeart/2005/8/layout/process2"/>
    <dgm:cxn modelId="{5B178540-3484-40B0-819B-9D0C1BE66A88}" type="presParOf" srcId="{3A304577-FA9B-4EC6-AA36-0BF8414B236B}" destId="{21B82006-5FA7-43BE-8FE4-72BE29AE7B64}" srcOrd="0" destOrd="0" presId="urn:microsoft.com/office/officeart/2005/8/layout/process2"/>
    <dgm:cxn modelId="{662AE093-CE4E-4A46-86AA-D63223007BAC}" type="presParOf" srcId="{9F00494C-C9BE-4A99-AB82-E02E5F33360B}" destId="{9C6BFBEE-DA67-4EB5-A616-D43A309828A8}" srcOrd="6" destOrd="0" presId="urn:microsoft.com/office/officeart/2005/8/layout/process2"/>
    <dgm:cxn modelId="{8BBB836A-DDDA-4354-A979-0AC774638D83}" type="presParOf" srcId="{9F00494C-C9BE-4A99-AB82-E02E5F33360B}" destId="{C00172B7-7FEA-405C-B8B5-CB09BF72325D}" srcOrd="7" destOrd="0" presId="urn:microsoft.com/office/officeart/2005/8/layout/process2"/>
    <dgm:cxn modelId="{BECE4F83-6AAA-4DC8-A0D7-F94D64A3AC9B}" type="presParOf" srcId="{C00172B7-7FEA-405C-B8B5-CB09BF72325D}" destId="{F3E8A095-3511-4151-9681-5280EFECFC5C}" srcOrd="0" destOrd="0" presId="urn:microsoft.com/office/officeart/2005/8/layout/process2"/>
    <dgm:cxn modelId="{899A1DF5-9CCA-437F-9822-9D51A02837EF}" type="presParOf" srcId="{9F00494C-C9BE-4A99-AB82-E02E5F33360B}" destId="{E548D654-3B51-4F94-B0D3-5F4BDC3F5811}" srcOrd="8" destOrd="0" presId="urn:microsoft.com/office/officeart/2005/8/layout/process2"/>
    <dgm:cxn modelId="{DFC3DC12-6771-4FA6-9850-A112EF29E462}" type="presParOf" srcId="{9F00494C-C9BE-4A99-AB82-E02E5F33360B}" destId="{9F915830-45DF-4C71-852C-47D790DD9BD0}" srcOrd="9" destOrd="0" presId="urn:microsoft.com/office/officeart/2005/8/layout/process2"/>
    <dgm:cxn modelId="{2B01A792-9E5A-4F8D-88BE-A62373830C40}" type="presParOf" srcId="{9F915830-45DF-4C71-852C-47D790DD9BD0}" destId="{C74B7B4C-8A59-42DB-A8F2-04AD39E73A7D}" srcOrd="0" destOrd="0" presId="urn:microsoft.com/office/officeart/2005/8/layout/process2"/>
    <dgm:cxn modelId="{F477BB02-ED4A-46B1-AF82-896FAE1BF333}" type="presParOf" srcId="{9F00494C-C9BE-4A99-AB82-E02E5F33360B}" destId="{74B3E0C9-37CE-4872-8455-00E2AF76D027}"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67B929-0A4F-45CC-B187-CBBEAEFE7A05}"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s-EC"/>
        </a:p>
      </dgm:t>
    </dgm:pt>
    <dgm:pt modelId="{8D04CBF0-DA05-48C6-9907-09469AEDCA46}">
      <dgm:prSet phldrT="[Texto]" custT="1">
        <dgm:style>
          <a:lnRef idx="1">
            <a:schemeClr val="accent2"/>
          </a:lnRef>
          <a:fillRef idx="2">
            <a:schemeClr val="accent2"/>
          </a:fillRef>
          <a:effectRef idx="1">
            <a:schemeClr val="accent2"/>
          </a:effectRef>
          <a:fontRef idx="minor">
            <a:schemeClr val="dk1"/>
          </a:fontRef>
        </dgm:style>
      </dgm:prSet>
      <dgm:spPr>
        <a:solidFill>
          <a:schemeClr val="accent2">
            <a:lumMod val="60000"/>
            <a:lumOff val="40000"/>
          </a:schemeClr>
        </a:solidFill>
        <a:effectLst>
          <a:glow rad="63500">
            <a:schemeClr val="accent2">
              <a:satMod val="175000"/>
              <a:alpha val="40000"/>
            </a:schemeClr>
          </a:glow>
        </a:effectLst>
      </dgm:spPr>
      <dgm:t>
        <a:bodyPr/>
        <a:lstStyle/>
        <a:p>
          <a:r>
            <a:rPr lang="es-EC" sz="1400" b="1" dirty="0" smtClean="0"/>
            <a:t>PENSAMIENTO COMPUTACIONAL</a:t>
          </a:r>
          <a:endParaRPr lang="es-EC" sz="1400" b="1" dirty="0"/>
        </a:p>
      </dgm:t>
    </dgm:pt>
    <dgm:pt modelId="{068ED107-7B0A-43B1-9B58-BE6E33E56481}" type="parTrans" cxnId="{2CF1A361-26AB-4EEA-A196-29A5007DF2C9}">
      <dgm:prSet/>
      <dgm:spPr/>
      <dgm:t>
        <a:bodyPr/>
        <a:lstStyle/>
        <a:p>
          <a:endParaRPr lang="es-EC" sz="1400"/>
        </a:p>
      </dgm:t>
    </dgm:pt>
    <dgm:pt modelId="{DEE6FA29-D35F-4DDA-A363-BE4DDFAA12B6}" type="sibTrans" cxnId="{2CF1A361-26AB-4EEA-A196-29A5007DF2C9}">
      <dgm:prSet custT="1"/>
      <dgm:spPr/>
      <dgm:t>
        <a:bodyPr/>
        <a:lstStyle/>
        <a:p>
          <a:endParaRPr lang="es-EC" sz="1400"/>
        </a:p>
      </dgm:t>
    </dgm:pt>
    <dgm:pt modelId="{7E7D52E8-0192-46B7-9D72-B3BE890115D4}">
      <dgm:prSet phldrT="[Texto]" custT="1">
        <dgm:style>
          <a:lnRef idx="1">
            <a:schemeClr val="accent6"/>
          </a:lnRef>
          <a:fillRef idx="2">
            <a:schemeClr val="accent6"/>
          </a:fillRef>
          <a:effectRef idx="1">
            <a:schemeClr val="accent6"/>
          </a:effectRef>
          <a:fontRef idx="minor">
            <a:schemeClr val="dk1"/>
          </a:fontRef>
        </dgm:style>
      </dgm:prSet>
      <dgm:spPr>
        <a:effectLst>
          <a:glow rad="63500">
            <a:schemeClr val="accent1">
              <a:satMod val="175000"/>
              <a:alpha val="40000"/>
            </a:schemeClr>
          </a:glow>
        </a:effectLst>
      </dgm:spPr>
      <dgm:t>
        <a:bodyPr/>
        <a:lstStyle/>
        <a:p>
          <a:r>
            <a:rPr lang="es-EC" sz="1400" dirty="0" smtClean="0"/>
            <a:t>Fundadora </a:t>
          </a:r>
          <a:r>
            <a:rPr lang="es-EC" sz="1400" dirty="0" smtClean="0">
              <a:latin typeface="Arial" panose="020B0604020202020204" pitchFamily="34" charset="0"/>
              <a:cs typeface="Arial" panose="020B0604020202020204" pitchFamily="34" charset="0"/>
            </a:rPr>
            <a:t>Jeannette </a:t>
          </a:r>
          <a:r>
            <a:rPr lang="es-EC" sz="1400" dirty="0" err="1" smtClean="0">
              <a:latin typeface="Arial" panose="020B0604020202020204" pitchFamily="34" charset="0"/>
              <a:cs typeface="Arial" panose="020B0604020202020204" pitchFamily="34" charset="0"/>
            </a:rPr>
            <a:t>Wing</a:t>
          </a:r>
          <a:r>
            <a:rPr lang="es-EC" sz="1400" dirty="0" smtClean="0">
              <a:latin typeface="Arial" panose="020B0604020202020204" pitchFamily="34" charset="0"/>
              <a:cs typeface="Arial" panose="020B0604020202020204" pitchFamily="34" charset="0"/>
            </a:rPr>
            <a:t>: componente vital del aprendizaje de la ciencia, la tecnología, la ingeniería y la matemática</a:t>
          </a:r>
          <a:endParaRPr lang="es-EC" sz="1400" dirty="0"/>
        </a:p>
      </dgm:t>
      <dgm:extLst/>
    </dgm:pt>
    <dgm:pt modelId="{A7D4DB4D-2F60-4B8C-AABB-108286070A83}" type="parTrans" cxnId="{92B510C5-B756-40EB-A25B-8C9EC93B0C83}">
      <dgm:prSet/>
      <dgm:spPr/>
      <dgm:t>
        <a:bodyPr/>
        <a:lstStyle/>
        <a:p>
          <a:endParaRPr lang="es-EC" sz="1400"/>
        </a:p>
      </dgm:t>
    </dgm:pt>
    <dgm:pt modelId="{5DA59CA2-738D-4465-868C-7ED2B16F6BEC}" type="sibTrans" cxnId="{92B510C5-B756-40EB-A25B-8C9EC93B0C83}">
      <dgm:prSet custT="1"/>
      <dgm:spPr/>
      <dgm:t>
        <a:bodyPr/>
        <a:lstStyle/>
        <a:p>
          <a:endParaRPr lang="es-EC" sz="1400"/>
        </a:p>
      </dgm:t>
    </dgm:pt>
    <dgm:pt modelId="{CBA43B1D-0EEE-435D-9DBC-0555B66467D3}">
      <dgm:prSet phldrT="[Texto]" custT="1">
        <dgm:style>
          <a:lnRef idx="1">
            <a:schemeClr val="accent6"/>
          </a:lnRef>
          <a:fillRef idx="2">
            <a:schemeClr val="accent6"/>
          </a:fillRef>
          <a:effectRef idx="1">
            <a:schemeClr val="accent6"/>
          </a:effectRef>
          <a:fontRef idx="minor">
            <a:schemeClr val="dk1"/>
          </a:fontRef>
        </dgm:style>
      </dgm:prSet>
      <dgm:spPr>
        <a:effectLst>
          <a:glow rad="63500">
            <a:schemeClr val="accent2">
              <a:satMod val="175000"/>
              <a:alpha val="40000"/>
            </a:schemeClr>
          </a:glow>
        </a:effectLst>
      </dgm:spPr>
      <dgm:t>
        <a:bodyPr/>
        <a:lstStyle/>
        <a:p>
          <a:r>
            <a:rPr lang="es-EC" sz="1400" dirty="0" smtClean="0">
              <a:latin typeface="Arial" panose="020B0604020202020204" pitchFamily="34" charset="0"/>
              <a:cs typeface="Arial" panose="020B0604020202020204" pitchFamily="34" charset="0"/>
            </a:rPr>
            <a:t>El pensamiento computacional motiva en los individuos la habilidad de formular problemas y solucionarlos con ayuda de herramientas tecnológicas</a:t>
          </a:r>
          <a:endParaRPr lang="es-EC" sz="1400" dirty="0">
            <a:latin typeface="Arial" panose="020B0604020202020204" pitchFamily="34" charset="0"/>
            <a:cs typeface="Arial" panose="020B0604020202020204" pitchFamily="34" charset="0"/>
          </a:endParaRPr>
        </a:p>
      </dgm:t>
    </dgm:pt>
    <dgm:pt modelId="{03067DBE-C738-4AB0-8C8A-E0BE891466F0}" type="parTrans" cxnId="{B9D6DEBE-E332-4983-9C69-0FD64DC1CC6A}">
      <dgm:prSet/>
      <dgm:spPr/>
      <dgm:t>
        <a:bodyPr/>
        <a:lstStyle/>
        <a:p>
          <a:endParaRPr lang="es-EC" sz="1400"/>
        </a:p>
      </dgm:t>
    </dgm:pt>
    <dgm:pt modelId="{70BDB910-06B5-412F-8A05-5693D447EDAB}" type="sibTrans" cxnId="{B9D6DEBE-E332-4983-9C69-0FD64DC1CC6A}">
      <dgm:prSet custT="1"/>
      <dgm:spPr/>
      <dgm:t>
        <a:bodyPr/>
        <a:lstStyle/>
        <a:p>
          <a:endParaRPr lang="es-EC" sz="1400"/>
        </a:p>
      </dgm:t>
    </dgm:pt>
    <dgm:pt modelId="{F81A510B-B584-4FA9-B6E4-365E1FC183FF}">
      <dgm:prSet phldrT="[Texto]" custT="1">
        <dgm:style>
          <a:lnRef idx="1">
            <a:schemeClr val="accent6"/>
          </a:lnRef>
          <a:fillRef idx="2">
            <a:schemeClr val="accent6"/>
          </a:fillRef>
          <a:effectRef idx="1">
            <a:schemeClr val="accent6"/>
          </a:effectRef>
          <a:fontRef idx="minor">
            <a:schemeClr val="dk1"/>
          </a:fontRef>
        </dgm:style>
      </dgm:prSet>
      <dgm:spPr>
        <a:effectLst>
          <a:glow rad="63500">
            <a:schemeClr val="accent2">
              <a:satMod val="175000"/>
              <a:alpha val="40000"/>
            </a:schemeClr>
          </a:glow>
        </a:effectLst>
      </dgm:spPr>
      <dgm:t>
        <a:bodyPr/>
        <a:lstStyle/>
        <a:p>
          <a:r>
            <a:rPr lang="es-EC" sz="1400" dirty="0" smtClean="0">
              <a:latin typeface="Arial" panose="020B0604020202020204" pitchFamily="34" charset="0"/>
              <a:cs typeface="Arial" panose="020B0604020202020204" pitchFamily="34" charset="0"/>
            </a:rPr>
            <a:t>Apreciado como una de las competencias de mayor demanda</a:t>
          </a:r>
          <a:endParaRPr lang="es-EC" sz="1400" dirty="0"/>
        </a:p>
      </dgm:t>
    </dgm:pt>
    <dgm:pt modelId="{3FFE2C7F-AA6C-4EA5-8997-073FBFDDC153}" type="parTrans" cxnId="{F441A898-2027-4294-9ADC-75732B34374A}">
      <dgm:prSet/>
      <dgm:spPr/>
      <dgm:t>
        <a:bodyPr/>
        <a:lstStyle/>
        <a:p>
          <a:endParaRPr lang="es-EC" sz="1400"/>
        </a:p>
      </dgm:t>
    </dgm:pt>
    <dgm:pt modelId="{75AE3D89-9172-46CF-BEFD-BF3ABE55F34E}" type="sibTrans" cxnId="{F441A898-2027-4294-9ADC-75732B34374A}">
      <dgm:prSet custT="1"/>
      <dgm:spPr/>
      <dgm:t>
        <a:bodyPr/>
        <a:lstStyle/>
        <a:p>
          <a:endParaRPr lang="es-EC" sz="1400"/>
        </a:p>
      </dgm:t>
    </dgm:pt>
    <dgm:pt modelId="{760963A1-3ADB-4AF9-930D-FB57BF3474E1}">
      <dgm:prSet phldrT="[Texto]" custT="1">
        <dgm:style>
          <a:lnRef idx="1">
            <a:schemeClr val="accent6"/>
          </a:lnRef>
          <a:fillRef idx="2">
            <a:schemeClr val="accent6"/>
          </a:fillRef>
          <a:effectRef idx="1">
            <a:schemeClr val="accent6"/>
          </a:effectRef>
          <a:fontRef idx="minor">
            <a:schemeClr val="dk1"/>
          </a:fontRef>
        </dgm:style>
      </dgm:prSet>
      <dgm:spPr>
        <a:effectLst>
          <a:glow rad="63500">
            <a:schemeClr val="accent2">
              <a:satMod val="175000"/>
              <a:alpha val="40000"/>
            </a:schemeClr>
          </a:glow>
        </a:effectLst>
      </dgm:spPr>
      <dgm:t>
        <a:bodyPr/>
        <a:lstStyle/>
        <a:p>
          <a:r>
            <a:rPr lang="es-EC" sz="1400" dirty="0" smtClean="0">
              <a:latin typeface="Arial" panose="020B0604020202020204" pitchFamily="34" charset="0"/>
              <a:cs typeface="Arial" panose="020B0604020202020204" pitchFamily="34" charset="0"/>
            </a:rPr>
            <a:t>Peter </a:t>
          </a:r>
          <a:r>
            <a:rPr lang="es-EC" sz="1400" dirty="0" err="1" smtClean="0">
              <a:latin typeface="Arial" panose="020B0604020202020204" pitchFamily="34" charset="0"/>
              <a:cs typeface="Arial" panose="020B0604020202020204" pitchFamily="34" charset="0"/>
            </a:rPr>
            <a:t>Denning</a:t>
          </a:r>
          <a:r>
            <a:rPr lang="es-EC" sz="1400" dirty="0" smtClean="0">
              <a:latin typeface="Arial" panose="020B0604020202020204" pitchFamily="34" charset="0"/>
              <a:cs typeface="Arial" panose="020B0604020202020204" pitchFamily="34" charset="0"/>
            </a:rPr>
            <a:t>: Proceso de pensamientos por el que se formulan problemas…</a:t>
          </a:r>
          <a:endParaRPr lang="es-EC" sz="1400" dirty="0"/>
        </a:p>
      </dgm:t>
    </dgm:pt>
    <dgm:pt modelId="{00A3D717-038C-4369-BB6E-7FC88BDFEFEF}" type="parTrans" cxnId="{017BE756-F307-40A3-9758-92F7E63C7961}">
      <dgm:prSet/>
      <dgm:spPr/>
      <dgm:t>
        <a:bodyPr/>
        <a:lstStyle/>
        <a:p>
          <a:endParaRPr lang="es-EC" sz="1400"/>
        </a:p>
      </dgm:t>
    </dgm:pt>
    <dgm:pt modelId="{FAF2B828-384B-432A-A3A9-06775F96D44D}" type="sibTrans" cxnId="{017BE756-F307-40A3-9758-92F7E63C7961}">
      <dgm:prSet custT="1"/>
      <dgm:spPr/>
      <dgm:t>
        <a:bodyPr/>
        <a:lstStyle/>
        <a:p>
          <a:endParaRPr lang="es-EC" sz="1400"/>
        </a:p>
      </dgm:t>
    </dgm:pt>
    <dgm:pt modelId="{B50B559B-EF2C-4B98-B836-1E64ECC5E2C1}">
      <dgm:prSet phldrT="[Texto]" custT="1">
        <dgm:style>
          <a:lnRef idx="1">
            <a:schemeClr val="accent6"/>
          </a:lnRef>
          <a:fillRef idx="2">
            <a:schemeClr val="accent6"/>
          </a:fillRef>
          <a:effectRef idx="1">
            <a:schemeClr val="accent6"/>
          </a:effectRef>
          <a:fontRef idx="minor">
            <a:schemeClr val="dk1"/>
          </a:fontRef>
        </dgm:style>
      </dgm:prSet>
      <dgm:spPr>
        <a:effectLst>
          <a:glow rad="63500">
            <a:schemeClr val="accent2">
              <a:satMod val="175000"/>
              <a:alpha val="40000"/>
            </a:schemeClr>
          </a:glow>
        </a:effectLst>
      </dgm:spPr>
      <dgm:t>
        <a:bodyPr/>
        <a:lstStyle/>
        <a:p>
          <a:r>
            <a:rPr lang="es-EC" sz="1400" dirty="0" smtClean="0">
              <a:latin typeface="Arial" panose="020B0604020202020204" pitchFamily="34" charset="0"/>
              <a:cs typeface="Arial" panose="020B0604020202020204" pitchFamily="34" charset="0"/>
            </a:rPr>
            <a:t>Sistematizar lógicamente los datos obtenidos para representarlos con modelaciones por medio de algoritmos.</a:t>
          </a:r>
          <a:endParaRPr lang="es-EC" sz="14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97110EAA-FA1D-4829-BDFE-E55ADA273748}" type="sibTrans" cxnId="{5F814FC3-8160-4881-B482-333D6FA6B708}">
      <dgm:prSet/>
      <dgm:spPr/>
      <dgm:t>
        <a:bodyPr/>
        <a:lstStyle/>
        <a:p>
          <a:endParaRPr lang="es-EC" sz="1400"/>
        </a:p>
      </dgm:t>
    </dgm:pt>
    <dgm:pt modelId="{1A259CDD-8DD4-4693-837B-BDE625153EF3}" type="parTrans" cxnId="{5F814FC3-8160-4881-B482-333D6FA6B708}">
      <dgm:prSet/>
      <dgm:spPr/>
      <dgm:t>
        <a:bodyPr/>
        <a:lstStyle/>
        <a:p>
          <a:endParaRPr lang="es-EC" sz="1400"/>
        </a:p>
      </dgm:t>
    </dgm:pt>
    <dgm:pt modelId="{9F00494C-C9BE-4A99-AB82-E02E5F33360B}" type="pres">
      <dgm:prSet presAssocID="{0867B929-0A4F-45CC-B187-CBBEAEFE7A05}" presName="linearFlow" presStyleCnt="0">
        <dgm:presLayoutVars>
          <dgm:resizeHandles val="exact"/>
        </dgm:presLayoutVars>
      </dgm:prSet>
      <dgm:spPr/>
      <dgm:t>
        <a:bodyPr/>
        <a:lstStyle/>
        <a:p>
          <a:endParaRPr lang="es-EC"/>
        </a:p>
      </dgm:t>
    </dgm:pt>
    <dgm:pt modelId="{83E2AB7C-06E6-4A66-81CD-4F7D00231A04}" type="pres">
      <dgm:prSet presAssocID="{8D04CBF0-DA05-48C6-9907-09469AEDCA46}" presName="node" presStyleLbl="node1" presStyleIdx="0" presStyleCnt="6" custScaleX="201237">
        <dgm:presLayoutVars>
          <dgm:bulletEnabled val="1"/>
        </dgm:presLayoutVars>
      </dgm:prSet>
      <dgm:spPr/>
      <dgm:t>
        <a:bodyPr/>
        <a:lstStyle/>
        <a:p>
          <a:endParaRPr lang="es-EC"/>
        </a:p>
      </dgm:t>
    </dgm:pt>
    <dgm:pt modelId="{22A3789C-71CD-4950-8626-BB57E51085D0}" type="pres">
      <dgm:prSet presAssocID="{DEE6FA29-D35F-4DDA-A363-BE4DDFAA12B6}" presName="sibTrans" presStyleLbl="sibTrans2D1" presStyleIdx="0" presStyleCnt="5"/>
      <dgm:spPr/>
      <dgm:t>
        <a:bodyPr/>
        <a:lstStyle/>
        <a:p>
          <a:endParaRPr lang="es-EC"/>
        </a:p>
      </dgm:t>
    </dgm:pt>
    <dgm:pt modelId="{730AF183-9FDD-4BFB-AD90-669F033C5011}" type="pres">
      <dgm:prSet presAssocID="{DEE6FA29-D35F-4DDA-A363-BE4DDFAA12B6}" presName="connectorText" presStyleLbl="sibTrans2D1" presStyleIdx="0" presStyleCnt="5"/>
      <dgm:spPr/>
      <dgm:t>
        <a:bodyPr/>
        <a:lstStyle/>
        <a:p>
          <a:endParaRPr lang="es-EC"/>
        </a:p>
      </dgm:t>
    </dgm:pt>
    <dgm:pt modelId="{93EBDAED-673A-46EC-B8AB-B0D4CBC12354}" type="pres">
      <dgm:prSet presAssocID="{7E7D52E8-0192-46B7-9D72-B3BE890115D4}" presName="node" presStyleLbl="node1" presStyleIdx="1" presStyleCnt="6" custScaleX="201237">
        <dgm:presLayoutVars>
          <dgm:bulletEnabled val="1"/>
        </dgm:presLayoutVars>
      </dgm:prSet>
      <dgm:spPr/>
      <dgm:t>
        <a:bodyPr/>
        <a:lstStyle/>
        <a:p>
          <a:endParaRPr lang="es-EC"/>
        </a:p>
      </dgm:t>
    </dgm:pt>
    <dgm:pt modelId="{180BADA9-37AF-4258-A5C0-9019254697F3}" type="pres">
      <dgm:prSet presAssocID="{5DA59CA2-738D-4465-868C-7ED2B16F6BEC}" presName="sibTrans" presStyleLbl="sibTrans2D1" presStyleIdx="1" presStyleCnt="5"/>
      <dgm:spPr/>
      <dgm:t>
        <a:bodyPr/>
        <a:lstStyle/>
        <a:p>
          <a:endParaRPr lang="es-EC"/>
        </a:p>
      </dgm:t>
    </dgm:pt>
    <dgm:pt modelId="{A4F56128-3247-4D5C-9FEC-F57D1CCADDBE}" type="pres">
      <dgm:prSet presAssocID="{5DA59CA2-738D-4465-868C-7ED2B16F6BEC}" presName="connectorText" presStyleLbl="sibTrans2D1" presStyleIdx="1" presStyleCnt="5"/>
      <dgm:spPr/>
      <dgm:t>
        <a:bodyPr/>
        <a:lstStyle/>
        <a:p>
          <a:endParaRPr lang="es-EC"/>
        </a:p>
      </dgm:t>
    </dgm:pt>
    <dgm:pt modelId="{C6D30D74-5F89-4D66-9112-E9548520CE7D}" type="pres">
      <dgm:prSet presAssocID="{F81A510B-B584-4FA9-B6E4-365E1FC183FF}" presName="node" presStyleLbl="node1" presStyleIdx="2" presStyleCnt="6" custScaleX="201237">
        <dgm:presLayoutVars>
          <dgm:bulletEnabled val="1"/>
        </dgm:presLayoutVars>
      </dgm:prSet>
      <dgm:spPr/>
      <dgm:t>
        <a:bodyPr/>
        <a:lstStyle/>
        <a:p>
          <a:endParaRPr lang="es-EC"/>
        </a:p>
      </dgm:t>
    </dgm:pt>
    <dgm:pt modelId="{3A304577-FA9B-4EC6-AA36-0BF8414B236B}" type="pres">
      <dgm:prSet presAssocID="{75AE3D89-9172-46CF-BEFD-BF3ABE55F34E}" presName="sibTrans" presStyleLbl="sibTrans2D1" presStyleIdx="2" presStyleCnt="5"/>
      <dgm:spPr/>
      <dgm:t>
        <a:bodyPr/>
        <a:lstStyle/>
        <a:p>
          <a:endParaRPr lang="es-EC"/>
        </a:p>
      </dgm:t>
    </dgm:pt>
    <dgm:pt modelId="{21B82006-5FA7-43BE-8FE4-72BE29AE7B64}" type="pres">
      <dgm:prSet presAssocID="{75AE3D89-9172-46CF-BEFD-BF3ABE55F34E}" presName="connectorText" presStyleLbl="sibTrans2D1" presStyleIdx="2" presStyleCnt="5"/>
      <dgm:spPr/>
      <dgm:t>
        <a:bodyPr/>
        <a:lstStyle/>
        <a:p>
          <a:endParaRPr lang="es-EC"/>
        </a:p>
      </dgm:t>
    </dgm:pt>
    <dgm:pt modelId="{9C6BFBEE-DA67-4EB5-A616-D43A309828A8}" type="pres">
      <dgm:prSet presAssocID="{760963A1-3ADB-4AF9-930D-FB57BF3474E1}" presName="node" presStyleLbl="node1" presStyleIdx="3" presStyleCnt="6" custScaleX="201237">
        <dgm:presLayoutVars>
          <dgm:bulletEnabled val="1"/>
        </dgm:presLayoutVars>
      </dgm:prSet>
      <dgm:spPr/>
      <dgm:t>
        <a:bodyPr/>
        <a:lstStyle/>
        <a:p>
          <a:endParaRPr lang="es-EC"/>
        </a:p>
      </dgm:t>
    </dgm:pt>
    <dgm:pt modelId="{C00172B7-7FEA-405C-B8B5-CB09BF72325D}" type="pres">
      <dgm:prSet presAssocID="{FAF2B828-384B-432A-A3A9-06775F96D44D}" presName="sibTrans" presStyleLbl="sibTrans2D1" presStyleIdx="3" presStyleCnt="5"/>
      <dgm:spPr/>
      <dgm:t>
        <a:bodyPr/>
        <a:lstStyle/>
        <a:p>
          <a:endParaRPr lang="es-EC"/>
        </a:p>
      </dgm:t>
    </dgm:pt>
    <dgm:pt modelId="{F3E8A095-3511-4151-9681-5280EFECFC5C}" type="pres">
      <dgm:prSet presAssocID="{FAF2B828-384B-432A-A3A9-06775F96D44D}" presName="connectorText" presStyleLbl="sibTrans2D1" presStyleIdx="3" presStyleCnt="5"/>
      <dgm:spPr/>
      <dgm:t>
        <a:bodyPr/>
        <a:lstStyle/>
        <a:p>
          <a:endParaRPr lang="es-EC"/>
        </a:p>
      </dgm:t>
    </dgm:pt>
    <dgm:pt modelId="{E548D654-3B51-4F94-B0D3-5F4BDC3F5811}" type="pres">
      <dgm:prSet presAssocID="{CBA43B1D-0EEE-435D-9DBC-0555B66467D3}" presName="node" presStyleLbl="node1" presStyleIdx="4" presStyleCnt="6" custScaleX="201237">
        <dgm:presLayoutVars>
          <dgm:bulletEnabled val="1"/>
        </dgm:presLayoutVars>
      </dgm:prSet>
      <dgm:spPr/>
      <dgm:t>
        <a:bodyPr/>
        <a:lstStyle/>
        <a:p>
          <a:endParaRPr lang="es-EC"/>
        </a:p>
      </dgm:t>
    </dgm:pt>
    <dgm:pt modelId="{9F915830-45DF-4C71-852C-47D790DD9BD0}" type="pres">
      <dgm:prSet presAssocID="{70BDB910-06B5-412F-8A05-5693D447EDAB}" presName="sibTrans" presStyleLbl="sibTrans2D1" presStyleIdx="4" presStyleCnt="5"/>
      <dgm:spPr/>
      <dgm:t>
        <a:bodyPr/>
        <a:lstStyle/>
        <a:p>
          <a:endParaRPr lang="es-EC"/>
        </a:p>
      </dgm:t>
    </dgm:pt>
    <dgm:pt modelId="{C74B7B4C-8A59-42DB-A8F2-04AD39E73A7D}" type="pres">
      <dgm:prSet presAssocID="{70BDB910-06B5-412F-8A05-5693D447EDAB}" presName="connectorText" presStyleLbl="sibTrans2D1" presStyleIdx="4" presStyleCnt="5"/>
      <dgm:spPr/>
      <dgm:t>
        <a:bodyPr/>
        <a:lstStyle/>
        <a:p>
          <a:endParaRPr lang="es-EC"/>
        </a:p>
      </dgm:t>
    </dgm:pt>
    <dgm:pt modelId="{74B3E0C9-37CE-4872-8455-00E2AF76D027}" type="pres">
      <dgm:prSet presAssocID="{B50B559B-EF2C-4B98-B836-1E64ECC5E2C1}" presName="node" presStyleLbl="node1" presStyleIdx="5" presStyleCnt="6" custScaleX="201237">
        <dgm:presLayoutVars>
          <dgm:bulletEnabled val="1"/>
        </dgm:presLayoutVars>
      </dgm:prSet>
      <dgm:spPr/>
      <dgm:t>
        <a:bodyPr/>
        <a:lstStyle/>
        <a:p>
          <a:endParaRPr lang="es-EC"/>
        </a:p>
      </dgm:t>
    </dgm:pt>
  </dgm:ptLst>
  <dgm:cxnLst>
    <dgm:cxn modelId="{A13F2C61-D327-41B3-8FB4-88F493C3D6BB}" type="presOf" srcId="{5DA59CA2-738D-4465-868C-7ED2B16F6BEC}" destId="{A4F56128-3247-4D5C-9FEC-F57D1CCADDBE}" srcOrd="1" destOrd="0" presId="urn:microsoft.com/office/officeart/2005/8/layout/process2"/>
    <dgm:cxn modelId="{495B79A8-4CDF-4BD5-92B3-E5676EE54104}" type="presOf" srcId="{F81A510B-B584-4FA9-B6E4-365E1FC183FF}" destId="{C6D30D74-5F89-4D66-9112-E9548520CE7D}" srcOrd="0" destOrd="0" presId="urn:microsoft.com/office/officeart/2005/8/layout/process2"/>
    <dgm:cxn modelId="{5F814FC3-8160-4881-B482-333D6FA6B708}" srcId="{0867B929-0A4F-45CC-B187-CBBEAEFE7A05}" destId="{B50B559B-EF2C-4B98-B836-1E64ECC5E2C1}" srcOrd="5" destOrd="0" parTransId="{1A259CDD-8DD4-4693-837B-BDE625153EF3}" sibTransId="{97110EAA-FA1D-4829-BDFE-E55ADA273748}"/>
    <dgm:cxn modelId="{3B54F041-2EB4-4C0F-9C3A-27C207F1FAD9}" type="presOf" srcId="{760963A1-3ADB-4AF9-930D-FB57BF3474E1}" destId="{9C6BFBEE-DA67-4EB5-A616-D43A309828A8}" srcOrd="0" destOrd="0" presId="urn:microsoft.com/office/officeart/2005/8/layout/process2"/>
    <dgm:cxn modelId="{A315F1A4-0D55-4817-8229-3671D28CE915}" type="presOf" srcId="{CBA43B1D-0EEE-435D-9DBC-0555B66467D3}" destId="{E548D654-3B51-4F94-B0D3-5F4BDC3F5811}" srcOrd="0" destOrd="0" presId="urn:microsoft.com/office/officeart/2005/8/layout/process2"/>
    <dgm:cxn modelId="{F441A898-2027-4294-9ADC-75732B34374A}" srcId="{0867B929-0A4F-45CC-B187-CBBEAEFE7A05}" destId="{F81A510B-B584-4FA9-B6E4-365E1FC183FF}" srcOrd="2" destOrd="0" parTransId="{3FFE2C7F-AA6C-4EA5-8997-073FBFDDC153}" sibTransId="{75AE3D89-9172-46CF-BEFD-BF3ABE55F34E}"/>
    <dgm:cxn modelId="{8D4D45C9-F92B-41D4-8963-88889675D445}" type="presOf" srcId="{7E7D52E8-0192-46B7-9D72-B3BE890115D4}" destId="{93EBDAED-673A-46EC-B8AB-B0D4CBC12354}" srcOrd="0" destOrd="0" presId="urn:microsoft.com/office/officeart/2005/8/layout/process2"/>
    <dgm:cxn modelId="{8619F4BD-8A37-41A4-8BDC-244A0461DADA}" type="presOf" srcId="{5DA59CA2-738D-4465-868C-7ED2B16F6BEC}" destId="{180BADA9-37AF-4258-A5C0-9019254697F3}" srcOrd="0" destOrd="0" presId="urn:microsoft.com/office/officeart/2005/8/layout/process2"/>
    <dgm:cxn modelId="{2E7B35AD-AADC-4B7F-9D39-058EDDBC9DD7}" type="presOf" srcId="{8D04CBF0-DA05-48C6-9907-09469AEDCA46}" destId="{83E2AB7C-06E6-4A66-81CD-4F7D00231A04}" srcOrd="0" destOrd="0" presId="urn:microsoft.com/office/officeart/2005/8/layout/process2"/>
    <dgm:cxn modelId="{EF3964BA-6985-435C-BBEB-86266C35020C}" type="presOf" srcId="{70BDB910-06B5-412F-8A05-5693D447EDAB}" destId="{9F915830-45DF-4C71-852C-47D790DD9BD0}" srcOrd="0" destOrd="0" presId="urn:microsoft.com/office/officeart/2005/8/layout/process2"/>
    <dgm:cxn modelId="{017BE756-F307-40A3-9758-92F7E63C7961}" srcId="{0867B929-0A4F-45CC-B187-CBBEAEFE7A05}" destId="{760963A1-3ADB-4AF9-930D-FB57BF3474E1}" srcOrd="3" destOrd="0" parTransId="{00A3D717-038C-4369-BB6E-7FC88BDFEFEF}" sibTransId="{FAF2B828-384B-432A-A3A9-06775F96D44D}"/>
    <dgm:cxn modelId="{92B510C5-B756-40EB-A25B-8C9EC93B0C83}" srcId="{0867B929-0A4F-45CC-B187-CBBEAEFE7A05}" destId="{7E7D52E8-0192-46B7-9D72-B3BE890115D4}" srcOrd="1" destOrd="0" parTransId="{A7D4DB4D-2F60-4B8C-AABB-108286070A83}" sibTransId="{5DA59CA2-738D-4465-868C-7ED2B16F6BEC}"/>
    <dgm:cxn modelId="{2185F03E-43C7-4ABF-B298-E08DD1B3E2AA}" type="presOf" srcId="{0867B929-0A4F-45CC-B187-CBBEAEFE7A05}" destId="{9F00494C-C9BE-4A99-AB82-E02E5F33360B}" srcOrd="0" destOrd="0" presId="urn:microsoft.com/office/officeart/2005/8/layout/process2"/>
    <dgm:cxn modelId="{B9D6DEBE-E332-4983-9C69-0FD64DC1CC6A}" srcId="{0867B929-0A4F-45CC-B187-CBBEAEFE7A05}" destId="{CBA43B1D-0EEE-435D-9DBC-0555B66467D3}" srcOrd="4" destOrd="0" parTransId="{03067DBE-C738-4AB0-8C8A-E0BE891466F0}" sibTransId="{70BDB910-06B5-412F-8A05-5693D447EDAB}"/>
    <dgm:cxn modelId="{74CF7336-087B-40EC-9CEE-CC15C890FE6D}" type="presOf" srcId="{FAF2B828-384B-432A-A3A9-06775F96D44D}" destId="{F3E8A095-3511-4151-9681-5280EFECFC5C}" srcOrd="1" destOrd="0" presId="urn:microsoft.com/office/officeart/2005/8/layout/process2"/>
    <dgm:cxn modelId="{42278A1D-2EE3-4B20-8466-AC2F5FCB3C92}" type="presOf" srcId="{B50B559B-EF2C-4B98-B836-1E64ECC5E2C1}" destId="{74B3E0C9-37CE-4872-8455-00E2AF76D027}" srcOrd="0" destOrd="0" presId="urn:microsoft.com/office/officeart/2005/8/layout/process2"/>
    <dgm:cxn modelId="{AC7ECC66-CA83-4ECD-B87B-EAF76DBD189B}" type="presOf" srcId="{75AE3D89-9172-46CF-BEFD-BF3ABE55F34E}" destId="{3A304577-FA9B-4EC6-AA36-0BF8414B236B}" srcOrd="0" destOrd="0" presId="urn:microsoft.com/office/officeart/2005/8/layout/process2"/>
    <dgm:cxn modelId="{27781FB9-7659-4B70-8377-CBA79B98FFDD}" type="presOf" srcId="{70BDB910-06B5-412F-8A05-5693D447EDAB}" destId="{C74B7B4C-8A59-42DB-A8F2-04AD39E73A7D}" srcOrd="1" destOrd="0" presId="urn:microsoft.com/office/officeart/2005/8/layout/process2"/>
    <dgm:cxn modelId="{92EF368D-160A-4704-8DC3-D75F483CF998}" type="presOf" srcId="{75AE3D89-9172-46CF-BEFD-BF3ABE55F34E}" destId="{21B82006-5FA7-43BE-8FE4-72BE29AE7B64}" srcOrd="1" destOrd="0" presId="urn:microsoft.com/office/officeart/2005/8/layout/process2"/>
    <dgm:cxn modelId="{4831D2C0-12A0-4E44-A529-F1863A668A64}" type="presOf" srcId="{FAF2B828-384B-432A-A3A9-06775F96D44D}" destId="{C00172B7-7FEA-405C-B8B5-CB09BF72325D}" srcOrd="0" destOrd="0" presId="urn:microsoft.com/office/officeart/2005/8/layout/process2"/>
    <dgm:cxn modelId="{99D450BA-A50F-482E-AAFB-11CA479D8A4D}" type="presOf" srcId="{DEE6FA29-D35F-4DDA-A363-BE4DDFAA12B6}" destId="{730AF183-9FDD-4BFB-AD90-669F033C5011}" srcOrd="1" destOrd="0" presId="urn:microsoft.com/office/officeart/2005/8/layout/process2"/>
    <dgm:cxn modelId="{2CF1A361-26AB-4EEA-A196-29A5007DF2C9}" srcId="{0867B929-0A4F-45CC-B187-CBBEAEFE7A05}" destId="{8D04CBF0-DA05-48C6-9907-09469AEDCA46}" srcOrd="0" destOrd="0" parTransId="{068ED107-7B0A-43B1-9B58-BE6E33E56481}" sibTransId="{DEE6FA29-D35F-4DDA-A363-BE4DDFAA12B6}"/>
    <dgm:cxn modelId="{C00C6056-3422-4EA5-933E-DCE7F765039E}" type="presOf" srcId="{DEE6FA29-D35F-4DDA-A363-BE4DDFAA12B6}" destId="{22A3789C-71CD-4950-8626-BB57E51085D0}" srcOrd="0" destOrd="0" presId="urn:microsoft.com/office/officeart/2005/8/layout/process2"/>
    <dgm:cxn modelId="{FD171BC5-2E94-4971-AF03-DFAB7705915F}" type="presParOf" srcId="{9F00494C-C9BE-4A99-AB82-E02E5F33360B}" destId="{83E2AB7C-06E6-4A66-81CD-4F7D00231A04}" srcOrd="0" destOrd="0" presId="urn:microsoft.com/office/officeart/2005/8/layout/process2"/>
    <dgm:cxn modelId="{DBA1C3CF-3792-4DE6-90D7-B205D4B5CCF0}" type="presParOf" srcId="{9F00494C-C9BE-4A99-AB82-E02E5F33360B}" destId="{22A3789C-71CD-4950-8626-BB57E51085D0}" srcOrd="1" destOrd="0" presId="urn:microsoft.com/office/officeart/2005/8/layout/process2"/>
    <dgm:cxn modelId="{4FEA8E6F-EB0C-475C-94B1-5764C1E2B596}" type="presParOf" srcId="{22A3789C-71CD-4950-8626-BB57E51085D0}" destId="{730AF183-9FDD-4BFB-AD90-669F033C5011}" srcOrd="0" destOrd="0" presId="urn:microsoft.com/office/officeart/2005/8/layout/process2"/>
    <dgm:cxn modelId="{92D14385-A705-45C2-8AA4-00C242A1CA55}" type="presParOf" srcId="{9F00494C-C9BE-4A99-AB82-E02E5F33360B}" destId="{93EBDAED-673A-46EC-B8AB-B0D4CBC12354}" srcOrd="2" destOrd="0" presId="urn:microsoft.com/office/officeart/2005/8/layout/process2"/>
    <dgm:cxn modelId="{354EE0FC-35B9-42A6-A58F-ACF6BBFF58EB}" type="presParOf" srcId="{9F00494C-C9BE-4A99-AB82-E02E5F33360B}" destId="{180BADA9-37AF-4258-A5C0-9019254697F3}" srcOrd="3" destOrd="0" presId="urn:microsoft.com/office/officeart/2005/8/layout/process2"/>
    <dgm:cxn modelId="{80A2EDC2-724A-481A-8522-D498D63BE864}" type="presParOf" srcId="{180BADA9-37AF-4258-A5C0-9019254697F3}" destId="{A4F56128-3247-4D5C-9FEC-F57D1CCADDBE}" srcOrd="0" destOrd="0" presId="urn:microsoft.com/office/officeart/2005/8/layout/process2"/>
    <dgm:cxn modelId="{BEF9CEAA-7068-4CFE-8880-9D4B2EDBA621}" type="presParOf" srcId="{9F00494C-C9BE-4A99-AB82-E02E5F33360B}" destId="{C6D30D74-5F89-4D66-9112-E9548520CE7D}" srcOrd="4" destOrd="0" presId="urn:microsoft.com/office/officeart/2005/8/layout/process2"/>
    <dgm:cxn modelId="{6D24F17D-07FF-4A6C-86C5-995AC270BDA1}" type="presParOf" srcId="{9F00494C-C9BE-4A99-AB82-E02E5F33360B}" destId="{3A304577-FA9B-4EC6-AA36-0BF8414B236B}" srcOrd="5" destOrd="0" presId="urn:microsoft.com/office/officeart/2005/8/layout/process2"/>
    <dgm:cxn modelId="{D5BBD32E-C5D6-4ED1-90E7-02F3DAAAEA7E}" type="presParOf" srcId="{3A304577-FA9B-4EC6-AA36-0BF8414B236B}" destId="{21B82006-5FA7-43BE-8FE4-72BE29AE7B64}" srcOrd="0" destOrd="0" presId="urn:microsoft.com/office/officeart/2005/8/layout/process2"/>
    <dgm:cxn modelId="{8BFB5659-4572-44EA-8F40-F0FB62DB68D5}" type="presParOf" srcId="{9F00494C-C9BE-4A99-AB82-E02E5F33360B}" destId="{9C6BFBEE-DA67-4EB5-A616-D43A309828A8}" srcOrd="6" destOrd="0" presId="urn:microsoft.com/office/officeart/2005/8/layout/process2"/>
    <dgm:cxn modelId="{724C9684-9451-44B8-AC4B-110C83B87126}" type="presParOf" srcId="{9F00494C-C9BE-4A99-AB82-E02E5F33360B}" destId="{C00172B7-7FEA-405C-B8B5-CB09BF72325D}" srcOrd="7" destOrd="0" presId="urn:microsoft.com/office/officeart/2005/8/layout/process2"/>
    <dgm:cxn modelId="{90C37343-5B1F-47C5-BC52-9D3355C647E3}" type="presParOf" srcId="{C00172B7-7FEA-405C-B8B5-CB09BF72325D}" destId="{F3E8A095-3511-4151-9681-5280EFECFC5C}" srcOrd="0" destOrd="0" presId="urn:microsoft.com/office/officeart/2005/8/layout/process2"/>
    <dgm:cxn modelId="{99B41CED-56DF-4242-B1B7-71371760586B}" type="presParOf" srcId="{9F00494C-C9BE-4A99-AB82-E02E5F33360B}" destId="{E548D654-3B51-4F94-B0D3-5F4BDC3F5811}" srcOrd="8" destOrd="0" presId="urn:microsoft.com/office/officeart/2005/8/layout/process2"/>
    <dgm:cxn modelId="{A372BEEF-875B-4593-8208-1CF584337FFB}" type="presParOf" srcId="{9F00494C-C9BE-4A99-AB82-E02E5F33360B}" destId="{9F915830-45DF-4C71-852C-47D790DD9BD0}" srcOrd="9" destOrd="0" presId="urn:microsoft.com/office/officeart/2005/8/layout/process2"/>
    <dgm:cxn modelId="{10BC1906-4479-4ED4-8DEF-6B3F2D91D881}" type="presParOf" srcId="{9F915830-45DF-4C71-852C-47D790DD9BD0}" destId="{C74B7B4C-8A59-42DB-A8F2-04AD39E73A7D}" srcOrd="0" destOrd="0" presId="urn:microsoft.com/office/officeart/2005/8/layout/process2"/>
    <dgm:cxn modelId="{3A4337AD-56E8-4B71-9B94-E11B375EC7AE}" type="presParOf" srcId="{9F00494C-C9BE-4A99-AB82-E02E5F33360B}" destId="{74B3E0C9-37CE-4872-8455-00E2AF76D027}" srcOrd="10" destOrd="0" presId="urn:microsoft.com/office/officeart/2005/8/layout/process2"/>
  </dgm:cxnLst>
  <dgm:bg>
    <a:effectLst>
      <a:glow rad="63500">
        <a:schemeClr val="accent2">
          <a:satMod val="175000"/>
          <a:alpha val="40000"/>
        </a:schemeClr>
      </a:glow>
    </a:effect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FCB42A-2E85-4CF9-A341-8B73FDB413E4}" type="doc">
      <dgm:prSet loTypeId="urn:microsoft.com/office/officeart/2005/8/layout/hierarchy3" loCatId="list" qsTypeId="urn:microsoft.com/office/officeart/2005/8/quickstyle/3d4" qsCatId="3D" csTypeId="urn:microsoft.com/office/officeart/2005/8/colors/colorful4" csCatId="colorful" phldr="1"/>
      <dgm:spPr/>
      <dgm:t>
        <a:bodyPr/>
        <a:lstStyle/>
        <a:p>
          <a:endParaRPr lang="es-EC"/>
        </a:p>
      </dgm:t>
    </dgm:pt>
    <dgm:pt modelId="{1B220949-4E9E-4AAC-B7BA-58A52C7E1378}">
      <dgm:prSet phldrT="[Texto]" custT="1"/>
      <dgm:spPr>
        <a:solidFill>
          <a:schemeClr val="accent4">
            <a:lumMod val="75000"/>
          </a:schemeClr>
        </a:solidFill>
      </dgm:spPr>
      <dgm:t>
        <a:bodyPr/>
        <a:lstStyle/>
        <a:p>
          <a:r>
            <a:rPr lang="es-EC" sz="1400" b="1" dirty="0" smtClean="0">
              <a:solidFill>
                <a:schemeClr val="tx1"/>
              </a:solidFill>
              <a:latin typeface="Times New Roman" panose="02020603050405020304" pitchFamily="18" charset="0"/>
              <a:cs typeface="Times New Roman" panose="02020603050405020304" pitchFamily="18" charset="0"/>
            </a:rPr>
            <a:t>MATRICES</a:t>
          </a:r>
          <a:endParaRPr lang="es-EC" sz="1400" b="1" dirty="0">
            <a:solidFill>
              <a:schemeClr val="tx1"/>
            </a:solidFill>
            <a:latin typeface="Times New Roman" panose="02020603050405020304" pitchFamily="18" charset="0"/>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95614D3-E5E9-466B-A719-AEB8159A61BC}" type="parTrans" cxnId="{C872F793-9DCC-43E3-80C4-454C0D9A85B8}">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03FCBA9C-3141-4380-BD02-A20487604CAF}" type="sibTrans" cxnId="{C872F793-9DCC-43E3-80C4-454C0D9A85B8}">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08A17F3A-2C3A-4928-8FED-A4C0A90EF08D}">
      <dgm:prSet phldrT="[Texto]" custT="1"/>
      <dgm:spPr/>
      <dgm:t>
        <a:bodyPr/>
        <a:lstStyle/>
        <a:p>
          <a:pPr algn="ctr"/>
          <a:r>
            <a:rPr lang="es-EC" sz="1400" b="0" dirty="0" smtClean="0">
              <a:solidFill>
                <a:schemeClr val="tx1"/>
              </a:solidFill>
              <a:latin typeface="Times New Roman" panose="02020603050405020304" pitchFamily="18" charset="0"/>
              <a:cs typeface="Times New Roman" panose="02020603050405020304" pitchFamily="18" charset="0"/>
            </a:rPr>
            <a:t>Tipos de matrices</a:t>
          </a:r>
          <a:endParaRPr lang="es-EC" sz="1400" b="0" dirty="0">
            <a:solidFill>
              <a:schemeClr val="tx1"/>
            </a:solidFill>
            <a:latin typeface="Times New Roman" panose="02020603050405020304" pitchFamily="18" charset="0"/>
            <a:cs typeface="Times New Roman" panose="02020603050405020304" pitchFamily="18" charset="0"/>
          </a:endParaRPr>
        </a:p>
      </dgm:t>
    </dgm:pt>
    <dgm:pt modelId="{4F29CA4C-5C5D-4343-B41A-CAF5E0FD43A9}" type="parTrans" cxnId="{9365DB9D-AF7C-4441-8DA1-5C7EC4D93A99}">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1A4C330B-B884-4CE3-82CE-5082A35B8508}" type="sibTrans" cxnId="{9365DB9D-AF7C-4441-8DA1-5C7EC4D93A99}">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6EA3D435-9EB0-488A-A03F-594CC9672A75}">
      <dgm:prSet phldrT="[Texto]" custT="1"/>
      <dgm:spPr/>
      <dgm:t>
        <a:bodyPr/>
        <a:lstStyle/>
        <a:p>
          <a:pPr algn="just"/>
          <a:r>
            <a:rPr lang="es-EC" sz="1200" b="0" dirty="0" smtClean="0">
              <a:solidFill>
                <a:schemeClr val="tx1"/>
              </a:solidFill>
              <a:latin typeface="Times New Roman" panose="02020603050405020304" pitchFamily="18" charset="0"/>
              <a:cs typeface="Times New Roman" panose="02020603050405020304" pitchFamily="18" charset="0"/>
            </a:rPr>
            <a:t>Sistemas de ecuaciones lineales con dos y tres incógnitas </a:t>
          </a:r>
          <a:endParaRPr lang="es-EC" sz="1200" b="0" dirty="0">
            <a:solidFill>
              <a:schemeClr val="tx1"/>
            </a:solidFill>
            <a:latin typeface="Times New Roman" panose="02020603050405020304" pitchFamily="18" charset="0"/>
            <a:cs typeface="Times New Roman" panose="02020603050405020304" pitchFamily="18" charset="0"/>
          </a:endParaRPr>
        </a:p>
      </dgm:t>
    </dgm:pt>
    <dgm:pt modelId="{D83164B5-7471-4970-BD2F-EB43E8BE1500}" type="parTrans" cxnId="{2FACF0AC-3D71-4823-9B65-B6C9E821D39A}">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E1559A0F-B735-44E8-87AA-CBE388B2A5A2}" type="sibTrans" cxnId="{2FACF0AC-3D71-4823-9B65-B6C9E821D39A}">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AF2A1FBC-999A-4547-912D-8A803DD3E238}">
      <dgm:prSet phldrT="[Texto]" custT="1"/>
      <dgm:spPr/>
      <dgm:t>
        <a:bodyPr/>
        <a:lstStyle/>
        <a:p>
          <a:pPr algn="just"/>
          <a:r>
            <a:rPr lang="es-EC" sz="1200" b="0" dirty="0" smtClean="0">
              <a:solidFill>
                <a:schemeClr val="tx1"/>
              </a:solidFill>
              <a:latin typeface="Times New Roman" panose="02020603050405020304" pitchFamily="18" charset="0"/>
              <a:cs typeface="Times New Roman" panose="02020603050405020304" pitchFamily="18" charset="0"/>
            </a:rPr>
            <a:t>Método de Gauss – Jordan</a:t>
          </a:r>
          <a:endParaRPr lang="es-EC" sz="1200" b="0" dirty="0">
            <a:solidFill>
              <a:schemeClr val="tx1"/>
            </a:solidFill>
            <a:latin typeface="Times New Roman" panose="02020603050405020304" pitchFamily="18" charset="0"/>
            <a:cs typeface="Times New Roman" panose="02020603050405020304" pitchFamily="18" charset="0"/>
          </a:endParaRPr>
        </a:p>
      </dgm:t>
    </dgm:pt>
    <dgm:pt modelId="{65C20BBC-E8DB-49A8-A64D-2061DC9D4DB5}" type="parTrans" cxnId="{CBBAD670-3566-4BA3-B63A-0C4C7CEE0E70}">
      <dgm:prSet/>
      <dgm:spPr/>
      <dgm:t>
        <a:bodyPr/>
        <a:lstStyle/>
        <a:p>
          <a:endParaRPr lang="es-EC" sz="2400">
            <a:solidFill>
              <a:schemeClr val="tx1"/>
            </a:solidFill>
          </a:endParaRPr>
        </a:p>
      </dgm:t>
    </dgm:pt>
    <dgm:pt modelId="{8D1619A9-8F69-49B0-9405-48EB67F259E4}" type="sibTrans" cxnId="{CBBAD670-3566-4BA3-B63A-0C4C7CEE0E70}">
      <dgm:prSet/>
      <dgm:spPr/>
      <dgm:t>
        <a:bodyPr/>
        <a:lstStyle/>
        <a:p>
          <a:endParaRPr lang="es-EC" sz="2400">
            <a:solidFill>
              <a:schemeClr val="tx1"/>
            </a:solidFill>
          </a:endParaRPr>
        </a:p>
      </dgm:t>
    </dgm:pt>
    <dgm:pt modelId="{78C807D6-2188-4D59-A31B-630E11E98A25}">
      <dgm:prSet phldrT="[Texto]" custT="1"/>
      <dgm:spPr>
        <a:solidFill>
          <a:schemeClr val="accent5">
            <a:lumMod val="75000"/>
          </a:schemeClr>
        </a:solidFill>
      </dgm:spPr>
      <dgm:t>
        <a:bodyPr/>
        <a:lstStyle/>
        <a:p>
          <a:r>
            <a:rPr lang="es-EC" sz="1400" b="1" dirty="0" smtClean="0">
              <a:solidFill>
                <a:schemeClr val="tx1"/>
              </a:solidFill>
              <a:latin typeface="Times New Roman" panose="02020603050405020304" pitchFamily="18" charset="0"/>
              <a:cs typeface="Times New Roman" panose="02020603050405020304" pitchFamily="18" charset="0"/>
            </a:rPr>
            <a:t>SISTEMAS DE ECUACIONES LINEALES</a:t>
          </a:r>
          <a:endParaRPr lang="es-EC" sz="1400" b="1" dirty="0">
            <a:solidFill>
              <a:schemeClr val="tx1"/>
            </a:solidFill>
            <a:latin typeface="Times New Roman" panose="02020603050405020304" pitchFamily="18" charset="0"/>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A9BF4F89-795F-4132-9061-00AFE1246C5A}" type="sibTrans" cxnId="{7A8AF34F-E322-4198-AAAF-6F2A23AA2A15}">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24252A5C-E88E-42A3-BACB-10B5C826B4A3}" type="parTrans" cxnId="{7A8AF34F-E322-4198-AAAF-6F2A23AA2A15}">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53BA447D-E77E-4E91-A3A2-637551B1D07E}">
      <dgm:prSet phldrT="[Texto]" custT="1"/>
      <dgm:spPr/>
      <dgm:t>
        <a:bodyPr/>
        <a:lstStyle/>
        <a:p>
          <a:pPr algn="ctr"/>
          <a:r>
            <a:rPr lang="es-EC" sz="1400" b="0" dirty="0" smtClean="0">
              <a:solidFill>
                <a:schemeClr val="tx1"/>
              </a:solidFill>
              <a:latin typeface="Times New Roman" panose="02020603050405020304" pitchFamily="18" charset="0"/>
              <a:cs typeface="Times New Roman" panose="02020603050405020304" pitchFamily="18" charset="0"/>
            </a:rPr>
            <a:t>Operaciones con matrices</a:t>
          </a:r>
          <a:endParaRPr lang="es-EC" sz="1400" b="0" dirty="0">
            <a:solidFill>
              <a:schemeClr val="tx1"/>
            </a:solidFill>
            <a:latin typeface="Times New Roman" panose="02020603050405020304" pitchFamily="18" charset="0"/>
            <a:cs typeface="Times New Roman" panose="02020603050405020304" pitchFamily="18" charset="0"/>
          </a:endParaRPr>
        </a:p>
      </dgm:t>
    </dgm:pt>
    <dgm:pt modelId="{BBEFE8FE-9DDD-4C57-8A41-502DB16FE2D6}" type="parTrans" cxnId="{DE9CE37B-00FF-44C7-8DA2-96E22FA0E05A}">
      <dgm:prSet/>
      <dgm:spPr/>
      <dgm:t>
        <a:bodyPr/>
        <a:lstStyle/>
        <a:p>
          <a:endParaRPr lang="es-EC"/>
        </a:p>
      </dgm:t>
    </dgm:pt>
    <dgm:pt modelId="{BF6EA0A2-BE82-4829-A028-41C639A16E09}" type="sibTrans" cxnId="{DE9CE37B-00FF-44C7-8DA2-96E22FA0E05A}">
      <dgm:prSet/>
      <dgm:spPr/>
      <dgm:t>
        <a:bodyPr/>
        <a:lstStyle/>
        <a:p>
          <a:endParaRPr lang="es-EC"/>
        </a:p>
      </dgm:t>
    </dgm:pt>
    <dgm:pt modelId="{5D7A3D59-0DB0-43E5-AF42-C0298503A323}">
      <dgm:prSet phldrT="[Texto]" custT="1"/>
      <dgm:spPr/>
      <dgm:t>
        <a:bodyPr/>
        <a:lstStyle/>
        <a:p>
          <a:pPr algn="just"/>
          <a:r>
            <a:rPr lang="es-EC" sz="1200" b="0" dirty="0" smtClean="0">
              <a:solidFill>
                <a:schemeClr val="tx1"/>
              </a:solidFill>
              <a:latin typeface="Times New Roman" panose="02020603050405020304" pitchFamily="18" charset="0"/>
              <a:cs typeface="Times New Roman" panose="02020603050405020304" pitchFamily="18" charset="0"/>
            </a:rPr>
            <a:t>Notación matricial de un sistema de ecuaciones</a:t>
          </a:r>
          <a:endParaRPr lang="es-EC" sz="1200" b="0" dirty="0">
            <a:solidFill>
              <a:schemeClr val="tx1"/>
            </a:solidFill>
            <a:latin typeface="Times New Roman" panose="02020603050405020304" pitchFamily="18" charset="0"/>
            <a:cs typeface="Times New Roman" panose="02020603050405020304" pitchFamily="18" charset="0"/>
          </a:endParaRPr>
        </a:p>
      </dgm:t>
    </dgm:pt>
    <dgm:pt modelId="{975B51BC-4292-444C-8733-CE8CDF7705BF}" type="sibTrans" cxnId="{378CEDF3-2339-4966-9B8F-9D5F578AEB49}">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1098130D-D03E-41F8-A531-754BF07F6ACB}" type="parTrans" cxnId="{378CEDF3-2339-4966-9B8F-9D5F578AEB49}">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E4139B57-1F6C-4B37-A159-6ADB92BD5329}">
      <dgm:prSet phldrT="[Texto]"/>
      <dgm:spPr/>
      <dgm:t>
        <a:bodyPr/>
        <a:lstStyle/>
        <a:p>
          <a:r>
            <a:rPr lang="es-EC" b="0" dirty="0" smtClean="0">
              <a:solidFill>
                <a:schemeClr val="tx1"/>
              </a:solidFill>
              <a:latin typeface="Times New Roman" panose="02020603050405020304" pitchFamily="18" charset="0"/>
              <a:cs typeface="Times New Roman" panose="02020603050405020304" pitchFamily="18" charset="0"/>
            </a:rPr>
            <a:t>Método de Gauss-Jordan para calcular la matriz inversa</a:t>
          </a:r>
          <a:endParaRPr lang="es-EC" b="0" dirty="0">
            <a:solidFill>
              <a:schemeClr val="tx1"/>
            </a:solidFill>
            <a:latin typeface="Times New Roman" panose="02020603050405020304" pitchFamily="18" charset="0"/>
            <a:cs typeface="Times New Roman" panose="02020603050405020304" pitchFamily="18" charset="0"/>
          </a:endParaRPr>
        </a:p>
      </dgm:t>
    </dgm:pt>
    <dgm:pt modelId="{3014CDB5-3DEB-433A-82D8-1F7A3664E531}" type="parTrans" cxnId="{3E13A07B-C441-4175-B335-12FE4DEB85E5}">
      <dgm:prSet/>
      <dgm:spPr/>
      <dgm:t>
        <a:bodyPr/>
        <a:lstStyle/>
        <a:p>
          <a:endParaRPr lang="es-EC"/>
        </a:p>
      </dgm:t>
    </dgm:pt>
    <dgm:pt modelId="{461A64B9-6F97-447B-AA86-08D3554C07F7}" type="sibTrans" cxnId="{3E13A07B-C441-4175-B335-12FE4DEB85E5}">
      <dgm:prSet/>
      <dgm:spPr/>
      <dgm:t>
        <a:bodyPr/>
        <a:lstStyle/>
        <a:p>
          <a:endParaRPr lang="es-EC"/>
        </a:p>
      </dgm:t>
    </dgm:pt>
    <dgm:pt modelId="{380C16E8-07F9-4341-AD32-39C06B7434C0}" type="pres">
      <dgm:prSet presAssocID="{68FCB42A-2E85-4CF9-A341-8B73FDB413E4}" presName="diagram" presStyleCnt="0">
        <dgm:presLayoutVars>
          <dgm:chPref val="1"/>
          <dgm:dir/>
          <dgm:animOne val="branch"/>
          <dgm:animLvl val="lvl"/>
          <dgm:resizeHandles/>
        </dgm:presLayoutVars>
      </dgm:prSet>
      <dgm:spPr/>
      <dgm:t>
        <a:bodyPr/>
        <a:lstStyle/>
        <a:p>
          <a:endParaRPr lang="es-EC"/>
        </a:p>
      </dgm:t>
    </dgm:pt>
    <dgm:pt modelId="{02A067A4-7C86-4A3A-AE52-3D73AA369F30}" type="pres">
      <dgm:prSet presAssocID="{1B220949-4E9E-4AAC-B7BA-58A52C7E1378}" presName="root" presStyleCnt="0"/>
      <dgm:spPr/>
    </dgm:pt>
    <dgm:pt modelId="{23A3B108-147B-4655-866E-9AF224621D25}" type="pres">
      <dgm:prSet presAssocID="{1B220949-4E9E-4AAC-B7BA-58A52C7E1378}" presName="rootComposite" presStyleCnt="0"/>
      <dgm:spPr/>
    </dgm:pt>
    <dgm:pt modelId="{662EB63C-1284-4057-B38D-EECB995AAC90}" type="pres">
      <dgm:prSet presAssocID="{1B220949-4E9E-4AAC-B7BA-58A52C7E1378}" presName="rootText" presStyleLbl="node1" presStyleIdx="0" presStyleCnt="2" custScaleX="189081"/>
      <dgm:spPr/>
      <dgm:t>
        <a:bodyPr/>
        <a:lstStyle/>
        <a:p>
          <a:endParaRPr lang="es-EC"/>
        </a:p>
      </dgm:t>
    </dgm:pt>
    <dgm:pt modelId="{36982351-5F3D-4BA1-A11D-664882E8C563}" type="pres">
      <dgm:prSet presAssocID="{1B220949-4E9E-4AAC-B7BA-58A52C7E1378}" presName="rootConnector" presStyleLbl="node1" presStyleIdx="0" presStyleCnt="2"/>
      <dgm:spPr/>
      <dgm:t>
        <a:bodyPr/>
        <a:lstStyle/>
        <a:p>
          <a:endParaRPr lang="es-EC"/>
        </a:p>
      </dgm:t>
    </dgm:pt>
    <dgm:pt modelId="{A9905005-5E51-48B0-AD2D-9FC4D4617680}" type="pres">
      <dgm:prSet presAssocID="{1B220949-4E9E-4AAC-B7BA-58A52C7E1378}" presName="childShape" presStyleCnt="0"/>
      <dgm:spPr/>
    </dgm:pt>
    <dgm:pt modelId="{2BF64FF3-C276-43F7-A340-3ADE1F1BD99B}" type="pres">
      <dgm:prSet presAssocID="{4F29CA4C-5C5D-4343-B41A-CAF5E0FD43A9}" presName="Name13" presStyleLbl="parChTrans1D2" presStyleIdx="0" presStyleCnt="6"/>
      <dgm:spPr/>
      <dgm:t>
        <a:bodyPr/>
        <a:lstStyle/>
        <a:p>
          <a:endParaRPr lang="es-EC"/>
        </a:p>
      </dgm:t>
    </dgm:pt>
    <dgm:pt modelId="{F7F5D779-1124-49A5-95ED-50C6A75A0784}" type="pres">
      <dgm:prSet presAssocID="{08A17F3A-2C3A-4928-8FED-A4C0A90EF08D}" presName="childText" presStyleLbl="bgAcc1" presStyleIdx="0" presStyleCnt="6" custScaleX="233426" custLinFactNeighborX="-3909" custLinFactNeighborY="3597">
        <dgm:presLayoutVars>
          <dgm:bulletEnabled val="1"/>
        </dgm:presLayoutVars>
      </dgm:prSet>
      <dgm:spPr/>
      <dgm:t>
        <a:bodyPr/>
        <a:lstStyle/>
        <a:p>
          <a:endParaRPr lang="es-EC"/>
        </a:p>
      </dgm:t>
    </dgm:pt>
    <dgm:pt modelId="{4D31F21F-3BAD-4BA0-A54A-54A077C52622}" type="pres">
      <dgm:prSet presAssocID="{BBEFE8FE-9DDD-4C57-8A41-502DB16FE2D6}" presName="Name13" presStyleLbl="parChTrans1D2" presStyleIdx="1" presStyleCnt="6"/>
      <dgm:spPr/>
      <dgm:t>
        <a:bodyPr/>
        <a:lstStyle/>
        <a:p>
          <a:endParaRPr lang="es-EC"/>
        </a:p>
      </dgm:t>
    </dgm:pt>
    <dgm:pt modelId="{6829282C-9715-465F-AC1B-2005DC30BA7F}" type="pres">
      <dgm:prSet presAssocID="{53BA447D-E77E-4E91-A3A2-637551B1D07E}" presName="childText" presStyleLbl="bgAcc1" presStyleIdx="1" presStyleCnt="6" custScaleX="233426" custLinFactNeighborX="-3909" custLinFactNeighborY="3597">
        <dgm:presLayoutVars>
          <dgm:bulletEnabled val="1"/>
        </dgm:presLayoutVars>
      </dgm:prSet>
      <dgm:spPr/>
      <dgm:t>
        <a:bodyPr/>
        <a:lstStyle/>
        <a:p>
          <a:endParaRPr lang="es-EC"/>
        </a:p>
      </dgm:t>
    </dgm:pt>
    <dgm:pt modelId="{5E0FEB46-F4BB-41D3-8B1E-766FB911B018}" type="pres">
      <dgm:prSet presAssocID="{78C807D6-2188-4D59-A31B-630E11E98A25}" presName="root" presStyleCnt="0"/>
      <dgm:spPr/>
    </dgm:pt>
    <dgm:pt modelId="{A7F07C2A-8590-4243-97AD-E5A7AE88B43B}" type="pres">
      <dgm:prSet presAssocID="{78C807D6-2188-4D59-A31B-630E11E98A25}" presName="rootComposite" presStyleCnt="0"/>
      <dgm:spPr/>
    </dgm:pt>
    <dgm:pt modelId="{5AC7918A-91BD-4C23-83FA-DE31A14AFAD1}" type="pres">
      <dgm:prSet presAssocID="{78C807D6-2188-4D59-A31B-630E11E98A25}" presName="rootText" presStyleLbl="node1" presStyleIdx="1" presStyleCnt="2" custScaleX="222440"/>
      <dgm:spPr/>
      <dgm:t>
        <a:bodyPr/>
        <a:lstStyle/>
        <a:p>
          <a:endParaRPr lang="es-EC"/>
        </a:p>
      </dgm:t>
    </dgm:pt>
    <dgm:pt modelId="{A8DC87AD-FA7A-4454-80CF-3C1583DAB124}" type="pres">
      <dgm:prSet presAssocID="{78C807D6-2188-4D59-A31B-630E11E98A25}" presName="rootConnector" presStyleLbl="node1" presStyleIdx="1" presStyleCnt="2"/>
      <dgm:spPr/>
      <dgm:t>
        <a:bodyPr/>
        <a:lstStyle/>
        <a:p>
          <a:endParaRPr lang="es-EC"/>
        </a:p>
      </dgm:t>
    </dgm:pt>
    <dgm:pt modelId="{E83A43DB-357C-4D8B-BAFC-595EEA5AB42D}" type="pres">
      <dgm:prSet presAssocID="{78C807D6-2188-4D59-A31B-630E11E98A25}" presName="childShape" presStyleCnt="0"/>
      <dgm:spPr/>
    </dgm:pt>
    <dgm:pt modelId="{084347D1-BC28-4415-BE40-AB7053BE464E}" type="pres">
      <dgm:prSet presAssocID="{1098130D-D03E-41F8-A531-754BF07F6ACB}" presName="Name13" presStyleLbl="parChTrans1D2" presStyleIdx="2" presStyleCnt="6"/>
      <dgm:spPr/>
      <dgm:t>
        <a:bodyPr/>
        <a:lstStyle/>
        <a:p>
          <a:endParaRPr lang="es-EC"/>
        </a:p>
      </dgm:t>
    </dgm:pt>
    <dgm:pt modelId="{101666DA-281F-49AF-BE3B-A692462E5CC1}" type="pres">
      <dgm:prSet presAssocID="{5D7A3D59-0DB0-43E5-AF42-C0298503A323}" presName="childText" presStyleLbl="bgAcc1" presStyleIdx="2" presStyleCnt="6" custScaleX="219780">
        <dgm:presLayoutVars>
          <dgm:bulletEnabled val="1"/>
        </dgm:presLayoutVars>
      </dgm:prSet>
      <dgm:spPr/>
      <dgm:t>
        <a:bodyPr/>
        <a:lstStyle/>
        <a:p>
          <a:endParaRPr lang="es-EC"/>
        </a:p>
      </dgm:t>
    </dgm:pt>
    <dgm:pt modelId="{576D89A1-FFF2-4C0A-A911-78DA8B2D9C8F}" type="pres">
      <dgm:prSet presAssocID="{D83164B5-7471-4970-BD2F-EB43E8BE1500}" presName="Name13" presStyleLbl="parChTrans1D2" presStyleIdx="3" presStyleCnt="6"/>
      <dgm:spPr/>
      <dgm:t>
        <a:bodyPr/>
        <a:lstStyle/>
        <a:p>
          <a:endParaRPr lang="es-EC"/>
        </a:p>
      </dgm:t>
    </dgm:pt>
    <dgm:pt modelId="{A6CEE56D-70F8-4FDB-911D-8317D2956F4A}" type="pres">
      <dgm:prSet presAssocID="{6EA3D435-9EB0-488A-A03F-594CC9672A75}" presName="childText" presStyleLbl="bgAcc1" presStyleIdx="3" presStyleCnt="6" custScaleX="217281" custLinFactNeighborY="2089">
        <dgm:presLayoutVars>
          <dgm:bulletEnabled val="1"/>
        </dgm:presLayoutVars>
      </dgm:prSet>
      <dgm:spPr/>
      <dgm:t>
        <a:bodyPr/>
        <a:lstStyle/>
        <a:p>
          <a:endParaRPr lang="es-EC"/>
        </a:p>
      </dgm:t>
    </dgm:pt>
    <dgm:pt modelId="{0DE25656-9396-49B5-B8E6-FBA40B3E8E54}" type="pres">
      <dgm:prSet presAssocID="{65C20BBC-E8DB-49A8-A64D-2061DC9D4DB5}" presName="Name13" presStyleLbl="parChTrans1D2" presStyleIdx="4" presStyleCnt="6"/>
      <dgm:spPr/>
      <dgm:t>
        <a:bodyPr/>
        <a:lstStyle/>
        <a:p>
          <a:endParaRPr lang="es-EC"/>
        </a:p>
      </dgm:t>
    </dgm:pt>
    <dgm:pt modelId="{DE945E0C-2088-4716-9FBF-2CA233946412}" type="pres">
      <dgm:prSet presAssocID="{AF2A1FBC-999A-4547-912D-8A803DD3E238}" presName="childText" presStyleLbl="bgAcc1" presStyleIdx="4" presStyleCnt="6" custScaleX="214675" custLinFactNeighborX="-4770" custLinFactNeighborY="10978">
        <dgm:presLayoutVars>
          <dgm:bulletEnabled val="1"/>
        </dgm:presLayoutVars>
      </dgm:prSet>
      <dgm:spPr/>
      <dgm:t>
        <a:bodyPr/>
        <a:lstStyle/>
        <a:p>
          <a:endParaRPr lang="es-EC"/>
        </a:p>
      </dgm:t>
    </dgm:pt>
    <dgm:pt modelId="{646C43AB-1F2E-4C2C-8F2A-359652F26A8C}" type="pres">
      <dgm:prSet presAssocID="{3014CDB5-3DEB-433A-82D8-1F7A3664E531}" presName="Name13" presStyleLbl="parChTrans1D2" presStyleIdx="5" presStyleCnt="6"/>
      <dgm:spPr/>
      <dgm:t>
        <a:bodyPr/>
        <a:lstStyle/>
        <a:p>
          <a:endParaRPr lang="es-EC"/>
        </a:p>
      </dgm:t>
    </dgm:pt>
    <dgm:pt modelId="{7B853160-AD16-4940-A763-BF6D5DE6DE4A}" type="pres">
      <dgm:prSet presAssocID="{E4139B57-1F6C-4B37-A159-6ADB92BD5329}" presName="childText" presStyleLbl="bgAcc1" presStyleIdx="5" presStyleCnt="6" custScaleX="214675" custScaleY="106386" custLinFactNeighborX="-4770" custLinFactNeighborY="11191">
        <dgm:presLayoutVars>
          <dgm:bulletEnabled val="1"/>
        </dgm:presLayoutVars>
      </dgm:prSet>
      <dgm:spPr/>
      <dgm:t>
        <a:bodyPr/>
        <a:lstStyle/>
        <a:p>
          <a:endParaRPr lang="es-EC"/>
        </a:p>
      </dgm:t>
    </dgm:pt>
  </dgm:ptLst>
  <dgm:cxnLst>
    <dgm:cxn modelId="{FC87BDB8-5CAD-464E-9692-003351867690}" type="presOf" srcId="{08A17F3A-2C3A-4928-8FED-A4C0A90EF08D}" destId="{F7F5D779-1124-49A5-95ED-50C6A75A0784}" srcOrd="0" destOrd="0" presId="urn:microsoft.com/office/officeart/2005/8/layout/hierarchy3"/>
    <dgm:cxn modelId="{3D963535-CB90-4315-A902-FAB828927C55}" type="presOf" srcId="{AF2A1FBC-999A-4547-912D-8A803DD3E238}" destId="{DE945E0C-2088-4716-9FBF-2CA233946412}" srcOrd="0" destOrd="0" presId="urn:microsoft.com/office/officeart/2005/8/layout/hierarchy3"/>
    <dgm:cxn modelId="{378CEDF3-2339-4966-9B8F-9D5F578AEB49}" srcId="{78C807D6-2188-4D59-A31B-630E11E98A25}" destId="{5D7A3D59-0DB0-43E5-AF42-C0298503A323}" srcOrd="0" destOrd="0" parTransId="{1098130D-D03E-41F8-A531-754BF07F6ACB}" sibTransId="{975B51BC-4292-444C-8733-CE8CDF7705BF}"/>
    <dgm:cxn modelId="{9365DB9D-AF7C-4441-8DA1-5C7EC4D93A99}" srcId="{1B220949-4E9E-4AAC-B7BA-58A52C7E1378}" destId="{08A17F3A-2C3A-4928-8FED-A4C0A90EF08D}" srcOrd="0" destOrd="0" parTransId="{4F29CA4C-5C5D-4343-B41A-CAF5E0FD43A9}" sibTransId="{1A4C330B-B884-4CE3-82CE-5082A35B8508}"/>
    <dgm:cxn modelId="{0A7F985B-D08E-4AE1-9D81-8FD480673F46}" type="presOf" srcId="{65C20BBC-E8DB-49A8-A64D-2061DC9D4DB5}" destId="{0DE25656-9396-49B5-B8E6-FBA40B3E8E54}" srcOrd="0" destOrd="0" presId="urn:microsoft.com/office/officeart/2005/8/layout/hierarchy3"/>
    <dgm:cxn modelId="{511C455F-4E5F-4B5A-A328-B3B23932CFA5}" type="presOf" srcId="{1B220949-4E9E-4AAC-B7BA-58A52C7E1378}" destId="{662EB63C-1284-4057-B38D-EECB995AAC90}" srcOrd="0" destOrd="0" presId="urn:microsoft.com/office/officeart/2005/8/layout/hierarchy3"/>
    <dgm:cxn modelId="{7A8AF34F-E322-4198-AAAF-6F2A23AA2A15}" srcId="{68FCB42A-2E85-4CF9-A341-8B73FDB413E4}" destId="{78C807D6-2188-4D59-A31B-630E11E98A25}" srcOrd="1" destOrd="0" parTransId="{24252A5C-E88E-42A3-BACB-10B5C826B4A3}" sibTransId="{A9BF4F89-795F-4132-9061-00AFE1246C5A}"/>
    <dgm:cxn modelId="{F73A2D6A-38EC-4319-A9C5-3BA9F8A33644}" type="presOf" srcId="{53BA447D-E77E-4E91-A3A2-637551B1D07E}" destId="{6829282C-9715-465F-AC1B-2005DC30BA7F}" srcOrd="0" destOrd="0" presId="urn:microsoft.com/office/officeart/2005/8/layout/hierarchy3"/>
    <dgm:cxn modelId="{208022A0-E0F7-4E36-97D8-12ABD3B3A35E}" type="presOf" srcId="{1098130D-D03E-41F8-A531-754BF07F6ACB}" destId="{084347D1-BC28-4415-BE40-AB7053BE464E}" srcOrd="0" destOrd="0" presId="urn:microsoft.com/office/officeart/2005/8/layout/hierarchy3"/>
    <dgm:cxn modelId="{BD26343F-E276-4878-B8E1-4781A6B2889D}" type="presOf" srcId="{D83164B5-7471-4970-BD2F-EB43E8BE1500}" destId="{576D89A1-FFF2-4C0A-A911-78DA8B2D9C8F}" srcOrd="0" destOrd="0" presId="urn:microsoft.com/office/officeart/2005/8/layout/hierarchy3"/>
    <dgm:cxn modelId="{15A6117C-AF4E-45ED-8C8B-F47EB21C0848}" type="presOf" srcId="{E4139B57-1F6C-4B37-A159-6ADB92BD5329}" destId="{7B853160-AD16-4940-A763-BF6D5DE6DE4A}" srcOrd="0" destOrd="0" presId="urn:microsoft.com/office/officeart/2005/8/layout/hierarchy3"/>
    <dgm:cxn modelId="{229F8C17-31AD-4432-9E6F-F2C0A2F28BE7}" type="presOf" srcId="{BBEFE8FE-9DDD-4C57-8A41-502DB16FE2D6}" destId="{4D31F21F-3BAD-4BA0-A54A-54A077C52622}" srcOrd="0" destOrd="0" presId="urn:microsoft.com/office/officeart/2005/8/layout/hierarchy3"/>
    <dgm:cxn modelId="{66CF41A3-19F4-4362-9DE7-9515A70752CF}" type="presOf" srcId="{3014CDB5-3DEB-433A-82D8-1F7A3664E531}" destId="{646C43AB-1F2E-4C2C-8F2A-359652F26A8C}" srcOrd="0" destOrd="0" presId="urn:microsoft.com/office/officeart/2005/8/layout/hierarchy3"/>
    <dgm:cxn modelId="{2FACF0AC-3D71-4823-9B65-B6C9E821D39A}" srcId="{78C807D6-2188-4D59-A31B-630E11E98A25}" destId="{6EA3D435-9EB0-488A-A03F-594CC9672A75}" srcOrd="1" destOrd="0" parTransId="{D83164B5-7471-4970-BD2F-EB43E8BE1500}" sibTransId="{E1559A0F-B735-44E8-87AA-CBE388B2A5A2}"/>
    <dgm:cxn modelId="{7FD09A7A-8C4E-403E-8591-FFC2CE8B9FEB}" type="presOf" srcId="{6EA3D435-9EB0-488A-A03F-594CC9672A75}" destId="{A6CEE56D-70F8-4FDB-911D-8317D2956F4A}" srcOrd="0" destOrd="0" presId="urn:microsoft.com/office/officeart/2005/8/layout/hierarchy3"/>
    <dgm:cxn modelId="{DE9CE37B-00FF-44C7-8DA2-96E22FA0E05A}" srcId="{1B220949-4E9E-4AAC-B7BA-58A52C7E1378}" destId="{53BA447D-E77E-4E91-A3A2-637551B1D07E}" srcOrd="1" destOrd="0" parTransId="{BBEFE8FE-9DDD-4C57-8A41-502DB16FE2D6}" sibTransId="{BF6EA0A2-BE82-4829-A028-41C639A16E09}"/>
    <dgm:cxn modelId="{6632C0AA-9CB9-4329-81CF-B44E6BA6425B}" type="presOf" srcId="{78C807D6-2188-4D59-A31B-630E11E98A25}" destId="{5AC7918A-91BD-4C23-83FA-DE31A14AFAD1}" srcOrd="0" destOrd="0" presId="urn:microsoft.com/office/officeart/2005/8/layout/hierarchy3"/>
    <dgm:cxn modelId="{C872F793-9DCC-43E3-80C4-454C0D9A85B8}" srcId="{68FCB42A-2E85-4CF9-A341-8B73FDB413E4}" destId="{1B220949-4E9E-4AAC-B7BA-58A52C7E1378}" srcOrd="0" destOrd="0" parTransId="{D95614D3-E5E9-466B-A719-AEB8159A61BC}" sibTransId="{03FCBA9C-3141-4380-BD02-A20487604CAF}"/>
    <dgm:cxn modelId="{18ACDE37-06EF-46FD-B84C-6F1DCD4A728C}" type="presOf" srcId="{68FCB42A-2E85-4CF9-A341-8B73FDB413E4}" destId="{380C16E8-07F9-4341-AD32-39C06B7434C0}" srcOrd="0" destOrd="0" presId="urn:microsoft.com/office/officeart/2005/8/layout/hierarchy3"/>
    <dgm:cxn modelId="{ACA73082-FB75-4A8B-B765-8166ACF241E1}" type="presOf" srcId="{1B220949-4E9E-4AAC-B7BA-58A52C7E1378}" destId="{36982351-5F3D-4BA1-A11D-664882E8C563}" srcOrd="1" destOrd="0" presId="urn:microsoft.com/office/officeart/2005/8/layout/hierarchy3"/>
    <dgm:cxn modelId="{47409C24-6F0F-4F9D-AA01-7A6E6253F46D}" type="presOf" srcId="{4F29CA4C-5C5D-4343-B41A-CAF5E0FD43A9}" destId="{2BF64FF3-C276-43F7-A340-3ADE1F1BD99B}" srcOrd="0" destOrd="0" presId="urn:microsoft.com/office/officeart/2005/8/layout/hierarchy3"/>
    <dgm:cxn modelId="{6D2E61D1-AB0B-496E-AFA2-C7263E56B6B6}" type="presOf" srcId="{5D7A3D59-0DB0-43E5-AF42-C0298503A323}" destId="{101666DA-281F-49AF-BE3B-A692462E5CC1}" srcOrd="0" destOrd="0" presId="urn:microsoft.com/office/officeart/2005/8/layout/hierarchy3"/>
    <dgm:cxn modelId="{CBBAD670-3566-4BA3-B63A-0C4C7CEE0E70}" srcId="{78C807D6-2188-4D59-A31B-630E11E98A25}" destId="{AF2A1FBC-999A-4547-912D-8A803DD3E238}" srcOrd="2" destOrd="0" parTransId="{65C20BBC-E8DB-49A8-A64D-2061DC9D4DB5}" sibTransId="{8D1619A9-8F69-49B0-9405-48EB67F259E4}"/>
    <dgm:cxn modelId="{3E13A07B-C441-4175-B335-12FE4DEB85E5}" srcId="{78C807D6-2188-4D59-A31B-630E11E98A25}" destId="{E4139B57-1F6C-4B37-A159-6ADB92BD5329}" srcOrd="3" destOrd="0" parTransId="{3014CDB5-3DEB-433A-82D8-1F7A3664E531}" sibTransId="{461A64B9-6F97-447B-AA86-08D3554C07F7}"/>
    <dgm:cxn modelId="{2900AFA5-E2F6-4C72-A48C-C9159EAE16EC}" type="presOf" srcId="{78C807D6-2188-4D59-A31B-630E11E98A25}" destId="{A8DC87AD-FA7A-4454-80CF-3C1583DAB124}" srcOrd="1" destOrd="0" presId="urn:microsoft.com/office/officeart/2005/8/layout/hierarchy3"/>
    <dgm:cxn modelId="{D9011D01-F047-44F1-9F1B-FD2C7CFF635C}" type="presParOf" srcId="{380C16E8-07F9-4341-AD32-39C06B7434C0}" destId="{02A067A4-7C86-4A3A-AE52-3D73AA369F30}" srcOrd="0" destOrd="0" presId="urn:microsoft.com/office/officeart/2005/8/layout/hierarchy3"/>
    <dgm:cxn modelId="{4E5EF044-9B7B-4175-8122-6418E7B81CF0}" type="presParOf" srcId="{02A067A4-7C86-4A3A-AE52-3D73AA369F30}" destId="{23A3B108-147B-4655-866E-9AF224621D25}" srcOrd="0" destOrd="0" presId="urn:microsoft.com/office/officeart/2005/8/layout/hierarchy3"/>
    <dgm:cxn modelId="{1557721B-B9C1-49E7-B0CA-7EFA2EA4AA31}" type="presParOf" srcId="{23A3B108-147B-4655-866E-9AF224621D25}" destId="{662EB63C-1284-4057-B38D-EECB995AAC90}" srcOrd="0" destOrd="0" presId="urn:microsoft.com/office/officeart/2005/8/layout/hierarchy3"/>
    <dgm:cxn modelId="{8F7AD19A-4105-4E35-8A6D-F5B223EF54EC}" type="presParOf" srcId="{23A3B108-147B-4655-866E-9AF224621D25}" destId="{36982351-5F3D-4BA1-A11D-664882E8C563}" srcOrd="1" destOrd="0" presId="urn:microsoft.com/office/officeart/2005/8/layout/hierarchy3"/>
    <dgm:cxn modelId="{8A01E15A-9159-4794-B0E1-4BCB36C0605D}" type="presParOf" srcId="{02A067A4-7C86-4A3A-AE52-3D73AA369F30}" destId="{A9905005-5E51-48B0-AD2D-9FC4D4617680}" srcOrd="1" destOrd="0" presId="urn:microsoft.com/office/officeart/2005/8/layout/hierarchy3"/>
    <dgm:cxn modelId="{14E3289C-8209-43EE-A821-2EC3513543AB}" type="presParOf" srcId="{A9905005-5E51-48B0-AD2D-9FC4D4617680}" destId="{2BF64FF3-C276-43F7-A340-3ADE1F1BD99B}" srcOrd="0" destOrd="0" presId="urn:microsoft.com/office/officeart/2005/8/layout/hierarchy3"/>
    <dgm:cxn modelId="{80224DF7-4473-476B-9738-DEB6046BA86B}" type="presParOf" srcId="{A9905005-5E51-48B0-AD2D-9FC4D4617680}" destId="{F7F5D779-1124-49A5-95ED-50C6A75A0784}" srcOrd="1" destOrd="0" presId="urn:microsoft.com/office/officeart/2005/8/layout/hierarchy3"/>
    <dgm:cxn modelId="{D88C9B22-7AB1-4588-88FD-B7A8EF9C0F16}" type="presParOf" srcId="{A9905005-5E51-48B0-AD2D-9FC4D4617680}" destId="{4D31F21F-3BAD-4BA0-A54A-54A077C52622}" srcOrd="2" destOrd="0" presId="urn:microsoft.com/office/officeart/2005/8/layout/hierarchy3"/>
    <dgm:cxn modelId="{060150BD-5BF1-479E-BA92-8349BA50E0C2}" type="presParOf" srcId="{A9905005-5E51-48B0-AD2D-9FC4D4617680}" destId="{6829282C-9715-465F-AC1B-2005DC30BA7F}" srcOrd="3" destOrd="0" presId="urn:microsoft.com/office/officeart/2005/8/layout/hierarchy3"/>
    <dgm:cxn modelId="{897CEF44-B807-40DC-868B-B27DD2F8A536}" type="presParOf" srcId="{380C16E8-07F9-4341-AD32-39C06B7434C0}" destId="{5E0FEB46-F4BB-41D3-8B1E-766FB911B018}" srcOrd="1" destOrd="0" presId="urn:microsoft.com/office/officeart/2005/8/layout/hierarchy3"/>
    <dgm:cxn modelId="{DAB00A46-168D-4AFE-9377-1FAB5D822FC2}" type="presParOf" srcId="{5E0FEB46-F4BB-41D3-8B1E-766FB911B018}" destId="{A7F07C2A-8590-4243-97AD-E5A7AE88B43B}" srcOrd="0" destOrd="0" presId="urn:microsoft.com/office/officeart/2005/8/layout/hierarchy3"/>
    <dgm:cxn modelId="{3F60D562-CC3B-4376-95FE-597C846FA73C}" type="presParOf" srcId="{A7F07C2A-8590-4243-97AD-E5A7AE88B43B}" destId="{5AC7918A-91BD-4C23-83FA-DE31A14AFAD1}" srcOrd="0" destOrd="0" presId="urn:microsoft.com/office/officeart/2005/8/layout/hierarchy3"/>
    <dgm:cxn modelId="{F5F4B0AF-0317-410E-BFC9-08F9060FA6C1}" type="presParOf" srcId="{A7F07C2A-8590-4243-97AD-E5A7AE88B43B}" destId="{A8DC87AD-FA7A-4454-80CF-3C1583DAB124}" srcOrd="1" destOrd="0" presId="urn:microsoft.com/office/officeart/2005/8/layout/hierarchy3"/>
    <dgm:cxn modelId="{A6D0A10A-7C15-4269-B00A-66C2B51A45EB}" type="presParOf" srcId="{5E0FEB46-F4BB-41D3-8B1E-766FB911B018}" destId="{E83A43DB-357C-4D8B-BAFC-595EEA5AB42D}" srcOrd="1" destOrd="0" presId="urn:microsoft.com/office/officeart/2005/8/layout/hierarchy3"/>
    <dgm:cxn modelId="{297956E3-15B6-4728-9B5B-6EDBA437F2B7}" type="presParOf" srcId="{E83A43DB-357C-4D8B-BAFC-595EEA5AB42D}" destId="{084347D1-BC28-4415-BE40-AB7053BE464E}" srcOrd="0" destOrd="0" presId="urn:microsoft.com/office/officeart/2005/8/layout/hierarchy3"/>
    <dgm:cxn modelId="{CC570FF4-8F49-4514-993D-EAB5DB7D2165}" type="presParOf" srcId="{E83A43DB-357C-4D8B-BAFC-595EEA5AB42D}" destId="{101666DA-281F-49AF-BE3B-A692462E5CC1}" srcOrd="1" destOrd="0" presId="urn:microsoft.com/office/officeart/2005/8/layout/hierarchy3"/>
    <dgm:cxn modelId="{CD0AA828-B847-4969-8464-24D14BE9C512}" type="presParOf" srcId="{E83A43DB-357C-4D8B-BAFC-595EEA5AB42D}" destId="{576D89A1-FFF2-4C0A-A911-78DA8B2D9C8F}" srcOrd="2" destOrd="0" presId="urn:microsoft.com/office/officeart/2005/8/layout/hierarchy3"/>
    <dgm:cxn modelId="{B91CB684-CF9E-471E-9ED1-9DE84C3A0884}" type="presParOf" srcId="{E83A43DB-357C-4D8B-BAFC-595EEA5AB42D}" destId="{A6CEE56D-70F8-4FDB-911D-8317D2956F4A}" srcOrd="3" destOrd="0" presId="urn:microsoft.com/office/officeart/2005/8/layout/hierarchy3"/>
    <dgm:cxn modelId="{630F9E16-12A6-4070-805D-5ADA0EEBCFE0}" type="presParOf" srcId="{E83A43DB-357C-4D8B-BAFC-595EEA5AB42D}" destId="{0DE25656-9396-49B5-B8E6-FBA40B3E8E54}" srcOrd="4" destOrd="0" presId="urn:microsoft.com/office/officeart/2005/8/layout/hierarchy3"/>
    <dgm:cxn modelId="{0ACCFBAB-0E41-4F60-87DB-A498E2DC20E8}" type="presParOf" srcId="{E83A43DB-357C-4D8B-BAFC-595EEA5AB42D}" destId="{DE945E0C-2088-4716-9FBF-2CA233946412}" srcOrd="5" destOrd="0" presId="urn:microsoft.com/office/officeart/2005/8/layout/hierarchy3"/>
    <dgm:cxn modelId="{8F891324-413D-46A3-AA3C-9ACD988DDE98}" type="presParOf" srcId="{E83A43DB-357C-4D8B-BAFC-595EEA5AB42D}" destId="{646C43AB-1F2E-4C2C-8F2A-359652F26A8C}" srcOrd="6" destOrd="0" presId="urn:microsoft.com/office/officeart/2005/8/layout/hierarchy3"/>
    <dgm:cxn modelId="{0FBDAAA8-D935-4D00-B9D6-088B7B7D8EC9}" type="presParOf" srcId="{E83A43DB-357C-4D8B-BAFC-595EEA5AB42D}" destId="{7B853160-AD16-4940-A763-BF6D5DE6DE4A}"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8FCB42A-2E85-4CF9-A341-8B73FDB413E4}" type="doc">
      <dgm:prSet loTypeId="urn:microsoft.com/office/officeart/2005/8/layout/hierarchy3" loCatId="list" qsTypeId="urn:microsoft.com/office/officeart/2005/8/quickstyle/3d4" qsCatId="3D" csTypeId="urn:microsoft.com/office/officeart/2005/8/colors/colorful4" csCatId="colorful" phldr="1"/>
      <dgm:spPr/>
      <dgm:t>
        <a:bodyPr/>
        <a:lstStyle/>
        <a:p>
          <a:endParaRPr lang="es-EC"/>
        </a:p>
      </dgm:t>
    </dgm:pt>
    <dgm:pt modelId="{1B220949-4E9E-4AAC-B7BA-58A52C7E1378}">
      <dgm:prSet phldrT="[Texto]" custT="1"/>
      <dgm:spPr>
        <a:solidFill>
          <a:schemeClr val="accent4">
            <a:lumMod val="75000"/>
          </a:schemeClr>
        </a:solidFill>
      </dgm:spPr>
      <dgm:t>
        <a:bodyPr/>
        <a:lstStyle/>
        <a:p>
          <a:r>
            <a:rPr lang="es-EC" sz="1400" b="1" dirty="0" smtClean="0">
              <a:solidFill>
                <a:schemeClr val="tx1"/>
              </a:solidFill>
              <a:latin typeface="Times New Roman" panose="02020603050405020304" pitchFamily="18" charset="0"/>
              <a:cs typeface="Times New Roman" panose="02020603050405020304" pitchFamily="18" charset="0"/>
            </a:rPr>
            <a:t>DETERMINANTES</a:t>
          </a:r>
          <a:endParaRPr lang="es-EC" sz="1400" b="1" dirty="0">
            <a:solidFill>
              <a:schemeClr val="tx1"/>
            </a:solidFill>
            <a:latin typeface="Times New Roman" panose="02020603050405020304" pitchFamily="18" charset="0"/>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95614D3-E5E9-466B-A719-AEB8159A61BC}" type="parTrans" cxnId="{C872F793-9DCC-43E3-80C4-454C0D9A85B8}">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03FCBA9C-3141-4380-BD02-A20487604CAF}" type="sibTrans" cxnId="{C872F793-9DCC-43E3-80C4-454C0D9A85B8}">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08A17F3A-2C3A-4928-8FED-A4C0A90EF08D}">
      <dgm:prSet phldrT="[Texto]" custT="1"/>
      <dgm:spPr/>
      <dgm:t>
        <a:bodyPr/>
        <a:lstStyle/>
        <a:p>
          <a:pPr algn="ctr"/>
          <a:r>
            <a:rPr lang="es-EC" sz="1400" b="0" dirty="0" smtClean="0">
              <a:solidFill>
                <a:schemeClr val="tx1"/>
              </a:solidFill>
              <a:latin typeface="Times New Roman" panose="02020603050405020304" pitchFamily="18" charset="0"/>
              <a:cs typeface="Times New Roman" panose="02020603050405020304" pitchFamily="18" charset="0"/>
            </a:rPr>
            <a:t>Método de Cramer para resolver un Sistema de Ecuaciones lineales.</a:t>
          </a:r>
          <a:endParaRPr lang="es-EC" sz="1400" b="0" dirty="0">
            <a:solidFill>
              <a:schemeClr val="tx1"/>
            </a:solidFill>
            <a:latin typeface="Times New Roman" panose="02020603050405020304" pitchFamily="18" charset="0"/>
            <a:cs typeface="Times New Roman" panose="02020603050405020304" pitchFamily="18" charset="0"/>
          </a:endParaRPr>
        </a:p>
      </dgm:t>
    </dgm:pt>
    <dgm:pt modelId="{4F29CA4C-5C5D-4343-B41A-CAF5E0FD43A9}" type="parTrans" cxnId="{9365DB9D-AF7C-4441-8DA1-5C7EC4D93A99}">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1A4C330B-B884-4CE3-82CE-5082A35B8508}" type="sibTrans" cxnId="{9365DB9D-AF7C-4441-8DA1-5C7EC4D93A99}">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380C16E8-07F9-4341-AD32-39C06B7434C0}" type="pres">
      <dgm:prSet presAssocID="{68FCB42A-2E85-4CF9-A341-8B73FDB413E4}" presName="diagram" presStyleCnt="0">
        <dgm:presLayoutVars>
          <dgm:chPref val="1"/>
          <dgm:dir/>
          <dgm:animOne val="branch"/>
          <dgm:animLvl val="lvl"/>
          <dgm:resizeHandles/>
        </dgm:presLayoutVars>
      </dgm:prSet>
      <dgm:spPr/>
      <dgm:t>
        <a:bodyPr/>
        <a:lstStyle/>
        <a:p>
          <a:endParaRPr lang="es-EC"/>
        </a:p>
      </dgm:t>
    </dgm:pt>
    <dgm:pt modelId="{02A067A4-7C86-4A3A-AE52-3D73AA369F30}" type="pres">
      <dgm:prSet presAssocID="{1B220949-4E9E-4AAC-B7BA-58A52C7E1378}" presName="root" presStyleCnt="0"/>
      <dgm:spPr/>
    </dgm:pt>
    <dgm:pt modelId="{23A3B108-147B-4655-866E-9AF224621D25}" type="pres">
      <dgm:prSet presAssocID="{1B220949-4E9E-4AAC-B7BA-58A52C7E1378}" presName="rootComposite" presStyleCnt="0"/>
      <dgm:spPr/>
    </dgm:pt>
    <dgm:pt modelId="{662EB63C-1284-4057-B38D-EECB995AAC90}" type="pres">
      <dgm:prSet presAssocID="{1B220949-4E9E-4AAC-B7BA-58A52C7E1378}" presName="rootText" presStyleLbl="node1" presStyleIdx="0" presStyleCnt="1" custScaleX="189081" custScaleY="96592" custLinFactNeighborX="-2538" custLinFactNeighborY="-15577"/>
      <dgm:spPr/>
      <dgm:t>
        <a:bodyPr/>
        <a:lstStyle/>
        <a:p>
          <a:endParaRPr lang="es-EC"/>
        </a:p>
      </dgm:t>
    </dgm:pt>
    <dgm:pt modelId="{36982351-5F3D-4BA1-A11D-664882E8C563}" type="pres">
      <dgm:prSet presAssocID="{1B220949-4E9E-4AAC-B7BA-58A52C7E1378}" presName="rootConnector" presStyleLbl="node1" presStyleIdx="0" presStyleCnt="1"/>
      <dgm:spPr/>
      <dgm:t>
        <a:bodyPr/>
        <a:lstStyle/>
        <a:p>
          <a:endParaRPr lang="es-EC"/>
        </a:p>
      </dgm:t>
    </dgm:pt>
    <dgm:pt modelId="{A9905005-5E51-48B0-AD2D-9FC4D4617680}" type="pres">
      <dgm:prSet presAssocID="{1B220949-4E9E-4AAC-B7BA-58A52C7E1378}" presName="childShape" presStyleCnt="0"/>
      <dgm:spPr/>
    </dgm:pt>
    <dgm:pt modelId="{2BF64FF3-C276-43F7-A340-3ADE1F1BD99B}" type="pres">
      <dgm:prSet presAssocID="{4F29CA4C-5C5D-4343-B41A-CAF5E0FD43A9}" presName="Name13" presStyleLbl="parChTrans1D2" presStyleIdx="0" presStyleCnt="1"/>
      <dgm:spPr/>
      <dgm:t>
        <a:bodyPr/>
        <a:lstStyle/>
        <a:p>
          <a:endParaRPr lang="es-EC"/>
        </a:p>
      </dgm:t>
    </dgm:pt>
    <dgm:pt modelId="{F7F5D779-1124-49A5-95ED-50C6A75A0784}" type="pres">
      <dgm:prSet presAssocID="{08A17F3A-2C3A-4928-8FED-A4C0A90EF08D}" presName="childText" presStyleLbl="bgAcc1" presStyleIdx="0" presStyleCnt="1" custScaleX="233426" custLinFactNeighborX="-3909" custLinFactNeighborY="3597">
        <dgm:presLayoutVars>
          <dgm:bulletEnabled val="1"/>
        </dgm:presLayoutVars>
      </dgm:prSet>
      <dgm:spPr/>
      <dgm:t>
        <a:bodyPr/>
        <a:lstStyle/>
        <a:p>
          <a:endParaRPr lang="es-EC"/>
        </a:p>
      </dgm:t>
    </dgm:pt>
  </dgm:ptLst>
  <dgm:cxnLst>
    <dgm:cxn modelId="{9365DB9D-AF7C-4441-8DA1-5C7EC4D93A99}" srcId="{1B220949-4E9E-4AAC-B7BA-58A52C7E1378}" destId="{08A17F3A-2C3A-4928-8FED-A4C0A90EF08D}" srcOrd="0" destOrd="0" parTransId="{4F29CA4C-5C5D-4343-B41A-CAF5E0FD43A9}" sibTransId="{1A4C330B-B884-4CE3-82CE-5082A35B8508}"/>
    <dgm:cxn modelId="{3867B9C7-2858-4EB7-B356-4EDB62B0B43E}" type="presOf" srcId="{1B220949-4E9E-4AAC-B7BA-58A52C7E1378}" destId="{36982351-5F3D-4BA1-A11D-664882E8C563}" srcOrd="1" destOrd="0" presId="urn:microsoft.com/office/officeart/2005/8/layout/hierarchy3"/>
    <dgm:cxn modelId="{C872F793-9DCC-43E3-80C4-454C0D9A85B8}" srcId="{68FCB42A-2E85-4CF9-A341-8B73FDB413E4}" destId="{1B220949-4E9E-4AAC-B7BA-58A52C7E1378}" srcOrd="0" destOrd="0" parTransId="{D95614D3-E5E9-466B-A719-AEB8159A61BC}" sibTransId="{03FCBA9C-3141-4380-BD02-A20487604CAF}"/>
    <dgm:cxn modelId="{27BB12FD-7C2D-4FDE-A60E-2EBC08EE4BEE}" type="presOf" srcId="{4F29CA4C-5C5D-4343-B41A-CAF5E0FD43A9}" destId="{2BF64FF3-C276-43F7-A340-3ADE1F1BD99B}" srcOrd="0" destOrd="0" presId="urn:microsoft.com/office/officeart/2005/8/layout/hierarchy3"/>
    <dgm:cxn modelId="{274A8C3F-D5AD-43A4-833A-AAAAEDF66019}" type="presOf" srcId="{1B220949-4E9E-4AAC-B7BA-58A52C7E1378}" destId="{662EB63C-1284-4057-B38D-EECB995AAC90}" srcOrd="0" destOrd="0" presId="urn:microsoft.com/office/officeart/2005/8/layout/hierarchy3"/>
    <dgm:cxn modelId="{31A7396F-A7A0-434D-9585-C71F87710175}" type="presOf" srcId="{68FCB42A-2E85-4CF9-A341-8B73FDB413E4}" destId="{380C16E8-07F9-4341-AD32-39C06B7434C0}" srcOrd="0" destOrd="0" presId="urn:microsoft.com/office/officeart/2005/8/layout/hierarchy3"/>
    <dgm:cxn modelId="{E231E72D-7146-464D-8EEE-B41CB098B9CA}" type="presOf" srcId="{08A17F3A-2C3A-4928-8FED-A4C0A90EF08D}" destId="{F7F5D779-1124-49A5-95ED-50C6A75A0784}" srcOrd="0" destOrd="0" presId="urn:microsoft.com/office/officeart/2005/8/layout/hierarchy3"/>
    <dgm:cxn modelId="{6AB6CB85-CBD6-47D6-9201-E5E2812C3262}" type="presParOf" srcId="{380C16E8-07F9-4341-AD32-39C06B7434C0}" destId="{02A067A4-7C86-4A3A-AE52-3D73AA369F30}" srcOrd="0" destOrd="0" presId="urn:microsoft.com/office/officeart/2005/8/layout/hierarchy3"/>
    <dgm:cxn modelId="{3371378F-E680-4D57-B3D7-4B04AEE921D1}" type="presParOf" srcId="{02A067A4-7C86-4A3A-AE52-3D73AA369F30}" destId="{23A3B108-147B-4655-866E-9AF224621D25}" srcOrd="0" destOrd="0" presId="urn:microsoft.com/office/officeart/2005/8/layout/hierarchy3"/>
    <dgm:cxn modelId="{D4B790B8-19A4-49D0-8A51-2BB6991CAAE3}" type="presParOf" srcId="{23A3B108-147B-4655-866E-9AF224621D25}" destId="{662EB63C-1284-4057-B38D-EECB995AAC90}" srcOrd="0" destOrd="0" presId="urn:microsoft.com/office/officeart/2005/8/layout/hierarchy3"/>
    <dgm:cxn modelId="{5020494D-ED64-4374-9C55-200150F6ABCE}" type="presParOf" srcId="{23A3B108-147B-4655-866E-9AF224621D25}" destId="{36982351-5F3D-4BA1-A11D-664882E8C563}" srcOrd="1" destOrd="0" presId="urn:microsoft.com/office/officeart/2005/8/layout/hierarchy3"/>
    <dgm:cxn modelId="{C812ADBB-3C75-4179-A1F8-A38ADB8D3806}" type="presParOf" srcId="{02A067A4-7C86-4A3A-AE52-3D73AA369F30}" destId="{A9905005-5E51-48B0-AD2D-9FC4D4617680}" srcOrd="1" destOrd="0" presId="urn:microsoft.com/office/officeart/2005/8/layout/hierarchy3"/>
    <dgm:cxn modelId="{F8DA3F4E-E6D1-475C-805E-4E6CD0DC43BB}" type="presParOf" srcId="{A9905005-5E51-48B0-AD2D-9FC4D4617680}" destId="{2BF64FF3-C276-43F7-A340-3ADE1F1BD99B}" srcOrd="0" destOrd="0" presId="urn:microsoft.com/office/officeart/2005/8/layout/hierarchy3"/>
    <dgm:cxn modelId="{2C94EC1A-7230-446B-8FA2-42E95FB9198D}" type="presParOf" srcId="{A9905005-5E51-48B0-AD2D-9FC4D4617680}" destId="{F7F5D779-1124-49A5-95ED-50C6A75A0784}" srcOrd="1" destOrd="0" presId="urn:microsoft.com/office/officeart/2005/8/layout/hierarchy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F6FB6D-D24B-45B4-A3E4-340D1ED2EC59}"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C"/>
        </a:p>
      </dgm:t>
    </dgm:pt>
    <dgm:pt modelId="{54438BC7-985C-4C1B-BBF6-F7F715F110DC}">
      <dgm:prSet phldrT="[Texto]"/>
      <dgm:spPr>
        <a:solidFill>
          <a:srgbClr val="C00000"/>
        </a:solidFill>
      </dgm:spPr>
      <dgm:t>
        <a:bodyPr/>
        <a:lstStyle/>
        <a:p>
          <a:r>
            <a:rPr lang="es-EC" dirty="0" smtClean="0"/>
            <a:t>ESPACIOS Y SUBESPACIOS VECTORIALS</a:t>
          </a:r>
          <a:endParaRPr lang="es-EC"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996E2BF-D7A0-4CE1-9D90-F0A23CDD7172}" type="parTrans" cxnId="{D246F648-5A87-41DD-9770-DA8E129BD94A}">
      <dgm:prSet/>
      <dgm:spPr/>
      <dgm:t>
        <a:bodyPr/>
        <a:lstStyle/>
        <a:p>
          <a:endParaRPr lang="es-EC"/>
        </a:p>
      </dgm:t>
    </dgm:pt>
    <dgm:pt modelId="{3833EFE0-8CE4-4772-86B8-8397CABD4357}" type="sibTrans" cxnId="{D246F648-5A87-41DD-9770-DA8E129BD94A}">
      <dgm:prSet/>
      <dgm:spPr/>
      <dgm:t>
        <a:bodyPr/>
        <a:lstStyle/>
        <a:p>
          <a:endParaRPr lang="es-EC"/>
        </a:p>
      </dgm:t>
    </dgm:pt>
    <dgm:pt modelId="{E200A5D4-FA1A-4B97-BE4C-E29AE57449A0}">
      <dgm:prSet phldrT="[Texto]"/>
      <dgm:spPr/>
      <dgm:t>
        <a:bodyPr/>
        <a:lstStyle/>
        <a:p>
          <a:r>
            <a:rPr lang="es-EC" dirty="0" smtClean="0"/>
            <a:t> Espacio vectorial o lineal</a:t>
          </a:r>
          <a:endParaRPr lang="es-EC" dirty="0"/>
        </a:p>
      </dgm:t>
    </dgm:pt>
    <dgm:pt modelId="{9BCA6F83-B0C6-407B-A260-BD91FC160422}" type="parTrans" cxnId="{31C3F126-F1B5-46FF-A377-D4B8DC52B6AE}">
      <dgm:prSet/>
      <dgm:spPr/>
      <dgm:t>
        <a:bodyPr/>
        <a:lstStyle/>
        <a:p>
          <a:endParaRPr lang="es-EC"/>
        </a:p>
      </dgm:t>
    </dgm:pt>
    <dgm:pt modelId="{F65C1174-58E0-417B-84A8-5B954AEEB0F9}" type="sibTrans" cxnId="{31C3F126-F1B5-46FF-A377-D4B8DC52B6AE}">
      <dgm:prSet/>
      <dgm:spPr/>
      <dgm:t>
        <a:bodyPr/>
        <a:lstStyle/>
        <a:p>
          <a:endParaRPr lang="es-EC"/>
        </a:p>
      </dgm:t>
    </dgm:pt>
    <dgm:pt modelId="{FC8C6EB0-8CCF-4770-9511-4AB96BE93CED}">
      <dgm:prSet phldrT="[Texto]"/>
      <dgm:spPr/>
      <dgm:t>
        <a:bodyPr/>
        <a:lstStyle/>
        <a:p>
          <a:r>
            <a:rPr lang="es-EC" dirty="0" smtClean="0"/>
            <a:t> Combinación lineal</a:t>
          </a:r>
          <a:endParaRPr lang="es-EC" dirty="0"/>
        </a:p>
      </dgm:t>
    </dgm:pt>
    <dgm:pt modelId="{81115706-DC30-430F-AA2F-D24629DDBC4F}" type="parTrans" cxnId="{1BA6533F-D6EE-4903-87C6-6C6DBB95732F}">
      <dgm:prSet/>
      <dgm:spPr/>
      <dgm:t>
        <a:bodyPr/>
        <a:lstStyle/>
        <a:p>
          <a:endParaRPr lang="es-EC"/>
        </a:p>
      </dgm:t>
    </dgm:pt>
    <dgm:pt modelId="{D4AA6C7F-79E3-4C6D-87B6-27CE28406374}" type="sibTrans" cxnId="{1BA6533F-D6EE-4903-87C6-6C6DBB95732F}">
      <dgm:prSet/>
      <dgm:spPr/>
      <dgm:t>
        <a:bodyPr/>
        <a:lstStyle/>
        <a:p>
          <a:endParaRPr lang="es-EC"/>
        </a:p>
      </dgm:t>
    </dgm:pt>
    <dgm:pt modelId="{8F26734E-4435-4584-86AE-06DFC6B27A63}">
      <dgm:prSet phldrT="[Texto]"/>
      <dgm:spPr>
        <a:solidFill>
          <a:schemeClr val="accent4">
            <a:lumMod val="75000"/>
          </a:schemeClr>
        </a:solidFill>
      </dgm:spPr>
      <dgm:t>
        <a:bodyPr/>
        <a:lstStyle/>
        <a:p>
          <a:r>
            <a:rPr lang="es-EC" dirty="0" smtClean="0"/>
            <a:t>BASES Y DIMENSIÓN. COORDENADAS. SUMA DE SUBESPACIOS</a:t>
          </a:r>
          <a:endParaRPr lang="es-EC" dirty="0"/>
        </a:p>
      </dgm:t>
    </dgm:pt>
    <dgm:pt modelId="{493AFBBE-29FB-4EA7-8CD9-3D1BD200D2F7}" type="parTrans" cxnId="{2B048898-F02A-4A84-92CB-890787B7AE4B}">
      <dgm:prSet/>
      <dgm:spPr/>
      <dgm:t>
        <a:bodyPr/>
        <a:lstStyle/>
        <a:p>
          <a:endParaRPr lang="es-EC"/>
        </a:p>
      </dgm:t>
    </dgm:pt>
    <dgm:pt modelId="{D0353DDD-CD76-4707-BF06-DB3060E2A3EE}" type="sibTrans" cxnId="{2B048898-F02A-4A84-92CB-890787B7AE4B}">
      <dgm:prSet/>
      <dgm:spPr/>
      <dgm:t>
        <a:bodyPr/>
        <a:lstStyle/>
        <a:p>
          <a:endParaRPr lang="es-EC"/>
        </a:p>
      </dgm:t>
    </dgm:pt>
    <dgm:pt modelId="{D3C56AC3-350B-43E3-A6FC-EF5C061BDF1E}">
      <dgm:prSet phldrT="[Texto]" custT="1"/>
      <dgm:spPr/>
      <dgm:t>
        <a:bodyPr/>
        <a:lstStyle/>
        <a:p>
          <a:r>
            <a:rPr lang="es-EC" sz="1400" dirty="0" smtClean="0"/>
            <a:t> Base</a:t>
          </a:r>
          <a:endParaRPr lang="es-EC" sz="14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46FB612-0B44-466F-B43C-269EA2BC2DDF}" type="parTrans" cxnId="{6F1EDEDA-E41E-4AE5-9B96-208DC3B9A0E9}">
      <dgm:prSet/>
      <dgm:spPr/>
      <dgm:t>
        <a:bodyPr/>
        <a:lstStyle/>
        <a:p>
          <a:endParaRPr lang="es-EC"/>
        </a:p>
      </dgm:t>
    </dgm:pt>
    <dgm:pt modelId="{FC1CD7E5-7CAC-4933-8EED-D8E2C3A0202F}" type="sibTrans" cxnId="{6F1EDEDA-E41E-4AE5-9B96-208DC3B9A0E9}">
      <dgm:prSet/>
      <dgm:spPr/>
      <dgm:t>
        <a:bodyPr/>
        <a:lstStyle/>
        <a:p>
          <a:endParaRPr lang="es-EC"/>
        </a:p>
      </dgm:t>
    </dgm:pt>
    <dgm:pt modelId="{D95AA639-D7AC-4D39-B904-20207EAD3088}">
      <dgm:prSet phldrT="[Texto]" custT="1"/>
      <dgm:spPr/>
      <dgm:t>
        <a:bodyPr/>
        <a:lstStyle/>
        <a:p>
          <a:r>
            <a:rPr lang="es-EC" sz="1400" dirty="0" smtClean="0"/>
            <a:t> Dimensión</a:t>
          </a:r>
          <a:endParaRPr lang="es-EC" sz="1400" dirty="0"/>
        </a:p>
      </dgm:t>
    </dgm:pt>
    <dgm:pt modelId="{137FD22D-032F-4A0A-BD5C-22C2EDAAF70D}" type="parTrans" cxnId="{A69CB3B8-5A7F-4507-BDE7-8CB8F5413CE5}">
      <dgm:prSet/>
      <dgm:spPr/>
      <dgm:t>
        <a:bodyPr/>
        <a:lstStyle/>
        <a:p>
          <a:endParaRPr lang="es-EC"/>
        </a:p>
      </dgm:t>
    </dgm:pt>
    <dgm:pt modelId="{DBFD4AF2-1C89-4EA7-A432-6B69BC80D3FB}" type="sibTrans" cxnId="{A69CB3B8-5A7F-4507-BDE7-8CB8F5413CE5}">
      <dgm:prSet/>
      <dgm:spPr/>
      <dgm:t>
        <a:bodyPr/>
        <a:lstStyle/>
        <a:p>
          <a:endParaRPr lang="es-EC"/>
        </a:p>
      </dgm:t>
    </dgm:pt>
    <dgm:pt modelId="{B18EC63E-3660-4088-9605-4E0FB9AD872C}">
      <dgm:prSet phldrT="[Texto]"/>
      <dgm:spPr>
        <a:solidFill>
          <a:schemeClr val="accent3">
            <a:lumMod val="75000"/>
          </a:schemeClr>
        </a:solidFill>
      </dgm:spPr>
      <dgm:t>
        <a:bodyPr/>
        <a:lstStyle/>
        <a:p>
          <a:r>
            <a:rPr lang="es-EC" dirty="0" smtClean="0"/>
            <a:t>Espacios con producto interno</a:t>
          </a:r>
          <a:endParaRPr lang="es-EC"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4798AB3-D3CF-455C-9174-B0146B8DAD5B}" type="parTrans" cxnId="{72D4E98F-55B6-40B0-8574-4453192F3A15}">
      <dgm:prSet/>
      <dgm:spPr/>
      <dgm:t>
        <a:bodyPr/>
        <a:lstStyle/>
        <a:p>
          <a:endParaRPr lang="es-EC"/>
        </a:p>
      </dgm:t>
    </dgm:pt>
    <dgm:pt modelId="{EB9BDD4B-1BF6-4328-B896-932B8B45E855}" type="sibTrans" cxnId="{72D4E98F-55B6-40B0-8574-4453192F3A15}">
      <dgm:prSet/>
      <dgm:spPr/>
      <dgm:t>
        <a:bodyPr/>
        <a:lstStyle/>
        <a:p>
          <a:endParaRPr lang="es-EC"/>
        </a:p>
      </dgm:t>
    </dgm:pt>
    <dgm:pt modelId="{14BD4EE5-EFCE-4244-B58B-14FE9F5783F2}">
      <dgm:prSet phldrT="[Texto]"/>
      <dgm:spPr/>
      <dgm:t>
        <a:bodyPr/>
        <a:lstStyle/>
        <a:p>
          <a:r>
            <a:rPr lang="es-EC" dirty="0" smtClean="0"/>
            <a:t>Norma de un vector.</a:t>
          </a:r>
          <a:endParaRPr lang="es-EC"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8DDA252-7065-4D14-B88A-B1EFA80ED0CB}" type="parTrans" cxnId="{98C713C6-D290-4B5D-9FA1-BFA64889DD7A}">
      <dgm:prSet/>
      <dgm:spPr/>
      <dgm:t>
        <a:bodyPr/>
        <a:lstStyle/>
        <a:p>
          <a:endParaRPr lang="es-EC"/>
        </a:p>
      </dgm:t>
    </dgm:pt>
    <dgm:pt modelId="{F5AEAE7B-40FD-4EA1-B002-14FE7C582C84}" type="sibTrans" cxnId="{98C713C6-D290-4B5D-9FA1-BFA64889DD7A}">
      <dgm:prSet/>
      <dgm:spPr/>
      <dgm:t>
        <a:bodyPr/>
        <a:lstStyle/>
        <a:p>
          <a:endParaRPr lang="es-EC"/>
        </a:p>
      </dgm:t>
    </dgm:pt>
    <dgm:pt modelId="{1FFAE868-5F92-442C-8768-6E6A3918F4E8}">
      <dgm:prSet phldrT="[Texto]"/>
      <dgm:spPr/>
      <dgm:t>
        <a:bodyPr/>
        <a:lstStyle/>
        <a:p>
          <a:r>
            <a:rPr lang="es-EC" dirty="0" smtClean="0"/>
            <a:t>Bases ortogonales y bases ortonormales.</a:t>
          </a:r>
          <a:endParaRPr lang="es-EC" dirty="0"/>
        </a:p>
      </dgm:t>
    </dgm:pt>
    <dgm:pt modelId="{98D05EBF-3C22-4676-892A-BE6C3E8BDE42}" type="parTrans" cxnId="{53B48ED1-D38A-4D0A-B77A-9F27385D05A6}">
      <dgm:prSet/>
      <dgm:spPr/>
      <dgm:t>
        <a:bodyPr/>
        <a:lstStyle/>
        <a:p>
          <a:endParaRPr lang="es-EC"/>
        </a:p>
      </dgm:t>
    </dgm:pt>
    <dgm:pt modelId="{F906BAE9-6DF9-4453-974E-297FDD4D425D}" type="sibTrans" cxnId="{53B48ED1-D38A-4D0A-B77A-9F27385D05A6}">
      <dgm:prSet/>
      <dgm:spPr/>
      <dgm:t>
        <a:bodyPr/>
        <a:lstStyle/>
        <a:p>
          <a:endParaRPr lang="es-EC"/>
        </a:p>
      </dgm:t>
    </dgm:pt>
    <dgm:pt modelId="{64FEA545-5D7E-416B-A1D6-E531626B5D15}">
      <dgm:prSet phldrT="[Texto]" custT="1"/>
      <dgm:spPr/>
      <dgm:t>
        <a:bodyPr/>
        <a:lstStyle/>
        <a:p>
          <a:r>
            <a:rPr lang="es-EC" sz="1400" dirty="0" smtClean="0"/>
            <a:t> Imagen de una matriz</a:t>
          </a:r>
          <a:endParaRPr lang="es-EC" sz="1400" dirty="0"/>
        </a:p>
      </dgm:t>
    </dgm:pt>
    <dgm:pt modelId="{E9396C2F-C426-40CB-845D-163B9826E20B}" type="parTrans" cxnId="{70BDCEF0-0F14-458D-BBFE-98C14737AA75}">
      <dgm:prSet/>
      <dgm:spPr/>
      <dgm:t>
        <a:bodyPr/>
        <a:lstStyle/>
        <a:p>
          <a:endParaRPr lang="es-EC"/>
        </a:p>
      </dgm:t>
    </dgm:pt>
    <dgm:pt modelId="{7BC1461D-BE2B-4E54-A12B-A279754BEB8F}" type="sibTrans" cxnId="{70BDCEF0-0F14-458D-BBFE-98C14737AA75}">
      <dgm:prSet/>
      <dgm:spPr/>
      <dgm:t>
        <a:bodyPr/>
        <a:lstStyle/>
        <a:p>
          <a:endParaRPr lang="es-EC"/>
        </a:p>
      </dgm:t>
    </dgm:pt>
    <dgm:pt modelId="{6352E63D-34CE-421C-9C88-F0EAAD11F986}">
      <dgm:prSet phldrT="[Texto]" custT="1"/>
      <dgm:spPr/>
      <dgm:t>
        <a:bodyPr/>
        <a:lstStyle/>
        <a:p>
          <a:r>
            <a:rPr lang="es-EC" sz="1400" dirty="0" smtClean="0"/>
            <a:t> Rango de una matriz</a:t>
          </a:r>
          <a:endParaRPr lang="es-EC" sz="1400" dirty="0"/>
        </a:p>
      </dgm:t>
    </dgm:pt>
    <dgm:pt modelId="{F0AB95F3-0F03-460E-ABA8-E86DDD50D43A}" type="parTrans" cxnId="{37FA9F9A-B5CF-451B-8FC8-50BC52F1D660}">
      <dgm:prSet/>
      <dgm:spPr/>
      <dgm:t>
        <a:bodyPr/>
        <a:lstStyle/>
        <a:p>
          <a:endParaRPr lang="es-EC"/>
        </a:p>
      </dgm:t>
    </dgm:pt>
    <dgm:pt modelId="{A16DCE71-DCFE-45CF-9383-8E8851933305}" type="sibTrans" cxnId="{37FA9F9A-B5CF-451B-8FC8-50BC52F1D660}">
      <dgm:prSet/>
      <dgm:spPr/>
      <dgm:t>
        <a:bodyPr/>
        <a:lstStyle/>
        <a:p>
          <a:endParaRPr lang="es-EC"/>
        </a:p>
      </dgm:t>
    </dgm:pt>
    <dgm:pt modelId="{9013BBF4-D3E9-487A-83EB-E6669DB74094}">
      <dgm:prSet phldrT="[Texto]" custT="1"/>
      <dgm:spPr/>
      <dgm:t>
        <a:bodyPr/>
        <a:lstStyle/>
        <a:p>
          <a:r>
            <a:rPr lang="es-EC" sz="1400" dirty="0" smtClean="0"/>
            <a:t> Espacio de los renglones y espacio de las columnas de una matriz</a:t>
          </a:r>
          <a:endParaRPr lang="es-EC" sz="1400" dirty="0"/>
        </a:p>
      </dgm:t>
    </dgm:pt>
    <dgm:pt modelId="{08288924-077B-47ED-809E-DE49F2323CE2}" type="parTrans" cxnId="{6219B7AF-8828-4C5D-8EAF-ECEAEDC2FD76}">
      <dgm:prSet/>
      <dgm:spPr/>
      <dgm:t>
        <a:bodyPr/>
        <a:lstStyle/>
        <a:p>
          <a:endParaRPr lang="es-EC"/>
        </a:p>
      </dgm:t>
    </dgm:pt>
    <dgm:pt modelId="{CED49084-E8DC-4A72-A06E-71A04E14EBEE}" type="sibTrans" cxnId="{6219B7AF-8828-4C5D-8EAF-ECEAEDC2FD76}">
      <dgm:prSet/>
      <dgm:spPr/>
      <dgm:t>
        <a:bodyPr/>
        <a:lstStyle/>
        <a:p>
          <a:endParaRPr lang="es-EC"/>
        </a:p>
      </dgm:t>
    </dgm:pt>
    <dgm:pt modelId="{22C832EE-8744-4C3E-8D0A-DFC018771335}">
      <dgm:prSet phldrT="[Texto]" custT="1"/>
      <dgm:spPr/>
      <dgm:t>
        <a:bodyPr/>
        <a:lstStyle/>
        <a:p>
          <a:r>
            <a:rPr lang="es-EC" sz="1400" dirty="0" smtClean="0"/>
            <a:t> Coordenadas de un vector en una base</a:t>
          </a:r>
          <a:endParaRPr lang="es-EC" sz="1400" dirty="0"/>
        </a:p>
      </dgm:t>
    </dgm:pt>
    <dgm:pt modelId="{5B927139-28A3-42C2-A851-A882F1E143DD}" type="parTrans" cxnId="{49D3A624-EA20-4075-B640-BDF077917122}">
      <dgm:prSet/>
      <dgm:spPr/>
      <dgm:t>
        <a:bodyPr/>
        <a:lstStyle/>
        <a:p>
          <a:endParaRPr lang="es-EC"/>
        </a:p>
      </dgm:t>
    </dgm:pt>
    <dgm:pt modelId="{778AD276-7B59-4B86-9A54-3F500212FD00}" type="sibTrans" cxnId="{49D3A624-EA20-4075-B640-BDF077917122}">
      <dgm:prSet/>
      <dgm:spPr/>
      <dgm:t>
        <a:bodyPr/>
        <a:lstStyle/>
        <a:p>
          <a:endParaRPr lang="es-EC"/>
        </a:p>
      </dgm:t>
    </dgm:pt>
    <dgm:pt modelId="{D95C896C-494D-4C14-81AD-92A06A62AD28}">
      <dgm:prSet phldrT="[Texto]" custT="1"/>
      <dgm:spPr/>
      <dgm:t>
        <a:bodyPr/>
        <a:lstStyle/>
        <a:p>
          <a:r>
            <a:rPr lang="es-EC" sz="1400" dirty="0" smtClean="0"/>
            <a:t> Suma de subespacios vectoriales.</a:t>
          </a:r>
          <a:endParaRPr lang="es-EC" sz="1400" dirty="0"/>
        </a:p>
      </dgm:t>
    </dgm:pt>
    <dgm:pt modelId="{D7874BEE-2DA8-4830-943D-0FC8062CDE49}" type="parTrans" cxnId="{61C12640-EB22-4F81-AA18-26C4E5AC24C6}">
      <dgm:prSet/>
      <dgm:spPr/>
      <dgm:t>
        <a:bodyPr/>
        <a:lstStyle/>
        <a:p>
          <a:endParaRPr lang="es-EC"/>
        </a:p>
      </dgm:t>
    </dgm:pt>
    <dgm:pt modelId="{87E32ED5-B291-4870-B432-2F34B26F8E3B}" type="sibTrans" cxnId="{61C12640-EB22-4F81-AA18-26C4E5AC24C6}">
      <dgm:prSet/>
      <dgm:spPr/>
      <dgm:t>
        <a:bodyPr/>
        <a:lstStyle/>
        <a:p>
          <a:endParaRPr lang="es-EC"/>
        </a:p>
      </dgm:t>
    </dgm:pt>
    <dgm:pt modelId="{17948EA7-CD56-4380-A7D7-A08929AA4AD7}">
      <dgm:prSet phldrT="[Texto]"/>
      <dgm:spPr/>
      <dgm:t>
        <a:bodyPr/>
        <a:lstStyle/>
        <a:p>
          <a:r>
            <a:rPr lang="es-EC" dirty="0" smtClean="0"/>
            <a:t> Subespacios vectoriales</a:t>
          </a:r>
          <a:endParaRPr lang="es-EC" dirty="0"/>
        </a:p>
      </dgm:t>
    </dgm:pt>
    <dgm:pt modelId="{2A98E205-9F74-4514-A11E-296C1B173A8D}" type="parTrans" cxnId="{D1714C33-10E0-4994-9A02-E5A6BF4B8882}">
      <dgm:prSet/>
      <dgm:spPr/>
      <dgm:t>
        <a:bodyPr/>
        <a:lstStyle/>
        <a:p>
          <a:endParaRPr lang="es-EC"/>
        </a:p>
      </dgm:t>
    </dgm:pt>
    <dgm:pt modelId="{BF5166C6-BC5B-4FB8-9BC0-3CF279684BBF}" type="sibTrans" cxnId="{D1714C33-10E0-4994-9A02-E5A6BF4B8882}">
      <dgm:prSet/>
      <dgm:spPr/>
      <dgm:t>
        <a:bodyPr/>
        <a:lstStyle/>
        <a:p>
          <a:endParaRPr lang="es-EC"/>
        </a:p>
      </dgm:t>
    </dgm:pt>
    <dgm:pt modelId="{17E5AECF-71D8-457C-8F54-A5B2E6EFB5EA}">
      <dgm:prSet phldrT="[Texto]"/>
      <dgm:spPr/>
      <dgm:t>
        <a:bodyPr/>
        <a:lstStyle/>
        <a:p>
          <a:r>
            <a:rPr lang="es-EC" dirty="0" smtClean="0"/>
            <a:t> Conjunto generador</a:t>
          </a:r>
          <a:endParaRPr lang="es-EC" dirty="0"/>
        </a:p>
      </dgm:t>
    </dgm:pt>
    <dgm:pt modelId="{9BB2DFD2-15E4-44B9-A151-9331F7C7858A}" type="parTrans" cxnId="{7070E3F4-82E6-43D8-9B5E-B02704A2A89F}">
      <dgm:prSet/>
      <dgm:spPr/>
      <dgm:t>
        <a:bodyPr/>
        <a:lstStyle/>
        <a:p>
          <a:endParaRPr lang="es-EC"/>
        </a:p>
      </dgm:t>
    </dgm:pt>
    <dgm:pt modelId="{21D05D32-6FD6-465E-9D20-91126970E8EC}" type="sibTrans" cxnId="{7070E3F4-82E6-43D8-9B5E-B02704A2A89F}">
      <dgm:prSet/>
      <dgm:spPr/>
      <dgm:t>
        <a:bodyPr/>
        <a:lstStyle/>
        <a:p>
          <a:endParaRPr lang="es-EC"/>
        </a:p>
      </dgm:t>
    </dgm:pt>
    <dgm:pt modelId="{E137AC37-CB8D-4EC7-9AEB-3DEE2B78B2D5}">
      <dgm:prSet phldrT="[Texto]"/>
      <dgm:spPr/>
      <dgm:t>
        <a:bodyPr/>
        <a:lstStyle/>
        <a:p>
          <a:r>
            <a:rPr lang="es-EC" dirty="0" smtClean="0"/>
            <a:t> Espacio generado por un conjunto de vectores</a:t>
          </a:r>
          <a:endParaRPr lang="es-EC" dirty="0"/>
        </a:p>
      </dgm:t>
    </dgm:pt>
    <dgm:pt modelId="{E6969D7E-DC86-4044-A9E9-3D9052ADB0D6}" type="parTrans" cxnId="{09B487CB-AC57-4407-941E-66BD355AFE42}">
      <dgm:prSet/>
      <dgm:spPr/>
      <dgm:t>
        <a:bodyPr/>
        <a:lstStyle/>
        <a:p>
          <a:endParaRPr lang="es-EC"/>
        </a:p>
      </dgm:t>
    </dgm:pt>
    <dgm:pt modelId="{D43EBC64-317D-4738-BFBC-C25070D365F4}" type="sibTrans" cxnId="{09B487CB-AC57-4407-941E-66BD355AFE42}">
      <dgm:prSet/>
      <dgm:spPr/>
      <dgm:t>
        <a:bodyPr/>
        <a:lstStyle/>
        <a:p>
          <a:endParaRPr lang="es-EC"/>
        </a:p>
      </dgm:t>
    </dgm:pt>
    <dgm:pt modelId="{00309DDE-FBF0-4E21-A6F3-F48162F4F83B}" type="pres">
      <dgm:prSet presAssocID="{F9F6FB6D-D24B-45B4-A3E4-340D1ED2EC59}" presName="Name0" presStyleCnt="0">
        <dgm:presLayoutVars>
          <dgm:dir/>
          <dgm:animLvl val="lvl"/>
          <dgm:resizeHandles val="exact"/>
        </dgm:presLayoutVars>
      </dgm:prSet>
      <dgm:spPr/>
      <dgm:t>
        <a:bodyPr/>
        <a:lstStyle/>
        <a:p>
          <a:endParaRPr lang="es-EC"/>
        </a:p>
      </dgm:t>
    </dgm:pt>
    <dgm:pt modelId="{937C92AE-6F79-4919-B368-8535D4A55479}" type="pres">
      <dgm:prSet presAssocID="{F9F6FB6D-D24B-45B4-A3E4-340D1ED2EC59}" presName="tSp" presStyleCnt="0"/>
      <dgm:spPr/>
    </dgm:pt>
    <dgm:pt modelId="{E83C30F1-92E0-4FC5-8A75-8A8A38384E33}" type="pres">
      <dgm:prSet presAssocID="{F9F6FB6D-D24B-45B4-A3E4-340D1ED2EC59}" presName="bSp" presStyleCnt="0"/>
      <dgm:spPr/>
    </dgm:pt>
    <dgm:pt modelId="{8EAB8357-BB8A-4C51-BD52-617E6E58DD5B}" type="pres">
      <dgm:prSet presAssocID="{F9F6FB6D-D24B-45B4-A3E4-340D1ED2EC59}" presName="process" presStyleCnt="0"/>
      <dgm:spPr/>
    </dgm:pt>
    <dgm:pt modelId="{EF46F350-80E1-4B6F-B59E-29BD4AFEA144}" type="pres">
      <dgm:prSet presAssocID="{54438BC7-985C-4C1B-BBF6-F7F715F110DC}" presName="composite1" presStyleCnt="0"/>
      <dgm:spPr/>
    </dgm:pt>
    <dgm:pt modelId="{CE8EAB12-1CF3-4C33-9D90-06DBA13FEDE7}" type="pres">
      <dgm:prSet presAssocID="{54438BC7-985C-4C1B-BBF6-F7F715F110DC}" presName="dummyNode1" presStyleLbl="node1" presStyleIdx="0" presStyleCnt="3"/>
      <dgm:spPr/>
    </dgm:pt>
    <dgm:pt modelId="{09A80F5D-0904-4356-B176-A27C523FD9A7}" type="pres">
      <dgm:prSet presAssocID="{54438BC7-985C-4C1B-BBF6-F7F715F110DC}" presName="childNode1" presStyleLbl="bgAcc1" presStyleIdx="0" presStyleCnt="3" custScaleY="152933" custLinFactNeighborX="-121" custLinFactNeighborY="-32995">
        <dgm:presLayoutVars>
          <dgm:bulletEnabled val="1"/>
        </dgm:presLayoutVars>
      </dgm:prSet>
      <dgm:spPr/>
      <dgm:t>
        <a:bodyPr/>
        <a:lstStyle/>
        <a:p>
          <a:endParaRPr lang="es-EC"/>
        </a:p>
      </dgm:t>
    </dgm:pt>
    <dgm:pt modelId="{F9AD6B76-5DD3-4CEF-B0A5-6AE4668071EA}" type="pres">
      <dgm:prSet presAssocID="{54438BC7-985C-4C1B-BBF6-F7F715F110DC}" presName="childNode1tx" presStyleLbl="bgAcc1" presStyleIdx="0" presStyleCnt="3">
        <dgm:presLayoutVars>
          <dgm:bulletEnabled val="1"/>
        </dgm:presLayoutVars>
      </dgm:prSet>
      <dgm:spPr/>
      <dgm:t>
        <a:bodyPr/>
        <a:lstStyle/>
        <a:p>
          <a:endParaRPr lang="es-EC"/>
        </a:p>
      </dgm:t>
    </dgm:pt>
    <dgm:pt modelId="{3B555E6D-CD38-49C2-9F0F-A631C7BAF1FE}" type="pres">
      <dgm:prSet presAssocID="{54438BC7-985C-4C1B-BBF6-F7F715F110DC}" presName="parentNode1" presStyleLbl="node1" presStyleIdx="0" presStyleCnt="3" custLinFactNeighborX="-314" custLinFactNeighborY="9291">
        <dgm:presLayoutVars>
          <dgm:chMax val="1"/>
          <dgm:bulletEnabled val="1"/>
        </dgm:presLayoutVars>
      </dgm:prSet>
      <dgm:spPr/>
      <dgm:t>
        <a:bodyPr/>
        <a:lstStyle/>
        <a:p>
          <a:endParaRPr lang="es-EC"/>
        </a:p>
      </dgm:t>
    </dgm:pt>
    <dgm:pt modelId="{EF14E694-5537-46C1-A764-1D9498AF305E}" type="pres">
      <dgm:prSet presAssocID="{54438BC7-985C-4C1B-BBF6-F7F715F110DC}" presName="connSite1" presStyleCnt="0"/>
      <dgm:spPr/>
    </dgm:pt>
    <dgm:pt modelId="{614BC1E7-2F49-43E0-8B2F-3CAEED03F855}" type="pres">
      <dgm:prSet presAssocID="{3833EFE0-8CE4-4772-86B8-8397CABD4357}" presName="Name9" presStyleLbl="sibTrans2D1" presStyleIdx="0" presStyleCnt="2" custLinFactNeighborX="86" custLinFactNeighborY="10637"/>
      <dgm:spPr/>
      <dgm:t>
        <a:bodyPr/>
        <a:lstStyle/>
        <a:p>
          <a:endParaRPr lang="es-EC"/>
        </a:p>
      </dgm:t>
    </dgm:pt>
    <dgm:pt modelId="{C0C7D468-2AB2-4E74-BA5D-EC774C52D6C1}" type="pres">
      <dgm:prSet presAssocID="{8F26734E-4435-4584-86AE-06DFC6B27A63}" presName="composite2" presStyleCnt="0"/>
      <dgm:spPr/>
    </dgm:pt>
    <dgm:pt modelId="{22B2B451-2C93-446E-A5AB-D291604F43DE}" type="pres">
      <dgm:prSet presAssocID="{8F26734E-4435-4584-86AE-06DFC6B27A63}" presName="dummyNode2" presStyleLbl="node1" presStyleIdx="0" presStyleCnt="3"/>
      <dgm:spPr/>
    </dgm:pt>
    <dgm:pt modelId="{290F72B4-ECD7-4D8B-B1F0-BD195E2B178F}" type="pres">
      <dgm:prSet presAssocID="{8F26734E-4435-4584-86AE-06DFC6B27A63}" presName="childNode2" presStyleLbl="bgAcc1" presStyleIdx="1" presStyleCnt="3" custScaleY="166263" custLinFactNeighborX="240" custLinFactNeighborY="14273">
        <dgm:presLayoutVars>
          <dgm:bulletEnabled val="1"/>
        </dgm:presLayoutVars>
      </dgm:prSet>
      <dgm:spPr/>
      <dgm:t>
        <a:bodyPr/>
        <a:lstStyle/>
        <a:p>
          <a:endParaRPr lang="es-EC"/>
        </a:p>
      </dgm:t>
    </dgm:pt>
    <dgm:pt modelId="{E7ED453A-2FD1-48F0-834A-64127ACF1595}" type="pres">
      <dgm:prSet presAssocID="{8F26734E-4435-4584-86AE-06DFC6B27A63}" presName="childNode2tx" presStyleLbl="bgAcc1" presStyleIdx="1" presStyleCnt="3">
        <dgm:presLayoutVars>
          <dgm:bulletEnabled val="1"/>
        </dgm:presLayoutVars>
      </dgm:prSet>
      <dgm:spPr/>
      <dgm:t>
        <a:bodyPr/>
        <a:lstStyle/>
        <a:p>
          <a:endParaRPr lang="es-EC"/>
        </a:p>
      </dgm:t>
    </dgm:pt>
    <dgm:pt modelId="{4B5677D0-B508-414D-95E6-D8AFCEB04EFA}" type="pres">
      <dgm:prSet presAssocID="{8F26734E-4435-4584-86AE-06DFC6B27A63}" presName="parentNode2" presStyleLbl="node1" presStyleIdx="1" presStyleCnt="3" custLinFactNeighborX="333" custLinFactNeighborY="-60014">
        <dgm:presLayoutVars>
          <dgm:chMax val="0"/>
          <dgm:bulletEnabled val="1"/>
        </dgm:presLayoutVars>
      </dgm:prSet>
      <dgm:spPr/>
      <dgm:t>
        <a:bodyPr/>
        <a:lstStyle/>
        <a:p>
          <a:endParaRPr lang="es-EC"/>
        </a:p>
      </dgm:t>
    </dgm:pt>
    <dgm:pt modelId="{51A275F1-DF95-4B60-8DB5-F5EAD16B7361}" type="pres">
      <dgm:prSet presAssocID="{8F26734E-4435-4584-86AE-06DFC6B27A63}" presName="connSite2" presStyleCnt="0"/>
      <dgm:spPr/>
    </dgm:pt>
    <dgm:pt modelId="{77BBC106-06E0-40BA-B23E-B0952649B2A8}" type="pres">
      <dgm:prSet presAssocID="{D0353DDD-CD76-4707-BF06-DB3060E2A3EE}" presName="Name18" presStyleLbl="sibTrans2D1" presStyleIdx="1" presStyleCnt="2" custLinFactNeighborX="-1738" custLinFactNeighborY="-9575"/>
      <dgm:spPr/>
      <dgm:t>
        <a:bodyPr/>
        <a:lstStyle/>
        <a:p>
          <a:endParaRPr lang="es-EC"/>
        </a:p>
      </dgm:t>
    </dgm:pt>
    <dgm:pt modelId="{F96F3F83-81B4-4143-B8CF-14857E4374DE}" type="pres">
      <dgm:prSet presAssocID="{B18EC63E-3660-4088-9605-4E0FB9AD872C}" presName="composite1" presStyleCnt="0"/>
      <dgm:spPr/>
    </dgm:pt>
    <dgm:pt modelId="{3E7FFD3C-0BF9-4326-A23B-C12C74BFA89F}" type="pres">
      <dgm:prSet presAssocID="{B18EC63E-3660-4088-9605-4E0FB9AD872C}" presName="dummyNode1" presStyleLbl="node1" presStyleIdx="1" presStyleCnt="3"/>
      <dgm:spPr/>
    </dgm:pt>
    <dgm:pt modelId="{A8CEBA6F-B5D5-4BB9-8EFC-D68A2D859E66}" type="pres">
      <dgm:prSet presAssocID="{B18EC63E-3660-4088-9605-4E0FB9AD872C}" presName="childNode1" presStyleLbl="bgAcc1" presStyleIdx="2" presStyleCnt="3" custScaleY="153406" custLinFactNeighborX="1069" custLinFactNeighborY="-1372">
        <dgm:presLayoutVars>
          <dgm:bulletEnabled val="1"/>
        </dgm:presLayoutVars>
      </dgm:prSet>
      <dgm:spPr/>
      <dgm:t>
        <a:bodyPr/>
        <a:lstStyle/>
        <a:p>
          <a:endParaRPr lang="es-EC"/>
        </a:p>
      </dgm:t>
    </dgm:pt>
    <dgm:pt modelId="{486194B8-19E3-40AF-B340-4B61ADAF9AA4}" type="pres">
      <dgm:prSet presAssocID="{B18EC63E-3660-4088-9605-4E0FB9AD872C}" presName="childNode1tx" presStyleLbl="bgAcc1" presStyleIdx="2" presStyleCnt="3">
        <dgm:presLayoutVars>
          <dgm:bulletEnabled val="1"/>
        </dgm:presLayoutVars>
      </dgm:prSet>
      <dgm:spPr/>
      <dgm:t>
        <a:bodyPr/>
        <a:lstStyle/>
        <a:p>
          <a:endParaRPr lang="es-EC"/>
        </a:p>
      </dgm:t>
    </dgm:pt>
    <dgm:pt modelId="{4561B039-A493-44A9-81DC-C59E5A4723F4}" type="pres">
      <dgm:prSet presAssocID="{B18EC63E-3660-4088-9605-4E0FB9AD872C}" presName="parentNode1" presStyleLbl="node1" presStyleIdx="2" presStyleCnt="3" custLinFactNeighborX="-2560" custLinFactNeighborY="71599">
        <dgm:presLayoutVars>
          <dgm:chMax val="1"/>
          <dgm:bulletEnabled val="1"/>
        </dgm:presLayoutVars>
      </dgm:prSet>
      <dgm:spPr/>
      <dgm:t>
        <a:bodyPr/>
        <a:lstStyle/>
        <a:p>
          <a:endParaRPr lang="es-EC"/>
        </a:p>
      </dgm:t>
    </dgm:pt>
    <dgm:pt modelId="{4E1C25E9-FA74-48BA-ACC1-B05422A7C770}" type="pres">
      <dgm:prSet presAssocID="{B18EC63E-3660-4088-9605-4E0FB9AD872C}" presName="connSite1" presStyleCnt="0"/>
      <dgm:spPr/>
    </dgm:pt>
  </dgm:ptLst>
  <dgm:cxnLst>
    <dgm:cxn modelId="{53B48ED1-D38A-4D0A-B77A-9F27385D05A6}" srcId="{B18EC63E-3660-4088-9605-4E0FB9AD872C}" destId="{1FFAE868-5F92-442C-8768-6E6A3918F4E8}" srcOrd="1" destOrd="0" parTransId="{98D05EBF-3C22-4676-892A-BE6C3E8BDE42}" sibTransId="{F906BAE9-6DF9-4453-974E-297FDD4D425D}"/>
    <dgm:cxn modelId="{1BA6533F-D6EE-4903-87C6-6C6DBB95732F}" srcId="{54438BC7-985C-4C1B-BBF6-F7F715F110DC}" destId="{FC8C6EB0-8CCF-4770-9511-4AB96BE93CED}" srcOrd="2" destOrd="0" parTransId="{81115706-DC30-430F-AA2F-D24629DDBC4F}" sibTransId="{D4AA6C7F-79E3-4C6D-87B6-27CE28406374}"/>
    <dgm:cxn modelId="{148C6766-E2CB-4341-83A4-D87754EC57AC}" type="presOf" srcId="{8F26734E-4435-4584-86AE-06DFC6B27A63}" destId="{4B5677D0-B508-414D-95E6-D8AFCEB04EFA}" srcOrd="0" destOrd="0" presId="urn:microsoft.com/office/officeart/2005/8/layout/hProcess4"/>
    <dgm:cxn modelId="{1445C36F-DE62-47D5-B2D0-A529CB785ED6}" type="presOf" srcId="{E137AC37-CB8D-4EC7-9AEB-3DEE2B78B2D5}" destId="{F9AD6B76-5DD3-4CEF-B0A5-6AE4668071EA}" srcOrd="1" destOrd="4" presId="urn:microsoft.com/office/officeart/2005/8/layout/hProcess4"/>
    <dgm:cxn modelId="{0FAB184F-68E2-4429-AF89-1445C3D83A49}" type="presOf" srcId="{D3C56AC3-350B-43E3-A6FC-EF5C061BDF1E}" destId="{E7ED453A-2FD1-48F0-834A-64127ACF1595}" srcOrd="1" destOrd="0" presId="urn:microsoft.com/office/officeart/2005/8/layout/hProcess4"/>
    <dgm:cxn modelId="{F3906A0E-6A06-4CD3-B239-EE02D1E9ED2B}" type="presOf" srcId="{E137AC37-CB8D-4EC7-9AEB-3DEE2B78B2D5}" destId="{09A80F5D-0904-4356-B176-A27C523FD9A7}" srcOrd="0" destOrd="4" presId="urn:microsoft.com/office/officeart/2005/8/layout/hProcess4"/>
    <dgm:cxn modelId="{824AAF9C-07D2-4F64-878B-3B966B169BBC}" type="presOf" srcId="{3833EFE0-8CE4-4772-86B8-8397CABD4357}" destId="{614BC1E7-2F49-43E0-8B2F-3CAEED03F855}" srcOrd="0" destOrd="0" presId="urn:microsoft.com/office/officeart/2005/8/layout/hProcess4"/>
    <dgm:cxn modelId="{6219B7AF-8828-4C5D-8EAF-ECEAEDC2FD76}" srcId="{8F26734E-4435-4584-86AE-06DFC6B27A63}" destId="{9013BBF4-D3E9-487A-83EB-E6669DB74094}" srcOrd="4" destOrd="0" parTransId="{08288924-077B-47ED-809E-DE49F2323CE2}" sibTransId="{CED49084-E8DC-4A72-A06E-71A04E14EBEE}"/>
    <dgm:cxn modelId="{70BDCEF0-0F14-458D-BBFE-98C14737AA75}" srcId="{8F26734E-4435-4584-86AE-06DFC6B27A63}" destId="{64FEA545-5D7E-416B-A1D6-E531626B5D15}" srcOrd="2" destOrd="0" parTransId="{E9396C2F-C426-40CB-845D-163B9826E20B}" sibTransId="{7BC1461D-BE2B-4E54-A12B-A279754BEB8F}"/>
    <dgm:cxn modelId="{4AAC112D-653F-4F6B-943A-9576025FC43E}" type="presOf" srcId="{D95C896C-494D-4C14-81AD-92A06A62AD28}" destId="{290F72B4-ECD7-4D8B-B1F0-BD195E2B178F}" srcOrd="0" destOrd="6" presId="urn:microsoft.com/office/officeart/2005/8/layout/hProcess4"/>
    <dgm:cxn modelId="{C6325320-BD03-4657-B295-1D2694BA3E5A}" type="presOf" srcId="{B18EC63E-3660-4088-9605-4E0FB9AD872C}" destId="{4561B039-A493-44A9-81DC-C59E5A4723F4}" srcOrd="0" destOrd="0" presId="urn:microsoft.com/office/officeart/2005/8/layout/hProcess4"/>
    <dgm:cxn modelId="{303FA550-1E3C-4FD1-9477-37E864F3CEFA}" type="presOf" srcId="{D95C896C-494D-4C14-81AD-92A06A62AD28}" destId="{E7ED453A-2FD1-48F0-834A-64127ACF1595}" srcOrd="1" destOrd="6" presId="urn:microsoft.com/office/officeart/2005/8/layout/hProcess4"/>
    <dgm:cxn modelId="{37FA9F9A-B5CF-451B-8FC8-50BC52F1D660}" srcId="{8F26734E-4435-4584-86AE-06DFC6B27A63}" destId="{6352E63D-34CE-421C-9C88-F0EAAD11F986}" srcOrd="3" destOrd="0" parTransId="{F0AB95F3-0F03-460E-ABA8-E86DDD50D43A}" sibTransId="{A16DCE71-DCFE-45CF-9383-8E8851933305}"/>
    <dgm:cxn modelId="{3A74ED7D-394F-430B-823B-AE03A1FE9166}" type="presOf" srcId="{6352E63D-34CE-421C-9C88-F0EAAD11F986}" destId="{290F72B4-ECD7-4D8B-B1F0-BD195E2B178F}" srcOrd="0" destOrd="3" presId="urn:microsoft.com/office/officeart/2005/8/layout/hProcess4"/>
    <dgm:cxn modelId="{781E3B13-22D8-4465-9AD1-676CB2B432B6}" type="presOf" srcId="{D95AA639-D7AC-4D39-B904-20207EAD3088}" destId="{E7ED453A-2FD1-48F0-834A-64127ACF1595}" srcOrd="1" destOrd="1" presId="urn:microsoft.com/office/officeart/2005/8/layout/hProcess4"/>
    <dgm:cxn modelId="{05D5DB76-B6B9-41D1-B32D-34B11D969F68}" type="presOf" srcId="{D0353DDD-CD76-4707-BF06-DB3060E2A3EE}" destId="{77BBC106-06E0-40BA-B23E-B0952649B2A8}" srcOrd="0" destOrd="0" presId="urn:microsoft.com/office/officeart/2005/8/layout/hProcess4"/>
    <dgm:cxn modelId="{98C713C6-D290-4B5D-9FA1-BFA64889DD7A}" srcId="{B18EC63E-3660-4088-9605-4E0FB9AD872C}" destId="{14BD4EE5-EFCE-4244-B58B-14FE9F5783F2}" srcOrd="0" destOrd="0" parTransId="{08DDA252-7065-4D14-B88A-B1EFA80ED0CB}" sibTransId="{F5AEAE7B-40FD-4EA1-B002-14FE7C582C84}"/>
    <dgm:cxn modelId="{A69CB3B8-5A7F-4507-BDE7-8CB8F5413CE5}" srcId="{8F26734E-4435-4584-86AE-06DFC6B27A63}" destId="{D95AA639-D7AC-4D39-B904-20207EAD3088}" srcOrd="1" destOrd="0" parTransId="{137FD22D-032F-4A0A-BD5C-22C2EDAAF70D}" sibTransId="{DBFD4AF2-1C89-4EA7-A432-6B69BC80D3FB}"/>
    <dgm:cxn modelId="{31C3F126-F1B5-46FF-A377-D4B8DC52B6AE}" srcId="{54438BC7-985C-4C1B-BBF6-F7F715F110DC}" destId="{E200A5D4-FA1A-4B97-BE4C-E29AE57449A0}" srcOrd="0" destOrd="0" parTransId="{9BCA6F83-B0C6-407B-A260-BD91FC160422}" sibTransId="{F65C1174-58E0-417B-84A8-5B954AEEB0F9}"/>
    <dgm:cxn modelId="{49D3A624-EA20-4075-B640-BDF077917122}" srcId="{8F26734E-4435-4584-86AE-06DFC6B27A63}" destId="{22C832EE-8744-4C3E-8D0A-DFC018771335}" srcOrd="5" destOrd="0" parTransId="{5B927139-28A3-42C2-A851-A882F1E143DD}" sibTransId="{778AD276-7B59-4B86-9A54-3F500212FD00}"/>
    <dgm:cxn modelId="{17F956D1-8387-4C7A-BBA9-A06FD0604901}" type="presOf" srcId="{22C832EE-8744-4C3E-8D0A-DFC018771335}" destId="{E7ED453A-2FD1-48F0-834A-64127ACF1595}" srcOrd="1" destOrd="5" presId="urn:microsoft.com/office/officeart/2005/8/layout/hProcess4"/>
    <dgm:cxn modelId="{D246F648-5A87-41DD-9770-DA8E129BD94A}" srcId="{F9F6FB6D-D24B-45B4-A3E4-340D1ED2EC59}" destId="{54438BC7-985C-4C1B-BBF6-F7F715F110DC}" srcOrd="0" destOrd="0" parTransId="{C996E2BF-D7A0-4CE1-9D90-F0A23CDD7172}" sibTransId="{3833EFE0-8CE4-4772-86B8-8397CABD4357}"/>
    <dgm:cxn modelId="{3A66AEA7-76B3-4907-B220-97986076FEA5}" type="presOf" srcId="{FC8C6EB0-8CCF-4770-9511-4AB96BE93CED}" destId="{09A80F5D-0904-4356-B176-A27C523FD9A7}" srcOrd="0" destOrd="2" presId="urn:microsoft.com/office/officeart/2005/8/layout/hProcess4"/>
    <dgm:cxn modelId="{D642F81A-4AB0-46D1-B361-AD4A50B8A866}" type="presOf" srcId="{6352E63D-34CE-421C-9C88-F0EAAD11F986}" destId="{E7ED453A-2FD1-48F0-834A-64127ACF1595}" srcOrd="1" destOrd="3" presId="urn:microsoft.com/office/officeart/2005/8/layout/hProcess4"/>
    <dgm:cxn modelId="{E3258144-7BC6-47B7-B6A2-9C4E420E2BC0}" type="presOf" srcId="{22C832EE-8744-4C3E-8D0A-DFC018771335}" destId="{290F72B4-ECD7-4D8B-B1F0-BD195E2B178F}" srcOrd="0" destOrd="5" presId="urn:microsoft.com/office/officeart/2005/8/layout/hProcess4"/>
    <dgm:cxn modelId="{56ADAFA9-D178-4F25-A62D-2E0E9E6DD15E}" type="presOf" srcId="{D3C56AC3-350B-43E3-A6FC-EF5C061BDF1E}" destId="{290F72B4-ECD7-4D8B-B1F0-BD195E2B178F}" srcOrd="0" destOrd="0" presId="urn:microsoft.com/office/officeart/2005/8/layout/hProcess4"/>
    <dgm:cxn modelId="{8D40C4A7-5B82-4305-A58B-DA5E596B6DB3}" type="presOf" srcId="{64FEA545-5D7E-416B-A1D6-E531626B5D15}" destId="{290F72B4-ECD7-4D8B-B1F0-BD195E2B178F}" srcOrd="0" destOrd="2" presId="urn:microsoft.com/office/officeart/2005/8/layout/hProcess4"/>
    <dgm:cxn modelId="{7070E3F4-82E6-43D8-9B5E-B02704A2A89F}" srcId="{54438BC7-985C-4C1B-BBF6-F7F715F110DC}" destId="{17E5AECF-71D8-457C-8F54-A5B2E6EFB5EA}" srcOrd="3" destOrd="0" parTransId="{9BB2DFD2-15E4-44B9-A151-9331F7C7858A}" sibTransId="{21D05D32-6FD6-465E-9D20-91126970E8EC}"/>
    <dgm:cxn modelId="{6EDA0CD7-FA2F-419D-828C-2F137FE3310B}" type="presOf" srcId="{F9F6FB6D-D24B-45B4-A3E4-340D1ED2EC59}" destId="{00309DDE-FBF0-4E21-A6F3-F48162F4F83B}" srcOrd="0" destOrd="0" presId="urn:microsoft.com/office/officeart/2005/8/layout/hProcess4"/>
    <dgm:cxn modelId="{72D4E98F-55B6-40B0-8574-4453192F3A15}" srcId="{F9F6FB6D-D24B-45B4-A3E4-340D1ED2EC59}" destId="{B18EC63E-3660-4088-9605-4E0FB9AD872C}" srcOrd="2" destOrd="0" parTransId="{14798AB3-D3CF-455C-9174-B0146B8DAD5B}" sibTransId="{EB9BDD4B-1BF6-4328-B896-932B8B45E855}"/>
    <dgm:cxn modelId="{732B27D2-9F31-48D6-93ED-FD070ADB9C63}" type="presOf" srcId="{54438BC7-985C-4C1B-BBF6-F7F715F110DC}" destId="{3B555E6D-CD38-49C2-9F0F-A631C7BAF1FE}" srcOrd="0" destOrd="0" presId="urn:microsoft.com/office/officeart/2005/8/layout/hProcess4"/>
    <dgm:cxn modelId="{8F9715FA-B452-4D67-A0F6-43F88D4FDA09}" type="presOf" srcId="{9013BBF4-D3E9-487A-83EB-E6669DB74094}" destId="{E7ED453A-2FD1-48F0-834A-64127ACF1595}" srcOrd="1" destOrd="4" presId="urn:microsoft.com/office/officeart/2005/8/layout/hProcess4"/>
    <dgm:cxn modelId="{D4F61E35-F4A1-4229-B4E6-DE36DA455AC9}" type="presOf" srcId="{9013BBF4-D3E9-487A-83EB-E6669DB74094}" destId="{290F72B4-ECD7-4D8B-B1F0-BD195E2B178F}" srcOrd="0" destOrd="4" presId="urn:microsoft.com/office/officeart/2005/8/layout/hProcess4"/>
    <dgm:cxn modelId="{2B048898-F02A-4A84-92CB-890787B7AE4B}" srcId="{F9F6FB6D-D24B-45B4-A3E4-340D1ED2EC59}" destId="{8F26734E-4435-4584-86AE-06DFC6B27A63}" srcOrd="1" destOrd="0" parTransId="{493AFBBE-29FB-4EA7-8CD9-3D1BD200D2F7}" sibTransId="{D0353DDD-CD76-4707-BF06-DB3060E2A3EE}"/>
    <dgm:cxn modelId="{D1714C33-10E0-4994-9A02-E5A6BF4B8882}" srcId="{54438BC7-985C-4C1B-BBF6-F7F715F110DC}" destId="{17948EA7-CD56-4380-A7D7-A08929AA4AD7}" srcOrd="1" destOrd="0" parTransId="{2A98E205-9F74-4514-A11E-296C1B173A8D}" sibTransId="{BF5166C6-BC5B-4FB8-9BC0-3CF279684BBF}"/>
    <dgm:cxn modelId="{0DC76470-E5BB-4162-9158-BD0F64FCDCEE}" type="presOf" srcId="{14BD4EE5-EFCE-4244-B58B-14FE9F5783F2}" destId="{486194B8-19E3-40AF-B340-4B61ADAF9AA4}" srcOrd="1" destOrd="0" presId="urn:microsoft.com/office/officeart/2005/8/layout/hProcess4"/>
    <dgm:cxn modelId="{04AC6120-0EB5-4D71-9CFD-BD500C4A7664}" type="presOf" srcId="{64FEA545-5D7E-416B-A1D6-E531626B5D15}" destId="{E7ED453A-2FD1-48F0-834A-64127ACF1595}" srcOrd="1" destOrd="2" presId="urn:microsoft.com/office/officeart/2005/8/layout/hProcess4"/>
    <dgm:cxn modelId="{09B487CB-AC57-4407-941E-66BD355AFE42}" srcId="{54438BC7-985C-4C1B-BBF6-F7F715F110DC}" destId="{E137AC37-CB8D-4EC7-9AEB-3DEE2B78B2D5}" srcOrd="4" destOrd="0" parTransId="{E6969D7E-DC86-4044-A9E9-3D9052ADB0D6}" sibTransId="{D43EBC64-317D-4738-BFBC-C25070D365F4}"/>
    <dgm:cxn modelId="{87570E32-861E-4673-918D-F36D5221C527}" type="presOf" srcId="{17E5AECF-71D8-457C-8F54-A5B2E6EFB5EA}" destId="{09A80F5D-0904-4356-B176-A27C523FD9A7}" srcOrd="0" destOrd="3" presId="urn:microsoft.com/office/officeart/2005/8/layout/hProcess4"/>
    <dgm:cxn modelId="{DB2AA48D-3B10-4BA9-8486-48AFD6DA3436}" type="presOf" srcId="{1FFAE868-5F92-442C-8768-6E6A3918F4E8}" destId="{486194B8-19E3-40AF-B340-4B61ADAF9AA4}" srcOrd="1" destOrd="1" presId="urn:microsoft.com/office/officeart/2005/8/layout/hProcess4"/>
    <dgm:cxn modelId="{A2DABF58-81C3-489F-9052-6F89EC3A0F85}" type="presOf" srcId="{14BD4EE5-EFCE-4244-B58B-14FE9F5783F2}" destId="{A8CEBA6F-B5D5-4BB9-8EFC-D68A2D859E66}" srcOrd="0" destOrd="0" presId="urn:microsoft.com/office/officeart/2005/8/layout/hProcess4"/>
    <dgm:cxn modelId="{6DE3B456-D75C-484B-A262-71FCA38B3590}" type="presOf" srcId="{E200A5D4-FA1A-4B97-BE4C-E29AE57449A0}" destId="{F9AD6B76-5DD3-4CEF-B0A5-6AE4668071EA}" srcOrd="1" destOrd="0" presId="urn:microsoft.com/office/officeart/2005/8/layout/hProcess4"/>
    <dgm:cxn modelId="{10A199D3-0880-43A1-A733-4F99E12C5717}" type="presOf" srcId="{E200A5D4-FA1A-4B97-BE4C-E29AE57449A0}" destId="{09A80F5D-0904-4356-B176-A27C523FD9A7}" srcOrd="0" destOrd="0" presId="urn:microsoft.com/office/officeart/2005/8/layout/hProcess4"/>
    <dgm:cxn modelId="{3E4087EA-5FC8-4F71-B9F6-A65FF8B82593}" type="presOf" srcId="{17E5AECF-71D8-457C-8F54-A5B2E6EFB5EA}" destId="{F9AD6B76-5DD3-4CEF-B0A5-6AE4668071EA}" srcOrd="1" destOrd="3" presId="urn:microsoft.com/office/officeart/2005/8/layout/hProcess4"/>
    <dgm:cxn modelId="{61C12640-EB22-4F81-AA18-26C4E5AC24C6}" srcId="{8F26734E-4435-4584-86AE-06DFC6B27A63}" destId="{D95C896C-494D-4C14-81AD-92A06A62AD28}" srcOrd="6" destOrd="0" parTransId="{D7874BEE-2DA8-4830-943D-0FC8062CDE49}" sibTransId="{87E32ED5-B291-4870-B432-2F34B26F8E3B}"/>
    <dgm:cxn modelId="{13F3FA1C-51EA-45DF-B12B-135B7B3400E0}" type="presOf" srcId="{17948EA7-CD56-4380-A7D7-A08929AA4AD7}" destId="{09A80F5D-0904-4356-B176-A27C523FD9A7}" srcOrd="0" destOrd="1" presId="urn:microsoft.com/office/officeart/2005/8/layout/hProcess4"/>
    <dgm:cxn modelId="{5EE1BA8E-CB80-40DC-A436-1EDB8CD4CC05}" type="presOf" srcId="{FC8C6EB0-8CCF-4770-9511-4AB96BE93CED}" destId="{F9AD6B76-5DD3-4CEF-B0A5-6AE4668071EA}" srcOrd="1" destOrd="2" presId="urn:microsoft.com/office/officeart/2005/8/layout/hProcess4"/>
    <dgm:cxn modelId="{7AC0FD06-7664-4394-9CB8-9EC9ED1E7153}" type="presOf" srcId="{17948EA7-CD56-4380-A7D7-A08929AA4AD7}" destId="{F9AD6B76-5DD3-4CEF-B0A5-6AE4668071EA}" srcOrd="1" destOrd="1" presId="urn:microsoft.com/office/officeart/2005/8/layout/hProcess4"/>
    <dgm:cxn modelId="{6ADA9DA7-79F2-44D6-BF61-9D9622E6BD5D}" type="presOf" srcId="{D95AA639-D7AC-4D39-B904-20207EAD3088}" destId="{290F72B4-ECD7-4D8B-B1F0-BD195E2B178F}" srcOrd="0" destOrd="1" presId="urn:microsoft.com/office/officeart/2005/8/layout/hProcess4"/>
    <dgm:cxn modelId="{6F1EDEDA-E41E-4AE5-9B96-208DC3B9A0E9}" srcId="{8F26734E-4435-4584-86AE-06DFC6B27A63}" destId="{D3C56AC3-350B-43E3-A6FC-EF5C061BDF1E}" srcOrd="0" destOrd="0" parTransId="{146FB612-0B44-466F-B43C-269EA2BC2DDF}" sibTransId="{FC1CD7E5-7CAC-4933-8EED-D8E2C3A0202F}"/>
    <dgm:cxn modelId="{6B2EA1A7-E528-4668-865A-559FB143CE08}" type="presOf" srcId="{1FFAE868-5F92-442C-8768-6E6A3918F4E8}" destId="{A8CEBA6F-B5D5-4BB9-8EFC-D68A2D859E66}" srcOrd="0" destOrd="1" presId="urn:microsoft.com/office/officeart/2005/8/layout/hProcess4"/>
    <dgm:cxn modelId="{A4799F09-3A43-4BEF-8C49-6ED7DBC997C7}" type="presParOf" srcId="{00309DDE-FBF0-4E21-A6F3-F48162F4F83B}" destId="{937C92AE-6F79-4919-B368-8535D4A55479}" srcOrd="0" destOrd="0" presId="urn:microsoft.com/office/officeart/2005/8/layout/hProcess4"/>
    <dgm:cxn modelId="{A2BBE099-14CE-4CC3-B3A3-F3A47737FF17}" type="presParOf" srcId="{00309DDE-FBF0-4E21-A6F3-F48162F4F83B}" destId="{E83C30F1-92E0-4FC5-8A75-8A8A38384E33}" srcOrd="1" destOrd="0" presId="urn:microsoft.com/office/officeart/2005/8/layout/hProcess4"/>
    <dgm:cxn modelId="{74DE1A31-4E85-4FA9-B6EB-C204961B1ECB}" type="presParOf" srcId="{00309DDE-FBF0-4E21-A6F3-F48162F4F83B}" destId="{8EAB8357-BB8A-4C51-BD52-617E6E58DD5B}" srcOrd="2" destOrd="0" presId="urn:microsoft.com/office/officeart/2005/8/layout/hProcess4"/>
    <dgm:cxn modelId="{77DA02DE-DBA8-4327-AAA7-09EA2E8440C0}" type="presParOf" srcId="{8EAB8357-BB8A-4C51-BD52-617E6E58DD5B}" destId="{EF46F350-80E1-4B6F-B59E-29BD4AFEA144}" srcOrd="0" destOrd="0" presId="urn:microsoft.com/office/officeart/2005/8/layout/hProcess4"/>
    <dgm:cxn modelId="{F4D1519B-8962-41FF-964F-FF45EA1773BA}" type="presParOf" srcId="{EF46F350-80E1-4B6F-B59E-29BD4AFEA144}" destId="{CE8EAB12-1CF3-4C33-9D90-06DBA13FEDE7}" srcOrd="0" destOrd="0" presId="urn:microsoft.com/office/officeart/2005/8/layout/hProcess4"/>
    <dgm:cxn modelId="{3941182F-154C-431C-ACEA-472EBCFDE788}" type="presParOf" srcId="{EF46F350-80E1-4B6F-B59E-29BD4AFEA144}" destId="{09A80F5D-0904-4356-B176-A27C523FD9A7}" srcOrd="1" destOrd="0" presId="urn:microsoft.com/office/officeart/2005/8/layout/hProcess4"/>
    <dgm:cxn modelId="{F6825F35-F94D-4FE6-A3E3-46C85CCAF9AF}" type="presParOf" srcId="{EF46F350-80E1-4B6F-B59E-29BD4AFEA144}" destId="{F9AD6B76-5DD3-4CEF-B0A5-6AE4668071EA}" srcOrd="2" destOrd="0" presId="urn:microsoft.com/office/officeart/2005/8/layout/hProcess4"/>
    <dgm:cxn modelId="{30516B77-284D-463B-ABDE-73E54C8818A0}" type="presParOf" srcId="{EF46F350-80E1-4B6F-B59E-29BD4AFEA144}" destId="{3B555E6D-CD38-49C2-9F0F-A631C7BAF1FE}" srcOrd="3" destOrd="0" presId="urn:microsoft.com/office/officeart/2005/8/layout/hProcess4"/>
    <dgm:cxn modelId="{77658353-BFB2-4BFA-B959-46647660C3EF}" type="presParOf" srcId="{EF46F350-80E1-4B6F-B59E-29BD4AFEA144}" destId="{EF14E694-5537-46C1-A764-1D9498AF305E}" srcOrd="4" destOrd="0" presId="urn:microsoft.com/office/officeart/2005/8/layout/hProcess4"/>
    <dgm:cxn modelId="{27DC5E09-8EBC-461C-AE0B-3ED0A12C5942}" type="presParOf" srcId="{8EAB8357-BB8A-4C51-BD52-617E6E58DD5B}" destId="{614BC1E7-2F49-43E0-8B2F-3CAEED03F855}" srcOrd="1" destOrd="0" presId="urn:microsoft.com/office/officeart/2005/8/layout/hProcess4"/>
    <dgm:cxn modelId="{B7C85CF4-2A52-46A0-9DC6-A016FB14B0DC}" type="presParOf" srcId="{8EAB8357-BB8A-4C51-BD52-617E6E58DD5B}" destId="{C0C7D468-2AB2-4E74-BA5D-EC774C52D6C1}" srcOrd="2" destOrd="0" presId="urn:microsoft.com/office/officeart/2005/8/layout/hProcess4"/>
    <dgm:cxn modelId="{A4FE1C49-3E22-44A1-9DEC-EA23C6159CBC}" type="presParOf" srcId="{C0C7D468-2AB2-4E74-BA5D-EC774C52D6C1}" destId="{22B2B451-2C93-446E-A5AB-D291604F43DE}" srcOrd="0" destOrd="0" presId="urn:microsoft.com/office/officeart/2005/8/layout/hProcess4"/>
    <dgm:cxn modelId="{D3AF2674-D54C-4727-931C-D28140EBDB0A}" type="presParOf" srcId="{C0C7D468-2AB2-4E74-BA5D-EC774C52D6C1}" destId="{290F72B4-ECD7-4D8B-B1F0-BD195E2B178F}" srcOrd="1" destOrd="0" presId="urn:microsoft.com/office/officeart/2005/8/layout/hProcess4"/>
    <dgm:cxn modelId="{989DA137-B0E6-406F-9FB2-2BEDA71C4071}" type="presParOf" srcId="{C0C7D468-2AB2-4E74-BA5D-EC774C52D6C1}" destId="{E7ED453A-2FD1-48F0-834A-64127ACF1595}" srcOrd="2" destOrd="0" presId="urn:microsoft.com/office/officeart/2005/8/layout/hProcess4"/>
    <dgm:cxn modelId="{3FB54EE5-AA50-4AC7-AEBC-1A5620AEBB5E}" type="presParOf" srcId="{C0C7D468-2AB2-4E74-BA5D-EC774C52D6C1}" destId="{4B5677D0-B508-414D-95E6-D8AFCEB04EFA}" srcOrd="3" destOrd="0" presId="urn:microsoft.com/office/officeart/2005/8/layout/hProcess4"/>
    <dgm:cxn modelId="{60B633BB-6A11-446E-8640-7D4DFF83503A}" type="presParOf" srcId="{C0C7D468-2AB2-4E74-BA5D-EC774C52D6C1}" destId="{51A275F1-DF95-4B60-8DB5-F5EAD16B7361}" srcOrd="4" destOrd="0" presId="urn:microsoft.com/office/officeart/2005/8/layout/hProcess4"/>
    <dgm:cxn modelId="{38C66D0C-CD1A-45D7-9A8A-C9394E9C2BB3}" type="presParOf" srcId="{8EAB8357-BB8A-4C51-BD52-617E6E58DD5B}" destId="{77BBC106-06E0-40BA-B23E-B0952649B2A8}" srcOrd="3" destOrd="0" presId="urn:microsoft.com/office/officeart/2005/8/layout/hProcess4"/>
    <dgm:cxn modelId="{840790F7-4281-4D12-9328-FDDE49C18469}" type="presParOf" srcId="{8EAB8357-BB8A-4C51-BD52-617E6E58DD5B}" destId="{F96F3F83-81B4-4143-B8CF-14857E4374DE}" srcOrd="4" destOrd="0" presId="urn:microsoft.com/office/officeart/2005/8/layout/hProcess4"/>
    <dgm:cxn modelId="{204455DA-5B3B-464B-8BEB-7A058DD95F9D}" type="presParOf" srcId="{F96F3F83-81B4-4143-B8CF-14857E4374DE}" destId="{3E7FFD3C-0BF9-4326-A23B-C12C74BFA89F}" srcOrd="0" destOrd="0" presId="urn:microsoft.com/office/officeart/2005/8/layout/hProcess4"/>
    <dgm:cxn modelId="{4808F4F2-8A12-44A5-9B6F-8152B48A5A59}" type="presParOf" srcId="{F96F3F83-81B4-4143-B8CF-14857E4374DE}" destId="{A8CEBA6F-B5D5-4BB9-8EFC-D68A2D859E66}" srcOrd="1" destOrd="0" presId="urn:microsoft.com/office/officeart/2005/8/layout/hProcess4"/>
    <dgm:cxn modelId="{E1E6EC90-263C-4DE5-B81C-54168875FCB6}" type="presParOf" srcId="{F96F3F83-81B4-4143-B8CF-14857E4374DE}" destId="{486194B8-19E3-40AF-B340-4B61ADAF9AA4}" srcOrd="2" destOrd="0" presId="urn:microsoft.com/office/officeart/2005/8/layout/hProcess4"/>
    <dgm:cxn modelId="{EDF1C463-823C-40BD-AB28-D516CDAF7021}" type="presParOf" srcId="{F96F3F83-81B4-4143-B8CF-14857E4374DE}" destId="{4561B039-A493-44A9-81DC-C59E5A4723F4}" srcOrd="3" destOrd="0" presId="urn:microsoft.com/office/officeart/2005/8/layout/hProcess4"/>
    <dgm:cxn modelId="{18D7CAC5-7982-4FC5-ADAC-BFD64CA10C94}" type="presParOf" srcId="{F96F3F83-81B4-4143-B8CF-14857E4374DE}" destId="{4E1C25E9-FA74-48BA-ACC1-B05422A7C770}" srcOrd="4" destOrd="0" presId="urn:microsoft.com/office/officeart/2005/8/layout/h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8FCB42A-2E85-4CF9-A341-8B73FDB413E4}" type="doc">
      <dgm:prSet loTypeId="urn:microsoft.com/office/officeart/2005/8/layout/hierarchy3" loCatId="list" qsTypeId="urn:microsoft.com/office/officeart/2005/8/quickstyle/3d4" qsCatId="3D" csTypeId="urn:microsoft.com/office/officeart/2005/8/colors/colorful4" csCatId="colorful" phldr="1"/>
      <dgm:spPr/>
      <dgm:t>
        <a:bodyPr/>
        <a:lstStyle/>
        <a:p>
          <a:endParaRPr lang="es-EC"/>
        </a:p>
      </dgm:t>
    </dgm:pt>
    <dgm:pt modelId="{1B220949-4E9E-4AAC-B7BA-58A52C7E1378}">
      <dgm:prSet phldrT="[Texto]" custT="1"/>
      <dgm:spPr>
        <a:solidFill>
          <a:schemeClr val="accent4">
            <a:lumMod val="75000"/>
          </a:schemeClr>
        </a:solidFill>
      </dgm:spPr>
      <dgm:t>
        <a:bodyPr/>
        <a:lstStyle/>
        <a:p>
          <a:r>
            <a:rPr lang="es-EC" sz="1400" b="1" dirty="0" smtClean="0">
              <a:solidFill>
                <a:schemeClr val="tx1"/>
              </a:solidFill>
              <a:latin typeface="Times New Roman" panose="02020603050405020304" pitchFamily="18" charset="0"/>
              <a:cs typeface="Times New Roman" panose="02020603050405020304" pitchFamily="18" charset="0"/>
            </a:rPr>
            <a:t>VALORES Y VECTORES PROPIOS DE UN OPERADOR LINEAL</a:t>
          </a:r>
          <a:endParaRPr lang="es-EC" sz="1400" b="1" dirty="0">
            <a:solidFill>
              <a:schemeClr val="tx1"/>
            </a:solidFill>
            <a:latin typeface="Times New Roman" panose="02020603050405020304" pitchFamily="18" charset="0"/>
            <a:cs typeface="Times New Roman" panose="02020603050405020304" pitchFamily="18" charset="0"/>
          </a:endParaRPr>
        </a:p>
      </dgm:t>
    </dgm:pt>
    <dgm:pt modelId="{D95614D3-E5E9-466B-A719-AEB8159A61BC}" type="parTrans" cxnId="{C872F793-9DCC-43E3-80C4-454C0D9A85B8}">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03FCBA9C-3141-4380-BD02-A20487604CAF}" type="sibTrans" cxnId="{C872F793-9DCC-43E3-80C4-454C0D9A85B8}">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08A17F3A-2C3A-4928-8FED-A4C0A90EF08D}">
      <dgm:prSet phldrT="[Texto]" custT="1"/>
      <dgm:spPr/>
      <dgm:t>
        <a:bodyPr/>
        <a:lstStyle/>
        <a:p>
          <a:pPr algn="ctr"/>
          <a:r>
            <a:rPr lang="es-EC" sz="1400" b="0" dirty="0" smtClean="0">
              <a:solidFill>
                <a:schemeClr val="tx1"/>
              </a:solidFill>
              <a:latin typeface="Times New Roman" panose="02020603050405020304" pitchFamily="18" charset="0"/>
              <a:cs typeface="Times New Roman" panose="02020603050405020304" pitchFamily="18" charset="0"/>
            </a:rPr>
            <a:t>Operador Lineal</a:t>
          </a:r>
          <a:endParaRPr lang="es-EC" sz="1400" b="0" dirty="0">
            <a:solidFill>
              <a:schemeClr val="tx1"/>
            </a:solidFill>
            <a:latin typeface="Times New Roman" panose="02020603050405020304" pitchFamily="18" charset="0"/>
            <a:cs typeface="Times New Roman" panose="02020603050405020304" pitchFamily="18" charset="0"/>
          </a:endParaRPr>
        </a:p>
      </dgm:t>
    </dgm:pt>
    <dgm:pt modelId="{4F29CA4C-5C5D-4343-B41A-CAF5E0FD43A9}" type="parTrans" cxnId="{9365DB9D-AF7C-4441-8DA1-5C7EC4D93A99}">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1A4C330B-B884-4CE3-82CE-5082A35B8508}" type="sibTrans" cxnId="{9365DB9D-AF7C-4441-8DA1-5C7EC4D93A99}">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78C807D6-2188-4D59-A31B-630E11E98A25}">
      <dgm:prSet phldrT="[Texto]" custT="1"/>
      <dgm:spPr>
        <a:solidFill>
          <a:schemeClr val="accent5">
            <a:lumMod val="75000"/>
          </a:schemeClr>
        </a:solidFill>
      </dgm:spPr>
      <dgm:t>
        <a:bodyPr/>
        <a:lstStyle/>
        <a:p>
          <a:r>
            <a:rPr lang="es-EC" sz="1400" b="1" dirty="0" smtClean="0">
              <a:solidFill>
                <a:schemeClr val="tx1"/>
              </a:solidFill>
              <a:latin typeface="Times New Roman" panose="02020603050405020304" pitchFamily="18" charset="0"/>
              <a:cs typeface="Times New Roman" panose="02020603050405020304" pitchFamily="18" charset="0"/>
            </a:rPr>
            <a:t>DIAGONALIZACIÓN DE MATRICES.</a:t>
          </a:r>
          <a:endParaRPr lang="es-EC" sz="1400" b="1" dirty="0">
            <a:solidFill>
              <a:schemeClr val="tx1"/>
            </a:solidFill>
            <a:latin typeface="Times New Roman" panose="02020603050405020304" pitchFamily="18" charset="0"/>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A9BF4F89-795F-4132-9061-00AFE1246C5A}" type="sibTrans" cxnId="{7A8AF34F-E322-4198-AAAF-6F2A23AA2A15}">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24252A5C-E88E-42A3-BACB-10B5C826B4A3}" type="parTrans" cxnId="{7A8AF34F-E322-4198-AAAF-6F2A23AA2A15}">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53BA447D-E77E-4E91-A3A2-637551B1D07E}">
      <dgm:prSet phldrT="[Texto]" custT="1"/>
      <dgm:spPr/>
      <dgm:t>
        <a:bodyPr/>
        <a:lstStyle/>
        <a:p>
          <a:pPr algn="ctr"/>
          <a:r>
            <a:rPr lang="es-EC" sz="1400" b="0" dirty="0" smtClean="0">
              <a:solidFill>
                <a:schemeClr val="tx1"/>
              </a:solidFill>
              <a:latin typeface="Times New Roman" panose="02020603050405020304" pitchFamily="18" charset="0"/>
              <a:cs typeface="Times New Roman" panose="02020603050405020304" pitchFamily="18" charset="0"/>
            </a:rPr>
            <a:t>Valores y vectores propios</a:t>
          </a:r>
        </a:p>
      </dgm:t>
    </dgm:pt>
    <dgm:pt modelId="{BBEFE8FE-9DDD-4C57-8A41-502DB16FE2D6}" type="parTrans" cxnId="{DE9CE37B-00FF-44C7-8DA2-96E22FA0E05A}">
      <dgm:prSet/>
      <dgm:spPr/>
      <dgm:t>
        <a:bodyPr/>
        <a:lstStyle/>
        <a:p>
          <a:endParaRPr lang="es-EC"/>
        </a:p>
      </dgm:t>
    </dgm:pt>
    <dgm:pt modelId="{BF6EA0A2-BE82-4829-A028-41C639A16E09}" type="sibTrans" cxnId="{DE9CE37B-00FF-44C7-8DA2-96E22FA0E05A}">
      <dgm:prSet/>
      <dgm:spPr/>
      <dgm:t>
        <a:bodyPr/>
        <a:lstStyle/>
        <a:p>
          <a:endParaRPr lang="es-EC"/>
        </a:p>
      </dgm:t>
    </dgm:pt>
    <dgm:pt modelId="{5D7A3D59-0DB0-43E5-AF42-C0298503A323}">
      <dgm:prSet phldrT="[Texto]" custT="1"/>
      <dgm:spPr/>
      <dgm:t>
        <a:bodyPr/>
        <a:lstStyle/>
        <a:p>
          <a:pPr algn="just"/>
          <a:r>
            <a:rPr lang="es-EC" sz="1400" b="0" dirty="0" smtClean="0">
              <a:solidFill>
                <a:schemeClr val="tx1"/>
              </a:solidFill>
              <a:latin typeface="Times New Roman" panose="02020603050405020304" pitchFamily="18" charset="0"/>
              <a:cs typeface="Times New Roman" panose="02020603050405020304" pitchFamily="18" charset="0"/>
            </a:rPr>
            <a:t>Condiciones que una matriz debe cumplir para ser diagonalizable</a:t>
          </a:r>
          <a:endParaRPr lang="es-EC" sz="1400" b="0" dirty="0">
            <a:solidFill>
              <a:schemeClr val="tx1"/>
            </a:solidFill>
            <a:latin typeface="Times New Roman" panose="02020603050405020304" pitchFamily="18" charset="0"/>
            <a:cs typeface="Times New Roman" panose="02020603050405020304" pitchFamily="18" charset="0"/>
          </a:endParaRPr>
        </a:p>
      </dgm:t>
    </dgm:pt>
    <dgm:pt modelId="{975B51BC-4292-444C-8733-CE8CDF7705BF}" type="sibTrans" cxnId="{378CEDF3-2339-4966-9B8F-9D5F578AEB49}">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1098130D-D03E-41F8-A531-754BF07F6ACB}" type="parTrans" cxnId="{378CEDF3-2339-4966-9B8F-9D5F578AEB49}">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AA73C24C-15FA-478C-B42E-584AFC78B38F}">
      <dgm:prSet phldrT="[Texto]" custT="1"/>
      <dgm:spPr/>
      <dgm:t>
        <a:bodyPr/>
        <a:lstStyle/>
        <a:p>
          <a:r>
            <a:rPr lang="es-EC" sz="1400" b="0" dirty="0" smtClean="0">
              <a:solidFill>
                <a:schemeClr val="tx1"/>
              </a:solidFill>
              <a:latin typeface="Times New Roman" panose="02020603050405020304" pitchFamily="18" charset="0"/>
              <a:cs typeface="Times New Roman" panose="02020603050405020304" pitchFamily="18" charset="0"/>
            </a:rPr>
            <a:t>Polinomio característico de una matriz.</a:t>
          </a:r>
          <a:endParaRPr lang="es-EC" sz="1400" b="0" dirty="0">
            <a:solidFill>
              <a:schemeClr val="tx1"/>
            </a:solidFill>
            <a:latin typeface="Times New Roman" panose="02020603050405020304" pitchFamily="18" charset="0"/>
            <a:cs typeface="Times New Roman" panose="02020603050405020304" pitchFamily="18" charset="0"/>
          </a:endParaRPr>
        </a:p>
      </dgm:t>
    </dgm:pt>
    <dgm:pt modelId="{763196E1-CCF9-4C92-91D8-2C694E7E5301}" type="parTrans" cxnId="{74C9BE8D-9A0B-44C5-A7C0-2D62F833668C}">
      <dgm:prSet/>
      <dgm:spPr/>
      <dgm:t>
        <a:bodyPr/>
        <a:lstStyle/>
        <a:p>
          <a:endParaRPr lang="es-EC"/>
        </a:p>
      </dgm:t>
    </dgm:pt>
    <dgm:pt modelId="{B5D6DDBE-E556-43C0-BB9F-202D5B83AF58}" type="sibTrans" cxnId="{74C9BE8D-9A0B-44C5-A7C0-2D62F833668C}">
      <dgm:prSet/>
      <dgm:spPr/>
      <dgm:t>
        <a:bodyPr/>
        <a:lstStyle/>
        <a:p>
          <a:endParaRPr lang="es-EC"/>
        </a:p>
      </dgm:t>
    </dgm:pt>
    <dgm:pt modelId="{F5705448-FEAA-47AE-A5BB-D7C28C349489}">
      <dgm:prSet phldrT="[Texto]" custT="1"/>
      <dgm:spPr/>
      <dgm:t>
        <a:bodyPr/>
        <a:lstStyle/>
        <a:p>
          <a:r>
            <a:rPr lang="es-EC" sz="1400" b="0" dirty="0" smtClean="0">
              <a:solidFill>
                <a:schemeClr val="tx1"/>
              </a:solidFill>
              <a:latin typeface="Times New Roman" panose="02020603050405020304" pitchFamily="18" charset="0"/>
              <a:cs typeface="Times New Roman" panose="02020603050405020304" pitchFamily="18" charset="0"/>
            </a:rPr>
            <a:t>Multiplicidad de un valor propio</a:t>
          </a:r>
          <a:endParaRPr lang="es-EC" sz="1400" b="0" dirty="0">
            <a:solidFill>
              <a:schemeClr val="tx1"/>
            </a:solidFill>
            <a:latin typeface="Times New Roman" panose="02020603050405020304" pitchFamily="18" charset="0"/>
            <a:cs typeface="Times New Roman" panose="02020603050405020304" pitchFamily="18" charset="0"/>
          </a:endParaRPr>
        </a:p>
      </dgm:t>
    </dgm:pt>
    <dgm:pt modelId="{F118A213-2A89-4A6E-A8C7-567240C5BE4A}" type="parTrans" cxnId="{DF0A812B-6C28-457E-8B50-5F6038EA747F}">
      <dgm:prSet/>
      <dgm:spPr/>
      <dgm:t>
        <a:bodyPr/>
        <a:lstStyle/>
        <a:p>
          <a:endParaRPr lang="es-EC"/>
        </a:p>
      </dgm:t>
    </dgm:pt>
    <dgm:pt modelId="{B28D16A4-EC48-4E14-B7FA-C4B5C22A9120}" type="sibTrans" cxnId="{DF0A812B-6C28-457E-8B50-5F6038EA747F}">
      <dgm:prSet/>
      <dgm:spPr/>
      <dgm:t>
        <a:bodyPr/>
        <a:lstStyle/>
        <a:p>
          <a:endParaRPr lang="es-EC"/>
        </a:p>
      </dgm:t>
    </dgm:pt>
    <dgm:pt modelId="{380C16E8-07F9-4341-AD32-39C06B7434C0}" type="pres">
      <dgm:prSet presAssocID="{68FCB42A-2E85-4CF9-A341-8B73FDB413E4}" presName="diagram" presStyleCnt="0">
        <dgm:presLayoutVars>
          <dgm:chPref val="1"/>
          <dgm:dir/>
          <dgm:animOne val="branch"/>
          <dgm:animLvl val="lvl"/>
          <dgm:resizeHandles/>
        </dgm:presLayoutVars>
      </dgm:prSet>
      <dgm:spPr/>
      <dgm:t>
        <a:bodyPr/>
        <a:lstStyle/>
        <a:p>
          <a:endParaRPr lang="es-EC"/>
        </a:p>
      </dgm:t>
    </dgm:pt>
    <dgm:pt modelId="{02A067A4-7C86-4A3A-AE52-3D73AA369F30}" type="pres">
      <dgm:prSet presAssocID="{1B220949-4E9E-4AAC-B7BA-58A52C7E1378}" presName="root" presStyleCnt="0"/>
      <dgm:spPr/>
    </dgm:pt>
    <dgm:pt modelId="{23A3B108-147B-4655-866E-9AF224621D25}" type="pres">
      <dgm:prSet presAssocID="{1B220949-4E9E-4AAC-B7BA-58A52C7E1378}" presName="rootComposite" presStyleCnt="0"/>
      <dgm:spPr/>
    </dgm:pt>
    <dgm:pt modelId="{662EB63C-1284-4057-B38D-EECB995AAC90}" type="pres">
      <dgm:prSet presAssocID="{1B220949-4E9E-4AAC-B7BA-58A52C7E1378}" presName="rootText" presStyleLbl="node1" presStyleIdx="0" presStyleCnt="2" custScaleX="189081"/>
      <dgm:spPr/>
      <dgm:t>
        <a:bodyPr/>
        <a:lstStyle/>
        <a:p>
          <a:endParaRPr lang="es-EC"/>
        </a:p>
      </dgm:t>
    </dgm:pt>
    <dgm:pt modelId="{36982351-5F3D-4BA1-A11D-664882E8C563}" type="pres">
      <dgm:prSet presAssocID="{1B220949-4E9E-4AAC-B7BA-58A52C7E1378}" presName="rootConnector" presStyleLbl="node1" presStyleIdx="0" presStyleCnt="2"/>
      <dgm:spPr/>
      <dgm:t>
        <a:bodyPr/>
        <a:lstStyle/>
        <a:p>
          <a:endParaRPr lang="es-EC"/>
        </a:p>
      </dgm:t>
    </dgm:pt>
    <dgm:pt modelId="{A9905005-5E51-48B0-AD2D-9FC4D4617680}" type="pres">
      <dgm:prSet presAssocID="{1B220949-4E9E-4AAC-B7BA-58A52C7E1378}" presName="childShape" presStyleCnt="0"/>
      <dgm:spPr/>
    </dgm:pt>
    <dgm:pt modelId="{2BF64FF3-C276-43F7-A340-3ADE1F1BD99B}" type="pres">
      <dgm:prSet presAssocID="{4F29CA4C-5C5D-4343-B41A-CAF5E0FD43A9}" presName="Name13" presStyleLbl="parChTrans1D2" presStyleIdx="0" presStyleCnt="5"/>
      <dgm:spPr/>
      <dgm:t>
        <a:bodyPr/>
        <a:lstStyle/>
        <a:p>
          <a:endParaRPr lang="es-EC"/>
        </a:p>
      </dgm:t>
    </dgm:pt>
    <dgm:pt modelId="{F7F5D779-1124-49A5-95ED-50C6A75A0784}" type="pres">
      <dgm:prSet presAssocID="{08A17F3A-2C3A-4928-8FED-A4C0A90EF08D}" presName="childText" presStyleLbl="bgAcc1" presStyleIdx="0" presStyleCnt="5" custScaleX="233426" custScaleY="74130" custLinFactNeighborX="-3858" custLinFactNeighborY="4629">
        <dgm:presLayoutVars>
          <dgm:bulletEnabled val="1"/>
        </dgm:presLayoutVars>
      </dgm:prSet>
      <dgm:spPr/>
      <dgm:t>
        <a:bodyPr/>
        <a:lstStyle/>
        <a:p>
          <a:endParaRPr lang="es-EC"/>
        </a:p>
      </dgm:t>
    </dgm:pt>
    <dgm:pt modelId="{4D31F21F-3BAD-4BA0-A54A-54A077C52622}" type="pres">
      <dgm:prSet presAssocID="{BBEFE8FE-9DDD-4C57-8A41-502DB16FE2D6}" presName="Name13" presStyleLbl="parChTrans1D2" presStyleIdx="1" presStyleCnt="5"/>
      <dgm:spPr/>
      <dgm:t>
        <a:bodyPr/>
        <a:lstStyle/>
        <a:p>
          <a:endParaRPr lang="es-EC"/>
        </a:p>
      </dgm:t>
    </dgm:pt>
    <dgm:pt modelId="{6829282C-9715-465F-AC1B-2005DC30BA7F}" type="pres">
      <dgm:prSet presAssocID="{53BA447D-E77E-4E91-A3A2-637551B1D07E}" presName="childText" presStyleLbl="bgAcc1" presStyleIdx="1" presStyleCnt="5" custScaleX="233426" custScaleY="75934" custLinFactNeighborX="-6136" custLinFactNeighborY="-8642">
        <dgm:presLayoutVars>
          <dgm:bulletEnabled val="1"/>
        </dgm:presLayoutVars>
      </dgm:prSet>
      <dgm:spPr/>
      <dgm:t>
        <a:bodyPr/>
        <a:lstStyle/>
        <a:p>
          <a:endParaRPr lang="es-EC"/>
        </a:p>
      </dgm:t>
    </dgm:pt>
    <dgm:pt modelId="{D9D8DE2C-A758-4335-A039-38EEF719932A}" type="pres">
      <dgm:prSet presAssocID="{763196E1-CCF9-4C92-91D8-2C694E7E5301}" presName="Name13" presStyleLbl="parChTrans1D2" presStyleIdx="2" presStyleCnt="5"/>
      <dgm:spPr/>
      <dgm:t>
        <a:bodyPr/>
        <a:lstStyle/>
        <a:p>
          <a:endParaRPr lang="es-EC"/>
        </a:p>
      </dgm:t>
    </dgm:pt>
    <dgm:pt modelId="{DAD98398-2A40-455D-83A6-FFCF0618C7F2}" type="pres">
      <dgm:prSet presAssocID="{AA73C24C-15FA-478C-B42E-584AFC78B38F}" presName="childText" presStyleLbl="bgAcc1" presStyleIdx="2" presStyleCnt="5" custScaleX="237333" custScaleY="81036" custLinFactNeighborX="-4770" custLinFactNeighborY="-20249">
        <dgm:presLayoutVars>
          <dgm:bulletEnabled val="1"/>
        </dgm:presLayoutVars>
      </dgm:prSet>
      <dgm:spPr/>
      <dgm:t>
        <a:bodyPr/>
        <a:lstStyle/>
        <a:p>
          <a:endParaRPr lang="es-EC"/>
        </a:p>
      </dgm:t>
    </dgm:pt>
    <dgm:pt modelId="{73EE3CA0-BC1F-475B-8064-ADF5374FB4B2}" type="pres">
      <dgm:prSet presAssocID="{F118A213-2A89-4A6E-A8C7-567240C5BE4A}" presName="Name13" presStyleLbl="parChTrans1D2" presStyleIdx="3" presStyleCnt="5"/>
      <dgm:spPr/>
      <dgm:t>
        <a:bodyPr/>
        <a:lstStyle/>
        <a:p>
          <a:endParaRPr lang="es-EC"/>
        </a:p>
      </dgm:t>
    </dgm:pt>
    <dgm:pt modelId="{D0126568-CA3A-47CF-BD62-3478A7830A9C}" type="pres">
      <dgm:prSet presAssocID="{F5705448-FEAA-47AE-A5BB-D7C28C349489}" presName="childText" presStyleLbl="bgAcc1" presStyleIdx="3" presStyleCnt="5" custScaleX="237381" custScaleY="79138" custLinFactNeighborX="-4770" custLinFactNeighborY="-28025">
        <dgm:presLayoutVars>
          <dgm:bulletEnabled val="1"/>
        </dgm:presLayoutVars>
      </dgm:prSet>
      <dgm:spPr/>
      <dgm:t>
        <a:bodyPr/>
        <a:lstStyle/>
        <a:p>
          <a:endParaRPr lang="es-EC"/>
        </a:p>
      </dgm:t>
    </dgm:pt>
    <dgm:pt modelId="{5E0FEB46-F4BB-41D3-8B1E-766FB911B018}" type="pres">
      <dgm:prSet presAssocID="{78C807D6-2188-4D59-A31B-630E11E98A25}" presName="root" presStyleCnt="0"/>
      <dgm:spPr/>
    </dgm:pt>
    <dgm:pt modelId="{A7F07C2A-8590-4243-97AD-E5A7AE88B43B}" type="pres">
      <dgm:prSet presAssocID="{78C807D6-2188-4D59-A31B-630E11E98A25}" presName="rootComposite" presStyleCnt="0"/>
      <dgm:spPr/>
    </dgm:pt>
    <dgm:pt modelId="{5AC7918A-91BD-4C23-83FA-DE31A14AFAD1}" type="pres">
      <dgm:prSet presAssocID="{78C807D6-2188-4D59-A31B-630E11E98A25}" presName="rootText" presStyleLbl="node1" presStyleIdx="1" presStyleCnt="2" custScaleX="222440" custLinFactNeighborX="38683" custLinFactNeighborY="-46"/>
      <dgm:spPr/>
      <dgm:t>
        <a:bodyPr/>
        <a:lstStyle/>
        <a:p>
          <a:endParaRPr lang="es-EC"/>
        </a:p>
      </dgm:t>
    </dgm:pt>
    <dgm:pt modelId="{A8DC87AD-FA7A-4454-80CF-3C1583DAB124}" type="pres">
      <dgm:prSet presAssocID="{78C807D6-2188-4D59-A31B-630E11E98A25}" presName="rootConnector" presStyleLbl="node1" presStyleIdx="1" presStyleCnt="2"/>
      <dgm:spPr/>
      <dgm:t>
        <a:bodyPr/>
        <a:lstStyle/>
        <a:p>
          <a:endParaRPr lang="es-EC"/>
        </a:p>
      </dgm:t>
    </dgm:pt>
    <dgm:pt modelId="{E83A43DB-357C-4D8B-BAFC-595EEA5AB42D}" type="pres">
      <dgm:prSet presAssocID="{78C807D6-2188-4D59-A31B-630E11E98A25}" presName="childShape" presStyleCnt="0"/>
      <dgm:spPr/>
    </dgm:pt>
    <dgm:pt modelId="{084347D1-BC28-4415-BE40-AB7053BE464E}" type="pres">
      <dgm:prSet presAssocID="{1098130D-D03E-41F8-A531-754BF07F6ACB}" presName="Name13" presStyleLbl="parChTrans1D2" presStyleIdx="4" presStyleCnt="5"/>
      <dgm:spPr/>
      <dgm:t>
        <a:bodyPr/>
        <a:lstStyle/>
        <a:p>
          <a:endParaRPr lang="es-EC"/>
        </a:p>
      </dgm:t>
    </dgm:pt>
    <dgm:pt modelId="{101666DA-281F-49AF-BE3B-A692462E5CC1}" type="pres">
      <dgm:prSet presAssocID="{5D7A3D59-0DB0-43E5-AF42-C0298503A323}" presName="childText" presStyleLbl="bgAcc1" presStyleIdx="4" presStyleCnt="5" custScaleX="219780" custLinFactNeighborX="39190" custLinFactNeighborY="14312">
        <dgm:presLayoutVars>
          <dgm:bulletEnabled val="1"/>
        </dgm:presLayoutVars>
      </dgm:prSet>
      <dgm:spPr/>
      <dgm:t>
        <a:bodyPr/>
        <a:lstStyle/>
        <a:p>
          <a:endParaRPr lang="es-EC"/>
        </a:p>
      </dgm:t>
    </dgm:pt>
  </dgm:ptLst>
  <dgm:cxnLst>
    <dgm:cxn modelId="{B167A95F-B48A-4685-8A9E-52F9AC8872DC}" type="presOf" srcId="{F5705448-FEAA-47AE-A5BB-D7C28C349489}" destId="{D0126568-CA3A-47CF-BD62-3478A7830A9C}" srcOrd="0" destOrd="0" presId="urn:microsoft.com/office/officeart/2005/8/layout/hierarchy3"/>
    <dgm:cxn modelId="{ACF074DB-48E2-47DB-B7DA-229BCA2C4301}" type="presOf" srcId="{53BA447D-E77E-4E91-A3A2-637551B1D07E}" destId="{6829282C-9715-465F-AC1B-2005DC30BA7F}" srcOrd="0" destOrd="0" presId="urn:microsoft.com/office/officeart/2005/8/layout/hierarchy3"/>
    <dgm:cxn modelId="{87CC5A3A-7F3E-47FC-B213-0186BE4EF7F7}" type="presOf" srcId="{4F29CA4C-5C5D-4343-B41A-CAF5E0FD43A9}" destId="{2BF64FF3-C276-43F7-A340-3ADE1F1BD99B}" srcOrd="0" destOrd="0" presId="urn:microsoft.com/office/officeart/2005/8/layout/hierarchy3"/>
    <dgm:cxn modelId="{6F5D425F-A8FD-47B0-9858-C3819E6F7B47}" type="presOf" srcId="{F118A213-2A89-4A6E-A8C7-567240C5BE4A}" destId="{73EE3CA0-BC1F-475B-8064-ADF5374FB4B2}" srcOrd="0" destOrd="0" presId="urn:microsoft.com/office/officeart/2005/8/layout/hierarchy3"/>
    <dgm:cxn modelId="{66C8C926-58A1-403D-B35B-769BF655C8BF}" type="presOf" srcId="{AA73C24C-15FA-478C-B42E-584AFC78B38F}" destId="{DAD98398-2A40-455D-83A6-FFCF0618C7F2}" srcOrd="0" destOrd="0" presId="urn:microsoft.com/office/officeart/2005/8/layout/hierarchy3"/>
    <dgm:cxn modelId="{ADC0976C-41BC-452D-8324-AB5388A772C7}" type="presOf" srcId="{763196E1-CCF9-4C92-91D8-2C694E7E5301}" destId="{D9D8DE2C-A758-4335-A039-38EEF719932A}" srcOrd="0" destOrd="0" presId="urn:microsoft.com/office/officeart/2005/8/layout/hierarchy3"/>
    <dgm:cxn modelId="{E96D3ADC-9928-4658-8ECB-9D9FE8B3B195}" type="presOf" srcId="{1B220949-4E9E-4AAC-B7BA-58A52C7E1378}" destId="{662EB63C-1284-4057-B38D-EECB995AAC90}" srcOrd="0" destOrd="0" presId="urn:microsoft.com/office/officeart/2005/8/layout/hierarchy3"/>
    <dgm:cxn modelId="{2F4A4A97-1CC7-44A4-92BE-37120CBA0AD4}" type="presOf" srcId="{1098130D-D03E-41F8-A531-754BF07F6ACB}" destId="{084347D1-BC28-4415-BE40-AB7053BE464E}" srcOrd="0" destOrd="0" presId="urn:microsoft.com/office/officeart/2005/8/layout/hierarchy3"/>
    <dgm:cxn modelId="{4B3A1901-83D5-4E30-ADBE-964F3BDBB3A3}" type="presOf" srcId="{5D7A3D59-0DB0-43E5-AF42-C0298503A323}" destId="{101666DA-281F-49AF-BE3B-A692462E5CC1}" srcOrd="0" destOrd="0" presId="urn:microsoft.com/office/officeart/2005/8/layout/hierarchy3"/>
    <dgm:cxn modelId="{C872F793-9DCC-43E3-80C4-454C0D9A85B8}" srcId="{68FCB42A-2E85-4CF9-A341-8B73FDB413E4}" destId="{1B220949-4E9E-4AAC-B7BA-58A52C7E1378}" srcOrd="0" destOrd="0" parTransId="{D95614D3-E5E9-466B-A719-AEB8159A61BC}" sibTransId="{03FCBA9C-3141-4380-BD02-A20487604CAF}"/>
    <dgm:cxn modelId="{378CEDF3-2339-4966-9B8F-9D5F578AEB49}" srcId="{78C807D6-2188-4D59-A31B-630E11E98A25}" destId="{5D7A3D59-0DB0-43E5-AF42-C0298503A323}" srcOrd="0" destOrd="0" parTransId="{1098130D-D03E-41F8-A531-754BF07F6ACB}" sibTransId="{975B51BC-4292-444C-8733-CE8CDF7705BF}"/>
    <dgm:cxn modelId="{DF0A812B-6C28-457E-8B50-5F6038EA747F}" srcId="{1B220949-4E9E-4AAC-B7BA-58A52C7E1378}" destId="{F5705448-FEAA-47AE-A5BB-D7C28C349489}" srcOrd="3" destOrd="0" parTransId="{F118A213-2A89-4A6E-A8C7-567240C5BE4A}" sibTransId="{B28D16A4-EC48-4E14-B7FA-C4B5C22A9120}"/>
    <dgm:cxn modelId="{522168C0-7FAA-4F01-B6B7-50E19C4AA8AB}" type="presOf" srcId="{78C807D6-2188-4D59-A31B-630E11E98A25}" destId="{5AC7918A-91BD-4C23-83FA-DE31A14AFAD1}" srcOrd="0" destOrd="0" presId="urn:microsoft.com/office/officeart/2005/8/layout/hierarchy3"/>
    <dgm:cxn modelId="{4CCDD99D-4BDE-4941-B62B-D0AC15BFBC81}" type="presOf" srcId="{1B220949-4E9E-4AAC-B7BA-58A52C7E1378}" destId="{36982351-5F3D-4BA1-A11D-664882E8C563}" srcOrd="1" destOrd="0" presId="urn:microsoft.com/office/officeart/2005/8/layout/hierarchy3"/>
    <dgm:cxn modelId="{0A6E50D0-425A-42AB-8A05-273F1B9C577D}" type="presOf" srcId="{08A17F3A-2C3A-4928-8FED-A4C0A90EF08D}" destId="{F7F5D779-1124-49A5-95ED-50C6A75A0784}" srcOrd="0" destOrd="0" presId="urn:microsoft.com/office/officeart/2005/8/layout/hierarchy3"/>
    <dgm:cxn modelId="{9365DB9D-AF7C-4441-8DA1-5C7EC4D93A99}" srcId="{1B220949-4E9E-4AAC-B7BA-58A52C7E1378}" destId="{08A17F3A-2C3A-4928-8FED-A4C0A90EF08D}" srcOrd="0" destOrd="0" parTransId="{4F29CA4C-5C5D-4343-B41A-CAF5E0FD43A9}" sibTransId="{1A4C330B-B884-4CE3-82CE-5082A35B8508}"/>
    <dgm:cxn modelId="{DE9CE37B-00FF-44C7-8DA2-96E22FA0E05A}" srcId="{1B220949-4E9E-4AAC-B7BA-58A52C7E1378}" destId="{53BA447D-E77E-4E91-A3A2-637551B1D07E}" srcOrd="1" destOrd="0" parTransId="{BBEFE8FE-9DDD-4C57-8A41-502DB16FE2D6}" sibTransId="{BF6EA0A2-BE82-4829-A028-41C639A16E09}"/>
    <dgm:cxn modelId="{74C9BE8D-9A0B-44C5-A7C0-2D62F833668C}" srcId="{1B220949-4E9E-4AAC-B7BA-58A52C7E1378}" destId="{AA73C24C-15FA-478C-B42E-584AFC78B38F}" srcOrd="2" destOrd="0" parTransId="{763196E1-CCF9-4C92-91D8-2C694E7E5301}" sibTransId="{B5D6DDBE-E556-43C0-BB9F-202D5B83AF58}"/>
    <dgm:cxn modelId="{1AD6202D-5A36-4E1B-AFA4-29D215FA57FA}" type="presOf" srcId="{78C807D6-2188-4D59-A31B-630E11E98A25}" destId="{A8DC87AD-FA7A-4454-80CF-3C1583DAB124}" srcOrd="1" destOrd="0" presId="urn:microsoft.com/office/officeart/2005/8/layout/hierarchy3"/>
    <dgm:cxn modelId="{7A8AF34F-E322-4198-AAAF-6F2A23AA2A15}" srcId="{68FCB42A-2E85-4CF9-A341-8B73FDB413E4}" destId="{78C807D6-2188-4D59-A31B-630E11E98A25}" srcOrd="1" destOrd="0" parTransId="{24252A5C-E88E-42A3-BACB-10B5C826B4A3}" sibTransId="{A9BF4F89-795F-4132-9061-00AFE1246C5A}"/>
    <dgm:cxn modelId="{6F18CCCC-6E59-42A6-879D-D8EE16C70153}" type="presOf" srcId="{68FCB42A-2E85-4CF9-A341-8B73FDB413E4}" destId="{380C16E8-07F9-4341-AD32-39C06B7434C0}" srcOrd="0" destOrd="0" presId="urn:microsoft.com/office/officeart/2005/8/layout/hierarchy3"/>
    <dgm:cxn modelId="{DA76AA67-E436-43C5-A77C-CED07D139FAD}" type="presOf" srcId="{BBEFE8FE-9DDD-4C57-8A41-502DB16FE2D6}" destId="{4D31F21F-3BAD-4BA0-A54A-54A077C52622}" srcOrd="0" destOrd="0" presId="urn:microsoft.com/office/officeart/2005/8/layout/hierarchy3"/>
    <dgm:cxn modelId="{842DC7D6-0C39-450D-BA89-241D36C804EF}" type="presParOf" srcId="{380C16E8-07F9-4341-AD32-39C06B7434C0}" destId="{02A067A4-7C86-4A3A-AE52-3D73AA369F30}" srcOrd="0" destOrd="0" presId="urn:microsoft.com/office/officeart/2005/8/layout/hierarchy3"/>
    <dgm:cxn modelId="{7420D9B8-9CB2-4503-9AD2-17E2EB5DFDB1}" type="presParOf" srcId="{02A067A4-7C86-4A3A-AE52-3D73AA369F30}" destId="{23A3B108-147B-4655-866E-9AF224621D25}" srcOrd="0" destOrd="0" presId="urn:microsoft.com/office/officeart/2005/8/layout/hierarchy3"/>
    <dgm:cxn modelId="{01878979-F8D0-4C77-B89B-E9740D72B763}" type="presParOf" srcId="{23A3B108-147B-4655-866E-9AF224621D25}" destId="{662EB63C-1284-4057-B38D-EECB995AAC90}" srcOrd="0" destOrd="0" presId="urn:microsoft.com/office/officeart/2005/8/layout/hierarchy3"/>
    <dgm:cxn modelId="{4DDE5A54-C04E-43BF-B8CB-EF531DBCCA0A}" type="presParOf" srcId="{23A3B108-147B-4655-866E-9AF224621D25}" destId="{36982351-5F3D-4BA1-A11D-664882E8C563}" srcOrd="1" destOrd="0" presId="urn:microsoft.com/office/officeart/2005/8/layout/hierarchy3"/>
    <dgm:cxn modelId="{77E6E988-BA56-4756-ADEE-E7A3B1F9EA8E}" type="presParOf" srcId="{02A067A4-7C86-4A3A-AE52-3D73AA369F30}" destId="{A9905005-5E51-48B0-AD2D-9FC4D4617680}" srcOrd="1" destOrd="0" presId="urn:microsoft.com/office/officeart/2005/8/layout/hierarchy3"/>
    <dgm:cxn modelId="{6AFCFA14-2AAD-4FD5-B71F-7A4DFBBF116A}" type="presParOf" srcId="{A9905005-5E51-48B0-AD2D-9FC4D4617680}" destId="{2BF64FF3-C276-43F7-A340-3ADE1F1BD99B}" srcOrd="0" destOrd="0" presId="urn:microsoft.com/office/officeart/2005/8/layout/hierarchy3"/>
    <dgm:cxn modelId="{2898AF67-3B7C-49AC-9B76-D35ED6867A3A}" type="presParOf" srcId="{A9905005-5E51-48B0-AD2D-9FC4D4617680}" destId="{F7F5D779-1124-49A5-95ED-50C6A75A0784}" srcOrd="1" destOrd="0" presId="urn:microsoft.com/office/officeart/2005/8/layout/hierarchy3"/>
    <dgm:cxn modelId="{545F266B-3DCA-4C4E-8455-EB6D522DF021}" type="presParOf" srcId="{A9905005-5E51-48B0-AD2D-9FC4D4617680}" destId="{4D31F21F-3BAD-4BA0-A54A-54A077C52622}" srcOrd="2" destOrd="0" presId="urn:microsoft.com/office/officeart/2005/8/layout/hierarchy3"/>
    <dgm:cxn modelId="{EF270E9A-2FFF-46FB-9EBA-0A998CCB0534}" type="presParOf" srcId="{A9905005-5E51-48B0-AD2D-9FC4D4617680}" destId="{6829282C-9715-465F-AC1B-2005DC30BA7F}" srcOrd="3" destOrd="0" presId="urn:microsoft.com/office/officeart/2005/8/layout/hierarchy3"/>
    <dgm:cxn modelId="{FBDC52DC-DA48-4EA3-A47F-DCA6505AEDA2}" type="presParOf" srcId="{A9905005-5E51-48B0-AD2D-9FC4D4617680}" destId="{D9D8DE2C-A758-4335-A039-38EEF719932A}" srcOrd="4" destOrd="0" presId="urn:microsoft.com/office/officeart/2005/8/layout/hierarchy3"/>
    <dgm:cxn modelId="{0453927D-F09A-463D-BA18-FC0E9420E8B9}" type="presParOf" srcId="{A9905005-5E51-48B0-AD2D-9FC4D4617680}" destId="{DAD98398-2A40-455D-83A6-FFCF0618C7F2}" srcOrd="5" destOrd="0" presId="urn:microsoft.com/office/officeart/2005/8/layout/hierarchy3"/>
    <dgm:cxn modelId="{2A2A1CA3-95DB-4C4C-9248-E3943FA49ED4}" type="presParOf" srcId="{A9905005-5E51-48B0-AD2D-9FC4D4617680}" destId="{73EE3CA0-BC1F-475B-8064-ADF5374FB4B2}" srcOrd="6" destOrd="0" presId="urn:microsoft.com/office/officeart/2005/8/layout/hierarchy3"/>
    <dgm:cxn modelId="{56D75A4F-B846-4DB4-9850-708EC1E1727C}" type="presParOf" srcId="{A9905005-5E51-48B0-AD2D-9FC4D4617680}" destId="{D0126568-CA3A-47CF-BD62-3478A7830A9C}" srcOrd="7" destOrd="0" presId="urn:microsoft.com/office/officeart/2005/8/layout/hierarchy3"/>
    <dgm:cxn modelId="{285CA0EA-7308-4BC5-9ECA-C908EDBA59E4}" type="presParOf" srcId="{380C16E8-07F9-4341-AD32-39C06B7434C0}" destId="{5E0FEB46-F4BB-41D3-8B1E-766FB911B018}" srcOrd="1" destOrd="0" presId="urn:microsoft.com/office/officeart/2005/8/layout/hierarchy3"/>
    <dgm:cxn modelId="{A2191CC2-F541-4C0F-9FFD-7AE68EF6C8B5}" type="presParOf" srcId="{5E0FEB46-F4BB-41D3-8B1E-766FB911B018}" destId="{A7F07C2A-8590-4243-97AD-E5A7AE88B43B}" srcOrd="0" destOrd="0" presId="urn:microsoft.com/office/officeart/2005/8/layout/hierarchy3"/>
    <dgm:cxn modelId="{52FF6901-3CEB-4520-9B89-EE5D1E9F8279}" type="presParOf" srcId="{A7F07C2A-8590-4243-97AD-E5A7AE88B43B}" destId="{5AC7918A-91BD-4C23-83FA-DE31A14AFAD1}" srcOrd="0" destOrd="0" presId="urn:microsoft.com/office/officeart/2005/8/layout/hierarchy3"/>
    <dgm:cxn modelId="{CECAB031-E883-459F-B6FB-A9A848F65E01}" type="presParOf" srcId="{A7F07C2A-8590-4243-97AD-E5A7AE88B43B}" destId="{A8DC87AD-FA7A-4454-80CF-3C1583DAB124}" srcOrd="1" destOrd="0" presId="urn:microsoft.com/office/officeart/2005/8/layout/hierarchy3"/>
    <dgm:cxn modelId="{CB4A8359-D578-49B9-A806-5AFA8DF66B70}" type="presParOf" srcId="{5E0FEB46-F4BB-41D3-8B1E-766FB911B018}" destId="{E83A43DB-357C-4D8B-BAFC-595EEA5AB42D}" srcOrd="1" destOrd="0" presId="urn:microsoft.com/office/officeart/2005/8/layout/hierarchy3"/>
    <dgm:cxn modelId="{9B904B79-8BDB-4A31-9095-7FB2AFF6A05F}" type="presParOf" srcId="{E83A43DB-357C-4D8B-BAFC-595EEA5AB42D}" destId="{084347D1-BC28-4415-BE40-AB7053BE464E}" srcOrd="0" destOrd="0" presId="urn:microsoft.com/office/officeart/2005/8/layout/hierarchy3"/>
    <dgm:cxn modelId="{1395C6A7-46BC-4B07-B457-649D77DAAA74}" type="presParOf" srcId="{E83A43DB-357C-4D8B-BAFC-595EEA5AB42D}" destId="{101666DA-281F-49AF-BE3B-A692462E5CC1}" srcOrd="1" destOrd="0" presId="urn:microsoft.com/office/officeart/2005/8/layout/hierarchy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6BD90-714D-44B8-A5EE-83B4FA55B676}">
      <dsp:nvSpPr>
        <dsp:cNvPr id="0" name=""/>
        <dsp:cNvSpPr/>
      </dsp:nvSpPr>
      <dsp:spPr>
        <a:xfrm>
          <a:off x="-6901082" y="-1055094"/>
          <a:ext cx="8213065" cy="8213065"/>
        </a:xfrm>
        <a:prstGeom prst="blockArc">
          <a:avLst>
            <a:gd name="adj1" fmla="val 18900000"/>
            <a:gd name="adj2" fmla="val 2700000"/>
            <a:gd name="adj3" fmla="val 263"/>
          </a:avLst>
        </a:prstGeom>
        <a:noFill/>
        <a:ln w="19050"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282757D-0AED-44B1-B65E-810808F14C0F}">
      <dsp:nvSpPr>
        <dsp:cNvPr id="0" name=""/>
        <dsp:cNvSpPr/>
      </dsp:nvSpPr>
      <dsp:spPr>
        <a:xfrm>
          <a:off x="686456" y="469189"/>
          <a:ext cx="5924859" cy="938866"/>
        </a:xfrm>
        <a:prstGeom prst="rect">
          <a:avLst/>
        </a:prstGeom>
        <a:solidFill>
          <a:schemeClr val="accent2">
            <a:lumMod val="60000"/>
            <a:lumOff val="4000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45225" tIns="73660" rIns="73660" bIns="73660" numCol="1" spcCol="1270" anchor="ctr" anchorCtr="0">
          <a:noAutofit/>
        </a:bodyPr>
        <a:lstStyle/>
        <a:p>
          <a:pPr lvl="0" algn="l" defTabSz="1289050">
            <a:lnSpc>
              <a:spcPct val="90000"/>
            </a:lnSpc>
            <a:spcBef>
              <a:spcPct val="0"/>
            </a:spcBef>
            <a:spcAft>
              <a:spcPct val="35000"/>
            </a:spcAft>
          </a:pPr>
          <a:r>
            <a:rPr lang="es-EC" sz="2900" b="1" kern="1200" dirty="0" smtClean="0"/>
            <a:t>Problema / Objetivo General /Propuesta </a:t>
          </a:r>
          <a:endParaRPr lang="es-EC" sz="2900" b="1" kern="1200" dirty="0"/>
        </a:p>
      </dsp:txBody>
      <dsp:txXfrm>
        <a:off x="686456" y="469189"/>
        <a:ext cx="5924859" cy="938866"/>
      </dsp:txXfrm>
    </dsp:sp>
    <dsp:sp modelId="{CF4E4540-35F7-4615-99D1-A4261C0923B9}">
      <dsp:nvSpPr>
        <dsp:cNvPr id="0" name=""/>
        <dsp:cNvSpPr/>
      </dsp:nvSpPr>
      <dsp:spPr>
        <a:xfrm>
          <a:off x="99664" y="351830"/>
          <a:ext cx="1173583" cy="117358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21F30E5-FD75-47D0-A77A-E00B428A4C54}">
      <dsp:nvSpPr>
        <dsp:cNvPr id="0" name=""/>
        <dsp:cNvSpPr/>
      </dsp:nvSpPr>
      <dsp:spPr>
        <a:xfrm>
          <a:off x="1224729" y="1877732"/>
          <a:ext cx="5386585" cy="938866"/>
        </a:xfrm>
        <a:prstGeom prst="rect">
          <a:avLst/>
        </a:prstGeom>
        <a:solidFill>
          <a:schemeClr val="accent2">
            <a:lumMod val="60000"/>
            <a:lumOff val="4000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45225" tIns="73660" rIns="73660" bIns="73660" numCol="1" spcCol="1270" anchor="ctr" anchorCtr="0">
          <a:noAutofit/>
        </a:bodyPr>
        <a:lstStyle/>
        <a:p>
          <a:pPr lvl="0" algn="l" defTabSz="1289050">
            <a:lnSpc>
              <a:spcPct val="90000"/>
            </a:lnSpc>
            <a:spcBef>
              <a:spcPct val="0"/>
            </a:spcBef>
            <a:spcAft>
              <a:spcPct val="35000"/>
            </a:spcAft>
          </a:pPr>
          <a:r>
            <a:rPr lang="en-US" sz="2900" b="1" kern="1200" dirty="0" smtClean="0"/>
            <a:t>Enseñanza de Álgebra Lineal en Bachillerato</a:t>
          </a:r>
          <a:endParaRPr lang="es-EC" sz="2900" b="1" kern="1200" dirty="0"/>
        </a:p>
      </dsp:txBody>
      <dsp:txXfrm>
        <a:off x="1224729" y="1877732"/>
        <a:ext cx="5386585" cy="938866"/>
      </dsp:txXfrm>
    </dsp:sp>
    <dsp:sp modelId="{6A5C08BC-DCC2-4381-A7BB-97E701D823C1}">
      <dsp:nvSpPr>
        <dsp:cNvPr id="0" name=""/>
        <dsp:cNvSpPr/>
      </dsp:nvSpPr>
      <dsp:spPr>
        <a:xfrm>
          <a:off x="637938" y="1760374"/>
          <a:ext cx="1173583" cy="117358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E085EC5-3322-46D8-9003-6151BDD64B74}">
      <dsp:nvSpPr>
        <dsp:cNvPr id="0" name=""/>
        <dsp:cNvSpPr/>
      </dsp:nvSpPr>
      <dsp:spPr>
        <a:xfrm>
          <a:off x="1224729" y="3286276"/>
          <a:ext cx="5386585" cy="938866"/>
        </a:xfrm>
        <a:prstGeom prst="rect">
          <a:avLst/>
        </a:prstGeom>
        <a:solidFill>
          <a:schemeClr val="accent2">
            <a:lumMod val="60000"/>
            <a:lumOff val="4000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45225" tIns="73660" rIns="73660" bIns="73660" numCol="1" spcCol="1270" anchor="ctr" anchorCtr="0">
          <a:noAutofit/>
        </a:bodyPr>
        <a:lstStyle/>
        <a:p>
          <a:pPr lvl="0" algn="l" defTabSz="1289050">
            <a:lnSpc>
              <a:spcPct val="90000"/>
            </a:lnSpc>
            <a:spcBef>
              <a:spcPct val="0"/>
            </a:spcBef>
            <a:spcAft>
              <a:spcPct val="35000"/>
            </a:spcAft>
          </a:pPr>
          <a:r>
            <a:rPr lang="es-EC" sz="2900" b="1" kern="1200" dirty="0" smtClean="0"/>
            <a:t>Contenido del Manual</a:t>
          </a:r>
          <a:endParaRPr lang="es-EC" sz="2900" b="1" kern="1200" dirty="0"/>
        </a:p>
      </dsp:txBody>
      <dsp:txXfrm>
        <a:off x="1224729" y="3286276"/>
        <a:ext cx="5386585" cy="938866"/>
      </dsp:txXfrm>
    </dsp:sp>
    <dsp:sp modelId="{52E3FEBA-61DC-438A-9CB0-B97A756E855A}">
      <dsp:nvSpPr>
        <dsp:cNvPr id="0" name=""/>
        <dsp:cNvSpPr/>
      </dsp:nvSpPr>
      <dsp:spPr>
        <a:xfrm>
          <a:off x="637938" y="3168918"/>
          <a:ext cx="1173583" cy="117358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801E738-3034-404F-9EF5-385A5DCDE7CD}">
      <dsp:nvSpPr>
        <dsp:cNvPr id="0" name=""/>
        <dsp:cNvSpPr/>
      </dsp:nvSpPr>
      <dsp:spPr>
        <a:xfrm>
          <a:off x="686456" y="4694820"/>
          <a:ext cx="5924859" cy="938866"/>
        </a:xfrm>
        <a:prstGeom prst="rect">
          <a:avLst/>
        </a:prstGeom>
        <a:solidFill>
          <a:schemeClr val="accent2">
            <a:lumMod val="60000"/>
            <a:lumOff val="4000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45225" tIns="73660" rIns="73660" bIns="73660" numCol="1" spcCol="1270" anchor="ctr" anchorCtr="0">
          <a:noAutofit/>
        </a:bodyPr>
        <a:lstStyle/>
        <a:p>
          <a:pPr lvl="0" algn="l" defTabSz="1289050">
            <a:lnSpc>
              <a:spcPct val="90000"/>
            </a:lnSpc>
            <a:spcBef>
              <a:spcPct val="0"/>
            </a:spcBef>
            <a:spcAft>
              <a:spcPct val="35000"/>
            </a:spcAft>
          </a:pPr>
          <a:r>
            <a:rPr lang="es-EC" sz="2900" b="1" kern="1200" dirty="0" smtClean="0"/>
            <a:t>Conclusiones y Recomendaciones</a:t>
          </a:r>
          <a:endParaRPr lang="es-EC" sz="2900" b="1" kern="1200" dirty="0"/>
        </a:p>
      </dsp:txBody>
      <dsp:txXfrm>
        <a:off x="686456" y="4694820"/>
        <a:ext cx="5924859" cy="938866"/>
      </dsp:txXfrm>
    </dsp:sp>
    <dsp:sp modelId="{5351BD25-8A93-4826-BAE8-B64D65DDF16C}">
      <dsp:nvSpPr>
        <dsp:cNvPr id="0" name=""/>
        <dsp:cNvSpPr/>
      </dsp:nvSpPr>
      <dsp:spPr>
        <a:xfrm>
          <a:off x="99664" y="4577462"/>
          <a:ext cx="1173583" cy="117358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FBE1D-9096-4BD6-9023-8D0C51570F08}">
      <dsp:nvSpPr>
        <dsp:cNvPr id="0" name=""/>
        <dsp:cNvSpPr/>
      </dsp:nvSpPr>
      <dsp:spPr>
        <a:xfrm>
          <a:off x="4923833" y="1952585"/>
          <a:ext cx="1661410" cy="1391745"/>
        </a:xfrm>
        <a:prstGeom prst="ellipse">
          <a:avLst/>
        </a:prstGeom>
        <a:gradFill rotWithShape="1">
          <a:gsLst>
            <a:gs pos="0">
              <a:schemeClr val="accent3">
                <a:tint val="96000"/>
                <a:lumMod val="100000"/>
              </a:schemeClr>
            </a:gs>
            <a:gs pos="78000">
              <a:schemeClr val="accent3">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hemeClr val="accent3"/>
        </a:lnRef>
        <a:fillRef idx="3">
          <a:schemeClr val="accent3"/>
        </a:fillRef>
        <a:effectRef idx="3">
          <a:schemeClr val="accent3"/>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1"/>
              </a:solidFill>
            </a:rPr>
            <a:t>EJERCICIOS</a:t>
          </a:r>
          <a:endParaRPr lang="es-EC" sz="1700" kern="1200" dirty="0">
            <a:solidFill>
              <a:schemeClr val="tx1"/>
            </a:solidFill>
          </a:endParaRPr>
        </a:p>
      </dsp:txBody>
      <dsp:txXfrm>
        <a:off x="5167141" y="2156401"/>
        <a:ext cx="1174794" cy="984113"/>
      </dsp:txXfrm>
    </dsp:sp>
    <dsp:sp modelId="{F16944F4-BEFB-4092-9A4C-EDDB9B737002}">
      <dsp:nvSpPr>
        <dsp:cNvPr id="0" name=""/>
        <dsp:cNvSpPr/>
      </dsp:nvSpPr>
      <dsp:spPr>
        <a:xfrm rot="16472921">
          <a:off x="5671973" y="1431354"/>
          <a:ext cx="322403" cy="45734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5716498" y="1571030"/>
        <a:ext cx="225682" cy="274406"/>
      </dsp:txXfrm>
    </dsp:sp>
    <dsp:sp modelId="{A492BEB1-1E2A-496A-A613-0A537A6AC995}">
      <dsp:nvSpPr>
        <dsp:cNvPr id="0" name=""/>
        <dsp:cNvSpPr/>
      </dsp:nvSpPr>
      <dsp:spPr>
        <a:xfrm>
          <a:off x="4923922" y="-170173"/>
          <a:ext cx="1988842" cy="1519306"/>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a:glow rad="2286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MATRICES PYTHON</a:t>
          </a:r>
          <a:endParaRPr lang="es-EC" sz="1200" kern="1200" dirty="0">
            <a:solidFill>
              <a:schemeClr val="tx1"/>
            </a:solidFill>
          </a:endParaRPr>
        </a:p>
      </dsp:txBody>
      <dsp:txXfrm>
        <a:off x="5215181" y="52324"/>
        <a:ext cx="1406324" cy="1074312"/>
      </dsp:txXfrm>
    </dsp:sp>
    <dsp:sp modelId="{B3085365-C10F-4D08-B3E6-94768872C9A4}">
      <dsp:nvSpPr>
        <dsp:cNvPr id="0" name=""/>
        <dsp:cNvSpPr/>
      </dsp:nvSpPr>
      <dsp:spPr>
        <a:xfrm rot="19275314">
          <a:off x="6417042" y="1770617"/>
          <a:ext cx="292993" cy="45734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6426713" y="1889591"/>
        <a:ext cx="205095" cy="274406"/>
      </dsp:txXfrm>
    </dsp:sp>
    <dsp:sp modelId="{412C43DE-263D-46E2-8EF8-84B3DDDEF09E}">
      <dsp:nvSpPr>
        <dsp:cNvPr id="0" name=""/>
        <dsp:cNvSpPr/>
      </dsp:nvSpPr>
      <dsp:spPr>
        <a:xfrm>
          <a:off x="6461408" y="504054"/>
          <a:ext cx="2035535" cy="1520989"/>
        </a:xfrm>
        <a:prstGeom prst="ellipse">
          <a:avLst/>
        </a:prstGeom>
        <a:gradFill rotWithShape="1">
          <a:gsLst>
            <a:gs pos="0">
              <a:schemeClr val="dk1">
                <a:tint val="65000"/>
                <a:lumMod val="110000"/>
              </a:schemeClr>
            </a:gs>
            <a:gs pos="88000">
              <a:schemeClr val="dk1">
                <a:tint val="90000"/>
              </a:schemeClr>
            </a:gs>
          </a:gsLst>
          <a:lin ang="5400000" scaled="0"/>
        </a:gradFill>
        <a:ln w="12700" cap="rnd" cmpd="sng" algn="ctr">
          <a:solidFill>
            <a:schemeClr val="dk1"/>
          </a:solidFill>
          <a:prstDash val="solid"/>
        </a:ln>
        <a:effectLst>
          <a:glow rad="228600">
            <a:schemeClr val="accent1">
              <a:satMod val="175000"/>
              <a:alpha val="40000"/>
            </a:schemeClr>
          </a:glow>
        </a:effectLst>
      </dsp:spPr>
      <dsp:style>
        <a:lnRef idx="1">
          <a:schemeClr val="dk1"/>
        </a:lnRef>
        <a:fillRef idx="2">
          <a:schemeClr val="dk1"/>
        </a:fillRef>
        <a:effectRef idx="1">
          <a:schemeClr val="dk1"/>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OPERACIONES CON MATRICES</a:t>
          </a:r>
          <a:endParaRPr lang="es-EC" sz="1200" kern="1200" dirty="0"/>
        </a:p>
      </dsp:txBody>
      <dsp:txXfrm>
        <a:off x="6759505" y="726798"/>
        <a:ext cx="1439341" cy="1075501"/>
      </dsp:txXfrm>
    </dsp:sp>
    <dsp:sp modelId="{A11944E1-B949-435A-B011-2195A6CEAEC9}">
      <dsp:nvSpPr>
        <dsp:cNvPr id="0" name=""/>
        <dsp:cNvSpPr/>
      </dsp:nvSpPr>
      <dsp:spPr>
        <a:xfrm>
          <a:off x="6646424" y="2419787"/>
          <a:ext cx="147389" cy="45734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6646424" y="2511255"/>
        <a:ext cx="103172" cy="274406"/>
      </dsp:txXfrm>
    </dsp:sp>
    <dsp:sp modelId="{78C6F678-A053-4D69-9E75-F05E52AD0359}">
      <dsp:nvSpPr>
        <dsp:cNvPr id="0" name=""/>
        <dsp:cNvSpPr/>
      </dsp:nvSpPr>
      <dsp:spPr>
        <a:xfrm>
          <a:off x="6863337" y="1845774"/>
          <a:ext cx="1900358" cy="1605369"/>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a:glow rad="2286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OPERACIONES CON MATRICES PYTHON</a:t>
          </a:r>
          <a:endParaRPr lang="es-EC" sz="1200" kern="1200" dirty="0">
            <a:solidFill>
              <a:schemeClr val="tx1"/>
            </a:solidFill>
          </a:endParaRPr>
        </a:p>
      </dsp:txBody>
      <dsp:txXfrm>
        <a:off x="7141638" y="2080875"/>
        <a:ext cx="1343756" cy="1135167"/>
      </dsp:txXfrm>
    </dsp:sp>
    <dsp:sp modelId="{8EDF7425-E91C-4EF7-8C86-FAB723017223}">
      <dsp:nvSpPr>
        <dsp:cNvPr id="0" name=""/>
        <dsp:cNvSpPr/>
      </dsp:nvSpPr>
      <dsp:spPr>
        <a:xfrm rot="2256674">
          <a:off x="6414619" y="3011639"/>
          <a:ext cx="216286" cy="45734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6421362" y="3083307"/>
        <a:ext cx="151400" cy="274406"/>
      </dsp:txXfrm>
    </dsp:sp>
    <dsp:sp modelId="{207547EF-C5F9-4B95-89A6-CD9D367A8DA1}">
      <dsp:nvSpPr>
        <dsp:cNvPr id="0" name=""/>
        <dsp:cNvSpPr/>
      </dsp:nvSpPr>
      <dsp:spPr>
        <a:xfrm>
          <a:off x="6425840" y="3098506"/>
          <a:ext cx="1995852" cy="1671904"/>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a:glow rad="2286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SISTEMAS DE ECUACIONES</a:t>
          </a:r>
          <a:endParaRPr lang="es-EC" sz="1200" kern="1200" dirty="0">
            <a:solidFill>
              <a:schemeClr val="tx1"/>
            </a:solidFill>
          </a:endParaRPr>
        </a:p>
      </dsp:txBody>
      <dsp:txXfrm>
        <a:off x="6718126" y="3343351"/>
        <a:ext cx="1411280" cy="1182214"/>
      </dsp:txXfrm>
    </dsp:sp>
    <dsp:sp modelId="{E273B6B3-19DB-4A3B-8237-F1777A3ACBFA}">
      <dsp:nvSpPr>
        <dsp:cNvPr id="0" name=""/>
        <dsp:cNvSpPr/>
      </dsp:nvSpPr>
      <dsp:spPr>
        <a:xfrm rot="5313384">
          <a:off x="5673771" y="3304048"/>
          <a:ext cx="206101" cy="457342"/>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5703907" y="3364611"/>
        <a:ext cx="144271" cy="274406"/>
      </dsp:txXfrm>
    </dsp:sp>
    <dsp:sp modelId="{54B8C879-ADFD-4DD3-A61C-8DEED6DA3207}">
      <dsp:nvSpPr>
        <dsp:cNvPr id="0" name=""/>
        <dsp:cNvSpPr/>
      </dsp:nvSpPr>
      <dsp:spPr>
        <a:xfrm>
          <a:off x="4805004" y="3732738"/>
          <a:ext cx="1995852" cy="1671904"/>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a:glow rad="2286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SISTEMAS DE ECUACIONES PYTHON</a:t>
          </a:r>
          <a:endParaRPr lang="es-EC" sz="1200" kern="1200" dirty="0">
            <a:solidFill>
              <a:schemeClr val="tx1"/>
            </a:solidFill>
          </a:endParaRPr>
        </a:p>
      </dsp:txBody>
      <dsp:txXfrm>
        <a:off x="5097290" y="3977583"/>
        <a:ext cx="1411280" cy="1182214"/>
      </dsp:txXfrm>
    </dsp:sp>
    <dsp:sp modelId="{71F19367-3B77-4DAD-99E5-1DC0AD8DED0C}">
      <dsp:nvSpPr>
        <dsp:cNvPr id="0" name=""/>
        <dsp:cNvSpPr/>
      </dsp:nvSpPr>
      <dsp:spPr>
        <a:xfrm rot="8592615">
          <a:off x="4849370" y="3010107"/>
          <a:ext cx="231554" cy="45734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10800000">
        <a:off x="4911919" y="3080774"/>
        <a:ext cx="162088" cy="274406"/>
      </dsp:txXfrm>
    </dsp:sp>
    <dsp:sp modelId="{80D60415-F7DB-41A2-AB39-1F511F7930CF}">
      <dsp:nvSpPr>
        <dsp:cNvPr id="0" name=""/>
        <dsp:cNvSpPr/>
      </dsp:nvSpPr>
      <dsp:spPr>
        <a:xfrm>
          <a:off x="3042587" y="3094282"/>
          <a:ext cx="1995852" cy="1671904"/>
        </a:xfrm>
        <a:prstGeom prst="ellipse">
          <a:avLst/>
        </a:prstGeom>
        <a:gradFill rotWithShape="1">
          <a:gsLst>
            <a:gs pos="0">
              <a:schemeClr val="accent5">
                <a:tint val="65000"/>
                <a:lumMod val="110000"/>
              </a:schemeClr>
            </a:gs>
            <a:gs pos="88000">
              <a:schemeClr val="accent5">
                <a:tint val="90000"/>
              </a:schemeClr>
            </a:gs>
          </a:gsLst>
          <a:lin ang="5400000" scaled="0"/>
        </a:gradFill>
        <a:ln w="12700" cap="rnd" cmpd="sng" algn="ctr">
          <a:solidFill>
            <a:schemeClr val="accent5"/>
          </a:solidFill>
          <a:prstDash val="solid"/>
        </a:ln>
        <a:effectLst>
          <a:glow rad="228600">
            <a:schemeClr val="accent1">
              <a:satMod val="175000"/>
              <a:alpha val="40000"/>
            </a:schemeClr>
          </a:glo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SUBESPACIO</a:t>
          </a:r>
          <a:r>
            <a:rPr lang="es-EC" sz="1200" kern="1200" baseline="0" dirty="0" smtClean="0"/>
            <a:t> VECTORIAL</a:t>
          </a:r>
          <a:endParaRPr lang="es-EC" sz="1200" kern="1200" dirty="0"/>
        </a:p>
      </dsp:txBody>
      <dsp:txXfrm>
        <a:off x="3334873" y="3339127"/>
        <a:ext cx="1411280" cy="1182214"/>
      </dsp:txXfrm>
    </dsp:sp>
    <dsp:sp modelId="{0C2543AC-1A77-43B9-B112-873368CB9C85}">
      <dsp:nvSpPr>
        <dsp:cNvPr id="0" name=""/>
        <dsp:cNvSpPr/>
      </dsp:nvSpPr>
      <dsp:spPr>
        <a:xfrm rot="11021684">
          <a:off x="4726539" y="2357968"/>
          <a:ext cx="141347" cy="45734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10800000">
        <a:off x="4768899" y="2450802"/>
        <a:ext cx="98943" cy="274406"/>
      </dsp:txXfrm>
    </dsp:sp>
    <dsp:sp modelId="{4869FD85-DBFE-4024-B6C0-7797DB52154D}">
      <dsp:nvSpPr>
        <dsp:cNvPr id="0" name=""/>
        <dsp:cNvSpPr/>
      </dsp:nvSpPr>
      <dsp:spPr>
        <a:xfrm>
          <a:off x="2667250" y="1677586"/>
          <a:ext cx="1995852" cy="1671904"/>
        </a:xfrm>
        <a:prstGeom prst="ellipse">
          <a:avLst/>
        </a:prstGeom>
        <a:gradFill rotWithShape="1">
          <a:gsLst>
            <a:gs pos="0">
              <a:schemeClr val="accent3">
                <a:tint val="65000"/>
                <a:lumMod val="110000"/>
              </a:schemeClr>
            </a:gs>
            <a:gs pos="88000">
              <a:schemeClr val="accent3">
                <a:tint val="90000"/>
              </a:schemeClr>
            </a:gs>
          </a:gsLst>
          <a:lin ang="5400000" scaled="0"/>
        </a:gradFill>
        <a:ln w="12700" cap="rnd" cmpd="sng" algn="ctr">
          <a:solidFill>
            <a:schemeClr val="accent3"/>
          </a:solidFill>
          <a:prstDash val="solid"/>
        </a:ln>
        <a:effectLst>
          <a:glow rad="228600">
            <a:schemeClr val="accent1">
              <a:satMod val="175000"/>
              <a:alpha val="40000"/>
            </a:schemeClr>
          </a:glo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SUBESPACIO VECTORIAL PYTHON</a:t>
          </a:r>
          <a:endParaRPr lang="es-EC" sz="1200" kern="1200" dirty="0"/>
        </a:p>
      </dsp:txBody>
      <dsp:txXfrm>
        <a:off x="2959536" y="1922431"/>
        <a:ext cx="1411280" cy="1182214"/>
      </dsp:txXfrm>
    </dsp:sp>
    <dsp:sp modelId="{ECF51E78-9656-42D2-9964-48F80B8E4DF9}">
      <dsp:nvSpPr>
        <dsp:cNvPr id="0" name=""/>
        <dsp:cNvSpPr/>
      </dsp:nvSpPr>
      <dsp:spPr>
        <a:xfrm rot="13510624">
          <a:off x="4902518" y="1703308"/>
          <a:ext cx="279913" cy="45734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10800000">
        <a:off x="4974102" y="1824557"/>
        <a:ext cx="195939" cy="274406"/>
      </dsp:txXfrm>
    </dsp:sp>
    <dsp:sp modelId="{01BBEFB9-5A4F-4D92-AF14-A5897E97464D}">
      <dsp:nvSpPr>
        <dsp:cNvPr id="0" name=""/>
        <dsp:cNvSpPr/>
      </dsp:nvSpPr>
      <dsp:spPr>
        <a:xfrm>
          <a:off x="3168352" y="360041"/>
          <a:ext cx="2132857" cy="1518471"/>
        </a:xfrm>
        <a:prstGeom prst="ellipse">
          <a:avLst/>
        </a:prstGeom>
        <a:gradFill rotWithShape="1">
          <a:gsLst>
            <a:gs pos="0">
              <a:schemeClr val="accent6">
                <a:tint val="65000"/>
                <a:lumMod val="110000"/>
              </a:schemeClr>
            </a:gs>
            <a:gs pos="88000">
              <a:schemeClr val="accent6">
                <a:tint val="90000"/>
              </a:schemeClr>
            </a:gs>
          </a:gsLst>
          <a:lin ang="5400000" scaled="0"/>
        </a:gradFill>
        <a:ln w="12700" cap="rnd" cmpd="sng" algn="ctr">
          <a:solidFill>
            <a:schemeClr val="accent6"/>
          </a:solidFill>
          <a:prstDash val="solid"/>
        </a:ln>
        <a:effectLst>
          <a:glow rad="228600">
            <a:schemeClr val="accent1">
              <a:satMod val="175000"/>
              <a:alpha val="40000"/>
            </a:schemeClr>
          </a:glo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MATRICES</a:t>
          </a:r>
          <a:endParaRPr lang="es-EC" sz="1200" kern="1200" dirty="0"/>
        </a:p>
      </dsp:txBody>
      <dsp:txXfrm>
        <a:off x="3480702" y="582416"/>
        <a:ext cx="1508157" cy="10737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9AB75-7FC3-4A70-A2DD-34F674C55AC3}">
      <dsp:nvSpPr>
        <dsp:cNvPr id="0" name=""/>
        <dsp:cNvSpPr/>
      </dsp:nvSpPr>
      <dsp:spPr>
        <a:xfrm>
          <a:off x="-5604684" y="-863384"/>
          <a:ext cx="6715049" cy="6715049"/>
        </a:xfrm>
        <a:prstGeom prst="blockArc">
          <a:avLst>
            <a:gd name="adj1" fmla="val 18900000"/>
            <a:gd name="adj2" fmla="val 2700000"/>
            <a:gd name="adj3" fmla="val 322"/>
          </a:avLst>
        </a:pr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0FFAFC-C1F1-4D92-A94B-F92752480B24}">
      <dsp:nvSpPr>
        <dsp:cNvPr id="0" name=""/>
        <dsp:cNvSpPr/>
      </dsp:nvSpPr>
      <dsp:spPr>
        <a:xfrm>
          <a:off x="726792" y="325395"/>
          <a:ext cx="7159668" cy="1344521"/>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91890" tIns="45720" rIns="45720" bIns="45720" numCol="1" spcCol="1270" anchor="ctr" anchorCtr="0">
          <a:noAutofit/>
        </a:bodyPr>
        <a:lstStyle/>
        <a:p>
          <a:pPr lvl="0" algn="just" defTabSz="800100">
            <a:lnSpc>
              <a:spcPct val="90000"/>
            </a:lnSpc>
            <a:spcBef>
              <a:spcPct val="0"/>
            </a:spcBef>
            <a:spcAft>
              <a:spcPct val="35000"/>
            </a:spcAft>
          </a:pPr>
          <a:r>
            <a:rPr lang="es-EC" sz="1800" kern="1200" dirty="0" smtClean="0">
              <a:solidFill>
                <a:schemeClr val="tx1"/>
              </a:solidFill>
            </a:rPr>
            <a:t> Utilizando la herramienta Python para la enseñanza Algebra Lineal, permite optimizar el tiempo en la resolución de problemas y obtener los resultados de forma rápida a través del enfoque computacional.</a:t>
          </a:r>
        </a:p>
      </dsp:txBody>
      <dsp:txXfrm>
        <a:off x="726792" y="325395"/>
        <a:ext cx="7159668" cy="1344521"/>
      </dsp:txXfrm>
    </dsp:sp>
    <dsp:sp modelId="{31417D4A-F968-4468-8B54-8E0088F4A40C}">
      <dsp:nvSpPr>
        <dsp:cNvPr id="0" name=""/>
        <dsp:cNvSpPr/>
      </dsp:nvSpPr>
      <dsp:spPr>
        <a:xfrm>
          <a:off x="109299" y="325398"/>
          <a:ext cx="1234986" cy="1344516"/>
        </a:xfrm>
        <a:prstGeom prst="ellipse">
          <a:avLst/>
        </a:prstGeom>
        <a:solidFill>
          <a:schemeClr val="lt1">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C40466-8AA3-4DF9-8D1F-4D41E517E7BE}">
      <dsp:nvSpPr>
        <dsp:cNvPr id="0" name=""/>
        <dsp:cNvSpPr/>
      </dsp:nvSpPr>
      <dsp:spPr>
        <a:xfrm>
          <a:off x="1089440" y="1822932"/>
          <a:ext cx="6797020" cy="1342416"/>
        </a:xfrm>
        <a:prstGeom prst="rect">
          <a:avLst/>
        </a:prstGeom>
        <a:solidFill>
          <a:schemeClr val="accent5">
            <a:hueOff val="1247628"/>
            <a:satOff val="-25244"/>
            <a:lumOff val="784"/>
            <a:alphaOff val="0"/>
          </a:schemeClr>
        </a:solidFill>
        <a:ln w="19050" cap="rnd"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91890" tIns="45720" rIns="45720" bIns="45720" numCol="1" spcCol="1270" anchor="ctr" anchorCtr="0">
          <a:noAutofit/>
        </a:bodyPr>
        <a:lstStyle/>
        <a:p>
          <a:pPr lvl="0" algn="just" defTabSz="800100">
            <a:lnSpc>
              <a:spcPct val="90000"/>
            </a:lnSpc>
            <a:spcBef>
              <a:spcPct val="0"/>
            </a:spcBef>
            <a:spcAft>
              <a:spcPct val="35000"/>
            </a:spcAft>
          </a:pPr>
          <a:r>
            <a:rPr lang="es-EC" sz="1800" kern="1200" dirty="0" smtClean="0">
              <a:solidFill>
                <a:schemeClr val="tx1"/>
              </a:solidFill>
            </a:rPr>
            <a:t> El presente manual permite que los estudiantes puedan analizar los problemas desde un enfoque computacional, permitiéndoles obtener experiencia práctica en programación para la resolución de los mismos.</a:t>
          </a:r>
        </a:p>
      </dsp:txBody>
      <dsp:txXfrm>
        <a:off x="1089440" y="1822932"/>
        <a:ext cx="6797020" cy="1342416"/>
      </dsp:txXfrm>
    </dsp:sp>
    <dsp:sp modelId="{621DA1B5-E9FB-4ABC-8334-2BEC9CEDF410}">
      <dsp:nvSpPr>
        <dsp:cNvPr id="0" name=""/>
        <dsp:cNvSpPr/>
      </dsp:nvSpPr>
      <dsp:spPr>
        <a:xfrm>
          <a:off x="408802" y="1822936"/>
          <a:ext cx="1361276" cy="1342408"/>
        </a:xfrm>
        <a:prstGeom prst="ellipse">
          <a:avLst/>
        </a:prstGeom>
        <a:solidFill>
          <a:schemeClr val="lt1">
            <a:hueOff val="0"/>
            <a:satOff val="0"/>
            <a:lumOff val="0"/>
            <a:alphaOff val="0"/>
          </a:schemeClr>
        </a:solidFill>
        <a:ln w="19050" cap="rnd" cmpd="sng" algn="ctr">
          <a:solidFill>
            <a:schemeClr val="accent5">
              <a:hueOff val="1247628"/>
              <a:satOff val="-25244"/>
              <a:lumOff val="784"/>
              <a:alphaOff val="0"/>
            </a:schemeClr>
          </a:solidFill>
          <a:prstDash val="solid"/>
        </a:ln>
        <a:effectLst/>
      </dsp:spPr>
      <dsp:style>
        <a:lnRef idx="2">
          <a:scrgbClr r="0" g="0" b="0"/>
        </a:lnRef>
        <a:fillRef idx="1">
          <a:scrgbClr r="0" g="0" b="0"/>
        </a:fillRef>
        <a:effectRef idx="0">
          <a:scrgbClr r="0" g="0" b="0"/>
        </a:effectRef>
        <a:fontRef idx="minor"/>
      </dsp:style>
    </dsp:sp>
    <dsp:sp modelId="{6D025CFA-BDBD-4DA8-85F9-96435B4EC740}">
      <dsp:nvSpPr>
        <dsp:cNvPr id="0" name=""/>
        <dsp:cNvSpPr/>
      </dsp:nvSpPr>
      <dsp:spPr>
        <a:xfrm>
          <a:off x="726792" y="3228719"/>
          <a:ext cx="7159668" cy="1523810"/>
        </a:xfrm>
        <a:prstGeom prst="rect">
          <a:avLst/>
        </a:prstGeom>
        <a:solidFill>
          <a:schemeClr val="accent5">
            <a:hueOff val="2495256"/>
            <a:satOff val="-50489"/>
            <a:lumOff val="1569"/>
            <a:alphaOff val="0"/>
          </a:schemeClr>
        </a:solidFill>
        <a:ln w="19050" cap="rnd"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91890" tIns="45720" rIns="45720" bIns="45720" numCol="1" spcCol="1270" anchor="ctr" anchorCtr="0">
          <a:noAutofit/>
        </a:bodyPr>
        <a:lstStyle/>
        <a:p>
          <a:pPr lvl="0" algn="just" defTabSz="800100">
            <a:lnSpc>
              <a:spcPct val="90000"/>
            </a:lnSpc>
            <a:spcBef>
              <a:spcPct val="0"/>
            </a:spcBef>
            <a:spcAft>
              <a:spcPct val="35000"/>
            </a:spcAft>
          </a:pPr>
          <a:r>
            <a:rPr lang="es-EC" sz="1800" kern="1200" dirty="0" smtClean="0">
              <a:solidFill>
                <a:schemeClr val="tx1"/>
              </a:solidFill>
            </a:rPr>
            <a:t> En la evaluación de criterios de expertos los mismos que son docentes con larga trayectoria en la enseñanza del Algebra Lineal, Programación y enseñanza para adultos dio como resultado un promedio de 67/72, lo que confirma que el presente manual es apto para la enseñanza del Algebra Lineal en Segundo de BGU.</a:t>
          </a:r>
          <a:endParaRPr lang="es-EC" sz="1800" kern="1200" dirty="0">
            <a:solidFill>
              <a:schemeClr val="tx1"/>
            </a:solidFill>
          </a:endParaRPr>
        </a:p>
      </dsp:txBody>
      <dsp:txXfrm>
        <a:off x="726792" y="3228719"/>
        <a:ext cx="7159668" cy="1523810"/>
      </dsp:txXfrm>
    </dsp:sp>
    <dsp:sp modelId="{2C10B8DD-ACEC-4E8D-82B0-E0B826E5F3F5}">
      <dsp:nvSpPr>
        <dsp:cNvPr id="0" name=""/>
        <dsp:cNvSpPr/>
      </dsp:nvSpPr>
      <dsp:spPr>
        <a:xfrm>
          <a:off x="34419" y="3320474"/>
          <a:ext cx="1384746" cy="1340301"/>
        </a:xfrm>
        <a:prstGeom prst="ellipse">
          <a:avLst/>
        </a:prstGeom>
        <a:solidFill>
          <a:schemeClr val="lt1">
            <a:hueOff val="0"/>
            <a:satOff val="0"/>
            <a:lumOff val="0"/>
            <a:alphaOff val="0"/>
          </a:schemeClr>
        </a:solidFill>
        <a:ln w="19050" cap="rnd" cmpd="sng" algn="ctr">
          <a:solidFill>
            <a:schemeClr val="accent5">
              <a:hueOff val="2495256"/>
              <a:satOff val="-50489"/>
              <a:lumOff val="156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9AB75-7FC3-4A70-A2DD-34F674C55AC3}">
      <dsp:nvSpPr>
        <dsp:cNvPr id="0" name=""/>
        <dsp:cNvSpPr/>
      </dsp:nvSpPr>
      <dsp:spPr>
        <a:xfrm>
          <a:off x="-5596899" y="-865835"/>
          <a:ext cx="6734201" cy="6734201"/>
        </a:xfrm>
        <a:prstGeom prst="blockArc">
          <a:avLst>
            <a:gd name="adj1" fmla="val 18900000"/>
            <a:gd name="adj2" fmla="val 2700000"/>
            <a:gd name="adj3" fmla="val 321"/>
          </a:avLst>
        </a:pr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B7EA6B-3128-4053-9D73-F58D3FAA19E5}">
      <dsp:nvSpPr>
        <dsp:cNvPr id="0" name=""/>
        <dsp:cNvSpPr/>
      </dsp:nvSpPr>
      <dsp:spPr>
        <a:xfrm>
          <a:off x="752649" y="322012"/>
          <a:ext cx="7813621" cy="1356986"/>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94152" tIns="45720" rIns="45720" bIns="45720" numCol="1" spcCol="1270" anchor="ctr" anchorCtr="0">
          <a:noAutofit/>
        </a:bodyPr>
        <a:lstStyle/>
        <a:p>
          <a:pPr lvl="0" algn="just"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Fomentar la enseñanza de la Matemática a través de herramientas tecnológicas y de software que sean con licencia de código abierto, puesto que al no ser así, no estaría al alcance de todos los estudiantes.</a:t>
          </a:r>
          <a:endParaRPr lang="es-EC" sz="1800" kern="1200" dirty="0">
            <a:solidFill>
              <a:schemeClr val="tx1"/>
            </a:solidFill>
          </a:endParaRPr>
        </a:p>
      </dsp:txBody>
      <dsp:txXfrm>
        <a:off x="752649" y="322012"/>
        <a:ext cx="7813621" cy="1356986"/>
      </dsp:txXfrm>
    </dsp:sp>
    <dsp:sp modelId="{FAA9D704-78A3-4966-AA9D-83E1257D9454}">
      <dsp:nvSpPr>
        <dsp:cNvPr id="0" name=""/>
        <dsp:cNvSpPr/>
      </dsp:nvSpPr>
      <dsp:spPr>
        <a:xfrm>
          <a:off x="20566" y="260706"/>
          <a:ext cx="1464165" cy="1479598"/>
        </a:xfrm>
        <a:prstGeom prst="ellipse">
          <a:avLst/>
        </a:prstGeom>
        <a:solidFill>
          <a:schemeClr val="lt1">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19AE9D-B0BD-465C-8E4D-9E03820CEB8A}">
      <dsp:nvSpPr>
        <dsp:cNvPr id="0" name=""/>
        <dsp:cNvSpPr/>
      </dsp:nvSpPr>
      <dsp:spPr>
        <a:xfrm>
          <a:off x="1116333" y="1802406"/>
          <a:ext cx="7449937" cy="1397717"/>
        </a:xfrm>
        <a:prstGeom prst="rect">
          <a:avLst/>
        </a:prstGeom>
        <a:solidFill>
          <a:schemeClr val="accent5">
            <a:hueOff val="1247628"/>
            <a:satOff val="-25244"/>
            <a:lumOff val="784"/>
            <a:alphaOff val="0"/>
          </a:schemeClr>
        </a:solidFill>
        <a:ln w="19050" cap="rnd"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94152" tIns="45720" rIns="45720" bIns="45720" numCol="1" spcCol="1270" anchor="ctr" anchorCtr="0">
          <a:noAutofit/>
        </a:bodyPr>
        <a:lstStyle/>
        <a:p>
          <a:pPr lvl="0" algn="just"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Promover el pensamiento computacional como una metodología en educación matemática desde los grados de Educación General Básica hasta el Bachillerato, que les permita desarrollar nuevas habilidades en la resolución de problemas.</a:t>
          </a:r>
          <a:endParaRPr lang="es-EC" sz="1800" kern="1200" dirty="0">
            <a:solidFill>
              <a:schemeClr val="tx1"/>
            </a:solidFill>
          </a:endParaRPr>
        </a:p>
      </dsp:txBody>
      <dsp:txXfrm>
        <a:off x="1116333" y="1802406"/>
        <a:ext cx="7449937" cy="1397717"/>
      </dsp:txXfrm>
    </dsp:sp>
    <dsp:sp modelId="{31417D4A-F968-4468-8B54-8E0088F4A40C}">
      <dsp:nvSpPr>
        <dsp:cNvPr id="0" name=""/>
        <dsp:cNvSpPr/>
      </dsp:nvSpPr>
      <dsp:spPr>
        <a:xfrm>
          <a:off x="387896" y="1762172"/>
          <a:ext cx="1456874" cy="1478185"/>
        </a:xfrm>
        <a:prstGeom prst="ellipse">
          <a:avLst/>
        </a:prstGeom>
        <a:solidFill>
          <a:schemeClr val="lt1">
            <a:hueOff val="0"/>
            <a:satOff val="0"/>
            <a:lumOff val="0"/>
            <a:alphaOff val="0"/>
          </a:schemeClr>
        </a:solidFill>
        <a:ln w="19050" cap="rnd" cmpd="sng" algn="ctr">
          <a:solidFill>
            <a:schemeClr val="accent5">
              <a:hueOff val="1247628"/>
              <a:satOff val="-25244"/>
              <a:lumOff val="784"/>
              <a:alphaOff val="0"/>
            </a:schemeClr>
          </a:solidFill>
          <a:prstDash val="solid"/>
        </a:ln>
        <a:effectLst/>
      </dsp:spPr>
      <dsp:style>
        <a:lnRef idx="2">
          <a:scrgbClr r="0" g="0" b="0"/>
        </a:lnRef>
        <a:fillRef idx="1">
          <a:scrgbClr r="0" g="0" b="0"/>
        </a:fillRef>
        <a:effectRef idx="0">
          <a:scrgbClr r="0" g="0" b="0"/>
        </a:effectRef>
        <a:fontRef idx="minor"/>
      </dsp:style>
    </dsp:sp>
    <dsp:sp modelId="{B528A7C4-BA7E-4765-80DD-E83B5D030231}">
      <dsp:nvSpPr>
        <dsp:cNvPr id="0" name=""/>
        <dsp:cNvSpPr/>
      </dsp:nvSpPr>
      <dsp:spPr>
        <a:xfrm>
          <a:off x="752649" y="3388074"/>
          <a:ext cx="7813621" cy="1227901"/>
        </a:xfrm>
        <a:prstGeom prst="rect">
          <a:avLst/>
        </a:prstGeom>
        <a:solidFill>
          <a:schemeClr val="accent5">
            <a:hueOff val="2495256"/>
            <a:satOff val="-50489"/>
            <a:lumOff val="1569"/>
            <a:alphaOff val="0"/>
          </a:schemeClr>
        </a:solidFill>
        <a:ln w="19050" cap="rnd"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94152" tIns="45720" rIns="45720" bIns="45720" numCol="1" spcCol="1270" anchor="ctr" anchorCtr="0">
          <a:noAutofit/>
        </a:bodyPr>
        <a:lstStyle/>
        <a:p>
          <a:pPr lvl="0" algn="just"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Considerando que hoy en día el avance de las tecnologías de la comunicación y la exigencia de una mayor productividad demandan capacitar a los docentes de Matemática sobre el manejo de herramientas tecnológicas de licencia libre como apoyo en la enseñanza de la asignatura.</a:t>
          </a:r>
          <a:endParaRPr lang="es-EC" sz="1800" kern="1200" dirty="0">
            <a:solidFill>
              <a:schemeClr val="tx1"/>
            </a:solidFill>
          </a:endParaRPr>
        </a:p>
      </dsp:txBody>
      <dsp:txXfrm>
        <a:off x="752649" y="3388074"/>
        <a:ext cx="7813621" cy="1227901"/>
      </dsp:txXfrm>
    </dsp:sp>
    <dsp:sp modelId="{621DA1B5-E9FB-4ABC-8334-2BEC9CEDF410}">
      <dsp:nvSpPr>
        <dsp:cNvPr id="0" name=""/>
        <dsp:cNvSpPr/>
      </dsp:nvSpPr>
      <dsp:spPr>
        <a:xfrm>
          <a:off x="10736" y="3274337"/>
          <a:ext cx="1483825" cy="1455373"/>
        </a:xfrm>
        <a:prstGeom prst="ellipse">
          <a:avLst/>
        </a:prstGeom>
        <a:solidFill>
          <a:schemeClr val="lt1">
            <a:hueOff val="0"/>
            <a:satOff val="0"/>
            <a:lumOff val="0"/>
            <a:alphaOff val="0"/>
          </a:schemeClr>
        </a:solidFill>
        <a:ln w="19050" cap="rnd" cmpd="sng" algn="ctr">
          <a:solidFill>
            <a:schemeClr val="accent5">
              <a:hueOff val="2495256"/>
              <a:satOff val="-50489"/>
              <a:lumOff val="156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9AB75-7FC3-4A70-A2DD-34F674C55AC3}">
      <dsp:nvSpPr>
        <dsp:cNvPr id="0" name=""/>
        <dsp:cNvSpPr/>
      </dsp:nvSpPr>
      <dsp:spPr>
        <a:xfrm>
          <a:off x="-3863867" y="-644729"/>
          <a:ext cx="5006491" cy="5006491"/>
        </a:xfrm>
        <a:prstGeom prst="blockArc">
          <a:avLst>
            <a:gd name="adj1" fmla="val 18900000"/>
            <a:gd name="adj2" fmla="val 2700000"/>
            <a:gd name="adj3" fmla="val 431"/>
          </a:avLst>
        </a:pr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6F75F7-2BE9-47CA-8B62-B0F0F653DBAD}">
      <dsp:nvSpPr>
        <dsp:cNvPr id="0" name=""/>
        <dsp:cNvSpPr/>
      </dsp:nvSpPr>
      <dsp:spPr>
        <a:xfrm>
          <a:off x="1109896" y="970599"/>
          <a:ext cx="5851601" cy="1775833"/>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475197" tIns="60960" rIns="60960" bIns="60960" numCol="1" spcCol="1270" anchor="ctr" anchorCtr="0">
          <a:noAutofit/>
        </a:bodyPr>
        <a:lstStyle/>
        <a:p>
          <a:pPr lvl="0" algn="just" defTabSz="1066800">
            <a:lnSpc>
              <a:spcPct val="90000"/>
            </a:lnSpc>
            <a:spcBef>
              <a:spcPct val="0"/>
            </a:spcBef>
            <a:spcAft>
              <a:spcPct val="35000"/>
            </a:spcAft>
          </a:pPr>
          <a:r>
            <a:rPr lang="es-EC" sz="2400" kern="1200" dirty="0" smtClean="0">
              <a:solidFill>
                <a:schemeClr val="tx1"/>
              </a:solidFill>
            </a:rPr>
            <a:t>CÓDIGO FUENTE DE LAS FUNCIONES</a:t>
          </a:r>
          <a:endParaRPr lang="es-EC" sz="2400" kern="1200" dirty="0">
            <a:solidFill>
              <a:schemeClr val="tx1"/>
            </a:solidFill>
          </a:endParaRPr>
        </a:p>
      </dsp:txBody>
      <dsp:txXfrm>
        <a:off x="1109896" y="970599"/>
        <a:ext cx="5851601" cy="1775833"/>
      </dsp:txXfrm>
    </dsp:sp>
    <dsp:sp modelId="{31417D4A-F968-4468-8B54-8E0088F4A40C}">
      <dsp:nvSpPr>
        <dsp:cNvPr id="0" name=""/>
        <dsp:cNvSpPr/>
      </dsp:nvSpPr>
      <dsp:spPr>
        <a:xfrm>
          <a:off x="0" y="720073"/>
          <a:ext cx="2219792" cy="2219792"/>
        </a:xfrm>
        <a:prstGeom prst="ellipse">
          <a:avLst/>
        </a:prstGeom>
        <a:solidFill>
          <a:schemeClr val="lt1">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1B874-2A24-44F1-92AE-E1082273AA14}">
      <dsp:nvSpPr>
        <dsp:cNvPr id="0" name=""/>
        <dsp:cNvSpPr/>
      </dsp:nvSpPr>
      <dsp:spPr>
        <a:xfrm>
          <a:off x="0" y="169780"/>
          <a:ext cx="1899820" cy="1824802"/>
        </a:xfrm>
        <a:prstGeom prst="roundRect">
          <a:avLst>
            <a:gd name="adj" fmla="val 10000"/>
          </a:avLst>
        </a:prstGeom>
        <a:blipFill rotWithShape="1">
          <a:blip xmlns:r="http://schemas.openxmlformats.org/officeDocument/2006/relationships" r:embed="rId1"/>
          <a:stretch>
            <a:fillRect/>
          </a:stretch>
        </a:blipFill>
        <a:ln w="28575">
          <a:solidFill>
            <a:schemeClr val="bg2">
              <a:lumMod val="10000"/>
            </a:schemeClr>
          </a:solidFill>
        </a:ln>
        <a:effectLst>
          <a:outerShdw blurRad="38100" dist="254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09FAC380-B423-434E-8A88-189EBD3C5B36}">
      <dsp:nvSpPr>
        <dsp:cNvPr id="0" name=""/>
        <dsp:cNvSpPr/>
      </dsp:nvSpPr>
      <dsp:spPr>
        <a:xfrm>
          <a:off x="125325" y="1360748"/>
          <a:ext cx="2384670" cy="4012467"/>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latin typeface="Times New Roman" panose="02020603050405020304" pitchFamily="18" charset="0"/>
              <a:cs typeface="Times New Roman" panose="02020603050405020304" pitchFamily="18" charset="0"/>
            </a:rPr>
            <a:t>PROBLEMA</a:t>
          </a:r>
        </a:p>
        <a:p>
          <a:pPr lvl="0" algn="just" defTabSz="711200">
            <a:lnSpc>
              <a:spcPct val="90000"/>
            </a:lnSpc>
            <a:spcBef>
              <a:spcPct val="0"/>
            </a:spcBef>
            <a:spcAft>
              <a:spcPct val="35000"/>
            </a:spcAft>
          </a:pPr>
          <a:r>
            <a:rPr lang="en-US" sz="1600" kern="1200" dirty="0" smtClean="0"/>
            <a:t>Desconocimiento de lenguajes de programación  Desconocimiento de Pensamiento Computacional.</a:t>
          </a:r>
        </a:p>
        <a:p>
          <a:pPr lvl="0" algn="just" defTabSz="711200">
            <a:lnSpc>
              <a:spcPct val="90000"/>
            </a:lnSpc>
            <a:spcBef>
              <a:spcPct val="0"/>
            </a:spcBef>
            <a:spcAft>
              <a:spcPct val="35000"/>
            </a:spcAft>
          </a:pPr>
          <a:r>
            <a:rPr lang="en-US" sz="1600" kern="1200" dirty="0" smtClean="0"/>
            <a:t>Dificultades de los docentes de Matemática en el empleo de entornos virtuales.</a:t>
          </a:r>
          <a:endParaRPr lang="es-ES" sz="1600" kern="1200" dirty="0"/>
        </a:p>
      </dsp:txBody>
      <dsp:txXfrm>
        <a:off x="195170" y="1430593"/>
        <a:ext cx="2244980" cy="3872777"/>
      </dsp:txXfrm>
    </dsp:sp>
    <dsp:sp modelId="{E9FE2BAE-AFF4-42BF-863E-8B71391F996E}">
      <dsp:nvSpPr>
        <dsp:cNvPr id="0" name=""/>
        <dsp:cNvSpPr/>
      </dsp:nvSpPr>
      <dsp:spPr>
        <a:xfrm rot="21502082">
          <a:off x="2300854" y="818738"/>
          <a:ext cx="401277" cy="438474"/>
        </a:xfrm>
        <a:prstGeom prst="rightArrow">
          <a:avLst>
            <a:gd name="adj1" fmla="val 60000"/>
            <a:gd name="adj2" fmla="val 5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solidFill>
              <a:schemeClr val="tx1"/>
            </a:solidFill>
            <a:latin typeface="Times New Roman" panose="02020603050405020304" pitchFamily="18" charset="0"/>
            <a:cs typeface="Times New Roman" panose="02020603050405020304" pitchFamily="18" charset="0"/>
          </a:endParaRPr>
        </a:p>
      </dsp:txBody>
      <dsp:txXfrm>
        <a:off x="2300878" y="908147"/>
        <a:ext cx="280894" cy="263084"/>
      </dsp:txXfrm>
    </dsp:sp>
    <dsp:sp modelId="{B4C29EC0-B092-4953-A037-CAA53BB0BB65}">
      <dsp:nvSpPr>
        <dsp:cNvPr id="0" name=""/>
        <dsp:cNvSpPr/>
      </dsp:nvSpPr>
      <dsp:spPr>
        <a:xfrm>
          <a:off x="3045863" y="83047"/>
          <a:ext cx="1896572" cy="1824802"/>
        </a:xfrm>
        <a:prstGeom prst="roundRect">
          <a:avLst>
            <a:gd name="adj" fmla="val 10000"/>
          </a:avLst>
        </a:prstGeom>
        <a:blipFill rotWithShape="1">
          <a:blip xmlns:r="http://schemas.openxmlformats.org/officeDocument/2006/relationships" r:embed="rId2"/>
          <a:stretch>
            <a:fillRect/>
          </a:stretch>
        </a:blipFill>
        <a:ln w="28575">
          <a:solidFill>
            <a:schemeClr val="bg2">
              <a:lumMod val="10000"/>
            </a:schemeClr>
          </a:solidFill>
        </a:ln>
        <a:effectLst>
          <a:outerShdw blurRad="38100" dist="254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357B54A9-42DF-464C-849E-270DD1F8C378}">
      <dsp:nvSpPr>
        <dsp:cNvPr id="0" name=""/>
        <dsp:cNvSpPr/>
      </dsp:nvSpPr>
      <dsp:spPr>
        <a:xfrm>
          <a:off x="3261884" y="1369561"/>
          <a:ext cx="2577953" cy="3971446"/>
        </a:xfrm>
        <a:prstGeom prst="roundRect">
          <a:avLst>
            <a:gd name="adj" fmla="val 10000"/>
          </a:avLst>
        </a:prstGeom>
        <a:gradFill rotWithShape="0">
          <a:gsLst>
            <a:gs pos="0">
              <a:schemeClr val="accent5">
                <a:hueOff val="1247628"/>
                <a:satOff val="-25244"/>
                <a:lumOff val="784"/>
                <a:alphaOff val="0"/>
                <a:tint val="96000"/>
                <a:lumMod val="100000"/>
              </a:schemeClr>
            </a:gs>
            <a:gs pos="78000">
              <a:schemeClr val="accent5">
                <a:hueOff val="1247628"/>
                <a:satOff val="-25244"/>
                <a:lumOff val="784"/>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latin typeface="Times New Roman" panose="02020603050405020304" pitchFamily="18" charset="0"/>
              <a:cs typeface="Times New Roman" panose="02020603050405020304" pitchFamily="18" charset="0"/>
            </a:rPr>
            <a:t>OBJETIVO</a:t>
          </a:r>
        </a:p>
        <a:p>
          <a:pPr lvl="0" algn="just" defTabSz="711200">
            <a:lnSpc>
              <a:spcPct val="90000"/>
            </a:lnSpc>
            <a:spcBef>
              <a:spcPct val="0"/>
            </a:spcBef>
            <a:spcAft>
              <a:spcPct val="35000"/>
            </a:spcAft>
          </a:pPr>
          <a:r>
            <a:rPr lang="es-EC" sz="1600" kern="1200" dirty="0" smtClean="0"/>
            <a:t>Elaborar un Manual para la enseñanza de Algebra Lineal usando el Pensamiento Computacional, como un apoyo significativo para el aprendizaje de la asignatura en el Segundo Año de Bachillerato General Unificado.</a:t>
          </a:r>
          <a:endParaRPr lang="es-ES" sz="1600" b="1" kern="1200" dirty="0" smtClean="0">
            <a:solidFill>
              <a:schemeClr val="bg1"/>
            </a:solidFill>
          </a:endParaRPr>
        </a:p>
      </dsp:txBody>
      <dsp:txXfrm>
        <a:off x="3337390" y="1445067"/>
        <a:ext cx="2426941" cy="3820434"/>
      </dsp:txXfrm>
    </dsp:sp>
    <dsp:sp modelId="{B5CA45BB-F9EA-463C-BB9C-1F509FAD77CD}">
      <dsp:nvSpPr>
        <dsp:cNvPr id="0" name=""/>
        <dsp:cNvSpPr/>
      </dsp:nvSpPr>
      <dsp:spPr>
        <a:xfrm rot="6398">
          <a:off x="5345575" y="779102"/>
          <a:ext cx="403141" cy="438474"/>
        </a:xfrm>
        <a:prstGeom prst="rightArrow">
          <a:avLst>
            <a:gd name="adj1" fmla="val 60000"/>
            <a:gd name="adj2" fmla="val 50000"/>
          </a:avLst>
        </a:prstGeom>
        <a:gradFill rotWithShape="0">
          <a:gsLst>
            <a:gs pos="0">
              <a:schemeClr val="accent5">
                <a:hueOff val="2495256"/>
                <a:satOff val="-50489"/>
                <a:lumOff val="1569"/>
                <a:alphaOff val="0"/>
                <a:tint val="96000"/>
                <a:lumMod val="100000"/>
              </a:schemeClr>
            </a:gs>
            <a:gs pos="78000">
              <a:schemeClr val="accent5">
                <a:hueOff val="2495256"/>
                <a:satOff val="-50489"/>
                <a:lumOff val="1569"/>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solidFill>
              <a:schemeClr val="tx1"/>
            </a:solidFill>
            <a:latin typeface="Times New Roman" panose="02020603050405020304" pitchFamily="18" charset="0"/>
            <a:cs typeface="Times New Roman" panose="02020603050405020304" pitchFamily="18" charset="0"/>
          </a:endParaRPr>
        </a:p>
      </dsp:txBody>
      <dsp:txXfrm>
        <a:off x="5345575" y="866684"/>
        <a:ext cx="282199" cy="263084"/>
      </dsp:txXfrm>
    </dsp:sp>
    <dsp:sp modelId="{5DD715D2-A463-405F-8912-16775296D0C8}">
      <dsp:nvSpPr>
        <dsp:cNvPr id="0" name=""/>
        <dsp:cNvSpPr/>
      </dsp:nvSpPr>
      <dsp:spPr>
        <a:xfrm>
          <a:off x="6094265" y="88654"/>
          <a:ext cx="1824802" cy="1824802"/>
        </a:xfrm>
        <a:prstGeom prst="roundRect">
          <a:avLst>
            <a:gd name="adj" fmla="val 10000"/>
          </a:avLst>
        </a:prstGeom>
        <a:blipFill rotWithShape="1">
          <a:blip xmlns:r="http://schemas.openxmlformats.org/officeDocument/2006/relationships" r:embed="rId3"/>
          <a:stretch>
            <a:fillRect/>
          </a:stretch>
        </a:blipFill>
        <a:ln>
          <a:noFill/>
        </a:ln>
        <a:effectLst>
          <a:outerShdw blurRad="38100" dist="254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C7AA3832-F4A1-4E7E-8223-812E87753F5D}">
      <dsp:nvSpPr>
        <dsp:cNvPr id="0" name=""/>
        <dsp:cNvSpPr/>
      </dsp:nvSpPr>
      <dsp:spPr>
        <a:xfrm>
          <a:off x="6214211" y="1332221"/>
          <a:ext cx="2477972" cy="4040989"/>
        </a:xfrm>
        <a:prstGeom prst="roundRect">
          <a:avLst>
            <a:gd name="adj" fmla="val 10000"/>
          </a:avLst>
        </a:prstGeom>
        <a:gradFill rotWithShape="0">
          <a:gsLst>
            <a:gs pos="0">
              <a:schemeClr val="accent5">
                <a:hueOff val="2495256"/>
                <a:satOff val="-50489"/>
                <a:lumOff val="1569"/>
                <a:alphaOff val="0"/>
                <a:tint val="96000"/>
                <a:lumMod val="100000"/>
              </a:schemeClr>
            </a:gs>
            <a:gs pos="78000">
              <a:schemeClr val="accent5">
                <a:hueOff val="2495256"/>
                <a:satOff val="-50489"/>
                <a:lumOff val="1569"/>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latin typeface="Times New Roman" panose="02020603050405020304" pitchFamily="18" charset="0"/>
              <a:cs typeface="Times New Roman" panose="02020603050405020304" pitchFamily="18" charset="0"/>
            </a:rPr>
            <a:t>PROPUESTA</a:t>
          </a:r>
        </a:p>
        <a:p>
          <a:pPr lvl="0" algn="just" defTabSz="711200">
            <a:lnSpc>
              <a:spcPct val="90000"/>
            </a:lnSpc>
            <a:spcBef>
              <a:spcPct val="0"/>
            </a:spcBef>
            <a:spcAft>
              <a:spcPct val="35000"/>
            </a:spcAft>
          </a:pPr>
          <a:r>
            <a:rPr lang="es-EC" sz="1600" kern="1200" dirty="0" smtClean="0"/>
            <a:t>Incorporar una nueva metodología denominada el pensamiento computacional en la enseñanza de Álgebra Lineal.</a:t>
          </a:r>
        </a:p>
        <a:p>
          <a:pPr lvl="0" algn="just" defTabSz="711200">
            <a:lnSpc>
              <a:spcPct val="90000"/>
            </a:lnSpc>
            <a:spcBef>
              <a:spcPct val="0"/>
            </a:spcBef>
            <a:spcAft>
              <a:spcPct val="35000"/>
            </a:spcAft>
          </a:pPr>
          <a:r>
            <a:rPr lang="es-EC" sz="1600" kern="1200" dirty="0" smtClean="0"/>
            <a:t>Brindar al estudiante un manual práctico.</a:t>
          </a:r>
        </a:p>
        <a:p>
          <a:pPr lvl="0" algn="just" defTabSz="711200">
            <a:lnSpc>
              <a:spcPct val="90000"/>
            </a:lnSpc>
            <a:spcBef>
              <a:spcPct val="0"/>
            </a:spcBef>
            <a:spcAft>
              <a:spcPct val="35000"/>
            </a:spcAft>
          </a:pPr>
          <a:r>
            <a:rPr lang="es-EC" sz="1600" kern="1200" dirty="0" smtClean="0"/>
            <a:t>Utilizar Python como la herramienta de entorno virtual .</a:t>
          </a:r>
        </a:p>
        <a:p>
          <a:pPr lvl="0" algn="just" defTabSz="711200">
            <a:lnSpc>
              <a:spcPct val="90000"/>
            </a:lnSpc>
            <a:spcBef>
              <a:spcPct val="0"/>
            </a:spcBef>
            <a:spcAft>
              <a:spcPct val="35000"/>
            </a:spcAft>
          </a:pPr>
          <a:r>
            <a:rPr lang="es-EC" sz="1600" kern="1200" dirty="0" smtClean="0"/>
            <a:t>Extender al estudiante una herramienta que facilite un entorno amigable. </a:t>
          </a:r>
          <a:endParaRPr lang="es-ES" sz="1600" kern="1200" dirty="0" smtClean="0"/>
        </a:p>
      </dsp:txBody>
      <dsp:txXfrm>
        <a:off x="6286788" y="1404798"/>
        <a:ext cx="2332818" cy="38958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C943A-F1CB-4CA3-BFFF-11E431BE2662}">
      <dsp:nvSpPr>
        <dsp:cNvPr id="0" name=""/>
        <dsp:cNvSpPr/>
      </dsp:nvSpPr>
      <dsp:spPr>
        <a:xfrm>
          <a:off x="-5832364" y="-892621"/>
          <a:ext cx="6943505" cy="6943505"/>
        </a:xfrm>
        <a:prstGeom prst="blockArc">
          <a:avLst>
            <a:gd name="adj1" fmla="val 18900000"/>
            <a:gd name="adj2" fmla="val 2700000"/>
            <a:gd name="adj3" fmla="val 311"/>
          </a:avLst>
        </a:prstGeom>
        <a:noFill/>
        <a:ln w="19050" cap="rnd" cmpd="sng" algn="ctr">
          <a:solidFill>
            <a:schemeClr val="accent5">
              <a:shade val="60000"/>
              <a:hueOff val="0"/>
              <a:satOff val="0"/>
              <a:lumOff val="0"/>
              <a:alphaOff val="0"/>
            </a:schemeClr>
          </a:solidFill>
          <a:prstDash val="solid"/>
        </a:ln>
        <a:effectLst/>
        <a:scene3d>
          <a:camera prst="perspectiveFront"/>
          <a:lightRig rig="threePt" dir="t"/>
        </a:scene3d>
        <a:sp3d z="-40000" prstMaterial="matte">
          <a:bevelT prst="angle"/>
        </a:sp3d>
      </dsp:spPr>
      <dsp:style>
        <a:lnRef idx="2">
          <a:scrgbClr r="0" g="0" b="0"/>
        </a:lnRef>
        <a:fillRef idx="0">
          <a:scrgbClr r="0" g="0" b="0"/>
        </a:fillRef>
        <a:effectRef idx="0">
          <a:scrgbClr r="0" g="0" b="0"/>
        </a:effectRef>
        <a:fontRef idx="minor"/>
      </dsp:style>
    </dsp:sp>
    <dsp:sp modelId="{B6953A2A-7D2F-48DF-966E-EF58EE78F083}">
      <dsp:nvSpPr>
        <dsp:cNvPr id="0" name=""/>
        <dsp:cNvSpPr/>
      </dsp:nvSpPr>
      <dsp:spPr>
        <a:xfrm>
          <a:off x="485654" y="322288"/>
          <a:ext cx="6564947" cy="644989"/>
        </a:xfrm>
        <a:prstGeom prst="rect">
          <a:avLst/>
        </a:prstGeom>
        <a:gradFill rotWithShape="1">
          <a:gsLst>
            <a:gs pos="0">
              <a:schemeClr val="accent4">
                <a:tint val="65000"/>
                <a:lumMod val="110000"/>
              </a:schemeClr>
            </a:gs>
            <a:gs pos="88000">
              <a:schemeClr val="accent4">
                <a:tint val="90000"/>
              </a:schemeClr>
            </a:gs>
          </a:gsLst>
          <a:lin ang="5400000" scaled="0"/>
        </a:gradFill>
        <a:ln w="12700" cap="rnd" cmpd="sng" algn="ctr">
          <a:solidFill>
            <a:schemeClr val="accent4"/>
          </a:solidFill>
          <a:prstDash val="solid"/>
        </a:ln>
        <a:effectLst/>
        <a:scene3d>
          <a:camera prst="perspectiveFront"/>
          <a:lightRig rig="threeP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511960" tIns="50800" rIns="50800" bIns="50800" numCol="1" spcCol="1270" anchor="ctr" anchorCtr="0">
          <a:noAutofit/>
        </a:bodyPr>
        <a:lstStyle/>
        <a:p>
          <a:pPr lvl="0" algn="l" defTabSz="889000">
            <a:lnSpc>
              <a:spcPct val="90000"/>
            </a:lnSpc>
            <a:spcBef>
              <a:spcPct val="0"/>
            </a:spcBef>
            <a:spcAft>
              <a:spcPct val="35000"/>
            </a:spcAft>
          </a:pPr>
          <a:r>
            <a:rPr lang="es-EC" sz="2000" b="1" kern="1200" dirty="0" smtClean="0">
              <a:solidFill>
                <a:schemeClr val="tx1"/>
              </a:solidFill>
              <a:latin typeface="Times New Roman" panose="02020603050405020304" pitchFamily="18" charset="0"/>
              <a:cs typeface="Times New Roman" panose="02020603050405020304" pitchFamily="18" charset="0"/>
            </a:rPr>
            <a:t>CAPÍTULO I: </a:t>
          </a:r>
          <a:r>
            <a:rPr lang="es-EC" sz="2000" b="0" kern="1200" dirty="0" smtClean="0">
              <a:solidFill>
                <a:schemeClr val="tx1"/>
              </a:solidFill>
              <a:latin typeface="Times New Roman" panose="02020603050405020304" pitchFamily="18" charset="0"/>
              <a:cs typeface="Times New Roman" panose="02020603050405020304" pitchFamily="18" charset="0"/>
            </a:rPr>
            <a:t>PENSAMIENTO COMPUTACIONAL Y PYTHON</a:t>
          </a:r>
          <a:endParaRPr lang="es-EC" sz="2000" b="0" kern="1200" dirty="0">
            <a:solidFill>
              <a:schemeClr val="tx1"/>
            </a:solidFill>
            <a:latin typeface="Times New Roman" panose="02020603050405020304" pitchFamily="18" charset="0"/>
            <a:cs typeface="Times New Roman" panose="02020603050405020304" pitchFamily="18" charset="0"/>
          </a:endParaRPr>
        </a:p>
      </dsp:txBody>
      <dsp:txXfrm>
        <a:off x="485654" y="322288"/>
        <a:ext cx="6564947" cy="644989"/>
      </dsp:txXfrm>
    </dsp:sp>
    <dsp:sp modelId="{51A63B42-7798-4B78-AB2E-C2F11CEAB6C8}">
      <dsp:nvSpPr>
        <dsp:cNvPr id="0" name=""/>
        <dsp:cNvSpPr/>
      </dsp:nvSpPr>
      <dsp:spPr>
        <a:xfrm>
          <a:off x="82536" y="241664"/>
          <a:ext cx="806236" cy="806236"/>
        </a:xfrm>
        <a:prstGeom prst="ellipse">
          <a:avLst/>
        </a:prstGeom>
        <a:solidFill>
          <a:schemeClr val="lt1">
            <a:hueOff val="0"/>
            <a:satOff val="0"/>
            <a:lumOff val="0"/>
            <a:alphaOff val="0"/>
          </a:schemeClr>
        </a:solidFill>
        <a:ln w="12700" cap="rnd" cmpd="sng" algn="ctr">
          <a:solidFill>
            <a:schemeClr val="accent5">
              <a:hueOff val="0"/>
              <a:satOff val="0"/>
              <a:lumOff val="0"/>
              <a:alphaOff val="0"/>
            </a:schemeClr>
          </a:solidFill>
          <a:prstDash val="solid"/>
        </a:ln>
        <a:effectLst/>
        <a:scene3d>
          <a:camera prst="orthographicFront"/>
          <a:lightRig rig="chilly" dir="t"/>
        </a:scene3d>
        <a:sp3d z="12700" extrusionH="1700" prstMaterial="dkEdge">
          <a:bevelT w="25400" h="6350" prst="angle"/>
          <a:bevelB w="0" h="0" prst="convex"/>
        </a:sp3d>
      </dsp:spPr>
      <dsp:style>
        <a:lnRef idx="1">
          <a:scrgbClr r="0" g="0" b="0"/>
        </a:lnRef>
        <a:fillRef idx="1">
          <a:scrgbClr r="0" g="0" b="0"/>
        </a:fillRef>
        <a:effectRef idx="0">
          <a:scrgbClr r="0" g="0" b="0"/>
        </a:effectRef>
        <a:fontRef idx="minor"/>
      </dsp:style>
    </dsp:sp>
    <dsp:sp modelId="{705BC89A-1457-4783-9972-9F41DE6B4F26}">
      <dsp:nvSpPr>
        <dsp:cNvPr id="0" name=""/>
        <dsp:cNvSpPr/>
      </dsp:nvSpPr>
      <dsp:spPr>
        <a:xfrm>
          <a:off x="947835" y="1289462"/>
          <a:ext cx="6102767" cy="644989"/>
        </a:xfrm>
        <a:prstGeom prst="rect">
          <a:avLst/>
        </a:prstGeom>
        <a:gradFill rotWithShape="1">
          <a:gsLst>
            <a:gs pos="0">
              <a:schemeClr val="accent4">
                <a:tint val="65000"/>
                <a:lumMod val="110000"/>
              </a:schemeClr>
            </a:gs>
            <a:gs pos="88000">
              <a:schemeClr val="accent4">
                <a:tint val="90000"/>
              </a:schemeClr>
            </a:gs>
          </a:gsLst>
          <a:lin ang="5400000" scaled="0"/>
        </a:gradFill>
        <a:ln w="12700" cap="rnd" cmpd="sng" algn="ctr">
          <a:solidFill>
            <a:schemeClr val="accent4"/>
          </a:solidFill>
          <a:prstDash val="solid"/>
        </a:ln>
        <a:effectLst/>
        <a:scene3d>
          <a:camera prst="perspectiveFront"/>
          <a:lightRig rig="threeP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511960" tIns="50800" rIns="50800" bIns="50800" numCol="1" spcCol="1270" anchor="ctr" anchorCtr="0">
          <a:noAutofit/>
        </a:bodyPr>
        <a:lstStyle/>
        <a:p>
          <a:pPr lvl="0" algn="l" defTabSz="889000">
            <a:lnSpc>
              <a:spcPct val="90000"/>
            </a:lnSpc>
            <a:spcBef>
              <a:spcPct val="0"/>
            </a:spcBef>
            <a:spcAft>
              <a:spcPct val="35000"/>
            </a:spcAft>
          </a:pPr>
          <a:r>
            <a:rPr lang="es-EC" sz="2000" b="1" kern="1200" dirty="0" smtClean="0">
              <a:solidFill>
                <a:schemeClr val="tx1"/>
              </a:solidFill>
              <a:latin typeface="Times New Roman" panose="02020603050405020304" pitchFamily="18" charset="0"/>
              <a:cs typeface="Times New Roman" panose="02020603050405020304" pitchFamily="18" charset="0"/>
            </a:rPr>
            <a:t>CAPÍTULO II: </a:t>
          </a:r>
          <a:r>
            <a:rPr lang="es-EC" sz="2000" b="0" kern="1200" dirty="0" smtClean="0">
              <a:solidFill>
                <a:schemeClr val="tx1"/>
              </a:solidFill>
              <a:latin typeface="Times New Roman" panose="02020603050405020304" pitchFamily="18" charset="0"/>
              <a:cs typeface="Times New Roman" panose="02020603050405020304" pitchFamily="18" charset="0"/>
            </a:rPr>
            <a:t>MATRICES, DETERMINANTES Y SISTEMA DE ECUACIONES</a:t>
          </a:r>
        </a:p>
      </dsp:txBody>
      <dsp:txXfrm>
        <a:off x="947835" y="1289462"/>
        <a:ext cx="6102767" cy="644989"/>
      </dsp:txXfrm>
    </dsp:sp>
    <dsp:sp modelId="{82284599-E6B6-427B-A730-A4EF01262D34}">
      <dsp:nvSpPr>
        <dsp:cNvPr id="0" name=""/>
        <dsp:cNvSpPr/>
      </dsp:nvSpPr>
      <dsp:spPr>
        <a:xfrm>
          <a:off x="544716" y="1208838"/>
          <a:ext cx="806236" cy="806236"/>
        </a:xfrm>
        <a:prstGeom prst="ellipse">
          <a:avLst/>
        </a:prstGeom>
        <a:solidFill>
          <a:schemeClr val="lt1">
            <a:hueOff val="0"/>
            <a:satOff val="0"/>
            <a:lumOff val="0"/>
            <a:alphaOff val="0"/>
          </a:schemeClr>
        </a:solidFill>
        <a:ln w="12700" cap="rnd" cmpd="sng" algn="ctr">
          <a:solidFill>
            <a:schemeClr val="accent5">
              <a:hueOff val="0"/>
              <a:satOff val="0"/>
              <a:lumOff val="0"/>
              <a:alphaOff val="0"/>
            </a:schemeClr>
          </a:solidFill>
          <a:prstDash val="solid"/>
        </a:ln>
        <a:effectLst/>
        <a:scene3d>
          <a:camera prst="orthographicFront"/>
          <a:lightRig rig="chilly" dir="t"/>
        </a:scene3d>
        <a:sp3d z="12700" extrusionH="1700" prstMaterial="dkEdge">
          <a:bevelT w="25400" h="6350" prst="angle"/>
          <a:bevelB w="0" h="0" prst="convex"/>
        </a:sp3d>
      </dsp:spPr>
      <dsp:style>
        <a:lnRef idx="1">
          <a:scrgbClr r="0" g="0" b="0"/>
        </a:lnRef>
        <a:fillRef idx="1">
          <a:scrgbClr r="0" g="0" b="0"/>
        </a:fillRef>
        <a:effectRef idx="0">
          <a:scrgbClr r="0" g="0" b="0"/>
        </a:effectRef>
        <a:fontRef idx="minor"/>
      </dsp:style>
    </dsp:sp>
    <dsp:sp modelId="{2EFADCED-FDCF-4A5E-987D-48348B06E10F}">
      <dsp:nvSpPr>
        <dsp:cNvPr id="0" name=""/>
        <dsp:cNvSpPr/>
      </dsp:nvSpPr>
      <dsp:spPr>
        <a:xfrm>
          <a:off x="1089687" y="2256636"/>
          <a:ext cx="5960915" cy="644989"/>
        </a:xfrm>
        <a:prstGeom prst="rect">
          <a:avLst/>
        </a:prstGeom>
        <a:gradFill rotWithShape="1">
          <a:gsLst>
            <a:gs pos="0">
              <a:schemeClr val="accent4">
                <a:tint val="65000"/>
                <a:lumMod val="110000"/>
              </a:schemeClr>
            </a:gs>
            <a:gs pos="88000">
              <a:schemeClr val="accent4">
                <a:tint val="90000"/>
              </a:schemeClr>
            </a:gs>
          </a:gsLst>
          <a:lin ang="5400000" scaled="0"/>
        </a:gradFill>
        <a:ln w="12700" cap="rnd" cmpd="sng" algn="ctr">
          <a:solidFill>
            <a:schemeClr val="accent4"/>
          </a:solidFill>
          <a:prstDash val="solid"/>
        </a:ln>
        <a:effectLst/>
        <a:scene3d>
          <a:camera prst="perspectiveFront"/>
          <a:lightRig rig="threeP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511960" tIns="50800" rIns="50800" bIns="50800" numCol="1" spcCol="1270" anchor="ctr" anchorCtr="0">
          <a:noAutofit/>
        </a:bodyPr>
        <a:lstStyle/>
        <a:p>
          <a:pPr lvl="0" algn="l" defTabSz="889000">
            <a:lnSpc>
              <a:spcPct val="90000"/>
            </a:lnSpc>
            <a:spcBef>
              <a:spcPct val="0"/>
            </a:spcBef>
            <a:spcAft>
              <a:spcPct val="35000"/>
            </a:spcAft>
          </a:pPr>
          <a:r>
            <a:rPr lang="es-EC" sz="2000" b="1" kern="1200" dirty="0" smtClean="0">
              <a:solidFill>
                <a:schemeClr val="tx1"/>
              </a:solidFill>
              <a:latin typeface="Times New Roman" panose="02020603050405020304" pitchFamily="18" charset="0"/>
              <a:cs typeface="Times New Roman" panose="02020603050405020304" pitchFamily="18" charset="0"/>
            </a:rPr>
            <a:t>CAPÍTULO III: </a:t>
          </a:r>
          <a:r>
            <a:rPr lang="es-EC" sz="2000" b="0" kern="1200" dirty="0" smtClean="0">
              <a:solidFill>
                <a:schemeClr val="tx1"/>
              </a:solidFill>
              <a:latin typeface="Times New Roman" panose="02020603050405020304" pitchFamily="18" charset="0"/>
              <a:cs typeface="Times New Roman" panose="02020603050405020304" pitchFamily="18" charset="0"/>
            </a:rPr>
            <a:t>ESPACIOS VECTORIALES</a:t>
          </a:r>
          <a:endParaRPr lang="es-EC" sz="2000" b="0" kern="1200" dirty="0">
            <a:solidFill>
              <a:schemeClr val="tx1"/>
            </a:solidFill>
            <a:latin typeface="Times New Roman" panose="02020603050405020304" pitchFamily="18" charset="0"/>
            <a:cs typeface="Times New Roman" panose="02020603050405020304" pitchFamily="18" charset="0"/>
          </a:endParaRPr>
        </a:p>
      </dsp:txBody>
      <dsp:txXfrm>
        <a:off x="1089687" y="2256636"/>
        <a:ext cx="5960915" cy="644989"/>
      </dsp:txXfrm>
    </dsp:sp>
    <dsp:sp modelId="{399A97D1-6428-4D29-9E95-922B6E67F439}">
      <dsp:nvSpPr>
        <dsp:cNvPr id="0" name=""/>
        <dsp:cNvSpPr/>
      </dsp:nvSpPr>
      <dsp:spPr>
        <a:xfrm>
          <a:off x="686569" y="2176013"/>
          <a:ext cx="806236" cy="806236"/>
        </a:xfrm>
        <a:prstGeom prst="ellipse">
          <a:avLst/>
        </a:prstGeom>
        <a:solidFill>
          <a:schemeClr val="lt1">
            <a:hueOff val="0"/>
            <a:satOff val="0"/>
            <a:lumOff val="0"/>
            <a:alphaOff val="0"/>
          </a:schemeClr>
        </a:solidFill>
        <a:ln w="12700" cap="rnd" cmpd="sng" algn="ctr">
          <a:solidFill>
            <a:schemeClr val="accent5">
              <a:hueOff val="0"/>
              <a:satOff val="0"/>
              <a:lumOff val="0"/>
              <a:alphaOff val="0"/>
            </a:schemeClr>
          </a:solidFill>
          <a:prstDash val="solid"/>
        </a:ln>
        <a:effectLst/>
        <a:scene3d>
          <a:camera prst="orthographicFront"/>
          <a:lightRig rig="chilly" dir="t"/>
        </a:scene3d>
        <a:sp3d z="12700" extrusionH="1700" prstMaterial="dkEdge">
          <a:bevelT w="25400" h="6350" prst="angle"/>
          <a:bevelB w="0" h="0" prst="convex"/>
        </a:sp3d>
      </dsp:spPr>
      <dsp:style>
        <a:lnRef idx="1">
          <a:scrgbClr r="0" g="0" b="0"/>
        </a:lnRef>
        <a:fillRef idx="1">
          <a:scrgbClr r="0" g="0" b="0"/>
        </a:fillRef>
        <a:effectRef idx="0">
          <a:scrgbClr r="0" g="0" b="0"/>
        </a:effectRef>
        <a:fontRef idx="minor"/>
      </dsp:style>
    </dsp:sp>
    <dsp:sp modelId="{BC570D34-F90C-4EA6-B888-9D07F4AE06A2}">
      <dsp:nvSpPr>
        <dsp:cNvPr id="0" name=""/>
        <dsp:cNvSpPr/>
      </dsp:nvSpPr>
      <dsp:spPr>
        <a:xfrm>
          <a:off x="947835" y="3223811"/>
          <a:ext cx="6102767" cy="644989"/>
        </a:xfrm>
        <a:prstGeom prst="rect">
          <a:avLst/>
        </a:prstGeom>
        <a:gradFill rotWithShape="1">
          <a:gsLst>
            <a:gs pos="0">
              <a:schemeClr val="accent4">
                <a:tint val="65000"/>
                <a:lumMod val="110000"/>
              </a:schemeClr>
            </a:gs>
            <a:gs pos="88000">
              <a:schemeClr val="accent4">
                <a:tint val="90000"/>
              </a:schemeClr>
            </a:gs>
          </a:gsLst>
          <a:lin ang="5400000" scaled="0"/>
        </a:gradFill>
        <a:ln w="12700" cap="rnd" cmpd="sng" algn="ctr">
          <a:solidFill>
            <a:schemeClr val="accent4"/>
          </a:solidFill>
          <a:prstDash val="solid"/>
        </a:ln>
        <a:effectLst/>
        <a:scene3d>
          <a:camera prst="perspectiveFront"/>
          <a:lightRig rig="threeP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511960" tIns="50800" rIns="50800" bIns="50800" numCol="1" spcCol="1270" anchor="ctr" anchorCtr="0">
          <a:noAutofit/>
        </a:bodyPr>
        <a:lstStyle/>
        <a:p>
          <a:pPr lvl="0" algn="l" defTabSz="889000">
            <a:lnSpc>
              <a:spcPct val="90000"/>
            </a:lnSpc>
            <a:spcBef>
              <a:spcPct val="0"/>
            </a:spcBef>
            <a:spcAft>
              <a:spcPct val="35000"/>
            </a:spcAft>
          </a:pPr>
          <a:r>
            <a:rPr lang="es-EC" sz="2000" b="1" kern="1200" dirty="0" smtClean="0">
              <a:solidFill>
                <a:schemeClr val="tx1"/>
              </a:solidFill>
              <a:latin typeface="Times New Roman" panose="02020603050405020304" pitchFamily="18" charset="0"/>
              <a:cs typeface="Times New Roman" panose="02020603050405020304" pitchFamily="18" charset="0"/>
            </a:rPr>
            <a:t>CAPÍTULO IV: </a:t>
          </a:r>
          <a:r>
            <a:rPr lang="es-EC" sz="2000" b="0" kern="1200" dirty="0" smtClean="0">
              <a:solidFill>
                <a:schemeClr val="tx1"/>
              </a:solidFill>
              <a:latin typeface="Times New Roman" panose="02020603050405020304" pitchFamily="18" charset="0"/>
              <a:cs typeface="Times New Roman" panose="02020603050405020304" pitchFamily="18" charset="0"/>
            </a:rPr>
            <a:t>VALORES Y VECTORES PROPIOS</a:t>
          </a:r>
          <a:r>
            <a:rPr lang="es-EC" sz="2000" b="1" kern="1200" dirty="0" smtClean="0">
              <a:solidFill>
                <a:schemeClr val="tx1"/>
              </a:solidFill>
              <a:latin typeface="Times New Roman" panose="02020603050405020304" pitchFamily="18" charset="0"/>
              <a:cs typeface="Times New Roman" panose="02020603050405020304" pitchFamily="18" charset="0"/>
            </a:rPr>
            <a:t> </a:t>
          </a:r>
          <a:endParaRPr lang="es-EC" sz="2000" b="0" kern="1200" dirty="0">
            <a:solidFill>
              <a:schemeClr val="tx1"/>
            </a:solidFill>
            <a:latin typeface="Times New Roman" panose="02020603050405020304" pitchFamily="18" charset="0"/>
            <a:cs typeface="Times New Roman" panose="02020603050405020304" pitchFamily="18" charset="0"/>
          </a:endParaRPr>
        </a:p>
      </dsp:txBody>
      <dsp:txXfrm>
        <a:off x="947835" y="3223811"/>
        <a:ext cx="6102767" cy="644989"/>
      </dsp:txXfrm>
    </dsp:sp>
    <dsp:sp modelId="{7262504B-EFF2-40BD-86B2-D1B558F2D6B4}">
      <dsp:nvSpPr>
        <dsp:cNvPr id="0" name=""/>
        <dsp:cNvSpPr/>
      </dsp:nvSpPr>
      <dsp:spPr>
        <a:xfrm>
          <a:off x="544716" y="3143187"/>
          <a:ext cx="806236" cy="806236"/>
        </a:xfrm>
        <a:prstGeom prst="ellipse">
          <a:avLst/>
        </a:prstGeom>
        <a:solidFill>
          <a:schemeClr val="lt1">
            <a:hueOff val="0"/>
            <a:satOff val="0"/>
            <a:lumOff val="0"/>
            <a:alphaOff val="0"/>
          </a:schemeClr>
        </a:solidFill>
        <a:ln w="12700" cap="rnd" cmpd="sng" algn="ctr">
          <a:solidFill>
            <a:schemeClr val="accent5">
              <a:hueOff val="0"/>
              <a:satOff val="0"/>
              <a:lumOff val="0"/>
              <a:alphaOff val="0"/>
            </a:schemeClr>
          </a:solidFill>
          <a:prstDash val="solid"/>
        </a:ln>
        <a:effectLst/>
        <a:scene3d>
          <a:camera prst="orthographicFront"/>
          <a:lightRig rig="chilly" dir="t"/>
        </a:scene3d>
        <a:sp3d z="12700" extrusionH="1700" prstMaterial="dkEdge">
          <a:bevelT w="25400" h="6350" prst="angle"/>
          <a:bevelB w="0" h="0" prst="convex"/>
        </a:sp3d>
      </dsp:spPr>
      <dsp:style>
        <a:lnRef idx="1">
          <a:scrgbClr r="0" g="0" b="0"/>
        </a:lnRef>
        <a:fillRef idx="1">
          <a:scrgbClr r="0" g="0" b="0"/>
        </a:fillRef>
        <a:effectRef idx="0">
          <a:scrgbClr r="0" g="0" b="0"/>
        </a:effectRef>
        <a:fontRef idx="minor"/>
      </dsp:style>
    </dsp:sp>
    <dsp:sp modelId="{3B2D3D78-A4D9-411B-8962-62EC56C33162}">
      <dsp:nvSpPr>
        <dsp:cNvPr id="0" name=""/>
        <dsp:cNvSpPr/>
      </dsp:nvSpPr>
      <dsp:spPr>
        <a:xfrm>
          <a:off x="485654" y="4190985"/>
          <a:ext cx="6564947" cy="644989"/>
        </a:xfrm>
        <a:prstGeom prst="rect">
          <a:avLst/>
        </a:prstGeom>
        <a:gradFill rotWithShape="1">
          <a:gsLst>
            <a:gs pos="0">
              <a:schemeClr val="accent4">
                <a:tint val="65000"/>
                <a:lumMod val="110000"/>
              </a:schemeClr>
            </a:gs>
            <a:gs pos="88000">
              <a:schemeClr val="accent4">
                <a:tint val="90000"/>
              </a:schemeClr>
            </a:gs>
          </a:gsLst>
          <a:lin ang="5400000" scaled="0"/>
        </a:gradFill>
        <a:ln w="12700" cap="rnd" cmpd="sng" algn="ctr">
          <a:solidFill>
            <a:schemeClr val="accent4"/>
          </a:solidFill>
          <a:prstDash val="solid"/>
        </a:ln>
        <a:effectLst/>
        <a:scene3d>
          <a:camera prst="perspectiveFront"/>
          <a:lightRig rig="threeP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511960" tIns="50800" rIns="50800" bIns="50800" numCol="1" spcCol="1270" anchor="ctr" anchorCtr="0">
          <a:noAutofit/>
        </a:bodyPr>
        <a:lstStyle/>
        <a:p>
          <a:pPr lvl="0" algn="l" defTabSz="889000">
            <a:lnSpc>
              <a:spcPct val="90000"/>
            </a:lnSpc>
            <a:spcBef>
              <a:spcPct val="0"/>
            </a:spcBef>
            <a:spcAft>
              <a:spcPct val="35000"/>
            </a:spcAft>
          </a:pPr>
          <a:r>
            <a:rPr lang="es-EC" sz="2000" b="1" kern="1200" dirty="0" smtClean="0">
              <a:solidFill>
                <a:schemeClr val="tx1"/>
              </a:solidFill>
              <a:latin typeface="Times New Roman" panose="02020603050405020304" pitchFamily="18" charset="0"/>
              <a:cs typeface="Times New Roman" panose="02020603050405020304" pitchFamily="18" charset="0"/>
            </a:rPr>
            <a:t>CÁPITULO V: </a:t>
          </a:r>
          <a:r>
            <a:rPr lang="es-EC" sz="2000" b="0" kern="1200" dirty="0" smtClean="0">
              <a:solidFill>
                <a:schemeClr val="tx1"/>
              </a:solidFill>
              <a:latin typeface="Times New Roman" panose="02020603050405020304" pitchFamily="18" charset="0"/>
              <a:cs typeface="Times New Roman" panose="02020603050405020304" pitchFamily="18" charset="0"/>
            </a:rPr>
            <a:t>CONCLUSIONES Y RECOMENDACIONES. APÉNDICE</a:t>
          </a:r>
          <a:endParaRPr lang="es-EC" sz="2000" b="0" kern="1200" dirty="0">
            <a:solidFill>
              <a:schemeClr val="tx1"/>
            </a:solidFill>
            <a:latin typeface="Times New Roman" panose="02020603050405020304" pitchFamily="18" charset="0"/>
            <a:cs typeface="Times New Roman" panose="02020603050405020304" pitchFamily="18" charset="0"/>
          </a:endParaRPr>
        </a:p>
      </dsp:txBody>
      <dsp:txXfrm>
        <a:off x="485654" y="4190985"/>
        <a:ext cx="6564947" cy="644989"/>
      </dsp:txXfrm>
    </dsp:sp>
    <dsp:sp modelId="{69FB2B61-D6D5-4FE0-A752-75D0E09BA6DF}">
      <dsp:nvSpPr>
        <dsp:cNvPr id="0" name=""/>
        <dsp:cNvSpPr/>
      </dsp:nvSpPr>
      <dsp:spPr>
        <a:xfrm>
          <a:off x="82536" y="4110361"/>
          <a:ext cx="806236" cy="806236"/>
        </a:xfrm>
        <a:prstGeom prst="ellipse">
          <a:avLst/>
        </a:prstGeom>
        <a:solidFill>
          <a:schemeClr val="lt1">
            <a:hueOff val="0"/>
            <a:satOff val="0"/>
            <a:lumOff val="0"/>
            <a:alphaOff val="0"/>
          </a:schemeClr>
        </a:solidFill>
        <a:ln w="12700" cap="rnd" cmpd="sng" algn="ctr">
          <a:solidFill>
            <a:schemeClr val="accent5">
              <a:hueOff val="0"/>
              <a:satOff val="0"/>
              <a:lumOff val="0"/>
              <a:alphaOff val="0"/>
            </a:schemeClr>
          </a:solidFill>
          <a:prstDash val="solid"/>
        </a:ln>
        <a:effectLst/>
        <a:scene3d>
          <a:camera prst="orthographicFront"/>
          <a:lightRig rig="chilly" dir="t"/>
        </a:scene3d>
        <a:sp3d z="12700" extrusionH="1700" prstMaterial="dkEdge">
          <a:bevelT w="25400" h="6350" prst="angle"/>
          <a:bevelB w="0" h="0" prst="convex"/>
        </a:sp3d>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2AB7C-06E6-4A66-81CD-4F7D00231A04}">
      <dsp:nvSpPr>
        <dsp:cNvPr id="0" name=""/>
        <dsp:cNvSpPr/>
      </dsp:nvSpPr>
      <dsp:spPr>
        <a:xfrm>
          <a:off x="0" y="94340"/>
          <a:ext cx="4507378" cy="612131"/>
        </a:xfrm>
        <a:prstGeom prst="roundRect">
          <a:avLst>
            <a:gd name="adj" fmla="val 10000"/>
          </a:avLst>
        </a:prstGeom>
        <a:solidFill>
          <a:schemeClr val="accent5">
            <a:lumMod val="60000"/>
            <a:lumOff val="40000"/>
          </a:schemeClr>
        </a:solidFill>
        <a:ln w="12700" cap="rnd" cmpd="sng" algn="ctr">
          <a:solidFill>
            <a:schemeClr val="accent2"/>
          </a:solidFill>
          <a:prstDash val="solid"/>
        </a:ln>
        <a:effectLst>
          <a:glow rad="63500">
            <a:schemeClr val="accent2">
              <a:satMod val="175000"/>
              <a:alpha val="40000"/>
            </a:schemeClr>
          </a:glo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t>PYTHON</a:t>
          </a:r>
          <a:endParaRPr lang="es-EC" sz="1400" b="1" kern="1200" dirty="0"/>
        </a:p>
      </dsp:txBody>
      <dsp:txXfrm>
        <a:off x="17929" y="112269"/>
        <a:ext cx="4471520" cy="576273"/>
      </dsp:txXfrm>
    </dsp:sp>
    <dsp:sp modelId="{22A3789C-71CD-4950-8626-BB57E51085D0}">
      <dsp:nvSpPr>
        <dsp:cNvPr id="0" name=""/>
        <dsp:cNvSpPr/>
      </dsp:nvSpPr>
      <dsp:spPr>
        <a:xfrm rot="5400000">
          <a:off x="2172562" y="676910"/>
          <a:ext cx="162252" cy="2754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5400000">
        <a:off x="2171051" y="733513"/>
        <a:ext cx="165275" cy="113576"/>
      </dsp:txXfrm>
    </dsp:sp>
    <dsp:sp modelId="{93EBDAED-673A-46EC-B8AB-B0D4CBC12354}">
      <dsp:nvSpPr>
        <dsp:cNvPr id="0" name=""/>
        <dsp:cNvSpPr/>
      </dsp:nvSpPr>
      <dsp:spPr>
        <a:xfrm>
          <a:off x="0" y="922807"/>
          <a:ext cx="4507378" cy="612131"/>
        </a:xfrm>
        <a:prstGeom prst="roundRect">
          <a:avLst>
            <a:gd name="adj" fmla="val 10000"/>
          </a:avLst>
        </a:prstGeom>
        <a:solidFill>
          <a:schemeClr val="tx2">
            <a:lumMod val="40000"/>
            <a:lumOff val="60000"/>
          </a:schemeClr>
        </a:solidFill>
        <a:ln w="12700" cap="rnd" cmpd="sng" algn="ctr">
          <a:solidFill>
            <a:schemeClr val="accent6"/>
          </a:solidFill>
          <a:prstDash val="solid"/>
        </a:ln>
        <a:effectLst>
          <a:glow rad="63500">
            <a:schemeClr val="accent2">
              <a:satMod val="175000"/>
              <a:alpha val="40000"/>
            </a:schemeClr>
          </a:glo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Es un lenguaje de programación </a:t>
          </a:r>
          <a:r>
            <a:rPr lang="es-EC" sz="1400" kern="1200" dirty="0" smtClean="0"/>
            <a:t> </a:t>
          </a:r>
          <a:endParaRPr lang="es-EC" sz="1400" kern="1200" dirty="0"/>
        </a:p>
      </dsp:txBody>
      <dsp:txXfrm>
        <a:off x="17929" y="940736"/>
        <a:ext cx="4471520" cy="576273"/>
      </dsp:txXfrm>
    </dsp:sp>
    <dsp:sp modelId="{180BADA9-37AF-4258-A5C0-9019254697F3}">
      <dsp:nvSpPr>
        <dsp:cNvPr id="0" name=""/>
        <dsp:cNvSpPr/>
      </dsp:nvSpPr>
      <dsp:spPr>
        <a:xfrm rot="5400000">
          <a:off x="2138914" y="1550242"/>
          <a:ext cx="229549" cy="2754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5400000">
        <a:off x="2171052" y="1573197"/>
        <a:ext cx="165275" cy="160684"/>
      </dsp:txXfrm>
    </dsp:sp>
    <dsp:sp modelId="{C6D30D74-5F89-4D66-9112-E9548520CE7D}">
      <dsp:nvSpPr>
        <dsp:cNvPr id="0" name=""/>
        <dsp:cNvSpPr/>
      </dsp:nvSpPr>
      <dsp:spPr>
        <a:xfrm>
          <a:off x="0" y="1841004"/>
          <a:ext cx="4507378" cy="612131"/>
        </a:xfrm>
        <a:prstGeom prst="roundRect">
          <a:avLst>
            <a:gd name="adj" fmla="val 10000"/>
          </a:avLst>
        </a:prstGeom>
        <a:solidFill>
          <a:schemeClr val="tx2">
            <a:lumMod val="40000"/>
            <a:lumOff val="60000"/>
          </a:schemeClr>
        </a:solidFill>
        <a:ln w="12700" cap="rnd" cmpd="sng" algn="ctr">
          <a:solidFill>
            <a:schemeClr val="accent6"/>
          </a:solidFill>
          <a:prstDash val="solid"/>
        </a:ln>
        <a:effectLst>
          <a:glow rad="63500">
            <a:schemeClr val="accent2">
              <a:satMod val="175000"/>
              <a:alpha val="40000"/>
            </a:schemeClr>
          </a:glo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No requiere tener un alto nivel de conocimiento como programador</a:t>
          </a:r>
          <a:r>
            <a:rPr lang="es-EC" sz="1400" kern="1200" dirty="0" smtClean="0"/>
            <a:t> </a:t>
          </a:r>
          <a:endParaRPr lang="es-EC" sz="1400" kern="1200" dirty="0"/>
        </a:p>
      </dsp:txBody>
      <dsp:txXfrm>
        <a:off x="17929" y="1858933"/>
        <a:ext cx="4471520" cy="576273"/>
      </dsp:txXfrm>
    </dsp:sp>
    <dsp:sp modelId="{3A304577-FA9B-4EC6-AA36-0BF8414B236B}">
      <dsp:nvSpPr>
        <dsp:cNvPr id="0" name=""/>
        <dsp:cNvSpPr/>
      </dsp:nvSpPr>
      <dsp:spPr>
        <a:xfrm rot="5400000">
          <a:off x="2138914" y="2468438"/>
          <a:ext cx="229549" cy="2754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5400000">
        <a:off x="2171052" y="2491393"/>
        <a:ext cx="165275" cy="160684"/>
      </dsp:txXfrm>
    </dsp:sp>
    <dsp:sp modelId="{9C6BFBEE-DA67-4EB5-A616-D43A309828A8}">
      <dsp:nvSpPr>
        <dsp:cNvPr id="0" name=""/>
        <dsp:cNvSpPr/>
      </dsp:nvSpPr>
      <dsp:spPr>
        <a:xfrm>
          <a:off x="0" y="2759201"/>
          <a:ext cx="4507378" cy="612131"/>
        </a:xfrm>
        <a:prstGeom prst="roundRect">
          <a:avLst>
            <a:gd name="adj" fmla="val 10000"/>
          </a:avLst>
        </a:prstGeom>
        <a:solidFill>
          <a:schemeClr val="tx2">
            <a:lumMod val="40000"/>
            <a:lumOff val="60000"/>
          </a:schemeClr>
        </a:solidFill>
        <a:ln w="12700" cap="rnd" cmpd="sng" algn="ctr">
          <a:solidFill>
            <a:schemeClr val="accent6"/>
          </a:solidFill>
          <a:prstDash val="solid"/>
        </a:ln>
        <a:effectLst>
          <a:glow rad="63500">
            <a:schemeClr val="accent2">
              <a:satMod val="175000"/>
              <a:alpha val="40000"/>
            </a:schemeClr>
          </a:glo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Su versatilidad está enfocada en la resolución de problemas</a:t>
          </a:r>
          <a:endParaRPr lang="es-EC" sz="1400" kern="1200" dirty="0"/>
        </a:p>
      </dsp:txBody>
      <dsp:txXfrm>
        <a:off x="17929" y="2777130"/>
        <a:ext cx="4471520" cy="576273"/>
      </dsp:txXfrm>
    </dsp:sp>
    <dsp:sp modelId="{C00172B7-7FEA-405C-B8B5-CB09BF72325D}">
      <dsp:nvSpPr>
        <dsp:cNvPr id="0" name=""/>
        <dsp:cNvSpPr/>
      </dsp:nvSpPr>
      <dsp:spPr>
        <a:xfrm rot="5400000">
          <a:off x="2138914" y="3386635"/>
          <a:ext cx="229549" cy="2754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5400000">
        <a:off x="2171052" y="3409590"/>
        <a:ext cx="165275" cy="160684"/>
      </dsp:txXfrm>
    </dsp:sp>
    <dsp:sp modelId="{E548D654-3B51-4F94-B0D3-5F4BDC3F5811}">
      <dsp:nvSpPr>
        <dsp:cNvPr id="0" name=""/>
        <dsp:cNvSpPr/>
      </dsp:nvSpPr>
      <dsp:spPr>
        <a:xfrm>
          <a:off x="0" y="3677398"/>
          <a:ext cx="4507378" cy="612131"/>
        </a:xfrm>
        <a:prstGeom prst="roundRect">
          <a:avLst>
            <a:gd name="adj" fmla="val 10000"/>
          </a:avLst>
        </a:prstGeom>
        <a:solidFill>
          <a:schemeClr val="tx2">
            <a:lumMod val="40000"/>
            <a:lumOff val="60000"/>
          </a:schemeClr>
        </a:solidFill>
        <a:ln w="12700" cap="rnd" cmpd="sng" algn="ctr">
          <a:solidFill>
            <a:schemeClr val="accent6"/>
          </a:solidFill>
          <a:prstDash val="solid"/>
        </a:ln>
        <a:effectLst>
          <a:glow rad="63500">
            <a:schemeClr val="accent2">
              <a:satMod val="175000"/>
              <a:alpha val="40000"/>
            </a:schemeClr>
          </a:glo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Es Open </a:t>
          </a:r>
          <a:r>
            <a:rPr lang="es-EC" sz="1400" kern="1200" dirty="0" err="1" smtClean="0">
              <a:latin typeface="Arial" panose="020B0604020202020204" pitchFamily="34" charset="0"/>
              <a:cs typeface="Arial" panose="020B0604020202020204" pitchFamily="34" charset="0"/>
            </a:rPr>
            <a:t>Source</a:t>
          </a:r>
          <a:r>
            <a:rPr lang="es-EC" sz="1400" kern="1200" dirty="0" smtClean="0">
              <a:latin typeface="Arial" panose="020B0604020202020204" pitchFamily="34" charset="0"/>
              <a:cs typeface="Arial" panose="020B0604020202020204" pitchFamily="34" charset="0"/>
            </a:rPr>
            <a:t> - Es Multiplataforma </a:t>
          </a:r>
          <a:endParaRPr lang="es-EC" sz="1400" kern="1200" dirty="0"/>
        </a:p>
      </dsp:txBody>
      <dsp:txXfrm>
        <a:off x="17929" y="3695327"/>
        <a:ext cx="4471520" cy="576273"/>
      </dsp:txXfrm>
    </dsp:sp>
    <dsp:sp modelId="{9F915830-45DF-4C71-852C-47D790DD9BD0}">
      <dsp:nvSpPr>
        <dsp:cNvPr id="0" name=""/>
        <dsp:cNvSpPr/>
      </dsp:nvSpPr>
      <dsp:spPr>
        <a:xfrm rot="5400000">
          <a:off x="2138914" y="4304832"/>
          <a:ext cx="229549" cy="2754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5400000">
        <a:off x="2171052" y="4327787"/>
        <a:ext cx="165275" cy="160684"/>
      </dsp:txXfrm>
    </dsp:sp>
    <dsp:sp modelId="{74B3E0C9-37CE-4872-8455-00E2AF76D027}">
      <dsp:nvSpPr>
        <dsp:cNvPr id="0" name=""/>
        <dsp:cNvSpPr/>
      </dsp:nvSpPr>
      <dsp:spPr>
        <a:xfrm>
          <a:off x="0" y="4595594"/>
          <a:ext cx="4507378" cy="612131"/>
        </a:xfrm>
        <a:prstGeom prst="roundRect">
          <a:avLst>
            <a:gd name="adj" fmla="val 10000"/>
          </a:avLst>
        </a:prstGeom>
        <a:solidFill>
          <a:schemeClr val="tx2">
            <a:lumMod val="40000"/>
            <a:lumOff val="60000"/>
          </a:schemeClr>
        </a:solidFill>
        <a:ln w="12700" cap="rnd" cmpd="sng" algn="ctr">
          <a:solidFill>
            <a:schemeClr val="accent6"/>
          </a:solidFill>
          <a:prstDash val="solid"/>
        </a:ln>
        <a:effectLst>
          <a:glow rad="63500">
            <a:schemeClr val="accent2">
              <a:satMod val="175000"/>
              <a:alpha val="40000"/>
            </a:schemeClr>
          </a:glo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Tiene un estilo flexible - Es ordenado y limpio - Cuenta con una comunidad activa de usuarios </a:t>
          </a:r>
          <a:endParaRPr lang="es-EC" sz="1400" kern="1200" dirty="0"/>
        </a:p>
      </dsp:txBody>
      <dsp:txXfrm>
        <a:off x="17929" y="4613523"/>
        <a:ext cx="4471520" cy="5762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2AB7C-06E6-4A66-81CD-4F7D00231A04}">
      <dsp:nvSpPr>
        <dsp:cNvPr id="0" name=""/>
        <dsp:cNvSpPr/>
      </dsp:nvSpPr>
      <dsp:spPr>
        <a:xfrm>
          <a:off x="0" y="4560"/>
          <a:ext cx="4507378" cy="605396"/>
        </a:xfrm>
        <a:prstGeom prst="roundRect">
          <a:avLst>
            <a:gd name="adj" fmla="val 10000"/>
          </a:avLst>
        </a:prstGeom>
        <a:solidFill>
          <a:schemeClr val="accent2">
            <a:lumMod val="60000"/>
            <a:lumOff val="40000"/>
          </a:schemeClr>
        </a:solidFill>
        <a:ln w="12700" cap="rnd" cmpd="sng" algn="ctr">
          <a:solidFill>
            <a:schemeClr val="accent2"/>
          </a:solidFill>
          <a:prstDash val="solid"/>
        </a:ln>
        <a:effectLst>
          <a:glow rad="63500">
            <a:schemeClr val="accent2">
              <a:satMod val="175000"/>
              <a:alpha val="40000"/>
            </a:schemeClr>
          </a:glo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t>PENSAMIENTO COMPUTACIONAL</a:t>
          </a:r>
          <a:endParaRPr lang="es-EC" sz="1400" b="1" kern="1200" dirty="0"/>
        </a:p>
      </dsp:txBody>
      <dsp:txXfrm>
        <a:off x="17731" y="22291"/>
        <a:ext cx="4471916" cy="569934"/>
      </dsp:txXfrm>
    </dsp:sp>
    <dsp:sp modelId="{22A3789C-71CD-4950-8626-BB57E51085D0}">
      <dsp:nvSpPr>
        <dsp:cNvPr id="0" name=""/>
        <dsp:cNvSpPr/>
      </dsp:nvSpPr>
      <dsp:spPr>
        <a:xfrm rot="5400000">
          <a:off x="2140177" y="625091"/>
          <a:ext cx="227023" cy="2724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5400000">
        <a:off x="2171961" y="647794"/>
        <a:ext cx="163456" cy="158916"/>
      </dsp:txXfrm>
    </dsp:sp>
    <dsp:sp modelId="{93EBDAED-673A-46EC-B8AB-B0D4CBC12354}">
      <dsp:nvSpPr>
        <dsp:cNvPr id="0" name=""/>
        <dsp:cNvSpPr/>
      </dsp:nvSpPr>
      <dsp:spPr>
        <a:xfrm>
          <a:off x="0" y="912654"/>
          <a:ext cx="4507378" cy="605396"/>
        </a:xfrm>
        <a:prstGeom prst="roundRect">
          <a:avLst>
            <a:gd name="adj" fmla="val 10000"/>
          </a:avLst>
        </a:prstGeom>
        <a:gradFill rotWithShape="1">
          <a:gsLst>
            <a:gs pos="0">
              <a:schemeClr val="accent6">
                <a:tint val="65000"/>
                <a:lumMod val="110000"/>
              </a:schemeClr>
            </a:gs>
            <a:gs pos="88000">
              <a:schemeClr val="accent6">
                <a:tint val="90000"/>
              </a:schemeClr>
            </a:gs>
          </a:gsLst>
          <a:lin ang="5400000" scaled="0"/>
        </a:gradFill>
        <a:ln w="12700" cap="rnd" cmpd="sng" algn="ctr">
          <a:solidFill>
            <a:schemeClr val="accent6"/>
          </a:solidFill>
          <a:prstDash val="solid"/>
        </a:ln>
        <a:effectLst>
          <a:glow rad="63500">
            <a:schemeClr val="accent1">
              <a:satMod val="175000"/>
              <a:alpha val="40000"/>
            </a:schemeClr>
          </a:glo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Fundadora </a:t>
          </a:r>
          <a:r>
            <a:rPr lang="es-EC" sz="1400" kern="1200" dirty="0" smtClean="0">
              <a:latin typeface="Arial" panose="020B0604020202020204" pitchFamily="34" charset="0"/>
              <a:cs typeface="Arial" panose="020B0604020202020204" pitchFamily="34" charset="0"/>
            </a:rPr>
            <a:t>Jeannette </a:t>
          </a:r>
          <a:r>
            <a:rPr lang="es-EC" sz="1400" kern="1200" dirty="0" err="1" smtClean="0">
              <a:latin typeface="Arial" panose="020B0604020202020204" pitchFamily="34" charset="0"/>
              <a:cs typeface="Arial" panose="020B0604020202020204" pitchFamily="34" charset="0"/>
            </a:rPr>
            <a:t>Wing</a:t>
          </a:r>
          <a:r>
            <a:rPr lang="es-EC" sz="1400" kern="1200" dirty="0" smtClean="0">
              <a:latin typeface="Arial" panose="020B0604020202020204" pitchFamily="34" charset="0"/>
              <a:cs typeface="Arial" panose="020B0604020202020204" pitchFamily="34" charset="0"/>
            </a:rPr>
            <a:t>: componente vital del aprendizaje de la ciencia, la tecnología, la ingeniería y la matemática</a:t>
          </a:r>
          <a:endParaRPr lang="es-EC" sz="1400" kern="1200" dirty="0"/>
        </a:p>
      </dsp:txBody>
      <dsp:txXfrm>
        <a:off x="17731" y="930385"/>
        <a:ext cx="4471916" cy="569934"/>
      </dsp:txXfrm>
    </dsp:sp>
    <dsp:sp modelId="{180BADA9-37AF-4258-A5C0-9019254697F3}">
      <dsp:nvSpPr>
        <dsp:cNvPr id="0" name=""/>
        <dsp:cNvSpPr/>
      </dsp:nvSpPr>
      <dsp:spPr>
        <a:xfrm rot="5400000">
          <a:off x="2140177" y="1533185"/>
          <a:ext cx="227023" cy="2724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5400000">
        <a:off x="2171961" y="1555888"/>
        <a:ext cx="163456" cy="158916"/>
      </dsp:txXfrm>
    </dsp:sp>
    <dsp:sp modelId="{C6D30D74-5F89-4D66-9112-E9548520CE7D}">
      <dsp:nvSpPr>
        <dsp:cNvPr id="0" name=""/>
        <dsp:cNvSpPr/>
      </dsp:nvSpPr>
      <dsp:spPr>
        <a:xfrm>
          <a:off x="0" y="1820749"/>
          <a:ext cx="4507378" cy="605396"/>
        </a:xfrm>
        <a:prstGeom prst="roundRect">
          <a:avLst>
            <a:gd name="adj" fmla="val 10000"/>
          </a:avLst>
        </a:prstGeom>
        <a:gradFill rotWithShape="1">
          <a:gsLst>
            <a:gs pos="0">
              <a:schemeClr val="accent6">
                <a:tint val="65000"/>
                <a:lumMod val="110000"/>
              </a:schemeClr>
            </a:gs>
            <a:gs pos="88000">
              <a:schemeClr val="accent6">
                <a:tint val="90000"/>
              </a:schemeClr>
            </a:gs>
          </a:gsLst>
          <a:lin ang="5400000" scaled="0"/>
        </a:gradFill>
        <a:ln w="12700" cap="rnd" cmpd="sng" algn="ctr">
          <a:solidFill>
            <a:schemeClr val="accent6"/>
          </a:solidFill>
          <a:prstDash val="solid"/>
        </a:ln>
        <a:effectLst>
          <a:glow rad="63500">
            <a:schemeClr val="accent2">
              <a:satMod val="175000"/>
              <a:alpha val="40000"/>
            </a:schemeClr>
          </a:glo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Apreciado como una de las competencias de mayor demanda</a:t>
          </a:r>
          <a:endParaRPr lang="es-EC" sz="1400" kern="1200" dirty="0"/>
        </a:p>
      </dsp:txBody>
      <dsp:txXfrm>
        <a:off x="17731" y="1838480"/>
        <a:ext cx="4471916" cy="569934"/>
      </dsp:txXfrm>
    </dsp:sp>
    <dsp:sp modelId="{3A304577-FA9B-4EC6-AA36-0BF8414B236B}">
      <dsp:nvSpPr>
        <dsp:cNvPr id="0" name=""/>
        <dsp:cNvSpPr/>
      </dsp:nvSpPr>
      <dsp:spPr>
        <a:xfrm rot="5400000">
          <a:off x="2140177" y="2441280"/>
          <a:ext cx="227023" cy="2724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5400000">
        <a:off x="2171961" y="2463983"/>
        <a:ext cx="163456" cy="158916"/>
      </dsp:txXfrm>
    </dsp:sp>
    <dsp:sp modelId="{9C6BFBEE-DA67-4EB5-A616-D43A309828A8}">
      <dsp:nvSpPr>
        <dsp:cNvPr id="0" name=""/>
        <dsp:cNvSpPr/>
      </dsp:nvSpPr>
      <dsp:spPr>
        <a:xfrm>
          <a:off x="0" y="2728843"/>
          <a:ext cx="4507378" cy="605396"/>
        </a:xfrm>
        <a:prstGeom prst="roundRect">
          <a:avLst>
            <a:gd name="adj" fmla="val 10000"/>
          </a:avLst>
        </a:prstGeom>
        <a:gradFill rotWithShape="1">
          <a:gsLst>
            <a:gs pos="0">
              <a:schemeClr val="accent6">
                <a:tint val="65000"/>
                <a:lumMod val="110000"/>
              </a:schemeClr>
            </a:gs>
            <a:gs pos="88000">
              <a:schemeClr val="accent6">
                <a:tint val="90000"/>
              </a:schemeClr>
            </a:gs>
          </a:gsLst>
          <a:lin ang="5400000" scaled="0"/>
        </a:gradFill>
        <a:ln w="12700" cap="rnd" cmpd="sng" algn="ctr">
          <a:solidFill>
            <a:schemeClr val="accent6"/>
          </a:solidFill>
          <a:prstDash val="solid"/>
        </a:ln>
        <a:effectLst>
          <a:glow rad="63500">
            <a:schemeClr val="accent2">
              <a:satMod val="175000"/>
              <a:alpha val="40000"/>
            </a:schemeClr>
          </a:glo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Peter </a:t>
          </a:r>
          <a:r>
            <a:rPr lang="es-EC" sz="1400" kern="1200" dirty="0" err="1" smtClean="0">
              <a:latin typeface="Arial" panose="020B0604020202020204" pitchFamily="34" charset="0"/>
              <a:cs typeface="Arial" panose="020B0604020202020204" pitchFamily="34" charset="0"/>
            </a:rPr>
            <a:t>Denning</a:t>
          </a:r>
          <a:r>
            <a:rPr lang="es-EC" sz="1400" kern="1200" dirty="0" smtClean="0">
              <a:latin typeface="Arial" panose="020B0604020202020204" pitchFamily="34" charset="0"/>
              <a:cs typeface="Arial" panose="020B0604020202020204" pitchFamily="34" charset="0"/>
            </a:rPr>
            <a:t>: Proceso de pensamientos por el que se formulan problemas…</a:t>
          </a:r>
          <a:endParaRPr lang="es-EC" sz="1400" kern="1200" dirty="0"/>
        </a:p>
      </dsp:txBody>
      <dsp:txXfrm>
        <a:off x="17731" y="2746574"/>
        <a:ext cx="4471916" cy="569934"/>
      </dsp:txXfrm>
    </dsp:sp>
    <dsp:sp modelId="{C00172B7-7FEA-405C-B8B5-CB09BF72325D}">
      <dsp:nvSpPr>
        <dsp:cNvPr id="0" name=""/>
        <dsp:cNvSpPr/>
      </dsp:nvSpPr>
      <dsp:spPr>
        <a:xfrm rot="5400000">
          <a:off x="2140177" y="3349374"/>
          <a:ext cx="227023" cy="2724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5400000">
        <a:off x="2171961" y="3372077"/>
        <a:ext cx="163456" cy="158916"/>
      </dsp:txXfrm>
    </dsp:sp>
    <dsp:sp modelId="{E548D654-3B51-4F94-B0D3-5F4BDC3F5811}">
      <dsp:nvSpPr>
        <dsp:cNvPr id="0" name=""/>
        <dsp:cNvSpPr/>
      </dsp:nvSpPr>
      <dsp:spPr>
        <a:xfrm>
          <a:off x="0" y="3636938"/>
          <a:ext cx="4507378" cy="605396"/>
        </a:xfrm>
        <a:prstGeom prst="roundRect">
          <a:avLst>
            <a:gd name="adj" fmla="val 10000"/>
          </a:avLst>
        </a:prstGeom>
        <a:gradFill rotWithShape="1">
          <a:gsLst>
            <a:gs pos="0">
              <a:schemeClr val="accent6">
                <a:tint val="65000"/>
                <a:lumMod val="110000"/>
              </a:schemeClr>
            </a:gs>
            <a:gs pos="88000">
              <a:schemeClr val="accent6">
                <a:tint val="90000"/>
              </a:schemeClr>
            </a:gs>
          </a:gsLst>
          <a:lin ang="5400000" scaled="0"/>
        </a:gradFill>
        <a:ln w="12700" cap="rnd" cmpd="sng" algn="ctr">
          <a:solidFill>
            <a:schemeClr val="accent6"/>
          </a:solidFill>
          <a:prstDash val="solid"/>
        </a:ln>
        <a:effectLst>
          <a:glow rad="63500">
            <a:schemeClr val="accent2">
              <a:satMod val="175000"/>
              <a:alpha val="40000"/>
            </a:schemeClr>
          </a:glo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El pensamiento computacional motiva en los individuos la habilidad de formular problemas y solucionarlos con ayuda de herramientas tecnológicas</a:t>
          </a:r>
          <a:endParaRPr lang="es-EC" sz="1400" kern="1200" dirty="0">
            <a:latin typeface="Arial" panose="020B0604020202020204" pitchFamily="34" charset="0"/>
            <a:cs typeface="Arial" panose="020B0604020202020204" pitchFamily="34" charset="0"/>
          </a:endParaRPr>
        </a:p>
      </dsp:txBody>
      <dsp:txXfrm>
        <a:off x="17731" y="3654669"/>
        <a:ext cx="4471916" cy="569934"/>
      </dsp:txXfrm>
    </dsp:sp>
    <dsp:sp modelId="{9F915830-45DF-4C71-852C-47D790DD9BD0}">
      <dsp:nvSpPr>
        <dsp:cNvPr id="0" name=""/>
        <dsp:cNvSpPr/>
      </dsp:nvSpPr>
      <dsp:spPr>
        <a:xfrm rot="5400000">
          <a:off x="2140177" y="4257469"/>
          <a:ext cx="227023" cy="2724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5400000">
        <a:off x="2171961" y="4280172"/>
        <a:ext cx="163456" cy="158916"/>
      </dsp:txXfrm>
    </dsp:sp>
    <dsp:sp modelId="{74B3E0C9-37CE-4872-8455-00E2AF76D027}">
      <dsp:nvSpPr>
        <dsp:cNvPr id="0" name=""/>
        <dsp:cNvSpPr/>
      </dsp:nvSpPr>
      <dsp:spPr>
        <a:xfrm>
          <a:off x="0" y="4545032"/>
          <a:ext cx="4507378" cy="605396"/>
        </a:xfrm>
        <a:prstGeom prst="roundRect">
          <a:avLst>
            <a:gd name="adj" fmla="val 10000"/>
          </a:avLst>
        </a:prstGeom>
        <a:gradFill rotWithShape="1">
          <a:gsLst>
            <a:gs pos="0">
              <a:schemeClr val="accent6">
                <a:tint val="65000"/>
                <a:lumMod val="110000"/>
              </a:schemeClr>
            </a:gs>
            <a:gs pos="88000">
              <a:schemeClr val="accent6">
                <a:tint val="90000"/>
              </a:schemeClr>
            </a:gs>
          </a:gsLst>
          <a:lin ang="5400000" scaled="0"/>
        </a:gradFill>
        <a:ln w="12700" cap="rnd" cmpd="sng" algn="ctr">
          <a:solidFill>
            <a:schemeClr val="accent6"/>
          </a:solidFill>
          <a:prstDash val="solid"/>
        </a:ln>
        <a:effectLst>
          <a:glow rad="63500">
            <a:schemeClr val="accent2">
              <a:satMod val="175000"/>
              <a:alpha val="40000"/>
            </a:schemeClr>
          </a:glo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Sistematizar lógicamente los datos obtenidos para representarlos con modelaciones por medio de algoritmos.</a:t>
          </a:r>
          <a:endParaRPr lang="es-EC" sz="1400" kern="1200" dirty="0">
            <a:latin typeface="Arial" panose="020B0604020202020204" pitchFamily="34" charset="0"/>
            <a:cs typeface="Arial" panose="020B0604020202020204" pitchFamily="34" charset="0"/>
          </a:endParaRPr>
        </a:p>
      </dsp:txBody>
      <dsp:txXfrm>
        <a:off x="17731" y="4562763"/>
        <a:ext cx="4471916" cy="5699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EB63C-1284-4057-B38D-EECB995AAC90}">
      <dsp:nvSpPr>
        <dsp:cNvPr id="0" name=""/>
        <dsp:cNvSpPr/>
      </dsp:nvSpPr>
      <dsp:spPr>
        <a:xfrm>
          <a:off x="74832" y="177"/>
          <a:ext cx="2336846" cy="617948"/>
        </a:xfrm>
        <a:prstGeom prst="roundRect">
          <a:avLst>
            <a:gd name="adj" fmla="val 10000"/>
          </a:avLst>
        </a:prstGeom>
        <a:solidFill>
          <a:schemeClr val="accent4">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latin typeface="Times New Roman" panose="02020603050405020304" pitchFamily="18" charset="0"/>
              <a:cs typeface="Times New Roman" panose="02020603050405020304" pitchFamily="18" charset="0"/>
            </a:rPr>
            <a:t>MATRICES</a:t>
          </a:r>
          <a:endParaRPr lang="es-EC" sz="1400" b="1" kern="1200" dirty="0">
            <a:solidFill>
              <a:schemeClr val="tx1"/>
            </a:solidFill>
            <a:latin typeface="Times New Roman" panose="02020603050405020304" pitchFamily="18" charset="0"/>
            <a:cs typeface="Times New Roman" panose="02020603050405020304" pitchFamily="18" charset="0"/>
          </a:endParaRPr>
        </a:p>
      </dsp:txBody>
      <dsp:txXfrm>
        <a:off x="92931" y="18276"/>
        <a:ext cx="2300648" cy="581750"/>
      </dsp:txXfrm>
    </dsp:sp>
    <dsp:sp modelId="{2BF64FF3-C276-43F7-A340-3ADE1F1BD99B}">
      <dsp:nvSpPr>
        <dsp:cNvPr id="0" name=""/>
        <dsp:cNvSpPr/>
      </dsp:nvSpPr>
      <dsp:spPr>
        <a:xfrm>
          <a:off x="308517" y="618125"/>
          <a:ext cx="195035" cy="485689"/>
        </a:xfrm>
        <a:custGeom>
          <a:avLst/>
          <a:gdLst/>
          <a:ahLst/>
          <a:cxnLst/>
          <a:rect l="0" t="0" r="0" b="0"/>
          <a:pathLst>
            <a:path>
              <a:moveTo>
                <a:pt x="0" y="0"/>
              </a:moveTo>
              <a:lnTo>
                <a:pt x="0" y="485689"/>
              </a:lnTo>
              <a:lnTo>
                <a:pt x="195035" y="485689"/>
              </a:lnTo>
            </a:path>
          </a:pathLst>
        </a:custGeom>
        <a:noFill/>
        <a:ln w="19050" cap="rnd"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7F5D779-1124-49A5-95ED-50C6A75A0784}">
      <dsp:nvSpPr>
        <dsp:cNvPr id="0" name=""/>
        <dsp:cNvSpPr/>
      </dsp:nvSpPr>
      <dsp:spPr>
        <a:xfrm>
          <a:off x="503553" y="794840"/>
          <a:ext cx="2307924" cy="617948"/>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b="0" kern="1200" dirty="0" smtClean="0">
              <a:solidFill>
                <a:schemeClr val="tx1"/>
              </a:solidFill>
              <a:latin typeface="Times New Roman" panose="02020603050405020304" pitchFamily="18" charset="0"/>
              <a:cs typeface="Times New Roman" panose="02020603050405020304" pitchFamily="18" charset="0"/>
            </a:rPr>
            <a:t>Tipos de matrices</a:t>
          </a:r>
          <a:endParaRPr lang="es-EC" sz="1400" b="0" kern="1200" dirty="0">
            <a:solidFill>
              <a:schemeClr val="tx1"/>
            </a:solidFill>
            <a:latin typeface="Times New Roman" panose="02020603050405020304" pitchFamily="18" charset="0"/>
            <a:cs typeface="Times New Roman" panose="02020603050405020304" pitchFamily="18" charset="0"/>
          </a:endParaRPr>
        </a:p>
      </dsp:txBody>
      <dsp:txXfrm>
        <a:off x="521652" y="812939"/>
        <a:ext cx="2271726" cy="581750"/>
      </dsp:txXfrm>
    </dsp:sp>
    <dsp:sp modelId="{4D31F21F-3BAD-4BA0-A54A-54A077C52622}">
      <dsp:nvSpPr>
        <dsp:cNvPr id="0" name=""/>
        <dsp:cNvSpPr/>
      </dsp:nvSpPr>
      <dsp:spPr>
        <a:xfrm>
          <a:off x="308517" y="618125"/>
          <a:ext cx="195035" cy="1258124"/>
        </a:xfrm>
        <a:custGeom>
          <a:avLst/>
          <a:gdLst/>
          <a:ahLst/>
          <a:cxnLst/>
          <a:rect l="0" t="0" r="0" b="0"/>
          <a:pathLst>
            <a:path>
              <a:moveTo>
                <a:pt x="0" y="0"/>
              </a:moveTo>
              <a:lnTo>
                <a:pt x="0" y="1258124"/>
              </a:lnTo>
              <a:lnTo>
                <a:pt x="195035" y="1258124"/>
              </a:lnTo>
            </a:path>
          </a:pathLst>
        </a:custGeom>
        <a:noFill/>
        <a:ln w="19050" cap="rnd"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829282C-9715-465F-AC1B-2005DC30BA7F}">
      <dsp:nvSpPr>
        <dsp:cNvPr id="0" name=""/>
        <dsp:cNvSpPr/>
      </dsp:nvSpPr>
      <dsp:spPr>
        <a:xfrm>
          <a:off x="503553" y="1567276"/>
          <a:ext cx="2307924" cy="617948"/>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182367"/>
              <a:satOff val="-921"/>
              <a:lumOff val="-1294"/>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b="0" kern="1200" dirty="0" smtClean="0">
              <a:solidFill>
                <a:schemeClr val="tx1"/>
              </a:solidFill>
              <a:latin typeface="Times New Roman" panose="02020603050405020304" pitchFamily="18" charset="0"/>
              <a:cs typeface="Times New Roman" panose="02020603050405020304" pitchFamily="18" charset="0"/>
            </a:rPr>
            <a:t>Operaciones con matrices</a:t>
          </a:r>
          <a:endParaRPr lang="es-EC" sz="1400" b="0" kern="1200" dirty="0">
            <a:solidFill>
              <a:schemeClr val="tx1"/>
            </a:solidFill>
            <a:latin typeface="Times New Roman" panose="02020603050405020304" pitchFamily="18" charset="0"/>
            <a:cs typeface="Times New Roman" panose="02020603050405020304" pitchFamily="18" charset="0"/>
          </a:endParaRPr>
        </a:p>
      </dsp:txBody>
      <dsp:txXfrm>
        <a:off x="521652" y="1585375"/>
        <a:ext cx="2271726" cy="581750"/>
      </dsp:txXfrm>
    </dsp:sp>
    <dsp:sp modelId="{5AC7918A-91BD-4C23-83FA-DE31A14AFAD1}">
      <dsp:nvSpPr>
        <dsp:cNvPr id="0" name=""/>
        <dsp:cNvSpPr/>
      </dsp:nvSpPr>
      <dsp:spPr>
        <a:xfrm>
          <a:off x="2720653" y="177"/>
          <a:ext cx="2749129" cy="617948"/>
        </a:xfrm>
        <a:prstGeom prst="roundRect">
          <a:avLst>
            <a:gd name="adj" fmla="val 10000"/>
          </a:avLst>
        </a:prstGeom>
        <a:solidFill>
          <a:schemeClr val="accent5">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latin typeface="Times New Roman" panose="02020603050405020304" pitchFamily="18" charset="0"/>
              <a:cs typeface="Times New Roman" panose="02020603050405020304" pitchFamily="18" charset="0"/>
            </a:rPr>
            <a:t>SISTEMAS DE ECUACIONES LINEALES</a:t>
          </a:r>
          <a:endParaRPr lang="es-EC" sz="1400" b="1" kern="1200" dirty="0">
            <a:solidFill>
              <a:schemeClr val="tx1"/>
            </a:solidFill>
            <a:latin typeface="Times New Roman" panose="02020603050405020304" pitchFamily="18" charset="0"/>
            <a:cs typeface="Times New Roman" panose="02020603050405020304" pitchFamily="18" charset="0"/>
          </a:endParaRPr>
        </a:p>
      </dsp:txBody>
      <dsp:txXfrm>
        <a:off x="2738752" y="18276"/>
        <a:ext cx="2712931" cy="581750"/>
      </dsp:txXfrm>
    </dsp:sp>
    <dsp:sp modelId="{084347D1-BC28-4415-BE40-AB7053BE464E}">
      <dsp:nvSpPr>
        <dsp:cNvPr id="0" name=""/>
        <dsp:cNvSpPr/>
      </dsp:nvSpPr>
      <dsp:spPr>
        <a:xfrm>
          <a:off x="2995566" y="618125"/>
          <a:ext cx="274912" cy="463461"/>
        </a:xfrm>
        <a:custGeom>
          <a:avLst/>
          <a:gdLst/>
          <a:ahLst/>
          <a:cxnLst/>
          <a:rect l="0" t="0" r="0" b="0"/>
          <a:pathLst>
            <a:path>
              <a:moveTo>
                <a:pt x="0" y="0"/>
              </a:moveTo>
              <a:lnTo>
                <a:pt x="0" y="463461"/>
              </a:lnTo>
              <a:lnTo>
                <a:pt x="274912" y="463461"/>
              </a:lnTo>
            </a:path>
          </a:pathLst>
        </a:custGeom>
        <a:noFill/>
        <a:ln w="19050" cap="rnd"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01666DA-281F-49AF-BE3B-A692462E5CC1}">
      <dsp:nvSpPr>
        <dsp:cNvPr id="0" name=""/>
        <dsp:cNvSpPr/>
      </dsp:nvSpPr>
      <dsp:spPr>
        <a:xfrm>
          <a:off x="3270479" y="772612"/>
          <a:ext cx="2173003" cy="617948"/>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364734"/>
              <a:satOff val="-1842"/>
              <a:lumOff val="-2588"/>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EC" sz="1200" b="0" kern="1200" dirty="0" smtClean="0">
              <a:solidFill>
                <a:schemeClr val="tx1"/>
              </a:solidFill>
              <a:latin typeface="Times New Roman" panose="02020603050405020304" pitchFamily="18" charset="0"/>
              <a:cs typeface="Times New Roman" panose="02020603050405020304" pitchFamily="18" charset="0"/>
            </a:rPr>
            <a:t>Notación matricial de un sistema de ecuaciones</a:t>
          </a:r>
          <a:endParaRPr lang="es-EC" sz="1200" b="0" kern="1200" dirty="0">
            <a:solidFill>
              <a:schemeClr val="tx1"/>
            </a:solidFill>
            <a:latin typeface="Times New Roman" panose="02020603050405020304" pitchFamily="18" charset="0"/>
            <a:cs typeface="Times New Roman" panose="02020603050405020304" pitchFamily="18" charset="0"/>
          </a:endParaRPr>
        </a:p>
      </dsp:txBody>
      <dsp:txXfrm>
        <a:off x="3288578" y="790711"/>
        <a:ext cx="2136805" cy="581750"/>
      </dsp:txXfrm>
    </dsp:sp>
    <dsp:sp modelId="{576D89A1-FFF2-4C0A-A911-78DA8B2D9C8F}">
      <dsp:nvSpPr>
        <dsp:cNvPr id="0" name=""/>
        <dsp:cNvSpPr/>
      </dsp:nvSpPr>
      <dsp:spPr>
        <a:xfrm>
          <a:off x="2995566" y="618125"/>
          <a:ext cx="274912" cy="1248806"/>
        </a:xfrm>
        <a:custGeom>
          <a:avLst/>
          <a:gdLst/>
          <a:ahLst/>
          <a:cxnLst/>
          <a:rect l="0" t="0" r="0" b="0"/>
          <a:pathLst>
            <a:path>
              <a:moveTo>
                <a:pt x="0" y="0"/>
              </a:moveTo>
              <a:lnTo>
                <a:pt x="0" y="1248806"/>
              </a:lnTo>
              <a:lnTo>
                <a:pt x="274912" y="1248806"/>
              </a:lnTo>
            </a:path>
          </a:pathLst>
        </a:custGeom>
        <a:noFill/>
        <a:ln w="19050" cap="rnd"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6CEE56D-70F8-4FDB-911D-8317D2956F4A}">
      <dsp:nvSpPr>
        <dsp:cNvPr id="0" name=""/>
        <dsp:cNvSpPr/>
      </dsp:nvSpPr>
      <dsp:spPr>
        <a:xfrm>
          <a:off x="3270479" y="1557957"/>
          <a:ext cx="2148295" cy="617948"/>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547100"/>
              <a:satOff val="-2763"/>
              <a:lumOff val="-3882"/>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EC" sz="1200" b="0" kern="1200" dirty="0" smtClean="0">
              <a:solidFill>
                <a:schemeClr val="tx1"/>
              </a:solidFill>
              <a:latin typeface="Times New Roman" panose="02020603050405020304" pitchFamily="18" charset="0"/>
              <a:cs typeface="Times New Roman" panose="02020603050405020304" pitchFamily="18" charset="0"/>
            </a:rPr>
            <a:t>Sistemas de ecuaciones lineales con dos y tres incógnitas </a:t>
          </a:r>
          <a:endParaRPr lang="es-EC" sz="1200" b="0" kern="1200" dirty="0">
            <a:solidFill>
              <a:schemeClr val="tx1"/>
            </a:solidFill>
            <a:latin typeface="Times New Roman" panose="02020603050405020304" pitchFamily="18" charset="0"/>
            <a:cs typeface="Times New Roman" panose="02020603050405020304" pitchFamily="18" charset="0"/>
          </a:endParaRPr>
        </a:p>
      </dsp:txBody>
      <dsp:txXfrm>
        <a:off x="3288578" y="1576056"/>
        <a:ext cx="2112097" cy="581750"/>
      </dsp:txXfrm>
    </dsp:sp>
    <dsp:sp modelId="{0DE25656-9396-49B5-B8E6-FBA40B3E8E54}">
      <dsp:nvSpPr>
        <dsp:cNvPr id="0" name=""/>
        <dsp:cNvSpPr/>
      </dsp:nvSpPr>
      <dsp:spPr>
        <a:xfrm>
          <a:off x="2995566" y="618125"/>
          <a:ext cx="227751" cy="2076171"/>
        </a:xfrm>
        <a:custGeom>
          <a:avLst/>
          <a:gdLst/>
          <a:ahLst/>
          <a:cxnLst/>
          <a:rect l="0" t="0" r="0" b="0"/>
          <a:pathLst>
            <a:path>
              <a:moveTo>
                <a:pt x="0" y="0"/>
              </a:moveTo>
              <a:lnTo>
                <a:pt x="0" y="2076171"/>
              </a:lnTo>
              <a:lnTo>
                <a:pt x="227751" y="2076171"/>
              </a:lnTo>
            </a:path>
          </a:pathLst>
        </a:custGeom>
        <a:noFill/>
        <a:ln w="19050" cap="rnd"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DE945E0C-2088-4716-9FBF-2CA233946412}">
      <dsp:nvSpPr>
        <dsp:cNvPr id="0" name=""/>
        <dsp:cNvSpPr/>
      </dsp:nvSpPr>
      <dsp:spPr>
        <a:xfrm>
          <a:off x="3223317" y="2385322"/>
          <a:ext cx="2122529" cy="617948"/>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729467"/>
              <a:satOff val="-3684"/>
              <a:lumOff val="-5176"/>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EC" sz="1200" b="0" kern="1200" dirty="0" smtClean="0">
              <a:solidFill>
                <a:schemeClr val="tx1"/>
              </a:solidFill>
              <a:latin typeface="Times New Roman" panose="02020603050405020304" pitchFamily="18" charset="0"/>
              <a:cs typeface="Times New Roman" panose="02020603050405020304" pitchFamily="18" charset="0"/>
            </a:rPr>
            <a:t>Método de Gauss – Jordan</a:t>
          </a:r>
          <a:endParaRPr lang="es-EC" sz="1200" b="0" kern="1200" dirty="0">
            <a:solidFill>
              <a:schemeClr val="tx1"/>
            </a:solidFill>
            <a:latin typeface="Times New Roman" panose="02020603050405020304" pitchFamily="18" charset="0"/>
            <a:cs typeface="Times New Roman" panose="02020603050405020304" pitchFamily="18" charset="0"/>
          </a:endParaRPr>
        </a:p>
      </dsp:txBody>
      <dsp:txXfrm>
        <a:off x="3241416" y="2403421"/>
        <a:ext cx="2086331" cy="581750"/>
      </dsp:txXfrm>
    </dsp:sp>
    <dsp:sp modelId="{646C43AB-1F2E-4C2C-8F2A-359652F26A8C}">
      <dsp:nvSpPr>
        <dsp:cNvPr id="0" name=""/>
        <dsp:cNvSpPr/>
      </dsp:nvSpPr>
      <dsp:spPr>
        <a:xfrm>
          <a:off x="2995566" y="618125"/>
          <a:ext cx="227751" cy="2800676"/>
        </a:xfrm>
        <a:custGeom>
          <a:avLst/>
          <a:gdLst/>
          <a:ahLst/>
          <a:cxnLst/>
          <a:rect l="0" t="0" r="0" b="0"/>
          <a:pathLst>
            <a:path>
              <a:moveTo>
                <a:pt x="0" y="0"/>
              </a:moveTo>
              <a:lnTo>
                <a:pt x="0" y="2800676"/>
              </a:lnTo>
              <a:lnTo>
                <a:pt x="227751" y="2800676"/>
              </a:lnTo>
            </a:path>
          </a:pathLst>
        </a:custGeom>
        <a:noFill/>
        <a:ln w="19050" cap="rnd"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7B853160-AD16-4940-A763-BF6D5DE6DE4A}">
      <dsp:nvSpPr>
        <dsp:cNvPr id="0" name=""/>
        <dsp:cNvSpPr/>
      </dsp:nvSpPr>
      <dsp:spPr>
        <a:xfrm>
          <a:off x="3223317" y="3090097"/>
          <a:ext cx="2122529" cy="657410"/>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911834"/>
              <a:satOff val="-4605"/>
              <a:lumOff val="-647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b="0" kern="1200" dirty="0" smtClean="0">
              <a:solidFill>
                <a:schemeClr val="tx1"/>
              </a:solidFill>
              <a:latin typeface="Times New Roman" panose="02020603050405020304" pitchFamily="18" charset="0"/>
              <a:cs typeface="Times New Roman" panose="02020603050405020304" pitchFamily="18" charset="0"/>
            </a:rPr>
            <a:t>Método de Gauss-Jordan para calcular la matriz inversa</a:t>
          </a:r>
          <a:endParaRPr lang="es-EC" sz="1400" b="0" kern="1200" dirty="0">
            <a:solidFill>
              <a:schemeClr val="tx1"/>
            </a:solidFill>
            <a:latin typeface="Times New Roman" panose="02020603050405020304" pitchFamily="18" charset="0"/>
            <a:cs typeface="Times New Roman" panose="02020603050405020304" pitchFamily="18" charset="0"/>
          </a:endParaRPr>
        </a:p>
      </dsp:txBody>
      <dsp:txXfrm>
        <a:off x="3242572" y="3109352"/>
        <a:ext cx="2084019" cy="6189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EB63C-1284-4057-B38D-EECB995AAC90}">
      <dsp:nvSpPr>
        <dsp:cNvPr id="0" name=""/>
        <dsp:cNvSpPr/>
      </dsp:nvSpPr>
      <dsp:spPr>
        <a:xfrm>
          <a:off x="0" y="321409"/>
          <a:ext cx="2485864" cy="634951"/>
        </a:xfrm>
        <a:prstGeom prst="roundRect">
          <a:avLst>
            <a:gd name="adj" fmla="val 10000"/>
          </a:avLst>
        </a:prstGeom>
        <a:solidFill>
          <a:schemeClr val="accent4">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latin typeface="Times New Roman" panose="02020603050405020304" pitchFamily="18" charset="0"/>
              <a:cs typeface="Times New Roman" panose="02020603050405020304" pitchFamily="18" charset="0"/>
            </a:rPr>
            <a:t>DETERMINANTES</a:t>
          </a:r>
          <a:endParaRPr lang="es-EC" sz="1400" b="1" kern="1200" dirty="0">
            <a:solidFill>
              <a:schemeClr val="tx1"/>
            </a:solidFill>
            <a:latin typeface="Times New Roman" panose="02020603050405020304" pitchFamily="18" charset="0"/>
            <a:cs typeface="Times New Roman" panose="02020603050405020304" pitchFamily="18" charset="0"/>
          </a:endParaRPr>
        </a:p>
      </dsp:txBody>
      <dsp:txXfrm>
        <a:off x="18597" y="340006"/>
        <a:ext cx="2448670" cy="597757"/>
      </dsp:txXfrm>
    </dsp:sp>
    <dsp:sp modelId="{2BF64FF3-C276-43F7-A340-3ADE1F1BD99B}">
      <dsp:nvSpPr>
        <dsp:cNvPr id="0" name=""/>
        <dsp:cNvSpPr/>
      </dsp:nvSpPr>
      <dsp:spPr>
        <a:xfrm>
          <a:off x="248586" y="956361"/>
          <a:ext cx="207501" cy="619056"/>
        </a:xfrm>
        <a:custGeom>
          <a:avLst/>
          <a:gdLst/>
          <a:ahLst/>
          <a:cxnLst/>
          <a:rect l="0" t="0" r="0" b="0"/>
          <a:pathLst>
            <a:path>
              <a:moveTo>
                <a:pt x="0" y="0"/>
              </a:moveTo>
              <a:lnTo>
                <a:pt x="0" y="619056"/>
              </a:lnTo>
              <a:lnTo>
                <a:pt x="207501" y="619056"/>
              </a:lnTo>
            </a:path>
          </a:pathLst>
        </a:custGeom>
        <a:noFill/>
        <a:ln w="19050" cap="rnd"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7F5D779-1124-49A5-95ED-50C6A75A0784}">
      <dsp:nvSpPr>
        <dsp:cNvPr id="0" name=""/>
        <dsp:cNvSpPr/>
      </dsp:nvSpPr>
      <dsp:spPr>
        <a:xfrm>
          <a:off x="456088" y="1246741"/>
          <a:ext cx="2455097" cy="657354"/>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b="0" kern="1200" dirty="0" smtClean="0">
              <a:solidFill>
                <a:schemeClr val="tx1"/>
              </a:solidFill>
              <a:latin typeface="Times New Roman" panose="02020603050405020304" pitchFamily="18" charset="0"/>
              <a:cs typeface="Times New Roman" panose="02020603050405020304" pitchFamily="18" charset="0"/>
            </a:rPr>
            <a:t>Método de Cramer para resolver un Sistema de Ecuaciones lineales.</a:t>
          </a:r>
          <a:endParaRPr lang="es-EC" sz="1400" b="0" kern="1200" dirty="0">
            <a:solidFill>
              <a:schemeClr val="tx1"/>
            </a:solidFill>
            <a:latin typeface="Times New Roman" panose="02020603050405020304" pitchFamily="18" charset="0"/>
            <a:cs typeface="Times New Roman" panose="02020603050405020304" pitchFamily="18" charset="0"/>
          </a:endParaRPr>
        </a:p>
      </dsp:txBody>
      <dsp:txXfrm>
        <a:off x="475341" y="1265994"/>
        <a:ext cx="2416591" cy="6188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80F5D-0904-4356-B176-A27C523FD9A7}">
      <dsp:nvSpPr>
        <dsp:cNvPr id="0" name=""/>
        <dsp:cNvSpPr/>
      </dsp:nvSpPr>
      <dsp:spPr>
        <a:xfrm>
          <a:off x="1070" y="350198"/>
          <a:ext cx="2284009" cy="288099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 Espacio vectorial o lineal</a:t>
          </a:r>
          <a:endParaRPr lang="es-EC" sz="1600" kern="1200" dirty="0"/>
        </a:p>
        <a:p>
          <a:pPr marL="171450" lvl="1" indent="-171450" algn="l" defTabSz="711200">
            <a:lnSpc>
              <a:spcPct val="90000"/>
            </a:lnSpc>
            <a:spcBef>
              <a:spcPct val="0"/>
            </a:spcBef>
            <a:spcAft>
              <a:spcPct val="15000"/>
            </a:spcAft>
            <a:buChar char="••"/>
          </a:pPr>
          <a:r>
            <a:rPr lang="es-EC" sz="1600" kern="1200" dirty="0" smtClean="0"/>
            <a:t> Subespacios vectoriales</a:t>
          </a:r>
          <a:endParaRPr lang="es-EC" sz="1600" kern="1200" dirty="0"/>
        </a:p>
        <a:p>
          <a:pPr marL="171450" lvl="1" indent="-171450" algn="l" defTabSz="711200">
            <a:lnSpc>
              <a:spcPct val="90000"/>
            </a:lnSpc>
            <a:spcBef>
              <a:spcPct val="0"/>
            </a:spcBef>
            <a:spcAft>
              <a:spcPct val="15000"/>
            </a:spcAft>
            <a:buChar char="••"/>
          </a:pPr>
          <a:r>
            <a:rPr lang="es-EC" sz="1600" kern="1200" dirty="0" smtClean="0"/>
            <a:t> Combinación lineal</a:t>
          </a:r>
          <a:endParaRPr lang="es-EC" sz="1600" kern="1200" dirty="0"/>
        </a:p>
        <a:p>
          <a:pPr marL="171450" lvl="1" indent="-171450" algn="l" defTabSz="711200">
            <a:lnSpc>
              <a:spcPct val="90000"/>
            </a:lnSpc>
            <a:spcBef>
              <a:spcPct val="0"/>
            </a:spcBef>
            <a:spcAft>
              <a:spcPct val="15000"/>
            </a:spcAft>
            <a:buChar char="••"/>
          </a:pPr>
          <a:r>
            <a:rPr lang="es-EC" sz="1600" kern="1200" dirty="0" smtClean="0"/>
            <a:t> Conjunto generador</a:t>
          </a:r>
          <a:endParaRPr lang="es-EC" sz="1600" kern="1200" dirty="0"/>
        </a:p>
        <a:p>
          <a:pPr marL="171450" lvl="1" indent="-171450" algn="l" defTabSz="711200">
            <a:lnSpc>
              <a:spcPct val="90000"/>
            </a:lnSpc>
            <a:spcBef>
              <a:spcPct val="0"/>
            </a:spcBef>
            <a:spcAft>
              <a:spcPct val="15000"/>
            </a:spcAft>
            <a:buChar char="••"/>
          </a:pPr>
          <a:r>
            <a:rPr lang="es-EC" sz="1600" kern="1200" dirty="0" smtClean="0"/>
            <a:t> Espacio generado por un conjunto de vectores</a:t>
          </a:r>
          <a:endParaRPr lang="es-EC" sz="1600" kern="1200" dirty="0"/>
        </a:p>
      </dsp:txBody>
      <dsp:txXfrm>
        <a:off x="67370" y="416498"/>
        <a:ext cx="2151409" cy="2131041"/>
      </dsp:txXfrm>
    </dsp:sp>
    <dsp:sp modelId="{614BC1E7-2F49-43E0-8B2F-3CAEED03F855}">
      <dsp:nvSpPr>
        <dsp:cNvPr id="0" name=""/>
        <dsp:cNvSpPr/>
      </dsp:nvSpPr>
      <dsp:spPr>
        <a:xfrm>
          <a:off x="1348582" y="2394314"/>
          <a:ext cx="2466551" cy="2466551"/>
        </a:xfrm>
        <a:prstGeom prst="leftCircularArrow">
          <a:avLst>
            <a:gd name="adj1" fmla="val 2809"/>
            <a:gd name="adj2" fmla="val 342904"/>
            <a:gd name="adj3" fmla="val 2465090"/>
            <a:gd name="adj4" fmla="val 9371165"/>
            <a:gd name="adj5" fmla="val 327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555E6D-CD38-49C2-9F0F-A631C7BAF1FE}">
      <dsp:nvSpPr>
        <dsp:cNvPr id="0" name=""/>
        <dsp:cNvSpPr/>
      </dsp:nvSpPr>
      <dsp:spPr>
        <a:xfrm>
          <a:off x="505016" y="3025516"/>
          <a:ext cx="2030231" cy="807355"/>
        </a:xfrm>
        <a:prstGeom prst="roundRect">
          <a:avLst>
            <a:gd name="adj" fmla="val 10000"/>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ESPACIOS Y SUBESPACIOS VECTORIALS</a:t>
          </a:r>
          <a:endParaRPr lang="es-EC" sz="1500" kern="1200" dirty="0"/>
        </a:p>
      </dsp:txBody>
      <dsp:txXfrm>
        <a:off x="528663" y="3049163"/>
        <a:ext cx="1982937" cy="760061"/>
      </dsp:txXfrm>
    </dsp:sp>
    <dsp:sp modelId="{290F72B4-ECD7-4D8B-B1F0-BD195E2B178F}">
      <dsp:nvSpPr>
        <dsp:cNvPr id="0" name=""/>
        <dsp:cNvSpPr/>
      </dsp:nvSpPr>
      <dsp:spPr>
        <a:xfrm>
          <a:off x="2877047" y="1115090"/>
          <a:ext cx="2284009" cy="313211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t> Base</a:t>
          </a:r>
          <a:endParaRPr lang="es-EC" sz="1400" kern="1200" dirty="0"/>
        </a:p>
        <a:p>
          <a:pPr marL="114300" lvl="1" indent="-114300" algn="l" defTabSz="622300">
            <a:lnSpc>
              <a:spcPct val="90000"/>
            </a:lnSpc>
            <a:spcBef>
              <a:spcPct val="0"/>
            </a:spcBef>
            <a:spcAft>
              <a:spcPct val="15000"/>
            </a:spcAft>
            <a:buChar char="••"/>
          </a:pPr>
          <a:r>
            <a:rPr lang="es-EC" sz="1400" kern="1200" dirty="0" smtClean="0"/>
            <a:t> Dimensión</a:t>
          </a:r>
          <a:endParaRPr lang="es-EC" sz="1400" kern="1200" dirty="0"/>
        </a:p>
        <a:p>
          <a:pPr marL="114300" lvl="1" indent="-114300" algn="l" defTabSz="622300">
            <a:lnSpc>
              <a:spcPct val="90000"/>
            </a:lnSpc>
            <a:spcBef>
              <a:spcPct val="0"/>
            </a:spcBef>
            <a:spcAft>
              <a:spcPct val="15000"/>
            </a:spcAft>
            <a:buChar char="••"/>
          </a:pPr>
          <a:r>
            <a:rPr lang="es-EC" sz="1400" kern="1200" dirty="0" smtClean="0"/>
            <a:t> Imagen de una matriz</a:t>
          </a:r>
          <a:endParaRPr lang="es-EC" sz="1400" kern="1200" dirty="0"/>
        </a:p>
        <a:p>
          <a:pPr marL="114300" lvl="1" indent="-114300" algn="l" defTabSz="622300">
            <a:lnSpc>
              <a:spcPct val="90000"/>
            </a:lnSpc>
            <a:spcBef>
              <a:spcPct val="0"/>
            </a:spcBef>
            <a:spcAft>
              <a:spcPct val="15000"/>
            </a:spcAft>
            <a:buChar char="••"/>
          </a:pPr>
          <a:r>
            <a:rPr lang="es-EC" sz="1400" kern="1200" dirty="0" smtClean="0"/>
            <a:t> Rango de una matriz</a:t>
          </a:r>
          <a:endParaRPr lang="es-EC" sz="1400" kern="1200" dirty="0"/>
        </a:p>
        <a:p>
          <a:pPr marL="114300" lvl="1" indent="-114300" algn="l" defTabSz="622300">
            <a:lnSpc>
              <a:spcPct val="90000"/>
            </a:lnSpc>
            <a:spcBef>
              <a:spcPct val="0"/>
            </a:spcBef>
            <a:spcAft>
              <a:spcPct val="15000"/>
            </a:spcAft>
            <a:buChar char="••"/>
          </a:pPr>
          <a:r>
            <a:rPr lang="es-EC" sz="1400" kern="1200" dirty="0" smtClean="0"/>
            <a:t> Espacio de los renglones y espacio de las columnas de una matriz</a:t>
          </a:r>
          <a:endParaRPr lang="es-EC" sz="1400" kern="1200" dirty="0"/>
        </a:p>
        <a:p>
          <a:pPr marL="114300" lvl="1" indent="-114300" algn="l" defTabSz="622300">
            <a:lnSpc>
              <a:spcPct val="90000"/>
            </a:lnSpc>
            <a:spcBef>
              <a:spcPct val="0"/>
            </a:spcBef>
            <a:spcAft>
              <a:spcPct val="15000"/>
            </a:spcAft>
            <a:buChar char="••"/>
          </a:pPr>
          <a:r>
            <a:rPr lang="es-EC" sz="1400" kern="1200" dirty="0" smtClean="0"/>
            <a:t> Coordenadas de un vector en una base</a:t>
          </a:r>
          <a:endParaRPr lang="es-EC" sz="1400" kern="1200" dirty="0"/>
        </a:p>
        <a:p>
          <a:pPr marL="114300" lvl="1" indent="-114300" algn="l" defTabSz="622300">
            <a:lnSpc>
              <a:spcPct val="90000"/>
            </a:lnSpc>
            <a:spcBef>
              <a:spcPct val="0"/>
            </a:spcBef>
            <a:spcAft>
              <a:spcPct val="15000"/>
            </a:spcAft>
            <a:buChar char="••"/>
          </a:pPr>
          <a:r>
            <a:rPr lang="es-EC" sz="1400" kern="1200" dirty="0" smtClean="0"/>
            <a:t> Suma de subespacios vectoriales.</a:t>
          </a:r>
          <a:endParaRPr lang="es-EC" sz="1400" kern="1200" dirty="0"/>
        </a:p>
      </dsp:txBody>
      <dsp:txXfrm>
        <a:off x="2943943" y="1853153"/>
        <a:ext cx="2150217" cy="2327154"/>
      </dsp:txXfrm>
    </dsp:sp>
    <dsp:sp modelId="{77BBC106-06E0-40BA-B23E-B0952649B2A8}">
      <dsp:nvSpPr>
        <dsp:cNvPr id="0" name=""/>
        <dsp:cNvSpPr/>
      </dsp:nvSpPr>
      <dsp:spPr>
        <a:xfrm>
          <a:off x="3953584" y="-220181"/>
          <a:ext cx="2804572" cy="2804572"/>
        </a:xfrm>
        <a:prstGeom prst="circularArrow">
          <a:avLst>
            <a:gd name="adj1" fmla="val 2471"/>
            <a:gd name="adj2" fmla="val 299208"/>
            <a:gd name="adj3" fmla="val 20202078"/>
            <a:gd name="adj4" fmla="val 13252308"/>
            <a:gd name="adj5" fmla="val 288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5677D0-B508-414D-95E6-D8AFCEB04EFA}">
      <dsp:nvSpPr>
        <dsp:cNvPr id="0" name=""/>
        <dsp:cNvSpPr/>
      </dsp:nvSpPr>
      <dsp:spPr>
        <a:xfrm>
          <a:off x="3385884" y="582148"/>
          <a:ext cx="2030231" cy="807355"/>
        </a:xfrm>
        <a:prstGeom prst="roundRect">
          <a:avLst>
            <a:gd name="adj" fmla="val 10000"/>
          </a:avLst>
        </a:prstGeom>
        <a:solidFill>
          <a:schemeClr val="accent4">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BASES Y DIMENSIÓN. COORDENADAS. SUMA DE SUBESPACIOS</a:t>
          </a:r>
          <a:endParaRPr lang="es-EC" sz="1500" kern="1200" dirty="0"/>
        </a:p>
      </dsp:txBody>
      <dsp:txXfrm>
        <a:off x="3409531" y="605795"/>
        <a:ext cx="1982937" cy="760061"/>
      </dsp:txXfrm>
    </dsp:sp>
    <dsp:sp modelId="{A8CEBA6F-B5D5-4BB9-8EFC-D68A2D859E66}">
      <dsp:nvSpPr>
        <dsp:cNvPr id="0" name=""/>
        <dsp:cNvSpPr/>
      </dsp:nvSpPr>
      <dsp:spPr>
        <a:xfrm>
          <a:off x="5763713" y="941467"/>
          <a:ext cx="2284009" cy="288990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Norma de un vector.</a:t>
          </a:r>
          <a:endParaRPr lang="es-EC" sz="1600" kern="1200" dirty="0"/>
        </a:p>
        <a:p>
          <a:pPr marL="171450" lvl="1" indent="-171450" algn="l" defTabSz="711200">
            <a:lnSpc>
              <a:spcPct val="90000"/>
            </a:lnSpc>
            <a:spcBef>
              <a:spcPct val="0"/>
            </a:spcBef>
            <a:spcAft>
              <a:spcPct val="15000"/>
            </a:spcAft>
            <a:buChar char="••"/>
          </a:pPr>
          <a:r>
            <a:rPr lang="es-EC" sz="1600" kern="1200" dirty="0" smtClean="0"/>
            <a:t>Bases ortogonales y bases ortonormales.</a:t>
          </a:r>
          <a:endParaRPr lang="es-EC" sz="1600" kern="1200" dirty="0"/>
        </a:p>
      </dsp:txBody>
      <dsp:txXfrm>
        <a:off x="5830218" y="1007972"/>
        <a:ext cx="2150999" cy="2137632"/>
      </dsp:txXfrm>
    </dsp:sp>
    <dsp:sp modelId="{4561B039-A493-44A9-81DC-C59E5A4723F4}">
      <dsp:nvSpPr>
        <dsp:cNvPr id="0" name=""/>
        <dsp:cNvSpPr/>
      </dsp:nvSpPr>
      <dsp:spPr>
        <a:xfrm>
          <a:off x="6194881" y="3528564"/>
          <a:ext cx="2030231" cy="807355"/>
        </a:xfrm>
        <a:prstGeom prst="roundRect">
          <a:avLst>
            <a:gd name="adj" fmla="val 10000"/>
          </a:avLst>
        </a:prstGeom>
        <a:solidFill>
          <a:schemeClr val="accent3">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Espacios con producto interno</a:t>
          </a:r>
          <a:endParaRPr lang="es-EC" sz="1500" kern="1200" dirty="0"/>
        </a:p>
      </dsp:txBody>
      <dsp:txXfrm>
        <a:off x="6218528" y="3552211"/>
        <a:ext cx="1982937" cy="7600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EB63C-1284-4057-B38D-EECB995AAC90}">
      <dsp:nvSpPr>
        <dsp:cNvPr id="0" name=""/>
        <dsp:cNvSpPr/>
      </dsp:nvSpPr>
      <dsp:spPr>
        <a:xfrm>
          <a:off x="117534" y="234"/>
          <a:ext cx="3048427" cy="806116"/>
        </a:xfrm>
        <a:prstGeom prst="roundRect">
          <a:avLst>
            <a:gd name="adj" fmla="val 10000"/>
          </a:avLst>
        </a:prstGeom>
        <a:solidFill>
          <a:schemeClr val="accent4">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latin typeface="Times New Roman" panose="02020603050405020304" pitchFamily="18" charset="0"/>
              <a:cs typeface="Times New Roman" panose="02020603050405020304" pitchFamily="18" charset="0"/>
            </a:rPr>
            <a:t>VALORES Y VECTORES PROPIOS DE UN OPERADOR LINEAL</a:t>
          </a:r>
          <a:endParaRPr lang="es-EC" sz="1400" b="1" kern="1200" dirty="0">
            <a:solidFill>
              <a:schemeClr val="tx1"/>
            </a:solidFill>
            <a:latin typeface="Times New Roman" panose="02020603050405020304" pitchFamily="18" charset="0"/>
            <a:cs typeface="Times New Roman" panose="02020603050405020304" pitchFamily="18" charset="0"/>
          </a:endParaRPr>
        </a:p>
      </dsp:txBody>
      <dsp:txXfrm>
        <a:off x="141144" y="23844"/>
        <a:ext cx="3001207" cy="758896"/>
      </dsp:txXfrm>
    </dsp:sp>
    <dsp:sp modelId="{2BF64FF3-C276-43F7-A340-3ADE1F1BD99B}">
      <dsp:nvSpPr>
        <dsp:cNvPr id="0" name=""/>
        <dsp:cNvSpPr/>
      </dsp:nvSpPr>
      <dsp:spPr>
        <a:xfrm>
          <a:off x="422377" y="806351"/>
          <a:ext cx="255082" cy="537631"/>
        </a:xfrm>
        <a:custGeom>
          <a:avLst/>
          <a:gdLst/>
          <a:ahLst/>
          <a:cxnLst/>
          <a:rect l="0" t="0" r="0" b="0"/>
          <a:pathLst>
            <a:path>
              <a:moveTo>
                <a:pt x="0" y="0"/>
              </a:moveTo>
              <a:lnTo>
                <a:pt x="0" y="537631"/>
              </a:lnTo>
              <a:lnTo>
                <a:pt x="255082" y="537631"/>
              </a:lnTo>
            </a:path>
          </a:pathLst>
        </a:custGeom>
        <a:noFill/>
        <a:ln w="19050" cap="rnd"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7F5D779-1124-49A5-95ED-50C6A75A0784}">
      <dsp:nvSpPr>
        <dsp:cNvPr id="0" name=""/>
        <dsp:cNvSpPr/>
      </dsp:nvSpPr>
      <dsp:spPr>
        <a:xfrm>
          <a:off x="677460" y="1045195"/>
          <a:ext cx="3010698" cy="597574"/>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b="0" kern="1200" dirty="0" smtClean="0">
              <a:solidFill>
                <a:schemeClr val="tx1"/>
              </a:solidFill>
              <a:latin typeface="Times New Roman" panose="02020603050405020304" pitchFamily="18" charset="0"/>
              <a:cs typeface="Times New Roman" panose="02020603050405020304" pitchFamily="18" charset="0"/>
            </a:rPr>
            <a:t>Operador Lineal</a:t>
          </a:r>
          <a:endParaRPr lang="es-EC" sz="1400" b="0" kern="1200" dirty="0">
            <a:solidFill>
              <a:schemeClr val="tx1"/>
            </a:solidFill>
            <a:latin typeface="Times New Roman" panose="02020603050405020304" pitchFamily="18" charset="0"/>
            <a:cs typeface="Times New Roman" panose="02020603050405020304" pitchFamily="18" charset="0"/>
          </a:endParaRPr>
        </a:p>
      </dsp:txBody>
      <dsp:txXfrm>
        <a:off x="694962" y="1062697"/>
        <a:ext cx="2975694" cy="562570"/>
      </dsp:txXfrm>
    </dsp:sp>
    <dsp:sp modelId="{4D31F21F-3BAD-4BA0-A54A-54A077C52622}">
      <dsp:nvSpPr>
        <dsp:cNvPr id="0" name=""/>
        <dsp:cNvSpPr/>
      </dsp:nvSpPr>
      <dsp:spPr>
        <a:xfrm>
          <a:off x="422377" y="806351"/>
          <a:ext cx="225701" cy="1237026"/>
        </a:xfrm>
        <a:custGeom>
          <a:avLst/>
          <a:gdLst/>
          <a:ahLst/>
          <a:cxnLst/>
          <a:rect l="0" t="0" r="0" b="0"/>
          <a:pathLst>
            <a:path>
              <a:moveTo>
                <a:pt x="0" y="0"/>
              </a:moveTo>
              <a:lnTo>
                <a:pt x="0" y="1237026"/>
              </a:lnTo>
              <a:lnTo>
                <a:pt x="225701" y="1237026"/>
              </a:lnTo>
            </a:path>
          </a:pathLst>
        </a:custGeom>
        <a:noFill/>
        <a:ln w="19050" cap="rnd"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829282C-9715-465F-AC1B-2005DC30BA7F}">
      <dsp:nvSpPr>
        <dsp:cNvPr id="0" name=""/>
        <dsp:cNvSpPr/>
      </dsp:nvSpPr>
      <dsp:spPr>
        <a:xfrm>
          <a:off x="648078" y="1737319"/>
          <a:ext cx="3010698" cy="612116"/>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227958"/>
              <a:satOff val="-1151"/>
              <a:lumOff val="-1617"/>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b="0" kern="1200" dirty="0" smtClean="0">
              <a:solidFill>
                <a:schemeClr val="tx1"/>
              </a:solidFill>
              <a:latin typeface="Times New Roman" panose="02020603050405020304" pitchFamily="18" charset="0"/>
              <a:cs typeface="Times New Roman" panose="02020603050405020304" pitchFamily="18" charset="0"/>
            </a:rPr>
            <a:t>Valores y vectores propios</a:t>
          </a:r>
        </a:p>
      </dsp:txBody>
      <dsp:txXfrm>
        <a:off x="666006" y="1755247"/>
        <a:ext cx="2974842" cy="576260"/>
      </dsp:txXfrm>
    </dsp:sp>
    <dsp:sp modelId="{D9D8DE2C-A758-4335-A039-38EEF719932A}">
      <dsp:nvSpPr>
        <dsp:cNvPr id="0" name=""/>
        <dsp:cNvSpPr/>
      </dsp:nvSpPr>
      <dsp:spPr>
        <a:xfrm>
          <a:off x="422377" y="806351"/>
          <a:ext cx="243319" cy="1977670"/>
        </a:xfrm>
        <a:custGeom>
          <a:avLst/>
          <a:gdLst/>
          <a:ahLst/>
          <a:cxnLst/>
          <a:rect l="0" t="0" r="0" b="0"/>
          <a:pathLst>
            <a:path>
              <a:moveTo>
                <a:pt x="0" y="0"/>
              </a:moveTo>
              <a:lnTo>
                <a:pt x="0" y="1977670"/>
              </a:lnTo>
              <a:lnTo>
                <a:pt x="243319" y="1977670"/>
              </a:lnTo>
            </a:path>
          </a:pathLst>
        </a:custGeom>
        <a:noFill/>
        <a:ln w="19050" cap="rnd"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DAD98398-2A40-455D-83A6-FFCF0618C7F2}">
      <dsp:nvSpPr>
        <dsp:cNvPr id="0" name=""/>
        <dsp:cNvSpPr/>
      </dsp:nvSpPr>
      <dsp:spPr>
        <a:xfrm>
          <a:off x="665697" y="2457399"/>
          <a:ext cx="3061090" cy="653244"/>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455917"/>
              <a:satOff val="-2303"/>
              <a:lumOff val="-3235"/>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b="0" kern="1200" dirty="0" smtClean="0">
              <a:solidFill>
                <a:schemeClr val="tx1"/>
              </a:solidFill>
              <a:latin typeface="Times New Roman" panose="02020603050405020304" pitchFamily="18" charset="0"/>
              <a:cs typeface="Times New Roman" panose="02020603050405020304" pitchFamily="18" charset="0"/>
            </a:rPr>
            <a:t>Polinomio característico de una matriz.</a:t>
          </a:r>
          <a:endParaRPr lang="es-EC" sz="1400" b="0" kern="1200" dirty="0">
            <a:solidFill>
              <a:schemeClr val="tx1"/>
            </a:solidFill>
            <a:latin typeface="Times New Roman" panose="02020603050405020304" pitchFamily="18" charset="0"/>
            <a:cs typeface="Times New Roman" panose="02020603050405020304" pitchFamily="18" charset="0"/>
          </a:endParaRPr>
        </a:p>
      </dsp:txBody>
      <dsp:txXfrm>
        <a:off x="684830" y="2476532"/>
        <a:ext cx="3022824" cy="614978"/>
      </dsp:txXfrm>
    </dsp:sp>
    <dsp:sp modelId="{73EE3CA0-BC1F-475B-8064-ADF5374FB4B2}">
      <dsp:nvSpPr>
        <dsp:cNvPr id="0" name=""/>
        <dsp:cNvSpPr/>
      </dsp:nvSpPr>
      <dsp:spPr>
        <a:xfrm>
          <a:off x="422377" y="806351"/>
          <a:ext cx="243319" cy="2762111"/>
        </a:xfrm>
        <a:custGeom>
          <a:avLst/>
          <a:gdLst/>
          <a:ahLst/>
          <a:cxnLst/>
          <a:rect l="0" t="0" r="0" b="0"/>
          <a:pathLst>
            <a:path>
              <a:moveTo>
                <a:pt x="0" y="0"/>
              </a:moveTo>
              <a:lnTo>
                <a:pt x="0" y="2762111"/>
              </a:lnTo>
              <a:lnTo>
                <a:pt x="243319" y="2762111"/>
              </a:lnTo>
            </a:path>
          </a:pathLst>
        </a:custGeom>
        <a:noFill/>
        <a:ln w="19050" cap="rnd"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D0126568-CA3A-47CF-BD62-3478A7830A9C}">
      <dsp:nvSpPr>
        <dsp:cNvPr id="0" name=""/>
        <dsp:cNvSpPr/>
      </dsp:nvSpPr>
      <dsp:spPr>
        <a:xfrm>
          <a:off x="665697" y="3249490"/>
          <a:ext cx="3061709" cy="637944"/>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683875"/>
              <a:satOff val="-3454"/>
              <a:lumOff val="-4852"/>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b="0" kern="1200" dirty="0" smtClean="0">
              <a:solidFill>
                <a:schemeClr val="tx1"/>
              </a:solidFill>
              <a:latin typeface="Times New Roman" panose="02020603050405020304" pitchFamily="18" charset="0"/>
              <a:cs typeface="Times New Roman" panose="02020603050405020304" pitchFamily="18" charset="0"/>
            </a:rPr>
            <a:t>Multiplicidad de un valor propio</a:t>
          </a:r>
          <a:endParaRPr lang="es-EC" sz="1400" b="0" kern="1200" dirty="0">
            <a:solidFill>
              <a:schemeClr val="tx1"/>
            </a:solidFill>
            <a:latin typeface="Times New Roman" panose="02020603050405020304" pitchFamily="18" charset="0"/>
            <a:cs typeface="Times New Roman" panose="02020603050405020304" pitchFamily="18" charset="0"/>
          </a:endParaRPr>
        </a:p>
      </dsp:txBody>
      <dsp:txXfrm>
        <a:off x="684382" y="3268175"/>
        <a:ext cx="3024339" cy="600574"/>
      </dsp:txXfrm>
    </dsp:sp>
    <dsp:sp modelId="{5AC7918A-91BD-4C23-83FA-DE31A14AFAD1}">
      <dsp:nvSpPr>
        <dsp:cNvPr id="0" name=""/>
        <dsp:cNvSpPr/>
      </dsp:nvSpPr>
      <dsp:spPr>
        <a:xfrm>
          <a:off x="3686555" y="0"/>
          <a:ext cx="3586252" cy="806116"/>
        </a:xfrm>
        <a:prstGeom prst="roundRect">
          <a:avLst>
            <a:gd name="adj" fmla="val 10000"/>
          </a:avLst>
        </a:prstGeom>
        <a:solidFill>
          <a:schemeClr val="accent5">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latin typeface="Times New Roman" panose="02020603050405020304" pitchFamily="18" charset="0"/>
              <a:cs typeface="Times New Roman" panose="02020603050405020304" pitchFamily="18" charset="0"/>
            </a:rPr>
            <a:t>DIAGONALIZACIÓN DE MATRICES.</a:t>
          </a:r>
          <a:endParaRPr lang="es-EC" sz="1400" b="1" kern="1200" dirty="0">
            <a:solidFill>
              <a:schemeClr val="tx1"/>
            </a:solidFill>
            <a:latin typeface="Times New Roman" panose="02020603050405020304" pitchFamily="18" charset="0"/>
            <a:cs typeface="Times New Roman" panose="02020603050405020304" pitchFamily="18" charset="0"/>
          </a:endParaRPr>
        </a:p>
      </dsp:txBody>
      <dsp:txXfrm>
        <a:off x="3710165" y="23610"/>
        <a:ext cx="3539032" cy="758896"/>
      </dsp:txXfrm>
    </dsp:sp>
    <dsp:sp modelId="{084347D1-BC28-4415-BE40-AB7053BE464E}">
      <dsp:nvSpPr>
        <dsp:cNvPr id="0" name=""/>
        <dsp:cNvSpPr/>
      </dsp:nvSpPr>
      <dsp:spPr>
        <a:xfrm>
          <a:off x="4045180" y="806116"/>
          <a:ext cx="392933" cy="720193"/>
        </a:xfrm>
        <a:custGeom>
          <a:avLst/>
          <a:gdLst/>
          <a:ahLst/>
          <a:cxnLst/>
          <a:rect l="0" t="0" r="0" b="0"/>
          <a:pathLst>
            <a:path>
              <a:moveTo>
                <a:pt x="0" y="0"/>
              </a:moveTo>
              <a:lnTo>
                <a:pt x="0" y="720193"/>
              </a:lnTo>
              <a:lnTo>
                <a:pt x="392933" y="720193"/>
              </a:lnTo>
            </a:path>
          </a:pathLst>
        </a:custGeom>
        <a:noFill/>
        <a:ln w="19050" cap="rnd"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01666DA-281F-49AF-BE3B-A692462E5CC1}">
      <dsp:nvSpPr>
        <dsp:cNvPr id="0" name=""/>
        <dsp:cNvSpPr/>
      </dsp:nvSpPr>
      <dsp:spPr>
        <a:xfrm>
          <a:off x="4438114" y="1123252"/>
          <a:ext cx="2834693" cy="806116"/>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911834"/>
              <a:satOff val="-4605"/>
              <a:lumOff val="-647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just" defTabSz="622300">
            <a:lnSpc>
              <a:spcPct val="90000"/>
            </a:lnSpc>
            <a:spcBef>
              <a:spcPct val="0"/>
            </a:spcBef>
            <a:spcAft>
              <a:spcPct val="35000"/>
            </a:spcAft>
          </a:pPr>
          <a:r>
            <a:rPr lang="es-EC" sz="1400" b="0" kern="1200" dirty="0" smtClean="0">
              <a:solidFill>
                <a:schemeClr val="tx1"/>
              </a:solidFill>
              <a:latin typeface="Times New Roman" panose="02020603050405020304" pitchFamily="18" charset="0"/>
              <a:cs typeface="Times New Roman" panose="02020603050405020304" pitchFamily="18" charset="0"/>
            </a:rPr>
            <a:t>Condiciones que una matriz debe cumplir para ser diagonalizable</a:t>
          </a:r>
          <a:endParaRPr lang="es-EC" sz="1400" b="0" kern="1200" dirty="0">
            <a:solidFill>
              <a:schemeClr val="tx1"/>
            </a:solidFill>
            <a:latin typeface="Times New Roman" panose="02020603050405020304" pitchFamily="18" charset="0"/>
            <a:cs typeface="Times New Roman" panose="02020603050405020304" pitchFamily="18" charset="0"/>
          </a:endParaRPr>
        </a:p>
      </dsp:txBody>
      <dsp:txXfrm>
        <a:off x="4461724" y="1146862"/>
        <a:ext cx="2787473" cy="75889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37E7B8-7BE4-4A96-8E75-26A76D3147BF}" type="datetimeFigureOut">
              <a:rPr lang="es-EC" smtClean="0"/>
              <a:t>28/07/2021</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DD71EF-A6DB-46F2-970C-DDD55EF230E2}" type="slidenum">
              <a:rPr lang="es-EC" smtClean="0"/>
              <a:t>‹Nº›</a:t>
            </a:fld>
            <a:endParaRPr lang="es-EC"/>
          </a:p>
        </p:txBody>
      </p:sp>
    </p:spTree>
    <p:extLst>
      <p:ext uri="{BB962C8B-B14F-4D97-AF65-F5344CB8AC3E}">
        <p14:creationId xmlns:p14="http://schemas.microsoft.com/office/powerpoint/2010/main" val="2023187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3BDD71EF-A6DB-46F2-970C-DDD55EF230E2}" type="slidenum">
              <a:rPr lang="es-EC" smtClean="0"/>
              <a:t>1</a:t>
            </a:fld>
            <a:endParaRPr lang="es-EC"/>
          </a:p>
        </p:txBody>
      </p:sp>
    </p:spTree>
    <p:extLst>
      <p:ext uri="{BB962C8B-B14F-4D97-AF65-F5344CB8AC3E}">
        <p14:creationId xmlns:p14="http://schemas.microsoft.com/office/powerpoint/2010/main" val="1071631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B2D9849-85E9-4B72-B062-72F03918FDDA}" type="datetimeFigureOut">
              <a:rPr lang="es-EC" smtClean="0"/>
              <a:t>28/07/2021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6889C4C-3023-4DB9-A501-C12A695C76BC}" type="slidenum">
              <a:rPr lang="es-EC" smtClean="0"/>
              <a:t>‹Nº›</a:t>
            </a:fld>
            <a:endParaRPr lang="es-EC"/>
          </a:p>
        </p:txBody>
      </p:sp>
    </p:spTree>
    <p:extLst>
      <p:ext uri="{BB962C8B-B14F-4D97-AF65-F5344CB8AC3E}">
        <p14:creationId xmlns:p14="http://schemas.microsoft.com/office/powerpoint/2010/main" val="2347326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B2D9849-85E9-4B72-B062-72F03918FDDA}" type="datetimeFigureOut">
              <a:rPr lang="es-EC" smtClean="0"/>
              <a:t>28/07/2021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6889C4C-3023-4DB9-A501-C12A695C76BC}" type="slidenum">
              <a:rPr lang="es-EC" smtClean="0"/>
              <a:t>‹Nº›</a:t>
            </a:fld>
            <a:endParaRPr lang="es-EC"/>
          </a:p>
        </p:txBody>
      </p:sp>
    </p:spTree>
    <p:extLst>
      <p:ext uri="{BB962C8B-B14F-4D97-AF65-F5344CB8AC3E}">
        <p14:creationId xmlns:p14="http://schemas.microsoft.com/office/powerpoint/2010/main" val="4180836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B2D9849-85E9-4B72-B062-72F03918FDDA}" type="datetimeFigureOut">
              <a:rPr lang="es-EC" smtClean="0"/>
              <a:t>28/07/2021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6889C4C-3023-4DB9-A501-C12A695C76BC}" type="slidenum">
              <a:rPr lang="es-EC" smtClean="0"/>
              <a:t>‹Nº›</a:t>
            </a:fld>
            <a:endParaRPr lang="es-EC"/>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51930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B2D9849-85E9-4B72-B062-72F03918FDDA}" type="datetimeFigureOut">
              <a:rPr lang="es-EC" smtClean="0"/>
              <a:t>28/07/2021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6889C4C-3023-4DB9-A501-C12A695C76BC}" type="slidenum">
              <a:rPr lang="es-EC" smtClean="0"/>
              <a:t>‹Nº›</a:t>
            </a:fld>
            <a:endParaRPr lang="es-EC"/>
          </a:p>
        </p:txBody>
      </p:sp>
    </p:spTree>
    <p:extLst>
      <p:ext uri="{BB962C8B-B14F-4D97-AF65-F5344CB8AC3E}">
        <p14:creationId xmlns:p14="http://schemas.microsoft.com/office/powerpoint/2010/main" val="1785390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B2D9849-85E9-4B72-B062-72F03918FDDA}" type="datetimeFigureOut">
              <a:rPr lang="es-EC" smtClean="0"/>
              <a:t>28/07/2021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6889C4C-3023-4DB9-A501-C12A695C76BC}" type="slidenum">
              <a:rPr lang="es-EC" smtClean="0"/>
              <a:t>‹Nº›</a:t>
            </a:fld>
            <a:endParaRPr lang="es-EC"/>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8846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B2D9849-85E9-4B72-B062-72F03918FDDA}" type="datetimeFigureOut">
              <a:rPr lang="es-EC" smtClean="0"/>
              <a:t>28/07/2021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6889C4C-3023-4DB9-A501-C12A695C76BC}" type="slidenum">
              <a:rPr lang="es-EC" smtClean="0"/>
              <a:t>‹Nº›</a:t>
            </a:fld>
            <a:endParaRPr lang="es-EC"/>
          </a:p>
        </p:txBody>
      </p:sp>
    </p:spTree>
    <p:extLst>
      <p:ext uri="{BB962C8B-B14F-4D97-AF65-F5344CB8AC3E}">
        <p14:creationId xmlns:p14="http://schemas.microsoft.com/office/powerpoint/2010/main" val="1785857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B2D9849-85E9-4B72-B062-72F03918FDDA}" type="datetimeFigureOut">
              <a:rPr lang="es-EC" smtClean="0"/>
              <a:t>28/07/2021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6889C4C-3023-4DB9-A501-C12A695C76BC}" type="slidenum">
              <a:rPr lang="es-EC" smtClean="0"/>
              <a:t>‹Nº›</a:t>
            </a:fld>
            <a:endParaRPr lang="es-EC"/>
          </a:p>
        </p:txBody>
      </p:sp>
    </p:spTree>
    <p:extLst>
      <p:ext uri="{BB962C8B-B14F-4D97-AF65-F5344CB8AC3E}">
        <p14:creationId xmlns:p14="http://schemas.microsoft.com/office/powerpoint/2010/main" val="685228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B2D9849-85E9-4B72-B062-72F03918FDDA}" type="datetimeFigureOut">
              <a:rPr lang="es-EC" smtClean="0"/>
              <a:t>28/07/2021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6889C4C-3023-4DB9-A501-C12A695C76BC}" type="slidenum">
              <a:rPr lang="es-EC" smtClean="0"/>
              <a:t>‹Nº›</a:t>
            </a:fld>
            <a:endParaRPr lang="es-EC"/>
          </a:p>
        </p:txBody>
      </p:sp>
    </p:spTree>
    <p:extLst>
      <p:ext uri="{BB962C8B-B14F-4D97-AF65-F5344CB8AC3E}">
        <p14:creationId xmlns:p14="http://schemas.microsoft.com/office/powerpoint/2010/main" val="190251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B2D9849-85E9-4B72-B062-72F03918FDDA}" type="datetimeFigureOut">
              <a:rPr lang="es-EC" smtClean="0"/>
              <a:t>28/07/2021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6889C4C-3023-4DB9-A501-C12A695C76BC}" type="slidenum">
              <a:rPr lang="es-EC" smtClean="0"/>
              <a:t>‹Nº›</a:t>
            </a:fld>
            <a:endParaRPr lang="es-EC"/>
          </a:p>
        </p:txBody>
      </p:sp>
    </p:spTree>
    <p:extLst>
      <p:ext uri="{BB962C8B-B14F-4D97-AF65-F5344CB8AC3E}">
        <p14:creationId xmlns:p14="http://schemas.microsoft.com/office/powerpoint/2010/main" val="335398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B2D9849-85E9-4B72-B062-72F03918FDDA}" type="datetimeFigureOut">
              <a:rPr lang="es-EC" smtClean="0"/>
              <a:t>28/07/2021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6889C4C-3023-4DB9-A501-C12A695C76BC}" type="slidenum">
              <a:rPr lang="es-EC" smtClean="0"/>
              <a:t>‹Nº›</a:t>
            </a:fld>
            <a:endParaRPr lang="es-EC"/>
          </a:p>
        </p:txBody>
      </p:sp>
    </p:spTree>
    <p:extLst>
      <p:ext uri="{BB962C8B-B14F-4D97-AF65-F5344CB8AC3E}">
        <p14:creationId xmlns:p14="http://schemas.microsoft.com/office/powerpoint/2010/main" val="2015952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B2D9849-85E9-4B72-B062-72F03918FDDA}" type="datetimeFigureOut">
              <a:rPr lang="es-EC" smtClean="0"/>
              <a:t>28/07/2021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6889C4C-3023-4DB9-A501-C12A695C76BC}" type="slidenum">
              <a:rPr lang="es-EC" smtClean="0"/>
              <a:t>‹Nº›</a:t>
            </a:fld>
            <a:endParaRPr lang="es-EC"/>
          </a:p>
        </p:txBody>
      </p:sp>
    </p:spTree>
    <p:extLst>
      <p:ext uri="{BB962C8B-B14F-4D97-AF65-F5344CB8AC3E}">
        <p14:creationId xmlns:p14="http://schemas.microsoft.com/office/powerpoint/2010/main" val="1860484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B2D9849-85E9-4B72-B062-72F03918FDDA}" type="datetimeFigureOut">
              <a:rPr lang="es-EC" smtClean="0"/>
              <a:t>28/07/2021</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06889C4C-3023-4DB9-A501-C12A695C76BC}" type="slidenum">
              <a:rPr lang="es-EC" smtClean="0"/>
              <a:t>‹Nº›</a:t>
            </a:fld>
            <a:endParaRPr lang="es-EC"/>
          </a:p>
        </p:txBody>
      </p:sp>
    </p:spTree>
    <p:extLst>
      <p:ext uri="{BB962C8B-B14F-4D97-AF65-F5344CB8AC3E}">
        <p14:creationId xmlns:p14="http://schemas.microsoft.com/office/powerpoint/2010/main" val="834244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B2D9849-85E9-4B72-B062-72F03918FDDA}" type="datetimeFigureOut">
              <a:rPr lang="es-EC" smtClean="0"/>
              <a:t>28/07/2021</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06889C4C-3023-4DB9-A501-C12A695C76BC}" type="slidenum">
              <a:rPr lang="es-EC" smtClean="0"/>
              <a:t>‹Nº›</a:t>
            </a:fld>
            <a:endParaRPr lang="es-EC"/>
          </a:p>
        </p:txBody>
      </p:sp>
    </p:spTree>
    <p:extLst>
      <p:ext uri="{BB962C8B-B14F-4D97-AF65-F5344CB8AC3E}">
        <p14:creationId xmlns:p14="http://schemas.microsoft.com/office/powerpoint/2010/main" val="3992938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D9849-85E9-4B72-B062-72F03918FDDA}" type="datetimeFigureOut">
              <a:rPr lang="es-EC" smtClean="0"/>
              <a:t>28/07/2021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06889C4C-3023-4DB9-A501-C12A695C76BC}" type="slidenum">
              <a:rPr lang="es-EC" smtClean="0"/>
              <a:t>‹Nº›</a:t>
            </a:fld>
            <a:endParaRPr lang="es-EC"/>
          </a:p>
        </p:txBody>
      </p:sp>
    </p:spTree>
    <p:extLst>
      <p:ext uri="{BB962C8B-B14F-4D97-AF65-F5344CB8AC3E}">
        <p14:creationId xmlns:p14="http://schemas.microsoft.com/office/powerpoint/2010/main" val="947821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B2D9849-85E9-4B72-B062-72F03918FDDA}" type="datetimeFigureOut">
              <a:rPr lang="es-EC" smtClean="0"/>
              <a:t>28/07/2021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6889C4C-3023-4DB9-A501-C12A695C76BC}" type="slidenum">
              <a:rPr lang="es-EC" smtClean="0"/>
              <a:t>‹Nº›</a:t>
            </a:fld>
            <a:endParaRPr lang="es-EC"/>
          </a:p>
        </p:txBody>
      </p:sp>
    </p:spTree>
    <p:extLst>
      <p:ext uri="{BB962C8B-B14F-4D97-AF65-F5344CB8AC3E}">
        <p14:creationId xmlns:p14="http://schemas.microsoft.com/office/powerpoint/2010/main" val="3151500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B2D9849-85E9-4B72-B062-72F03918FDDA}" type="datetimeFigureOut">
              <a:rPr lang="es-EC" smtClean="0"/>
              <a:t>28/07/2021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6889C4C-3023-4DB9-A501-C12A695C76BC}" type="slidenum">
              <a:rPr lang="es-EC" smtClean="0"/>
              <a:t>‹Nº›</a:t>
            </a:fld>
            <a:endParaRPr lang="es-EC"/>
          </a:p>
        </p:txBody>
      </p:sp>
    </p:spTree>
    <p:extLst>
      <p:ext uri="{BB962C8B-B14F-4D97-AF65-F5344CB8AC3E}">
        <p14:creationId xmlns:p14="http://schemas.microsoft.com/office/powerpoint/2010/main" val="2122608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B2D9849-85E9-4B72-B062-72F03918FDDA}" type="datetimeFigureOut">
              <a:rPr lang="es-EC" smtClean="0"/>
              <a:t>28/07/2021</a:t>
            </a:fld>
            <a:endParaRPr lang="es-EC"/>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6889C4C-3023-4DB9-A501-C12A695C76BC}" type="slidenum">
              <a:rPr lang="es-EC" smtClean="0"/>
              <a:t>‹Nº›</a:t>
            </a:fld>
            <a:endParaRPr lang="es-EC"/>
          </a:p>
        </p:txBody>
      </p:sp>
    </p:spTree>
    <p:extLst>
      <p:ext uri="{BB962C8B-B14F-4D97-AF65-F5344CB8AC3E}">
        <p14:creationId xmlns:p14="http://schemas.microsoft.com/office/powerpoint/2010/main" val="4051867393"/>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 id="2147484321" r:id="rId13"/>
    <p:sldLayoutId id="2147484322" r:id="rId14"/>
    <p:sldLayoutId id="2147484323" r:id="rId15"/>
    <p:sldLayoutId id="21474843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0.xml"/><Relationship Id="rId7" Type="http://schemas.openxmlformats.org/officeDocument/2006/relationships/image" Target="../media/image1.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11.xml"/><Relationship Id="rId3" Type="http://schemas.microsoft.com/office/2007/relationships/hdphoto" Target="../media/hdphoto1.wdp"/><Relationship Id="rId7" Type="http://schemas.openxmlformats.org/officeDocument/2006/relationships/diagramColors" Target="../diagrams/colors1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2.xml"/><Relationship Id="rId7" Type="http://schemas.openxmlformats.org/officeDocument/2006/relationships/image" Target="../media/image1.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hyperlink" Target="../DOCUMENTOS%20INGRESADOS%20A%20ESPE/DOCUMENTOS%20ENVIADOS%20A%20COORDINADR/TESIS/TESIS%20FINAL%20MV.pdf" TargetMode="Externa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diagramColors" Target="../diagrams/colors5.xml"/><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diagramQuickStyle" Target="../diagrams/quickStyle5.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Layout" Target="../diagrams/layout5.xml"/><Relationship Id="rId5" Type="http://schemas.openxmlformats.org/officeDocument/2006/relationships/diagramQuickStyle" Target="../diagrams/quickStyle4.xml"/><Relationship Id="rId10" Type="http://schemas.openxmlformats.org/officeDocument/2006/relationships/diagramData" Target="../diagrams/data5.xml"/><Relationship Id="rId4" Type="http://schemas.openxmlformats.org/officeDocument/2006/relationships/diagramLayout" Target="../diagrams/layout4.xml"/><Relationship Id="rId9" Type="http://schemas.microsoft.com/office/2007/relationships/hdphoto" Target="../media/hdphoto1.wdp"/><Relationship Id="rId14" Type="http://schemas.microsoft.com/office/2007/relationships/diagramDrawing" Target="../diagrams/drawing5.xm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diagramColors" Target="../diagrams/colors7.xml"/><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diagramQuickStyle" Target="../diagrams/quickStyle7.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Layout" Target="../diagrams/layout7.xml"/><Relationship Id="rId5" Type="http://schemas.openxmlformats.org/officeDocument/2006/relationships/diagramQuickStyle" Target="../diagrams/quickStyle6.xml"/><Relationship Id="rId10" Type="http://schemas.openxmlformats.org/officeDocument/2006/relationships/diagramData" Target="../diagrams/data7.xml"/><Relationship Id="rId4" Type="http://schemas.openxmlformats.org/officeDocument/2006/relationships/diagramLayout" Target="../diagrams/layout6.xml"/><Relationship Id="rId9" Type="http://schemas.microsoft.com/office/2007/relationships/hdphoto" Target="../media/hdphoto1.wdp"/><Relationship Id="rId14" Type="http://schemas.microsoft.com/office/2007/relationships/diagramDrawing" Target="../diagrams/drawing7.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1.png"/><Relationship Id="rId7" Type="http://schemas.openxmlformats.org/officeDocument/2006/relationships/diagramLayout" Target="../diagrams/layout8.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diagramData" Target="../diagrams/data8.xml"/><Relationship Id="rId5" Type="http://schemas.openxmlformats.org/officeDocument/2006/relationships/slide" Target="slide10.xml"/><Relationship Id="rId10" Type="http://schemas.microsoft.com/office/2007/relationships/diagramDrawing" Target="../diagrams/drawing8.xml"/><Relationship Id="rId4" Type="http://schemas.microsoft.com/office/2007/relationships/hdphoto" Target="../media/hdphoto1.wdp"/><Relationship Id="rId9" Type="http://schemas.openxmlformats.org/officeDocument/2006/relationships/diagramColors" Target="../diagrams/colors8.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slide" Target="slide25.xml"/><Relationship Id="rId7" Type="http://schemas.openxmlformats.org/officeDocument/2006/relationships/diagramLayout" Target="../diagrams/layout9.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diagramData" Target="../diagrams/data9.xml"/><Relationship Id="rId5" Type="http://schemas.microsoft.com/office/2007/relationships/hdphoto" Target="../media/hdphoto1.wdp"/><Relationship Id="rId10" Type="http://schemas.microsoft.com/office/2007/relationships/diagramDrawing" Target="../diagrams/drawing9.xml"/><Relationship Id="rId4" Type="http://schemas.openxmlformats.org/officeDocument/2006/relationships/image" Target="../media/image1.png"/><Relationship Id="rId9" Type="http://schemas.openxmlformats.org/officeDocument/2006/relationships/diagramColors" Target="../diagrams/colors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53635" y="2199540"/>
            <a:ext cx="7772400" cy="889818"/>
          </a:xfrm>
          <a:effectLst>
            <a:glow rad="1397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s-EC" sz="2000" dirty="0" smtClean="0">
                <a:effectLst/>
              </a:rPr>
              <a:t/>
            </a:r>
            <a:br>
              <a:rPr lang="es-EC" sz="2000" dirty="0" smtClean="0">
                <a:effectLst/>
              </a:rPr>
            </a:br>
            <a:r>
              <a:rPr lang="es-EC" sz="2000" dirty="0">
                <a:effectLst/>
              </a:rPr>
              <a:t/>
            </a:r>
            <a:br>
              <a:rPr lang="es-EC" sz="2000" dirty="0">
                <a:effectLst/>
              </a:rPr>
            </a:br>
            <a:r>
              <a:rPr lang="es-EC" sz="2000" dirty="0" smtClean="0">
                <a:effectLst/>
              </a:rPr>
              <a:t/>
            </a:r>
            <a:br>
              <a:rPr lang="es-EC" sz="2000" dirty="0" smtClean="0">
                <a:effectLst/>
              </a:rPr>
            </a:br>
            <a:r>
              <a:rPr lang="es-EC" sz="2000" dirty="0">
                <a:effectLst/>
              </a:rPr>
              <a:t/>
            </a:r>
            <a:br>
              <a:rPr lang="es-EC" sz="2000" dirty="0">
                <a:effectLst/>
              </a:rPr>
            </a:br>
            <a:r>
              <a:rPr lang="es-EC" sz="2000" dirty="0" smtClean="0">
                <a:effectLst/>
              </a:rPr>
              <a:t/>
            </a:r>
            <a:br>
              <a:rPr lang="es-EC" sz="2000" dirty="0" smtClean="0">
                <a:effectLst/>
              </a:rPr>
            </a:br>
            <a:r>
              <a:rPr lang="es-EC" sz="2000" dirty="0">
                <a:effectLst/>
              </a:rPr>
              <a:t/>
            </a:r>
            <a:br>
              <a:rPr lang="es-EC" sz="2000" dirty="0">
                <a:effectLst/>
              </a:rPr>
            </a:br>
            <a:r>
              <a:rPr lang="es-EC" sz="2000" dirty="0" smtClean="0">
                <a:effectLst/>
              </a:rPr>
              <a:t/>
            </a:r>
            <a:br>
              <a:rPr lang="es-EC" sz="2000" dirty="0" smtClean="0">
                <a:effectLst/>
              </a:rPr>
            </a:br>
            <a:r>
              <a:rPr lang="es-EC" sz="2000" dirty="0">
                <a:effectLst/>
              </a:rPr>
              <a:t/>
            </a:r>
            <a:br>
              <a:rPr lang="es-EC" sz="2000" dirty="0">
                <a:effectLst/>
              </a:rPr>
            </a:br>
            <a:r>
              <a:rPr lang="es-EC" sz="2000" dirty="0" smtClean="0">
                <a:effectLst/>
              </a:rPr>
              <a:t/>
            </a:r>
            <a:br>
              <a:rPr lang="es-EC" sz="2000" dirty="0" smtClean="0">
                <a:effectLst/>
              </a:rPr>
            </a:br>
            <a:r>
              <a:rPr lang="es-EC" sz="2000" dirty="0">
                <a:effectLst/>
              </a:rPr>
              <a:t/>
            </a:r>
            <a:br>
              <a:rPr lang="es-EC" sz="2000" dirty="0">
                <a:effectLst/>
              </a:rPr>
            </a:br>
            <a:r>
              <a:rPr lang="es-EC" sz="2000" dirty="0" smtClean="0">
                <a:effectLst/>
              </a:rPr>
              <a:t/>
            </a:r>
            <a:br>
              <a:rPr lang="es-EC" sz="2000" dirty="0" smtClean="0">
                <a:effectLst/>
              </a:rPr>
            </a:br>
            <a:r>
              <a:rPr lang="es-EC" sz="2000" dirty="0">
                <a:effectLst/>
              </a:rPr>
              <a:t/>
            </a:r>
            <a:br>
              <a:rPr lang="es-EC" sz="2000" dirty="0">
                <a:effectLst/>
              </a:rPr>
            </a:br>
            <a:r>
              <a:rPr lang="es-EC" sz="2000" dirty="0" smtClean="0">
                <a:effectLst/>
              </a:rPr>
              <a:t/>
            </a:r>
            <a:br>
              <a:rPr lang="es-EC" sz="2000" dirty="0" smtClean="0">
                <a:effectLst/>
              </a:rPr>
            </a:br>
            <a:r>
              <a:rPr lang="es-EC" sz="2000" dirty="0">
                <a:effectLst/>
              </a:rPr>
              <a:t/>
            </a:r>
            <a:br>
              <a:rPr lang="es-EC" sz="2000" dirty="0">
                <a:effectLst/>
              </a:rPr>
            </a:br>
            <a:r>
              <a:rPr lang="es-EC" sz="2000" dirty="0" smtClean="0">
                <a:effectLst/>
              </a:rPr>
              <a:t/>
            </a:r>
            <a:br>
              <a:rPr lang="es-EC" sz="2000" dirty="0" smtClean="0">
                <a:effectLst/>
              </a:rPr>
            </a:br>
            <a:r>
              <a:rPr lang="es-EC" sz="2000" dirty="0">
                <a:effectLst/>
              </a:rPr>
              <a:t/>
            </a:r>
            <a:br>
              <a:rPr lang="es-EC" sz="2000" dirty="0">
                <a:effectLst/>
              </a:rPr>
            </a:br>
            <a:r>
              <a:rPr lang="es-EC" sz="2000" dirty="0" smtClean="0">
                <a:effectLst/>
              </a:rPr>
              <a:t/>
            </a:r>
            <a:br>
              <a:rPr lang="es-EC" sz="2000" dirty="0" smtClean="0">
                <a:effectLst/>
              </a:rPr>
            </a:br>
            <a:r>
              <a:rPr lang="es-EC" sz="2000" dirty="0">
                <a:effectLst/>
              </a:rPr>
              <a:t/>
            </a:r>
            <a:br>
              <a:rPr lang="es-EC" sz="2000" dirty="0">
                <a:effectLst/>
              </a:rPr>
            </a:br>
            <a:r>
              <a:rPr lang="es-EC" sz="2000" dirty="0" smtClean="0">
                <a:effectLst/>
              </a:rPr>
              <a:t/>
            </a:r>
            <a:br>
              <a:rPr lang="es-EC" sz="2000" dirty="0" smtClean="0">
                <a:effectLst/>
              </a:rPr>
            </a:br>
            <a:r>
              <a:rPr lang="es-EC" sz="2000" dirty="0">
                <a:effectLst/>
              </a:rPr>
              <a:t/>
            </a:r>
            <a:br>
              <a:rPr lang="es-EC" sz="2000" dirty="0">
                <a:effectLst/>
              </a:rPr>
            </a:br>
            <a:r>
              <a:rPr lang="es-EC" sz="2000" dirty="0" smtClean="0">
                <a:effectLst/>
              </a:rPr>
              <a:t/>
            </a:r>
            <a:br>
              <a:rPr lang="es-EC" sz="2000" dirty="0" smtClean="0">
                <a:effectLst/>
              </a:rPr>
            </a:br>
            <a:r>
              <a:rPr lang="es-EC" sz="2000" dirty="0">
                <a:effectLst/>
              </a:rPr>
              <a:t/>
            </a:r>
            <a:br>
              <a:rPr lang="es-EC" sz="2000" dirty="0">
                <a:effectLst/>
              </a:rPr>
            </a:br>
            <a:r>
              <a:rPr lang="es-EC" sz="2000" dirty="0" smtClean="0">
                <a:effectLst/>
              </a:rPr>
              <a:t/>
            </a:r>
            <a:br>
              <a:rPr lang="es-EC" sz="2000" dirty="0" smtClean="0">
                <a:effectLst/>
              </a:rPr>
            </a:br>
            <a:r>
              <a:rPr lang="es-EC" sz="2000" dirty="0">
                <a:effectLst/>
              </a:rPr>
              <a:t/>
            </a:r>
            <a:br>
              <a:rPr lang="es-EC" sz="2000" dirty="0">
                <a:effectLst/>
              </a:rPr>
            </a:br>
            <a:r>
              <a:rPr lang="es-EC" sz="2000" dirty="0" smtClean="0">
                <a:effectLst/>
              </a:rPr>
              <a:t/>
            </a:r>
            <a:br>
              <a:rPr lang="es-EC" sz="2000" dirty="0" smtClean="0">
                <a:effectLst/>
              </a:rPr>
            </a:br>
            <a:r>
              <a:rPr lang="es-EC" sz="2000" dirty="0" smtClean="0">
                <a:solidFill>
                  <a:schemeClr val="tx1"/>
                </a:solidFill>
                <a:effectLst>
                  <a:outerShdw blurRad="50800" dist="38100" dir="10800000" algn="r" rotWithShape="0">
                    <a:prstClr val="black">
                      <a:alpha val="40000"/>
                    </a:prstClr>
                  </a:outerShdw>
                </a:effectLst>
                <a:latin typeface="Arial Black" panose="020B0A04020102020204" pitchFamily="34" charset="0"/>
              </a:rPr>
              <a:t>Elaboración de un Manual para la enseñanza de Álgebra Lineal usando el Pensamiento Computacional.</a:t>
            </a:r>
            <a:endParaRPr lang="es-EC" sz="2000" dirty="0">
              <a:solidFill>
                <a:schemeClr val="tx1"/>
              </a:solidFill>
              <a:effectLst>
                <a:outerShdw blurRad="50800" dist="38100" dir="10800000" algn="r" rotWithShape="0">
                  <a:prstClr val="black">
                    <a:alpha val="40000"/>
                  </a:prstClr>
                </a:outerShdw>
              </a:effectLst>
              <a:latin typeface="Arial Black" panose="020B0A04020102020204" pitchFamily="34" charset="0"/>
            </a:endParaRPr>
          </a:p>
        </p:txBody>
      </p:sp>
      <p:sp>
        <p:nvSpPr>
          <p:cNvPr id="3" name="2 Subtítulo"/>
          <p:cNvSpPr>
            <a:spLocks noGrp="1"/>
          </p:cNvSpPr>
          <p:nvPr>
            <p:ph type="subTitle" idx="1"/>
          </p:nvPr>
        </p:nvSpPr>
        <p:spPr>
          <a:xfrm>
            <a:off x="685800" y="3611607"/>
            <a:ext cx="7772400" cy="897513"/>
          </a:xfrm>
        </p:spPr>
        <p:txBody>
          <a:bodyPr>
            <a:normAutofit/>
          </a:bodyPr>
          <a:lstStyle/>
          <a:p>
            <a:pPr algn="ctr"/>
            <a:r>
              <a:rPr lang="es-EC" sz="2700" b="1" dirty="0" smtClean="0">
                <a:solidFill>
                  <a:schemeClr val="tx1"/>
                </a:solidFill>
              </a:rPr>
              <a:t>AUTOR: </a:t>
            </a:r>
            <a:r>
              <a:rPr lang="es-EC" sz="2700" dirty="0" smtClean="0">
                <a:solidFill>
                  <a:schemeClr val="tx1"/>
                </a:solidFill>
              </a:rPr>
              <a:t>Miguel </a:t>
            </a:r>
            <a:r>
              <a:rPr lang="es-EC" sz="2700" dirty="0" err="1" smtClean="0">
                <a:solidFill>
                  <a:schemeClr val="tx1"/>
                </a:solidFill>
              </a:rPr>
              <a:t>Angel</a:t>
            </a:r>
            <a:r>
              <a:rPr lang="es-EC" sz="2700" dirty="0" smtClean="0">
                <a:solidFill>
                  <a:schemeClr val="tx1"/>
                </a:solidFill>
              </a:rPr>
              <a:t> Valencia Quezada</a:t>
            </a:r>
            <a:endParaRPr lang="es-EC" sz="2700" dirty="0">
              <a:solidFill>
                <a:schemeClr val="tx1"/>
              </a:solidFill>
            </a:endParaRPr>
          </a:p>
        </p:txBody>
      </p:sp>
      <p:sp>
        <p:nvSpPr>
          <p:cNvPr id="4" name="Subtítulo 2"/>
          <p:cNvSpPr txBox="1">
            <a:spLocks/>
          </p:cNvSpPr>
          <p:nvPr/>
        </p:nvSpPr>
        <p:spPr>
          <a:xfrm>
            <a:off x="611560" y="194396"/>
            <a:ext cx="7508652" cy="1296424"/>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UNIVERSIDAD DE LAS FUERZAS ARMADAS</a:t>
            </a:r>
          </a:p>
          <a:p>
            <a:pPr marL="0" indent="0" algn="ctr">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ESPE</a:t>
            </a:r>
          </a:p>
          <a:p>
            <a:pPr marL="0" indent="0" algn="ctr">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MAESTRÍA EN ENSEÑANZA DE LA MATEMÁTICA</a:t>
            </a:r>
            <a:endPar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8" name="2 Subtítulo"/>
          <p:cNvSpPr txBox="1">
            <a:spLocks/>
          </p:cNvSpPr>
          <p:nvPr/>
        </p:nvSpPr>
        <p:spPr>
          <a:xfrm>
            <a:off x="685800" y="4509120"/>
            <a:ext cx="7772400" cy="897513"/>
          </a:xfrm>
          <a:prstGeom prst="rect">
            <a:avLst/>
          </a:prstGeom>
        </p:spPr>
        <p:txBody>
          <a:bodyPr vert="horz" lIns="45720" rIns="45720">
            <a:normAutofit fontScale="70000" lnSpcReduction="20000"/>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r>
              <a:rPr lang="es-EC" b="1" dirty="0" smtClean="0">
                <a:solidFill>
                  <a:schemeClr val="tx1"/>
                </a:solidFill>
              </a:rPr>
              <a:t>Director: </a:t>
            </a:r>
            <a:r>
              <a:rPr lang="es-EC" dirty="0" smtClean="0">
                <a:solidFill>
                  <a:schemeClr val="tx1"/>
                </a:solidFill>
              </a:rPr>
              <a:t>Ramiro Delgado </a:t>
            </a:r>
            <a:r>
              <a:rPr lang="es-EC" dirty="0" err="1" smtClean="0">
                <a:solidFill>
                  <a:schemeClr val="tx1"/>
                </a:solidFill>
              </a:rPr>
              <a:t>Ph.D</a:t>
            </a:r>
            <a:r>
              <a:rPr lang="es-EC" dirty="0" smtClean="0">
                <a:solidFill>
                  <a:schemeClr val="tx1"/>
                </a:solidFill>
              </a:rPr>
              <a:t>.</a:t>
            </a:r>
          </a:p>
          <a:p>
            <a:pPr algn="ctr"/>
            <a:r>
              <a:rPr lang="es-EC" b="1" dirty="0" smtClean="0">
                <a:solidFill>
                  <a:schemeClr val="tx1"/>
                </a:solidFill>
              </a:rPr>
              <a:t>Oponente: </a:t>
            </a:r>
            <a:r>
              <a:rPr lang="es-EC" dirty="0" smtClean="0">
                <a:solidFill>
                  <a:schemeClr val="tx1"/>
                </a:solidFill>
              </a:rPr>
              <a:t>Juan Mayorga Z. </a:t>
            </a:r>
            <a:r>
              <a:rPr lang="es-EC" dirty="0" err="1" smtClean="0">
                <a:solidFill>
                  <a:schemeClr val="tx1"/>
                </a:solidFill>
              </a:rPr>
              <a:t>Ph.D</a:t>
            </a:r>
            <a:r>
              <a:rPr lang="es-EC" dirty="0" smtClean="0">
                <a:solidFill>
                  <a:schemeClr val="tx1"/>
                </a:solidFill>
              </a:rPr>
              <a:t>.</a:t>
            </a:r>
          </a:p>
          <a:p>
            <a:pPr algn="ctr"/>
            <a:r>
              <a:rPr lang="es-EC" b="1" dirty="0" smtClean="0">
                <a:solidFill>
                  <a:schemeClr val="tx1"/>
                </a:solidFill>
              </a:rPr>
              <a:t>Coordinador: </a:t>
            </a:r>
            <a:r>
              <a:rPr lang="es-EC" dirty="0" smtClean="0">
                <a:solidFill>
                  <a:schemeClr val="tx1"/>
                </a:solidFill>
              </a:rPr>
              <a:t>Patricio Pugarín </a:t>
            </a:r>
            <a:r>
              <a:rPr lang="es-EC" dirty="0" err="1" smtClean="0">
                <a:solidFill>
                  <a:schemeClr val="tx1"/>
                </a:solidFill>
              </a:rPr>
              <a:t>MSc</a:t>
            </a:r>
            <a:r>
              <a:rPr lang="es-EC" dirty="0" smtClean="0">
                <a:solidFill>
                  <a:schemeClr val="tx1"/>
                </a:solidFill>
              </a:rPr>
              <a:t>.</a:t>
            </a:r>
            <a:endParaRPr lang="es-EC" dirty="0">
              <a:solidFill>
                <a:schemeClr val="tx1"/>
              </a:solidFill>
            </a:endParaRPr>
          </a:p>
        </p:txBody>
      </p:sp>
      <p:sp>
        <p:nvSpPr>
          <p:cNvPr id="9" name="2 Subtítulo"/>
          <p:cNvSpPr txBox="1">
            <a:spLocks/>
          </p:cNvSpPr>
          <p:nvPr/>
        </p:nvSpPr>
        <p:spPr>
          <a:xfrm>
            <a:off x="544016" y="5855389"/>
            <a:ext cx="7772400" cy="897513"/>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r>
              <a:rPr lang="es-EC" dirty="0" smtClean="0">
                <a:solidFill>
                  <a:schemeClr val="tx1"/>
                </a:solidFill>
              </a:rPr>
              <a:t>QUITO , DM. 28 de Julio del 2021</a:t>
            </a:r>
            <a:endParaRPr lang="es-EC" dirty="0">
              <a:solidFill>
                <a:schemeClr val="tx1"/>
              </a:solidFill>
            </a:endParaRPr>
          </a:p>
        </p:txBody>
      </p:sp>
      <p:pic>
        <p:nvPicPr>
          <p:cNvPr id="10" name="Imagen 9"/>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6907" y="81120"/>
            <a:ext cx="1530757" cy="1530757"/>
          </a:xfrm>
          <a:prstGeom prst="rect">
            <a:avLst/>
          </a:prstGeom>
          <a:ln>
            <a:noFill/>
          </a:ln>
          <a:effectLst>
            <a:outerShdw blurRad="190500" algn="tl" rotWithShape="0">
              <a:srgbClr val="00B050">
                <a:alpha val="70000"/>
              </a:srgbClr>
            </a:outerShdw>
          </a:effectLst>
        </p:spPr>
      </p:pic>
    </p:spTree>
    <p:extLst>
      <p:ext uri="{BB962C8B-B14F-4D97-AF65-F5344CB8AC3E}">
        <p14:creationId xmlns:p14="http://schemas.microsoft.com/office/powerpoint/2010/main" val="3893317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idx="1"/>
            <p:extLst>
              <p:ext uri="{D42A27DB-BD31-4B8C-83A1-F6EECF244321}">
                <p14:modId xmlns:p14="http://schemas.microsoft.com/office/powerpoint/2010/main" val="2360412818"/>
              </p:ext>
            </p:extLst>
          </p:nvPr>
        </p:nvGraphicFramePr>
        <p:xfrm>
          <a:off x="-1116632" y="1484784"/>
          <a:ext cx="11461331" cy="5373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ubtítulo 2"/>
          <p:cNvSpPr txBox="1">
            <a:spLocks/>
          </p:cNvSpPr>
          <p:nvPr/>
        </p:nvSpPr>
        <p:spPr>
          <a:xfrm>
            <a:off x="611560" y="-27384"/>
            <a:ext cx="7508652" cy="1296424"/>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UNIVERSIDAD DE LAS FUERZAS ARMADAS</a:t>
            </a:r>
          </a:p>
          <a:p>
            <a:pPr marL="0" indent="0" algn="ctr">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ESPE</a:t>
            </a:r>
          </a:p>
          <a:p>
            <a:pPr marL="0" indent="0" algn="ctr">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MAESTRÍA EN ENSEÑANZA DE LA MATEMÁTICA</a:t>
            </a:r>
            <a:endPar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10" name="Imagen 9"/>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6907" y="81120"/>
            <a:ext cx="1530757" cy="1530757"/>
          </a:xfrm>
          <a:prstGeom prst="rect">
            <a:avLst/>
          </a:prstGeom>
          <a:ln>
            <a:noFill/>
          </a:ln>
          <a:effectLst>
            <a:outerShdw blurRad="190500" algn="tl" rotWithShape="0">
              <a:srgbClr val="00B050">
                <a:alpha val="70000"/>
              </a:srgbClr>
            </a:outerShdw>
          </a:effectLst>
        </p:spPr>
      </p:pic>
    </p:spTree>
    <p:extLst>
      <p:ext uri="{BB962C8B-B14F-4D97-AF65-F5344CB8AC3E}">
        <p14:creationId xmlns:p14="http://schemas.microsoft.com/office/powerpoint/2010/main" val="3622867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51086" y="1611877"/>
            <a:ext cx="8229600" cy="424631"/>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C" sz="2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EJEMPLO </a:t>
            </a:r>
            <a:endParaRPr lang="es-EC" sz="2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Subtítulo 2"/>
          <p:cNvSpPr txBox="1">
            <a:spLocks/>
          </p:cNvSpPr>
          <p:nvPr/>
        </p:nvSpPr>
        <p:spPr>
          <a:xfrm>
            <a:off x="611560" y="194396"/>
            <a:ext cx="7508652" cy="1296424"/>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UNIVERSIDAD DE LAS FUERZAS ARMADAS</a:t>
            </a:r>
          </a:p>
          <a:p>
            <a:pPr marL="0" indent="0" algn="ctr">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ESPE</a:t>
            </a:r>
          </a:p>
          <a:p>
            <a:pPr marL="0" indent="0" algn="ctr">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MAESTRÍA EN ENSEÑANZA DE LA MATEMÁTICA</a:t>
            </a:r>
            <a:endPar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13" name="Imagen 1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6907" y="81120"/>
            <a:ext cx="1530757" cy="1530757"/>
          </a:xfrm>
          <a:prstGeom prst="rect">
            <a:avLst/>
          </a:prstGeom>
          <a:ln>
            <a:noFill/>
          </a:ln>
          <a:effectLst>
            <a:outerShdw blurRad="190500" algn="tl" rotWithShape="0">
              <a:srgbClr val="00B050">
                <a:alpha val="70000"/>
              </a:srgbClr>
            </a:outerShdw>
          </a:effectLst>
        </p:spPr>
      </p:pic>
      <p:pic>
        <p:nvPicPr>
          <p:cNvPr id="5" name="Imagen 4">
            <a:hlinkClick r:id="rId4" action="ppaction://hlinksldjump"/>
          </p:cNvPr>
          <p:cNvPicPr>
            <a:picLocks noChangeAspect="1"/>
          </p:cNvPicPr>
          <p:nvPr/>
        </p:nvPicPr>
        <p:blipFill>
          <a:blip r:embed="rId5"/>
          <a:stretch>
            <a:fillRect/>
          </a:stretch>
        </p:blipFill>
        <p:spPr>
          <a:xfrm>
            <a:off x="755576" y="2136933"/>
            <a:ext cx="6136382" cy="2186800"/>
          </a:xfrm>
          <a:prstGeom prst="rect">
            <a:avLst/>
          </a:prstGeom>
        </p:spPr>
      </p:pic>
    </p:spTree>
    <p:extLst>
      <p:ext uri="{BB962C8B-B14F-4D97-AF65-F5344CB8AC3E}">
        <p14:creationId xmlns:p14="http://schemas.microsoft.com/office/powerpoint/2010/main" val="3311587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ítulo 2"/>
          <p:cNvSpPr txBox="1">
            <a:spLocks/>
          </p:cNvSpPr>
          <p:nvPr/>
        </p:nvSpPr>
        <p:spPr>
          <a:xfrm>
            <a:off x="611560" y="194396"/>
            <a:ext cx="7508652" cy="1296424"/>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UNIVERSIDAD DE LAS FUERZAS ARMADAS</a:t>
            </a:r>
          </a:p>
          <a:p>
            <a:pPr marL="0" indent="0" algn="ctr">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ESPE</a:t>
            </a:r>
          </a:p>
          <a:p>
            <a:pPr marL="0" indent="0" algn="ctr">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MAESTRÍA EN ENSEÑANZA DE LA MATEMÁTICA</a:t>
            </a:r>
            <a:endPar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13" name="Imagen 1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6907" y="81120"/>
            <a:ext cx="1530757" cy="1530757"/>
          </a:xfrm>
          <a:prstGeom prst="rect">
            <a:avLst/>
          </a:prstGeom>
          <a:ln>
            <a:noFill/>
          </a:ln>
          <a:effectLst>
            <a:outerShdw blurRad="190500" algn="tl" rotWithShape="0">
              <a:srgbClr val="00B050">
                <a:alpha val="70000"/>
              </a:srgbClr>
            </a:outerShdw>
          </a:effectLst>
        </p:spPr>
      </p:pic>
      <p:pic>
        <p:nvPicPr>
          <p:cNvPr id="2" name="Imagen 1">
            <a:hlinkClick r:id="rId4" action="ppaction://hlinksldjump"/>
          </p:cNvPr>
          <p:cNvPicPr>
            <a:picLocks noChangeAspect="1"/>
          </p:cNvPicPr>
          <p:nvPr/>
        </p:nvPicPr>
        <p:blipFill>
          <a:blip r:embed="rId5"/>
          <a:stretch>
            <a:fillRect/>
          </a:stretch>
        </p:blipFill>
        <p:spPr>
          <a:xfrm>
            <a:off x="251520" y="2204864"/>
            <a:ext cx="7207368" cy="3096344"/>
          </a:xfrm>
          <a:prstGeom prst="rect">
            <a:avLst/>
          </a:prstGeom>
        </p:spPr>
      </p:pic>
    </p:spTree>
    <p:extLst>
      <p:ext uri="{BB962C8B-B14F-4D97-AF65-F5344CB8AC3E}">
        <p14:creationId xmlns:p14="http://schemas.microsoft.com/office/powerpoint/2010/main" val="2751722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hlinkClick r:id="rId2" action="ppaction://hlinksldjump"/>
          </p:cNvPr>
          <p:cNvPicPr>
            <a:picLocks noChangeAspect="1"/>
          </p:cNvPicPr>
          <p:nvPr/>
        </p:nvPicPr>
        <p:blipFill>
          <a:blip r:embed="rId3"/>
          <a:stretch>
            <a:fillRect/>
          </a:stretch>
        </p:blipFill>
        <p:spPr>
          <a:xfrm>
            <a:off x="395535" y="836712"/>
            <a:ext cx="7895033" cy="2667000"/>
          </a:xfrm>
          <a:prstGeom prst="rect">
            <a:avLst/>
          </a:prstGeom>
        </p:spPr>
      </p:pic>
      <p:pic>
        <p:nvPicPr>
          <p:cNvPr id="9" name="Imagen 8">
            <a:hlinkClick r:id="rId2" action="ppaction://hlinksldjump"/>
          </p:cNvPr>
          <p:cNvPicPr>
            <a:picLocks noChangeAspect="1"/>
          </p:cNvPicPr>
          <p:nvPr/>
        </p:nvPicPr>
        <p:blipFill>
          <a:blip r:embed="rId4"/>
          <a:stretch>
            <a:fillRect/>
          </a:stretch>
        </p:blipFill>
        <p:spPr>
          <a:xfrm>
            <a:off x="1328388" y="3717032"/>
            <a:ext cx="6029325" cy="2085975"/>
          </a:xfrm>
          <a:prstGeom prst="rect">
            <a:avLst/>
          </a:prstGeom>
        </p:spPr>
      </p:pic>
    </p:spTree>
    <p:extLst>
      <p:ext uri="{BB962C8B-B14F-4D97-AF65-F5344CB8AC3E}">
        <p14:creationId xmlns:p14="http://schemas.microsoft.com/office/powerpoint/2010/main" val="4253502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hlinkClick r:id="rId2" action="ppaction://hlinksldjump"/>
          </p:cNvPr>
          <p:cNvPicPr>
            <a:picLocks noChangeAspect="1"/>
          </p:cNvPicPr>
          <p:nvPr/>
        </p:nvPicPr>
        <p:blipFill>
          <a:blip r:embed="rId3"/>
          <a:stretch>
            <a:fillRect/>
          </a:stretch>
        </p:blipFill>
        <p:spPr>
          <a:xfrm>
            <a:off x="35496" y="116632"/>
            <a:ext cx="8496944" cy="6489273"/>
          </a:xfrm>
          <a:prstGeom prst="rect">
            <a:avLst/>
          </a:prstGeom>
        </p:spPr>
      </p:pic>
    </p:spTree>
    <p:extLst>
      <p:ext uri="{BB962C8B-B14F-4D97-AF65-F5344CB8AC3E}">
        <p14:creationId xmlns:p14="http://schemas.microsoft.com/office/powerpoint/2010/main" val="2371162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hlinkClick r:id="rId2" action="ppaction://hlinksldjump"/>
          </p:cNvPr>
          <p:cNvPicPr>
            <a:picLocks noChangeAspect="1"/>
          </p:cNvPicPr>
          <p:nvPr/>
        </p:nvPicPr>
        <p:blipFill>
          <a:blip r:embed="rId3"/>
          <a:stretch>
            <a:fillRect/>
          </a:stretch>
        </p:blipFill>
        <p:spPr>
          <a:xfrm>
            <a:off x="251520" y="-99392"/>
            <a:ext cx="7920880" cy="3440955"/>
          </a:xfrm>
          <a:prstGeom prst="rect">
            <a:avLst/>
          </a:prstGeom>
        </p:spPr>
      </p:pic>
      <p:pic>
        <p:nvPicPr>
          <p:cNvPr id="6" name="Imagen 5">
            <a:hlinkClick r:id="rId2" action="ppaction://hlinksldjump"/>
          </p:cNvPr>
          <p:cNvPicPr>
            <a:picLocks noChangeAspect="1"/>
          </p:cNvPicPr>
          <p:nvPr/>
        </p:nvPicPr>
        <p:blipFill>
          <a:blip r:embed="rId4"/>
          <a:stretch>
            <a:fillRect/>
          </a:stretch>
        </p:blipFill>
        <p:spPr>
          <a:xfrm>
            <a:off x="251520" y="3284984"/>
            <a:ext cx="7920880" cy="2970973"/>
          </a:xfrm>
          <a:prstGeom prst="rect">
            <a:avLst/>
          </a:prstGeom>
        </p:spPr>
      </p:pic>
      <p:pic>
        <p:nvPicPr>
          <p:cNvPr id="7" name="Imagen 6">
            <a:hlinkClick r:id="rId2" action="ppaction://hlinksldjump"/>
          </p:cNvPr>
          <p:cNvPicPr>
            <a:picLocks noChangeAspect="1"/>
          </p:cNvPicPr>
          <p:nvPr/>
        </p:nvPicPr>
        <p:blipFill>
          <a:blip r:embed="rId5"/>
          <a:stretch>
            <a:fillRect/>
          </a:stretch>
        </p:blipFill>
        <p:spPr>
          <a:xfrm>
            <a:off x="251520" y="6234145"/>
            <a:ext cx="5905500" cy="428625"/>
          </a:xfrm>
          <a:prstGeom prst="rect">
            <a:avLst/>
          </a:prstGeom>
        </p:spPr>
      </p:pic>
      <p:pic>
        <p:nvPicPr>
          <p:cNvPr id="8" name="Imagen 7">
            <a:hlinkClick r:id="rId2" action="ppaction://hlinksldjump"/>
          </p:cNvPr>
          <p:cNvPicPr>
            <a:picLocks noChangeAspect="1"/>
          </p:cNvPicPr>
          <p:nvPr/>
        </p:nvPicPr>
        <p:blipFill>
          <a:blip r:embed="rId6"/>
          <a:stretch>
            <a:fillRect/>
          </a:stretch>
        </p:blipFill>
        <p:spPr>
          <a:xfrm>
            <a:off x="6948264" y="5991225"/>
            <a:ext cx="1189936" cy="866775"/>
          </a:xfrm>
          <a:prstGeom prst="rect">
            <a:avLst/>
          </a:prstGeom>
        </p:spPr>
      </p:pic>
    </p:spTree>
    <p:extLst>
      <p:ext uri="{BB962C8B-B14F-4D97-AF65-F5344CB8AC3E}">
        <p14:creationId xmlns:p14="http://schemas.microsoft.com/office/powerpoint/2010/main" val="4222545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7504" y="476672"/>
            <a:ext cx="7344816" cy="5269107"/>
          </a:xfrm>
          <a:prstGeom prst="rect">
            <a:avLst/>
          </a:prstGeom>
        </p:spPr>
      </p:pic>
    </p:spTree>
    <p:extLst>
      <p:ext uri="{BB962C8B-B14F-4D97-AF65-F5344CB8AC3E}">
        <p14:creationId xmlns:p14="http://schemas.microsoft.com/office/powerpoint/2010/main" val="724629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hlinkClick r:id="rId2" action="ppaction://hlinksldjump"/>
          </p:cNvPr>
          <p:cNvPicPr>
            <a:picLocks noChangeAspect="1"/>
          </p:cNvPicPr>
          <p:nvPr/>
        </p:nvPicPr>
        <p:blipFill>
          <a:blip r:embed="rId3"/>
          <a:stretch>
            <a:fillRect/>
          </a:stretch>
        </p:blipFill>
        <p:spPr>
          <a:xfrm>
            <a:off x="919835" y="908720"/>
            <a:ext cx="6852327" cy="5040560"/>
          </a:xfrm>
          <a:prstGeom prst="rect">
            <a:avLst/>
          </a:prstGeom>
        </p:spPr>
      </p:pic>
    </p:spTree>
    <p:extLst>
      <p:ext uri="{BB962C8B-B14F-4D97-AF65-F5344CB8AC3E}">
        <p14:creationId xmlns:p14="http://schemas.microsoft.com/office/powerpoint/2010/main" val="390729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7504" y="20311"/>
            <a:ext cx="8228418" cy="4896544"/>
          </a:xfrm>
          <a:prstGeom prst="rect">
            <a:avLst/>
          </a:prstGeom>
        </p:spPr>
      </p:pic>
      <p:pic>
        <p:nvPicPr>
          <p:cNvPr id="5" name="Imagen 4"/>
          <p:cNvPicPr>
            <a:picLocks noChangeAspect="1"/>
          </p:cNvPicPr>
          <p:nvPr/>
        </p:nvPicPr>
        <p:blipFill>
          <a:blip r:embed="rId3"/>
          <a:stretch>
            <a:fillRect/>
          </a:stretch>
        </p:blipFill>
        <p:spPr>
          <a:xfrm>
            <a:off x="127778" y="4904279"/>
            <a:ext cx="8208143" cy="1248593"/>
          </a:xfrm>
          <a:prstGeom prst="rect">
            <a:avLst/>
          </a:prstGeom>
        </p:spPr>
      </p:pic>
    </p:spTree>
    <p:extLst>
      <p:ext uri="{BB962C8B-B14F-4D97-AF65-F5344CB8AC3E}">
        <p14:creationId xmlns:p14="http://schemas.microsoft.com/office/powerpoint/2010/main" val="4196529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hlinkClick r:id="rId2" action="ppaction://hlinksldjump"/>
          </p:cNvPr>
          <p:cNvPicPr>
            <a:picLocks noChangeAspect="1"/>
          </p:cNvPicPr>
          <p:nvPr/>
        </p:nvPicPr>
        <p:blipFill>
          <a:blip r:embed="rId3"/>
          <a:stretch>
            <a:fillRect/>
          </a:stretch>
        </p:blipFill>
        <p:spPr>
          <a:xfrm>
            <a:off x="239819" y="188640"/>
            <a:ext cx="7697579" cy="4752528"/>
          </a:xfrm>
          <a:prstGeom prst="rect">
            <a:avLst/>
          </a:prstGeom>
        </p:spPr>
      </p:pic>
      <p:pic>
        <p:nvPicPr>
          <p:cNvPr id="5" name="Imagen 4">
            <a:hlinkClick r:id="rId2" action="ppaction://hlinksldjump"/>
          </p:cNvPr>
          <p:cNvPicPr>
            <a:picLocks noChangeAspect="1"/>
          </p:cNvPicPr>
          <p:nvPr/>
        </p:nvPicPr>
        <p:blipFill>
          <a:blip r:embed="rId4"/>
          <a:stretch>
            <a:fillRect/>
          </a:stretch>
        </p:blipFill>
        <p:spPr>
          <a:xfrm>
            <a:off x="239819" y="5085184"/>
            <a:ext cx="5040560" cy="1518241"/>
          </a:xfrm>
          <a:prstGeom prst="rect">
            <a:avLst/>
          </a:prstGeom>
        </p:spPr>
      </p:pic>
    </p:spTree>
    <p:extLst>
      <p:ext uri="{BB962C8B-B14F-4D97-AF65-F5344CB8AC3E}">
        <p14:creationId xmlns:p14="http://schemas.microsoft.com/office/powerpoint/2010/main" val="1447369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3956"/>
            <a:ext cx="6347713" cy="731168"/>
          </a:xfrm>
        </p:spPr>
        <p:txBody>
          <a:bodyPr/>
          <a:lstStyle/>
          <a:p>
            <a:r>
              <a:rPr lang="es-EC" dirty="0"/>
              <a:t>Agenda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678064729"/>
              </p:ext>
            </p:extLst>
          </p:nvPr>
        </p:nvGraphicFramePr>
        <p:xfrm>
          <a:off x="179512" y="755124"/>
          <a:ext cx="6698704" cy="6102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1494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7504" y="908720"/>
            <a:ext cx="8829359" cy="4536504"/>
          </a:xfrm>
          <a:prstGeom prst="rect">
            <a:avLst/>
          </a:prstGeom>
        </p:spPr>
      </p:pic>
    </p:spTree>
    <p:extLst>
      <p:ext uri="{BB962C8B-B14F-4D97-AF65-F5344CB8AC3E}">
        <p14:creationId xmlns:p14="http://schemas.microsoft.com/office/powerpoint/2010/main" val="32351497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95536" y="476672"/>
            <a:ext cx="5832648" cy="3353226"/>
          </a:xfrm>
          <a:prstGeom prst="rect">
            <a:avLst/>
          </a:prstGeom>
        </p:spPr>
      </p:pic>
      <p:pic>
        <p:nvPicPr>
          <p:cNvPr id="5" name="Imagen 4"/>
          <p:cNvPicPr>
            <a:picLocks noChangeAspect="1"/>
          </p:cNvPicPr>
          <p:nvPr/>
        </p:nvPicPr>
        <p:blipFill>
          <a:blip r:embed="rId3"/>
          <a:stretch>
            <a:fillRect/>
          </a:stretch>
        </p:blipFill>
        <p:spPr>
          <a:xfrm>
            <a:off x="395536" y="3933056"/>
            <a:ext cx="8171272" cy="2924944"/>
          </a:xfrm>
          <a:prstGeom prst="rect">
            <a:avLst/>
          </a:prstGeom>
        </p:spPr>
      </p:pic>
    </p:spTree>
    <p:extLst>
      <p:ext uri="{BB962C8B-B14F-4D97-AF65-F5344CB8AC3E}">
        <p14:creationId xmlns:p14="http://schemas.microsoft.com/office/powerpoint/2010/main" val="1242386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51520" y="260648"/>
            <a:ext cx="6840760" cy="6430783"/>
          </a:xfrm>
          <a:prstGeom prst="rect">
            <a:avLst/>
          </a:prstGeom>
        </p:spPr>
      </p:pic>
    </p:spTree>
    <p:extLst>
      <p:ext uri="{BB962C8B-B14F-4D97-AF65-F5344CB8AC3E}">
        <p14:creationId xmlns:p14="http://schemas.microsoft.com/office/powerpoint/2010/main" val="3845297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7503" y="188640"/>
            <a:ext cx="8428033" cy="2520280"/>
          </a:xfrm>
          <a:prstGeom prst="rect">
            <a:avLst/>
          </a:prstGeom>
        </p:spPr>
      </p:pic>
      <p:pic>
        <p:nvPicPr>
          <p:cNvPr id="5" name="Imagen 4"/>
          <p:cNvPicPr>
            <a:picLocks noChangeAspect="1"/>
          </p:cNvPicPr>
          <p:nvPr/>
        </p:nvPicPr>
        <p:blipFill>
          <a:blip r:embed="rId3"/>
          <a:stretch>
            <a:fillRect/>
          </a:stretch>
        </p:blipFill>
        <p:spPr>
          <a:xfrm>
            <a:off x="1683229" y="2564903"/>
            <a:ext cx="6921219" cy="1352003"/>
          </a:xfrm>
          <a:prstGeom prst="rect">
            <a:avLst/>
          </a:prstGeom>
        </p:spPr>
      </p:pic>
    </p:spTree>
    <p:extLst>
      <p:ext uri="{BB962C8B-B14F-4D97-AF65-F5344CB8AC3E}">
        <p14:creationId xmlns:p14="http://schemas.microsoft.com/office/powerpoint/2010/main" val="1062021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79512" y="260648"/>
            <a:ext cx="6696744" cy="6375942"/>
          </a:xfrm>
          <a:prstGeom prst="rect">
            <a:avLst/>
          </a:prstGeom>
        </p:spPr>
      </p:pic>
    </p:spTree>
    <p:extLst>
      <p:ext uri="{BB962C8B-B14F-4D97-AF65-F5344CB8AC3E}">
        <p14:creationId xmlns:p14="http://schemas.microsoft.com/office/powerpoint/2010/main" val="9610284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6907" y="1441685"/>
            <a:ext cx="8230553" cy="566936"/>
          </a:xfrm>
        </p:spPr>
        <p:txBody>
          <a:bodyPr>
            <a:noAutofit/>
          </a:bodyPr>
          <a:lstStyle/>
          <a:p>
            <a:r>
              <a:rPr lang="es-EC" sz="2000" u="sng" dirty="0"/>
              <a:t>CAPÍTULO </a:t>
            </a:r>
            <a:r>
              <a:rPr lang="es-EC" sz="2000" u="sng" dirty="0" smtClean="0"/>
              <a:t>V</a:t>
            </a:r>
            <a:r>
              <a:rPr lang="es-EC" sz="2000" dirty="0" smtClean="0"/>
              <a:t>.</a:t>
            </a:r>
            <a:r>
              <a:rPr lang="es-EC" sz="2000" dirty="0"/>
              <a:t> </a:t>
            </a:r>
            <a:r>
              <a:rPr lang="es-EC" sz="2000" dirty="0" smtClean="0"/>
              <a:t>CONCLUSIONES Y RECOMENDACIONES. APÉNDICE</a:t>
            </a:r>
            <a:endParaRPr lang="es-EC" sz="2000" dirty="0"/>
          </a:p>
        </p:txBody>
      </p:sp>
      <p:sp>
        <p:nvSpPr>
          <p:cNvPr id="10" name="Subtítulo 2"/>
          <p:cNvSpPr txBox="1">
            <a:spLocks/>
          </p:cNvSpPr>
          <p:nvPr/>
        </p:nvSpPr>
        <p:spPr>
          <a:xfrm>
            <a:off x="611560" y="194396"/>
            <a:ext cx="7508652" cy="114637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s-ES"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UNIVERSIDAD DE LAS FUERZAS ARMADAS</a:t>
            </a:r>
          </a:p>
          <a:p>
            <a:pPr marL="0" indent="0" algn="ctr">
              <a:buNone/>
            </a:pPr>
            <a:r>
              <a:rPr lang="es-ES"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ESPE</a:t>
            </a:r>
          </a:p>
          <a:p>
            <a:pPr marL="0" indent="0" algn="ctr">
              <a:buNone/>
            </a:pPr>
            <a:r>
              <a:rPr lang="es-ES"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MAESTRÍA EN ENSEÑANZA DE LA MATEMÁTICA</a:t>
            </a:r>
            <a:endParaRPr lang="es-ES"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12" name="Imagen 1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6907" y="81120"/>
            <a:ext cx="1530757" cy="1530757"/>
          </a:xfrm>
          <a:prstGeom prst="rect">
            <a:avLst/>
          </a:prstGeom>
          <a:ln>
            <a:noFill/>
          </a:ln>
          <a:effectLst>
            <a:outerShdw blurRad="190500" algn="tl" rotWithShape="0">
              <a:srgbClr val="00B050">
                <a:alpha val="70000"/>
              </a:srgbClr>
            </a:outerShdw>
          </a:effectLst>
        </p:spPr>
      </p:pic>
      <p:sp>
        <p:nvSpPr>
          <p:cNvPr id="5" name="Rectángulo 4"/>
          <p:cNvSpPr/>
          <p:nvPr/>
        </p:nvSpPr>
        <p:spPr>
          <a:xfrm>
            <a:off x="402825" y="2420888"/>
            <a:ext cx="288032" cy="3785652"/>
          </a:xfrm>
          <a:prstGeom prst="rect">
            <a:avLst/>
          </a:prstGeom>
        </p:spPr>
        <p:txBody>
          <a:bodyPr wrap="square">
            <a:spAutoFit/>
          </a:bodyPr>
          <a:lstStyle/>
          <a:p>
            <a:pPr algn="ctr"/>
            <a:r>
              <a:rPr lang="es-EC" sz="2000" b="1" dirty="0"/>
              <a:t>CONCLUSIONES</a:t>
            </a:r>
          </a:p>
        </p:txBody>
      </p:sp>
      <p:graphicFrame>
        <p:nvGraphicFramePr>
          <p:cNvPr id="11" name="7 Marcador de contenido"/>
          <p:cNvGraphicFramePr>
            <a:graphicFrameLocks noGrp="1"/>
          </p:cNvGraphicFramePr>
          <p:nvPr>
            <p:ph idx="1"/>
            <p:extLst>
              <p:ext uri="{D42A27DB-BD31-4B8C-83A1-F6EECF244321}">
                <p14:modId xmlns:p14="http://schemas.microsoft.com/office/powerpoint/2010/main" val="2675951254"/>
              </p:ext>
            </p:extLst>
          </p:nvPr>
        </p:nvGraphicFramePr>
        <p:xfrm>
          <a:off x="611560" y="1844824"/>
          <a:ext cx="7920880" cy="49882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20659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idx="1"/>
            <p:extLst>
              <p:ext uri="{D42A27DB-BD31-4B8C-83A1-F6EECF244321}">
                <p14:modId xmlns:p14="http://schemas.microsoft.com/office/powerpoint/2010/main" val="2387987624"/>
              </p:ext>
            </p:extLst>
          </p:nvPr>
        </p:nvGraphicFramePr>
        <p:xfrm>
          <a:off x="566992" y="1738836"/>
          <a:ext cx="8577008" cy="5002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ubtítulo 2"/>
          <p:cNvSpPr txBox="1">
            <a:spLocks/>
          </p:cNvSpPr>
          <p:nvPr/>
        </p:nvSpPr>
        <p:spPr>
          <a:xfrm>
            <a:off x="611560" y="194396"/>
            <a:ext cx="7508652" cy="1296424"/>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UNIVERSIDAD DE LAS FUERZAS ARMADAS</a:t>
            </a:r>
          </a:p>
          <a:p>
            <a:pPr marL="0" indent="0" algn="ctr">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ESPE</a:t>
            </a:r>
          </a:p>
          <a:p>
            <a:pPr marL="0" indent="0" algn="ctr">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MAESTRÍA EN ENSEÑANZA DE LA MATEMÁTICA</a:t>
            </a:r>
            <a:endPar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10" name="Imagen 9"/>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6907" y="81120"/>
            <a:ext cx="1530757" cy="1530757"/>
          </a:xfrm>
          <a:prstGeom prst="rect">
            <a:avLst/>
          </a:prstGeom>
          <a:ln>
            <a:noFill/>
          </a:ln>
          <a:effectLst>
            <a:outerShdw blurRad="190500" algn="tl" rotWithShape="0">
              <a:srgbClr val="00B050">
                <a:alpha val="70000"/>
              </a:srgbClr>
            </a:outerShdw>
          </a:effectLst>
        </p:spPr>
      </p:pic>
      <p:sp>
        <p:nvSpPr>
          <p:cNvPr id="6" name="Rectángulo 5"/>
          <p:cNvSpPr/>
          <p:nvPr/>
        </p:nvSpPr>
        <p:spPr>
          <a:xfrm>
            <a:off x="299753" y="1772816"/>
            <a:ext cx="288032" cy="4708981"/>
          </a:xfrm>
          <a:prstGeom prst="rect">
            <a:avLst/>
          </a:prstGeom>
        </p:spPr>
        <p:txBody>
          <a:bodyPr wrap="square">
            <a:spAutoFit/>
          </a:bodyPr>
          <a:lstStyle/>
          <a:p>
            <a:pPr algn="ctr"/>
            <a:r>
              <a:rPr lang="es-EC" sz="2000" b="1" dirty="0" smtClean="0"/>
              <a:t>RECOMENDACIONES</a:t>
            </a:r>
            <a:endParaRPr lang="es-EC" sz="2000" b="1" dirty="0"/>
          </a:p>
        </p:txBody>
      </p:sp>
    </p:spTree>
    <p:extLst>
      <p:ext uri="{BB962C8B-B14F-4D97-AF65-F5344CB8AC3E}">
        <p14:creationId xmlns:p14="http://schemas.microsoft.com/office/powerpoint/2010/main" val="3562584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7 Marcador de contenido"/>
          <p:cNvGraphicFramePr>
            <a:graphicFrameLocks/>
          </p:cNvGraphicFramePr>
          <p:nvPr>
            <p:extLst>
              <p:ext uri="{D42A27DB-BD31-4B8C-83A1-F6EECF244321}">
                <p14:modId xmlns:p14="http://schemas.microsoft.com/office/powerpoint/2010/main" val="1527829805"/>
              </p:ext>
            </p:extLst>
          </p:nvPr>
        </p:nvGraphicFramePr>
        <p:xfrm>
          <a:off x="467544" y="1628800"/>
          <a:ext cx="6961498" cy="3717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108520" y="476672"/>
            <a:ext cx="3888432" cy="461665"/>
          </a:xfrm>
          <a:prstGeom prst="rect">
            <a:avLst/>
          </a:prstGeom>
        </p:spPr>
        <p:txBody>
          <a:bodyPr wrap="square">
            <a:spAutoFit/>
          </a:bodyPr>
          <a:lstStyle/>
          <a:p>
            <a:pPr algn="ctr"/>
            <a:r>
              <a:rPr lang="es-EC" sz="2400" b="1" dirty="0" smtClean="0"/>
              <a:t>APÉNDICE</a:t>
            </a:r>
            <a:endParaRPr lang="es-EC" sz="2400" b="1" dirty="0"/>
          </a:p>
        </p:txBody>
      </p:sp>
      <p:sp>
        <p:nvSpPr>
          <p:cNvPr id="3" name="CuadroTexto 2">
            <a:hlinkClick r:id="rId7" action="ppaction://hlinkfile"/>
          </p:cNvPr>
          <p:cNvSpPr txBox="1"/>
          <p:nvPr/>
        </p:nvSpPr>
        <p:spPr>
          <a:xfrm>
            <a:off x="6119664" y="5849888"/>
            <a:ext cx="3024336" cy="1008112"/>
          </a:xfrm>
          <a:prstGeom prst="rect">
            <a:avLst/>
          </a:prstGeom>
          <a:solidFill>
            <a:schemeClr val="accent2">
              <a:lumMod val="60000"/>
              <a:lumOff val="40000"/>
            </a:schemeClr>
          </a:solidFill>
        </p:spPr>
        <p:txBody>
          <a:bodyPr wrap="square" rtlCol="0">
            <a:spAutoFit/>
          </a:bodyPr>
          <a:lstStyle/>
          <a:p>
            <a:endParaRPr lang="es-EC" dirty="0"/>
          </a:p>
        </p:txBody>
      </p:sp>
    </p:spTree>
    <p:extLst>
      <p:ext uri="{BB962C8B-B14F-4D97-AF65-F5344CB8AC3E}">
        <p14:creationId xmlns:p14="http://schemas.microsoft.com/office/powerpoint/2010/main" val="30303601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rgamino vertical 4"/>
          <p:cNvSpPr/>
          <p:nvPr/>
        </p:nvSpPr>
        <p:spPr>
          <a:xfrm>
            <a:off x="971600" y="1988840"/>
            <a:ext cx="6048672" cy="4211435"/>
          </a:xfrm>
          <a:prstGeom prst="verticalScroll">
            <a:avLst/>
          </a:prstGeom>
          <a:solidFill>
            <a:schemeClr val="accent1">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6600" b="1" dirty="0" smtClean="0">
                <a:ln w="22225">
                  <a:solidFill>
                    <a:schemeClr val="accent2"/>
                  </a:solidFill>
                  <a:prstDash val="solid"/>
                </a:ln>
                <a:solidFill>
                  <a:schemeClr val="accent2">
                    <a:lumMod val="40000"/>
                    <a:lumOff val="60000"/>
                  </a:schemeClr>
                </a:solidFill>
              </a:rPr>
              <a:t>GRACIAS</a:t>
            </a:r>
            <a:endParaRPr lang="es-EC" sz="6600" b="1" dirty="0">
              <a:ln w="22225">
                <a:solidFill>
                  <a:schemeClr val="accent2"/>
                </a:solidFill>
                <a:prstDash val="solid"/>
              </a:ln>
              <a:solidFill>
                <a:schemeClr val="accent2">
                  <a:lumMod val="40000"/>
                  <a:lumOff val="60000"/>
                </a:schemeClr>
              </a:solidFill>
            </a:endParaRPr>
          </a:p>
        </p:txBody>
      </p:sp>
      <p:sp>
        <p:nvSpPr>
          <p:cNvPr id="6" name="Subtítulo 2"/>
          <p:cNvSpPr txBox="1">
            <a:spLocks/>
          </p:cNvSpPr>
          <p:nvPr/>
        </p:nvSpPr>
        <p:spPr>
          <a:xfrm>
            <a:off x="611560" y="194396"/>
            <a:ext cx="7508652" cy="1296424"/>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UNIVERSIDAD DE LAS FUERZAS ARMADAS</a:t>
            </a:r>
          </a:p>
          <a:p>
            <a:pPr marL="0" indent="0" algn="ctr">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ESPE</a:t>
            </a:r>
          </a:p>
          <a:p>
            <a:pPr marL="0" indent="0" algn="ctr">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MAESTRÍA EN ENSEÑANZA DE LA MATEMÁTICA</a:t>
            </a:r>
            <a:endPar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7" name="Imagen 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6907" y="81120"/>
            <a:ext cx="1530757" cy="1530757"/>
          </a:xfrm>
          <a:prstGeom prst="rect">
            <a:avLst/>
          </a:prstGeom>
          <a:ln>
            <a:noFill/>
          </a:ln>
          <a:effectLst>
            <a:outerShdw blurRad="190500" algn="tl" rotWithShape="0">
              <a:srgbClr val="00B050">
                <a:alpha val="70000"/>
              </a:srgbClr>
            </a:outerShdw>
          </a:effectLst>
        </p:spPr>
      </p:pic>
    </p:spTree>
    <p:extLst>
      <p:ext uri="{BB962C8B-B14F-4D97-AF65-F5344CB8AC3E}">
        <p14:creationId xmlns:p14="http://schemas.microsoft.com/office/powerpoint/2010/main" val="812009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7"/>
          <p:cNvGraphicFramePr>
            <a:graphicFrameLocks noGrp="1"/>
          </p:cNvGraphicFramePr>
          <p:nvPr>
            <p:ph idx="1"/>
            <p:extLst>
              <p:ext uri="{D42A27DB-BD31-4B8C-83A1-F6EECF244321}">
                <p14:modId xmlns:p14="http://schemas.microsoft.com/office/powerpoint/2010/main" val="2621592121"/>
              </p:ext>
            </p:extLst>
          </p:nvPr>
        </p:nvGraphicFramePr>
        <p:xfrm>
          <a:off x="229996" y="1484784"/>
          <a:ext cx="8914004" cy="5373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ubtítulo 2"/>
          <p:cNvSpPr txBox="1">
            <a:spLocks/>
          </p:cNvSpPr>
          <p:nvPr/>
        </p:nvSpPr>
        <p:spPr>
          <a:xfrm>
            <a:off x="611560" y="194396"/>
            <a:ext cx="7508652" cy="1296424"/>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UNIVERSIDAD DE LAS FUERZAS ARMADAS</a:t>
            </a:r>
          </a:p>
          <a:p>
            <a:pPr marL="0" indent="0" algn="ctr">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ESPE</a:t>
            </a:r>
          </a:p>
          <a:p>
            <a:pPr marL="0" indent="0" algn="ctr">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MAESTRÍA EN ENSEÑANZA DE LA MATEMÁTICA</a:t>
            </a:r>
            <a:endPar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9" name="Imagen 8"/>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77229"/>
            <a:ext cx="1530757" cy="1530757"/>
          </a:xfrm>
          <a:prstGeom prst="rect">
            <a:avLst/>
          </a:prstGeom>
          <a:ln>
            <a:noFill/>
          </a:ln>
          <a:effectLst>
            <a:outerShdw blurRad="190500" algn="tl" rotWithShape="0">
              <a:srgbClr val="00B050">
                <a:alpha val="70000"/>
              </a:srgbClr>
            </a:outerShdw>
          </a:effectLst>
        </p:spPr>
      </p:pic>
    </p:spTree>
    <p:extLst>
      <p:ext uri="{BB962C8B-B14F-4D97-AF65-F5344CB8AC3E}">
        <p14:creationId xmlns:p14="http://schemas.microsoft.com/office/powerpoint/2010/main" val="677923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88640"/>
            <a:ext cx="6347713" cy="1320800"/>
          </a:xfrm>
        </p:spPr>
        <p:txBody>
          <a:bodyPr/>
          <a:lstStyle/>
          <a:p>
            <a:r>
              <a:rPr lang="en-US" dirty="0"/>
              <a:t>Enseñanza de Álgebra Lineal en Bachillerato</a:t>
            </a:r>
            <a:endParaRPr lang="es-EC" dirty="0"/>
          </a:p>
        </p:txBody>
      </p:sp>
      <p:grpSp>
        <p:nvGrpSpPr>
          <p:cNvPr id="25" name="Grupo 24"/>
          <p:cNvGrpSpPr/>
          <p:nvPr/>
        </p:nvGrpSpPr>
        <p:grpSpPr>
          <a:xfrm>
            <a:off x="692915" y="3356992"/>
            <a:ext cx="6870957" cy="3124949"/>
            <a:chOff x="473351" y="3570263"/>
            <a:chExt cx="6870957" cy="3124949"/>
          </a:xfrm>
        </p:grpSpPr>
        <p:sp>
          <p:nvSpPr>
            <p:cNvPr id="8" name="Elipse 7"/>
            <p:cNvSpPr/>
            <p:nvPr/>
          </p:nvSpPr>
          <p:spPr>
            <a:xfrm>
              <a:off x="3014234" y="3570263"/>
              <a:ext cx="1800200" cy="122413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Uso de Herramientas tecnológicas</a:t>
              </a:r>
              <a:endParaRPr lang="es-EC" sz="1400" dirty="0"/>
            </a:p>
          </p:txBody>
        </p:sp>
        <p:sp>
          <p:nvSpPr>
            <p:cNvPr id="9" name="Elipse 8"/>
            <p:cNvSpPr/>
            <p:nvPr/>
          </p:nvSpPr>
          <p:spPr>
            <a:xfrm>
              <a:off x="484360" y="3570263"/>
              <a:ext cx="1800200" cy="1224136"/>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Manual de Algebra Lineal</a:t>
              </a:r>
              <a:endParaRPr lang="es-EC" sz="1400" dirty="0"/>
            </a:p>
          </p:txBody>
        </p:sp>
        <p:sp>
          <p:nvSpPr>
            <p:cNvPr id="10" name="Elipse 9"/>
            <p:cNvSpPr/>
            <p:nvPr/>
          </p:nvSpPr>
          <p:spPr>
            <a:xfrm>
              <a:off x="5544108" y="3570263"/>
              <a:ext cx="1800200" cy="122413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Python</a:t>
              </a:r>
              <a:endParaRPr lang="es-EC" sz="1400" dirty="0"/>
            </a:p>
          </p:txBody>
        </p:sp>
        <p:sp>
          <p:nvSpPr>
            <p:cNvPr id="11" name="Elipse 10"/>
            <p:cNvSpPr/>
            <p:nvPr/>
          </p:nvSpPr>
          <p:spPr>
            <a:xfrm>
              <a:off x="5544108" y="5471076"/>
              <a:ext cx="1800200" cy="1224136"/>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Algoritmos</a:t>
              </a:r>
              <a:endParaRPr lang="es-EC" sz="1400" dirty="0"/>
            </a:p>
          </p:txBody>
        </p:sp>
        <p:sp>
          <p:nvSpPr>
            <p:cNvPr id="12" name="Elipse 11"/>
            <p:cNvSpPr/>
            <p:nvPr/>
          </p:nvSpPr>
          <p:spPr>
            <a:xfrm>
              <a:off x="3014234" y="5410842"/>
              <a:ext cx="1800200" cy="1224136"/>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Optimización de tiempo/Verificación de resultados</a:t>
              </a:r>
              <a:endParaRPr lang="es-EC" sz="1400" dirty="0"/>
            </a:p>
          </p:txBody>
        </p:sp>
        <p:sp>
          <p:nvSpPr>
            <p:cNvPr id="14" name="Elipse 13"/>
            <p:cNvSpPr/>
            <p:nvPr/>
          </p:nvSpPr>
          <p:spPr>
            <a:xfrm>
              <a:off x="473351" y="5471076"/>
              <a:ext cx="1800200" cy="1224136"/>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Entender </a:t>
              </a:r>
              <a:r>
                <a:rPr lang="es-EC" sz="1400" dirty="0"/>
                <a:t>los procesos correctos que se utilizan en la resolución</a:t>
              </a:r>
            </a:p>
          </p:txBody>
        </p:sp>
        <p:sp>
          <p:nvSpPr>
            <p:cNvPr id="15" name="Flecha derecha 14"/>
            <p:cNvSpPr/>
            <p:nvPr/>
          </p:nvSpPr>
          <p:spPr>
            <a:xfrm>
              <a:off x="2431744" y="4004538"/>
              <a:ext cx="46989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Flecha derecha 15"/>
            <p:cNvSpPr/>
            <p:nvPr/>
          </p:nvSpPr>
          <p:spPr>
            <a:xfrm>
              <a:off x="4944326" y="4004538"/>
              <a:ext cx="46989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Flecha derecha 16"/>
            <p:cNvSpPr/>
            <p:nvPr/>
          </p:nvSpPr>
          <p:spPr>
            <a:xfrm rot="5400000">
              <a:off x="6184268" y="4943517"/>
              <a:ext cx="46989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Flecha derecha 17"/>
            <p:cNvSpPr/>
            <p:nvPr/>
          </p:nvSpPr>
          <p:spPr>
            <a:xfrm rot="11077247">
              <a:off x="2411533" y="5842890"/>
              <a:ext cx="46989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Flecha derecha 18"/>
            <p:cNvSpPr/>
            <p:nvPr/>
          </p:nvSpPr>
          <p:spPr>
            <a:xfrm rot="11077247">
              <a:off x="4958065" y="5842890"/>
              <a:ext cx="46989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Flecha derecha 19"/>
            <p:cNvSpPr/>
            <p:nvPr/>
          </p:nvSpPr>
          <p:spPr>
            <a:xfrm rot="16200000">
              <a:off x="1132699" y="4943185"/>
              <a:ext cx="46989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24" name="Grupo 23"/>
          <p:cNvGrpSpPr/>
          <p:nvPr/>
        </p:nvGrpSpPr>
        <p:grpSpPr>
          <a:xfrm>
            <a:off x="107504" y="1654054"/>
            <a:ext cx="8274621" cy="1224136"/>
            <a:chOff x="124812" y="1818972"/>
            <a:chExt cx="8274621" cy="1224136"/>
          </a:xfrm>
        </p:grpSpPr>
        <p:sp>
          <p:nvSpPr>
            <p:cNvPr id="4" name="Elipse 3"/>
            <p:cNvSpPr/>
            <p:nvPr/>
          </p:nvSpPr>
          <p:spPr>
            <a:xfrm>
              <a:off x="124812" y="1818972"/>
              <a:ext cx="1800200" cy="1224136"/>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No </a:t>
              </a:r>
              <a:r>
                <a:rPr lang="es-EC" sz="1400" dirty="0"/>
                <a:t>se encuentra en el currículo del MINEDUC</a:t>
              </a:r>
            </a:p>
          </p:txBody>
        </p:sp>
        <p:sp>
          <p:nvSpPr>
            <p:cNvPr id="5" name="Elipse 4"/>
            <p:cNvSpPr/>
            <p:nvPr/>
          </p:nvSpPr>
          <p:spPr>
            <a:xfrm>
              <a:off x="2284560" y="1818972"/>
              <a:ext cx="1800200" cy="1224136"/>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Matemática Superior</a:t>
              </a:r>
              <a:endParaRPr lang="es-EC" sz="1400" dirty="0"/>
            </a:p>
          </p:txBody>
        </p:sp>
        <p:sp>
          <p:nvSpPr>
            <p:cNvPr id="6" name="Elipse 5"/>
            <p:cNvSpPr/>
            <p:nvPr/>
          </p:nvSpPr>
          <p:spPr>
            <a:xfrm>
              <a:off x="4444308" y="1818972"/>
              <a:ext cx="1800200" cy="1224136"/>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Tradicional</a:t>
              </a:r>
              <a:endParaRPr lang="es-EC" sz="1400" dirty="0"/>
            </a:p>
          </p:txBody>
        </p:sp>
        <p:sp>
          <p:nvSpPr>
            <p:cNvPr id="7" name="Elipse 6"/>
            <p:cNvSpPr/>
            <p:nvPr/>
          </p:nvSpPr>
          <p:spPr>
            <a:xfrm>
              <a:off x="6599233" y="1818972"/>
              <a:ext cx="1800200" cy="1224136"/>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No se usa herramientas tecnológicas</a:t>
              </a:r>
              <a:endParaRPr lang="es-EC" sz="1400" dirty="0"/>
            </a:p>
          </p:txBody>
        </p:sp>
        <p:sp>
          <p:nvSpPr>
            <p:cNvPr id="21" name="Flecha derecha 20"/>
            <p:cNvSpPr/>
            <p:nvPr/>
          </p:nvSpPr>
          <p:spPr>
            <a:xfrm>
              <a:off x="1985954" y="2360811"/>
              <a:ext cx="232840" cy="1193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Flecha derecha 21"/>
            <p:cNvSpPr/>
            <p:nvPr/>
          </p:nvSpPr>
          <p:spPr>
            <a:xfrm>
              <a:off x="4145702" y="2371360"/>
              <a:ext cx="232840" cy="1193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Flecha derecha 22"/>
            <p:cNvSpPr/>
            <p:nvPr/>
          </p:nvSpPr>
          <p:spPr>
            <a:xfrm>
              <a:off x="6327788" y="2343072"/>
              <a:ext cx="232840" cy="1193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Tree>
    <p:extLst>
      <p:ext uri="{BB962C8B-B14F-4D97-AF65-F5344CB8AC3E}">
        <p14:creationId xmlns:p14="http://schemas.microsoft.com/office/powerpoint/2010/main" val="429443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Marcador de contenido 9"/>
          <p:cNvGraphicFramePr>
            <a:graphicFrameLocks/>
          </p:cNvGraphicFramePr>
          <p:nvPr>
            <p:extLst>
              <p:ext uri="{D42A27DB-BD31-4B8C-83A1-F6EECF244321}">
                <p14:modId xmlns:p14="http://schemas.microsoft.com/office/powerpoint/2010/main" val="843254836"/>
              </p:ext>
            </p:extLst>
          </p:nvPr>
        </p:nvGraphicFramePr>
        <p:xfrm>
          <a:off x="2051720" y="1461477"/>
          <a:ext cx="7123072" cy="5158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ítulo 1"/>
          <p:cNvSpPr txBox="1">
            <a:spLocks/>
          </p:cNvSpPr>
          <p:nvPr/>
        </p:nvSpPr>
        <p:spPr>
          <a:xfrm>
            <a:off x="-108520" y="2348880"/>
            <a:ext cx="3070349" cy="2736304"/>
          </a:xfrm>
          <a:prstGeom prst="rect">
            <a:avLst/>
          </a:prstGeom>
          <a:effectLst/>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dirty="0" smtClean="0">
                <a:effectLst>
                  <a:outerShdw blurRad="50800" dist="38100" dir="10800000" algn="r" rotWithShape="0">
                    <a:prstClr val="black">
                      <a:alpha val="40000"/>
                    </a:prstClr>
                  </a:outerShdw>
                </a:effectLst>
                <a:latin typeface="Arial Black" panose="020B0A04020102020204" pitchFamily="34" charset="0"/>
              </a:rPr>
              <a:t>MANUAL PARA LA ENSEÑANZA DE ÁLGEBRA LINEAL USANDO EL PENSAMIENTO COMPUTACIONAL </a:t>
            </a:r>
            <a:endParaRPr lang="es-E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14" name="Subtítulo 2"/>
          <p:cNvSpPr txBox="1">
            <a:spLocks/>
          </p:cNvSpPr>
          <p:nvPr/>
        </p:nvSpPr>
        <p:spPr>
          <a:xfrm>
            <a:off x="611560" y="194396"/>
            <a:ext cx="7508652" cy="1296424"/>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UNIVERSIDAD DE LAS FUERZAS ARMADAS</a:t>
            </a:r>
          </a:p>
          <a:p>
            <a:pPr marL="0" indent="0" algn="ctr">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ESPE</a:t>
            </a:r>
          </a:p>
          <a:p>
            <a:pPr marL="0" indent="0" algn="ctr">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MAESTRÍA EN ENSEÑANZA DE LA MATEMÁTICA</a:t>
            </a:r>
            <a:endPar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16" name="Imagen 15"/>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6907" y="81120"/>
            <a:ext cx="1530757" cy="1530757"/>
          </a:xfrm>
          <a:prstGeom prst="rect">
            <a:avLst/>
          </a:prstGeom>
          <a:ln>
            <a:noFill/>
          </a:ln>
          <a:effectLst>
            <a:outerShdw blurRad="190500" algn="tl" rotWithShape="0">
              <a:srgbClr val="00B050">
                <a:alpha val="70000"/>
              </a:srgbClr>
            </a:outerShdw>
          </a:effectLst>
        </p:spPr>
      </p:pic>
    </p:spTree>
    <p:extLst>
      <p:ext uri="{BB962C8B-B14F-4D97-AF65-F5344CB8AC3E}">
        <p14:creationId xmlns:p14="http://schemas.microsoft.com/office/powerpoint/2010/main" val="800373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5595" y="1141607"/>
            <a:ext cx="8856984" cy="504056"/>
          </a:xfrm>
        </p:spPr>
        <p:txBody>
          <a:bodyPr>
            <a:normAutofit/>
          </a:bodyPr>
          <a:lstStyle/>
          <a:p>
            <a:r>
              <a:rPr lang="es-EC" sz="2400" dirty="0" smtClean="0">
                <a:hlinkClick r:id="rId2" action="ppaction://hlinksldjump"/>
              </a:rPr>
              <a:t>CAPÍTULO I. </a:t>
            </a:r>
            <a:r>
              <a:rPr lang="es-EC" sz="2400" dirty="0" smtClean="0"/>
              <a:t>PENSAMIENTO COMPUTACIONAL Y PYTHON</a:t>
            </a:r>
            <a:endParaRPr lang="es-EC" sz="2400" dirty="0"/>
          </a:p>
        </p:txBody>
      </p:sp>
      <p:graphicFrame>
        <p:nvGraphicFramePr>
          <p:cNvPr id="16" name="15 Diagrama"/>
          <p:cNvGraphicFramePr/>
          <p:nvPr>
            <p:extLst>
              <p:ext uri="{D42A27DB-BD31-4B8C-83A1-F6EECF244321}">
                <p14:modId xmlns:p14="http://schemas.microsoft.com/office/powerpoint/2010/main" val="2029406004"/>
              </p:ext>
            </p:extLst>
          </p:nvPr>
        </p:nvGraphicFramePr>
        <p:xfrm>
          <a:off x="4636622" y="1645662"/>
          <a:ext cx="4507378" cy="5212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ubtítulo 2"/>
          <p:cNvSpPr txBox="1">
            <a:spLocks/>
          </p:cNvSpPr>
          <p:nvPr/>
        </p:nvSpPr>
        <p:spPr>
          <a:xfrm>
            <a:off x="674166" y="73951"/>
            <a:ext cx="7508652" cy="1033870"/>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spcBef>
                <a:spcPts val="0"/>
              </a:spcBef>
              <a:spcAft>
                <a:spcPts val="0"/>
              </a:spcAft>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UNIVERSIDAD DE LAS FUERZAS ARMADAS</a:t>
            </a:r>
          </a:p>
          <a:p>
            <a:pPr marL="0" indent="0" algn="ctr">
              <a:spcBef>
                <a:spcPts val="0"/>
              </a:spcBef>
              <a:spcAft>
                <a:spcPts val="0"/>
              </a:spcAft>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ESPE</a:t>
            </a:r>
          </a:p>
          <a:p>
            <a:pPr marL="0" indent="0" algn="ctr">
              <a:spcBef>
                <a:spcPts val="0"/>
              </a:spcBef>
              <a:spcAft>
                <a:spcPts val="0"/>
              </a:spcAft>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MAESTRÍA EN ENSEÑANZA DE LA MATEMÁTICA</a:t>
            </a:r>
            <a:endPar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13" name="Imagen 12"/>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2803" y="-16988"/>
            <a:ext cx="1242725" cy="1242725"/>
          </a:xfrm>
          <a:prstGeom prst="rect">
            <a:avLst/>
          </a:prstGeom>
          <a:ln>
            <a:noFill/>
          </a:ln>
          <a:effectLst>
            <a:outerShdw blurRad="190500" algn="tl" rotWithShape="0">
              <a:srgbClr val="00B050">
                <a:alpha val="70000"/>
              </a:srgbClr>
            </a:outerShdw>
          </a:effectLst>
        </p:spPr>
      </p:pic>
      <p:graphicFrame>
        <p:nvGraphicFramePr>
          <p:cNvPr id="7" name="15 Diagrama"/>
          <p:cNvGraphicFramePr/>
          <p:nvPr>
            <p:extLst>
              <p:ext uri="{D42A27DB-BD31-4B8C-83A1-F6EECF244321}">
                <p14:modId xmlns:p14="http://schemas.microsoft.com/office/powerpoint/2010/main" val="3642708946"/>
              </p:ext>
            </p:extLst>
          </p:nvPr>
        </p:nvGraphicFramePr>
        <p:xfrm>
          <a:off x="9754" y="1703010"/>
          <a:ext cx="4507378" cy="515498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283132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41713" y="1540915"/>
            <a:ext cx="8229600" cy="1143000"/>
          </a:xfrm>
        </p:spPr>
        <p:txBody>
          <a:bodyPr>
            <a:noAutofit/>
          </a:bodyPr>
          <a:lstStyle/>
          <a:p>
            <a:r>
              <a:rPr lang="es-EC" sz="2800" dirty="0" smtClean="0">
                <a:hlinkClick r:id="rId2" action="ppaction://hlinksldjump"/>
              </a:rPr>
              <a:t>CAPÍTULO II. </a:t>
            </a:r>
            <a:r>
              <a:rPr lang="es-EC" sz="2800" dirty="0" smtClean="0"/>
              <a:t>MATRICES, DETERMINANTES Y SISTEMAS DE ECUACIONES</a:t>
            </a:r>
            <a:endParaRPr lang="es-EC" sz="2800" dirty="0"/>
          </a:p>
        </p:txBody>
      </p:sp>
      <p:graphicFrame>
        <p:nvGraphicFramePr>
          <p:cNvPr id="8" name="Marcador de contenido 13"/>
          <p:cNvGraphicFramePr>
            <a:graphicFrameLocks noGrp="1"/>
          </p:cNvGraphicFramePr>
          <p:nvPr>
            <p:ph idx="1"/>
            <p:extLst>
              <p:ext uri="{D42A27DB-BD31-4B8C-83A1-F6EECF244321}">
                <p14:modId xmlns:p14="http://schemas.microsoft.com/office/powerpoint/2010/main" val="1297522949"/>
              </p:ext>
            </p:extLst>
          </p:nvPr>
        </p:nvGraphicFramePr>
        <p:xfrm>
          <a:off x="179512" y="2633820"/>
          <a:ext cx="5544616" cy="3747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Subtítulo 2"/>
          <p:cNvSpPr txBox="1">
            <a:spLocks/>
          </p:cNvSpPr>
          <p:nvPr/>
        </p:nvSpPr>
        <p:spPr>
          <a:xfrm>
            <a:off x="611560" y="194396"/>
            <a:ext cx="7508652" cy="1296424"/>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UNIVERSIDAD DE LAS FUERZAS ARMADAS</a:t>
            </a:r>
          </a:p>
          <a:p>
            <a:pPr marL="0" indent="0" algn="ctr">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ESPE</a:t>
            </a:r>
          </a:p>
          <a:p>
            <a:pPr marL="0" indent="0" algn="ctr">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MAESTRÍA EN ENSEÑANZA DE LA MATEMÁTICA</a:t>
            </a:r>
            <a:endPar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19" name="Imagen 18"/>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6907" y="81120"/>
            <a:ext cx="1530757" cy="1530757"/>
          </a:xfrm>
          <a:prstGeom prst="rect">
            <a:avLst/>
          </a:prstGeom>
          <a:ln>
            <a:noFill/>
          </a:ln>
          <a:effectLst>
            <a:outerShdw blurRad="190500" algn="tl" rotWithShape="0">
              <a:srgbClr val="00B050">
                <a:alpha val="70000"/>
              </a:srgbClr>
            </a:outerShdw>
          </a:effectLst>
        </p:spPr>
      </p:pic>
      <p:graphicFrame>
        <p:nvGraphicFramePr>
          <p:cNvPr id="21" name="Marcador de contenido 13"/>
          <p:cNvGraphicFramePr>
            <a:graphicFrameLocks/>
          </p:cNvGraphicFramePr>
          <p:nvPr>
            <p:extLst>
              <p:ext uri="{D42A27DB-BD31-4B8C-83A1-F6EECF244321}">
                <p14:modId xmlns:p14="http://schemas.microsoft.com/office/powerpoint/2010/main" val="2397640590"/>
              </p:ext>
            </p:extLst>
          </p:nvPr>
        </p:nvGraphicFramePr>
        <p:xfrm>
          <a:off x="5796136" y="2276872"/>
          <a:ext cx="2952328" cy="230425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991885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51086" y="1437121"/>
            <a:ext cx="8229600" cy="576064"/>
          </a:xfrm>
        </p:spPr>
        <p:txBody>
          <a:bodyPr>
            <a:normAutofit/>
          </a:bodyPr>
          <a:lstStyle/>
          <a:p>
            <a:r>
              <a:rPr lang="es-EC" sz="2800" dirty="0" smtClean="0">
                <a:hlinkClick r:id="rId2" action="ppaction://hlinksldjump"/>
              </a:rPr>
              <a:t>CAPÍTULO III. </a:t>
            </a:r>
            <a:r>
              <a:rPr lang="es-EC" sz="2800" dirty="0" smtClean="0"/>
              <a:t>ESPACIOS VECTORIALES</a:t>
            </a:r>
            <a:endParaRPr lang="es-EC" sz="2800" dirty="0"/>
          </a:p>
        </p:txBody>
      </p:sp>
      <p:sp>
        <p:nvSpPr>
          <p:cNvPr id="19" name="Subtítulo 2"/>
          <p:cNvSpPr txBox="1">
            <a:spLocks/>
          </p:cNvSpPr>
          <p:nvPr/>
        </p:nvSpPr>
        <p:spPr>
          <a:xfrm>
            <a:off x="611560" y="194396"/>
            <a:ext cx="7508652" cy="1296424"/>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UNIVERSIDAD DE LAS FUERZAS ARMADAS</a:t>
            </a:r>
          </a:p>
          <a:p>
            <a:pPr marL="0" indent="0" algn="ctr">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ESPE</a:t>
            </a:r>
          </a:p>
          <a:p>
            <a:pPr marL="0" indent="0" algn="ctr">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MAESTRÍA EN ENSEÑANZA DE LA MATEMÁTICA</a:t>
            </a:r>
            <a:endPar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23" name="Imagen 2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6907" y="81120"/>
            <a:ext cx="1530757" cy="1530757"/>
          </a:xfrm>
          <a:prstGeom prst="rect">
            <a:avLst/>
          </a:prstGeom>
          <a:ln>
            <a:noFill/>
          </a:ln>
          <a:effectLst>
            <a:outerShdw blurRad="190500" algn="tl" rotWithShape="0">
              <a:srgbClr val="00B050">
                <a:alpha val="70000"/>
              </a:srgbClr>
            </a:outerShdw>
          </a:effectLst>
        </p:spPr>
      </p:pic>
      <p:graphicFrame>
        <p:nvGraphicFramePr>
          <p:cNvPr id="4" name="Diagrama 3">
            <a:hlinkClick r:id="rId5" action="ppaction://hlinksldjump"/>
          </p:cNvPr>
          <p:cNvGraphicFramePr/>
          <p:nvPr>
            <p:extLst>
              <p:ext uri="{D42A27DB-BD31-4B8C-83A1-F6EECF244321}">
                <p14:modId xmlns:p14="http://schemas.microsoft.com/office/powerpoint/2010/main" val="3873093284"/>
              </p:ext>
            </p:extLst>
          </p:nvPr>
        </p:nvGraphicFramePr>
        <p:xfrm>
          <a:off x="251086" y="2068334"/>
          <a:ext cx="8280920" cy="482453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510742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01887" y="1709936"/>
            <a:ext cx="7848872" cy="566936"/>
          </a:xfrm>
        </p:spPr>
        <p:txBody>
          <a:bodyPr>
            <a:normAutofit/>
          </a:bodyPr>
          <a:lstStyle/>
          <a:p>
            <a:r>
              <a:rPr lang="es-EC" sz="2800" dirty="0">
                <a:hlinkClick r:id="rId2" action="ppaction://hlinksldjump"/>
              </a:rPr>
              <a:t>CAPÍTULO IV. </a:t>
            </a:r>
            <a:r>
              <a:rPr lang="es-EC" sz="2800" dirty="0" smtClean="0">
                <a:hlinkClick r:id="rId3" action="ppaction://hlinksldjump"/>
              </a:rPr>
              <a:t>VALORES</a:t>
            </a:r>
            <a:r>
              <a:rPr lang="es-EC" sz="2800" dirty="0" smtClean="0"/>
              <a:t> Y VECTORES PROPIOS</a:t>
            </a:r>
            <a:endParaRPr lang="es-EC" sz="2800" dirty="0"/>
          </a:p>
        </p:txBody>
      </p:sp>
      <p:sp>
        <p:nvSpPr>
          <p:cNvPr id="10" name="Subtítulo 2"/>
          <p:cNvSpPr txBox="1">
            <a:spLocks/>
          </p:cNvSpPr>
          <p:nvPr/>
        </p:nvSpPr>
        <p:spPr>
          <a:xfrm>
            <a:off x="611560" y="194396"/>
            <a:ext cx="7508652" cy="1296424"/>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UNIVERSIDAD DE LAS FUERZAS ARMADAS</a:t>
            </a:r>
          </a:p>
          <a:p>
            <a:pPr marL="0" indent="0" algn="ctr">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ESPE</a:t>
            </a:r>
          </a:p>
          <a:p>
            <a:pPr marL="0" indent="0" algn="ctr">
              <a:buNone/>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MAESTRÍA EN ENSEÑANZA DE LA MATEMÁTICA</a:t>
            </a:r>
            <a:endPar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12" name="Imagen 1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6907" y="81120"/>
            <a:ext cx="1530757" cy="1530757"/>
          </a:xfrm>
          <a:prstGeom prst="rect">
            <a:avLst/>
          </a:prstGeom>
          <a:ln>
            <a:noFill/>
          </a:ln>
          <a:effectLst>
            <a:outerShdw blurRad="190500" algn="tl" rotWithShape="0">
              <a:srgbClr val="00B050">
                <a:alpha val="70000"/>
              </a:srgbClr>
            </a:outerShdw>
          </a:effectLst>
        </p:spPr>
      </p:pic>
      <p:graphicFrame>
        <p:nvGraphicFramePr>
          <p:cNvPr id="8" name="Marcador de contenido 13">
            <a:hlinkClick r:id="rId3" action="ppaction://hlinksldjump"/>
          </p:cNvPr>
          <p:cNvGraphicFramePr>
            <a:graphicFrameLocks noGrp="1"/>
          </p:cNvGraphicFramePr>
          <p:nvPr>
            <p:ph idx="1"/>
            <p:extLst>
              <p:ext uri="{D42A27DB-BD31-4B8C-83A1-F6EECF244321}">
                <p14:modId xmlns:p14="http://schemas.microsoft.com/office/powerpoint/2010/main" val="1381203911"/>
              </p:ext>
            </p:extLst>
          </p:nvPr>
        </p:nvGraphicFramePr>
        <p:xfrm>
          <a:off x="323528" y="2483768"/>
          <a:ext cx="7272808" cy="41135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78858422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3501</TotalTime>
  <Words>1018</Words>
  <Application>Microsoft Office PowerPoint</Application>
  <PresentationFormat>Presentación en pantalla (4:3)</PresentationFormat>
  <Paragraphs>150</Paragraphs>
  <Slides>28</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28</vt:i4>
      </vt:variant>
    </vt:vector>
  </HeadingPairs>
  <TitlesOfParts>
    <vt:vector size="35" baseType="lpstr">
      <vt:lpstr>Arial</vt:lpstr>
      <vt:lpstr>Arial Black</vt:lpstr>
      <vt:lpstr>Calibri</vt:lpstr>
      <vt:lpstr>Times New Roman</vt:lpstr>
      <vt:lpstr>Trebuchet MS</vt:lpstr>
      <vt:lpstr>Wingdings 3</vt:lpstr>
      <vt:lpstr>Faceta</vt:lpstr>
      <vt:lpstr>                         Elaboración de un Manual para la enseñanza de Álgebra Lineal usando el Pensamiento Computacional.</vt:lpstr>
      <vt:lpstr>Agenda</vt:lpstr>
      <vt:lpstr>Presentación de PowerPoint</vt:lpstr>
      <vt:lpstr>Enseñanza de Álgebra Lineal en Bachillerato</vt:lpstr>
      <vt:lpstr>Presentación de PowerPoint</vt:lpstr>
      <vt:lpstr>CAPÍTULO I. PENSAMIENTO COMPUTACIONAL Y PYTHON</vt:lpstr>
      <vt:lpstr>CAPÍTULO II. MATRICES, DETERMINANTES Y SISTEMAS DE ECUACIONES</vt:lpstr>
      <vt:lpstr>CAPÍTULO III. ESPACIOS VECTORIALES</vt:lpstr>
      <vt:lpstr>CAPÍTULO IV. VALORES Y VECTORES PROPIOS</vt:lpstr>
      <vt:lpstr>Presentación de PowerPoint</vt:lpstr>
      <vt:lpstr>EJEMPLO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CAPÍTULO V. CONCLUSIONES Y RECOMENDACIONES. APÉNDICE</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dc:creator>
  <cp:lastModifiedBy>USER</cp:lastModifiedBy>
  <cp:revision>111</cp:revision>
  <dcterms:created xsi:type="dcterms:W3CDTF">2015-12-10T15:31:44Z</dcterms:created>
  <dcterms:modified xsi:type="dcterms:W3CDTF">2021-07-28T16:06:03Z</dcterms:modified>
</cp:coreProperties>
</file>