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2" r:id="rId2"/>
    <p:sldId id="257" r:id="rId3"/>
    <p:sldId id="450" r:id="rId4"/>
    <p:sldId id="451" r:id="rId5"/>
    <p:sldId id="452" r:id="rId6"/>
    <p:sldId id="443" r:id="rId7"/>
    <p:sldId id="446" r:id="rId8"/>
    <p:sldId id="456" r:id="rId9"/>
    <p:sldId id="447" r:id="rId10"/>
    <p:sldId id="476" r:id="rId11"/>
    <p:sldId id="470" r:id="rId12"/>
    <p:sldId id="471" r:id="rId13"/>
    <p:sldId id="472" r:id="rId14"/>
    <p:sldId id="473" r:id="rId15"/>
    <p:sldId id="457" r:id="rId16"/>
    <p:sldId id="448" r:id="rId17"/>
    <p:sldId id="466" r:id="rId18"/>
    <p:sldId id="467" r:id="rId19"/>
    <p:sldId id="468" r:id="rId20"/>
    <p:sldId id="469" r:id="rId21"/>
    <p:sldId id="477" r:id="rId22"/>
    <p:sldId id="478" r:id="rId23"/>
    <p:sldId id="479" r:id="rId24"/>
    <p:sldId id="458" r:id="rId25"/>
    <p:sldId id="454" r:id="rId26"/>
    <p:sldId id="461" r:id="rId27"/>
    <p:sldId id="462" r:id="rId28"/>
    <p:sldId id="463" r:id="rId29"/>
    <p:sldId id="480" r:id="rId30"/>
    <p:sldId id="481" r:id="rId31"/>
    <p:sldId id="482" r:id="rId32"/>
    <p:sldId id="483" r:id="rId33"/>
    <p:sldId id="465" r:id="rId34"/>
    <p:sldId id="484" r:id="rId35"/>
    <p:sldId id="485" r:id="rId36"/>
    <p:sldId id="459" r:id="rId37"/>
    <p:sldId id="455" r:id="rId38"/>
    <p:sldId id="486" r:id="rId39"/>
    <p:sldId id="487" r:id="rId40"/>
    <p:sldId id="460" r:id="rId41"/>
    <p:sldId id="488"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ata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8.png"/></Relationships>
</file>

<file path=ppt/diagrams/_rels/data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8.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l="-14000" r="-14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998CF615-F096-4AF9-803D-306A5FB8FD61}">
      <dgm:prSet phldrT="[Texto]"/>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8399664E-02B8-48D2-89E7-ABD928132E79}">
      <dgm:prSet phldrT="[Texto]"/>
      <dgm:spPr/>
      <dgm:t>
        <a:bodyPr/>
        <a:lstStyle/>
        <a:p>
          <a:r>
            <a:rPr lang="es-MX" dirty="0"/>
            <a:t>Metodología</a:t>
          </a:r>
          <a:endParaRPr lang="es-EC" dirty="0"/>
        </a:p>
      </dgm:t>
    </dgm:pt>
    <dgm:pt modelId="{5536F34D-8287-43BE-99B6-A87CCF38D401}" type="parTrans" cxnId="{22447876-6328-4903-8FAE-C235E9545BCF}">
      <dgm:prSet/>
      <dgm:spPr/>
      <dgm:t>
        <a:bodyPr/>
        <a:lstStyle/>
        <a:p>
          <a:endParaRPr lang="es-EC"/>
        </a:p>
      </dgm:t>
    </dgm:pt>
    <dgm:pt modelId="{6DC0BC4F-62EC-4FFB-A27E-A11ABC64C3EF}" type="sibTrans" cxnId="{22447876-6328-4903-8FAE-C235E9545BCF}">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3670F352-C9B8-4678-8A04-B432BEE0CD6F}" type="pres">
      <dgm:prSet presAssocID="{8399664E-02B8-48D2-89E7-ABD928132E79}" presName="composite" presStyleCnt="0"/>
      <dgm:spPr/>
    </dgm:pt>
    <dgm:pt modelId="{37D1AAFA-8AEC-4E4A-BD01-C2647AEBC909}" type="pres">
      <dgm:prSet presAssocID="{8399664E-02B8-48D2-89E7-ABD928132E79}" presName="imgShp" presStyleLbl="fgImgPlace1" presStyleIdx="0" presStyleCnt="3"/>
      <dgm:spPr>
        <a:blipFill rotWithShape="1">
          <a:blip xmlns:r="http://schemas.openxmlformats.org/officeDocument/2006/relationships" r:embed="rId1"/>
          <a:srcRect/>
          <a:stretch>
            <a:fillRect l="-25000" r="-25000"/>
          </a:stretch>
        </a:blipFill>
      </dgm:spPr>
    </dgm:pt>
    <dgm:pt modelId="{BF4389BF-416E-459A-9E4A-5EC5B8218A44}" type="pres">
      <dgm:prSet presAssocID="{8399664E-02B8-48D2-89E7-ABD928132E79}" presName="txShp" presStyleLbl="node1" presStyleIdx="0" presStyleCnt="3">
        <dgm:presLayoutVars>
          <dgm:bulletEnabled val="1"/>
        </dgm:presLayoutVars>
      </dgm:prSet>
      <dgm:spPr/>
    </dgm:pt>
    <dgm:pt modelId="{57B9B681-9E5E-4714-80B0-A1797AEACAEE}" type="pres">
      <dgm:prSet presAssocID="{6DC0BC4F-62EC-4FFB-A27E-A11ABC64C3EF}"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t="-2000" b="-2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22447876-6328-4903-8FAE-C235E9545BCF}" srcId="{96521FC1-FCF3-4BD6-A543-51E624E23189}" destId="{8399664E-02B8-48D2-89E7-ABD928132E79}" srcOrd="0" destOrd="0" parTransId="{5536F34D-8287-43BE-99B6-A87CCF38D401}" sibTransId="{6DC0BC4F-62EC-4FFB-A27E-A11ABC64C3EF}"/>
    <dgm:cxn modelId="{AE2CBD8B-7391-4468-97A6-F13663546E66}" type="presOf" srcId="{8399664E-02B8-48D2-89E7-ABD928132E79}" destId="{BF4389BF-416E-459A-9E4A-5EC5B8218A44}" srcOrd="0" destOrd="0" presId="urn:microsoft.com/office/officeart/2005/8/layout/vList3"/>
    <dgm:cxn modelId="{CB9849D1-3DCD-4DE0-A34E-BFE5049100AF}" type="presOf" srcId="{998CF615-F096-4AF9-803D-306A5FB8FD61}" destId="{A360FE15-08EF-41FC-90EB-32098A88332C}"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F5EA39A2-940D-4E53-B9B2-A43E816B3ADB}" type="presParOf" srcId="{E093880B-85CA-4682-B16C-A66066EBD33C}" destId="{3670F352-C9B8-4678-8A04-B432BEE0CD6F}" srcOrd="0" destOrd="0" presId="urn:microsoft.com/office/officeart/2005/8/layout/vList3"/>
    <dgm:cxn modelId="{1084B7D8-BF9B-4AB5-9C1D-D53468B4E878}" type="presParOf" srcId="{3670F352-C9B8-4678-8A04-B432BEE0CD6F}" destId="{37D1AAFA-8AEC-4E4A-BD01-C2647AEBC909}" srcOrd="0" destOrd="0" presId="urn:microsoft.com/office/officeart/2005/8/layout/vList3"/>
    <dgm:cxn modelId="{087D4333-12C1-475C-B477-C94E04B2F29A}" type="presParOf" srcId="{3670F352-C9B8-4678-8A04-B432BEE0CD6F}" destId="{BF4389BF-416E-459A-9E4A-5EC5B8218A44}" srcOrd="1" destOrd="0" presId="urn:microsoft.com/office/officeart/2005/8/layout/vList3"/>
    <dgm:cxn modelId="{2F124B2F-B7F2-41BE-9D17-058CEC23E095}" type="presParOf" srcId="{E093880B-85CA-4682-B16C-A66066EBD33C}" destId="{57B9B681-9E5E-4714-80B0-A1797AEACAEE}"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DD886D-0760-49B6-B91C-5F5D07E41042}"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0922639E-641E-47F9-A50F-7C7105141FEA}">
      <dgm:prSet phldrT="[Texto]"/>
      <dgm:spPr/>
      <dgm:t>
        <a:bodyPr/>
        <a:lstStyle/>
        <a:p>
          <a:r>
            <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Sistemas Acuáticos Lénticos </a:t>
          </a:r>
          <a:endParaRPr lang="es-EC" dirty="0"/>
        </a:p>
      </dgm:t>
    </dgm:pt>
    <dgm:pt modelId="{DC7F120A-6F22-4CCC-A2EC-BB7081EF0FF1}" type="parTrans" cxnId="{01DC408A-FCE6-434C-AEDD-E7A525224D2D}">
      <dgm:prSet/>
      <dgm:spPr/>
      <dgm:t>
        <a:bodyPr/>
        <a:lstStyle/>
        <a:p>
          <a:endParaRPr lang="es-EC"/>
        </a:p>
      </dgm:t>
    </dgm:pt>
    <dgm:pt modelId="{9FDA7D9C-5E48-4B1C-9DFF-CA7746012F13}" type="sibTrans" cxnId="{01DC408A-FCE6-434C-AEDD-E7A525224D2D}">
      <dgm:prSet/>
      <dgm:spPr/>
      <dgm:t>
        <a:bodyPr/>
        <a:lstStyle/>
        <a:p>
          <a:endParaRPr lang="es-EC"/>
        </a:p>
      </dgm:t>
    </dgm:pt>
    <dgm:pt modelId="{A1284263-9792-4D55-BCE9-9EC4BBDE45E6}">
      <dgm:prSet phldrT="[Texto]"/>
      <dgm:spPr/>
      <dgm:t>
        <a:bodyPr/>
        <a:lstStyle/>
        <a:p>
          <a:r>
            <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Eutrofización</a:t>
          </a:r>
          <a:endParaRPr lang="es-EC" dirty="0"/>
        </a:p>
      </dgm:t>
    </dgm:pt>
    <dgm:pt modelId="{22A99679-E752-45E1-80B1-49DC2A935E64}" type="parTrans" cxnId="{6160161B-4D1F-43FD-B04D-E0E4C6FE299B}">
      <dgm:prSet/>
      <dgm:spPr/>
      <dgm:t>
        <a:bodyPr/>
        <a:lstStyle/>
        <a:p>
          <a:endParaRPr lang="es-EC"/>
        </a:p>
      </dgm:t>
    </dgm:pt>
    <dgm:pt modelId="{5D8E6CDC-B426-44E0-9FEA-34BD2F988FF7}" type="sibTrans" cxnId="{6160161B-4D1F-43FD-B04D-E0E4C6FE299B}">
      <dgm:prSet/>
      <dgm:spPr/>
      <dgm:t>
        <a:bodyPr/>
        <a:lstStyle/>
        <a:p>
          <a:endParaRPr lang="es-EC"/>
        </a:p>
      </dgm:t>
    </dgm:pt>
    <dgm:pt modelId="{4C56C940-51E6-4D69-B37C-B51B3C16C5F4}">
      <dgm:prSet phldrT="[Texto]"/>
      <dgm:spPr/>
      <dgm:t>
        <a:bodyPr/>
        <a:lstStyle/>
        <a:p>
          <a:endParaRPr lang="es-EC" dirty="0"/>
        </a:p>
      </dgm:t>
    </dgm:pt>
    <dgm:pt modelId="{9DE364F9-E7AA-42DF-8B8F-9B6CCE684EB5}" type="parTrans" cxnId="{567409C5-C653-4BFB-8DD7-1468725B01E2}">
      <dgm:prSet/>
      <dgm:spPr/>
      <dgm:t>
        <a:bodyPr/>
        <a:lstStyle/>
        <a:p>
          <a:endParaRPr lang="es-EC"/>
        </a:p>
      </dgm:t>
    </dgm:pt>
    <dgm:pt modelId="{4CADA673-387A-424E-8647-117DEB4F6787}" type="sibTrans" cxnId="{567409C5-C653-4BFB-8DD7-1468725B01E2}">
      <dgm:prSet/>
      <dgm:spPr/>
      <dgm:t>
        <a:bodyPr/>
        <a:lstStyle/>
        <a:p>
          <a:endParaRPr lang="es-EC"/>
        </a:p>
      </dgm:t>
    </dgm:pt>
    <dgm:pt modelId="{C9326199-FD8A-4E59-BC82-29655EB762F4}">
      <dgm:prSet phldrT="[Texto]"/>
      <dgm:spPr/>
      <dgm:t>
        <a:bodyPr/>
        <a:lstStyle/>
        <a:p>
          <a:r>
            <a:rPr lang="es-EC" b="1" i="1" dirty="0">
              <a:solidFill>
                <a:srgbClr val="000000"/>
              </a:solidFill>
              <a:effectLst/>
              <a:latin typeface="Arial" panose="020B0604020202020204" pitchFamily="34" charset="0"/>
              <a:ea typeface="Times New Roman" panose="02020603050405020304" pitchFamily="18" charset="0"/>
            </a:rPr>
            <a:t>Proceso de Eutrofización</a:t>
          </a:r>
          <a:endParaRPr lang="es-EC" dirty="0"/>
        </a:p>
      </dgm:t>
    </dgm:pt>
    <dgm:pt modelId="{FD16F594-8C31-48F5-8761-97CFA9E32003}" type="parTrans" cxnId="{CC8C16EA-B98A-4BE9-A253-5C86F75FF199}">
      <dgm:prSet/>
      <dgm:spPr/>
      <dgm:t>
        <a:bodyPr/>
        <a:lstStyle/>
        <a:p>
          <a:endParaRPr lang="es-EC"/>
        </a:p>
      </dgm:t>
    </dgm:pt>
    <dgm:pt modelId="{431646F1-BE91-4AE6-BE45-283D3B30BC5E}" type="sibTrans" cxnId="{CC8C16EA-B98A-4BE9-A253-5C86F75FF199}">
      <dgm:prSet/>
      <dgm:spPr/>
      <dgm:t>
        <a:bodyPr/>
        <a:lstStyle/>
        <a:p>
          <a:endParaRPr lang="es-EC"/>
        </a:p>
      </dgm:t>
    </dgm:pt>
    <dgm:pt modelId="{D70196CD-2309-4132-8AA5-86E52CB1CB83}">
      <dgm:prSet phldrT="[Texto]"/>
      <dgm:spPr/>
      <dgm:t>
        <a:bodyPr/>
        <a:lstStyle/>
        <a:p>
          <a:endParaRPr lang="es-EC" dirty="0"/>
        </a:p>
      </dgm:t>
    </dgm:pt>
    <dgm:pt modelId="{9BF695FA-C0B6-4BE1-B8A7-5DD51CD7A382}" type="sibTrans" cxnId="{B14F5328-6A8A-4838-9AA3-E64C85DAA345}">
      <dgm:prSet/>
      <dgm:spPr/>
      <dgm:t>
        <a:bodyPr/>
        <a:lstStyle/>
        <a:p>
          <a:endParaRPr lang="es-EC"/>
        </a:p>
      </dgm:t>
    </dgm:pt>
    <dgm:pt modelId="{C5B8FF0B-F2E0-4DDC-9C6D-0BB4D32A52B7}" type="parTrans" cxnId="{B14F5328-6A8A-4838-9AA3-E64C85DAA345}">
      <dgm:prSet/>
      <dgm:spPr/>
      <dgm:t>
        <a:bodyPr/>
        <a:lstStyle/>
        <a:p>
          <a:endParaRPr lang="es-EC"/>
        </a:p>
      </dgm:t>
    </dgm:pt>
    <dgm:pt modelId="{94809A31-4A72-437C-A5B4-C6E3D23B46FE}">
      <dgm:prSet phldrT="[Texto]"/>
      <dgm:spPr/>
      <dgm:t>
        <a:bodyPr/>
        <a:lstStyle/>
        <a:p>
          <a:endParaRPr lang="es-EC" dirty="0"/>
        </a:p>
      </dgm:t>
    </dgm:pt>
    <dgm:pt modelId="{7AC9B4A1-2A2F-4EDD-9F11-D8808C3788FA}" type="sibTrans" cxnId="{14D5634D-A440-4181-992E-FCADBED54251}">
      <dgm:prSet/>
      <dgm:spPr/>
      <dgm:t>
        <a:bodyPr/>
        <a:lstStyle/>
        <a:p>
          <a:endParaRPr lang="es-EC"/>
        </a:p>
      </dgm:t>
    </dgm:pt>
    <dgm:pt modelId="{324B4ECE-F8A6-4631-8485-831C3EF667ED}" type="parTrans" cxnId="{14D5634D-A440-4181-992E-FCADBED54251}">
      <dgm:prSet/>
      <dgm:spPr/>
      <dgm:t>
        <a:bodyPr/>
        <a:lstStyle/>
        <a:p>
          <a:endParaRPr lang="es-EC"/>
        </a:p>
      </dgm:t>
    </dgm:pt>
    <dgm:pt modelId="{AB4989D1-2CD3-4C2C-9C48-F5A285343AB6}">
      <dgm:prSet/>
      <dgm:spPr/>
      <dgm:t>
        <a:bodyPr/>
        <a:lstStyle/>
        <a:p>
          <a:endParaRPr lang="es-EC"/>
        </a:p>
      </dgm:t>
    </dgm:pt>
    <dgm:pt modelId="{41020DEE-A53C-4101-B3CB-9E5EB2468E20}" type="parTrans" cxnId="{B5E83EDF-7D52-45C6-B2C2-3B43F6E7C263}">
      <dgm:prSet/>
      <dgm:spPr/>
      <dgm:t>
        <a:bodyPr/>
        <a:lstStyle/>
        <a:p>
          <a:endParaRPr lang="es-EC"/>
        </a:p>
      </dgm:t>
    </dgm:pt>
    <dgm:pt modelId="{C032CDE9-0A74-4C4A-A76B-08CD7EED09FB}" type="sibTrans" cxnId="{B5E83EDF-7D52-45C6-B2C2-3B43F6E7C263}">
      <dgm:prSet/>
      <dgm:spPr/>
      <dgm:t>
        <a:bodyPr/>
        <a:lstStyle/>
        <a:p>
          <a:endParaRPr lang="es-EC"/>
        </a:p>
      </dgm:t>
    </dgm:pt>
    <dgm:pt modelId="{733671ED-A47D-4534-A949-4228EF2BD1A8}" type="pres">
      <dgm:prSet presAssocID="{23DD886D-0760-49B6-B91C-5F5D07E41042}" presName="rootNode" presStyleCnt="0">
        <dgm:presLayoutVars>
          <dgm:chMax/>
          <dgm:chPref/>
          <dgm:dir/>
          <dgm:animLvl val="lvl"/>
        </dgm:presLayoutVars>
      </dgm:prSet>
      <dgm:spPr/>
    </dgm:pt>
    <dgm:pt modelId="{D3607ADE-0167-4D51-B3E4-9019D1CBFF4A}" type="pres">
      <dgm:prSet presAssocID="{94809A31-4A72-437C-A5B4-C6E3D23B46FE}" presName="composite" presStyleCnt="0"/>
      <dgm:spPr/>
    </dgm:pt>
    <dgm:pt modelId="{89244355-D136-4AB8-AD07-B58813230B24}" type="pres">
      <dgm:prSet presAssocID="{94809A31-4A72-437C-A5B4-C6E3D23B46FE}" presName="ParentText" presStyleLbl="node1" presStyleIdx="0" presStyleCnt="4">
        <dgm:presLayoutVars>
          <dgm:chMax val="1"/>
          <dgm:chPref val="1"/>
          <dgm:bulletEnabled val="1"/>
        </dgm:presLayoutVars>
      </dgm:prSet>
      <dgm:spPr/>
    </dgm:pt>
    <dgm:pt modelId="{EB5739FB-AD38-4262-AAFB-9B3D36052136}" type="pres">
      <dgm:prSet presAssocID="{94809A31-4A72-437C-A5B4-C6E3D23B46FE}" presName="Image" presStyleLbl="bgImgPlace1" presStyleIdx="0" presStyleCnt="4"/>
      <dgm:spPr>
        <a:blipFill rotWithShape="1">
          <a:blip xmlns:r="http://schemas.openxmlformats.org/officeDocument/2006/relationships" r:embed="rId1"/>
          <a:srcRect/>
          <a:stretch>
            <a:fillRect l="-14000" r="-14000"/>
          </a:stretch>
        </a:blipFill>
      </dgm:spPr>
    </dgm:pt>
    <dgm:pt modelId="{C4937619-15B0-437C-B1F5-4BB730AEF84A}" type="pres">
      <dgm:prSet presAssocID="{94809A31-4A72-437C-A5B4-C6E3D23B46FE}" presName="ChildText" presStyleLbl="fgAcc1" presStyleIdx="0" presStyleCnt="3">
        <dgm:presLayoutVars>
          <dgm:chMax val="0"/>
          <dgm:chPref val="0"/>
          <dgm:bulletEnabled val="1"/>
        </dgm:presLayoutVars>
      </dgm:prSet>
      <dgm:spPr/>
    </dgm:pt>
    <dgm:pt modelId="{149B5C50-3038-482C-A581-D0016BD10ADD}" type="pres">
      <dgm:prSet presAssocID="{7AC9B4A1-2A2F-4EDD-9F11-D8808C3788FA}" presName="sibTrans" presStyleCnt="0"/>
      <dgm:spPr/>
    </dgm:pt>
    <dgm:pt modelId="{D820BD1D-E0FF-4741-84EA-63D3EEC52317}" type="pres">
      <dgm:prSet presAssocID="{D70196CD-2309-4132-8AA5-86E52CB1CB83}" presName="composite" presStyleCnt="0"/>
      <dgm:spPr/>
    </dgm:pt>
    <dgm:pt modelId="{B104121E-E4AE-4C27-B94F-5BBAA9E67F0D}" type="pres">
      <dgm:prSet presAssocID="{D70196CD-2309-4132-8AA5-86E52CB1CB83}" presName="ParentText" presStyleLbl="node1" presStyleIdx="1" presStyleCnt="4">
        <dgm:presLayoutVars>
          <dgm:chMax val="1"/>
          <dgm:chPref val="1"/>
          <dgm:bulletEnabled val="1"/>
        </dgm:presLayoutVars>
      </dgm:prSet>
      <dgm:spPr/>
    </dgm:pt>
    <dgm:pt modelId="{127535F8-4D7F-47C4-A05A-A3AFA4998680}" type="pres">
      <dgm:prSet presAssocID="{D70196CD-2309-4132-8AA5-86E52CB1CB83}" presName="Image" presStyleLbl="bgImgPlace1" presStyleIdx="1" presStyleCnt="4" custScaleX="114223"/>
      <dgm:spPr>
        <a:blipFill rotWithShape="1">
          <a:blip xmlns:r="http://schemas.openxmlformats.org/officeDocument/2006/relationships" r:embed="rId2"/>
          <a:srcRect/>
          <a:stretch>
            <a:fillRect l="-21000" r="-21000"/>
          </a:stretch>
        </a:blipFill>
      </dgm:spPr>
    </dgm:pt>
    <dgm:pt modelId="{E75F0E86-962B-4EB5-8234-77A1C14AE517}" type="pres">
      <dgm:prSet presAssocID="{D70196CD-2309-4132-8AA5-86E52CB1CB83}" presName="ChildText" presStyleLbl="fgAcc1" presStyleIdx="1" presStyleCnt="3" custLinFactNeighborX="20400" custLinFactNeighborY="1232">
        <dgm:presLayoutVars>
          <dgm:chMax val="0"/>
          <dgm:chPref val="0"/>
          <dgm:bulletEnabled val="1"/>
        </dgm:presLayoutVars>
      </dgm:prSet>
      <dgm:spPr/>
    </dgm:pt>
    <dgm:pt modelId="{5D555CBE-977A-4678-BE86-0D2A6DC1F0D3}" type="pres">
      <dgm:prSet presAssocID="{9BF695FA-C0B6-4BE1-B8A7-5DD51CD7A382}" presName="sibTrans" presStyleCnt="0"/>
      <dgm:spPr/>
    </dgm:pt>
    <dgm:pt modelId="{553760B0-6B0B-46F5-8597-DAF48A913B60}" type="pres">
      <dgm:prSet presAssocID="{4C56C940-51E6-4D69-B37C-B51B3C16C5F4}" presName="composite" presStyleCnt="0"/>
      <dgm:spPr/>
    </dgm:pt>
    <dgm:pt modelId="{828371E4-8E2A-41FB-89B9-581A8F4D1760}" type="pres">
      <dgm:prSet presAssocID="{4C56C940-51E6-4D69-B37C-B51B3C16C5F4}" presName="ParentText" presStyleLbl="node1" presStyleIdx="2" presStyleCnt="4">
        <dgm:presLayoutVars>
          <dgm:chMax val="1"/>
          <dgm:chPref val="1"/>
          <dgm:bulletEnabled val="1"/>
        </dgm:presLayoutVars>
      </dgm:prSet>
      <dgm:spPr/>
    </dgm:pt>
    <dgm:pt modelId="{767918CF-DEB2-4D68-9B46-C18D73A3A01F}" type="pres">
      <dgm:prSet presAssocID="{4C56C940-51E6-4D69-B37C-B51B3C16C5F4}" presName="Image" presStyleLbl="bgImgPlace1" presStyleIdx="2" presStyleCnt="4"/>
      <dgm:spPr>
        <a:blipFill rotWithShape="1">
          <a:blip xmlns:r="http://schemas.openxmlformats.org/officeDocument/2006/relationships" r:embed="rId3"/>
          <a:srcRect/>
          <a:stretch>
            <a:fillRect l="-12000" r="-12000"/>
          </a:stretch>
        </a:blipFill>
      </dgm:spPr>
    </dgm:pt>
    <dgm:pt modelId="{0624D42D-DAEC-445D-86F2-376815C025FB}" type="pres">
      <dgm:prSet presAssocID="{4C56C940-51E6-4D69-B37C-B51B3C16C5F4}" presName="ChildText" presStyleLbl="fgAcc1" presStyleIdx="2" presStyleCnt="3">
        <dgm:presLayoutVars>
          <dgm:chMax val="0"/>
          <dgm:chPref val="0"/>
          <dgm:bulletEnabled val="1"/>
        </dgm:presLayoutVars>
      </dgm:prSet>
      <dgm:spPr/>
    </dgm:pt>
    <dgm:pt modelId="{BCC94DC5-612D-45DE-9D1D-9E7311C88C45}" type="pres">
      <dgm:prSet presAssocID="{4CADA673-387A-424E-8647-117DEB4F6787}" presName="sibTrans" presStyleCnt="0"/>
      <dgm:spPr/>
    </dgm:pt>
    <dgm:pt modelId="{CC801510-1129-4B6B-9490-5CD02C0A50E9}" type="pres">
      <dgm:prSet presAssocID="{AB4989D1-2CD3-4C2C-9C48-F5A285343AB6}" presName="composite" presStyleCnt="0"/>
      <dgm:spPr/>
    </dgm:pt>
    <dgm:pt modelId="{64250342-0AB5-49E7-A042-9523DFFFB1C5}" type="pres">
      <dgm:prSet presAssocID="{AB4989D1-2CD3-4C2C-9C48-F5A285343AB6}" presName="ParentText" presStyleLbl="node1" presStyleIdx="3" presStyleCnt="4">
        <dgm:presLayoutVars>
          <dgm:chMax val="1"/>
          <dgm:chPref val="1"/>
          <dgm:bulletEnabled val="1"/>
        </dgm:presLayoutVars>
      </dgm:prSet>
      <dgm:spPr/>
    </dgm:pt>
    <dgm:pt modelId="{DCA43EBE-97D5-4D47-B7FD-935E451473E8}" type="pres">
      <dgm:prSet presAssocID="{AB4989D1-2CD3-4C2C-9C48-F5A285343AB6}" presName="Image" presStyleLbl="bgImgPlace1" presStyleIdx="3" presStyleCnt="4"/>
      <dgm:spPr>
        <a:blipFill dpi="0" rotWithShape="1">
          <a:blip xmlns:r="http://schemas.openxmlformats.org/officeDocument/2006/relationships" r:embed="rId4"/>
          <a:srcRect/>
          <a:stretch>
            <a:fillRect l="948" t="875" r="-32948" b="-875"/>
          </a:stretch>
        </a:blipFill>
      </dgm:spPr>
    </dgm:pt>
    <dgm:pt modelId="{FCDB79E9-03AF-41D8-9DA3-5389DA8B7E8E}" type="pres">
      <dgm:prSet presAssocID="{AB4989D1-2CD3-4C2C-9C48-F5A285343AB6}" presName="ChildText" presStyleLbl="fgAcc1" presStyleIdx="2" presStyleCnt="3">
        <dgm:presLayoutVars>
          <dgm:chMax val="0"/>
          <dgm:chPref val="0"/>
          <dgm:bulletEnabled val="1"/>
        </dgm:presLayoutVars>
      </dgm:prSet>
      <dgm:spPr/>
    </dgm:pt>
  </dgm:ptLst>
  <dgm:cxnLst>
    <dgm:cxn modelId="{6160161B-4D1F-43FD-B04D-E0E4C6FE299B}" srcId="{D70196CD-2309-4132-8AA5-86E52CB1CB83}" destId="{A1284263-9792-4D55-BCE9-9EC4BBDE45E6}" srcOrd="0" destOrd="0" parTransId="{22A99679-E752-45E1-80B1-49DC2A935E64}" sibTransId="{5D8E6CDC-B426-44E0-9FEA-34BD2F988FF7}"/>
    <dgm:cxn modelId="{B14F5328-6A8A-4838-9AA3-E64C85DAA345}" srcId="{23DD886D-0760-49B6-B91C-5F5D07E41042}" destId="{D70196CD-2309-4132-8AA5-86E52CB1CB83}" srcOrd="1" destOrd="0" parTransId="{C5B8FF0B-F2E0-4DDC-9C6D-0BB4D32A52B7}" sibTransId="{9BF695FA-C0B6-4BE1-B8A7-5DD51CD7A382}"/>
    <dgm:cxn modelId="{95E5215B-FFAD-4D9A-A207-7433CF008022}" type="presOf" srcId="{AB4989D1-2CD3-4C2C-9C48-F5A285343AB6}" destId="{64250342-0AB5-49E7-A042-9523DFFFB1C5}" srcOrd="0" destOrd="0" presId="urn:microsoft.com/office/officeart/2008/layout/TitledPictureBlocks"/>
    <dgm:cxn modelId="{14D5634D-A440-4181-992E-FCADBED54251}" srcId="{23DD886D-0760-49B6-B91C-5F5D07E41042}" destId="{94809A31-4A72-437C-A5B4-C6E3D23B46FE}" srcOrd="0" destOrd="0" parTransId="{324B4ECE-F8A6-4631-8485-831C3EF667ED}" sibTransId="{7AC9B4A1-2A2F-4EDD-9F11-D8808C3788FA}"/>
    <dgm:cxn modelId="{221ADC7A-B99E-49A4-A444-69A1C440AD2A}" type="presOf" srcId="{D70196CD-2309-4132-8AA5-86E52CB1CB83}" destId="{B104121E-E4AE-4C27-B94F-5BBAA9E67F0D}" srcOrd="0" destOrd="0" presId="urn:microsoft.com/office/officeart/2008/layout/TitledPictureBlocks"/>
    <dgm:cxn modelId="{01DC408A-FCE6-434C-AEDD-E7A525224D2D}" srcId="{94809A31-4A72-437C-A5B4-C6E3D23B46FE}" destId="{0922639E-641E-47F9-A50F-7C7105141FEA}" srcOrd="0" destOrd="0" parTransId="{DC7F120A-6F22-4CCC-A2EC-BB7081EF0FF1}" sibTransId="{9FDA7D9C-5E48-4B1C-9DFF-CA7746012F13}"/>
    <dgm:cxn modelId="{41AE468A-2794-4575-B284-C4DF2A7B8670}" type="presOf" srcId="{23DD886D-0760-49B6-B91C-5F5D07E41042}" destId="{733671ED-A47D-4534-A949-4228EF2BD1A8}" srcOrd="0" destOrd="0" presId="urn:microsoft.com/office/officeart/2008/layout/TitledPictureBlocks"/>
    <dgm:cxn modelId="{7925A68D-58A7-4A4B-BE67-8CE397F71F51}" type="presOf" srcId="{0922639E-641E-47F9-A50F-7C7105141FEA}" destId="{C4937619-15B0-437C-B1F5-4BB730AEF84A}" srcOrd="0" destOrd="0" presId="urn:microsoft.com/office/officeart/2008/layout/TitledPictureBlocks"/>
    <dgm:cxn modelId="{5EF202BC-5D68-47DA-828E-28473F77AC8A}" type="presOf" srcId="{94809A31-4A72-437C-A5B4-C6E3D23B46FE}" destId="{89244355-D136-4AB8-AD07-B58813230B24}" srcOrd="0" destOrd="0" presId="urn:microsoft.com/office/officeart/2008/layout/TitledPictureBlocks"/>
    <dgm:cxn modelId="{567409C5-C653-4BFB-8DD7-1468725B01E2}" srcId="{23DD886D-0760-49B6-B91C-5F5D07E41042}" destId="{4C56C940-51E6-4D69-B37C-B51B3C16C5F4}" srcOrd="2" destOrd="0" parTransId="{9DE364F9-E7AA-42DF-8B8F-9B6CCE684EB5}" sibTransId="{4CADA673-387A-424E-8647-117DEB4F6787}"/>
    <dgm:cxn modelId="{9A224CCA-EF3E-4A3B-A8E5-7FBE6C8CB476}" type="presOf" srcId="{4C56C940-51E6-4D69-B37C-B51B3C16C5F4}" destId="{828371E4-8E2A-41FB-89B9-581A8F4D1760}" srcOrd="0" destOrd="0" presId="urn:microsoft.com/office/officeart/2008/layout/TitledPictureBlocks"/>
    <dgm:cxn modelId="{B5E83EDF-7D52-45C6-B2C2-3B43F6E7C263}" srcId="{23DD886D-0760-49B6-B91C-5F5D07E41042}" destId="{AB4989D1-2CD3-4C2C-9C48-F5A285343AB6}" srcOrd="3" destOrd="0" parTransId="{41020DEE-A53C-4101-B3CB-9E5EB2468E20}" sibTransId="{C032CDE9-0A74-4C4A-A76B-08CD7EED09FB}"/>
    <dgm:cxn modelId="{0C9A5CE0-3325-4CF3-A1FC-DE4670E0DFD8}" type="presOf" srcId="{C9326199-FD8A-4E59-BC82-29655EB762F4}" destId="{0624D42D-DAEC-445D-86F2-376815C025FB}" srcOrd="0" destOrd="0" presId="urn:microsoft.com/office/officeart/2008/layout/TitledPictureBlocks"/>
    <dgm:cxn modelId="{CC8C16EA-B98A-4BE9-A253-5C86F75FF199}" srcId="{4C56C940-51E6-4D69-B37C-B51B3C16C5F4}" destId="{C9326199-FD8A-4E59-BC82-29655EB762F4}" srcOrd="0" destOrd="0" parTransId="{FD16F594-8C31-48F5-8761-97CFA9E32003}" sibTransId="{431646F1-BE91-4AE6-BE45-283D3B30BC5E}"/>
    <dgm:cxn modelId="{F57C37F9-A01E-4439-B398-4BF808BBFF87}" type="presOf" srcId="{A1284263-9792-4D55-BCE9-9EC4BBDE45E6}" destId="{E75F0E86-962B-4EB5-8234-77A1C14AE517}" srcOrd="0" destOrd="0" presId="urn:microsoft.com/office/officeart/2008/layout/TitledPictureBlocks"/>
    <dgm:cxn modelId="{C2C27049-32C9-4928-A05E-8ECBAB4265E1}" type="presParOf" srcId="{733671ED-A47D-4534-A949-4228EF2BD1A8}" destId="{D3607ADE-0167-4D51-B3E4-9019D1CBFF4A}" srcOrd="0" destOrd="0" presId="urn:microsoft.com/office/officeart/2008/layout/TitledPictureBlocks"/>
    <dgm:cxn modelId="{04A3E89F-2E1D-4B23-A8FF-39D0970A3766}" type="presParOf" srcId="{D3607ADE-0167-4D51-B3E4-9019D1CBFF4A}" destId="{89244355-D136-4AB8-AD07-B58813230B24}" srcOrd="0" destOrd="0" presId="urn:microsoft.com/office/officeart/2008/layout/TitledPictureBlocks"/>
    <dgm:cxn modelId="{E85D1F5C-0DE0-481A-92E4-E07355A8A795}" type="presParOf" srcId="{D3607ADE-0167-4D51-B3E4-9019D1CBFF4A}" destId="{EB5739FB-AD38-4262-AAFB-9B3D36052136}" srcOrd="1" destOrd="0" presId="urn:microsoft.com/office/officeart/2008/layout/TitledPictureBlocks"/>
    <dgm:cxn modelId="{BF419F16-E607-4A28-871D-1FD9108F7628}" type="presParOf" srcId="{D3607ADE-0167-4D51-B3E4-9019D1CBFF4A}" destId="{C4937619-15B0-437C-B1F5-4BB730AEF84A}" srcOrd="2" destOrd="0" presId="urn:microsoft.com/office/officeart/2008/layout/TitledPictureBlocks"/>
    <dgm:cxn modelId="{FE284CBB-1AC4-4A34-81D2-2EA8C0D2C337}" type="presParOf" srcId="{733671ED-A47D-4534-A949-4228EF2BD1A8}" destId="{149B5C50-3038-482C-A581-D0016BD10ADD}" srcOrd="1" destOrd="0" presId="urn:microsoft.com/office/officeart/2008/layout/TitledPictureBlocks"/>
    <dgm:cxn modelId="{815791C0-76CF-43A8-9655-A0F76BC0E6CF}" type="presParOf" srcId="{733671ED-A47D-4534-A949-4228EF2BD1A8}" destId="{D820BD1D-E0FF-4741-84EA-63D3EEC52317}" srcOrd="2" destOrd="0" presId="urn:microsoft.com/office/officeart/2008/layout/TitledPictureBlocks"/>
    <dgm:cxn modelId="{419ADE6F-7828-44DD-92F1-F97053383C8D}" type="presParOf" srcId="{D820BD1D-E0FF-4741-84EA-63D3EEC52317}" destId="{B104121E-E4AE-4C27-B94F-5BBAA9E67F0D}" srcOrd="0" destOrd="0" presId="urn:microsoft.com/office/officeart/2008/layout/TitledPictureBlocks"/>
    <dgm:cxn modelId="{66F6DCE4-B296-433E-8C4A-332F5E1D01BD}" type="presParOf" srcId="{D820BD1D-E0FF-4741-84EA-63D3EEC52317}" destId="{127535F8-4D7F-47C4-A05A-A3AFA4998680}" srcOrd="1" destOrd="0" presId="urn:microsoft.com/office/officeart/2008/layout/TitledPictureBlocks"/>
    <dgm:cxn modelId="{21A28E8D-C4F6-496B-9C8F-44BB3F7BE71E}" type="presParOf" srcId="{D820BD1D-E0FF-4741-84EA-63D3EEC52317}" destId="{E75F0E86-962B-4EB5-8234-77A1C14AE517}" srcOrd="2" destOrd="0" presId="urn:microsoft.com/office/officeart/2008/layout/TitledPictureBlocks"/>
    <dgm:cxn modelId="{BA606DF9-17E2-4434-97BE-3BA41C287B1E}" type="presParOf" srcId="{733671ED-A47D-4534-A949-4228EF2BD1A8}" destId="{5D555CBE-977A-4678-BE86-0D2A6DC1F0D3}" srcOrd="3" destOrd="0" presId="urn:microsoft.com/office/officeart/2008/layout/TitledPictureBlocks"/>
    <dgm:cxn modelId="{EACBB008-A40F-43C0-AB3D-8B2D4B9378E9}" type="presParOf" srcId="{733671ED-A47D-4534-A949-4228EF2BD1A8}" destId="{553760B0-6B0B-46F5-8597-DAF48A913B60}" srcOrd="4" destOrd="0" presId="urn:microsoft.com/office/officeart/2008/layout/TitledPictureBlocks"/>
    <dgm:cxn modelId="{410F57A4-A147-42D5-B62C-5F44CA1F1001}" type="presParOf" srcId="{553760B0-6B0B-46F5-8597-DAF48A913B60}" destId="{828371E4-8E2A-41FB-89B9-581A8F4D1760}" srcOrd="0" destOrd="0" presId="urn:microsoft.com/office/officeart/2008/layout/TitledPictureBlocks"/>
    <dgm:cxn modelId="{C1347375-6303-40C3-9908-CDBEFEB35AB2}" type="presParOf" srcId="{553760B0-6B0B-46F5-8597-DAF48A913B60}" destId="{767918CF-DEB2-4D68-9B46-C18D73A3A01F}" srcOrd="1" destOrd="0" presId="urn:microsoft.com/office/officeart/2008/layout/TitledPictureBlocks"/>
    <dgm:cxn modelId="{9F9B2150-D7CF-41BC-B97E-E53E8D6FE6D0}" type="presParOf" srcId="{553760B0-6B0B-46F5-8597-DAF48A913B60}" destId="{0624D42D-DAEC-445D-86F2-376815C025FB}" srcOrd="2" destOrd="0" presId="urn:microsoft.com/office/officeart/2008/layout/TitledPictureBlocks"/>
    <dgm:cxn modelId="{C4854477-1E15-47B8-93D5-7F2B1EC90B52}" type="presParOf" srcId="{733671ED-A47D-4534-A949-4228EF2BD1A8}" destId="{BCC94DC5-612D-45DE-9D1D-9E7311C88C45}" srcOrd="5" destOrd="0" presId="urn:microsoft.com/office/officeart/2008/layout/TitledPictureBlocks"/>
    <dgm:cxn modelId="{D733408B-6217-419E-965B-A9896A2FDE45}" type="presParOf" srcId="{733671ED-A47D-4534-A949-4228EF2BD1A8}" destId="{CC801510-1129-4B6B-9490-5CD02C0A50E9}" srcOrd="6" destOrd="0" presId="urn:microsoft.com/office/officeart/2008/layout/TitledPictureBlocks"/>
    <dgm:cxn modelId="{CF66875B-9467-4D64-80B4-52A155C31E76}" type="presParOf" srcId="{CC801510-1129-4B6B-9490-5CD02C0A50E9}" destId="{64250342-0AB5-49E7-A042-9523DFFFB1C5}" srcOrd="0" destOrd="0" presId="urn:microsoft.com/office/officeart/2008/layout/TitledPictureBlocks"/>
    <dgm:cxn modelId="{7D903C44-0506-4A2C-812D-FE1CD471E5C2}" type="presParOf" srcId="{CC801510-1129-4B6B-9490-5CD02C0A50E9}" destId="{DCA43EBE-97D5-4D47-B7FD-935E451473E8}" srcOrd="1" destOrd="0" presId="urn:microsoft.com/office/officeart/2008/layout/TitledPictureBlocks"/>
    <dgm:cxn modelId="{F4C0DA28-88A2-471E-AB27-143C9F88F5E9}" type="presParOf" srcId="{CC801510-1129-4B6B-9490-5CD02C0A50E9}" destId="{FCDB79E9-03AF-41D8-9DA3-5389DA8B7E8E}"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DDB816-E651-4939-A2CE-CA9EBB35B08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82B0F8B-7E31-42FA-B445-BB1CE23A19D0}">
      <dgm:prSet phldrT="[Texto]" custT="1"/>
      <dgm:spPr/>
      <dgm:t>
        <a:bodyPr/>
        <a:lstStyle/>
        <a:p>
          <a:pPr algn="ctr"/>
          <a:r>
            <a:rPr lang="es-EC" sz="1800" b="0" i="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Métodos para la evaluación del Estado Trófico</a:t>
          </a:r>
          <a:endParaRPr lang="es-EC" sz="1800" b="0" i="0" dirty="0"/>
        </a:p>
      </dgm:t>
    </dgm:pt>
    <dgm:pt modelId="{B92F6C73-A584-4D22-8282-088D8D96EEF8}" type="parTrans" cxnId="{9BB8546B-6BF6-49FC-A159-A4113D0952D3}">
      <dgm:prSet/>
      <dgm:spPr/>
      <dgm:t>
        <a:bodyPr/>
        <a:lstStyle/>
        <a:p>
          <a:endParaRPr lang="es-EC"/>
        </a:p>
      </dgm:t>
    </dgm:pt>
    <dgm:pt modelId="{6A93058A-D52D-4A43-875D-6A0E39B8ABA1}" type="sibTrans" cxnId="{9BB8546B-6BF6-49FC-A159-A4113D0952D3}">
      <dgm:prSet/>
      <dgm:spPr/>
      <dgm:t>
        <a:bodyPr/>
        <a:lstStyle/>
        <a:p>
          <a:endParaRPr lang="es-EC"/>
        </a:p>
      </dgm:t>
    </dgm:pt>
    <dgm:pt modelId="{925D65C7-D97E-420A-A0E7-C86B620D09F2}">
      <dgm:prSet phldrT="[Texto]" custT="1"/>
      <dgm:spPr/>
      <dgm:t>
        <a:bodyPr/>
        <a:lstStyle/>
        <a:p>
          <a:r>
            <a:rPr lang="es-EC" sz="1600" b="0" i="0" dirty="0">
              <a:solidFill>
                <a:srgbClr val="000000"/>
              </a:solidFill>
              <a:effectLst/>
              <a:latin typeface="Arial" panose="020B0604020202020204" pitchFamily="34" charset="0"/>
              <a:ea typeface="Times New Roman" panose="02020603050405020304" pitchFamily="18" charset="0"/>
            </a:rPr>
            <a:t>Índice del Estado Trófico de Carlson modificado por Aizaki</a:t>
          </a:r>
          <a:endParaRPr lang="es-EC" sz="1600" b="0" i="0" dirty="0"/>
        </a:p>
      </dgm:t>
    </dgm:pt>
    <dgm:pt modelId="{F88113B1-E6AF-49DD-97DA-BA655946398F}" type="parTrans" cxnId="{DACB31EE-7BB9-4A8C-B493-A83A426C6FE7}">
      <dgm:prSet/>
      <dgm:spPr/>
      <dgm:t>
        <a:bodyPr/>
        <a:lstStyle/>
        <a:p>
          <a:endParaRPr lang="es-EC"/>
        </a:p>
      </dgm:t>
    </dgm:pt>
    <dgm:pt modelId="{6275B855-01A6-4142-9397-27BFB8AF2CF1}" type="sibTrans" cxnId="{DACB31EE-7BB9-4A8C-B493-A83A426C6FE7}">
      <dgm:prSet/>
      <dgm:spPr/>
      <dgm:t>
        <a:bodyPr/>
        <a:lstStyle/>
        <a:p>
          <a:endParaRPr lang="es-EC"/>
        </a:p>
      </dgm:t>
    </dgm:pt>
    <dgm:pt modelId="{E092750A-3942-4221-9A4D-D0C47C09278B}">
      <dgm:prSet phldrT="[Texto]" custT="1"/>
      <dgm:spPr/>
      <dgm:t>
        <a:bodyPr/>
        <a:lstStyle/>
        <a:p>
          <a:pPr algn="ctr"/>
          <a:r>
            <a:rPr lang="es-EC" sz="1800" b="0" i="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Índice del Estado Trófico de Carlson</a:t>
          </a:r>
          <a:endParaRPr lang="es-EC" sz="1800" b="0" i="0" dirty="0"/>
        </a:p>
      </dgm:t>
    </dgm:pt>
    <dgm:pt modelId="{6F663A93-CF73-49AD-9AD4-1B1A6465211C}" type="parTrans" cxnId="{06D80BBC-9B85-44BA-A2F3-6D009D38A25A}">
      <dgm:prSet/>
      <dgm:spPr/>
      <dgm:t>
        <a:bodyPr/>
        <a:lstStyle/>
        <a:p>
          <a:endParaRPr lang="es-EC"/>
        </a:p>
      </dgm:t>
    </dgm:pt>
    <dgm:pt modelId="{F5B2E5A1-9414-402C-AF00-9FC11771CAA9}" type="sibTrans" cxnId="{06D80BBC-9B85-44BA-A2F3-6D009D38A25A}">
      <dgm:prSet/>
      <dgm:spPr/>
      <dgm:t>
        <a:bodyPr/>
        <a:lstStyle/>
        <a:p>
          <a:endParaRPr lang="es-EC"/>
        </a:p>
      </dgm:t>
    </dgm:pt>
    <dgm:pt modelId="{E0B05D76-660A-4F36-B58E-FE149F4F2C04}">
      <dgm:prSet custT="1"/>
      <dgm:spPr/>
      <dgm:t>
        <a:bodyPr/>
        <a:lstStyle/>
        <a:p>
          <a:pPr algn="ctr"/>
          <a:r>
            <a:rPr lang="es-MX" sz="1800" dirty="0">
              <a:latin typeface="Arial" panose="020B0604020202020204" pitchFamily="34" charset="0"/>
              <a:cs typeface="Arial" panose="020B0604020202020204" pitchFamily="34" charset="0"/>
            </a:rPr>
            <a:t>Clorofila “a” </a:t>
          </a:r>
          <a:endParaRPr lang="es-EC" sz="1800" dirty="0">
            <a:latin typeface="Arial" panose="020B0604020202020204" pitchFamily="34" charset="0"/>
            <a:cs typeface="Arial" panose="020B0604020202020204" pitchFamily="34" charset="0"/>
          </a:endParaRPr>
        </a:p>
      </dgm:t>
    </dgm:pt>
    <dgm:pt modelId="{D9200738-5636-468D-8D5E-9BA763A27D62}" type="parTrans" cxnId="{EAE5846C-851B-4A7D-B216-AB7F09D4704F}">
      <dgm:prSet/>
      <dgm:spPr/>
      <dgm:t>
        <a:bodyPr/>
        <a:lstStyle/>
        <a:p>
          <a:endParaRPr lang="es-EC"/>
        </a:p>
      </dgm:t>
    </dgm:pt>
    <dgm:pt modelId="{9C3658C2-0BBD-4071-9DD5-4A9DED3E2784}" type="sibTrans" cxnId="{EAE5846C-851B-4A7D-B216-AB7F09D4704F}">
      <dgm:prSet/>
      <dgm:spPr/>
      <dgm:t>
        <a:bodyPr/>
        <a:lstStyle/>
        <a:p>
          <a:endParaRPr lang="es-EC"/>
        </a:p>
      </dgm:t>
    </dgm:pt>
    <dgm:pt modelId="{E065B081-4EA5-4613-8549-61469E2DC4DE}" type="pres">
      <dgm:prSet presAssocID="{E3DDB816-E651-4939-A2CE-CA9EBB35B089}" presName="Name0" presStyleCnt="0">
        <dgm:presLayoutVars>
          <dgm:dir/>
          <dgm:resizeHandles val="exact"/>
        </dgm:presLayoutVars>
      </dgm:prSet>
      <dgm:spPr/>
    </dgm:pt>
    <dgm:pt modelId="{997ED143-07B6-44E0-87AE-EE2FF097CDC3}" type="pres">
      <dgm:prSet presAssocID="{482B0F8B-7E31-42FA-B445-BB1CE23A19D0}" presName="composite" presStyleCnt="0"/>
      <dgm:spPr/>
    </dgm:pt>
    <dgm:pt modelId="{678469B1-2B2F-499C-8B5A-5F9D3BBA0228}" type="pres">
      <dgm:prSet presAssocID="{482B0F8B-7E31-42FA-B445-BB1CE23A19D0}" presName="rect1" presStyleLbl="trAlignAcc1" presStyleIdx="0" presStyleCnt="4">
        <dgm:presLayoutVars>
          <dgm:bulletEnabled val="1"/>
        </dgm:presLayoutVars>
      </dgm:prSet>
      <dgm:spPr/>
    </dgm:pt>
    <dgm:pt modelId="{DBF26B0A-BEAE-498F-AB0B-F1B188558907}" type="pres">
      <dgm:prSet presAssocID="{482B0F8B-7E31-42FA-B445-BB1CE23A19D0}" presName="rect2" presStyleLbl="fgImgPlace1" presStyleIdx="0" presStyleCnt="4"/>
      <dgm:spPr/>
    </dgm:pt>
    <dgm:pt modelId="{F692199F-2AB4-4780-98DD-099851E9B0B6}" type="pres">
      <dgm:prSet presAssocID="{6A93058A-D52D-4A43-875D-6A0E39B8ABA1}" presName="sibTrans" presStyleCnt="0"/>
      <dgm:spPr/>
    </dgm:pt>
    <dgm:pt modelId="{8F801EFE-E5A6-467D-A8AA-63C6A8DC8401}" type="pres">
      <dgm:prSet presAssocID="{925D65C7-D97E-420A-A0E7-C86B620D09F2}" presName="composite" presStyleCnt="0"/>
      <dgm:spPr/>
    </dgm:pt>
    <dgm:pt modelId="{64E8FBBE-FC06-4537-8944-482770D5B0C6}" type="pres">
      <dgm:prSet presAssocID="{925D65C7-D97E-420A-A0E7-C86B620D09F2}" presName="rect1" presStyleLbl="trAlignAcc1" presStyleIdx="1" presStyleCnt="4" custScaleY="115050" custLinFactNeighborX="94" custLinFactNeighborY="-29943">
        <dgm:presLayoutVars>
          <dgm:bulletEnabled val="1"/>
        </dgm:presLayoutVars>
      </dgm:prSet>
      <dgm:spPr/>
    </dgm:pt>
    <dgm:pt modelId="{28280B68-9E89-4067-A2DE-1F1BD1638E48}" type="pres">
      <dgm:prSet presAssocID="{925D65C7-D97E-420A-A0E7-C86B620D09F2}" presName="rect2" presStyleLbl="fgImgPlace1" presStyleIdx="1" presStyleCnt="4"/>
      <dgm:spPr/>
    </dgm:pt>
    <dgm:pt modelId="{30ADE08F-EEDD-4F2A-B8DE-F3CD862E7882}" type="pres">
      <dgm:prSet presAssocID="{6275B855-01A6-4142-9397-27BFB8AF2CF1}" presName="sibTrans" presStyleCnt="0"/>
      <dgm:spPr/>
    </dgm:pt>
    <dgm:pt modelId="{7F40A1B5-E51A-41B0-BCEC-C38C68824346}" type="pres">
      <dgm:prSet presAssocID="{E092750A-3942-4221-9A4D-D0C47C09278B}" presName="composite" presStyleCnt="0"/>
      <dgm:spPr/>
    </dgm:pt>
    <dgm:pt modelId="{70F11882-CFFE-42EE-92B7-EE4E302A1528}" type="pres">
      <dgm:prSet presAssocID="{E092750A-3942-4221-9A4D-D0C47C09278B}" presName="rect1" presStyleLbl="trAlignAcc1" presStyleIdx="2" presStyleCnt="4">
        <dgm:presLayoutVars>
          <dgm:bulletEnabled val="1"/>
        </dgm:presLayoutVars>
      </dgm:prSet>
      <dgm:spPr/>
    </dgm:pt>
    <dgm:pt modelId="{DC6E628A-0944-4367-A10D-5E728FFC79C0}" type="pres">
      <dgm:prSet presAssocID="{E092750A-3942-4221-9A4D-D0C47C09278B}" presName="rect2" presStyleLbl="fgImgPlace1" presStyleIdx="2" presStyleCnt="4"/>
      <dgm:spPr/>
    </dgm:pt>
    <dgm:pt modelId="{5DECF5F2-CDA7-4F90-B334-FFC6CF337862}" type="pres">
      <dgm:prSet presAssocID="{F5B2E5A1-9414-402C-AF00-9FC11771CAA9}" presName="sibTrans" presStyleCnt="0"/>
      <dgm:spPr/>
    </dgm:pt>
    <dgm:pt modelId="{9BDD7C60-2924-4671-9C11-4462AC509BDF}" type="pres">
      <dgm:prSet presAssocID="{E0B05D76-660A-4F36-B58E-FE149F4F2C04}" presName="composite" presStyleCnt="0"/>
      <dgm:spPr/>
    </dgm:pt>
    <dgm:pt modelId="{E8CBAF4E-2FE8-4242-A743-02AC0738452A}" type="pres">
      <dgm:prSet presAssocID="{E0B05D76-660A-4F36-B58E-FE149F4F2C04}" presName="rect1" presStyleLbl="trAlignAcc1" presStyleIdx="3" presStyleCnt="4">
        <dgm:presLayoutVars>
          <dgm:bulletEnabled val="1"/>
        </dgm:presLayoutVars>
      </dgm:prSet>
      <dgm:spPr/>
    </dgm:pt>
    <dgm:pt modelId="{1AE9F4D5-DF01-4417-9C35-175D5E83EB2D}" type="pres">
      <dgm:prSet presAssocID="{E0B05D76-660A-4F36-B58E-FE149F4F2C04}" presName="rect2" presStyleLbl="fgImgPlace1" presStyleIdx="3" presStyleCnt="4"/>
      <dgm:spPr/>
    </dgm:pt>
  </dgm:ptLst>
  <dgm:cxnLst>
    <dgm:cxn modelId="{E2DA8003-FA12-4B65-97AE-670F4DEA8E5C}" type="presOf" srcId="{925D65C7-D97E-420A-A0E7-C86B620D09F2}" destId="{64E8FBBE-FC06-4537-8944-482770D5B0C6}" srcOrd="0" destOrd="0" presId="urn:microsoft.com/office/officeart/2008/layout/PictureStrips"/>
    <dgm:cxn modelId="{BE7DD51A-35BE-4B2F-AA01-DA4CEC437277}" type="presOf" srcId="{E092750A-3942-4221-9A4D-D0C47C09278B}" destId="{70F11882-CFFE-42EE-92B7-EE4E302A1528}" srcOrd="0" destOrd="0" presId="urn:microsoft.com/office/officeart/2008/layout/PictureStrips"/>
    <dgm:cxn modelId="{84DEF339-980C-4A3F-8AC0-8A6B3F3B0352}" type="presOf" srcId="{E0B05D76-660A-4F36-B58E-FE149F4F2C04}" destId="{E8CBAF4E-2FE8-4242-A743-02AC0738452A}" srcOrd="0" destOrd="0" presId="urn:microsoft.com/office/officeart/2008/layout/PictureStrips"/>
    <dgm:cxn modelId="{49517D3E-1DDF-4D53-84D1-50BCBE5715B6}" type="presOf" srcId="{482B0F8B-7E31-42FA-B445-BB1CE23A19D0}" destId="{678469B1-2B2F-499C-8B5A-5F9D3BBA0228}" srcOrd="0" destOrd="0" presId="urn:microsoft.com/office/officeart/2008/layout/PictureStrips"/>
    <dgm:cxn modelId="{9BB8546B-6BF6-49FC-A159-A4113D0952D3}" srcId="{E3DDB816-E651-4939-A2CE-CA9EBB35B089}" destId="{482B0F8B-7E31-42FA-B445-BB1CE23A19D0}" srcOrd="0" destOrd="0" parTransId="{B92F6C73-A584-4D22-8282-088D8D96EEF8}" sibTransId="{6A93058A-D52D-4A43-875D-6A0E39B8ABA1}"/>
    <dgm:cxn modelId="{EAE5846C-851B-4A7D-B216-AB7F09D4704F}" srcId="{E3DDB816-E651-4939-A2CE-CA9EBB35B089}" destId="{E0B05D76-660A-4F36-B58E-FE149F4F2C04}" srcOrd="3" destOrd="0" parTransId="{D9200738-5636-468D-8D5E-9BA763A27D62}" sibTransId="{9C3658C2-0BBD-4071-9DD5-4A9DED3E2784}"/>
    <dgm:cxn modelId="{DDEB07B7-2E90-4098-A918-2B0FD77C1479}" type="presOf" srcId="{E3DDB816-E651-4939-A2CE-CA9EBB35B089}" destId="{E065B081-4EA5-4613-8549-61469E2DC4DE}" srcOrd="0" destOrd="0" presId="urn:microsoft.com/office/officeart/2008/layout/PictureStrips"/>
    <dgm:cxn modelId="{06D80BBC-9B85-44BA-A2F3-6D009D38A25A}" srcId="{E3DDB816-E651-4939-A2CE-CA9EBB35B089}" destId="{E092750A-3942-4221-9A4D-D0C47C09278B}" srcOrd="2" destOrd="0" parTransId="{6F663A93-CF73-49AD-9AD4-1B1A6465211C}" sibTransId="{F5B2E5A1-9414-402C-AF00-9FC11771CAA9}"/>
    <dgm:cxn modelId="{DACB31EE-7BB9-4A8C-B493-A83A426C6FE7}" srcId="{E3DDB816-E651-4939-A2CE-CA9EBB35B089}" destId="{925D65C7-D97E-420A-A0E7-C86B620D09F2}" srcOrd="1" destOrd="0" parTransId="{F88113B1-E6AF-49DD-97DA-BA655946398F}" sibTransId="{6275B855-01A6-4142-9397-27BFB8AF2CF1}"/>
    <dgm:cxn modelId="{C4086851-EED3-4FE8-B66D-E784E3F6C797}" type="presParOf" srcId="{E065B081-4EA5-4613-8549-61469E2DC4DE}" destId="{997ED143-07B6-44E0-87AE-EE2FF097CDC3}" srcOrd="0" destOrd="0" presId="urn:microsoft.com/office/officeart/2008/layout/PictureStrips"/>
    <dgm:cxn modelId="{40C46B21-2826-4966-8B26-426D6C02C322}" type="presParOf" srcId="{997ED143-07B6-44E0-87AE-EE2FF097CDC3}" destId="{678469B1-2B2F-499C-8B5A-5F9D3BBA0228}" srcOrd="0" destOrd="0" presId="urn:microsoft.com/office/officeart/2008/layout/PictureStrips"/>
    <dgm:cxn modelId="{EE31BDC0-3524-449D-A506-F88D748C6B79}" type="presParOf" srcId="{997ED143-07B6-44E0-87AE-EE2FF097CDC3}" destId="{DBF26B0A-BEAE-498F-AB0B-F1B188558907}" srcOrd="1" destOrd="0" presId="urn:microsoft.com/office/officeart/2008/layout/PictureStrips"/>
    <dgm:cxn modelId="{7324FD0F-93F4-421B-AF87-DDA86E1C5E80}" type="presParOf" srcId="{E065B081-4EA5-4613-8549-61469E2DC4DE}" destId="{F692199F-2AB4-4780-98DD-099851E9B0B6}" srcOrd="1" destOrd="0" presId="urn:microsoft.com/office/officeart/2008/layout/PictureStrips"/>
    <dgm:cxn modelId="{12A7D61E-1B21-464A-B319-FD4507DCFF9B}" type="presParOf" srcId="{E065B081-4EA5-4613-8549-61469E2DC4DE}" destId="{8F801EFE-E5A6-467D-A8AA-63C6A8DC8401}" srcOrd="2" destOrd="0" presId="urn:microsoft.com/office/officeart/2008/layout/PictureStrips"/>
    <dgm:cxn modelId="{D458DDCF-29B8-4726-9C0E-37A2302C0C67}" type="presParOf" srcId="{8F801EFE-E5A6-467D-A8AA-63C6A8DC8401}" destId="{64E8FBBE-FC06-4537-8944-482770D5B0C6}" srcOrd="0" destOrd="0" presId="urn:microsoft.com/office/officeart/2008/layout/PictureStrips"/>
    <dgm:cxn modelId="{7A76530E-DF5A-47F0-ABD9-BC8D18EA20D0}" type="presParOf" srcId="{8F801EFE-E5A6-467D-A8AA-63C6A8DC8401}" destId="{28280B68-9E89-4067-A2DE-1F1BD1638E48}" srcOrd="1" destOrd="0" presId="urn:microsoft.com/office/officeart/2008/layout/PictureStrips"/>
    <dgm:cxn modelId="{DA4494B0-EB51-46B0-B683-940D6C7AE001}" type="presParOf" srcId="{E065B081-4EA5-4613-8549-61469E2DC4DE}" destId="{30ADE08F-EEDD-4F2A-B8DE-F3CD862E7882}" srcOrd="3" destOrd="0" presId="urn:microsoft.com/office/officeart/2008/layout/PictureStrips"/>
    <dgm:cxn modelId="{1F085197-7FA9-4522-AAC9-F7E720D64A87}" type="presParOf" srcId="{E065B081-4EA5-4613-8549-61469E2DC4DE}" destId="{7F40A1B5-E51A-41B0-BCEC-C38C68824346}" srcOrd="4" destOrd="0" presId="urn:microsoft.com/office/officeart/2008/layout/PictureStrips"/>
    <dgm:cxn modelId="{1DDDE52D-4E84-46FC-A3D6-6EBE4EC17A0E}" type="presParOf" srcId="{7F40A1B5-E51A-41B0-BCEC-C38C68824346}" destId="{70F11882-CFFE-42EE-92B7-EE4E302A1528}" srcOrd="0" destOrd="0" presId="urn:microsoft.com/office/officeart/2008/layout/PictureStrips"/>
    <dgm:cxn modelId="{483DB24A-319F-4DB1-81E0-0C42D2D74058}" type="presParOf" srcId="{7F40A1B5-E51A-41B0-BCEC-C38C68824346}" destId="{DC6E628A-0944-4367-A10D-5E728FFC79C0}" srcOrd="1" destOrd="0" presId="urn:microsoft.com/office/officeart/2008/layout/PictureStrips"/>
    <dgm:cxn modelId="{E9095E63-7FB3-4D53-BBC4-344653EA46C0}" type="presParOf" srcId="{E065B081-4EA5-4613-8549-61469E2DC4DE}" destId="{5DECF5F2-CDA7-4F90-B334-FFC6CF337862}" srcOrd="5" destOrd="0" presId="urn:microsoft.com/office/officeart/2008/layout/PictureStrips"/>
    <dgm:cxn modelId="{C3D2CAEE-9D04-4ADE-A880-CB5C6D6E05CD}" type="presParOf" srcId="{E065B081-4EA5-4613-8549-61469E2DC4DE}" destId="{9BDD7C60-2924-4671-9C11-4462AC509BDF}" srcOrd="6" destOrd="0" presId="urn:microsoft.com/office/officeart/2008/layout/PictureStrips"/>
    <dgm:cxn modelId="{B6F2EFC5-FBC7-466B-9F3C-CF45963CFDEE}" type="presParOf" srcId="{9BDD7C60-2924-4671-9C11-4462AC509BDF}" destId="{E8CBAF4E-2FE8-4242-A743-02AC0738452A}" srcOrd="0" destOrd="0" presId="urn:microsoft.com/office/officeart/2008/layout/PictureStrips"/>
    <dgm:cxn modelId="{7F462930-BCE9-42C2-AD27-CC851379A565}" type="presParOf" srcId="{9BDD7C60-2924-4671-9C11-4462AC509BDF}" destId="{1AE9F4D5-DF01-4417-9C35-175D5E83EB2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FA278D-1901-4EC9-B900-45F182ACE0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EE3F882-393C-4A2C-8A09-930334E97E8D}">
      <dgm:prSet phldrT="[Texto]"/>
      <dgm:spPr/>
      <dgm:t>
        <a:bodyPr/>
        <a:lstStyle/>
        <a:p>
          <a:r>
            <a:rPr lang="es-EC" b="1" i="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Interacción de la radiación con los objetos</a:t>
          </a:r>
          <a:endParaRPr lang="es-EC" dirty="0">
            <a:solidFill>
              <a:schemeClr val="bg1">
                <a:lumMod val="95000"/>
              </a:schemeClr>
            </a:solidFill>
          </a:endParaRPr>
        </a:p>
      </dgm:t>
    </dgm:pt>
    <dgm:pt modelId="{3444EC70-76F8-4516-8E95-C7FD305FA0CF}" type="parTrans" cxnId="{F1A6112C-CDB3-4FFB-8DCE-5EDA342A389A}">
      <dgm:prSet/>
      <dgm:spPr/>
      <dgm:t>
        <a:bodyPr/>
        <a:lstStyle/>
        <a:p>
          <a:endParaRPr lang="es-EC">
            <a:solidFill>
              <a:schemeClr val="bg1">
                <a:lumMod val="95000"/>
              </a:schemeClr>
            </a:solidFill>
          </a:endParaRPr>
        </a:p>
      </dgm:t>
    </dgm:pt>
    <dgm:pt modelId="{7EB828F3-F5C2-4D7E-841B-716112052AAB}" type="sibTrans" cxnId="{F1A6112C-CDB3-4FFB-8DCE-5EDA342A389A}">
      <dgm:prSet/>
      <dgm:spPr/>
      <dgm:t>
        <a:bodyPr/>
        <a:lstStyle/>
        <a:p>
          <a:endParaRPr lang="es-EC">
            <a:solidFill>
              <a:schemeClr val="bg1">
                <a:lumMod val="95000"/>
              </a:schemeClr>
            </a:solidFill>
          </a:endParaRPr>
        </a:p>
      </dgm:t>
    </dgm:pt>
    <dgm:pt modelId="{62C4C40F-64AA-46DA-AD0F-1E130F58C72B}">
      <dgm:prSet phldrT="[Texto]"/>
      <dgm:spPr/>
      <dgm:t>
        <a:bodyPr/>
        <a:lstStyle/>
        <a:p>
          <a:r>
            <a:rPr lang="es-MX" dirty="0">
              <a:solidFill>
                <a:schemeClr val="tx1"/>
              </a:solidFill>
            </a:rPr>
            <a:t>Reflejarse</a:t>
          </a:r>
          <a:endParaRPr lang="es-EC" dirty="0">
            <a:solidFill>
              <a:schemeClr val="tx1"/>
            </a:solidFill>
          </a:endParaRPr>
        </a:p>
      </dgm:t>
    </dgm:pt>
    <dgm:pt modelId="{433BBAC9-78F1-47EF-8ED8-4B111C391BB0}" type="parTrans" cxnId="{8594662C-D48A-4DBA-93DA-6FA712948480}">
      <dgm:prSet/>
      <dgm:spPr/>
      <dgm:t>
        <a:bodyPr/>
        <a:lstStyle/>
        <a:p>
          <a:endParaRPr lang="es-EC">
            <a:solidFill>
              <a:schemeClr val="bg1">
                <a:lumMod val="95000"/>
              </a:schemeClr>
            </a:solidFill>
          </a:endParaRPr>
        </a:p>
      </dgm:t>
    </dgm:pt>
    <dgm:pt modelId="{0AD5F43B-C372-4388-9BFD-8DBF0BABFEB6}" type="sibTrans" cxnId="{8594662C-D48A-4DBA-93DA-6FA712948480}">
      <dgm:prSet/>
      <dgm:spPr/>
      <dgm:t>
        <a:bodyPr/>
        <a:lstStyle/>
        <a:p>
          <a:endParaRPr lang="es-EC">
            <a:solidFill>
              <a:schemeClr val="bg1">
                <a:lumMod val="95000"/>
              </a:schemeClr>
            </a:solidFill>
          </a:endParaRPr>
        </a:p>
      </dgm:t>
    </dgm:pt>
    <dgm:pt modelId="{B8CAA455-4376-4A49-A484-B47A37AA26CF}">
      <dgm:prSet phldrT="[Texto]"/>
      <dgm:spPr/>
      <dgm:t>
        <a:bodyPr/>
        <a:lstStyle/>
        <a:p>
          <a:r>
            <a:rPr lang="es-EC" b="1" i="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Firmas Espectrales</a:t>
          </a:r>
          <a:endParaRPr lang="es-EC" dirty="0">
            <a:solidFill>
              <a:schemeClr val="bg1">
                <a:lumMod val="95000"/>
              </a:schemeClr>
            </a:solidFill>
          </a:endParaRPr>
        </a:p>
      </dgm:t>
    </dgm:pt>
    <dgm:pt modelId="{25160639-7040-4EFD-A973-A627BF720045}" type="parTrans" cxnId="{BC94E257-DB82-4723-9FE6-4E9D6400F5A1}">
      <dgm:prSet/>
      <dgm:spPr/>
      <dgm:t>
        <a:bodyPr/>
        <a:lstStyle/>
        <a:p>
          <a:endParaRPr lang="es-EC">
            <a:solidFill>
              <a:schemeClr val="bg1">
                <a:lumMod val="95000"/>
              </a:schemeClr>
            </a:solidFill>
          </a:endParaRPr>
        </a:p>
      </dgm:t>
    </dgm:pt>
    <dgm:pt modelId="{A144BD8D-5217-4414-B217-8988F083718B}" type="sibTrans" cxnId="{BC94E257-DB82-4723-9FE6-4E9D6400F5A1}">
      <dgm:prSet/>
      <dgm:spPr/>
      <dgm:t>
        <a:bodyPr/>
        <a:lstStyle/>
        <a:p>
          <a:endParaRPr lang="es-EC">
            <a:solidFill>
              <a:schemeClr val="bg1">
                <a:lumMod val="95000"/>
              </a:schemeClr>
            </a:solidFill>
          </a:endParaRPr>
        </a:p>
      </dgm:t>
    </dgm:pt>
    <dgm:pt modelId="{657A55EF-CECF-475B-B1FD-60D365702AB1}">
      <dgm:prSet phldrT="[Texto]"/>
      <dgm:spPr/>
      <dgm:t>
        <a:bodyPr/>
        <a:lstStyle/>
        <a:p>
          <a:r>
            <a:rPr lang="es-EC" dirty="0"/>
            <a:t>Respuesta espectral particular de la Interacción de la energía electromagnética con la superficie terrestre</a:t>
          </a:r>
          <a:endParaRPr lang="es-EC" dirty="0">
            <a:solidFill>
              <a:schemeClr val="bg1">
                <a:lumMod val="95000"/>
              </a:schemeClr>
            </a:solidFill>
          </a:endParaRPr>
        </a:p>
      </dgm:t>
    </dgm:pt>
    <dgm:pt modelId="{25EDFD75-3907-4387-BAD1-88A7C77498E7}" type="parTrans" cxnId="{EFF45E31-CEA8-4BBC-9C5D-C435DDE113CA}">
      <dgm:prSet/>
      <dgm:spPr/>
      <dgm:t>
        <a:bodyPr/>
        <a:lstStyle/>
        <a:p>
          <a:endParaRPr lang="es-EC">
            <a:solidFill>
              <a:schemeClr val="bg1">
                <a:lumMod val="95000"/>
              </a:schemeClr>
            </a:solidFill>
          </a:endParaRPr>
        </a:p>
      </dgm:t>
    </dgm:pt>
    <dgm:pt modelId="{CDE4678E-608A-4EEE-92F9-7AE5E365636F}" type="sibTrans" cxnId="{EFF45E31-CEA8-4BBC-9C5D-C435DDE113CA}">
      <dgm:prSet/>
      <dgm:spPr/>
      <dgm:t>
        <a:bodyPr/>
        <a:lstStyle/>
        <a:p>
          <a:endParaRPr lang="es-EC">
            <a:solidFill>
              <a:schemeClr val="bg1">
                <a:lumMod val="95000"/>
              </a:schemeClr>
            </a:solidFill>
          </a:endParaRPr>
        </a:p>
      </dgm:t>
    </dgm:pt>
    <dgm:pt modelId="{AB97371F-FE72-4E91-BE68-5E3EF3C63347}">
      <dgm:prSet phldrT="[Texto]" phldr="1"/>
      <dgm:spPr/>
      <dgm:t>
        <a:bodyPr/>
        <a:lstStyle/>
        <a:p>
          <a:endParaRPr lang="es-EC">
            <a:solidFill>
              <a:schemeClr val="bg1">
                <a:lumMod val="95000"/>
              </a:schemeClr>
            </a:solidFill>
          </a:endParaRPr>
        </a:p>
      </dgm:t>
    </dgm:pt>
    <dgm:pt modelId="{C6274D50-D02F-40BE-9FA0-94BF3536534E}" type="parTrans" cxnId="{66EF4448-3473-47B7-998C-76242AD1714C}">
      <dgm:prSet/>
      <dgm:spPr/>
      <dgm:t>
        <a:bodyPr/>
        <a:lstStyle/>
        <a:p>
          <a:endParaRPr lang="es-EC">
            <a:solidFill>
              <a:schemeClr val="bg1">
                <a:lumMod val="95000"/>
              </a:schemeClr>
            </a:solidFill>
          </a:endParaRPr>
        </a:p>
      </dgm:t>
    </dgm:pt>
    <dgm:pt modelId="{E6733C6F-4123-445C-8B42-DC68FC3FF12E}" type="sibTrans" cxnId="{66EF4448-3473-47B7-998C-76242AD1714C}">
      <dgm:prSet/>
      <dgm:spPr/>
      <dgm:t>
        <a:bodyPr/>
        <a:lstStyle/>
        <a:p>
          <a:endParaRPr lang="es-EC">
            <a:solidFill>
              <a:schemeClr val="bg1">
                <a:lumMod val="95000"/>
              </a:schemeClr>
            </a:solidFill>
          </a:endParaRPr>
        </a:p>
      </dgm:t>
    </dgm:pt>
    <dgm:pt modelId="{8A2BFFFA-49AB-4F01-BA33-5F5D9636341C}">
      <dgm:prSet phldrT="[Texto]"/>
      <dgm:spPr/>
      <dgm:t>
        <a:bodyPr/>
        <a:lstStyle/>
        <a:p>
          <a:r>
            <a:rPr lang="es-EC" b="1" i="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Respuesta Espectral del Agua</a:t>
          </a:r>
          <a:endParaRPr lang="es-EC" dirty="0">
            <a:solidFill>
              <a:schemeClr val="bg1">
                <a:lumMod val="95000"/>
              </a:schemeClr>
            </a:solidFill>
          </a:endParaRPr>
        </a:p>
      </dgm:t>
    </dgm:pt>
    <dgm:pt modelId="{D60075E3-4329-4BA6-97BD-1FF93A927797}" type="parTrans" cxnId="{F59028FE-6CCA-4E12-80C0-49FB15D26E60}">
      <dgm:prSet/>
      <dgm:spPr/>
      <dgm:t>
        <a:bodyPr/>
        <a:lstStyle/>
        <a:p>
          <a:endParaRPr lang="es-EC">
            <a:solidFill>
              <a:schemeClr val="bg1">
                <a:lumMod val="95000"/>
              </a:schemeClr>
            </a:solidFill>
          </a:endParaRPr>
        </a:p>
      </dgm:t>
    </dgm:pt>
    <dgm:pt modelId="{CC6085D7-4907-4707-92F0-F7AE2879D586}" type="sibTrans" cxnId="{F59028FE-6CCA-4E12-80C0-49FB15D26E60}">
      <dgm:prSet/>
      <dgm:spPr/>
      <dgm:t>
        <a:bodyPr/>
        <a:lstStyle/>
        <a:p>
          <a:endParaRPr lang="es-EC">
            <a:solidFill>
              <a:schemeClr val="bg1">
                <a:lumMod val="95000"/>
              </a:schemeClr>
            </a:solidFill>
          </a:endParaRPr>
        </a:p>
      </dgm:t>
    </dgm:pt>
    <dgm:pt modelId="{33A27F7B-92F3-497D-BD03-671DF16898B8}">
      <dgm:prSet phldrT="[Texto]"/>
      <dgm:spPr/>
      <dgm:t>
        <a:bodyPr/>
        <a:lstStyle/>
        <a:p>
          <a:r>
            <a:rPr lang="es-EC" dirty="0"/>
            <a:t>Una mayor reflectividades produce en las bandas del azul y verde y se  va reduciendo hasta el infrarrojo cercano.</a:t>
          </a:r>
          <a:endParaRPr lang="es-EC" dirty="0">
            <a:solidFill>
              <a:schemeClr val="bg1">
                <a:lumMod val="95000"/>
              </a:schemeClr>
            </a:solidFill>
          </a:endParaRPr>
        </a:p>
      </dgm:t>
    </dgm:pt>
    <dgm:pt modelId="{1F30A470-2BD4-405F-94B1-F36010CDD367}" type="parTrans" cxnId="{E179E284-3DFA-4C8D-9F94-F53C2915954E}">
      <dgm:prSet/>
      <dgm:spPr/>
      <dgm:t>
        <a:bodyPr/>
        <a:lstStyle/>
        <a:p>
          <a:endParaRPr lang="es-EC">
            <a:solidFill>
              <a:schemeClr val="bg1">
                <a:lumMod val="95000"/>
              </a:schemeClr>
            </a:solidFill>
          </a:endParaRPr>
        </a:p>
      </dgm:t>
    </dgm:pt>
    <dgm:pt modelId="{D4F170AA-B59F-4507-932B-F3ADF3463E0C}" type="sibTrans" cxnId="{E179E284-3DFA-4C8D-9F94-F53C2915954E}">
      <dgm:prSet/>
      <dgm:spPr/>
      <dgm:t>
        <a:bodyPr/>
        <a:lstStyle/>
        <a:p>
          <a:endParaRPr lang="es-EC">
            <a:solidFill>
              <a:schemeClr val="bg1">
                <a:lumMod val="95000"/>
              </a:schemeClr>
            </a:solidFill>
          </a:endParaRPr>
        </a:p>
      </dgm:t>
    </dgm:pt>
    <dgm:pt modelId="{4E2C4BE1-20AB-47C5-8F79-066CD9E7294E}">
      <dgm:prSet phldrT="[Texto]" phldr="1"/>
      <dgm:spPr/>
      <dgm:t>
        <a:bodyPr/>
        <a:lstStyle/>
        <a:p>
          <a:endParaRPr lang="es-EC">
            <a:solidFill>
              <a:schemeClr val="bg1">
                <a:lumMod val="95000"/>
              </a:schemeClr>
            </a:solidFill>
          </a:endParaRPr>
        </a:p>
      </dgm:t>
    </dgm:pt>
    <dgm:pt modelId="{AC759423-1AB0-43DA-805C-A4EF616977EF}" type="parTrans" cxnId="{DECA42AB-0B46-4BA6-9B1F-FD09B75F79FD}">
      <dgm:prSet/>
      <dgm:spPr/>
      <dgm:t>
        <a:bodyPr/>
        <a:lstStyle/>
        <a:p>
          <a:endParaRPr lang="es-EC">
            <a:solidFill>
              <a:schemeClr val="bg1">
                <a:lumMod val="95000"/>
              </a:schemeClr>
            </a:solidFill>
          </a:endParaRPr>
        </a:p>
      </dgm:t>
    </dgm:pt>
    <dgm:pt modelId="{9229248D-6529-45D1-B2A4-3930330921C7}" type="sibTrans" cxnId="{DECA42AB-0B46-4BA6-9B1F-FD09B75F79FD}">
      <dgm:prSet/>
      <dgm:spPr/>
      <dgm:t>
        <a:bodyPr/>
        <a:lstStyle/>
        <a:p>
          <a:endParaRPr lang="es-EC">
            <a:solidFill>
              <a:schemeClr val="bg1">
                <a:lumMod val="95000"/>
              </a:schemeClr>
            </a:solidFill>
          </a:endParaRPr>
        </a:p>
      </dgm:t>
    </dgm:pt>
    <dgm:pt modelId="{4DFDAFD4-E84E-40CC-9C0A-B3C62DECFB8F}">
      <dgm:prSet phldrT="[Texto]"/>
      <dgm:spPr/>
      <dgm:t>
        <a:bodyPr/>
        <a:lstStyle/>
        <a:p>
          <a:r>
            <a:rPr lang="es-MX" dirty="0">
              <a:solidFill>
                <a:schemeClr val="tx1"/>
              </a:solidFill>
            </a:rPr>
            <a:t>Absorberse</a:t>
          </a:r>
          <a:endParaRPr lang="es-EC" dirty="0">
            <a:solidFill>
              <a:schemeClr val="tx1"/>
            </a:solidFill>
          </a:endParaRPr>
        </a:p>
      </dgm:t>
    </dgm:pt>
    <dgm:pt modelId="{89FEBB0F-4BEF-4AFC-A162-E1438D69F955}" type="parTrans" cxnId="{33F5E4D5-3FFE-4BF7-BC91-0F8B5B1A2930}">
      <dgm:prSet/>
      <dgm:spPr/>
      <dgm:t>
        <a:bodyPr/>
        <a:lstStyle/>
        <a:p>
          <a:endParaRPr lang="es-EC"/>
        </a:p>
      </dgm:t>
    </dgm:pt>
    <dgm:pt modelId="{8EF10679-72EF-4509-9991-54D9092B3BF7}" type="sibTrans" cxnId="{33F5E4D5-3FFE-4BF7-BC91-0F8B5B1A2930}">
      <dgm:prSet/>
      <dgm:spPr/>
      <dgm:t>
        <a:bodyPr/>
        <a:lstStyle/>
        <a:p>
          <a:endParaRPr lang="es-EC"/>
        </a:p>
      </dgm:t>
    </dgm:pt>
    <dgm:pt modelId="{005740CD-6A4E-44D8-8AF2-D1E876CF08FD}">
      <dgm:prSet phldrT="[Texto]"/>
      <dgm:spPr/>
      <dgm:t>
        <a:bodyPr/>
        <a:lstStyle/>
        <a:p>
          <a:r>
            <a:rPr lang="es-MX" dirty="0">
              <a:solidFill>
                <a:schemeClr val="tx1"/>
              </a:solidFill>
            </a:rPr>
            <a:t>Transmitirse</a:t>
          </a:r>
          <a:endParaRPr lang="es-EC" dirty="0">
            <a:solidFill>
              <a:schemeClr val="tx1"/>
            </a:solidFill>
          </a:endParaRPr>
        </a:p>
      </dgm:t>
    </dgm:pt>
    <dgm:pt modelId="{7FCDB40B-CEA8-4EA6-982D-041678B40684}" type="parTrans" cxnId="{841FA855-1794-494B-8EE7-C23D89C001F6}">
      <dgm:prSet/>
      <dgm:spPr/>
      <dgm:t>
        <a:bodyPr/>
        <a:lstStyle/>
        <a:p>
          <a:endParaRPr lang="es-EC"/>
        </a:p>
      </dgm:t>
    </dgm:pt>
    <dgm:pt modelId="{C7A766AA-86FB-4A29-B862-D17EE158A382}" type="sibTrans" cxnId="{841FA855-1794-494B-8EE7-C23D89C001F6}">
      <dgm:prSet/>
      <dgm:spPr/>
      <dgm:t>
        <a:bodyPr/>
        <a:lstStyle/>
        <a:p>
          <a:endParaRPr lang="es-EC"/>
        </a:p>
      </dgm:t>
    </dgm:pt>
    <dgm:pt modelId="{27A1B4B1-C9FE-4B69-9572-BBB7892D3DC3}" type="pres">
      <dgm:prSet presAssocID="{F0FA278D-1901-4EC9-B900-45F182ACE0AB}" presName="Name0" presStyleCnt="0">
        <dgm:presLayoutVars>
          <dgm:dir/>
          <dgm:animLvl val="lvl"/>
          <dgm:resizeHandles val="exact"/>
        </dgm:presLayoutVars>
      </dgm:prSet>
      <dgm:spPr/>
    </dgm:pt>
    <dgm:pt modelId="{6D96839A-8C01-4426-87E9-AE4D0896B87E}" type="pres">
      <dgm:prSet presAssocID="{8EE3F882-393C-4A2C-8A09-930334E97E8D}" presName="composite" presStyleCnt="0"/>
      <dgm:spPr/>
    </dgm:pt>
    <dgm:pt modelId="{8F3A1CA2-3133-4C30-92E4-815C891D4F60}" type="pres">
      <dgm:prSet presAssocID="{8EE3F882-393C-4A2C-8A09-930334E97E8D}" presName="parTx" presStyleLbl="alignNode1" presStyleIdx="0" presStyleCnt="3">
        <dgm:presLayoutVars>
          <dgm:chMax val="0"/>
          <dgm:chPref val="0"/>
          <dgm:bulletEnabled val="1"/>
        </dgm:presLayoutVars>
      </dgm:prSet>
      <dgm:spPr/>
    </dgm:pt>
    <dgm:pt modelId="{6794F684-E75F-4BDC-B93C-524C6C6F3689}" type="pres">
      <dgm:prSet presAssocID="{8EE3F882-393C-4A2C-8A09-930334E97E8D}" presName="desTx" presStyleLbl="alignAccFollowNode1" presStyleIdx="0" presStyleCnt="3">
        <dgm:presLayoutVars>
          <dgm:bulletEnabled val="1"/>
        </dgm:presLayoutVars>
      </dgm:prSet>
      <dgm:spPr/>
    </dgm:pt>
    <dgm:pt modelId="{C2C95E26-9859-4DC0-91E4-675F4D4EB77F}" type="pres">
      <dgm:prSet presAssocID="{7EB828F3-F5C2-4D7E-841B-716112052AAB}" presName="space" presStyleCnt="0"/>
      <dgm:spPr/>
    </dgm:pt>
    <dgm:pt modelId="{6E6FDDDD-51DD-4740-9732-E78FD758D40F}" type="pres">
      <dgm:prSet presAssocID="{B8CAA455-4376-4A49-A484-B47A37AA26CF}" presName="composite" presStyleCnt="0"/>
      <dgm:spPr/>
    </dgm:pt>
    <dgm:pt modelId="{F3D2544D-C0C6-43AB-824A-0A9FBEA8F2FC}" type="pres">
      <dgm:prSet presAssocID="{B8CAA455-4376-4A49-A484-B47A37AA26CF}" presName="parTx" presStyleLbl="alignNode1" presStyleIdx="1" presStyleCnt="3">
        <dgm:presLayoutVars>
          <dgm:chMax val="0"/>
          <dgm:chPref val="0"/>
          <dgm:bulletEnabled val="1"/>
        </dgm:presLayoutVars>
      </dgm:prSet>
      <dgm:spPr/>
    </dgm:pt>
    <dgm:pt modelId="{EA05DC74-4EFF-4A24-818A-B2B34FAFCD55}" type="pres">
      <dgm:prSet presAssocID="{B8CAA455-4376-4A49-A484-B47A37AA26CF}" presName="desTx" presStyleLbl="alignAccFollowNode1" presStyleIdx="1" presStyleCnt="3">
        <dgm:presLayoutVars>
          <dgm:bulletEnabled val="1"/>
        </dgm:presLayoutVars>
      </dgm:prSet>
      <dgm:spPr/>
    </dgm:pt>
    <dgm:pt modelId="{FD16A567-0AEA-4C94-BB09-28F0A9064E39}" type="pres">
      <dgm:prSet presAssocID="{A144BD8D-5217-4414-B217-8988F083718B}" presName="space" presStyleCnt="0"/>
      <dgm:spPr/>
    </dgm:pt>
    <dgm:pt modelId="{F4EF9817-479D-4931-A627-79901387D5B0}" type="pres">
      <dgm:prSet presAssocID="{8A2BFFFA-49AB-4F01-BA33-5F5D9636341C}" presName="composite" presStyleCnt="0"/>
      <dgm:spPr/>
    </dgm:pt>
    <dgm:pt modelId="{F740C787-65AF-49EE-A53D-80F24FF162F1}" type="pres">
      <dgm:prSet presAssocID="{8A2BFFFA-49AB-4F01-BA33-5F5D9636341C}" presName="parTx" presStyleLbl="alignNode1" presStyleIdx="2" presStyleCnt="3">
        <dgm:presLayoutVars>
          <dgm:chMax val="0"/>
          <dgm:chPref val="0"/>
          <dgm:bulletEnabled val="1"/>
        </dgm:presLayoutVars>
      </dgm:prSet>
      <dgm:spPr/>
    </dgm:pt>
    <dgm:pt modelId="{D8BB1C7E-4112-4BBB-AAF2-F9D6585C47AA}" type="pres">
      <dgm:prSet presAssocID="{8A2BFFFA-49AB-4F01-BA33-5F5D9636341C}" presName="desTx" presStyleLbl="alignAccFollowNode1" presStyleIdx="2" presStyleCnt="3" custScaleX="123903">
        <dgm:presLayoutVars>
          <dgm:bulletEnabled val="1"/>
        </dgm:presLayoutVars>
      </dgm:prSet>
      <dgm:spPr/>
    </dgm:pt>
  </dgm:ptLst>
  <dgm:cxnLst>
    <dgm:cxn modelId="{73C47602-937B-4328-8A1D-EA8ED8CBC94F}" type="presOf" srcId="{4DFDAFD4-E84E-40CC-9C0A-B3C62DECFB8F}" destId="{6794F684-E75F-4BDC-B93C-524C6C6F3689}" srcOrd="0" destOrd="1" presId="urn:microsoft.com/office/officeart/2005/8/layout/hList1"/>
    <dgm:cxn modelId="{80E1B20E-F954-4986-AED9-CF7B7E60A228}" type="presOf" srcId="{657A55EF-CECF-475B-B1FD-60D365702AB1}" destId="{EA05DC74-4EFF-4A24-818A-B2B34FAFCD55}" srcOrd="0" destOrd="0" presId="urn:microsoft.com/office/officeart/2005/8/layout/hList1"/>
    <dgm:cxn modelId="{9D4BD611-D18D-4396-AD42-633B1D497FE7}" type="presOf" srcId="{8A2BFFFA-49AB-4F01-BA33-5F5D9636341C}" destId="{F740C787-65AF-49EE-A53D-80F24FF162F1}" srcOrd="0" destOrd="0" presId="urn:microsoft.com/office/officeart/2005/8/layout/hList1"/>
    <dgm:cxn modelId="{061A2113-E68E-4C33-AFEF-ED224D620D38}" type="presOf" srcId="{AB97371F-FE72-4E91-BE68-5E3EF3C63347}" destId="{EA05DC74-4EFF-4A24-818A-B2B34FAFCD55}" srcOrd="0" destOrd="1" presId="urn:microsoft.com/office/officeart/2005/8/layout/hList1"/>
    <dgm:cxn modelId="{0B1C1E1F-B5C3-4C1F-BD6C-8BE21A5621C9}" type="presOf" srcId="{F0FA278D-1901-4EC9-B900-45F182ACE0AB}" destId="{27A1B4B1-C9FE-4B69-9572-BBB7892D3DC3}" srcOrd="0" destOrd="0" presId="urn:microsoft.com/office/officeart/2005/8/layout/hList1"/>
    <dgm:cxn modelId="{F1A6112C-CDB3-4FFB-8DCE-5EDA342A389A}" srcId="{F0FA278D-1901-4EC9-B900-45F182ACE0AB}" destId="{8EE3F882-393C-4A2C-8A09-930334E97E8D}" srcOrd="0" destOrd="0" parTransId="{3444EC70-76F8-4516-8E95-C7FD305FA0CF}" sibTransId="{7EB828F3-F5C2-4D7E-841B-716112052AAB}"/>
    <dgm:cxn modelId="{8594662C-D48A-4DBA-93DA-6FA712948480}" srcId="{8EE3F882-393C-4A2C-8A09-930334E97E8D}" destId="{62C4C40F-64AA-46DA-AD0F-1E130F58C72B}" srcOrd="0" destOrd="0" parTransId="{433BBAC9-78F1-47EF-8ED8-4B111C391BB0}" sibTransId="{0AD5F43B-C372-4388-9BFD-8DBF0BABFEB6}"/>
    <dgm:cxn modelId="{EFF45E31-CEA8-4BBC-9C5D-C435DDE113CA}" srcId="{B8CAA455-4376-4A49-A484-B47A37AA26CF}" destId="{657A55EF-CECF-475B-B1FD-60D365702AB1}" srcOrd="0" destOrd="0" parTransId="{25EDFD75-3907-4387-BAD1-88A7C77498E7}" sibTransId="{CDE4678E-608A-4EEE-92F9-7AE5E365636F}"/>
    <dgm:cxn modelId="{66EF4448-3473-47B7-998C-76242AD1714C}" srcId="{B8CAA455-4376-4A49-A484-B47A37AA26CF}" destId="{AB97371F-FE72-4E91-BE68-5E3EF3C63347}" srcOrd="1" destOrd="0" parTransId="{C6274D50-D02F-40BE-9FA0-94BF3536534E}" sibTransId="{E6733C6F-4123-445C-8B42-DC68FC3FF12E}"/>
    <dgm:cxn modelId="{D9F09D51-DF5E-46A1-9315-2608D0BB5825}" type="presOf" srcId="{8EE3F882-393C-4A2C-8A09-930334E97E8D}" destId="{8F3A1CA2-3133-4C30-92E4-815C891D4F60}" srcOrd="0" destOrd="0" presId="urn:microsoft.com/office/officeart/2005/8/layout/hList1"/>
    <dgm:cxn modelId="{841FA855-1794-494B-8EE7-C23D89C001F6}" srcId="{8EE3F882-393C-4A2C-8A09-930334E97E8D}" destId="{005740CD-6A4E-44D8-8AF2-D1E876CF08FD}" srcOrd="2" destOrd="0" parTransId="{7FCDB40B-CEA8-4EA6-982D-041678B40684}" sibTransId="{C7A766AA-86FB-4A29-B862-D17EE158A382}"/>
    <dgm:cxn modelId="{BC94E257-DB82-4723-9FE6-4E9D6400F5A1}" srcId="{F0FA278D-1901-4EC9-B900-45F182ACE0AB}" destId="{B8CAA455-4376-4A49-A484-B47A37AA26CF}" srcOrd="1" destOrd="0" parTransId="{25160639-7040-4EFD-A973-A627BF720045}" sibTransId="{A144BD8D-5217-4414-B217-8988F083718B}"/>
    <dgm:cxn modelId="{E179E284-3DFA-4C8D-9F94-F53C2915954E}" srcId="{8A2BFFFA-49AB-4F01-BA33-5F5D9636341C}" destId="{33A27F7B-92F3-497D-BD03-671DF16898B8}" srcOrd="0" destOrd="0" parTransId="{1F30A470-2BD4-405F-94B1-F36010CDD367}" sibTransId="{D4F170AA-B59F-4507-932B-F3ADF3463E0C}"/>
    <dgm:cxn modelId="{7F8006A3-4EA7-4248-B9B0-F468EFB17AA1}" type="presOf" srcId="{B8CAA455-4376-4A49-A484-B47A37AA26CF}" destId="{F3D2544D-C0C6-43AB-824A-0A9FBEA8F2FC}" srcOrd="0" destOrd="0" presId="urn:microsoft.com/office/officeart/2005/8/layout/hList1"/>
    <dgm:cxn modelId="{DECA42AB-0B46-4BA6-9B1F-FD09B75F79FD}" srcId="{8A2BFFFA-49AB-4F01-BA33-5F5D9636341C}" destId="{4E2C4BE1-20AB-47C5-8F79-066CD9E7294E}" srcOrd="1" destOrd="0" parTransId="{AC759423-1AB0-43DA-805C-A4EF616977EF}" sibTransId="{9229248D-6529-45D1-B2A4-3930330921C7}"/>
    <dgm:cxn modelId="{595E00B5-0B0D-4FEC-8D6D-E36A6CF4A323}" type="presOf" srcId="{4E2C4BE1-20AB-47C5-8F79-066CD9E7294E}" destId="{D8BB1C7E-4112-4BBB-AAF2-F9D6585C47AA}" srcOrd="0" destOrd="1" presId="urn:microsoft.com/office/officeart/2005/8/layout/hList1"/>
    <dgm:cxn modelId="{4AD121D1-7C10-42FB-B3B8-1586CD6C163B}" type="presOf" srcId="{33A27F7B-92F3-497D-BD03-671DF16898B8}" destId="{D8BB1C7E-4112-4BBB-AAF2-F9D6585C47AA}" srcOrd="0" destOrd="0" presId="urn:microsoft.com/office/officeart/2005/8/layout/hList1"/>
    <dgm:cxn modelId="{33F5E4D5-3FFE-4BF7-BC91-0F8B5B1A2930}" srcId="{8EE3F882-393C-4A2C-8A09-930334E97E8D}" destId="{4DFDAFD4-E84E-40CC-9C0A-B3C62DECFB8F}" srcOrd="1" destOrd="0" parTransId="{89FEBB0F-4BEF-4AFC-A162-E1438D69F955}" sibTransId="{8EF10679-72EF-4509-9991-54D9092B3BF7}"/>
    <dgm:cxn modelId="{8C7006D8-5464-4EA9-AEF3-535681BF1D41}" type="presOf" srcId="{005740CD-6A4E-44D8-8AF2-D1E876CF08FD}" destId="{6794F684-E75F-4BDC-B93C-524C6C6F3689}" srcOrd="0" destOrd="2" presId="urn:microsoft.com/office/officeart/2005/8/layout/hList1"/>
    <dgm:cxn modelId="{975263F4-68E4-409C-ADD0-AB78BDE6EEAF}" type="presOf" srcId="{62C4C40F-64AA-46DA-AD0F-1E130F58C72B}" destId="{6794F684-E75F-4BDC-B93C-524C6C6F3689}" srcOrd="0" destOrd="0" presId="urn:microsoft.com/office/officeart/2005/8/layout/hList1"/>
    <dgm:cxn modelId="{F59028FE-6CCA-4E12-80C0-49FB15D26E60}" srcId="{F0FA278D-1901-4EC9-B900-45F182ACE0AB}" destId="{8A2BFFFA-49AB-4F01-BA33-5F5D9636341C}" srcOrd="2" destOrd="0" parTransId="{D60075E3-4329-4BA6-97BD-1FF93A927797}" sibTransId="{CC6085D7-4907-4707-92F0-F7AE2879D586}"/>
    <dgm:cxn modelId="{E3927895-2AC8-44BC-8171-BEE8C493AF9B}" type="presParOf" srcId="{27A1B4B1-C9FE-4B69-9572-BBB7892D3DC3}" destId="{6D96839A-8C01-4426-87E9-AE4D0896B87E}" srcOrd="0" destOrd="0" presId="urn:microsoft.com/office/officeart/2005/8/layout/hList1"/>
    <dgm:cxn modelId="{5B624319-2715-4BD0-996C-3FC794F0FF50}" type="presParOf" srcId="{6D96839A-8C01-4426-87E9-AE4D0896B87E}" destId="{8F3A1CA2-3133-4C30-92E4-815C891D4F60}" srcOrd="0" destOrd="0" presId="urn:microsoft.com/office/officeart/2005/8/layout/hList1"/>
    <dgm:cxn modelId="{D732687B-D970-4D1C-A620-F329502E6B6C}" type="presParOf" srcId="{6D96839A-8C01-4426-87E9-AE4D0896B87E}" destId="{6794F684-E75F-4BDC-B93C-524C6C6F3689}" srcOrd="1" destOrd="0" presId="urn:microsoft.com/office/officeart/2005/8/layout/hList1"/>
    <dgm:cxn modelId="{DA700B1C-037A-4FFF-8930-B5003AAB44C8}" type="presParOf" srcId="{27A1B4B1-C9FE-4B69-9572-BBB7892D3DC3}" destId="{C2C95E26-9859-4DC0-91E4-675F4D4EB77F}" srcOrd="1" destOrd="0" presId="urn:microsoft.com/office/officeart/2005/8/layout/hList1"/>
    <dgm:cxn modelId="{FD7C057C-3AC4-45F7-9A48-916B65AC946A}" type="presParOf" srcId="{27A1B4B1-C9FE-4B69-9572-BBB7892D3DC3}" destId="{6E6FDDDD-51DD-4740-9732-E78FD758D40F}" srcOrd="2" destOrd="0" presId="urn:microsoft.com/office/officeart/2005/8/layout/hList1"/>
    <dgm:cxn modelId="{B76A0756-552B-4A1B-AE8D-B2025BB80AE6}" type="presParOf" srcId="{6E6FDDDD-51DD-4740-9732-E78FD758D40F}" destId="{F3D2544D-C0C6-43AB-824A-0A9FBEA8F2FC}" srcOrd="0" destOrd="0" presId="urn:microsoft.com/office/officeart/2005/8/layout/hList1"/>
    <dgm:cxn modelId="{6E3E549E-6C0A-428F-852D-55335A227835}" type="presParOf" srcId="{6E6FDDDD-51DD-4740-9732-E78FD758D40F}" destId="{EA05DC74-4EFF-4A24-818A-B2B34FAFCD55}" srcOrd="1" destOrd="0" presId="urn:microsoft.com/office/officeart/2005/8/layout/hList1"/>
    <dgm:cxn modelId="{463507C1-14B4-48EE-B555-02F1127AA3B7}" type="presParOf" srcId="{27A1B4B1-C9FE-4B69-9572-BBB7892D3DC3}" destId="{FD16A567-0AEA-4C94-BB09-28F0A9064E39}" srcOrd="3" destOrd="0" presId="urn:microsoft.com/office/officeart/2005/8/layout/hList1"/>
    <dgm:cxn modelId="{71EB5E5B-461D-4507-9B04-F9C62DA9CF1C}" type="presParOf" srcId="{27A1B4B1-C9FE-4B69-9572-BBB7892D3DC3}" destId="{F4EF9817-479D-4931-A627-79901387D5B0}" srcOrd="4" destOrd="0" presId="urn:microsoft.com/office/officeart/2005/8/layout/hList1"/>
    <dgm:cxn modelId="{FA112D3C-9DFF-4829-83DE-8188908F1AF8}" type="presParOf" srcId="{F4EF9817-479D-4931-A627-79901387D5B0}" destId="{F740C787-65AF-49EE-A53D-80F24FF162F1}" srcOrd="0" destOrd="0" presId="urn:microsoft.com/office/officeart/2005/8/layout/hList1"/>
    <dgm:cxn modelId="{24FBD7F7-88A0-4C92-8267-B6773851721A}" type="presParOf" srcId="{F4EF9817-479D-4931-A627-79901387D5B0}" destId="{D8BB1C7E-4112-4BBB-AAF2-F9D6585C47AA}" srcOrd="1" destOrd="0" presId="urn:microsoft.com/office/officeart/2005/8/layout/h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C23674-8164-4732-B28E-32F43EB9F25F}"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s-EC"/>
        </a:p>
      </dgm:t>
    </dgm:pt>
    <dgm:pt modelId="{8355F46D-AC60-42CE-BB58-D2762FA58573}">
      <dgm:prSet phldrT="[Texto]" custT="1"/>
      <dgm:spPr/>
      <dgm:t>
        <a:bodyPr/>
        <a:lstStyle/>
        <a:p>
          <a:r>
            <a:rPr lang="es-MX" sz="1800" dirty="0"/>
            <a:t>Tipos de Sensores</a:t>
          </a:r>
          <a:endParaRPr lang="es-EC" sz="1800" dirty="0"/>
        </a:p>
      </dgm:t>
    </dgm:pt>
    <dgm:pt modelId="{2E7E0D5A-DC7E-428E-BF50-020F8FAB9C18}" type="parTrans" cxnId="{6321D5B7-D0A0-42F1-8E34-C9745E0873E7}">
      <dgm:prSet/>
      <dgm:spPr/>
      <dgm:t>
        <a:bodyPr/>
        <a:lstStyle/>
        <a:p>
          <a:endParaRPr lang="es-EC"/>
        </a:p>
      </dgm:t>
    </dgm:pt>
    <dgm:pt modelId="{AFECD5A7-4C34-457D-9170-9593E2A477A6}" type="sibTrans" cxnId="{6321D5B7-D0A0-42F1-8E34-C9745E0873E7}">
      <dgm:prSet/>
      <dgm:spPr/>
      <dgm:t>
        <a:bodyPr/>
        <a:lstStyle/>
        <a:p>
          <a:endParaRPr lang="es-EC"/>
        </a:p>
      </dgm:t>
    </dgm:pt>
    <dgm:pt modelId="{C8127322-B6A3-4E6D-BA67-DE6260CD1226}">
      <dgm:prSet phldrT="[Texto]" custT="1"/>
      <dgm:spPr/>
      <dgm:t>
        <a:bodyPr/>
        <a:lstStyle/>
        <a:p>
          <a:pPr>
            <a:buFont typeface="Wingdings" panose="05000000000000000000" pitchFamily="2" charset="2"/>
            <a:buChar char="q"/>
          </a:pPr>
          <a:r>
            <a:rPr lang="es-MX" sz="1600" b="1" dirty="0"/>
            <a:t>.Pasivos</a:t>
          </a:r>
        </a:p>
        <a:p>
          <a:pPr>
            <a:buFont typeface="Wingdings" panose="05000000000000000000" pitchFamily="2" charset="2"/>
            <a:buChar char="q"/>
          </a:pPr>
          <a:r>
            <a:rPr lang="es-MX" sz="1600" b="1" dirty="0"/>
            <a:t>.Activos</a:t>
          </a:r>
          <a:endParaRPr lang="es-EC" sz="1600" b="1" dirty="0"/>
        </a:p>
      </dgm:t>
    </dgm:pt>
    <dgm:pt modelId="{03349EBB-A9E4-45D8-9F68-8A1AD831207D}" type="parTrans" cxnId="{563F373D-26B0-4B64-A93A-A7462A71DDB9}">
      <dgm:prSet/>
      <dgm:spPr/>
      <dgm:t>
        <a:bodyPr/>
        <a:lstStyle/>
        <a:p>
          <a:endParaRPr lang="es-EC"/>
        </a:p>
      </dgm:t>
    </dgm:pt>
    <dgm:pt modelId="{62A7F78E-07D5-4AD2-A260-D0BCE42147CC}" type="sibTrans" cxnId="{563F373D-26B0-4B64-A93A-A7462A71DDB9}">
      <dgm:prSet/>
      <dgm:spPr/>
      <dgm:t>
        <a:bodyPr/>
        <a:lstStyle/>
        <a:p>
          <a:endParaRPr lang="es-EC"/>
        </a:p>
      </dgm:t>
    </dgm:pt>
    <dgm:pt modelId="{28E1B364-3FFC-475D-B2B3-CE56545D4B82}">
      <dgm:prSet phldrT="[Texto]" custT="1"/>
      <dgm:spPr/>
      <dgm:t>
        <a:bodyPr/>
        <a:lstStyle/>
        <a:p>
          <a:r>
            <a:rPr lang="es-MX" sz="1400" dirty="0"/>
            <a:t>Resolución de los sensores</a:t>
          </a:r>
          <a:endParaRPr lang="es-EC" sz="1400" dirty="0"/>
        </a:p>
      </dgm:t>
    </dgm:pt>
    <dgm:pt modelId="{08EE3A9D-DE2F-4934-A189-323A97066E31}" type="parTrans" cxnId="{79586043-5992-4327-8E04-BC9B468AD684}">
      <dgm:prSet/>
      <dgm:spPr/>
      <dgm:t>
        <a:bodyPr/>
        <a:lstStyle/>
        <a:p>
          <a:endParaRPr lang="es-EC"/>
        </a:p>
      </dgm:t>
    </dgm:pt>
    <dgm:pt modelId="{C02EA13D-5094-4056-813A-50F0B6230A9F}" type="sibTrans" cxnId="{79586043-5992-4327-8E04-BC9B468AD684}">
      <dgm:prSet/>
      <dgm:spPr/>
      <dgm:t>
        <a:bodyPr/>
        <a:lstStyle/>
        <a:p>
          <a:endParaRPr lang="es-EC"/>
        </a:p>
      </dgm:t>
    </dgm:pt>
    <dgm:pt modelId="{52C9F8D0-8296-4AAA-AC30-D992B66D40E8}">
      <dgm:prSet phldrT="[Texto]" custT="1"/>
      <dgm:spPr/>
      <dgm:t>
        <a:bodyPr/>
        <a:lstStyle/>
        <a:p>
          <a:pPr>
            <a:buFont typeface="Arial" panose="020B0604020202020204" pitchFamily="34" charset="0"/>
            <a:buChar char="•"/>
          </a:pPr>
          <a:r>
            <a:rPr lang="es-MX" sz="1600" b="1" dirty="0"/>
            <a:t>.Espacial</a:t>
          </a:r>
        </a:p>
        <a:p>
          <a:pPr>
            <a:buFont typeface="Arial" panose="020B0604020202020204" pitchFamily="34" charset="0"/>
            <a:buChar char="•"/>
          </a:pPr>
          <a:r>
            <a:rPr lang="es-MX" sz="1600" b="1" dirty="0"/>
            <a:t>.Espectral</a:t>
          </a:r>
        </a:p>
        <a:p>
          <a:pPr>
            <a:buFont typeface="Arial" panose="020B0604020202020204" pitchFamily="34" charset="0"/>
            <a:buChar char="•"/>
          </a:pPr>
          <a:r>
            <a:rPr lang="es-MX" sz="1600" b="1" dirty="0"/>
            <a:t>.Radiométrica</a:t>
          </a:r>
        </a:p>
        <a:p>
          <a:pPr>
            <a:buFont typeface="Arial" panose="020B0604020202020204" pitchFamily="34" charset="0"/>
            <a:buChar char="•"/>
          </a:pPr>
          <a:r>
            <a:rPr lang="es-MX" sz="1600" b="1" dirty="0"/>
            <a:t>.Temporal</a:t>
          </a:r>
          <a:endParaRPr lang="es-EC" sz="1600" b="1" dirty="0"/>
        </a:p>
      </dgm:t>
    </dgm:pt>
    <dgm:pt modelId="{9010756D-A939-41B1-AE4B-21F8505E5D21}" type="parTrans" cxnId="{27E5DEA9-2189-404F-81D1-55DDC3C7C3D0}">
      <dgm:prSet/>
      <dgm:spPr/>
      <dgm:t>
        <a:bodyPr/>
        <a:lstStyle/>
        <a:p>
          <a:endParaRPr lang="es-EC"/>
        </a:p>
      </dgm:t>
    </dgm:pt>
    <dgm:pt modelId="{4E0CA838-71FD-4DA9-9927-EB3D760E9C08}" type="sibTrans" cxnId="{27E5DEA9-2189-404F-81D1-55DDC3C7C3D0}">
      <dgm:prSet/>
      <dgm:spPr/>
      <dgm:t>
        <a:bodyPr/>
        <a:lstStyle/>
        <a:p>
          <a:endParaRPr lang="es-EC"/>
        </a:p>
      </dgm:t>
    </dgm:pt>
    <dgm:pt modelId="{B03C135C-1D00-46EE-9194-A3B6F7079C60}" type="pres">
      <dgm:prSet presAssocID="{51C23674-8164-4732-B28E-32F43EB9F25F}" presName="list" presStyleCnt="0">
        <dgm:presLayoutVars>
          <dgm:dir/>
          <dgm:animLvl val="lvl"/>
        </dgm:presLayoutVars>
      </dgm:prSet>
      <dgm:spPr/>
    </dgm:pt>
    <dgm:pt modelId="{E78EE738-D506-4F01-BB55-99C57A0259E1}" type="pres">
      <dgm:prSet presAssocID="{8355F46D-AC60-42CE-BB58-D2762FA58573}" presName="posSpace" presStyleCnt="0"/>
      <dgm:spPr/>
    </dgm:pt>
    <dgm:pt modelId="{F602FEBC-878E-45B2-B8D4-880AE5990BD2}" type="pres">
      <dgm:prSet presAssocID="{8355F46D-AC60-42CE-BB58-D2762FA58573}" presName="vertFlow" presStyleCnt="0"/>
      <dgm:spPr/>
    </dgm:pt>
    <dgm:pt modelId="{63F5D1DA-8105-4BB6-AAC8-0791D370C105}" type="pres">
      <dgm:prSet presAssocID="{8355F46D-AC60-42CE-BB58-D2762FA58573}" presName="topSpace" presStyleCnt="0"/>
      <dgm:spPr/>
    </dgm:pt>
    <dgm:pt modelId="{9CF3F9C8-BDA0-46E1-911A-77867D6E3A3C}" type="pres">
      <dgm:prSet presAssocID="{8355F46D-AC60-42CE-BB58-D2762FA58573}" presName="firstComp" presStyleCnt="0"/>
      <dgm:spPr/>
    </dgm:pt>
    <dgm:pt modelId="{9AD658A9-7F69-473D-B159-C450CE12BC5D}" type="pres">
      <dgm:prSet presAssocID="{8355F46D-AC60-42CE-BB58-D2762FA58573}" presName="firstChild" presStyleLbl="bgAccFollowNode1" presStyleIdx="0" presStyleCnt="2" custLinFactNeighborX="-2270" custLinFactNeighborY="-3253"/>
      <dgm:spPr/>
    </dgm:pt>
    <dgm:pt modelId="{8708153F-E868-49B0-A54F-3F7A711240A0}" type="pres">
      <dgm:prSet presAssocID="{8355F46D-AC60-42CE-BB58-D2762FA58573}" presName="firstChildTx" presStyleLbl="bgAccFollowNode1" presStyleIdx="0" presStyleCnt="2">
        <dgm:presLayoutVars>
          <dgm:bulletEnabled val="1"/>
        </dgm:presLayoutVars>
      </dgm:prSet>
      <dgm:spPr/>
    </dgm:pt>
    <dgm:pt modelId="{A3C9568F-ECC0-4400-978A-185BC75F0072}" type="pres">
      <dgm:prSet presAssocID="{8355F46D-AC60-42CE-BB58-D2762FA58573}" presName="negSpace" presStyleCnt="0"/>
      <dgm:spPr/>
    </dgm:pt>
    <dgm:pt modelId="{8A191919-6A5B-4451-8C27-CBABF90425D5}" type="pres">
      <dgm:prSet presAssocID="{8355F46D-AC60-42CE-BB58-D2762FA58573}" presName="circle" presStyleLbl="node1" presStyleIdx="0" presStyleCnt="2"/>
      <dgm:spPr/>
    </dgm:pt>
    <dgm:pt modelId="{E348E0CF-DB69-4EBF-B146-D2AE2CABB416}" type="pres">
      <dgm:prSet presAssocID="{AFECD5A7-4C34-457D-9170-9593E2A477A6}" presName="transSpace" presStyleCnt="0"/>
      <dgm:spPr/>
    </dgm:pt>
    <dgm:pt modelId="{3F404BAD-7FE2-4FC6-B92F-D0A0014FE1FA}" type="pres">
      <dgm:prSet presAssocID="{28E1B364-3FFC-475D-B2B3-CE56545D4B82}" presName="posSpace" presStyleCnt="0"/>
      <dgm:spPr/>
    </dgm:pt>
    <dgm:pt modelId="{43D4BEA3-4415-4FC5-9879-2E3E3E9F1C8D}" type="pres">
      <dgm:prSet presAssocID="{28E1B364-3FFC-475D-B2B3-CE56545D4B82}" presName="vertFlow" presStyleCnt="0"/>
      <dgm:spPr/>
    </dgm:pt>
    <dgm:pt modelId="{34D77521-E1BF-4271-B07B-AAFFFA9EC39D}" type="pres">
      <dgm:prSet presAssocID="{28E1B364-3FFC-475D-B2B3-CE56545D4B82}" presName="topSpace" presStyleCnt="0"/>
      <dgm:spPr/>
    </dgm:pt>
    <dgm:pt modelId="{907352B9-7E56-4E8C-9EFE-B706FDDD0280}" type="pres">
      <dgm:prSet presAssocID="{28E1B364-3FFC-475D-B2B3-CE56545D4B82}" presName="firstComp" presStyleCnt="0"/>
      <dgm:spPr/>
    </dgm:pt>
    <dgm:pt modelId="{84E6EA52-6549-4062-A660-3F5C4E7D4216}" type="pres">
      <dgm:prSet presAssocID="{28E1B364-3FFC-475D-B2B3-CE56545D4B82}" presName="firstChild" presStyleLbl="bgAccFollowNode1" presStyleIdx="1" presStyleCnt="2"/>
      <dgm:spPr/>
    </dgm:pt>
    <dgm:pt modelId="{AACAE000-6656-4095-BAA8-5B77FF35026A}" type="pres">
      <dgm:prSet presAssocID="{28E1B364-3FFC-475D-B2B3-CE56545D4B82}" presName="firstChildTx" presStyleLbl="bgAccFollowNode1" presStyleIdx="1" presStyleCnt="2">
        <dgm:presLayoutVars>
          <dgm:bulletEnabled val="1"/>
        </dgm:presLayoutVars>
      </dgm:prSet>
      <dgm:spPr/>
    </dgm:pt>
    <dgm:pt modelId="{8AD9AA05-1838-48A6-8A2D-77114123048F}" type="pres">
      <dgm:prSet presAssocID="{28E1B364-3FFC-475D-B2B3-CE56545D4B82}" presName="negSpace" presStyleCnt="0"/>
      <dgm:spPr/>
    </dgm:pt>
    <dgm:pt modelId="{94C7CEA4-5723-4338-A9B3-ADC5E4113D1C}" type="pres">
      <dgm:prSet presAssocID="{28E1B364-3FFC-475D-B2B3-CE56545D4B82}" presName="circle" presStyleLbl="node1" presStyleIdx="1" presStyleCnt="2"/>
      <dgm:spPr/>
    </dgm:pt>
  </dgm:ptLst>
  <dgm:cxnLst>
    <dgm:cxn modelId="{6EEA7F2E-99D2-44D0-89E3-82AB6D3A68F7}" type="presOf" srcId="{C8127322-B6A3-4E6D-BA67-DE6260CD1226}" destId="{8708153F-E868-49B0-A54F-3F7A711240A0}" srcOrd="1" destOrd="0" presId="urn:microsoft.com/office/officeart/2005/8/layout/hList9"/>
    <dgm:cxn modelId="{563F373D-26B0-4B64-A93A-A7462A71DDB9}" srcId="{8355F46D-AC60-42CE-BB58-D2762FA58573}" destId="{C8127322-B6A3-4E6D-BA67-DE6260CD1226}" srcOrd="0" destOrd="0" parTransId="{03349EBB-A9E4-45D8-9F68-8A1AD831207D}" sibTransId="{62A7F78E-07D5-4AD2-A260-D0BCE42147CC}"/>
    <dgm:cxn modelId="{E89A2F60-8364-4A92-9056-8442A0CD70F8}" type="presOf" srcId="{8355F46D-AC60-42CE-BB58-D2762FA58573}" destId="{8A191919-6A5B-4451-8C27-CBABF90425D5}" srcOrd="0" destOrd="0" presId="urn:microsoft.com/office/officeart/2005/8/layout/hList9"/>
    <dgm:cxn modelId="{79586043-5992-4327-8E04-BC9B468AD684}" srcId="{51C23674-8164-4732-B28E-32F43EB9F25F}" destId="{28E1B364-3FFC-475D-B2B3-CE56545D4B82}" srcOrd="1" destOrd="0" parTransId="{08EE3A9D-DE2F-4934-A189-323A97066E31}" sibTransId="{C02EA13D-5094-4056-813A-50F0B6230A9F}"/>
    <dgm:cxn modelId="{C45FF463-B404-4F3D-BBB6-D4349E0CD847}" type="presOf" srcId="{52C9F8D0-8296-4AAA-AC30-D992B66D40E8}" destId="{AACAE000-6656-4095-BAA8-5B77FF35026A}" srcOrd="1" destOrd="0" presId="urn:microsoft.com/office/officeart/2005/8/layout/hList9"/>
    <dgm:cxn modelId="{F21B1B4D-0F12-4E37-A634-36C5622D71A7}" type="presOf" srcId="{28E1B364-3FFC-475D-B2B3-CE56545D4B82}" destId="{94C7CEA4-5723-4338-A9B3-ADC5E4113D1C}" srcOrd="0" destOrd="0" presId="urn:microsoft.com/office/officeart/2005/8/layout/hList9"/>
    <dgm:cxn modelId="{9EB88456-4CCA-45C1-A676-2FD26075A27F}" type="presOf" srcId="{C8127322-B6A3-4E6D-BA67-DE6260CD1226}" destId="{9AD658A9-7F69-473D-B159-C450CE12BC5D}" srcOrd="0" destOrd="0" presId="urn:microsoft.com/office/officeart/2005/8/layout/hList9"/>
    <dgm:cxn modelId="{E254D280-37AA-4767-98CA-7A3573B8D3B5}" type="presOf" srcId="{51C23674-8164-4732-B28E-32F43EB9F25F}" destId="{B03C135C-1D00-46EE-9194-A3B6F7079C60}" srcOrd="0" destOrd="0" presId="urn:microsoft.com/office/officeart/2005/8/layout/hList9"/>
    <dgm:cxn modelId="{27E5DEA9-2189-404F-81D1-55DDC3C7C3D0}" srcId="{28E1B364-3FFC-475D-B2B3-CE56545D4B82}" destId="{52C9F8D0-8296-4AAA-AC30-D992B66D40E8}" srcOrd="0" destOrd="0" parTransId="{9010756D-A939-41B1-AE4B-21F8505E5D21}" sibTransId="{4E0CA838-71FD-4DA9-9927-EB3D760E9C08}"/>
    <dgm:cxn modelId="{6321D5B7-D0A0-42F1-8E34-C9745E0873E7}" srcId="{51C23674-8164-4732-B28E-32F43EB9F25F}" destId="{8355F46D-AC60-42CE-BB58-D2762FA58573}" srcOrd="0" destOrd="0" parTransId="{2E7E0D5A-DC7E-428E-BF50-020F8FAB9C18}" sibTransId="{AFECD5A7-4C34-457D-9170-9593E2A477A6}"/>
    <dgm:cxn modelId="{3C5270C2-43CB-4AA4-81DB-C4C0EC30E7A2}" type="presOf" srcId="{52C9F8D0-8296-4AAA-AC30-D992B66D40E8}" destId="{84E6EA52-6549-4062-A660-3F5C4E7D4216}" srcOrd="0" destOrd="0" presId="urn:microsoft.com/office/officeart/2005/8/layout/hList9"/>
    <dgm:cxn modelId="{3478DFB1-4B67-4CE4-AF73-4C532DA3ED57}" type="presParOf" srcId="{B03C135C-1D00-46EE-9194-A3B6F7079C60}" destId="{E78EE738-D506-4F01-BB55-99C57A0259E1}" srcOrd="0" destOrd="0" presId="urn:microsoft.com/office/officeart/2005/8/layout/hList9"/>
    <dgm:cxn modelId="{FA6BB46F-9E0E-46C0-A10B-6A9B30419597}" type="presParOf" srcId="{B03C135C-1D00-46EE-9194-A3B6F7079C60}" destId="{F602FEBC-878E-45B2-B8D4-880AE5990BD2}" srcOrd="1" destOrd="0" presId="urn:microsoft.com/office/officeart/2005/8/layout/hList9"/>
    <dgm:cxn modelId="{36728323-C746-46F2-92D5-C246B01C9EC1}" type="presParOf" srcId="{F602FEBC-878E-45B2-B8D4-880AE5990BD2}" destId="{63F5D1DA-8105-4BB6-AAC8-0791D370C105}" srcOrd="0" destOrd="0" presId="urn:microsoft.com/office/officeart/2005/8/layout/hList9"/>
    <dgm:cxn modelId="{F46E18C9-B0D0-4EC5-B1E8-509462508E28}" type="presParOf" srcId="{F602FEBC-878E-45B2-B8D4-880AE5990BD2}" destId="{9CF3F9C8-BDA0-46E1-911A-77867D6E3A3C}" srcOrd="1" destOrd="0" presId="urn:microsoft.com/office/officeart/2005/8/layout/hList9"/>
    <dgm:cxn modelId="{D0F0F1D2-1D29-40C5-94EE-D3FDF371A246}" type="presParOf" srcId="{9CF3F9C8-BDA0-46E1-911A-77867D6E3A3C}" destId="{9AD658A9-7F69-473D-B159-C450CE12BC5D}" srcOrd="0" destOrd="0" presId="urn:microsoft.com/office/officeart/2005/8/layout/hList9"/>
    <dgm:cxn modelId="{498FA190-AA26-4A74-B0CF-34A2B7020F20}" type="presParOf" srcId="{9CF3F9C8-BDA0-46E1-911A-77867D6E3A3C}" destId="{8708153F-E868-49B0-A54F-3F7A711240A0}" srcOrd="1" destOrd="0" presId="urn:microsoft.com/office/officeart/2005/8/layout/hList9"/>
    <dgm:cxn modelId="{07139CA6-CE22-46C5-A157-B22C3D7BCA27}" type="presParOf" srcId="{B03C135C-1D00-46EE-9194-A3B6F7079C60}" destId="{A3C9568F-ECC0-4400-978A-185BC75F0072}" srcOrd="2" destOrd="0" presId="urn:microsoft.com/office/officeart/2005/8/layout/hList9"/>
    <dgm:cxn modelId="{71FCC5C1-87DD-4285-9EB0-C0B65FA54813}" type="presParOf" srcId="{B03C135C-1D00-46EE-9194-A3B6F7079C60}" destId="{8A191919-6A5B-4451-8C27-CBABF90425D5}" srcOrd="3" destOrd="0" presId="urn:microsoft.com/office/officeart/2005/8/layout/hList9"/>
    <dgm:cxn modelId="{85053617-38CC-4D27-B1C2-CD3F7EB23620}" type="presParOf" srcId="{B03C135C-1D00-46EE-9194-A3B6F7079C60}" destId="{E348E0CF-DB69-4EBF-B146-D2AE2CABB416}" srcOrd="4" destOrd="0" presId="urn:microsoft.com/office/officeart/2005/8/layout/hList9"/>
    <dgm:cxn modelId="{E66533F9-CD79-4047-A632-0BC1AED90B70}" type="presParOf" srcId="{B03C135C-1D00-46EE-9194-A3B6F7079C60}" destId="{3F404BAD-7FE2-4FC6-B92F-D0A0014FE1FA}" srcOrd="5" destOrd="0" presId="urn:microsoft.com/office/officeart/2005/8/layout/hList9"/>
    <dgm:cxn modelId="{B74539D9-27F9-43FB-81C0-F781E50F9BFA}" type="presParOf" srcId="{B03C135C-1D00-46EE-9194-A3B6F7079C60}" destId="{43D4BEA3-4415-4FC5-9879-2E3E3E9F1C8D}" srcOrd="6" destOrd="0" presId="urn:microsoft.com/office/officeart/2005/8/layout/hList9"/>
    <dgm:cxn modelId="{C3BB7D47-B2E2-4626-BC81-C7C539A9E3DE}" type="presParOf" srcId="{43D4BEA3-4415-4FC5-9879-2E3E3E9F1C8D}" destId="{34D77521-E1BF-4271-B07B-AAFFFA9EC39D}" srcOrd="0" destOrd="0" presId="urn:microsoft.com/office/officeart/2005/8/layout/hList9"/>
    <dgm:cxn modelId="{4DF964C7-7173-4D14-A665-9CA39E582CEB}" type="presParOf" srcId="{43D4BEA3-4415-4FC5-9879-2E3E3E9F1C8D}" destId="{907352B9-7E56-4E8C-9EFE-B706FDDD0280}" srcOrd="1" destOrd="0" presId="urn:microsoft.com/office/officeart/2005/8/layout/hList9"/>
    <dgm:cxn modelId="{C6AADCC6-E3F4-4180-B915-DCCE6E688320}" type="presParOf" srcId="{907352B9-7E56-4E8C-9EFE-B706FDDD0280}" destId="{84E6EA52-6549-4062-A660-3F5C4E7D4216}" srcOrd="0" destOrd="0" presId="urn:microsoft.com/office/officeart/2005/8/layout/hList9"/>
    <dgm:cxn modelId="{8BAE32C0-9097-4CDD-AFD0-F0BF537ECDC9}" type="presParOf" srcId="{907352B9-7E56-4E8C-9EFE-B706FDDD0280}" destId="{AACAE000-6656-4095-BAA8-5B77FF35026A}" srcOrd="1" destOrd="0" presId="urn:microsoft.com/office/officeart/2005/8/layout/hList9"/>
    <dgm:cxn modelId="{D876D705-327C-464D-B79D-0CD91351EB9A}" type="presParOf" srcId="{B03C135C-1D00-46EE-9194-A3B6F7079C60}" destId="{8AD9AA05-1838-48A6-8A2D-77114123048F}" srcOrd="7" destOrd="0" presId="urn:microsoft.com/office/officeart/2005/8/layout/hList9"/>
    <dgm:cxn modelId="{8A035CD3-499C-4224-8AAC-E1561E41A7ED}" type="presParOf" srcId="{B03C135C-1D00-46EE-9194-A3B6F7079C60}" destId="{94C7CEA4-5723-4338-A9B3-ADC5E4113D1C}"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7850A1-8E71-4EA3-9CF9-8EAE8A329448}" type="doc">
      <dgm:prSet loTypeId="urn:microsoft.com/office/officeart/2005/8/layout/hList7" loCatId="process" qsTypeId="urn:microsoft.com/office/officeart/2005/8/quickstyle/simple3" qsCatId="simple" csTypeId="urn:microsoft.com/office/officeart/2005/8/colors/colorful4" csCatId="colorful" phldr="1"/>
      <dgm:spPr/>
    </dgm:pt>
    <dgm:pt modelId="{02BFC614-57C6-405C-A60E-95C0F9DFD439}">
      <dgm:prSet phldrT="[Texto]" custT="1"/>
      <dgm:spPr/>
      <dgm:t>
        <a:bodyPr/>
        <a:lstStyle/>
        <a:p>
          <a:r>
            <a:rPr lang="es-EC" sz="1600" b="1" i="1">
              <a:effectLst/>
              <a:latin typeface="Arial" panose="020B0604020202020204" pitchFamily="34" charset="0"/>
              <a:ea typeface="Times New Roman" panose="02020603050405020304" pitchFamily="18" charset="0"/>
              <a:cs typeface="Times New Roman" panose="02020603050405020304" pitchFamily="18" charset="0"/>
            </a:rPr>
            <a:t>Modelos de Regresión Lineal</a:t>
          </a:r>
          <a:endParaRPr lang="es-EC" sz="1600" b="1" dirty="0"/>
        </a:p>
      </dgm:t>
    </dgm:pt>
    <dgm:pt modelId="{BA8B3ECA-F1E1-4A11-992E-944AA0D06EDA}" type="parTrans" cxnId="{8F641E5E-1556-4F59-A69E-B21D71689409}">
      <dgm:prSet/>
      <dgm:spPr/>
      <dgm:t>
        <a:bodyPr/>
        <a:lstStyle/>
        <a:p>
          <a:endParaRPr lang="es-EC" sz="1600" b="1"/>
        </a:p>
      </dgm:t>
    </dgm:pt>
    <dgm:pt modelId="{4138B655-D717-4E05-9635-D9F756F5440B}" type="sibTrans" cxnId="{8F641E5E-1556-4F59-A69E-B21D71689409}">
      <dgm:prSet/>
      <dgm:spPr/>
      <dgm:t>
        <a:bodyPr/>
        <a:lstStyle/>
        <a:p>
          <a:endParaRPr lang="es-EC" sz="1600" b="1"/>
        </a:p>
      </dgm:t>
    </dgm:pt>
    <dgm:pt modelId="{7711E55C-5E23-43FB-8BDA-C1E5CE21E7AC}">
      <dgm:prSet phldrT="[Texto]" custT="1"/>
      <dgm:spPr/>
      <dgm:t>
        <a:bodyPr/>
        <a:lstStyle/>
        <a:p>
          <a:r>
            <a:rPr lang="es-EC" sz="1600" b="1" i="1">
              <a:effectLst/>
              <a:latin typeface="Arial" panose="020B0604020202020204" pitchFamily="34" charset="0"/>
              <a:ea typeface="Times New Roman" panose="02020603050405020304" pitchFamily="18" charset="0"/>
              <a:cs typeface="Times New Roman" panose="02020603050405020304" pitchFamily="18" charset="0"/>
            </a:rPr>
            <a:t>Regresión Lineal Simple</a:t>
          </a:r>
          <a:endParaRPr lang="es-EC" sz="1600" b="1" dirty="0"/>
        </a:p>
      </dgm:t>
    </dgm:pt>
    <dgm:pt modelId="{7C1B1D52-24FB-40BA-86AA-A4BEBD1564D1}" type="parTrans" cxnId="{F50220EC-9CEA-4A6C-B70D-EC533D73F69C}">
      <dgm:prSet/>
      <dgm:spPr/>
      <dgm:t>
        <a:bodyPr/>
        <a:lstStyle/>
        <a:p>
          <a:endParaRPr lang="es-EC" sz="1600" b="1"/>
        </a:p>
      </dgm:t>
    </dgm:pt>
    <dgm:pt modelId="{E169D4E0-A636-46AD-A5C3-22AE390BFB0D}" type="sibTrans" cxnId="{F50220EC-9CEA-4A6C-B70D-EC533D73F69C}">
      <dgm:prSet/>
      <dgm:spPr/>
      <dgm:t>
        <a:bodyPr/>
        <a:lstStyle/>
        <a:p>
          <a:endParaRPr lang="es-EC" sz="1600" b="1"/>
        </a:p>
      </dgm:t>
    </dgm:pt>
    <dgm:pt modelId="{640C5623-0CF1-4DD2-8446-11FF7236E4B8}">
      <dgm:prSet phldrT="[Texto]" custT="1"/>
      <dgm:spPr/>
      <dgm:t>
        <a:bodyPr/>
        <a:lstStyle/>
        <a:p>
          <a:r>
            <a:rPr lang="es-EC" sz="1600" b="1" i="1">
              <a:effectLst/>
              <a:latin typeface="Arial" panose="020B0604020202020204" pitchFamily="34" charset="0"/>
              <a:ea typeface="Times New Roman" panose="02020603050405020304" pitchFamily="18" charset="0"/>
              <a:cs typeface="Times New Roman" panose="02020603050405020304" pitchFamily="18" charset="0"/>
            </a:rPr>
            <a:t>Regresión lineal múltiple</a:t>
          </a:r>
          <a:endParaRPr lang="es-EC" sz="1600" b="1" dirty="0"/>
        </a:p>
      </dgm:t>
    </dgm:pt>
    <dgm:pt modelId="{1E7B044B-9CEA-429F-AE68-AADAE208D486}" type="parTrans" cxnId="{F221C3E0-9906-42B5-8450-F0BE79298FFC}">
      <dgm:prSet/>
      <dgm:spPr/>
      <dgm:t>
        <a:bodyPr/>
        <a:lstStyle/>
        <a:p>
          <a:endParaRPr lang="es-EC" sz="1600" b="1"/>
        </a:p>
      </dgm:t>
    </dgm:pt>
    <dgm:pt modelId="{D9C28AA7-7E95-49E4-A4B8-82941787307D}" type="sibTrans" cxnId="{F221C3E0-9906-42B5-8450-F0BE79298FFC}">
      <dgm:prSet/>
      <dgm:spPr/>
      <dgm:t>
        <a:bodyPr/>
        <a:lstStyle/>
        <a:p>
          <a:endParaRPr lang="es-EC" sz="1600" b="1"/>
        </a:p>
      </dgm:t>
    </dgm:pt>
    <dgm:pt modelId="{B814A7A5-674C-4B8A-B984-0EA477CC2D34}" type="pres">
      <dgm:prSet presAssocID="{EF7850A1-8E71-4EA3-9CF9-8EAE8A329448}" presName="Name0" presStyleCnt="0">
        <dgm:presLayoutVars>
          <dgm:dir/>
          <dgm:resizeHandles val="exact"/>
        </dgm:presLayoutVars>
      </dgm:prSet>
      <dgm:spPr/>
    </dgm:pt>
    <dgm:pt modelId="{CA55C68D-1384-45F0-B34A-8580900D5830}" type="pres">
      <dgm:prSet presAssocID="{EF7850A1-8E71-4EA3-9CF9-8EAE8A329448}" presName="fgShape" presStyleLbl="fgShp" presStyleIdx="0" presStyleCnt="1"/>
      <dgm:spPr/>
    </dgm:pt>
    <dgm:pt modelId="{8B759BE2-DBBC-4DB0-A332-B3116EC8A5DC}" type="pres">
      <dgm:prSet presAssocID="{EF7850A1-8E71-4EA3-9CF9-8EAE8A329448}" presName="linComp" presStyleCnt="0"/>
      <dgm:spPr/>
    </dgm:pt>
    <dgm:pt modelId="{A4D54575-4DDB-445A-98AB-F5C3B7F5B72B}" type="pres">
      <dgm:prSet presAssocID="{02BFC614-57C6-405C-A60E-95C0F9DFD439}" presName="compNode" presStyleCnt="0"/>
      <dgm:spPr/>
    </dgm:pt>
    <dgm:pt modelId="{F58FD5DD-F13F-40FF-A3F4-746D3FC84EA5}" type="pres">
      <dgm:prSet presAssocID="{02BFC614-57C6-405C-A60E-95C0F9DFD439}" presName="bkgdShape" presStyleLbl="node1" presStyleIdx="0" presStyleCnt="3"/>
      <dgm:spPr/>
    </dgm:pt>
    <dgm:pt modelId="{8D9CC158-25E2-4E28-B78F-B6935E84737D}" type="pres">
      <dgm:prSet presAssocID="{02BFC614-57C6-405C-A60E-95C0F9DFD439}" presName="nodeTx" presStyleLbl="node1" presStyleIdx="0" presStyleCnt="3">
        <dgm:presLayoutVars>
          <dgm:bulletEnabled val="1"/>
        </dgm:presLayoutVars>
      </dgm:prSet>
      <dgm:spPr/>
    </dgm:pt>
    <dgm:pt modelId="{43DC0721-78A2-4EF5-901D-B873E2DBD078}" type="pres">
      <dgm:prSet presAssocID="{02BFC614-57C6-405C-A60E-95C0F9DFD439}" presName="invisiNode" presStyleLbl="node1" presStyleIdx="0" presStyleCnt="3"/>
      <dgm:spPr/>
    </dgm:pt>
    <dgm:pt modelId="{ED857E47-AF4F-4810-8D5D-C5A123EEE117}" type="pres">
      <dgm:prSet presAssocID="{02BFC614-57C6-405C-A60E-95C0F9DFD439}" presName="imagNode" presStyleLbl="fgImgPlace1" presStyleIdx="0" presStyleCnt="3"/>
      <dgm:spPr/>
    </dgm:pt>
    <dgm:pt modelId="{CF9344FC-BBEB-4192-8CC6-0D670179EF3A}" type="pres">
      <dgm:prSet presAssocID="{4138B655-D717-4E05-9635-D9F756F5440B}" presName="sibTrans" presStyleLbl="sibTrans2D1" presStyleIdx="0" presStyleCnt="0"/>
      <dgm:spPr/>
    </dgm:pt>
    <dgm:pt modelId="{86F0EA30-9FC4-49E8-9365-F3F4CCBA7CE7}" type="pres">
      <dgm:prSet presAssocID="{7711E55C-5E23-43FB-8BDA-C1E5CE21E7AC}" presName="compNode" presStyleCnt="0"/>
      <dgm:spPr/>
    </dgm:pt>
    <dgm:pt modelId="{CD846F74-23F6-475A-AEBB-D0AFF96AC929}" type="pres">
      <dgm:prSet presAssocID="{7711E55C-5E23-43FB-8BDA-C1E5CE21E7AC}" presName="bkgdShape" presStyleLbl="node1" presStyleIdx="1" presStyleCnt="3"/>
      <dgm:spPr/>
    </dgm:pt>
    <dgm:pt modelId="{957F6F44-DAB3-4CF9-AF59-431B8DC2AA4F}" type="pres">
      <dgm:prSet presAssocID="{7711E55C-5E23-43FB-8BDA-C1E5CE21E7AC}" presName="nodeTx" presStyleLbl="node1" presStyleIdx="1" presStyleCnt="3">
        <dgm:presLayoutVars>
          <dgm:bulletEnabled val="1"/>
        </dgm:presLayoutVars>
      </dgm:prSet>
      <dgm:spPr/>
    </dgm:pt>
    <dgm:pt modelId="{18997594-84EA-447A-AAB1-C79BA679C7A8}" type="pres">
      <dgm:prSet presAssocID="{7711E55C-5E23-43FB-8BDA-C1E5CE21E7AC}" presName="invisiNode" presStyleLbl="node1" presStyleIdx="1" presStyleCnt="3"/>
      <dgm:spPr/>
    </dgm:pt>
    <dgm:pt modelId="{2577A9EC-82B4-457A-9474-CC68DD50AD38}" type="pres">
      <dgm:prSet presAssocID="{7711E55C-5E23-43FB-8BDA-C1E5CE21E7AC}" presName="imagNode" presStyleLbl="fgImgPlace1" presStyleIdx="1" presStyleCnt="3"/>
      <dgm:spPr/>
    </dgm:pt>
    <dgm:pt modelId="{B9E382B4-A8C9-421B-A49E-4745CFBA8233}" type="pres">
      <dgm:prSet presAssocID="{E169D4E0-A636-46AD-A5C3-22AE390BFB0D}" presName="sibTrans" presStyleLbl="sibTrans2D1" presStyleIdx="0" presStyleCnt="0"/>
      <dgm:spPr/>
    </dgm:pt>
    <dgm:pt modelId="{70399D54-21AE-434D-8F2F-367D15D3CC69}" type="pres">
      <dgm:prSet presAssocID="{640C5623-0CF1-4DD2-8446-11FF7236E4B8}" presName="compNode" presStyleCnt="0"/>
      <dgm:spPr/>
    </dgm:pt>
    <dgm:pt modelId="{DA91C175-1337-44A8-B56F-C8063C9B0C7D}" type="pres">
      <dgm:prSet presAssocID="{640C5623-0CF1-4DD2-8446-11FF7236E4B8}" presName="bkgdShape" presStyleLbl="node1" presStyleIdx="2" presStyleCnt="3"/>
      <dgm:spPr/>
    </dgm:pt>
    <dgm:pt modelId="{FB0283C1-E602-47BC-9360-EA4205715873}" type="pres">
      <dgm:prSet presAssocID="{640C5623-0CF1-4DD2-8446-11FF7236E4B8}" presName="nodeTx" presStyleLbl="node1" presStyleIdx="2" presStyleCnt="3">
        <dgm:presLayoutVars>
          <dgm:bulletEnabled val="1"/>
        </dgm:presLayoutVars>
      </dgm:prSet>
      <dgm:spPr/>
    </dgm:pt>
    <dgm:pt modelId="{3B771F4E-371C-4EA1-AF78-770B9F4DE1DD}" type="pres">
      <dgm:prSet presAssocID="{640C5623-0CF1-4DD2-8446-11FF7236E4B8}" presName="invisiNode" presStyleLbl="node1" presStyleIdx="2" presStyleCnt="3"/>
      <dgm:spPr/>
    </dgm:pt>
    <dgm:pt modelId="{F3560953-5E64-4F1C-8461-C2AB4DA0DC10}" type="pres">
      <dgm:prSet presAssocID="{640C5623-0CF1-4DD2-8446-11FF7236E4B8}" presName="imagNode" presStyleLbl="fgImgPlace1" presStyleIdx="2" presStyleCnt="3"/>
      <dgm:spPr/>
    </dgm:pt>
  </dgm:ptLst>
  <dgm:cxnLst>
    <dgm:cxn modelId="{1F8FF72D-4292-41FD-9937-993ED38588D2}" type="presOf" srcId="{4138B655-D717-4E05-9635-D9F756F5440B}" destId="{CF9344FC-BBEB-4192-8CC6-0D670179EF3A}" srcOrd="0" destOrd="0" presId="urn:microsoft.com/office/officeart/2005/8/layout/hList7"/>
    <dgm:cxn modelId="{85C6FD31-41F3-4BAC-AFD4-7C94065ABD0C}" type="presOf" srcId="{7711E55C-5E23-43FB-8BDA-C1E5CE21E7AC}" destId="{CD846F74-23F6-475A-AEBB-D0AFF96AC929}" srcOrd="0" destOrd="0" presId="urn:microsoft.com/office/officeart/2005/8/layout/hList7"/>
    <dgm:cxn modelId="{3B6F5333-6CF5-419A-96CF-C0713586ED5D}" type="presOf" srcId="{640C5623-0CF1-4DD2-8446-11FF7236E4B8}" destId="{FB0283C1-E602-47BC-9360-EA4205715873}" srcOrd="1" destOrd="0" presId="urn:microsoft.com/office/officeart/2005/8/layout/hList7"/>
    <dgm:cxn modelId="{8F641E5E-1556-4F59-A69E-B21D71689409}" srcId="{EF7850A1-8E71-4EA3-9CF9-8EAE8A329448}" destId="{02BFC614-57C6-405C-A60E-95C0F9DFD439}" srcOrd="0" destOrd="0" parTransId="{BA8B3ECA-F1E1-4A11-992E-944AA0D06EDA}" sibTransId="{4138B655-D717-4E05-9635-D9F756F5440B}"/>
    <dgm:cxn modelId="{CECF1249-CEAB-4AA3-A365-02B27F4AD9D0}" type="presOf" srcId="{EF7850A1-8E71-4EA3-9CF9-8EAE8A329448}" destId="{B814A7A5-674C-4B8A-B984-0EA477CC2D34}" srcOrd="0" destOrd="0" presId="urn:microsoft.com/office/officeart/2005/8/layout/hList7"/>
    <dgm:cxn modelId="{BB0BF174-2ADE-4411-B4D6-812C06301427}" type="presOf" srcId="{02BFC614-57C6-405C-A60E-95C0F9DFD439}" destId="{8D9CC158-25E2-4E28-B78F-B6935E84737D}" srcOrd="1" destOrd="0" presId="urn:microsoft.com/office/officeart/2005/8/layout/hList7"/>
    <dgm:cxn modelId="{F3B6D95A-DED2-445A-B7F6-385107106891}" type="presOf" srcId="{640C5623-0CF1-4DD2-8446-11FF7236E4B8}" destId="{DA91C175-1337-44A8-B56F-C8063C9B0C7D}" srcOrd="0" destOrd="0" presId="urn:microsoft.com/office/officeart/2005/8/layout/hList7"/>
    <dgm:cxn modelId="{194AD695-6E75-45AA-AED3-1144BA3E3F9F}" type="presOf" srcId="{02BFC614-57C6-405C-A60E-95C0F9DFD439}" destId="{F58FD5DD-F13F-40FF-A3F4-746D3FC84EA5}" srcOrd="0" destOrd="0" presId="urn:microsoft.com/office/officeart/2005/8/layout/hList7"/>
    <dgm:cxn modelId="{1150E4B1-64A2-4FA6-BD9F-57A4B28D84C2}" type="presOf" srcId="{E169D4E0-A636-46AD-A5C3-22AE390BFB0D}" destId="{B9E382B4-A8C9-421B-A49E-4745CFBA8233}" srcOrd="0" destOrd="0" presId="urn:microsoft.com/office/officeart/2005/8/layout/hList7"/>
    <dgm:cxn modelId="{F221C3E0-9906-42B5-8450-F0BE79298FFC}" srcId="{EF7850A1-8E71-4EA3-9CF9-8EAE8A329448}" destId="{640C5623-0CF1-4DD2-8446-11FF7236E4B8}" srcOrd="2" destOrd="0" parTransId="{1E7B044B-9CEA-429F-AE68-AADAE208D486}" sibTransId="{D9C28AA7-7E95-49E4-A4B8-82941787307D}"/>
    <dgm:cxn modelId="{F50220EC-9CEA-4A6C-B70D-EC533D73F69C}" srcId="{EF7850A1-8E71-4EA3-9CF9-8EAE8A329448}" destId="{7711E55C-5E23-43FB-8BDA-C1E5CE21E7AC}" srcOrd="1" destOrd="0" parTransId="{7C1B1D52-24FB-40BA-86AA-A4BEBD1564D1}" sibTransId="{E169D4E0-A636-46AD-A5C3-22AE390BFB0D}"/>
    <dgm:cxn modelId="{5DC3BCF7-C1AA-471C-AFD9-EBC2C4806BD5}" type="presOf" srcId="{7711E55C-5E23-43FB-8BDA-C1E5CE21E7AC}" destId="{957F6F44-DAB3-4CF9-AF59-431B8DC2AA4F}" srcOrd="1" destOrd="0" presId="urn:microsoft.com/office/officeart/2005/8/layout/hList7"/>
    <dgm:cxn modelId="{5CD864DB-97C2-4024-9062-F605BAA949E7}" type="presParOf" srcId="{B814A7A5-674C-4B8A-B984-0EA477CC2D34}" destId="{CA55C68D-1384-45F0-B34A-8580900D5830}" srcOrd="0" destOrd="0" presId="urn:microsoft.com/office/officeart/2005/8/layout/hList7"/>
    <dgm:cxn modelId="{D650AA9F-A6F4-49C6-9D9B-A631C57F966D}" type="presParOf" srcId="{B814A7A5-674C-4B8A-B984-0EA477CC2D34}" destId="{8B759BE2-DBBC-4DB0-A332-B3116EC8A5DC}" srcOrd="1" destOrd="0" presId="urn:microsoft.com/office/officeart/2005/8/layout/hList7"/>
    <dgm:cxn modelId="{688800E4-EA51-41C5-9024-6A24CD6E9438}" type="presParOf" srcId="{8B759BE2-DBBC-4DB0-A332-B3116EC8A5DC}" destId="{A4D54575-4DDB-445A-98AB-F5C3B7F5B72B}" srcOrd="0" destOrd="0" presId="urn:microsoft.com/office/officeart/2005/8/layout/hList7"/>
    <dgm:cxn modelId="{43DC0327-20A8-49CC-BAEC-4B3DE39ED116}" type="presParOf" srcId="{A4D54575-4DDB-445A-98AB-F5C3B7F5B72B}" destId="{F58FD5DD-F13F-40FF-A3F4-746D3FC84EA5}" srcOrd="0" destOrd="0" presId="urn:microsoft.com/office/officeart/2005/8/layout/hList7"/>
    <dgm:cxn modelId="{712FBADB-60AC-4CAA-B2FD-27ACD610F51D}" type="presParOf" srcId="{A4D54575-4DDB-445A-98AB-F5C3B7F5B72B}" destId="{8D9CC158-25E2-4E28-B78F-B6935E84737D}" srcOrd="1" destOrd="0" presId="urn:microsoft.com/office/officeart/2005/8/layout/hList7"/>
    <dgm:cxn modelId="{172B44FF-5A73-4DA8-BC0D-C0C0589FD2BF}" type="presParOf" srcId="{A4D54575-4DDB-445A-98AB-F5C3B7F5B72B}" destId="{43DC0721-78A2-4EF5-901D-B873E2DBD078}" srcOrd="2" destOrd="0" presId="urn:microsoft.com/office/officeart/2005/8/layout/hList7"/>
    <dgm:cxn modelId="{31B8A821-DB6F-472D-BDAC-02396157C10E}" type="presParOf" srcId="{A4D54575-4DDB-445A-98AB-F5C3B7F5B72B}" destId="{ED857E47-AF4F-4810-8D5D-C5A123EEE117}" srcOrd="3" destOrd="0" presId="urn:microsoft.com/office/officeart/2005/8/layout/hList7"/>
    <dgm:cxn modelId="{B4B53071-3482-4803-A41F-CBB05E6AC087}" type="presParOf" srcId="{8B759BE2-DBBC-4DB0-A332-B3116EC8A5DC}" destId="{CF9344FC-BBEB-4192-8CC6-0D670179EF3A}" srcOrd="1" destOrd="0" presId="urn:microsoft.com/office/officeart/2005/8/layout/hList7"/>
    <dgm:cxn modelId="{625EBD07-F66E-4A72-9E7D-CE75E4F26F51}" type="presParOf" srcId="{8B759BE2-DBBC-4DB0-A332-B3116EC8A5DC}" destId="{86F0EA30-9FC4-49E8-9365-F3F4CCBA7CE7}" srcOrd="2" destOrd="0" presId="urn:microsoft.com/office/officeart/2005/8/layout/hList7"/>
    <dgm:cxn modelId="{D4525ADE-1ED9-4BA7-8238-57A9F85715A9}" type="presParOf" srcId="{86F0EA30-9FC4-49E8-9365-F3F4CCBA7CE7}" destId="{CD846F74-23F6-475A-AEBB-D0AFF96AC929}" srcOrd="0" destOrd="0" presId="urn:microsoft.com/office/officeart/2005/8/layout/hList7"/>
    <dgm:cxn modelId="{B80E50D1-204A-42BD-ABE8-A0DC6C2DD1AA}" type="presParOf" srcId="{86F0EA30-9FC4-49E8-9365-F3F4CCBA7CE7}" destId="{957F6F44-DAB3-4CF9-AF59-431B8DC2AA4F}" srcOrd="1" destOrd="0" presId="urn:microsoft.com/office/officeart/2005/8/layout/hList7"/>
    <dgm:cxn modelId="{201FB8F5-A6C2-44FD-94E9-FBCB5B64E999}" type="presParOf" srcId="{86F0EA30-9FC4-49E8-9365-F3F4CCBA7CE7}" destId="{18997594-84EA-447A-AAB1-C79BA679C7A8}" srcOrd="2" destOrd="0" presId="urn:microsoft.com/office/officeart/2005/8/layout/hList7"/>
    <dgm:cxn modelId="{EB5342A5-0E8D-40FE-92AF-407516DF64BB}" type="presParOf" srcId="{86F0EA30-9FC4-49E8-9365-F3F4CCBA7CE7}" destId="{2577A9EC-82B4-457A-9474-CC68DD50AD38}" srcOrd="3" destOrd="0" presId="urn:microsoft.com/office/officeart/2005/8/layout/hList7"/>
    <dgm:cxn modelId="{8BDBD65A-9AE4-4E14-9579-CE793A4E235F}" type="presParOf" srcId="{8B759BE2-DBBC-4DB0-A332-B3116EC8A5DC}" destId="{B9E382B4-A8C9-421B-A49E-4745CFBA8233}" srcOrd="3" destOrd="0" presId="urn:microsoft.com/office/officeart/2005/8/layout/hList7"/>
    <dgm:cxn modelId="{E7604248-7066-4948-9707-69151AF23F2B}" type="presParOf" srcId="{8B759BE2-DBBC-4DB0-A332-B3116EC8A5DC}" destId="{70399D54-21AE-434D-8F2F-367D15D3CC69}" srcOrd="4" destOrd="0" presId="urn:microsoft.com/office/officeart/2005/8/layout/hList7"/>
    <dgm:cxn modelId="{AB77F5B5-C23A-4E27-9924-079517332AB7}" type="presParOf" srcId="{70399D54-21AE-434D-8F2F-367D15D3CC69}" destId="{DA91C175-1337-44A8-B56F-C8063C9B0C7D}" srcOrd="0" destOrd="0" presId="urn:microsoft.com/office/officeart/2005/8/layout/hList7"/>
    <dgm:cxn modelId="{19505536-093D-4C88-BB65-62971FED2909}" type="presParOf" srcId="{70399D54-21AE-434D-8F2F-367D15D3CC69}" destId="{FB0283C1-E602-47BC-9360-EA4205715873}" srcOrd="1" destOrd="0" presId="urn:microsoft.com/office/officeart/2005/8/layout/hList7"/>
    <dgm:cxn modelId="{4AFAF0AD-8D1A-40FF-AE10-1CF37C467D4E}" type="presParOf" srcId="{70399D54-21AE-434D-8F2F-367D15D3CC69}" destId="{3B771F4E-371C-4EA1-AF78-770B9F4DE1DD}" srcOrd="2" destOrd="0" presId="urn:microsoft.com/office/officeart/2005/8/layout/hList7"/>
    <dgm:cxn modelId="{AE41B95B-55C9-44EE-8AC4-90C72843BE95}" type="presParOf" srcId="{70399D54-21AE-434D-8F2F-367D15D3CC69}" destId="{F3560953-5E64-4F1C-8461-C2AB4DA0DC1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341F0F-D69D-4831-909B-E0070963DC1A}"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s-EC"/>
        </a:p>
      </dgm:t>
    </dgm:pt>
    <dgm:pt modelId="{E65D311E-E134-45C4-AFCC-B255EBA96BB1}">
      <dgm:prSet phldrT="[Texto]" custT="1"/>
      <dgm:spPr/>
      <dgm:t>
        <a:bodyPr/>
        <a:lstStyle/>
        <a:p>
          <a:r>
            <a:rPr lang="es-EC" sz="1600" b="1" i="1">
              <a:effectLst/>
              <a:latin typeface="Arial" panose="020B0604020202020204" pitchFamily="34" charset="0"/>
              <a:ea typeface="Times New Roman" panose="02020603050405020304" pitchFamily="18" charset="0"/>
              <a:cs typeface="Times New Roman" panose="02020603050405020304" pitchFamily="18" charset="0"/>
            </a:rPr>
            <a:t>Estadístico F: </a:t>
          </a:r>
          <a:r>
            <a:rPr lang="es-EC" sz="1600"/>
            <a:t>Este procedimiento suele considerarse como una prueba general o global del ajuste del modelo.</a:t>
          </a:r>
          <a:endParaRPr lang="es-EC" sz="1600" dirty="0"/>
        </a:p>
      </dgm:t>
    </dgm:pt>
    <dgm:pt modelId="{B72DCFC7-79FF-4B63-AE65-C27254A13FD9}" type="parTrans" cxnId="{6255A755-30B1-4DB4-901E-4AC52BC59071}">
      <dgm:prSet/>
      <dgm:spPr/>
      <dgm:t>
        <a:bodyPr/>
        <a:lstStyle/>
        <a:p>
          <a:endParaRPr lang="es-EC" sz="1600">
            <a:solidFill>
              <a:schemeClr val="tx1"/>
            </a:solidFill>
          </a:endParaRPr>
        </a:p>
      </dgm:t>
    </dgm:pt>
    <dgm:pt modelId="{5876BD44-DD86-49BA-B4E0-AE08DFB6178C}" type="sibTrans" cxnId="{6255A755-30B1-4DB4-901E-4AC52BC59071}">
      <dgm:prSet/>
      <dgm:spPr/>
      <dgm:t>
        <a:bodyPr/>
        <a:lstStyle/>
        <a:p>
          <a:endParaRPr lang="es-EC" sz="1600">
            <a:solidFill>
              <a:schemeClr val="tx1"/>
            </a:solidFill>
          </a:endParaRPr>
        </a:p>
      </dgm:t>
    </dgm:pt>
    <dgm:pt modelId="{045E3CDD-2E16-4F81-BF2C-F664A8FC5AF6}">
      <dgm:prSet phldrT="[Texto]" custT="1"/>
      <dgm:spPr/>
      <dgm:t>
        <a:bodyPr/>
        <a:lstStyle/>
        <a:p>
          <a:r>
            <a:rPr lang="es-EC" sz="1600" b="1" i="1">
              <a:effectLst/>
              <a:latin typeface="Arial" panose="020B0604020202020204" pitchFamily="34" charset="0"/>
              <a:ea typeface="Times New Roman" panose="02020603050405020304" pitchFamily="18" charset="0"/>
              <a:cs typeface="Times New Roman" panose="02020603050405020304" pitchFamily="18" charset="0"/>
            </a:rPr>
            <a:t>Estadístico T: </a:t>
          </a:r>
          <a:r>
            <a:rPr lang="es-EC" sz="1600"/>
            <a:t>es utilizada para medir la significancia estadística de los parámetros del modelo.</a:t>
          </a:r>
          <a:endParaRPr lang="es-EC" sz="1600" dirty="0"/>
        </a:p>
      </dgm:t>
    </dgm:pt>
    <dgm:pt modelId="{43BFE0D6-83FF-4039-B1A8-0D3AE31CE8B7}" type="parTrans" cxnId="{C3132C3A-616E-49D5-B86D-7D702DDC4102}">
      <dgm:prSet/>
      <dgm:spPr/>
      <dgm:t>
        <a:bodyPr/>
        <a:lstStyle/>
        <a:p>
          <a:endParaRPr lang="es-EC" sz="1600">
            <a:solidFill>
              <a:schemeClr val="tx1"/>
            </a:solidFill>
          </a:endParaRPr>
        </a:p>
      </dgm:t>
    </dgm:pt>
    <dgm:pt modelId="{CAA1FA6A-81E7-4A5A-8A47-A183919852E2}" type="sibTrans" cxnId="{C3132C3A-616E-49D5-B86D-7D702DDC4102}">
      <dgm:prSet/>
      <dgm:spPr/>
      <dgm:t>
        <a:bodyPr/>
        <a:lstStyle/>
        <a:p>
          <a:endParaRPr lang="es-EC" sz="1600">
            <a:solidFill>
              <a:schemeClr val="tx1"/>
            </a:solidFill>
          </a:endParaRPr>
        </a:p>
      </dgm:t>
    </dgm:pt>
    <dgm:pt modelId="{08BB6179-8C04-4E81-A79F-B2660CC727A0}">
      <dgm:prSet phldrT="[Texto]" custT="1"/>
      <dgm:spPr/>
      <dgm:t>
        <a:bodyPr/>
        <a:lstStyle/>
        <a:p>
          <a:r>
            <a:rPr lang="es-EC" sz="1600" b="1" i="1" dirty="0">
              <a:effectLst/>
              <a:latin typeface="Arial" panose="020B0604020202020204" pitchFamily="34" charset="0"/>
              <a:ea typeface="Times New Roman" panose="02020603050405020304" pitchFamily="18" charset="0"/>
              <a:cs typeface="Times New Roman" panose="02020603050405020304" pitchFamily="18" charset="0"/>
            </a:rPr>
            <a:t>Coeficiente de Determinación: </a:t>
          </a:r>
          <a:r>
            <a:rPr lang="es-EC" sz="1600" b="0" i="1" dirty="0">
              <a:effectLst/>
              <a:latin typeface="Arial" panose="020B0604020202020204" pitchFamily="34" charset="0"/>
              <a:ea typeface="Times New Roman" panose="02020603050405020304" pitchFamily="18" charset="0"/>
              <a:cs typeface="Times New Roman" panose="02020603050405020304" pitchFamily="18" charset="0"/>
            </a:rPr>
            <a:t>se</a:t>
          </a:r>
          <a:r>
            <a:rPr lang="es-EC" sz="1600" dirty="0"/>
            <a:t> define como el porcentaje de varianza que tiene la variable dependiente la cual se explica mediante el modelo de regresión.</a:t>
          </a:r>
        </a:p>
      </dgm:t>
    </dgm:pt>
    <dgm:pt modelId="{F3076E96-1521-4B6F-B543-023C90900EAD}" type="parTrans" cxnId="{0AD25B1A-4937-4F13-AF59-B3334100669A}">
      <dgm:prSet/>
      <dgm:spPr/>
      <dgm:t>
        <a:bodyPr/>
        <a:lstStyle/>
        <a:p>
          <a:endParaRPr lang="es-EC" sz="1600">
            <a:solidFill>
              <a:schemeClr val="tx1"/>
            </a:solidFill>
          </a:endParaRPr>
        </a:p>
      </dgm:t>
    </dgm:pt>
    <dgm:pt modelId="{CE9F2FA8-0CB0-45F6-8DD0-B7049BDD4E38}" type="sibTrans" cxnId="{0AD25B1A-4937-4F13-AF59-B3334100669A}">
      <dgm:prSet/>
      <dgm:spPr/>
      <dgm:t>
        <a:bodyPr/>
        <a:lstStyle/>
        <a:p>
          <a:endParaRPr lang="es-EC" sz="1600">
            <a:solidFill>
              <a:schemeClr val="tx1"/>
            </a:solidFill>
          </a:endParaRPr>
        </a:p>
      </dgm:t>
    </dgm:pt>
    <dgm:pt modelId="{E0A5E7EC-EEB4-43B7-BE23-60AC62F40744}">
      <dgm:prSet custT="1"/>
      <dgm:spPr/>
      <dgm:t>
        <a:bodyPr/>
        <a:lstStyle/>
        <a:p>
          <a:r>
            <a:rPr lang="es-EC" sz="1600" b="1" i="1">
              <a:effectLst/>
              <a:latin typeface="Arial" panose="020B0604020202020204" pitchFamily="34" charset="0"/>
              <a:ea typeface="Times New Roman" panose="02020603050405020304" pitchFamily="18" charset="0"/>
            </a:rPr>
            <a:t>Supuestos: </a:t>
          </a:r>
          <a:r>
            <a:rPr lang="es-EC" sz="1600" b="0" i="1">
              <a:effectLst/>
              <a:latin typeface="Arial" panose="020B0604020202020204" pitchFamily="34" charset="0"/>
              <a:ea typeface="Times New Roman" panose="02020603050405020304" pitchFamily="18" charset="0"/>
            </a:rPr>
            <a:t>Linealidad, multicolinealidad, independencia y homocedasticidad.</a:t>
          </a:r>
          <a:endParaRPr lang="es-EC" sz="1600" b="0" dirty="0"/>
        </a:p>
      </dgm:t>
    </dgm:pt>
    <dgm:pt modelId="{8BACD777-C327-4714-8DF2-87950818A5CF}" type="parTrans" cxnId="{73ED8695-9941-4925-A021-96E83D9B1594}">
      <dgm:prSet/>
      <dgm:spPr/>
      <dgm:t>
        <a:bodyPr/>
        <a:lstStyle/>
        <a:p>
          <a:endParaRPr lang="es-EC" sz="1600">
            <a:solidFill>
              <a:schemeClr val="tx1"/>
            </a:solidFill>
          </a:endParaRPr>
        </a:p>
      </dgm:t>
    </dgm:pt>
    <dgm:pt modelId="{8FF851BC-0B72-41B5-8B81-15E329F56D92}" type="sibTrans" cxnId="{73ED8695-9941-4925-A021-96E83D9B1594}">
      <dgm:prSet/>
      <dgm:spPr/>
      <dgm:t>
        <a:bodyPr/>
        <a:lstStyle/>
        <a:p>
          <a:endParaRPr lang="es-EC" sz="1600">
            <a:solidFill>
              <a:schemeClr val="tx1"/>
            </a:solidFill>
          </a:endParaRPr>
        </a:p>
      </dgm:t>
    </dgm:pt>
    <dgm:pt modelId="{44E8559E-0766-4ACC-B1BF-41712EE42B0E}" type="pres">
      <dgm:prSet presAssocID="{C3341F0F-D69D-4831-909B-E0070963DC1A}" presName="linearFlow" presStyleCnt="0">
        <dgm:presLayoutVars>
          <dgm:dir/>
          <dgm:resizeHandles val="exact"/>
        </dgm:presLayoutVars>
      </dgm:prSet>
      <dgm:spPr/>
    </dgm:pt>
    <dgm:pt modelId="{606BD7BE-E8AB-4A39-BD20-5C8A994D99F2}" type="pres">
      <dgm:prSet presAssocID="{E65D311E-E134-45C4-AFCC-B255EBA96BB1}" presName="composite" presStyleCnt="0"/>
      <dgm:spPr/>
    </dgm:pt>
    <dgm:pt modelId="{FDF76421-360C-418C-B029-407625D0161E}" type="pres">
      <dgm:prSet presAssocID="{E65D311E-E134-45C4-AFCC-B255EBA96BB1}" presName="imgShp" presStyleLbl="fgImgPlace1" presStyleIdx="0" presStyleCnt="4"/>
      <dgm:spPr/>
    </dgm:pt>
    <dgm:pt modelId="{5C9EEACD-185B-4959-904D-2C804B63A8DB}" type="pres">
      <dgm:prSet presAssocID="{E65D311E-E134-45C4-AFCC-B255EBA96BB1}" presName="txShp" presStyleLbl="node1" presStyleIdx="0" presStyleCnt="4">
        <dgm:presLayoutVars>
          <dgm:bulletEnabled val="1"/>
        </dgm:presLayoutVars>
      </dgm:prSet>
      <dgm:spPr/>
    </dgm:pt>
    <dgm:pt modelId="{CFFCDB98-5937-4C04-A4FF-6576EFD63C24}" type="pres">
      <dgm:prSet presAssocID="{5876BD44-DD86-49BA-B4E0-AE08DFB6178C}" presName="spacing" presStyleCnt="0"/>
      <dgm:spPr/>
    </dgm:pt>
    <dgm:pt modelId="{87A9A38E-CF88-4018-8FB5-108A26B18390}" type="pres">
      <dgm:prSet presAssocID="{045E3CDD-2E16-4F81-BF2C-F664A8FC5AF6}" presName="composite" presStyleCnt="0"/>
      <dgm:spPr/>
    </dgm:pt>
    <dgm:pt modelId="{3BE19FA9-5FD5-427E-B876-4EF853CEBA3A}" type="pres">
      <dgm:prSet presAssocID="{045E3CDD-2E16-4F81-BF2C-F664A8FC5AF6}" presName="imgShp" presStyleLbl="fgImgPlace1" presStyleIdx="1" presStyleCnt="4"/>
      <dgm:spPr/>
    </dgm:pt>
    <dgm:pt modelId="{0225CE5E-5ED0-4335-8BA3-A75D432B4776}" type="pres">
      <dgm:prSet presAssocID="{045E3CDD-2E16-4F81-BF2C-F664A8FC5AF6}" presName="txShp" presStyleLbl="node1" presStyleIdx="1" presStyleCnt="4">
        <dgm:presLayoutVars>
          <dgm:bulletEnabled val="1"/>
        </dgm:presLayoutVars>
      </dgm:prSet>
      <dgm:spPr/>
    </dgm:pt>
    <dgm:pt modelId="{A56E6922-517F-4251-A5BD-0BC6F9B44BE0}" type="pres">
      <dgm:prSet presAssocID="{CAA1FA6A-81E7-4A5A-8A47-A183919852E2}" presName="spacing" presStyleCnt="0"/>
      <dgm:spPr/>
    </dgm:pt>
    <dgm:pt modelId="{817BB813-664D-48A4-BD76-9677A2A31171}" type="pres">
      <dgm:prSet presAssocID="{08BB6179-8C04-4E81-A79F-B2660CC727A0}" presName="composite" presStyleCnt="0"/>
      <dgm:spPr/>
    </dgm:pt>
    <dgm:pt modelId="{61040E4B-9FC2-4887-91C3-FE63985F91BB}" type="pres">
      <dgm:prSet presAssocID="{08BB6179-8C04-4E81-A79F-B2660CC727A0}" presName="imgShp" presStyleLbl="fgImgPlace1" presStyleIdx="2" presStyleCnt="4"/>
      <dgm:spPr/>
    </dgm:pt>
    <dgm:pt modelId="{4C9503A0-08C0-4FB3-A1BF-47EF7E56C619}" type="pres">
      <dgm:prSet presAssocID="{08BB6179-8C04-4E81-A79F-B2660CC727A0}" presName="txShp" presStyleLbl="node1" presStyleIdx="2" presStyleCnt="4">
        <dgm:presLayoutVars>
          <dgm:bulletEnabled val="1"/>
        </dgm:presLayoutVars>
      </dgm:prSet>
      <dgm:spPr/>
    </dgm:pt>
    <dgm:pt modelId="{1B19111E-1B42-418E-86A2-0C951AEE8F65}" type="pres">
      <dgm:prSet presAssocID="{CE9F2FA8-0CB0-45F6-8DD0-B7049BDD4E38}" presName="spacing" presStyleCnt="0"/>
      <dgm:spPr/>
    </dgm:pt>
    <dgm:pt modelId="{35D18367-049F-4059-9959-34C693FF2BB7}" type="pres">
      <dgm:prSet presAssocID="{E0A5E7EC-EEB4-43B7-BE23-60AC62F40744}" presName="composite" presStyleCnt="0"/>
      <dgm:spPr/>
    </dgm:pt>
    <dgm:pt modelId="{FB4DDF89-416A-4058-B108-641E7AC2AB26}" type="pres">
      <dgm:prSet presAssocID="{E0A5E7EC-EEB4-43B7-BE23-60AC62F40744}" presName="imgShp" presStyleLbl="fgImgPlace1" presStyleIdx="3" presStyleCnt="4"/>
      <dgm:spPr/>
    </dgm:pt>
    <dgm:pt modelId="{34FEC905-185B-478C-9997-AB7C4C58AB66}" type="pres">
      <dgm:prSet presAssocID="{E0A5E7EC-EEB4-43B7-BE23-60AC62F40744}" presName="txShp" presStyleLbl="node1" presStyleIdx="3" presStyleCnt="4">
        <dgm:presLayoutVars>
          <dgm:bulletEnabled val="1"/>
        </dgm:presLayoutVars>
      </dgm:prSet>
      <dgm:spPr/>
    </dgm:pt>
  </dgm:ptLst>
  <dgm:cxnLst>
    <dgm:cxn modelId="{22EF5E19-B0FC-4AEF-8AD4-CC203454F87B}" type="presOf" srcId="{C3341F0F-D69D-4831-909B-E0070963DC1A}" destId="{44E8559E-0766-4ACC-B1BF-41712EE42B0E}" srcOrd="0" destOrd="0" presId="urn:microsoft.com/office/officeart/2005/8/layout/vList3"/>
    <dgm:cxn modelId="{0AD25B1A-4937-4F13-AF59-B3334100669A}" srcId="{C3341F0F-D69D-4831-909B-E0070963DC1A}" destId="{08BB6179-8C04-4E81-A79F-B2660CC727A0}" srcOrd="2" destOrd="0" parTransId="{F3076E96-1521-4B6F-B543-023C90900EAD}" sibTransId="{CE9F2FA8-0CB0-45F6-8DD0-B7049BDD4E38}"/>
    <dgm:cxn modelId="{F53A1326-4B89-4670-A365-B12385A730D4}" type="presOf" srcId="{E0A5E7EC-EEB4-43B7-BE23-60AC62F40744}" destId="{34FEC905-185B-478C-9997-AB7C4C58AB66}" srcOrd="0" destOrd="0" presId="urn:microsoft.com/office/officeart/2005/8/layout/vList3"/>
    <dgm:cxn modelId="{C3132C3A-616E-49D5-B86D-7D702DDC4102}" srcId="{C3341F0F-D69D-4831-909B-E0070963DC1A}" destId="{045E3CDD-2E16-4F81-BF2C-F664A8FC5AF6}" srcOrd="1" destOrd="0" parTransId="{43BFE0D6-83FF-4039-B1A8-0D3AE31CE8B7}" sibTransId="{CAA1FA6A-81E7-4A5A-8A47-A183919852E2}"/>
    <dgm:cxn modelId="{6255A755-30B1-4DB4-901E-4AC52BC59071}" srcId="{C3341F0F-D69D-4831-909B-E0070963DC1A}" destId="{E65D311E-E134-45C4-AFCC-B255EBA96BB1}" srcOrd="0" destOrd="0" parTransId="{B72DCFC7-79FF-4B63-AE65-C27254A13FD9}" sibTransId="{5876BD44-DD86-49BA-B4E0-AE08DFB6178C}"/>
    <dgm:cxn modelId="{C4857157-30D0-495F-94B2-EA405E884EAE}" type="presOf" srcId="{045E3CDD-2E16-4F81-BF2C-F664A8FC5AF6}" destId="{0225CE5E-5ED0-4335-8BA3-A75D432B4776}" srcOrd="0" destOrd="0" presId="urn:microsoft.com/office/officeart/2005/8/layout/vList3"/>
    <dgm:cxn modelId="{73ED8695-9941-4925-A021-96E83D9B1594}" srcId="{C3341F0F-D69D-4831-909B-E0070963DC1A}" destId="{E0A5E7EC-EEB4-43B7-BE23-60AC62F40744}" srcOrd="3" destOrd="0" parTransId="{8BACD777-C327-4714-8DF2-87950818A5CF}" sibTransId="{8FF851BC-0B72-41B5-8B81-15E329F56D92}"/>
    <dgm:cxn modelId="{218BA0CB-3575-4DEC-B910-2ADEF013ED60}" type="presOf" srcId="{E65D311E-E134-45C4-AFCC-B255EBA96BB1}" destId="{5C9EEACD-185B-4959-904D-2C804B63A8DB}" srcOrd="0" destOrd="0" presId="urn:microsoft.com/office/officeart/2005/8/layout/vList3"/>
    <dgm:cxn modelId="{EA7099F3-3771-4D4F-943C-36392C9801DF}" type="presOf" srcId="{08BB6179-8C04-4E81-A79F-B2660CC727A0}" destId="{4C9503A0-08C0-4FB3-A1BF-47EF7E56C619}" srcOrd="0" destOrd="0" presId="urn:microsoft.com/office/officeart/2005/8/layout/vList3"/>
    <dgm:cxn modelId="{97DA2AA8-723D-4FC8-B817-150BE9469EBB}" type="presParOf" srcId="{44E8559E-0766-4ACC-B1BF-41712EE42B0E}" destId="{606BD7BE-E8AB-4A39-BD20-5C8A994D99F2}" srcOrd="0" destOrd="0" presId="urn:microsoft.com/office/officeart/2005/8/layout/vList3"/>
    <dgm:cxn modelId="{C6800A4C-1AE3-4E13-B624-E78ADCAC4F59}" type="presParOf" srcId="{606BD7BE-E8AB-4A39-BD20-5C8A994D99F2}" destId="{FDF76421-360C-418C-B029-407625D0161E}" srcOrd="0" destOrd="0" presId="urn:microsoft.com/office/officeart/2005/8/layout/vList3"/>
    <dgm:cxn modelId="{91C2880B-1742-464F-8DFB-F747BFD9D295}" type="presParOf" srcId="{606BD7BE-E8AB-4A39-BD20-5C8A994D99F2}" destId="{5C9EEACD-185B-4959-904D-2C804B63A8DB}" srcOrd="1" destOrd="0" presId="urn:microsoft.com/office/officeart/2005/8/layout/vList3"/>
    <dgm:cxn modelId="{0157E536-CDA8-4253-8C36-F51281A74109}" type="presParOf" srcId="{44E8559E-0766-4ACC-B1BF-41712EE42B0E}" destId="{CFFCDB98-5937-4C04-A4FF-6576EFD63C24}" srcOrd="1" destOrd="0" presId="urn:microsoft.com/office/officeart/2005/8/layout/vList3"/>
    <dgm:cxn modelId="{B0197D46-9541-4BC0-80EB-DB63A031E2FC}" type="presParOf" srcId="{44E8559E-0766-4ACC-B1BF-41712EE42B0E}" destId="{87A9A38E-CF88-4018-8FB5-108A26B18390}" srcOrd="2" destOrd="0" presId="urn:microsoft.com/office/officeart/2005/8/layout/vList3"/>
    <dgm:cxn modelId="{0C4E95C7-8505-4160-A8E2-8BFC444C531D}" type="presParOf" srcId="{87A9A38E-CF88-4018-8FB5-108A26B18390}" destId="{3BE19FA9-5FD5-427E-B876-4EF853CEBA3A}" srcOrd="0" destOrd="0" presId="urn:microsoft.com/office/officeart/2005/8/layout/vList3"/>
    <dgm:cxn modelId="{742DE7A3-D299-45E8-8BDA-DE44391F902E}" type="presParOf" srcId="{87A9A38E-CF88-4018-8FB5-108A26B18390}" destId="{0225CE5E-5ED0-4335-8BA3-A75D432B4776}" srcOrd="1" destOrd="0" presId="urn:microsoft.com/office/officeart/2005/8/layout/vList3"/>
    <dgm:cxn modelId="{3744E279-EE5C-4475-988C-8A4FD3E87BDB}" type="presParOf" srcId="{44E8559E-0766-4ACC-B1BF-41712EE42B0E}" destId="{A56E6922-517F-4251-A5BD-0BC6F9B44BE0}" srcOrd="3" destOrd="0" presId="urn:microsoft.com/office/officeart/2005/8/layout/vList3"/>
    <dgm:cxn modelId="{40722787-7C9B-43CE-BF36-5053B2EF3DFB}" type="presParOf" srcId="{44E8559E-0766-4ACC-B1BF-41712EE42B0E}" destId="{817BB813-664D-48A4-BD76-9677A2A31171}" srcOrd="4" destOrd="0" presId="urn:microsoft.com/office/officeart/2005/8/layout/vList3"/>
    <dgm:cxn modelId="{785FE01E-F450-4B0F-BBDA-DED3748A4FBA}" type="presParOf" srcId="{817BB813-664D-48A4-BD76-9677A2A31171}" destId="{61040E4B-9FC2-4887-91C3-FE63985F91BB}" srcOrd="0" destOrd="0" presId="urn:microsoft.com/office/officeart/2005/8/layout/vList3"/>
    <dgm:cxn modelId="{95B2B5AC-35DF-41C1-A497-C8C28240E2AF}" type="presParOf" srcId="{817BB813-664D-48A4-BD76-9677A2A31171}" destId="{4C9503A0-08C0-4FB3-A1BF-47EF7E56C619}" srcOrd="1" destOrd="0" presId="urn:microsoft.com/office/officeart/2005/8/layout/vList3"/>
    <dgm:cxn modelId="{F1EC67A9-7ADD-466F-87D8-EE8FF0F4C588}" type="presParOf" srcId="{44E8559E-0766-4ACC-B1BF-41712EE42B0E}" destId="{1B19111E-1B42-418E-86A2-0C951AEE8F65}" srcOrd="5" destOrd="0" presId="urn:microsoft.com/office/officeart/2005/8/layout/vList3"/>
    <dgm:cxn modelId="{2BD7E8A0-4CDC-4CBD-BDAC-2CCAA2C8A205}" type="presParOf" srcId="{44E8559E-0766-4ACC-B1BF-41712EE42B0E}" destId="{35D18367-049F-4059-9959-34C693FF2BB7}" srcOrd="6" destOrd="0" presId="urn:microsoft.com/office/officeart/2005/8/layout/vList3"/>
    <dgm:cxn modelId="{1437D2EC-37BE-4CAF-B3C5-4581057CE94D}" type="presParOf" srcId="{35D18367-049F-4059-9959-34C693FF2BB7}" destId="{FB4DDF89-416A-4058-B108-641E7AC2AB26}" srcOrd="0" destOrd="0" presId="urn:microsoft.com/office/officeart/2005/8/layout/vList3"/>
    <dgm:cxn modelId="{0EEC47EA-619D-478F-8CFD-31E983A29BE7}" type="presParOf" srcId="{35D18367-049F-4059-9959-34C693FF2BB7}" destId="{34FEC905-185B-478C-9997-AB7C4C58AB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l="-14000" r="-14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7A4DF91A-5065-4E45-8E24-F19DEE197209}">
      <dgm:prSet phldrT="[Texto]">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s-MX" dirty="0"/>
            <a:t>Metodología</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l="-25000" r="-25000"/>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t="-2000" b="-2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497979-B679-4999-A969-40D1D98B2B2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9022E515-23BD-4E5B-B22A-370394858F33}">
      <dgm:prSet phldrT="[Texto]" custT="1"/>
      <dgm:spPr/>
      <dgm:t>
        <a:bodyPr/>
        <a:lstStyle/>
        <a:p>
          <a:r>
            <a:rPr lang="es-EC" sz="1600" dirty="0">
              <a:effectLst/>
              <a:latin typeface="Arial" panose="020B0604020202020204" pitchFamily="34" charset="0"/>
              <a:ea typeface="Calibri" panose="020F0502020204030204" pitchFamily="34" charset="0"/>
              <a:cs typeface="Arial" panose="020B0604020202020204" pitchFamily="34" charset="0"/>
            </a:rPr>
            <a:t>Al contar con los valores de concentración de clorofila-a georreferenciados, estos se relacionaron con los valores de reflectancia de las bandas de Sentinel-2 que se extrajeron para dichos puntos.</a:t>
          </a:r>
          <a:endParaRPr lang="es-EC" sz="1600" dirty="0">
            <a:latin typeface="Arial" panose="020B0604020202020204" pitchFamily="34" charset="0"/>
            <a:cs typeface="Arial" panose="020B0604020202020204" pitchFamily="34" charset="0"/>
          </a:endParaRPr>
        </a:p>
      </dgm:t>
    </dgm:pt>
    <dgm:pt modelId="{31533B0C-656D-4698-8F32-E2E155CE3722}" type="parTrans" cxnId="{EBD7912E-66DF-43FF-AE88-E4F383A50A9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DAD80EB-4095-4063-BF10-BA4379FEC63D}" type="sibTrans" cxnId="{EBD7912E-66DF-43FF-AE88-E4F383A50A9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9816E49-AA76-47C7-9763-4BCD98D02920}">
      <dgm:prSet phldrT="[Texto]" custT="1"/>
      <dgm:spPr/>
      <dgm:t>
        <a:bodyPr/>
        <a:lstStyle/>
        <a:p>
          <a:r>
            <a:rPr lang="es-EC" sz="1600" dirty="0">
              <a:latin typeface="Arial" panose="020B0604020202020204" pitchFamily="34" charset="0"/>
              <a:ea typeface="Calibri" panose="020F0502020204030204" pitchFamily="34" charset="0"/>
              <a:cs typeface="Arial" panose="020B0604020202020204" pitchFamily="34" charset="0"/>
            </a:rPr>
            <a:t>L</a:t>
          </a:r>
          <a:r>
            <a:rPr lang="es-EC" sz="1600" dirty="0">
              <a:effectLst/>
              <a:latin typeface="Arial" panose="020B0604020202020204" pitchFamily="34" charset="0"/>
              <a:ea typeface="Calibri" panose="020F0502020204030204" pitchFamily="34" charset="0"/>
              <a:cs typeface="Arial" panose="020B0604020202020204" pitchFamily="34" charset="0"/>
            </a:rPr>
            <a:t>as concentraciones de clorofila-a en el agua producen un incremento de absorbancia en las bandas azul y roja (bandas 2 y 4 de Sentinel-2) y un incremento de la reflectancia en las bandas del verde e infrarrojo  que corresponden a las bandas b3,b5 y b6 de Sentinel-2</a:t>
          </a:r>
          <a:endParaRPr lang="es-EC" sz="1600" dirty="0">
            <a:latin typeface="Arial" panose="020B0604020202020204" pitchFamily="34" charset="0"/>
            <a:cs typeface="Arial" panose="020B0604020202020204" pitchFamily="34" charset="0"/>
          </a:endParaRPr>
        </a:p>
      </dgm:t>
    </dgm:pt>
    <dgm:pt modelId="{A5BE5543-5B3B-492C-8FA8-52DC4C855D55}" type="parTrans" cxnId="{4672508C-A62D-445E-86A3-578BC430D44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A2E3A9B-93E2-49B5-82EF-0C1232622B8E}" type="sibTrans" cxnId="{4672508C-A62D-445E-86A3-578BC430D44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EB39BD3-2268-47DA-A934-7F95FD64471C}">
      <dgm:prSet phldrT="[Texto]" custT="1"/>
      <dgm:spPr/>
      <dgm:t>
        <a:bodyPr/>
        <a:lstStyle/>
        <a:p>
          <a:r>
            <a:rPr lang="es-EC" sz="1600">
              <a:latin typeface="Arial" panose="020B0604020202020204" pitchFamily="34" charset="0"/>
              <a:cs typeface="Arial" panose="020B0604020202020204" pitchFamily="34" charset="0"/>
            </a:rPr>
            <a:t>Se determina un modelo lineal múltiple general, en simplificar el modelo general hasta obtener el modelo con el menor número de variables predictoras (bandas) manteniendo o mejorando el grado de explicación de la variabilidad observada </a:t>
          </a:r>
          <a:endParaRPr lang="es-EC" sz="1600" dirty="0">
            <a:latin typeface="Arial" panose="020B0604020202020204" pitchFamily="34" charset="0"/>
            <a:cs typeface="Arial" panose="020B0604020202020204" pitchFamily="34" charset="0"/>
          </a:endParaRPr>
        </a:p>
      </dgm:t>
    </dgm:pt>
    <dgm:pt modelId="{D5154C5C-746D-4AC0-BFB6-F7DA0FB43F01}" type="parTrans" cxnId="{0ED453AE-7D7E-452B-9A12-5B1B8020327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A9250D7-9FD0-40E7-B706-FB0DB9B87947}" type="sibTrans" cxnId="{0ED453AE-7D7E-452B-9A12-5B1B8020327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2A7C204-92F2-4E8D-A9A5-8E9CFF0B8C01}">
      <dgm:prSet custT="1"/>
      <dgm:spPr/>
      <dgm:t>
        <a:bodyPr/>
        <a:lstStyle/>
        <a:p>
          <a:r>
            <a:rPr lang="es-EC" sz="1600">
              <a:effectLst/>
              <a:latin typeface="Arial" panose="020B0604020202020204" pitchFamily="34" charset="0"/>
              <a:ea typeface="Calibri" panose="020F0502020204030204" pitchFamily="34" charset="0"/>
              <a:cs typeface="Arial" panose="020B0604020202020204" pitchFamily="34" charset="0"/>
            </a:rPr>
            <a:t>Matriz de correlación </a:t>
          </a:r>
          <a:r>
            <a:rPr lang="es-MX" sz="1600">
              <a:effectLst/>
              <a:latin typeface="Arial" panose="020B0604020202020204" pitchFamily="34" charset="0"/>
              <a:ea typeface="Calibri" panose="020F0502020204030204" pitchFamily="34" charset="0"/>
              <a:cs typeface="Arial" panose="020B0604020202020204" pitchFamily="34" charset="0"/>
            </a:rPr>
            <a:t>basándose en el cálculo del coeficiente  de Pearson</a:t>
          </a:r>
          <a:endParaRPr lang="es-EC" sz="1600">
            <a:latin typeface="Arial" panose="020B0604020202020204" pitchFamily="34" charset="0"/>
            <a:cs typeface="Arial" panose="020B0604020202020204" pitchFamily="34" charset="0"/>
          </a:endParaRPr>
        </a:p>
      </dgm:t>
    </dgm:pt>
    <dgm:pt modelId="{F8B10030-EBF2-467C-BB0F-AC007066B2C4}" type="parTrans" cxnId="{5E0D872D-4B21-4188-8A6F-52EE32C26E3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BC6F120-32BE-442D-94B5-31F8C91FEC4D}" type="sibTrans" cxnId="{5E0D872D-4B21-4188-8A6F-52EE32C26E3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1B13734-0ECF-4E62-9601-AEB46284A377}" type="pres">
      <dgm:prSet presAssocID="{C0497979-B679-4999-A969-40D1D98B2B21}" presName="Name0" presStyleCnt="0">
        <dgm:presLayoutVars>
          <dgm:chMax val="7"/>
          <dgm:chPref val="7"/>
          <dgm:dir/>
        </dgm:presLayoutVars>
      </dgm:prSet>
      <dgm:spPr/>
    </dgm:pt>
    <dgm:pt modelId="{E860BDA9-38A2-47E4-BFC5-EB745F9DF2B1}" type="pres">
      <dgm:prSet presAssocID="{C0497979-B679-4999-A969-40D1D98B2B21}" presName="Name1" presStyleCnt="0"/>
      <dgm:spPr/>
    </dgm:pt>
    <dgm:pt modelId="{2B2FB7B3-89F6-4C1E-A9AA-2F9D50752D5D}" type="pres">
      <dgm:prSet presAssocID="{C0497979-B679-4999-A969-40D1D98B2B21}" presName="cycle" presStyleCnt="0"/>
      <dgm:spPr/>
    </dgm:pt>
    <dgm:pt modelId="{81B3A99A-1122-4BA6-9F45-C2514A1F6D25}" type="pres">
      <dgm:prSet presAssocID="{C0497979-B679-4999-A969-40D1D98B2B21}" presName="srcNode" presStyleLbl="node1" presStyleIdx="0" presStyleCnt="4"/>
      <dgm:spPr/>
    </dgm:pt>
    <dgm:pt modelId="{B9F3890D-D580-413F-BD8B-CD0A6E891E8B}" type="pres">
      <dgm:prSet presAssocID="{C0497979-B679-4999-A969-40D1D98B2B21}" presName="conn" presStyleLbl="parChTrans1D2" presStyleIdx="0" presStyleCnt="1"/>
      <dgm:spPr/>
    </dgm:pt>
    <dgm:pt modelId="{413F303E-5A87-47D4-A062-13B51C26197A}" type="pres">
      <dgm:prSet presAssocID="{C0497979-B679-4999-A969-40D1D98B2B21}" presName="extraNode" presStyleLbl="node1" presStyleIdx="0" presStyleCnt="4"/>
      <dgm:spPr/>
    </dgm:pt>
    <dgm:pt modelId="{2ECA8259-8EA5-434E-B9D8-D0416E68516C}" type="pres">
      <dgm:prSet presAssocID="{C0497979-B679-4999-A969-40D1D98B2B21}" presName="dstNode" presStyleLbl="node1" presStyleIdx="0" presStyleCnt="4"/>
      <dgm:spPr/>
    </dgm:pt>
    <dgm:pt modelId="{D18943C7-E0A1-4202-8235-784FAA27C802}" type="pres">
      <dgm:prSet presAssocID="{9022E515-23BD-4E5B-B22A-370394858F33}" presName="text_1" presStyleLbl="node1" presStyleIdx="0" presStyleCnt="4">
        <dgm:presLayoutVars>
          <dgm:bulletEnabled val="1"/>
        </dgm:presLayoutVars>
      </dgm:prSet>
      <dgm:spPr/>
    </dgm:pt>
    <dgm:pt modelId="{D84579B7-7C7C-4EDD-B315-05D9DF30261B}" type="pres">
      <dgm:prSet presAssocID="{9022E515-23BD-4E5B-B22A-370394858F33}" presName="accent_1" presStyleCnt="0"/>
      <dgm:spPr/>
    </dgm:pt>
    <dgm:pt modelId="{22F9E6E1-127A-4B5F-85E3-DA4DF8F16244}" type="pres">
      <dgm:prSet presAssocID="{9022E515-23BD-4E5B-B22A-370394858F33}" presName="accentRepeatNode" presStyleLbl="solidFgAcc1" presStyleIdx="0" presStyleCnt="4"/>
      <dgm:spPr/>
    </dgm:pt>
    <dgm:pt modelId="{BA5069B5-6610-4776-B2FB-9C5BEB48595C}" type="pres">
      <dgm:prSet presAssocID="{F2A7C204-92F2-4E8D-A9A5-8E9CFF0B8C01}" presName="text_2" presStyleLbl="node1" presStyleIdx="1" presStyleCnt="4">
        <dgm:presLayoutVars>
          <dgm:bulletEnabled val="1"/>
        </dgm:presLayoutVars>
      </dgm:prSet>
      <dgm:spPr/>
    </dgm:pt>
    <dgm:pt modelId="{E2B18E27-7FF9-4E7D-AB37-755E703AAFE8}" type="pres">
      <dgm:prSet presAssocID="{F2A7C204-92F2-4E8D-A9A5-8E9CFF0B8C01}" presName="accent_2" presStyleCnt="0"/>
      <dgm:spPr/>
    </dgm:pt>
    <dgm:pt modelId="{6287A40A-2D28-4D73-BCC0-5816F8557D7E}" type="pres">
      <dgm:prSet presAssocID="{F2A7C204-92F2-4E8D-A9A5-8E9CFF0B8C01}" presName="accentRepeatNode" presStyleLbl="solidFgAcc1" presStyleIdx="1" presStyleCnt="4"/>
      <dgm:spPr/>
    </dgm:pt>
    <dgm:pt modelId="{42576A14-CED6-48E1-B5A3-3C75090C1508}" type="pres">
      <dgm:prSet presAssocID="{89816E49-AA76-47C7-9763-4BCD98D02920}" presName="text_3" presStyleLbl="node1" presStyleIdx="2" presStyleCnt="4">
        <dgm:presLayoutVars>
          <dgm:bulletEnabled val="1"/>
        </dgm:presLayoutVars>
      </dgm:prSet>
      <dgm:spPr/>
    </dgm:pt>
    <dgm:pt modelId="{CF57345A-3154-45A8-ADEA-59E391A6DD8D}" type="pres">
      <dgm:prSet presAssocID="{89816E49-AA76-47C7-9763-4BCD98D02920}" presName="accent_3" presStyleCnt="0"/>
      <dgm:spPr/>
    </dgm:pt>
    <dgm:pt modelId="{1DDF3F99-5FC9-483F-8E54-0FF3FD9E92AF}" type="pres">
      <dgm:prSet presAssocID="{89816E49-AA76-47C7-9763-4BCD98D02920}" presName="accentRepeatNode" presStyleLbl="solidFgAcc1" presStyleIdx="2" presStyleCnt="4"/>
      <dgm:spPr/>
    </dgm:pt>
    <dgm:pt modelId="{2E7EE5DD-191F-4255-9B71-235CEB7A878D}" type="pres">
      <dgm:prSet presAssocID="{2EB39BD3-2268-47DA-A934-7F95FD64471C}" presName="text_4" presStyleLbl="node1" presStyleIdx="3" presStyleCnt="4">
        <dgm:presLayoutVars>
          <dgm:bulletEnabled val="1"/>
        </dgm:presLayoutVars>
      </dgm:prSet>
      <dgm:spPr/>
    </dgm:pt>
    <dgm:pt modelId="{D792D6E3-156B-4696-9A59-FAD4C4AA458E}" type="pres">
      <dgm:prSet presAssocID="{2EB39BD3-2268-47DA-A934-7F95FD64471C}" presName="accent_4" presStyleCnt="0"/>
      <dgm:spPr/>
    </dgm:pt>
    <dgm:pt modelId="{006B65C2-BCF1-4667-89C4-74E6634598C1}" type="pres">
      <dgm:prSet presAssocID="{2EB39BD3-2268-47DA-A934-7F95FD64471C}" presName="accentRepeatNode" presStyleLbl="solidFgAcc1" presStyleIdx="3" presStyleCnt="4"/>
      <dgm:spPr/>
    </dgm:pt>
  </dgm:ptLst>
  <dgm:cxnLst>
    <dgm:cxn modelId="{15032919-B7A3-4923-A48B-2A74286AF72C}" type="presOf" srcId="{2EB39BD3-2268-47DA-A934-7F95FD64471C}" destId="{2E7EE5DD-191F-4255-9B71-235CEB7A878D}" srcOrd="0" destOrd="0" presId="urn:microsoft.com/office/officeart/2008/layout/VerticalCurvedList"/>
    <dgm:cxn modelId="{5E0D872D-4B21-4188-8A6F-52EE32C26E3C}" srcId="{C0497979-B679-4999-A969-40D1D98B2B21}" destId="{F2A7C204-92F2-4E8D-A9A5-8E9CFF0B8C01}" srcOrd="1" destOrd="0" parTransId="{F8B10030-EBF2-467C-BB0F-AC007066B2C4}" sibTransId="{2BC6F120-32BE-442D-94B5-31F8C91FEC4D}"/>
    <dgm:cxn modelId="{EBD7912E-66DF-43FF-AE88-E4F383A50A99}" srcId="{C0497979-B679-4999-A969-40D1D98B2B21}" destId="{9022E515-23BD-4E5B-B22A-370394858F33}" srcOrd="0" destOrd="0" parTransId="{31533B0C-656D-4698-8F32-E2E155CE3722}" sibTransId="{BDAD80EB-4095-4063-BF10-BA4379FEC63D}"/>
    <dgm:cxn modelId="{0315234B-7DB2-4E90-90B8-729E47C60B2A}" type="presOf" srcId="{F2A7C204-92F2-4E8D-A9A5-8E9CFF0B8C01}" destId="{BA5069B5-6610-4776-B2FB-9C5BEB48595C}" srcOrd="0" destOrd="0" presId="urn:microsoft.com/office/officeart/2008/layout/VerticalCurvedList"/>
    <dgm:cxn modelId="{3533347C-D266-406C-9D2F-83DDA509F8B3}" type="presOf" srcId="{9022E515-23BD-4E5B-B22A-370394858F33}" destId="{D18943C7-E0A1-4202-8235-784FAA27C802}" srcOrd="0" destOrd="0" presId="urn:microsoft.com/office/officeart/2008/layout/VerticalCurvedList"/>
    <dgm:cxn modelId="{4672508C-A62D-445E-86A3-578BC430D447}" srcId="{C0497979-B679-4999-A969-40D1D98B2B21}" destId="{89816E49-AA76-47C7-9763-4BCD98D02920}" srcOrd="2" destOrd="0" parTransId="{A5BE5543-5B3B-492C-8FA8-52DC4C855D55}" sibTransId="{9A2E3A9B-93E2-49B5-82EF-0C1232622B8E}"/>
    <dgm:cxn modelId="{0ED453AE-7D7E-452B-9A12-5B1B80203275}" srcId="{C0497979-B679-4999-A969-40D1D98B2B21}" destId="{2EB39BD3-2268-47DA-A934-7F95FD64471C}" srcOrd="3" destOrd="0" parTransId="{D5154C5C-746D-4AC0-BFB6-F7DA0FB43F01}" sibTransId="{6A9250D7-9FD0-40E7-B706-FB0DB9B87947}"/>
    <dgm:cxn modelId="{397E48B6-791F-4BC8-A0F8-50B60249BC36}" type="presOf" srcId="{89816E49-AA76-47C7-9763-4BCD98D02920}" destId="{42576A14-CED6-48E1-B5A3-3C75090C1508}" srcOrd="0" destOrd="0" presId="urn:microsoft.com/office/officeart/2008/layout/VerticalCurvedList"/>
    <dgm:cxn modelId="{AFC540DA-C810-4088-9D5B-5B42F9590631}" type="presOf" srcId="{C0497979-B679-4999-A969-40D1D98B2B21}" destId="{81B13734-0ECF-4E62-9601-AEB46284A377}" srcOrd="0" destOrd="0" presId="urn:microsoft.com/office/officeart/2008/layout/VerticalCurvedList"/>
    <dgm:cxn modelId="{7E047EE3-905F-4DA7-8A2B-04320E29F5CC}" type="presOf" srcId="{BDAD80EB-4095-4063-BF10-BA4379FEC63D}" destId="{B9F3890D-D580-413F-BD8B-CD0A6E891E8B}" srcOrd="0" destOrd="0" presId="urn:microsoft.com/office/officeart/2008/layout/VerticalCurvedList"/>
    <dgm:cxn modelId="{8181C4ED-D2CF-4923-91BD-B0DAEE900467}" type="presParOf" srcId="{81B13734-0ECF-4E62-9601-AEB46284A377}" destId="{E860BDA9-38A2-47E4-BFC5-EB745F9DF2B1}" srcOrd="0" destOrd="0" presId="urn:microsoft.com/office/officeart/2008/layout/VerticalCurvedList"/>
    <dgm:cxn modelId="{3B58E8B5-6611-4C14-9E3F-0985AD4A8A3D}" type="presParOf" srcId="{E860BDA9-38A2-47E4-BFC5-EB745F9DF2B1}" destId="{2B2FB7B3-89F6-4C1E-A9AA-2F9D50752D5D}" srcOrd="0" destOrd="0" presId="urn:microsoft.com/office/officeart/2008/layout/VerticalCurvedList"/>
    <dgm:cxn modelId="{98390157-79A4-4C48-90EC-D2B76C60BF08}" type="presParOf" srcId="{2B2FB7B3-89F6-4C1E-A9AA-2F9D50752D5D}" destId="{81B3A99A-1122-4BA6-9F45-C2514A1F6D25}" srcOrd="0" destOrd="0" presId="urn:microsoft.com/office/officeart/2008/layout/VerticalCurvedList"/>
    <dgm:cxn modelId="{E1F0A37E-A725-4A96-976F-EA9D8785B0D4}" type="presParOf" srcId="{2B2FB7B3-89F6-4C1E-A9AA-2F9D50752D5D}" destId="{B9F3890D-D580-413F-BD8B-CD0A6E891E8B}" srcOrd="1" destOrd="0" presId="urn:microsoft.com/office/officeart/2008/layout/VerticalCurvedList"/>
    <dgm:cxn modelId="{CFEE10CF-C624-4F70-A2BB-B61515255160}" type="presParOf" srcId="{2B2FB7B3-89F6-4C1E-A9AA-2F9D50752D5D}" destId="{413F303E-5A87-47D4-A062-13B51C26197A}" srcOrd="2" destOrd="0" presId="urn:microsoft.com/office/officeart/2008/layout/VerticalCurvedList"/>
    <dgm:cxn modelId="{E4E3BC79-FE77-4CE9-8724-84D9E470D275}" type="presParOf" srcId="{2B2FB7B3-89F6-4C1E-A9AA-2F9D50752D5D}" destId="{2ECA8259-8EA5-434E-B9D8-D0416E68516C}" srcOrd="3" destOrd="0" presId="urn:microsoft.com/office/officeart/2008/layout/VerticalCurvedList"/>
    <dgm:cxn modelId="{EECCC089-348F-4E07-A22B-8DC0AA3B4FC7}" type="presParOf" srcId="{E860BDA9-38A2-47E4-BFC5-EB745F9DF2B1}" destId="{D18943C7-E0A1-4202-8235-784FAA27C802}" srcOrd="1" destOrd="0" presId="urn:microsoft.com/office/officeart/2008/layout/VerticalCurvedList"/>
    <dgm:cxn modelId="{ABE8066D-0F66-4DE0-9F6A-83728116C206}" type="presParOf" srcId="{E860BDA9-38A2-47E4-BFC5-EB745F9DF2B1}" destId="{D84579B7-7C7C-4EDD-B315-05D9DF30261B}" srcOrd="2" destOrd="0" presId="urn:microsoft.com/office/officeart/2008/layout/VerticalCurvedList"/>
    <dgm:cxn modelId="{234207E6-702A-4B6B-A7C7-A7DD1BA2274A}" type="presParOf" srcId="{D84579B7-7C7C-4EDD-B315-05D9DF30261B}" destId="{22F9E6E1-127A-4B5F-85E3-DA4DF8F16244}" srcOrd="0" destOrd="0" presId="urn:microsoft.com/office/officeart/2008/layout/VerticalCurvedList"/>
    <dgm:cxn modelId="{224AE4A5-2886-48E1-9652-5EE8787FDB65}" type="presParOf" srcId="{E860BDA9-38A2-47E4-BFC5-EB745F9DF2B1}" destId="{BA5069B5-6610-4776-B2FB-9C5BEB48595C}" srcOrd="3" destOrd="0" presId="urn:microsoft.com/office/officeart/2008/layout/VerticalCurvedList"/>
    <dgm:cxn modelId="{A75E5212-44C9-42E8-846A-C7977CB8665E}" type="presParOf" srcId="{E860BDA9-38A2-47E4-BFC5-EB745F9DF2B1}" destId="{E2B18E27-7FF9-4E7D-AB37-755E703AAFE8}" srcOrd="4" destOrd="0" presId="urn:microsoft.com/office/officeart/2008/layout/VerticalCurvedList"/>
    <dgm:cxn modelId="{D7C9E978-8ED6-4979-AC1E-81A14BB8643D}" type="presParOf" srcId="{E2B18E27-7FF9-4E7D-AB37-755E703AAFE8}" destId="{6287A40A-2D28-4D73-BCC0-5816F8557D7E}" srcOrd="0" destOrd="0" presId="urn:microsoft.com/office/officeart/2008/layout/VerticalCurvedList"/>
    <dgm:cxn modelId="{44D0A694-70AE-4D3A-BCFD-F1A1D47E6AA4}" type="presParOf" srcId="{E860BDA9-38A2-47E4-BFC5-EB745F9DF2B1}" destId="{42576A14-CED6-48E1-B5A3-3C75090C1508}" srcOrd="5" destOrd="0" presId="urn:microsoft.com/office/officeart/2008/layout/VerticalCurvedList"/>
    <dgm:cxn modelId="{6B029DF6-3526-41FF-A392-081406437AD6}" type="presParOf" srcId="{E860BDA9-38A2-47E4-BFC5-EB745F9DF2B1}" destId="{CF57345A-3154-45A8-ADEA-59E391A6DD8D}" srcOrd="6" destOrd="0" presId="urn:microsoft.com/office/officeart/2008/layout/VerticalCurvedList"/>
    <dgm:cxn modelId="{F3EA07BE-F410-4FFE-87CD-0801C3EFF6C9}" type="presParOf" srcId="{CF57345A-3154-45A8-ADEA-59E391A6DD8D}" destId="{1DDF3F99-5FC9-483F-8E54-0FF3FD9E92AF}" srcOrd="0" destOrd="0" presId="urn:microsoft.com/office/officeart/2008/layout/VerticalCurvedList"/>
    <dgm:cxn modelId="{5D3385E9-0280-45BE-B0E5-B3C21D3D3803}" type="presParOf" srcId="{E860BDA9-38A2-47E4-BFC5-EB745F9DF2B1}" destId="{2E7EE5DD-191F-4255-9B71-235CEB7A878D}" srcOrd="7" destOrd="0" presId="urn:microsoft.com/office/officeart/2008/layout/VerticalCurvedList"/>
    <dgm:cxn modelId="{2DF8908C-7111-4464-A053-5E147ACFA78C}" type="presParOf" srcId="{E860BDA9-38A2-47E4-BFC5-EB745F9DF2B1}" destId="{D792D6E3-156B-4696-9A59-FAD4C4AA458E}" srcOrd="8" destOrd="0" presId="urn:microsoft.com/office/officeart/2008/layout/VerticalCurvedList"/>
    <dgm:cxn modelId="{D3A4EE2E-0850-4936-88F1-E2EFFA28AB68}" type="presParOf" srcId="{D792D6E3-156B-4696-9A59-FAD4C4AA458E}" destId="{006B65C2-BCF1-4667-89C4-74E6634598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7A4DF91A-5065-4E45-8E24-F19DEE197209}">
      <dgm:prSet phldrT="[Texto]"/>
      <dgm:spPr/>
      <dgm:t>
        <a:bodyPr/>
        <a:lstStyle/>
        <a:p>
          <a:r>
            <a:rPr lang="es-MX" dirty="0"/>
            <a:t>Metodología</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l="-25000" r="-25000"/>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t="-2000" b="-2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l="-14000" r="-14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7A4DF91A-5065-4E45-8E24-F19DEE197209}">
      <dgm:prSet phldrT="[Texto]"/>
      <dgm:spPr/>
      <dgm:t>
        <a:bodyPr/>
        <a:lstStyle/>
        <a:p>
          <a:r>
            <a:rPr lang="es-MX" dirty="0"/>
            <a:t>Metodología</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l="-25000" r="-25000"/>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2"/>
          <a:srcRect/>
          <a:stretch>
            <a:fillRect t="-2000" b="-2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l="-14000" r="-14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7A4DF91A-5065-4E45-8E24-F19DEE197209}">
      <dgm:prSet phldrT="[Texto]"/>
      <dgm:spPr/>
      <dgm:t>
        <a:bodyPr/>
        <a:lstStyle/>
        <a:p>
          <a:r>
            <a:rPr lang="es-MX" dirty="0"/>
            <a:t>Metodología</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tyle>
          <a:lnRef idx="2">
            <a:schemeClr val="accent2"/>
          </a:lnRef>
          <a:fillRef idx="1">
            <a:schemeClr val="lt1"/>
          </a:fillRef>
          <a:effectRef idx="0">
            <a:schemeClr val="accent2"/>
          </a:effectRef>
          <a:fontRef idx="minor">
            <a:schemeClr val="dk1"/>
          </a:fontRef>
        </dgm:style>
      </dgm:prSet>
      <dgm:spPr>
        <a:noFill/>
        <a:ln>
          <a:solidFill>
            <a:srgbClr val="FF0000"/>
          </a:solidFill>
        </a:ln>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l="-25000" r="-25000"/>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C7D515-CE0F-4A54-8258-A4EAD7161E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DB9E08D6-4011-4AC7-90F9-1EB5F3CA16C3}">
      <dgm:prSet phldrT="[Texto]" custT="1"/>
      <dgm:spPr/>
      <dgm:t>
        <a:bodyPr/>
        <a:lstStyle/>
        <a:p>
          <a:r>
            <a:rPr lang="es-MX" sz="1200" dirty="0"/>
            <a:t>Al momento de trabajar en la determinación de la ecuación de regresión se trabajó con una pequeña cantidad de datos de concentración de clorofila-a, por lo tanto se recomienda realizar un estudio que permita obtener una mayor cantidad de puntos con valores de concentración de clorofila-a tomados en campo  en la Laguna de Yambo.</a:t>
          </a:r>
          <a:endParaRPr lang="es-EC" sz="1200" dirty="0"/>
        </a:p>
      </dgm:t>
    </dgm:pt>
    <dgm:pt modelId="{E8777A78-C3D8-4811-833F-67595D19C582}" type="parTrans" cxnId="{EEE4CE5B-2F64-412E-8D87-4F0682541374}">
      <dgm:prSet/>
      <dgm:spPr/>
      <dgm:t>
        <a:bodyPr/>
        <a:lstStyle/>
        <a:p>
          <a:endParaRPr lang="es-EC" sz="1200"/>
        </a:p>
      </dgm:t>
    </dgm:pt>
    <dgm:pt modelId="{FCA9DB02-0ECF-4A83-9724-E6C2F92EF728}" type="sibTrans" cxnId="{EEE4CE5B-2F64-412E-8D87-4F0682541374}">
      <dgm:prSet/>
      <dgm:spPr/>
      <dgm:t>
        <a:bodyPr/>
        <a:lstStyle/>
        <a:p>
          <a:endParaRPr lang="es-EC" sz="1200"/>
        </a:p>
      </dgm:t>
    </dgm:pt>
    <dgm:pt modelId="{92E49AB4-29F0-4338-A281-C7E7D503F2CF}">
      <dgm:prSet phldrT="[Texto]" custT="1"/>
      <dgm:spPr/>
      <dgm:t>
        <a:bodyPr/>
        <a:lstStyle/>
        <a:p>
          <a:r>
            <a:rPr lang="es-MX" sz="1200" dirty="0"/>
            <a:t>Una vez demostrada la aplicabilidad de la teledetección satelital en la estimación de la concentración de clorofila-a y determinación del estado trófico, se recomienda realizar estudios en los cuales se analicen la estimación de fósforo y transparencia utilizando imágenes satelitales. </a:t>
          </a:r>
        </a:p>
        <a:p>
          <a:endParaRPr lang="es-EC" sz="1200" dirty="0"/>
        </a:p>
      </dgm:t>
    </dgm:pt>
    <dgm:pt modelId="{223D4FD1-90BA-40A6-B0DD-4E10B1186039}" type="parTrans" cxnId="{CC2B1AC1-B7E3-4A51-AB1D-5FA263589436}">
      <dgm:prSet/>
      <dgm:spPr/>
      <dgm:t>
        <a:bodyPr/>
        <a:lstStyle/>
        <a:p>
          <a:endParaRPr lang="es-EC" sz="1200"/>
        </a:p>
      </dgm:t>
    </dgm:pt>
    <dgm:pt modelId="{E553FA41-B68D-4EBD-ABCF-F9FF549EC4BA}" type="sibTrans" cxnId="{CC2B1AC1-B7E3-4A51-AB1D-5FA263589436}">
      <dgm:prSet/>
      <dgm:spPr/>
      <dgm:t>
        <a:bodyPr/>
        <a:lstStyle/>
        <a:p>
          <a:endParaRPr lang="es-EC" sz="1200"/>
        </a:p>
      </dgm:t>
    </dgm:pt>
    <dgm:pt modelId="{85EFF3EE-B45F-4389-BA96-7CD9AF029418}">
      <dgm:prSet phldrT="[Texto]" custT="1"/>
      <dgm:spPr/>
      <dgm:t>
        <a:bodyPr/>
        <a:lstStyle/>
        <a:p>
          <a:r>
            <a:rPr lang="es-MX" sz="1200" dirty="0"/>
            <a:t>Como consecuencia del estado eutrófico que presenta la Laguna de Yambo, se recomienda que se implementen planes de conservación por parte de los organismos correspondientes, que incluyan regulaciones para la correcta gestión de desechos y manejo de descargas, enfocados también en un turismo responsable y sostenible</a:t>
          </a:r>
          <a:endParaRPr lang="es-EC" sz="1200" dirty="0"/>
        </a:p>
      </dgm:t>
    </dgm:pt>
    <dgm:pt modelId="{C98578B4-FE33-4DA1-82D9-BBAF1945292B}" type="parTrans" cxnId="{9C7E257C-8A07-49C7-92ED-B1524AC4DACC}">
      <dgm:prSet/>
      <dgm:spPr/>
      <dgm:t>
        <a:bodyPr/>
        <a:lstStyle/>
        <a:p>
          <a:endParaRPr lang="es-EC" sz="1200"/>
        </a:p>
      </dgm:t>
    </dgm:pt>
    <dgm:pt modelId="{E35FB840-DA8E-4F84-A408-C0518087C022}" type="sibTrans" cxnId="{9C7E257C-8A07-49C7-92ED-B1524AC4DACC}">
      <dgm:prSet/>
      <dgm:spPr/>
      <dgm:t>
        <a:bodyPr/>
        <a:lstStyle/>
        <a:p>
          <a:endParaRPr lang="es-EC" sz="1200"/>
        </a:p>
      </dgm:t>
    </dgm:pt>
    <dgm:pt modelId="{653F1378-D9F4-4CBD-B164-145BDA4464F6}" type="pres">
      <dgm:prSet presAssocID="{9EC7D515-CE0F-4A54-8258-A4EAD7161E9C}" presName="Name0" presStyleCnt="0">
        <dgm:presLayoutVars>
          <dgm:dir/>
          <dgm:resizeHandles val="exact"/>
        </dgm:presLayoutVars>
      </dgm:prSet>
      <dgm:spPr/>
    </dgm:pt>
    <dgm:pt modelId="{A2448348-1733-4691-810A-5CEAF8CF4388}" type="pres">
      <dgm:prSet presAssocID="{DB9E08D6-4011-4AC7-90F9-1EB5F3CA16C3}" presName="composite" presStyleCnt="0"/>
      <dgm:spPr/>
    </dgm:pt>
    <dgm:pt modelId="{AC782535-AE37-4CEA-B760-7246F015BF43}" type="pres">
      <dgm:prSet presAssocID="{DB9E08D6-4011-4AC7-90F9-1EB5F3CA16C3}" presName="rect1" presStyleLbl="trAlignAcc1" presStyleIdx="0" presStyleCnt="3">
        <dgm:presLayoutVars>
          <dgm:bulletEnabled val="1"/>
        </dgm:presLayoutVars>
      </dgm:prSet>
      <dgm:spPr/>
    </dgm:pt>
    <dgm:pt modelId="{BD22513E-607F-42EB-8F78-1881897C3737}" type="pres">
      <dgm:prSet presAssocID="{DB9E08D6-4011-4AC7-90F9-1EB5F3CA16C3}" presName="rect2" presStyleLbl="fgImgPlace1" presStyleIdx="0" presStyleCnt="3"/>
      <dgm:spPr/>
    </dgm:pt>
    <dgm:pt modelId="{CCA760B9-490E-49E7-9BE6-F840980FA9AB}" type="pres">
      <dgm:prSet presAssocID="{FCA9DB02-0ECF-4A83-9724-E6C2F92EF728}" presName="sibTrans" presStyleCnt="0"/>
      <dgm:spPr/>
    </dgm:pt>
    <dgm:pt modelId="{E485DAB9-0258-480D-A89E-448688FC9D45}" type="pres">
      <dgm:prSet presAssocID="{92E49AB4-29F0-4338-A281-C7E7D503F2CF}" presName="composite" presStyleCnt="0"/>
      <dgm:spPr/>
    </dgm:pt>
    <dgm:pt modelId="{FBBC11FE-8654-460E-8CFD-C3239B90E171}" type="pres">
      <dgm:prSet presAssocID="{92E49AB4-29F0-4338-A281-C7E7D503F2CF}" presName="rect1" presStyleLbl="trAlignAcc1" presStyleIdx="1" presStyleCnt="3">
        <dgm:presLayoutVars>
          <dgm:bulletEnabled val="1"/>
        </dgm:presLayoutVars>
      </dgm:prSet>
      <dgm:spPr/>
    </dgm:pt>
    <dgm:pt modelId="{0B28CA39-EB8C-4FD2-B515-A40E520F6B74}" type="pres">
      <dgm:prSet presAssocID="{92E49AB4-29F0-4338-A281-C7E7D503F2CF}" presName="rect2" presStyleLbl="fgImgPlace1" presStyleIdx="1" presStyleCnt="3"/>
      <dgm:spPr/>
    </dgm:pt>
    <dgm:pt modelId="{39C5D178-6168-4284-BFE3-24EC2BBEB8B4}" type="pres">
      <dgm:prSet presAssocID="{E553FA41-B68D-4EBD-ABCF-F9FF549EC4BA}" presName="sibTrans" presStyleCnt="0"/>
      <dgm:spPr/>
    </dgm:pt>
    <dgm:pt modelId="{D8930E7A-9087-41CF-A19C-4C511CC58A87}" type="pres">
      <dgm:prSet presAssocID="{85EFF3EE-B45F-4389-BA96-7CD9AF029418}" presName="composite" presStyleCnt="0"/>
      <dgm:spPr/>
    </dgm:pt>
    <dgm:pt modelId="{9EE84EF5-6E14-45C3-943C-E24E6EA6C8F5}" type="pres">
      <dgm:prSet presAssocID="{85EFF3EE-B45F-4389-BA96-7CD9AF029418}" presName="rect1" presStyleLbl="trAlignAcc1" presStyleIdx="2" presStyleCnt="3">
        <dgm:presLayoutVars>
          <dgm:bulletEnabled val="1"/>
        </dgm:presLayoutVars>
      </dgm:prSet>
      <dgm:spPr/>
    </dgm:pt>
    <dgm:pt modelId="{553EA2B8-D288-4896-8138-4F6A06C644A4}" type="pres">
      <dgm:prSet presAssocID="{85EFF3EE-B45F-4389-BA96-7CD9AF029418}" presName="rect2" presStyleLbl="fgImgPlace1" presStyleIdx="2" presStyleCnt="3"/>
      <dgm:spPr/>
    </dgm:pt>
  </dgm:ptLst>
  <dgm:cxnLst>
    <dgm:cxn modelId="{EEE4CE5B-2F64-412E-8D87-4F0682541374}" srcId="{9EC7D515-CE0F-4A54-8258-A4EAD7161E9C}" destId="{DB9E08D6-4011-4AC7-90F9-1EB5F3CA16C3}" srcOrd="0" destOrd="0" parTransId="{E8777A78-C3D8-4811-833F-67595D19C582}" sibTransId="{FCA9DB02-0ECF-4A83-9724-E6C2F92EF728}"/>
    <dgm:cxn modelId="{44624E43-15F5-413E-9D1F-9E5E028A32BE}" type="presOf" srcId="{92E49AB4-29F0-4338-A281-C7E7D503F2CF}" destId="{FBBC11FE-8654-460E-8CFD-C3239B90E171}" srcOrd="0" destOrd="0" presId="urn:microsoft.com/office/officeart/2008/layout/PictureStrips"/>
    <dgm:cxn modelId="{9C7E257C-8A07-49C7-92ED-B1524AC4DACC}" srcId="{9EC7D515-CE0F-4A54-8258-A4EAD7161E9C}" destId="{85EFF3EE-B45F-4389-BA96-7CD9AF029418}" srcOrd="2" destOrd="0" parTransId="{C98578B4-FE33-4DA1-82D9-BBAF1945292B}" sibTransId="{E35FB840-DA8E-4F84-A408-C0518087C022}"/>
    <dgm:cxn modelId="{341E38AE-D008-42CB-A78C-FAB19476B033}" type="presOf" srcId="{DB9E08D6-4011-4AC7-90F9-1EB5F3CA16C3}" destId="{AC782535-AE37-4CEA-B760-7246F015BF43}" srcOrd="0" destOrd="0" presId="urn:microsoft.com/office/officeart/2008/layout/PictureStrips"/>
    <dgm:cxn modelId="{CC2B1AC1-B7E3-4A51-AB1D-5FA263589436}" srcId="{9EC7D515-CE0F-4A54-8258-A4EAD7161E9C}" destId="{92E49AB4-29F0-4338-A281-C7E7D503F2CF}" srcOrd="1" destOrd="0" parTransId="{223D4FD1-90BA-40A6-B0DD-4E10B1186039}" sibTransId="{E553FA41-B68D-4EBD-ABCF-F9FF549EC4BA}"/>
    <dgm:cxn modelId="{672050C4-870A-4677-A259-E202366B59E4}" type="presOf" srcId="{85EFF3EE-B45F-4389-BA96-7CD9AF029418}" destId="{9EE84EF5-6E14-45C3-943C-E24E6EA6C8F5}" srcOrd="0" destOrd="0" presId="urn:microsoft.com/office/officeart/2008/layout/PictureStrips"/>
    <dgm:cxn modelId="{180925CD-66E7-4516-94FD-ACA539FC2A55}" type="presOf" srcId="{9EC7D515-CE0F-4A54-8258-A4EAD7161E9C}" destId="{653F1378-D9F4-4CBD-B164-145BDA4464F6}" srcOrd="0" destOrd="0" presId="urn:microsoft.com/office/officeart/2008/layout/PictureStrips"/>
    <dgm:cxn modelId="{2D0E306B-C955-4734-84CD-C2D188D5D410}" type="presParOf" srcId="{653F1378-D9F4-4CBD-B164-145BDA4464F6}" destId="{A2448348-1733-4691-810A-5CEAF8CF4388}" srcOrd="0" destOrd="0" presId="urn:microsoft.com/office/officeart/2008/layout/PictureStrips"/>
    <dgm:cxn modelId="{63FAB93C-A873-4211-96CB-59E6AA88DC1E}" type="presParOf" srcId="{A2448348-1733-4691-810A-5CEAF8CF4388}" destId="{AC782535-AE37-4CEA-B760-7246F015BF43}" srcOrd="0" destOrd="0" presId="urn:microsoft.com/office/officeart/2008/layout/PictureStrips"/>
    <dgm:cxn modelId="{8ECDB496-2D71-4565-AA1C-46049CD67C0D}" type="presParOf" srcId="{A2448348-1733-4691-810A-5CEAF8CF4388}" destId="{BD22513E-607F-42EB-8F78-1881897C3737}" srcOrd="1" destOrd="0" presId="urn:microsoft.com/office/officeart/2008/layout/PictureStrips"/>
    <dgm:cxn modelId="{D13C7B0F-2626-44CD-9764-7288FBFC50F2}" type="presParOf" srcId="{653F1378-D9F4-4CBD-B164-145BDA4464F6}" destId="{CCA760B9-490E-49E7-9BE6-F840980FA9AB}" srcOrd="1" destOrd="0" presId="urn:microsoft.com/office/officeart/2008/layout/PictureStrips"/>
    <dgm:cxn modelId="{FD3A9869-7043-40BE-A7C6-685F5D7A15DB}" type="presParOf" srcId="{653F1378-D9F4-4CBD-B164-145BDA4464F6}" destId="{E485DAB9-0258-480D-A89E-448688FC9D45}" srcOrd="2" destOrd="0" presId="urn:microsoft.com/office/officeart/2008/layout/PictureStrips"/>
    <dgm:cxn modelId="{D89C9A7F-32AF-4EBD-B96C-DDA1454B1A86}" type="presParOf" srcId="{E485DAB9-0258-480D-A89E-448688FC9D45}" destId="{FBBC11FE-8654-460E-8CFD-C3239B90E171}" srcOrd="0" destOrd="0" presId="urn:microsoft.com/office/officeart/2008/layout/PictureStrips"/>
    <dgm:cxn modelId="{41B04729-CDA8-4D7F-98BD-124FD89675E3}" type="presParOf" srcId="{E485DAB9-0258-480D-A89E-448688FC9D45}" destId="{0B28CA39-EB8C-4FD2-B515-A40E520F6B74}" srcOrd="1" destOrd="0" presId="urn:microsoft.com/office/officeart/2008/layout/PictureStrips"/>
    <dgm:cxn modelId="{572141E1-AD0A-41CF-A59D-49F744588724}" type="presParOf" srcId="{653F1378-D9F4-4CBD-B164-145BDA4464F6}" destId="{39C5D178-6168-4284-BFE3-24EC2BBEB8B4}" srcOrd="3" destOrd="0" presId="urn:microsoft.com/office/officeart/2008/layout/PictureStrips"/>
    <dgm:cxn modelId="{C20ED89E-A056-4243-8DF1-B2B9544F5C0D}" type="presParOf" srcId="{653F1378-D9F4-4CBD-B164-145BDA4464F6}" destId="{D8930E7A-9087-41CF-A19C-4C511CC58A87}" srcOrd="4" destOrd="0" presId="urn:microsoft.com/office/officeart/2008/layout/PictureStrips"/>
    <dgm:cxn modelId="{9E1D70B9-5D1E-4B8D-BF2E-E67DF2F2E322}" type="presParOf" srcId="{D8930E7A-9087-41CF-A19C-4C511CC58A87}" destId="{9EE84EF5-6E14-45C3-943C-E24E6EA6C8F5}" srcOrd="0" destOrd="0" presId="urn:microsoft.com/office/officeart/2008/layout/PictureStrips"/>
    <dgm:cxn modelId="{45713224-ABDA-47E8-9B72-5AA66D9C6F4B}" type="presParOf" srcId="{D8930E7A-9087-41CF-A19C-4C511CC58A87}" destId="{553EA2B8-D288-4896-8138-4F6A06C644A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093A7-3E7D-4DEE-B216-809D221BD902}"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C"/>
        </a:p>
      </dgm:t>
    </dgm:pt>
    <dgm:pt modelId="{845AC846-47F4-4CB9-8C8A-85E081282137}">
      <dgm:prSet phldrT="[Texto]" custT="1"/>
      <dgm:spPr/>
      <dgm:t>
        <a:bodyPr/>
        <a:lstStyle/>
        <a:p>
          <a:r>
            <a:rPr lang="es-MX" sz="1800" dirty="0">
              <a:solidFill>
                <a:schemeClr val="tx1"/>
              </a:solidFill>
            </a:rPr>
            <a:t>Eutrofización</a:t>
          </a:r>
          <a:endParaRPr lang="es-EC" sz="1800" dirty="0">
            <a:solidFill>
              <a:schemeClr val="tx1"/>
            </a:solidFill>
          </a:endParaRPr>
        </a:p>
      </dgm:t>
    </dgm:pt>
    <dgm:pt modelId="{5AE7C42B-5D17-4C46-BB2D-3246725151DC}" type="parTrans" cxnId="{3C70E136-AEE0-4725-9256-D8BF1CA984E8}">
      <dgm:prSet/>
      <dgm:spPr/>
      <dgm:t>
        <a:bodyPr/>
        <a:lstStyle/>
        <a:p>
          <a:endParaRPr lang="es-EC" sz="1400">
            <a:solidFill>
              <a:schemeClr val="tx1"/>
            </a:solidFill>
          </a:endParaRPr>
        </a:p>
      </dgm:t>
    </dgm:pt>
    <dgm:pt modelId="{2584DC5F-CF5B-407B-8EF1-37FBB4044B77}" type="sibTrans" cxnId="{3C70E136-AEE0-4725-9256-D8BF1CA984E8}">
      <dgm:prSet custT="1"/>
      <dgm:spPr/>
      <dgm:t>
        <a:bodyPr/>
        <a:lstStyle/>
        <a:p>
          <a:endParaRPr lang="es-EC" sz="300">
            <a:solidFill>
              <a:schemeClr val="tx1"/>
            </a:solidFill>
          </a:endParaRPr>
        </a:p>
      </dgm:t>
    </dgm:pt>
    <dgm:pt modelId="{7288E625-350C-4686-8786-2DEE8C451A8B}">
      <dgm:prSet phldrT="[Texto]" custT="1"/>
      <dgm:spPr/>
      <dgm:t>
        <a:bodyPr/>
        <a:lstStyle/>
        <a:p>
          <a:r>
            <a:rPr lang="es-MX" sz="1800" dirty="0">
              <a:solidFill>
                <a:schemeClr val="tx1"/>
              </a:solidFill>
            </a:rPr>
            <a:t>Aumento de concentraciones de P y N </a:t>
          </a:r>
          <a:endParaRPr lang="es-EC" sz="1800" dirty="0">
            <a:solidFill>
              <a:schemeClr val="tx1"/>
            </a:solidFill>
          </a:endParaRPr>
        </a:p>
      </dgm:t>
    </dgm:pt>
    <dgm:pt modelId="{CE6D5D10-2455-473D-8D46-713ADE2074B5}" type="parTrans" cxnId="{6D1CAC5F-836A-4AA7-A8FD-0F97FB18A900}">
      <dgm:prSet/>
      <dgm:spPr/>
      <dgm:t>
        <a:bodyPr/>
        <a:lstStyle/>
        <a:p>
          <a:endParaRPr lang="es-EC" sz="1400">
            <a:solidFill>
              <a:schemeClr val="tx1"/>
            </a:solidFill>
          </a:endParaRPr>
        </a:p>
      </dgm:t>
    </dgm:pt>
    <dgm:pt modelId="{57BDC7E3-F2D9-4602-B7B1-C34B70609D6C}" type="sibTrans" cxnId="{6D1CAC5F-836A-4AA7-A8FD-0F97FB18A900}">
      <dgm:prSet custT="1"/>
      <dgm:spPr/>
      <dgm:t>
        <a:bodyPr/>
        <a:lstStyle/>
        <a:p>
          <a:endParaRPr lang="es-EC" sz="300">
            <a:solidFill>
              <a:schemeClr val="tx1"/>
            </a:solidFill>
          </a:endParaRPr>
        </a:p>
      </dgm:t>
    </dgm:pt>
    <dgm:pt modelId="{A33883F7-1E39-4010-A3F7-D5B607D42059}">
      <dgm:prSet phldrT="[Texto]" custT="1"/>
      <dgm:spPr/>
      <dgm:t>
        <a:bodyPr/>
        <a:lstStyle/>
        <a:p>
          <a:r>
            <a:rPr lang="es-EC" sz="1800" dirty="0">
              <a:solidFill>
                <a:schemeClr val="tx1"/>
              </a:solidFill>
            </a:rPr>
            <a:t>Proliferación de algas</a:t>
          </a:r>
        </a:p>
      </dgm:t>
    </dgm:pt>
    <dgm:pt modelId="{E1F6D60F-F960-4B73-ACCE-6135F5DDB1EE}" type="parTrans" cxnId="{D2BE3106-E3E0-4260-94D8-F69F56DFEE4C}">
      <dgm:prSet/>
      <dgm:spPr/>
      <dgm:t>
        <a:bodyPr/>
        <a:lstStyle/>
        <a:p>
          <a:endParaRPr lang="es-EC" sz="1400">
            <a:solidFill>
              <a:schemeClr val="tx1"/>
            </a:solidFill>
          </a:endParaRPr>
        </a:p>
      </dgm:t>
    </dgm:pt>
    <dgm:pt modelId="{8DAA99F9-AC89-4B99-BE80-EF007A1EA12B}" type="sibTrans" cxnId="{D2BE3106-E3E0-4260-94D8-F69F56DFEE4C}">
      <dgm:prSet custT="1"/>
      <dgm:spPr/>
      <dgm:t>
        <a:bodyPr/>
        <a:lstStyle/>
        <a:p>
          <a:endParaRPr lang="es-EC" sz="300">
            <a:solidFill>
              <a:schemeClr val="tx1"/>
            </a:solidFill>
          </a:endParaRPr>
        </a:p>
      </dgm:t>
    </dgm:pt>
    <dgm:pt modelId="{1D21C15B-C8B2-466F-B6D1-AD95C3607FCD}">
      <dgm:prSet phldrT="[Texto]" custT="1"/>
      <dgm:spPr/>
      <dgm:t>
        <a:bodyPr/>
        <a:lstStyle/>
        <a:p>
          <a:r>
            <a:rPr lang="es-MX" sz="1800" dirty="0">
              <a:solidFill>
                <a:schemeClr val="tx1"/>
              </a:solidFill>
            </a:rPr>
            <a:t>Disminución de la concentración de oxigeno</a:t>
          </a:r>
          <a:endParaRPr lang="es-EC" sz="1800" dirty="0">
            <a:solidFill>
              <a:schemeClr val="tx1"/>
            </a:solidFill>
          </a:endParaRPr>
        </a:p>
      </dgm:t>
    </dgm:pt>
    <dgm:pt modelId="{4D6E1CE8-BF21-48BD-B71A-212EF4D11248}" type="parTrans" cxnId="{C42B1619-ADFE-449B-A320-6370BCBC83D2}">
      <dgm:prSet/>
      <dgm:spPr/>
      <dgm:t>
        <a:bodyPr/>
        <a:lstStyle/>
        <a:p>
          <a:endParaRPr lang="es-EC" sz="1400">
            <a:solidFill>
              <a:schemeClr val="tx1"/>
            </a:solidFill>
          </a:endParaRPr>
        </a:p>
      </dgm:t>
    </dgm:pt>
    <dgm:pt modelId="{D55A8258-C7E8-4951-8785-BBBEFF7EBA9C}" type="sibTrans" cxnId="{C42B1619-ADFE-449B-A320-6370BCBC83D2}">
      <dgm:prSet custT="1"/>
      <dgm:spPr/>
      <dgm:t>
        <a:bodyPr/>
        <a:lstStyle/>
        <a:p>
          <a:endParaRPr lang="es-EC" sz="300">
            <a:solidFill>
              <a:schemeClr val="tx1"/>
            </a:solidFill>
          </a:endParaRPr>
        </a:p>
      </dgm:t>
    </dgm:pt>
    <dgm:pt modelId="{4CCDEAC7-57FA-4357-8AE5-87065EEAFE55}">
      <dgm:prSet phldrT="[Texto]" custT="1"/>
      <dgm:spPr/>
      <dgm:t>
        <a:bodyPr/>
        <a:lstStyle/>
        <a:p>
          <a:r>
            <a:rPr lang="es-EC" sz="1800" dirty="0">
              <a:solidFill>
                <a:schemeClr val="tx1"/>
              </a:solidFill>
            </a:rPr>
            <a:t>Mortandad masiva de biota </a:t>
          </a:r>
        </a:p>
      </dgm:t>
    </dgm:pt>
    <dgm:pt modelId="{B5403779-76A4-48A0-B574-EFA2BA5092DD}" type="parTrans" cxnId="{C1ABDF99-223C-438B-A707-0632350A30DE}">
      <dgm:prSet/>
      <dgm:spPr/>
      <dgm:t>
        <a:bodyPr/>
        <a:lstStyle/>
        <a:p>
          <a:endParaRPr lang="es-EC" sz="1400">
            <a:solidFill>
              <a:schemeClr val="tx1"/>
            </a:solidFill>
          </a:endParaRPr>
        </a:p>
      </dgm:t>
    </dgm:pt>
    <dgm:pt modelId="{1972006F-9BFD-4D47-85A8-E7C5DC0A55C1}" type="sibTrans" cxnId="{C1ABDF99-223C-438B-A707-0632350A30DE}">
      <dgm:prSet/>
      <dgm:spPr/>
      <dgm:t>
        <a:bodyPr/>
        <a:lstStyle/>
        <a:p>
          <a:endParaRPr lang="es-EC" sz="1400">
            <a:solidFill>
              <a:schemeClr val="tx1"/>
            </a:solidFill>
          </a:endParaRPr>
        </a:p>
      </dgm:t>
    </dgm:pt>
    <dgm:pt modelId="{AA33813A-9D05-4871-9703-9D0A75336C1C}" type="pres">
      <dgm:prSet presAssocID="{3D3093A7-3E7D-4DEE-B216-809D221BD902}" presName="Name0" presStyleCnt="0">
        <dgm:presLayoutVars>
          <dgm:dir/>
          <dgm:resizeHandles val="exact"/>
        </dgm:presLayoutVars>
      </dgm:prSet>
      <dgm:spPr/>
    </dgm:pt>
    <dgm:pt modelId="{2C9BF969-4848-4BF3-9888-7A263E3235AD}" type="pres">
      <dgm:prSet presAssocID="{845AC846-47F4-4CB9-8C8A-85E081282137}" presName="node" presStyleLbl="node1" presStyleIdx="0" presStyleCnt="5">
        <dgm:presLayoutVars>
          <dgm:bulletEnabled val="1"/>
        </dgm:presLayoutVars>
      </dgm:prSet>
      <dgm:spPr/>
    </dgm:pt>
    <dgm:pt modelId="{E2A69FD6-8A8A-4B8C-A91A-CAE835FBC7B4}" type="pres">
      <dgm:prSet presAssocID="{2584DC5F-CF5B-407B-8EF1-37FBB4044B77}" presName="sibTrans" presStyleLbl="sibTrans1D1" presStyleIdx="0" presStyleCnt="4"/>
      <dgm:spPr/>
    </dgm:pt>
    <dgm:pt modelId="{7CB892D1-701C-4B45-9EC5-83FBF5B55660}" type="pres">
      <dgm:prSet presAssocID="{2584DC5F-CF5B-407B-8EF1-37FBB4044B77}" presName="connectorText" presStyleLbl="sibTrans1D1" presStyleIdx="0" presStyleCnt="4"/>
      <dgm:spPr/>
    </dgm:pt>
    <dgm:pt modelId="{41B9B91B-8E64-4903-9938-14AE3BE2CACD}" type="pres">
      <dgm:prSet presAssocID="{7288E625-350C-4686-8786-2DEE8C451A8B}" presName="node" presStyleLbl="node1" presStyleIdx="1" presStyleCnt="5">
        <dgm:presLayoutVars>
          <dgm:bulletEnabled val="1"/>
        </dgm:presLayoutVars>
      </dgm:prSet>
      <dgm:spPr/>
    </dgm:pt>
    <dgm:pt modelId="{AE19916D-1BBA-4D2E-89BB-BD6266E0489A}" type="pres">
      <dgm:prSet presAssocID="{57BDC7E3-F2D9-4602-B7B1-C34B70609D6C}" presName="sibTrans" presStyleLbl="sibTrans1D1" presStyleIdx="1" presStyleCnt="4"/>
      <dgm:spPr/>
    </dgm:pt>
    <dgm:pt modelId="{72960EE4-8EB8-485C-B699-A12B34905838}" type="pres">
      <dgm:prSet presAssocID="{57BDC7E3-F2D9-4602-B7B1-C34B70609D6C}" presName="connectorText" presStyleLbl="sibTrans1D1" presStyleIdx="1" presStyleCnt="4"/>
      <dgm:spPr/>
    </dgm:pt>
    <dgm:pt modelId="{B8DCA311-1430-468F-AB32-46A9ACDE6B66}" type="pres">
      <dgm:prSet presAssocID="{A33883F7-1E39-4010-A3F7-D5B607D42059}" presName="node" presStyleLbl="node1" presStyleIdx="2" presStyleCnt="5">
        <dgm:presLayoutVars>
          <dgm:bulletEnabled val="1"/>
        </dgm:presLayoutVars>
      </dgm:prSet>
      <dgm:spPr/>
    </dgm:pt>
    <dgm:pt modelId="{6CBA757A-76AD-4F12-B2B7-3C7128BE3AD8}" type="pres">
      <dgm:prSet presAssocID="{8DAA99F9-AC89-4B99-BE80-EF007A1EA12B}" presName="sibTrans" presStyleLbl="sibTrans1D1" presStyleIdx="2" presStyleCnt="4"/>
      <dgm:spPr/>
    </dgm:pt>
    <dgm:pt modelId="{AEB1FE08-263E-495E-9022-25C3DC992BFE}" type="pres">
      <dgm:prSet presAssocID="{8DAA99F9-AC89-4B99-BE80-EF007A1EA12B}" presName="connectorText" presStyleLbl="sibTrans1D1" presStyleIdx="2" presStyleCnt="4"/>
      <dgm:spPr/>
    </dgm:pt>
    <dgm:pt modelId="{E9566DC4-E8C7-477B-8896-06A4ABAC4586}" type="pres">
      <dgm:prSet presAssocID="{1D21C15B-C8B2-466F-B6D1-AD95C3607FCD}" presName="node" presStyleLbl="node1" presStyleIdx="3" presStyleCnt="5">
        <dgm:presLayoutVars>
          <dgm:bulletEnabled val="1"/>
        </dgm:presLayoutVars>
      </dgm:prSet>
      <dgm:spPr/>
    </dgm:pt>
    <dgm:pt modelId="{498C3C00-7C1C-4757-851E-7A60D8941ECD}" type="pres">
      <dgm:prSet presAssocID="{D55A8258-C7E8-4951-8785-BBBEFF7EBA9C}" presName="sibTrans" presStyleLbl="sibTrans1D1" presStyleIdx="3" presStyleCnt="4"/>
      <dgm:spPr/>
    </dgm:pt>
    <dgm:pt modelId="{C7BD54C4-E9D9-4C63-8E0F-2B87336C4A18}" type="pres">
      <dgm:prSet presAssocID="{D55A8258-C7E8-4951-8785-BBBEFF7EBA9C}" presName="connectorText" presStyleLbl="sibTrans1D1" presStyleIdx="3" presStyleCnt="4"/>
      <dgm:spPr/>
    </dgm:pt>
    <dgm:pt modelId="{3A52B8F1-239A-4889-B15D-155B0B5E005F}" type="pres">
      <dgm:prSet presAssocID="{4CCDEAC7-57FA-4357-8AE5-87065EEAFE55}" presName="node" presStyleLbl="node1" presStyleIdx="4" presStyleCnt="5">
        <dgm:presLayoutVars>
          <dgm:bulletEnabled val="1"/>
        </dgm:presLayoutVars>
      </dgm:prSet>
      <dgm:spPr/>
    </dgm:pt>
  </dgm:ptLst>
  <dgm:cxnLst>
    <dgm:cxn modelId="{D2BE3106-E3E0-4260-94D8-F69F56DFEE4C}" srcId="{3D3093A7-3E7D-4DEE-B216-809D221BD902}" destId="{A33883F7-1E39-4010-A3F7-D5B607D42059}" srcOrd="2" destOrd="0" parTransId="{E1F6D60F-F960-4B73-ACCE-6135F5DDB1EE}" sibTransId="{8DAA99F9-AC89-4B99-BE80-EF007A1EA12B}"/>
    <dgm:cxn modelId="{C42B1619-ADFE-449B-A320-6370BCBC83D2}" srcId="{3D3093A7-3E7D-4DEE-B216-809D221BD902}" destId="{1D21C15B-C8B2-466F-B6D1-AD95C3607FCD}" srcOrd="3" destOrd="0" parTransId="{4D6E1CE8-BF21-48BD-B71A-212EF4D11248}" sibTransId="{D55A8258-C7E8-4951-8785-BBBEFF7EBA9C}"/>
    <dgm:cxn modelId="{C0B5A71B-7B45-400E-B33D-F03FCFBAE71D}" type="presOf" srcId="{3D3093A7-3E7D-4DEE-B216-809D221BD902}" destId="{AA33813A-9D05-4871-9703-9D0A75336C1C}" srcOrd="0" destOrd="0" presId="urn:microsoft.com/office/officeart/2005/8/layout/bProcess3"/>
    <dgm:cxn modelId="{3C70E136-AEE0-4725-9256-D8BF1CA984E8}" srcId="{3D3093A7-3E7D-4DEE-B216-809D221BD902}" destId="{845AC846-47F4-4CB9-8C8A-85E081282137}" srcOrd="0" destOrd="0" parTransId="{5AE7C42B-5D17-4C46-BB2D-3246725151DC}" sibTransId="{2584DC5F-CF5B-407B-8EF1-37FBB4044B77}"/>
    <dgm:cxn modelId="{9F2D625E-CD94-4CEB-93E0-364F843DA90C}" type="presOf" srcId="{57BDC7E3-F2D9-4602-B7B1-C34B70609D6C}" destId="{72960EE4-8EB8-485C-B699-A12B34905838}" srcOrd="1" destOrd="0" presId="urn:microsoft.com/office/officeart/2005/8/layout/bProcess3"/>
    <dgm:cxn modelId="{6D1CAC5F-836A-4AA7-A8FD-0F97FB18A900}" srcId="{3D3093A7-3E7D-4DEE-B216-809D221BD902}" destId="{7288E625-350C-4686-8786-2DEE8C451A8B}" srcOrd="1" destOrd="0" parTransId="{CE6D5D10-2455-473D-8D46-713ADE2074B5}" sibTransId="{57BDC7E3-F2D9-4602-B7B1-C34B70609D6C}"/>
    <dgm:cxn modelId="{B01AE645-A170-4C87-B0F3-F3579C1AA6CB}" type="presOf" srcId="{2584DC5F-CF5B-407B-8EF1-37FBB4044B77}" destId="{E2A69FD6-8A8A-4B8C-A91A-CAE835FBC7B4}" srcOrd="0" destOrd="0" presId="urn:microsoft.com/office/officeart/2005/8/layout/bProcess3"/>
    <dgm:cxn modelId="{952CEF69-1601-4838-A827-BD0B7E7F2279}" type="presOf" srcId="{D55A8258-C7E8-4951-8785-BBBEFF7EBA9C}" destId="{498C3C00-7C1C-4757-851E-7A60D8941ECD}" srcOrd="0" destOrd="0" presId="urn:microsoft.com/office/officeart/2005/8/layout/bProcess3"/>
    <dgm:cxn modelId="{EB126475-BF5E-4217-B6F4-E09E1AFE0D1C}" type="presOf" srcId="{4CCDEAC7-57FA-4357-8AE5-87065EEAFE55}" destId="{3A52B8F1-239A-4889-B15D-155B0B5E005F}" srcOrd="0" destOrd="0" presId="urn:microsoft.com/office/officeart/2005/8/layout/bProcess3"/>
    <dgm:cxn modelId="{CB438657-85E1-4933-B5E9-BEADA4646F92}" type="presOf" srcId="{7288E625-350C-4686-8786-2DEE8C451A8B}" destId="{41B9B91B-8E64-4903-9938-14AE3BE2CACD}" srcOrd="0" destOrd="0" presId="urn:microsoft.com/office/officeart/2005/8/layout/bProcess3"/>
    <dgm:cxn modelId="{5651A178-008D-4D36-B1FC-17C4E3462E97}" type="presOf" srcId="{8DAA99F9-AC89-4B99-BE80-EF007A1EA12B}" destId="{6CBA757A-76AD-4F12-B2B7-3C7128BE3AD8}" srcOrd="0" destOrd="0" presId="urn:microsoft.com/office/officeart/2005/8/layout/bProcess3"/>
    <dgm:cxn modelId="{1FC7B991-20E1-431D-AE2C-6DDE5787210E}" type="presOf" srcId="{845AC846-47F4-4CB9-8C8A-85E081282137}" destId="{2C9BF969-4848-4BF3-9888-7A263E3235AD}" srcOrd="0" destOrd="0" presId="urn:microsoft.com/office/officeart/2005/8/layout/bProcess3"/>
    <dgm:cxn modelId="{A0B68395-94D0-47C6-9F75-E0D4A6957499}" type="presOf" srcId="{D55A8258-C7E8-4951-8785-BBBEFF7EBA9C}" destId="{C7BD54C4-E9D9-4C63-8E0F-2B87336C4A18}" srcOrd="1" destOrd="0" presId="urn:microsoft.com/office/officeart/2005/8/layout/bProcess3"/>
    <dgm:cxn modelId="{C1ABDF99-223C-438B-A707-0632350A30DE}" srcId="{3D3093A7-3E7D-4DEE-B216-809D221BD902}" destId="{4CCDEAC7-57FA-4357-8AE5-87065EEAFE55}" srcOrd="4" destOrd="0" parTransId="{B5403779-76A4-48A0-B574-EFA2BA5092DD}" sibTransId="{1972006F-9BFD-4D47-85A8-E7C5DC0A55C1}"/>
    <dgm:cxn modelId="{AB89A6B7-4EDF-496D-82BE-B0543EC96E56}" type="presOf" srcId="{57BDC7E3-F2D9-4602-B7B1-C34B70609D6C}" destId="{AE19916D-1BBA-4D2E-89BB-BD6266E0489A}" srcOrd="0" destOrd="0" presId="urn:microsoft.com/office/officeart/2005/8/layout/bProcess3"/>
    <dgm:cxn modelId="{A12B23B9-D637-4699-A000-006C454B4850}" type="presOf" srcId="{A33883F7-1E39-4010-A3F7-D5B607D42059}" destId="{B8DCA311-1430-468F-AB32-46A9ACDE6B66}" srcOrd="0" destOrd="0" presId="urn:microsoft.com/office/officeart/2005/8/layout/bProcess3"/>
    <dgm:cxn modelId="{2954EBBD-9520-4525-98D0-BF3E6E2EF8D3}" type="presOf" srcId="{8DAA99F9-AC89-4B99-BE80-EF007A1EA12B}" destId="{AEB1FE08-263E-495E-9022-25C3DC992BFE}" srcOrd="1" destOrd="0" presId="urn:microsoft.com/office/officeart/2005/8/layout/bProcess3"/>
    <dgm:cxn modelId="{5E3A92C7-FC7E-4C59-B577-81D28029B5E7}" type="presOf" srcId="{2584DC5F-CF5B-407B-8EF1-37FBB4044B77}" destId="{7CB892D1-701C-4B45-9EC5-83FBF5B55660}" srcOrd="1" destOrd="0" presId="urn:microsoft.com/office/officeart/2005/8/layout/bProcess3"/>
    <dgm:cxn modelId="{E4A5FAF8-AFA0-4E05-8AF2-68FA78D4F3BD}" type="presOf" srcId="{1D21C15B-C8B2-466F-B6D1-AD95C3607FCD}" destId="{E9566DC4-E8C7-477B-8896-06A4ABAC4586}" srcOrd="0" destOrd="0" presId="urn:microsoft.com/office/officeart/2005/8/layout/bProcess3"/>
    <dgm:cxn modelId="{DBAC2374-D63A-41D2-B423-EEDC0E1CA866}" type="presParOf" srcId="{AA33813A-9D05-4871-9703-9D0A75336C1C}" destId="{2C9BF969-4848-4BF3-9888-7A263E3235AD}" srcOrd="0" destOrd="0" presId="urn:microsoft.com/office/officeart/2005/8/layout/bProcess3"/>
    <dgm:cxn modelId="{785B102F-82AC-4D81-9511-6C08EDEB2686}" type="presParOf" srcId="{AA33813A-9D05-4871-9703-9D0A75336C1C}" destId="{E2A69FD6-8A8A-4B8C-A91A-CAE835FBC7B4}" srcOrd="1" destOrd="0" presId="urn:microsoft.com/office/officeart/2005/8/layout/bProcess3"/>
    <dgm:cxn modelId="{B2991D36-8158-4DEE-A70C-27D4586AFC06}" type="presParOf" srcId="{E2A69FD6-8A8A-4B8C-A91A-CAE835FBC7B4}" destId="{7CB892D1-701C-4B45-9EC5-83FBF5B55660}" srcOrd="0" destOrd="0" presId="urn:microsoft.com/office/officeart/2005/8/layout/bProcess3"/>
    <dgm:cxn modelId="{958F1DEE-B283-4161-9E97-5D6545B28D53}" type="presParOf" srcId="{AA33813A-9D05-4871-9703-9D0A75336C1C}" destId="{41B9B91B-8E64-4903-9938-14AE3BE2CACD}" srcOrd="2" destOrd="0" presId="urn:microsoft.com/office/officeart/2005/8/layout/bProcess3"/>
    <dgm:cxn modelId="{C8409BCF-81E6-4473-8FF2-90B3A686A7C2}" type="presParOf" srcId="{AA33813A-9D05-4871-9703-9D0A75336C1C}" destId="{AE19916D-1BBA-4D2E-89BB-BD6266E0489A}" srcOrd="3" destOrd="0" presId="urn:microsoft.com/office/officeart/2005/8/layout/bProcess3"/>
    <dgm:cxn modelId="{6B9E76EA-A97C-4733-9A52-8DECF6FED153}" type="presParOf" srcId="{AE19916D-1BBA-4D2E-89BB-BD6266E0489A}" destId="{72960EE4-8EB8-485C-B699-A12B34905838}" srcOrd="0" destOrd="0" presId="urn:microsoft.com/office/officeart/2005/8/layout/bProcess3"/>
    <dgm:cxn modelId="{6916EB7F-0D94-47EB-BE8B-E828204F8182}" type="presParOf" srcId="{AA33813A-9D05-4871-9703-9D0A75336C1C}" destId="{B8DCA311-1430-468F-AB32-46A9ACDE6B66}" srcOrd="4" destOrd="0" presId="urn:microsoft.com/office/officeart/2005/8/layout/bProcess3"/>
    <dgm:cxn modelId="{C576D04C-6994-4779-83D9-5577AF60BA07}" type="presParOf" srcId="{AA33813A-9D05-4871-9703-9D0A75336C1C}" destId="{6CBA757A-76AD-4F12-B2B7-3C7128BE3AD8}" srcOrd="5" destOrd="0" presId="urn:microsoft.com/office/officeart/2005/8/layout/bProcess3"/>
    <dgm:cxn modelId="{C8655C86-CC6A-43A6-9551-327CC8F5A15A}" type="presParOf" srcId="{6CBA757A-76AD-4F12-B2B7-3C7128BE3AD8}" destId="{AEB1FE08-263E-495E-9022-25C3DC992BFE}" srcOrd="0" destOrd="0" presId="urn:microsoft.com/office/officeart/2005/8/layout/bProcess3"/>
    <dgm:cxn modelId="{45B2CFA5-811E-41C0-8C5F-48BB17D265B7}" type="presParOf" srcId="{AA33813A-9D05-4871-9703-9D0A75336C1C}" destId="{E9566DC4-E8C7-477B-8896-06A4ABAC4586}" srcOrd="6" destOrd="0" presId="urn:microsoft.com/office/officeart/2005/8/layout/bProcess3"/>
    <dgm:cxn modelId="{22413739-DC67-46C1-B983-E17F52B1C2E0}" type="presParOf" srcId="{AA33813A-9D05-4871-9703-9D0A75336C1C}" destId="{498C3C00-7C1C-4757-851E-7A60D8941ECD}" srcOrd="7" destOrd="0" presId="urn:microsoft.com/office/officeart/2005/8/layout/bProcess3"/>
    <dgm:cxn modelId="{E9451EE6-3CB9-4FF6-845F-D0D99B34600B}" type="presParOf" srcId="{498C3C00-7C1C-4757-851E-7A60D8941ECD}" destId="{C7BD54C4-E9D9-4C63-8E0F-2B87336C4A18}" srcOrd="0" destOrd="0" presId="urn:microsoft.com/office/officeart/2005/8/layout/bProcess3"/>
    <dgm:cxn modelId="{A7525B35-7DE2-477F-A8CD-623C884339B2}" type="presParOf" srcId="{AA33813A-9D05-4871-9703-9D0A75336C1C}" destId="{3A52B8F1-239A-4889-B15D-155B0B5E005F}"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B35EB-A041-4531-82D9-0872593B799E}"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84B96A85-9527-441C-9887-02A1BA174A4B}">
      <dgm:prSet phldrT="[Texto]" custT="1"/>
      <dgm:spPr/>
      <dgm:t>
        <a:bodyPr/>
        <a:lstStyle/>
        <a:p>
          <a:r>
            <a:rPr lang="es-MX" sz="1800"/>
            <a:t>Laguna de Yambo</a:t>
          </a:r>
          <a:endParaRPr lang="es-EC" sz="1800" dirty="0"/>
        </a:p>
      </dgm:t>
    </dgm:pt>
    <dgm:pt modelId="{54778596-076A-48A3-8448-0C5D2CFB7CED}" type="parTrans" cxnId="{07F2B4E7-B66B-4F78-84C0-146C42819577}">
      <dgm:prSet/>
      <dgm:spPr/>
      <dgm:t>
        <a:bodyPr/>
        <a:lstStyle/>
        <a:p>
          <a:endParaRPr lang="es-EC" sz="1400">
            <a:solidFill>
              <a:schemeClr val="tx1"/>
            </a:solidFill>
          </a:endParaRPr>
        </a:p>
      </dgm:t>
    </dgm:pt>
    <dgm:pt modelId="{56B73604-B988-425C-951E-9EAC10B6BE2B}" type="sibTrans" cxnId="{07F2B4E7-B66B-4F78-84C0-146C42819577}">
      <dgm:prSet/>
      <dgm:spPr/>
      <dgm:t>
        <a:bodyPr/>
        <a:lstStyle/>
        <a:p>
          <a:endParaRPr lang="es-EC" sz="1400">
            <a:solidFill>
              <a:schemeClr val="tx1"/>
            </a:solidFill>
          </a:endParaRPr>
        </a:p>
      </dgm:t>
    </dgm:pt>
    <dgm:pt modelId="{384588AF-A6E5-4533-8DB4-8AF13540699C}">
      <dgm:prSet phldrT="[Texto]" custT="1"/>
      <dgm:spPr/>
      <dgm:t>
        <a:bodyPr/>
        <a:lstStyle/>
        <a:p>
          <a:r>
            <a:rPr lang="es-MX" sz="1800"/>
            <a:t>Muestreo de  campo</a:t>
          </a:r>
          <a:endParaRPr lang="es-EC" sz="1800" dirty="0"/>
        </a:p>
      </dgm:t>
    </dgm:pt>
    <dgm:pt modelId="{0C8D88B1-68CF-4AF4-BA2C-AE31E300F30E}" type="parTrans" cxnId="{E19428A6-06E5-4A15-879B-A246C0C3FC9D}">
      <dgm:prSet/>
      <dgm:spPr/>
      <dgm:t>
        <a:bodyPr/>
        <a:lstStyle/>
        <a:p>
          <a:endParaRPr lang="es-EC" sz="1400">
            <a:solidFill>
              <a:schemeClr val="tx1"/>
            </a:solidFill>
          </a:endParaRPr>
        </a:p>
      </dgm:t>
    </dgm:pt>
    <dgm:pt modelId="{D670224E-B5E1-4CA9-8D4E-DDC181F3ADF4}" type="sibTrans" cxnId="{E19428A6-06E5-4A15-879B-A246C0C3FC9D}">
      <dgm:prSet/>
      <dgm:spPr/>
      <dgm:t>
        <a:bodyPr/>
        <a:lstStyle/>
        <a:p>
          <a:endParaRPr lang="es-EC" sz="1400">
            <a:solidFill>
              <a:schemeClr val="tx1"/>
            </a:solidFill>
          </a:endParaRPr>
        </a:p>
      </dgm:t>
    </dgm:pt>
    <dgm:pt modelId="{6DA6A49C-4529-4D02-B699-1216F5771CA9}">
      <dgm:prSet phldrT="[Texto]" custT="1"/>
      <dgm:spPr/>
      <dgm:t>
        <a:bodyPr/>
        <a:lstStyle/>
        <a:p>
          <a:r>
            <a:rPr lang="es-MX" sz="1800"/>
            <a:t>Utilización de recursos</a:t>
          </a:r>
          <a:endParaRPr lang="es-EC" sz="1800" dirty="0"/>
        </a:p>
      </dgm:t>
    </dgm:pt>
    <dgm:pt modelId="{A99335EB-DD7A-4814-B522-BC98557216A1}" type="parTrans" cxnId="{109A9DCF-4435-4654-ADAB-28693AFF52EC}">
      <dgm:prSet/>
      <dgm:spPr/>
      <dgm:t>
        <a:bodyPr/>
        <a:lstStyle/>
        <a:p>
          <a:endParaRPr lang="es-EC" sz="1400">
            <a:solidFill>
              <a:schemeClr val="tx1"/>
            </a:solidFill>
          </a:endParaRPr>
        </a:p>
      </dgm:t>
    </dgm:pt>
    <dgm:pt modelId="{E92BBAFC-AC30-4D9F-9711-5B8AC346CBD5}" type="sibTrans" cxnId="{109A9DCF-4435-4654-ADAB-28693AFF52EC}">
      <dgm:prSet/>
      <dgm:spPr/>
      <dgm:t>
        <a:bodyPr/>
        <a:lstStyle/>
        <a:p>
          <a:endParaRPr lang="es-EC" sz="1400">
            <a:solidFill>
              <a:schemeClr val="tx1"/>
            </a:solidFill>
          </a:endParaRPr>
        </a:p>
      </dgm:t>
    </dgm:pt>
    <dgm:pt modelId="{C21A9477-D16A-4C49-9F04-9FF38C0B15E0}">
      <dgm:prSet custT="1"/>
      <dgm:spPr/>
      <dgm:t>
        <a:bodyPr/>
        <a:lstStyle/>
        <a:p>
          <a:r>
            <a:rPr lang="es-MX" sz="1800"/>
            <a:t>Teledetección Satelital</a:t>
          </a:r>
          <a:endParaRPr lang="es-EC" sz="1800" dirty="0"/>
        </a:p>
      </dgm:t>
    </dgm:pt>
    <dgm:pt modelId="{B55F376F-6C05-4AFE-B59B-18277BD4C4A1}" type="parTrans" cxnId="{73E046CF-95B3-4620-8DA6-C675E1CA2C19}">
      <dgm:prSet/>
      <dgm:spPr/>
      <dgm:t>
        <a:bodyPr/>
        <a:lstStyle/>
        <a:p>
          <a:endParaRPr lang="es-EC" sz="1400">
            <a:solidFill>
              <a:schemeClr val="tx1"/>
            </a:solidFill>
          </a:endParaRPr>
        </a:p>
      </dgm:t>
    </dgm:pt>
    <dgm:pt modelId="{97DC909C-F822-41D9-947C-99E5F1BC9BEC}" type="sibTrans" cxnId="{73E046CF-95B3-4620-8DA6-C675E1CA2C19}">
      <dgm:prSet/>
      <dgm:spPr/>
      <dgm:t>
        <a:bodyPr/>
        <a:lstStyle/>
        <a:p>
          <a:endParaRPr lang="es-EC" sz="1400">
            <a:solidFill>
              <a:schemeClr val="tx1"/>
            </a:solidFill>
          </a:endParaRPr>
        </a:p>
      </dgm:t>
    </dgm:pt>
    <dgm:pt modelId="{2F662549-AA8D-4574-B79A-1CAFB510A99B}" type="pres">
      <dgm:prSet presAssocID="{984B35EB-A041-4531-82D9-0872593B799E}" presName="rootnode" presStyleCnt="0">
        <dgm:presLayoutVars>
          <dgm:chMax/>
          <dgm:chPref/>
          <dgm:dir/>
          <dgm:animLvl val="lvl"/>
        </dgm:presLayoutVars>
      </dgm:prSet>
      <dgm:spPr/>
    </dgm:pt>
    <dgm:pt modelId="{02CDFDA1-AAFF-4F15-BD8E-B021448AC8E7}" type="pres">
      <dgm:prSet presAssocID="{84B96A85-9527-441C-9887-02A1BA174A4B}" presName="composite" presStyleCnt="0"/>
      <dgm:spPr/>
    </dgm:pt>
    <dgm:pt modelId="{E5A0275E-F868-4394-9185-127245A2197D}" type="pres">
      <dgm:prSet presAssocID="{84B96A85-9527-441C-9887-02A1BA174A4B}" presName="bentUpArrow1" presStyleLbl="alignImgPlace1" presStyleIdx="0" presStyleCnt="3"/>
      <dgm:spPr>
        <a:ln>
          <a:solidFill>
            <a:schemeClr val="tx1"/>
          </a:solidFill>
        </a:ln>
      </dgm:spPr>
    </dgm:pt>
    <dgm:pt modelId="{93E139D4-1645-47AF-B0C6-62A17B1736B8}" type="pres">
      <dgm:prSet presAssocID="{84B96A85-9527-441C-9887-02A1BA174A4B}" presName="ParentText" presStyleLbl="node1" presStyleIdx="0" presStyleCnt="4" custScaleX="139880">
        <dgm:presLayoutVars>
          <dgm:chMax val="1"/>
          <dgm:chPref val="1"/>
          <dgm:bulletEnabled val="1"/>
        </dgm:presLayoutVars>
      </dgm:prSet>
      <dgm:spPr/>
    </dgm:pt>
    <dgm:pt modelId="{234F8807-7474-45CD-A431-3D37B07D7095}" type="pres">
      <dgm:prSet presAssocID="{84B96A85-9527-441C-9887-02A1BA174A4B}" presName="ChildText" presStyleLbl="revTx" presStyleIdx="0" presStyleCnt="3">
        <dgm:presLayoutVars>
          <dgm:chMax val="0"/>
          <dgm:chPref val="0"/>
          <dgm:bulletEnabled val="1"/>
        </dgm:presLayoutVars>
      </dgm:prSet>
      <dgm:spPr/>
    </dgm:pt>
    <dgm:pt modelId="{997F0AF3-4CBA-480C-8F35-C4E698C7F3CD}" type="pres">
      <dgm:prSet presAssocID="{56B73604-B988-425C-951E-9EAC10B6BE2B}" presName="sibTrans" presStyleCnt="0"/>
      <dgm:spPr/>
    </dgm:pt>
    <dgm:pt modelId="{CB9CA06F-10D3-4D7B-B25F-2D800E8671FA}" type="pres">
      <dgm:prSet presAssocID="{384588AF-A6E5-4533-8DB4-8AF13540699C}" presName="composite" presStyleCnt="0"/>
      <dgm:spPr/>
    </dgm:pt>
    <dgm:pt modelId="{E85F8951-2A7D-4B81-9755-0B40F93881FB}" type="pres">
      <dgm:prSet presAssocID="{384588AF-A6E5-4533-8DB4-8AF13540699C}" presName="bentUpArrow1" presStyleLbl="alignImgPlace1" presStyleIdx="1" presStyleCnt="3"/>
      <dgm:spPr>
        <a:ln>
          <a:solidFill>
            <a:schemeClr val="tx1"/>
          </a:solidFill>
        </a:ln>
      </dgm:spPr>
    </dgm:pt>
    <dgm:pt modelId="{9A7EC09D-5407-4504-9A1E-6F5655EFA0D3}" type="pres">
      <dgm:prSet presAssocID="{384588AF-A6E5-4533-8DB4-8AF13540699C}" presName="ParentText" presStyleLbl="node1" presStyleIdx="1" presStyleCnt="4" custScaleX="144964">
        <dgm:presLayoutVars>
          <dgm:chMax val="1"/>
          <dgm:chPref val="1"/>
          <dgm:bulletEnabled val="1"/>
        </dgm:presLayoutVars>
      </dgm:prSet>
      <dgm:spPr/>
    </dgm:pt>
    <dgm:pt modelId="{7910298D-D08E-4839-A569-D0234DDDD2C8}" type="pres">
      <dgm:prSet presAssocID="{384588AF-A6E5-4533-8DB4-8AF13540699C}" presName="ChildText" presStyleLbl="revTx" presStyleIdx="1" presStyleCnt="3">
        <dgm:presLayoutVars>
          <dgm:chMax val="0"/>
          <dgm:chPref val="0"/>
          <dgm:bulletEnabled val="1"/>
        </dgm:presLayoutVars>
      </dgm:prSet>
      <dgm:spPr/>
    </dgm:pt>
    <dgm:pt modelId="{861EE992-E934-43D8-9613-08227F1BA6B8}" type="pres">
      <dgm:prSet presAssocID="{D670224E-B5E1-4CA9-8D4E-DDC181F3ADF4}" presName="sibTrans" presStyleCnt="0"/>
      <dgm:spPr/>
    </dgm:pt>
    <dgm:pt modelId="{5FB5C13F-A0D3-45D3-B34B-B119AAF6C04E}" type="pres">
      <dgm:prSet presAssocID="{6DA6A49C-4529-4D02-B699-1216F5771CA9}" presName="composite" presStyleCnt="0"/>
      <dgm:spPr/>
    </dgm:pt>
    <dgm:pt modelId="{6F5BC9A7-C367-4605-9EE7-D36DAEF9CEE4}" type="pres">
      <dgm:prSet presAssocID="{6DA6A49C-4529-4D02-B699-1216F5771CA9}" presName="bentUpArrow1" presStyleLbl="alignImgPlace1" presStyleIdx="2" presStyleCnt="3"/>
      <dgm:spPr>
        <a:ln>
          <a:solidFill>
            <a:schemeClr val="tx1"/>
          </a:solidFill>
        </a:ln>
      </dgm:spPr>
    </dgm:pt>
    <dgm:pt modelId="{F1FED01A-825A-4383-8E41-C7BB1DD26BC3}" type="pres">
      <dgm:prSet presAssocID="{6DA6A49C-4529-4D02-B699-1216F5771CA9}" presName="ParentText" presStyleLbl="node1" presStyleIdx="2" presStyleCnt="4" custScaleX="146604">
        <dgm:presLayoutVars>
          <dgm:chMax val="1"/>
          <dgm:chPref val="1"/>
          <dgm:bulletEnabled val="1"/>
        </dgm:presLayoutVars>
      </dgm:prSet>
      <dgm:spPr/>
    </dgm:pt>
    <dgm:pt modelId="{E7746394-010E-4712-8B89-CEB230FEC659}" type="pres">
      <dgm:prSet presAssocID="{6DA6A49C-4529-4D02-B699-1216F5771CA9}" presName="ChildText" presStyleLbl="revTx" presStyleIdx="2" presStyleCnt="3">
        <dgm:presLayoutVars>
          <dgm:chMax val="0"/>
          <dgm:chPref val="0"/>
          <dgm:bulletEnabled val="1"/>
        </dgm:presLayoutVars>
      </dgm:prSet>
      <dgm:spPr/>
    </dgm:pt>
    <dgm:pt modelId="{3E2042E4-E748-426C-9E15-8AD512DAF9FD}" type="pres">
      <dgm:prSet presAssocID="{E92BBAFC-AC30-4D9F-9711-5B8AC346CBD5}" presName="sibTrans" presStyleCnt="0"/>
      <dgm:spPr/>
    </dgm:pt>
    <dgm:pt modelId="{0434B90E-B525-48B4-8406-7679DEEB4623}" type="pres">
      <dgm:prSet presAssocID="{C21A9477-D16A-4C49-9F04-9FF38C0B15E0}" presName="composite" presStyleCnt="0"/>
      <dgm:spPr/>
    </dgm:pt>
    <dgm:pt modelId="{AB55646C-BB5F-4E50-8AE9-A4B6DF669CD1}" type="pres">
      <dgm:prSet presAssocID="{C21A9477-D16A-4C49-9F04-9FF38C0B15E0}" presName="ParentText" presStyleLbl="node1" presStyleIdx="3" presStyleCnt="4" custScaleX="126525">
        <dgm:presLayoutVars>
          <dgm:chMax val="1"/>
          <dgm:chPref val="1"/>
          <dgm:bulletEnabled val="1"/>
        </dgm:presLayoutVars>
      </dgm:prSet>
      <dgm:spPr/>
    </dgm:pt>
  </dgm:ptLst>
  <dgm:cxnLst>
    <dgm:cxn modelId="{24C3EF65-9FCA-40DE-BFD7-37588AC934CE}" type="presOf" srcId="{984B35EB-A041-4531-82D9-0872593B799E}" destId="{2F662549-AA8D-4574-B79A-1CAFB510A99B}" srcOrd="0" destOrd="0" presId="urn:microsoft.com/office/officeart/2005/8/layout/StepDownProcess"/>
    <dgm:cxn modelId="{54A50E93-1C51-4806-BE1F-0990577B9541}" type="presOf" srcId="{C21A9477-D16A-4C49-9F04-9FF38C0B15E0}" destId="{AB55646C-BB5F-4E50-8AE9-A4B6DF669CD1}" srcOrd="0" destOrd="0" presId="urn:microsoft.com/office/officeart/2005/8/layout/StepDownProcess"/>
    <dgm:cxn modelId="{156F14A4-3D97-45F6-8455-E2798B1FFF32}" type="presOf" srcId="{84B96A85-9527-441C-9887-02A1BA174A4B}" destId="{93E139D4-1645-47AF-B0C6-62A17B1736B8}" srcOrd="0" destOrd="0" presId="urn:microsoft.com/office/officeart/2005/8/layout/StepDownProcess"/>
    <dgm:cxn modelId="{E19428A6-06E5-4A15-879B-A246C0C3FC9D}" srcId="{984B35EB-A041-4531-82D9-0872593B799E}" destId="{384588AF-A6E5-4533-8DB4-8AF13540699C}" srcOrd="1" destOrd="0" parTransId="{0C8D88B1-68CF-4AF4-BA2C-AE31E300F30E}" sibTransId="{D670224E-B5E1-4CA9-8D4E-DDC181F3ADF4}"/>
    <dgm:cxn modelId="{84E10FC4-D556-4EB8-A821-13B9534DC6E5}" type="presOf" srcId="{6DA6A49C-4529-4D02-B699-1216F5771CA9}" destId="{F1FED01A-825A-4383-8E41-C7BB1DD26BC3}" srcOrd="0" destOrd="0" presId="urn:microsoft.com/office/officeart/2005/8/layout/StepDownProcess"/>
    <dgm:cxn modelId="{73E046CF-95B3-4620-8DA6-C675E1CA2C19}" srcId="{984B35EB-A041-4531-82D9-0872593B799E}" destId="{C21A9477-D16A-4C49-9F04-9FF38C0B15E0}" srcOrd="3" destOrd="0" parTransId="{B55F376F-6C05-4AFE-B59B-18277BD4C4A1}" sibTransId="{97DC909C-F822-41D9-947C-99E5F1BC9BEC}"/>
    <dgm:cxn modelId="{109A9DCF-4435-4654-ADAB-28693AFF52EC}" srcId="{984B35EB-A041-4531-82D9-0872593B799E}" destId="{6DA6A49C-4529-4D02-B699-1216F5771CA9}" srcOrd="2" destOrd="0" parTransId="{A99335EB-DD7A-4814-B522-BC98557216A1}" sibTransId="{E92BBAFC-AC30-4D9F-9711-5B8AC346CBD5}"/>
    <dgm:cxn modelId="{07F2B4E7-B66B-4F78-84C0-146C42819577}" srcId="{984B35EB-A041-4531-82D9-0872593B799E}" destId="{84B96A85-9527-441C-9887-02A1BA174A4B}" srcOrd="0" destOrd="0" parTransId="{54778596-076A-48A3-8448-0C5D2CFB7CED}" sibTransId="{56B73604-B988-425C-951E-9EAC10B6BE2B}"/>
    <dgm:cxn modelId="{C70FF7E8-EF8C-48E3-8A79-7783178AC341}" type="presOf" srcId="{384588AF-A6E5-4533-8DB4-8AF13540699C}" destId="{9A7EC09D-5407-4504-9A1E-6F5655EFA0D3}" srcOrd="0" destOrd="0" presId="urn:microsoft.com/office/officeart/2005/8/layout/StepDownProcess"/>
    <dgm:cxn modelId="{801847DD-FB07-42ED-819F-B9D11363F2B4}" type="presParOf" srcId="{2F662549-AA8D-4574-B79A-1CAFB510A99B}" destId="{02CDFDA1-AAFF-4F15-BD8E-B021448AC8E7}" srcOrd="0" destOrd="0" presId="urn:microsoft.com/office/officeart/2005/8/layout/StepDownProcess"/>
    <dgm:cxn modelId="{F2D8951C-DB92-4DE6-B6DC-E7BA84899358}" type="presParOf" srcId="{02CDFDA1-AAFF-4F15-BD8E-B021448AC8E7}" destId="{E5A0275E-F868-4394-9185-127245A2197D}" srcOrd="0" destOrd="0" presId="urn:microsoft.com/office/officeart/2005/8/layout/StepDownProcess"/>
    <dgm:cxn modelId="{E967FC70-8A56-4B81-A716-F63B9ADC73D3}" type="presParOf" srcId="{02CDFDA1-AAFF-4F15-BD8E-B021448AC8E7}" destId="{93E139D4-1645-47AF-B0C6-62A17B1736B8}" srcOrd="1" destOrd="0" presId="urn:microsoft.com/office/officeart/2005/8/layout/StepDownProcess"/>
    <dgm:cxn modelId="{D1D44809-0A16-408F-99E5-C651AD1C10F4}" type="presParOf" srcId="{02CDFDA1-AAFF-4F15-BD8E-B021448AC8E7}" destId="{234F8807-7474-45CD-A431-3D37B07D7095}" srcOrd="2" destOrd="0" presId="urn:microsoft.com/office/officeart/2005/8/layout/StepDownProcess"/>
    <dgm:cxn modelId="{F30A36B1-3E3E-4D86-876E-D42FAA08A230}" type="presParOf" srcId="{2F662549-AA8D-4574-B79A-1CAFB510A99B}" destId="{997F0AF3-4CBA-480C-8F35-C4E698C7F3CD}" srcOrd="1" destOrd="0" presId="urn:microsoft.com/office/officeart/2005/8/layout/StepDownProcess"/>
    <dgm:cxn modelId="{4F681E96-26D0-4E5A-BA4F-709588280960}" type="presParOf" srcId="{2F662549-AA8D-4574-B79A-1CAFB510A99B}" destId="{CB9CA06F-10D3-4D7B-B25F-2D800E8671FA}" srcOrd="2" destOrd="0" presId="urn:microsoft.com/office/officeart/2005/8/layout/StepDownProcess"/>
    <dgm:cxn modelId="{DADBC9FC-C69D-40EC-AEED-FEDF231DC84C}" type="presParOf" srcId="{CB9CA06F-10D3-4D7B-B25F-2D800E8671FA}" destId="{E85F8951-2A7D-4B81-9755-0B40F93881FB}" srcOrd="0" destOrd="0" presId="urn:microsoft.com/office/officeart/2005/8/layout/StepDownProcess"/>
    <dgm:cxn modelId="{CDE012F2-2B28-4D4C-9E26-243BC688C4CB}" type="presParOf" srcId="{CB9CA06F-10D3-4D7B-B25F-2D800E8671FA}" destId="{9A7EC09D-5407-4504-9A1E-6F5655EFA0D3}" srcOrd="1" destOrd="0" presId="urn:microsoft.com/office/officeart/2005/8/layout/StepDownProcess"/>
    <dgm:cxn modelId="{9BFBA514-F728-433D-9620-518BBE084CB0}" type="presParOf" srcId="{CB9CA06F-10D3-4D7B-B25F-2D800E8671FA}" destId="{7910298D-D08E-4839-A569-D0234DDDD2C8}" srcOrd="2" destOrd="0" presId="urn:microsoft.com/office/officeart/2005/8/layout/StepDownProcess"/>
    <dgm:cxn modelId="{D0755667-4AC0-4CB7-BA91-544A2C6FE720}" type="presParOf" srcId="{2F662549-AA8D-4574-B79A-1CAFB510A99B}" destId="{861EE992-E934-43D8-9613-08227F1BA6B8}" srcOrd="3" destOrd="0" presId="urn:microsoft.com/office/officeart/2005/8/layout/StepDownProcess"/>
    <dgm:cxn modelId="{EE868DC4-641D-463C-848C-C30C55EAE4B5}" type="presParOf" srcId="{2F662549-AA8D-4574-B79A-1CAFB510A99B}" destId="{5FB5C13F-A0D3-45D3-B34B-B119AAF6C04E}" srcOrd="4" destOrd="0" presId="urn:microsoft.com/office/officeart/2005/8/layout/StepDownProcess"/>
    <dgm:cxn modelId="{DF3FF2E9-4690-4B5F-9B64-4EE3517F60BE}" type="presParOf" srcId="{5FB5C13F-A0D3-45D3-B34B-B119AAF6C04E}" destId="{6F5BC9A7-C367-4605-9EE7-D36DAEF9CEE4}" srcOrd="0" destOrd="0" presId="urn:microsoft.com/office/officeart/2005/8/layout/StepDownProcess"/>
    <dgm:cxn modelId="{3F59FA75-8E96-486E-B9DC-225BFBE94884}" type="presParOf" srcId="{5FB5C13F-A0D3-45D3-B34B-B119AAF6C04E}" destId="{F1FED01A-825A-4383-8E41-C7BB1DD26BC3}" srcOrd="1" destOrd="0" presId="urn:microsoft.com/office/officeart/2005/8/layout/StepDownProcess"/>
    <dgm:cxn modelId="{A7EB50E9-C123-447B-8306-0D83E61CFB3F}" type="presParOf" srcId="{5FB5C13F-A0D3-45D3-B34B-B119AAF6C04E}" destId="{E7746394-010E-4712-8B89-CEB230FEC659}" srcOrd="2" destOrd="0" presId="urn:microsoft.com/office/officeart/2005/8/layout/StepDownProcess"/>
    <dgm:cxn modelId="{6E65883A-B609-45F9-AD42-41B16FA186BD}" type="presParOf" srcId="{2F662549-AA8D-4574-B79A-1CAFB510A99B}" destId="{3E2042E4-E748-426C-9E15-8AD512DAF9FD}" srcOrd="5" destOrd="0" presId="urn:microsoft.com/office/officeart/2005/8/layout/StepDownProcess"/>
    <dgm:cxn modelId="{DAC342D7-0512-443E-9FD0-F65CAB7457E5}" type="presParOf" srcId="{2F662549-AA8D-4574-B79A-1CAFB510A99B}" destId="{0434B90E-B525-48B4-8406-7679DEEB4623}" srcOrd="6" destOrd="0" presId="urn:microsoft.com/office/officeart/2005/8/layout/StepDownProcess"/>
    <dgm:cxn modelId="{1FCF76A9-8053-48AF-920B-C37A8169B79F}" type="presParOf" srcId="{0434B90E-B525-48B4-8406-7679DEEB4623}" destId="{AB55646C-BB5F-4E50-8AE9-A4B6DF669CD1}"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FD5B6-8F4E-493C-938E-4AF648F3F7E5}" type="doc">
      <dgm:prSet loTypeId="urn:microsoft.com/office/officeart/2005/8/layout/vList3" loCatId="list" qsTypeId="urn:microsoft.com/office/officeart/2005/8/quickstyle/simple1" qsCatId="simple" csTypeId="urn:microsoft.com/office/officeart/2005/8/colors/colorful5" csCatId="colorful" phldr="1"/>
      <dgm:spPr/>
    </dgm:pt>
    <dgm:pt modelId="{218CCF0B-62B4-4874-9654-A08693856199}">
      <dgm:prSet phldrT="[Texto]" custT="1"/>
      <dgm:spPr/>
      <dgm:t>
        <a:bodyPr/>
        <a:lstStyle/>
        <a:p>
          <a:r>
            <a:rPr lang="es-MX" sz="2400" dirty="0">
              <a:solidFill>
                <a:schemeClr val="tx1"/>
              </a:solidFill>
            </a:rPr>
            <a:t>Lagos y lagunas</a:t>
          </a:r>
          <a:endParaRPr lang="es-EC" sz="2400" dirty="0">
            <a:solidFill>
              <a:schemeClr val="tx1"/>
            </a:solidFill>
          </a:endParaRPr>
        </a:p>
      </dgm:t>
    </dgm:pt>
    <dgm:pt modelId="{C144D0D1-946B-448D-A6AD-B7A7B611B499}" type="parTrans" cxnId="{7A922CAE-54FF-4412-B97B-15ABEF7B9493}">
      <dgm:prSet/>
      <dgm:spPr/>
      <dgm:t>
        <a:bodyPr/>
        <a:lstStyle/>
        <a:p>
          <a:endParaRPr lang="es-EC" sz="1050">
            <a:solidFill>
              <a:schemeClr val="tx1"/>
            </a:solidFill>
          </a:endParaRPr>
        </a:p>
      </dgm:t>
    </dgm:pt>
    <dgm:pt modelId="{0B28F13B-2F5F-4CF9-AA31-630D935A285F}" type="sibTrans" cxnId="{7A922CAE-54FF-4412-B97B-15ABEF7B9493}">
      <dgm:prSet/>
      <dgm:spPr/>
      <dgm:t>
        <a:bodyPr/>
        <a:lstStyle/>
        <a:p>
          <a:endParaRPr lang="es-EC" sz="1050">
            <a:solidFill>
              <a:schemeClr val="tx1"/>
            </a:solidFill>
          </a:endParaRPr>
        </a:p>
      </dgm:t>
    </dgm:pt>
    <dgm:pt modelId="{ADF6D3BC-B4E5-423D-A982-07447735E9A7}">
      <dgm:prSet phldrT="[Texto]" custT="1"/>
      <dgm:spPr/>
      <dgm:t>
        <a:bodyPr/>
        <a:lstStyle/>
        <a:p>
          <a:r>
            <a:rPr lang="es-MX" sz="2400" dirty="0">
              <a:solidFill>
                <a:schemeClr val="tx1"/>
              </a:solidFill>
            </a:rPr>
            <a:t>Monitoreo Continuo</a:t>
          </a:r>
          <a:endParaRPr lang="es-EC" sz="2400" dirty="0">
            <a:solidFill>
              <a:schemeClr val="tx1"/>
            </a:solidFill>
          </a:endParaRPr>
        </a:p>
      </dgm:t>
    </dgm:pt>
    <dgm:pt modelId="{833693AF-3A92-44EF-910F-6FF2BA212755}" type="parTrans" cxnId="{F99DA499-D692-44DE-92A1-A1DEA1187147}">
      <dgm:prSet/>
      <dgm:spPr/>
      <dgm:t>
        <a:bodyPr/>
        <a:lstStyle/>
        <a:p>
          <a:endParaRPr lang="es-EC" sz="1050">
            <a:solidFill>
              <a:schemeClr val="tx1"/>
            </a:solidFill>
          </a:endParaRPr>
        </a:p>
      </dgm:t>
    </dgm:pt>
    <dgm:pt modelId="{857AB6ED-28D0-4AAE-9FB3-324AF13990A3}" type="sibTrans" cxnId="{F99DA499-D692-44DE-92A1-A1DEA1187147}">
      <dgm:prSet/>
      <dgm:spPr/>
      <dgm:t>
        <a:bodyPr/>
        <a:lstStyle/>
        <a:p>
          <a:endParaRPr lang="es-EC" sz="1050">
            <a:solidFill>
              <a:schemeClr val="tx1"/>
            </a:solidFill>
          </a:endParaRPr>
        </a:p>
      </dgm:t>
    </dgm:pt>
    <dgm:pt modelId="{BC5941B7-F821-4909-BF9E-BAF2CC90777B}">
      <dgm:prSet phldrT="[Texto]" custT="1"/>
      <dgm:spPr/>
      <dgm:t>
        <a:bodyPr/>
        <a:lstStyle/>
        <a:p>
          <a:r>
            <a:rPr lang="es-MX" sz="2400" dirty="0">
              <a:solidFill>
                <a:schemeClr val="tx1"/>
              </a:solidFill>
            </a:rPr>
            <a:t>Muestreo en campo</a:t>
          </a:r>
          <a:endParaRPr lang="es-EC" sz="2400" dirty="0">
            <a:solidFill>
              <a:schemeClr val="tx1"/>
            </a:solidFill>
          </a:endParaRPr>
        </a:p>
      </dgm:t>
    </dgm:pt>
    <dgm:pt modelId="{15AF9B7A-89F4-4798-94B4-9448B8B5564B}" type="parTrans" cxnId="{5A70A3AF-4AE0-4D9D-8BA4-FD093B89C174}">
      <dgm:prSet/>
      <dgm:spPr/>
      <dgm:t>
        <a:bodyPr/>
        <a:lstStyle/>
        <a:p>
          <a:endParaRPr lang="es-EC" sz="1050">
            <a:solidFill>
              <a:schemeClr val="tx1"/>
            </a:solidFill>
          </a:endParaRPr>
        </a:p>
      </dgm:t>
    </dgm:pt>
    <dgm:pt modelId="{3BE5CF53-3517-4CA5-B028-1AC9F784EF6B}" type="sibTrans" cxnId="{5A70A3AF-4AE0-4D9D-8BA4-FD093B89C174}">
      <dgm:prSet/>
      <dgm:spPr/>
      <dgm:t>
        <a:bodyPr/>
        <a:lstStyle/>
        <a:p>
          <a:endParaRPr lang="es-EC" sz="1050">
            <a:solidFill>
              <a:schemeClr val="tx1"/>
            </a:solidFill>
          </a:endParaRPr>
        </a:p>
      </dgm:t>
    </dgm:pt>
    <dgm:pt modelId="{B19F19BC-01AD-4A33-B413-A66118DF14CE}">
      <dgm:prSet custT="1"/>
      <dgm:spPr/>
      <dgm:t>
        <a:bodyPr/>
        <a:lstStyle/>
        <a:p>
          <a:r>
            <a:rPr lang="es-MX" sz="2400" dirty="0">
              <a:solidFill>
                <a:schemeClr val="tx1"/>
              </a:solidFill>
            </a:rPr>
            <a:t>Percepción remota</a:t>
          </a:r>
          <a:endParaRPr lang="es-EC" sz="2400" dirty="0">
            <a:solidFill>
              <a:schemeClr val="tx1"/>
            </a:solidFill>
          </a:endParaRPr>
        </a:p>
      </dgm:t>
    </dgm:pt>
    <dgm:pt modelId="{538A3408-0BF5-48D6-865E-15382016EC70}" type="parTrans" cxnId="{D39D495A-CB7F-43E1-852E-F7A3D14F169E}">
      <dgm:prSet/>
      <dgm:spPr/>
      <dgm:t>
        <a:bodyPr/>
        <a:lstStyle/>
        <a:p>
          <a:endParaRPr lang="es-EC" sz="1050">
            <a:solidFill>
              <a:schemeClr val="tx1"/>
            </a:solidFill>
          </a:endParaRPr>
        </a:p>
      </dgm:t>
    </dgm:pt>
    <dgm:pt modelId="{9266DEBD-B533-40E2-80F5-BA168AF5AEE1}" type="sibTrans" cxnId="{D39D495A-CB7F-43E1-852E-F7A3D14F169E}">
      <dgm:prSet/>
      <dgm:spPr/>
      <dgm:t>
        <a:bodyPr/>
        <a:lstStyle/>
        <a:p>
          <a:endParaRPr lang="es-EC" sz="1050">
            <a:solidFill>
              <a:schemeClr val="tx1"/>
            </a:solidFill>
          </a:endParaRPr>
        </a:p>
      </dgm:t>
    </dgm:pt>
    <dgm:pt modelId="{0B86745C-6880-436F-B992-0D4F472DEA6C}" type="pres">
      <dgm:prSet presAssocID="{1E1FD5B6-8F4E-493C-938E-4AF648F3F7E5}" presName="linearFlow" presStyleCnt="0">
        <dgm:presLayoutVars>
          <dgm:dir/>
          <dgm:resizeHandles val="exact"/>
        </dgm:presLayoutVars>
      </dgm:prSet>
      <dgm:spPr/>
    </dgm:pt>
    <dgm:pt modelId="{4A48F404-9722-4BB1-8DA4-8A6C150E9A54}" type="pres">
      <dgm:prSet presAssocID="{218CCF0B-62B4-4874-9654-A08693856199}" presName="composite" presStyleCnt="0"/>
      <dgm:spPr/>
    </dgm:pt>
    <dgm:pt modelId="{A959559B-47A1-43B6-904D-690AD4BE71F5}" type="pres">
      <dgm:prSet presAssocID="{218CCF0B-62B4-4874-9654-A08693856199}" presName="imgShp" presStyleLbl="fgImgPlace1" presStyleIdx="0" presStyleCnt="4" custLinFactX="-51199" custLinFactNeighborX="-100000" custLinFactNeighborY="4162"/>
      <dgm:spPr>
        <a:blipFill rotWithShape="1">
          <a:blip xmlns:r="http://schemas.openxmlformats.org/officeDocument/2006/relationships" r:embed="rId1"/>
          <a:srcRect/>
          <a:stretch>
            <a:fillRect l="-25000" r="-25000"/>
          </a:stretch>
        </a:blipFill>
      </dgm:spPr>
    </dgm:pt>
    <dgm:pt modelId="{41B38B8F-DF82-4E42-95F3-3347FE99F82E}" type="pres">
      <dgm:prSet presAssocID="{218CCF0B-62B4-4874-9654-A08693856199}" presName="txShp" presStyleLbl="node1" presStyleIdx="0" presStyleCnt="4" custLinFactNeighborX="-29269" custLinFactNeighborY="4162">
        <dgm:presLayoutVars>
          <dgm:bulletEnabled val="1"/>
        </dgm:presLayoutVars>
      </dgm:prSet>
      <dgm:spPr/>
    </dgm:pt>
    <dgm:pt modelId="{6F6B2E98-7E20-4B93-B8C4-D1DCBAA1B82F}" type="pres">
      <dgm:prSet presAssocID="{0B28F13B-2F5F-4CF9-AA31-630D935A285F}" presName="spacing" presStyleCnt="0"/>
      <dgm:spPr/>
    </dgm:pt>
    <dgm:pt modelId="{533E1FB1-DD68-45CA-B6A2-07FE3E1A26EE}" type="pres">
      <dgm:prSet presAssocID="{ADF6D3BC-B4E5-423D-A982-07447735E9A7}" presName="composite" presStyleCnt="0"/>
      <dgm:spPr/>
    </dgm:pt>
    <dgm:pt modelId="{9CDB4A5C-FD5B-44C0-AB25-680AE7901B40}" type="pres">
      <dgm:prSet presAssocID="{ADF6D3BC-B4E5-423D-A982-07447735E9A7}" presName="imgShp" presStyleLbl="fgImgPlace1" presStyleIdx="1" presStyleCnt="4" custLinFactNeighborX="-20808" custLinFactNeighborY="298"/>
      <dgm:spPr>
        <a:blipFill rotWithShape="1">
          <a:blip xmlns:r="http://schemas.openxmlformats.org/officeDocument/2006/relationships" r:embed="rId2"/>
          <a:srcRect/>
          <a:stretch>
            <a:fillRect l="-39000" r="-39000"/>
          </a:stretch>
        </a:blipFill>
      </dgm:spPr>
    </dgm:pt>
    <dgm:pt modelId="{911F398A-5F0E-4878-96B8-813042E65529}" type="pres">
      <dgm:prSet presAssocID="{ADF6D3BC-B4E5-423D-A982-07447735E9A7}" presName="txShp" presStyleLbl="node1" presStyleIdx="1" presStyleCnt="4" custLinFactNeighborX="-4027" custLinFactNeighborY="298">
        <dgm:presLayoutVars>
          <dgm:bulletEnabled val="1"/>
        </dgm:presLayoutVars>
      </dgm:prSet>
      <dgm:spPr/>
    </dgm:pt>
    <dgm:pt modelId="{AC25B329-F72D-48C8-80EF-121EC866901E}" type="pres">
      <dgm:prSet presAssocID="{857AB6ED-28D0-4AAE-9FB3-324AF13990A3}" presName="spacing" presStyleCnt="0"/>
      <dgm:spPr/>
    </dgm:pt>
    <dgm:pt modelId="{D2600C2E-AD1D-4D09-9DD0-55E57368577B}" type="pres">
      <dgm:prSet presAssocID="{BC5941B7-F821-4909-BF9E-BAF2CC90777B}" presName="composite" presStyleCnt="0"/>
      <dgm:spPr/>
    </dgm:pt>
    <dgm:pt modelId="{C1A0ECFB-CDFE-454B-A2AC-1296BC24F769}" type="pres">
      <dgm:prSet presAssocID="{BC5941B7-F821-4909-BF9E-BAF2CC90777B}" presName="imgShp" presStyleLbl="fgImgPlace1" presStyleIdx="2" presStyleCnt="4" custLinFactNeighborX="91149" custLinFactNeighborY="-1223"/>
      <dgm:spPr>
        <a:blipFill rotWithShape="1">
          <a:blip xmlns:r="http://schemas.openxmlformats.org/officeDocument/2006/relationships" r:embed="rId3"/>
          <a:srcRect/>
          <a:stretch>
            <a:fillRect l="-39000" r="-39000"/>
          </a:stretch>
        </a:blipFill>
      </dgm:spPr>
    </dgm:pt>
    <dgm:pt modelId="{BB3A49AE-974F-47F4-B293-8B4BEFFE9FE9}" type="pres">
      <dgm:prSet presAssocID="{BC5941B7-F821-4909-BF9E-BAF2CC90777B}" presName="txShp" presStyleLbl="node1" presStyleIdx="2" presStyleCnt="4" custLinFactNeighborX="7969" custLinFactNeighborY="-1387">
        <dgm:presLayoutVars>
          <dgm:bulletEnabled val="1"/>
        </dgm:presLayoutVars>
      </dgm:prSet>
      <dgm:spPr/>
    </dgm:pt>
    <dgm:pt modelId="{B3B5FF73-3060-45D7-8D31-8C50A376B73D}" type="pres">
      <dgm:prSet presAssocID="{3BE5CF53-3517-4CA5-B028-1AC9F784EF6B}" presName="spacing" presStyleCnt="0"/>
      <dgm:spPr/>
    </dgm:pt>
    <dgm:pt modelId="{C37A64A6-7644-4601-8737-E037ED4BEAA7}" type="pres">
      <dgm:prSet presAssocID="{B19F19BC-01AD-4A33-B413-A66118DF14CE}" presName="composite" presStyleCnt="0"/>
      <dgm:spPr/>
    </dgm:pt>
    <dgm:pt modelId="{D972EAB0-705B-46B6-BC8D-45E7EBB8011C}" type="pres">
      <dgm:prSet presAssocID="{B19F19BC-01AD-4A33-B413-A66118DF14CE}" presName="imgShp" presStyleLbl="fgImgPlace1" presStyleIdx="3" presStyleCnt="4" custLinFactX="78784" custLinFactNeighborX="100000" custLinFactNeighborY="-9585"/>
      <dgm:spPr>
        <a:blipFill rotWithShape="1">
          <a:blip xmlns:r="http://schemas.openxmlformats.org/officeDocument/2006/relationships" r:embed="rId4"/>
          <a:srcRect/>
          <a:stretch>
            <a:fillRect l="-17000" r="-17000"/>
          </a:stretch>
        </a:blipFill>
      </dgm:spPr>
    </dgm:pt>
    <dgm:pt modelId="{C02CD82D-7104-436A-8EC7-0EFE60AA5854}" type="pres">
      <dgm:prSet presAssocID="{B19F19BC-01AD-4A33-B413-A66118DF14CE}" presName="txShp" presStyleLbl="node1" presStyleIdx="3" presStyleCnt="4" custLinFactNeighborX="21455" custLinFactNeighborY="-8072">
        <dgm:presLayoutVars>
          <dgm:bulletEnabled val="1"/>
        </dgm:presLayoutVars>
      </dgm:prSet>
      <dgm:spPr/>
    </dgm:pt>
  </dgm:ptLst>
  <dgm:cxnLst>
    <dgm:cxn modelId="{FEC1AB2D-8F0E-44C7-84AF-B2714CC2693B}" type="presOf" srcId="{218CCF0B-62B4-4874-9654-A08693856199}" destId="{41B38B8F-DF82-4E42-95F3-3347FE99F82E}" srcOrd="0" destOrd="0" presId="urn:microsoft.com/office/officeart/2005/8/layout/vList3"/>
    <dgm:cxn modelId="{FCF4FE45-2D84-4BB5-ACF0-2ABA4518EC6D}" type="presOf" srcId="{BC5941B7-F821-4909-BF9E-BAF2CC90777B}" destId="{BB3A49AE-974F-47F4-B293-8B4BEFFE9FE9}" srcOrd="0" destOrd="0" presId="urn:microsoft.com/office/officeart/2005/8/layout/vList3"/>
    <dgm:cxn modelId="{C2FBFE4B-745F-4B98-BA58-C63B2D69426B}" type="presOf" srcId="{B19F19BC-01AD-4A33-B413-A66118DF14CE}" destId="{C02CD82D-7104-436A-8EC7-0EFE60AA5854}" srcOrd="0" destOrd="0" presId="urn:microsoft.com/office/officeart/2005/8/layout/vList3"/>
    <dgm:cxn modelId="{80985973-A88C-4DDE-A7E2-3C4C3B3FA341}" type="presOf" srcId="{ADF6D3BC-B4E5-423D-A982-07447735E9A7}" destId="{911F398A-5F0E-4878-96B8-813042E65529}" srcOrd="0" destOrd="0" presId="urn:microsoft.com/office/officeart/2005/8/layout/vList3"/>
    <dgm:cxn modelId="{D39D495A-CB7F-43E1-852E-F7A3D14F169E}" srcId="{1E1FD5B6-8F4E-493C-938E-4AF648F3F7E5}" destId="{B19F19BC-01AD-4A33-B413-A66118DF14CE}" srcOrd="3" destOrd="0" parTransId="{538A3408-0BF5-48D6-865E-15382016EC70}" sibTransId="{9266DEBD-B533-40E2-80F5-BA168AF5AEE1}"/>
    <dgm:cxn modelId="{F99DA499-D692-44DE-92A1-A1DEA1187147}" srcId="{1E1FD5B6-8F4E-493C-938E-4AF648F3F7E5}" destId="{ADF6D3BC-B4E5-423D-A982-07447735E9A7}" srcOrd="1" destOrd="0" parTransId="{833693AF-3A92-44EF-910F-6FF2BA212755}" sibTransId="{857AB6ED-28D0-4AAE-9FB3-324AF13990A3}"/>
    <dgm:cxn modelId="{7A922CAE-54FF-4412-B97B-15ABEF7B9493}" srcId="{1E1FD5B6-8F4E-493C-938E-4AF648F3F7E5}" destId="{218CCF0B-62B4-4874-9654-A08693856199}" srcOrd="0" destOrd="0" parTransId="{C144D0D1-946B-448D-A6AD-B7A7B611B499}" sibTransId="{0B28F13B-2F5F-4CF9-AA31-630D935A285F}"/>
    <dgm:cxn modelId="{5A70A3AF-4AE0-4D9D-8BA4-FD093B89C174}" srcId="{1E1FD5B6-8F4E-493C-938E-4AF648F3F7E5}" destId="{BC5941B7-F821-4909-BF9E-BAF2CC90777B}" srcOrd="2" destOrd="0" parTransId="{15AF9B7A-89F4-4798-94B4-9448B8B5564B}" sibTransId="{3BE5CF53-3517-4CA5-B028-1AC9F784EF6B}"/>
    <dgm:cxn modelId="{ABC4D1E2-E6AF-4E3F-B36C-88DF8B673FB7}" type="presOf" srcId="{1E1FD5B6-8F4E-493C-938E-4AF648F3F7E5}" destId="{0B86745C-6880-436F-B992-0D4F472DEA6C}" srcOrd="0" destOrd="0" presId="urn:microsoft.com/office/officeart/2005/8/layout/vList3"/>
    <dgm:cxn modelId="{D320E43C-30ED-48FE-828F-6008F1468F40}" type="presParOf" srcId="{0B86745C-6880-436F-B992-0D4F472DEA6C}" destId="{4A48F404-9722-4BB1-8DA4-8A6C150E9A54}" srcOrd="0" destOrd="0" presId="urn:microsoft.com/office/officeart/2005/8/layout/vList3"/>
    <dgm:cxn modelId="{157159F9-9F2D-4F54-957D-37129C0A143D}" type="presParOf" srcId="{4A48F404-9722-4BB1-8DA4-8A6C150E9A54}" destId="{A959559B-47A1-43B6-904D-690AD4BE71F5}" srcOrd="0" destOrd="0" presId="urn:microsoft.com/office/officeart/2005/8/layout/vList3"/>
    <dgm:cxn modelId="{0DED3F85-B6F6-4F9D-9AA2-0DD63706204B}" type="presParOf" srcId="{4A48F404-9722-4BB1-8DA4-8A6C150E9A54}" destId="{41B38B8F-DF82-4E42-95F3-3347FE99F82E}" srcOrd="1" destOrd="0" presId="urn:microsoft.com/office/officeart/2005/8/layout/vList3"/>
    <dgm:cxn modelId="{7C255AD1-EF6C-4604-AC44-F9403FEABF59}" type="presParOf" srcId="{0B86745C-6880-436F-B992-0D4F472DEA6C}" destId="{6F6B2E98-7E20-4B93-B8C4-D1DCBAA1B82F}" srcOrd="1" destOrd="0" presId="urn:microsoft.com/office/officeart/2005/8/layout/vList3"/>
    <dgm:cxn modelId="{F8D7B71E-E2D4-4E66-8C1A-3EE77929529D}" type="presParOf" srcId="{0B86745C-6880-436F-B992-0D4F472DEA6C}" destId="{533E1FB1-DD68-45CA-B6A2-07FE3E1A26EE}" srcOrd="2" destOrd="0" presId="urn:microsoft.com/office/officeart/2005/8/layout/vList3"/>
    <dgm:cxn modelId="{011D79C4-29A9-4BDE-AF56-AC2AD06A8FD4}" type="presParOf" srcId="{533E1FB1-DD68-45CA-B6A2-07FE3E1A26EE}" destId="{9CDB4A5C-FD5B-44C0-AB25-680AE7901B40}" srcOrd="0" destOrd="0" presId="urn:microsoft.com/office/officeart/2005/8/layout/vList3"/>
    <dgm:cxn modelId="{0B28DD1C-9D8B-4984-8121-76B6B83ED397}" type="presParOf" srcId="{533E1FB1-DD68-45CA-B6A2-07FE3E1A26EE}" destId="{911F398A-5F0E-4878-96B8-813042E65529}" srcOrd="1" destOrd="0" presId="urn:microsoft.com/office/officeart/2005/8/layout/vList3"/>
    <dgm:cxn modelId="{971C9BC9-D4F6-4308-8BC0-CDD796191C14}" type="presParOf" srcId="{0B86745C-6880-436F-B992-0D4F472DEA6C}" destId="{AC25B329-F72D-48C8-80EF-121EC866901E}" srcOrd="3" destOrd="0" presId="urn:microsoft.com/office/officeart/2005/8/layout/vList3"/>
    <dgm:cxn modelId="{FE69973B-64D4-4842-B7AA-2A3D32BE7E6D}" type="presParOf" srcId="{0B86745C-6880-436F-B992-0D4F472DEA6C}" destId="{D2600C2E-AD1D-4D09-9DD0-55E57368577B}" srcOrd="4" destOrd="0" presId="urn:microsoft.com/office/officeart/2005/8/layout/vList3"/>
    <dgm:cxn modelId="{61C5C51A-5160-4FBF-9899-06926E8CF10D}" type="presParOf" srcId="{D2600C2E-AD1D-4D09-9DD0-55E57368577B}" destId="{C1A0ECFB-CDFE-454B-A2AC-1296BC24F769}" srcOrd="0" destOrd="0" presId="urn:microsoft.com/office/officeart/2005/8/layout/vList3"/>
    <dgm:cxn modelId="{22532169-0DE4-4583-97EA-8EEFF8E83814}" type="presParOf" srcId="{D2600C2E-AD1D-4D09-9DD0-55E57368577B}" destId="{BB3A49AE-974F-47F4-B293-8B4BEFFE9FE9}" srcOrd="1" destOrd="0" presId="urn:microsoft.com/office/officeart/2005/8/layout/vList3"/>
    <dgm:cxn modelId="{39067E98-DDE4-45C8-A66B-CD1C8BBAA58C}" type="presParOf" srcId="{0B86745C-6880-436F-B992-0D4F472DEA6C}" destId="{B3B5FF73-3060-45D7-8D31-8C50A376B73D}" srcOrd="5" destOrd="0" presId="urn:microsoft.com/office/officeart/2005/8/layout/vList3"/>
    <dgm:cxn modelId="{727C2ECE-8A21-4F63-9F09-26181D5FF851}" type="presParOf" srcId="{0B86745C-6880-436F-B992-0D4F472DEA6C}" destId="{C37A64A6-7644-4601-8737-E037ED4BEAA7}" srcOrd="6" destOrd="0" presId="urn:microsoft.com/office/officeart/2005/8/layout/vList3"/>
    <dgm:cxn modelId="{D823ED94-D9F9-4B18-BD9D-B1215E61056B}" type="presParOf" srcId="{C37A64A6-7644-4601-8737-E037ED4BEAA7}" destId="{D972EAB0-705B-46B6-BC8D-45E7EBB8011C}" srcOrd="0" destOrd="0" presId="urn:microsoft.com/office/officeart/2005/8/layout/vList3"/>
    <dgm:cxn modelId="{D2B765B3-1569-484F-8EF2-26783EF01B53}" type="presParOf" srcId="{C37A64A6-7644-4601-8737-E037ED4BEAA7}" destId="{C02CD82D-7104-436A-8EC7-0EFE60AA585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l="-14000" r="-14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2" csCatId="colorful" phldr="1"/>
      <dgm:spPr/>
    </dgm:pt>
    <dgm:pt modelId="{7A4DF91A-5065-4E45-8E24-F19DEE197209}">
      <dgm:prSet phldrT="[Texto]"/>
      <dgm:spPr/>
      <dgm:t>
        <a:bodyPr/>
        <a:lstStyle/>
        <a:p>
          <a:r>
            <a:rPr lang="es-MX" dirty="0"/>
            <a:t>Metodología</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Resultados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pPr/>
      <dgm:t>
        <a:bodyPr/>
        <a:lstStyle/>
        <a:p>
          <a:r>
            <a:rPr lang="es-MX" dirty="0"/>
            <a:t>Conclusiones y Recomendaciones</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l="-25000" r="-25000"/>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a:blipFill rotWithShape="1">
          <a:blip xmlns:r="http://schemas.openxmlformats.org/officeDocument/2006/relationships" r:embed="rId3"/>
          <a:srcRect/>
          <a:stretch>
            <a:fillRect t="-2000" b="-2000"/>
          </a:stretch>
        </a:blipFill>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D61C3-80CE-4108-9EF9-E01A1ADA54CC}"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s-EC"/>
        </a:p>
      </dgm:t>
    </dgm:pt>
    <dgm:pt modelId="{13994BC9-879E-4767-871A-245A87AE3CD9}">
      <dgm:prSet phldrT="[Texto]" custT="1"/>
      <dgm:spPr/>
      <dgm:t>
        <a:bodyPr/>
        <a:lstStyle/>
        <a:p>
          <a:pPr>
            <a:buFont typeface="Arial" panose="020B0604020202020204" pitchFamily="34" charset="0"/>
            <a:buChar char="●"/>
          </a:pPr>
          <a:r>
            <a:rPr lang="es-EC" sz="1400" dirty="0">
              <a:solidFill>
                <a:schemeClr val="tx1"/>
              </a:solidFill>
            </a:rPr>
            <a:t>Recopilar y estructurar la información de datos de clorofila -a obtenidos con mediciones in-situ e imágenes satelitales.</a:t>
          </a:r>
        </a:p>
      </dgm:t>
    </dgm:pt>
    <dgm:pt modelId="{0EDA850F-2916-4165-B579-1A4087302995}" type="parTrans" cxnId="{18868554-0A2C-4B54-B9D0-3427F466927A}">
      <dgm:prSet/>
      <dgm:spPr/>
      <dgm:t>
        <a:bodyPr/>
        <a:lstStyle/>
        <a:p>
          <a:endParaRPr lang="es-EC" sz="2000">
            <a:solidFill>
              <a:schemeClr val="tx1"/>
            </a:solidFill>
          </a:endParaRPr>
        </a:p>
      </dgm:t>
    </dgm:pt>
    <dgm:pt modelId="{6A93D947-F0A2-481A-9AA4-71C0217BC0CD}" type="sibTrans" cxnId="{18868554-0A2C-4B54-B9D0-3427F466927A}">
      <dgm:prSet/>
      <dgm:spPr/>
      <dgm:t>
        <a:bodyPr/>
        <a:lstStyle/>
        <a:p>
          <a:endParaRPr lang="es-EC" sz="2000">
            <a:solidFill>
              <a:schemeClr val="tx1"/>
            </a:solidFill>
          </a:endParaRPr>
        </a:p>
      </dgm:t>
    </dgm:pt>
    <dgm:pt modelId="{F50C15BF-9387-4BE4-B2D1-866E34401CF3}">
      <dgm:prSet custT="1"/>
      <dgm:spPr/>
      <dgm:t>
        <a:bodyPr/>
        <a:lstStyle/>
        <a:p>
          <a:pPr>
            <a:buFont typeface="Arial" panose="020B0604020202020204" pitchFamily="34" charset="0"/>
            <a:buChar char="●"/>
          </a:pPr>
          <a:r>
            <a:rPr lang="es-EC" sz="1400">
              <a:solidFill>
                <a:schemeClr val="tx1"/>
              </a:solidFill>
            </a:rPr>
            <a:t>Determinar y validar la ecuación de regresión lineal múltiple que permita relacionar los valores de reflectancia de las imágenes satelitales Sentinel-2 con los valores de concentración de clorofila-a</a:t>
          </a:r>
        </a:p>
      </dgm:t>
    </dgm:pt>
    <dgm:pt modelId="{9DEC8E5E-12F4-4391-855F-0B4D87D18997}" type="parTrans" cxnId="{31C0E5D2-C4B6-4FC2-BC92-E2B5C73F801E}">
      <dgm:prSet/>
      <dgm:spPr/>
      <dgm:t>
        <a:bodyPr/>
        <a:lstStyle/>
        <a:p>
          <a:endParaRPr lang="es-EC" sz="2000">
            <a:solidFill>
              <a:schemeClr val="tx1"/>
            </a:solidFill>
          </a:endParaRPr>
        </a:p>
      </dgm:t>
    </dgm:pt>
    <dgm:pt modelId="{E14E71BC-BC58-4234-8F1F-C7080690ABD2}" type="sibTrans" cxnId="{31C0E5D2-C4B6-4FC2-BC92-E2B5C73F801E}">
      <dgm:prSet/>
      <dgm:spPr/>
      <dgm:t>
        <a:bodyPr/>
        <a:lstStyle/>
        <a:p>
          <a:endParaRPr lang="es-EC" sz="2000">
            <a:solidFill>
              <a:schemeClr val="tx1"/>
            </a:solidFill>
          </a:endParaRPr>
        </a:p>
      </dgm:t>
    </dgm:pt>
    <dgm:pt modelId="{2BBF76C0-D36F-407E-B016-C33DA793D5A2}">
      <dgm:prSet custT="1"/>
      <dgm:spPr/>
      <dgm:t>
        <a:bodyPr/>
        <a:lstStyle/>
        <a:p>
          <a:pPr>
            <a:buFont typeface="Arial" panose="020B0604020202020204" pitchFamily="34" charset="0"/>
            <a:buChar char="●"/>
          </a:pPr>
          <a:r>
            <a:rPr lang="es-EC" sz="1400">
              <a:solidFill>
                <a:schemeClr val="tx1"/>
              </a:solidFill>
            </a:rPr>
            <a:t>Modelar la distribución espacial de la concentración de clorofila-a de la laguna de Yambo del año 2017 y 2020 </a:t>
          </a:r>
        </a:p>
      </dgm:t>
    </dgm:pt>
    <dgm:pt modelId="{EABF2B81-A76C-4C75-BA23-A77E2E2AB20F}" type="parTrans" cxnId="{FA968915-C2F2-4B47-8B6F-82131E3B0E67}">
      <dgm:prSet/>
      <dgm:spPr/>
      <dgm:t>
        <a:bodyPr/>
        <a:lstStyle/>
        <a:p>
          <a:endParaRPr lang="es-EC" sz="2000">
            <a:solidFill>
              <a:schemeClr val="tx1"/>
            </a:solidFill>
          </a:endParaRPr>
        </a:p>
      </dgm:t>
    </dgm:pt>
    <dgm:pt modelId="{5C7C9F2B-56F4-4924-B1F8-06EF5327EE23}" type="sibTrans" cxnId="{FA968915-C2F2-4B47-8B6F-82131E3B0E67}">
      <dgm:prSet/>
      <dgm:spPr/>
      <dgm:t>
        <a:bodyPr/>
        <a:lstStyle/>
        <a:p>
          <a:endParaRPr lang="es-EC" sz="2000">
            <a:solidFill>
              <a:schemeClr val="tx1"/>
            </a:solidFill>
          </a:endParaRPr>
        </a:p>
      </dgm:t>
    </dgm:pt>
    <dgm:pt modelId="{62ED4CD4-45A4-4120-964C-2F32778FE24B}">
      <dgm:prSet custT="1"/>
      <dgm:spPr/>
      <dgm:t>
        <a:bodyPr/>
        <a:lstStyle/>
        <a:p>
          <a:pPr>
            <a:buFont typeface="Arial" panose="020B0604020202020204" pitchFamily="34" charset="0"/>
            <a:buChar char="●"/>
          </a:pPr>
          <a:r>
            <a:rPr lang="es-EC" sz="1400">
              <a:solidFill>
                <a:schemeClr val="tx1"/>
              </a:solidFill>
            </a:rPr>
            <a:t>Determinar el estado trófico de la laguna de Yambo utilizando el índice de Carlson modificado de los años 2017 y 2020</a:t>
          </a:r>
        </a:p>
      </dgm:t>
    </dgm:pt>
    <dgm:pt modelId="{2E38651C-6B7D-4C04-A520-9DC0A6DAFD43}" type="parTrans" cxnId="{BD0A217E-4B82-4632-A431-9C18397366AD}">
      <dgm:prSet/>
      <dgm:spPr/>
      <dgm:t>
        <a:bodyPr/>
        <a:lstStyle/>
        <a:p>
          <a:endParaRPr lang="es-EC" sz="2000">
            <a:solidFill>
              <a:schemeClr val="tx1"/>
            </a:solidFill>
          </a:endParaRPr>
        </a:p>
      </dgm:t>
    </dgm:pt>
    <dgm:pt modelId="{1D4ACDA3-7AAF-4AB7-9349-12354BF94CBC}" type="sibTrans" cxnId="{BD0A217E-4B82-4632-A431-9C18397366AD}">
      <dgm:prSet/>
      <dgm:spPr/>
      <dgm:t>
        <a:bodyPr/>
        <a:lstStyle/>
        <a:p>
          <a:endParaRPr lang="es-EC" sz="2000">
            <a:solidFill>
              <a:schemeClr val="tx1"/>
            </a:solidFill>
          </a:endParaRPr>
        </a:p>
      </dgm:t>
    </dgm:pt>
    <dgm:pt modelId="{EE12DC46-680A-492B-B944-9E37756BE926}" type="pres">
      <dgm:prSet presAssocID="{A6FD61C3-80CE-4108-9EF9-E01A1ADA54CC}" presName="Name0" presStyleCnt="0">
        <dgm:presLayoutVars>
          <dgm:chMax val="7"/>
          <dgm:chPref val="7"/>
          <dgm:dir/>
        </dgm:presLayoutVars>
      </dgm:prSet>
      <dgm:spPr/>
    </dgm:pt>
    <dgm:pt modelId="{65692B15-D8BF-44A1-9C1C-FD82CFC9E8E3}" type="pres">
      <dgm:prSet presAssocID="{A6FD61C3-80CE-4108-9EF9-E01A1ADA54CC}" presName="Name1" presStyleCnt="0"/>
      <dgm:spPr/>
    </dgm:pt>
    <dgm:pt modelId="{27B0546F-CED8-4536-BFAA-F0C4917F2636}" type="pres">
      <dgm:prSet presAssocID="{A6FD61C3-80CE-4108-9EF9-E01A1ADA54CC}" presName="cycle" presStyleCnt="0"/>
      <dgm:spPr/>
    </dgm:pt>
    <dgm:pt modelId="{3F1FDECD-3173-4362-9AC9-AAFE4595CA6C}" type="pres">
      <dgm:prSet presAssocID="{A6FD61C3-80CE-4108-9EF9-E01A1ADA54CC}" presName="srcNode" presStyleLbl="node1" presStyleIdx="0" presStyleCnt="4"/>
      <dgm:spPr/>
    </dgm:pt>
    <dgm:pt modelId="{25B4AAE7-0D57-44B7-8BAA-881D0AF1994C}" type="pres">
      <dgm:prSet presAssocID="{A6FD61C3-80CE-4108-9EF9-E01A1ADA54CC}" presName="conn" presStyleLbl="parChTrans1D2" presStyleIdx="0" presStyleCnt="1"/>
      <dgm:spPr/>
    </dgm:pt>
    <dgm:pt modelId="{CF8AD5F4-70A1-4743-A62F-78A0AD060E54}" type="pres">
      <dgm:prSet presAssocID="{A6FD61C3-80CE-4108-9EF9-E01A1ADA54CC}" presName="extraNode" presStyleLbl="node1" presStyleIdx="0" presStyleCnt="4"/>
      <dgm:spPr/>
    </dgm:pt>
    <dgm:pt modelId="{6966108B-849C-4B35-87FE-9AF28A09FD4B}" type="pres">
      <dgm:prSet presAssocID="{A6FD61C3-80CE-4108-9EF9-E01A1ADA54CC}" presName="dstNode" presStyleLbl="node1" presStyleIdx="0" presStyleCnt="4"/>
      <dgm:spPr/>
    </dgm:pt>
    <dgm:pt modelId="{05C03F04-54B9-4CB8-A937-2AF6DB72D3A8}" type="pres">
      <dgm:prSet presAssocID="{13994BC9-879E-4767-871A-245A87AE3CD9}" presName="text_1" presStyleLbl="node1" presStyleIdx="0" presStyleCnt="4">
        <dgm:presLayoutVars>
          <dgm:bulletEnabled val="1"/>
        </dgm:presLayoutVars>
      </dgm:prSet>
      <dgm:spPr/>
    </dgm:pt>
    <dgm:pt modelId="{1F4DD6FE-58D9-43DA-A1BE-0A0B2DE65F15}" type="pres">
      <dgm:prSet presAssocID="{13994BC9-879E-4767-871A-245A87AE3CD9}" presName="accent_1" presStyleCnt="0"/>
      <dgm:spPr/>
    </dgm:pt>
    <dgm:pt modelId="{FA146653-294C-40D0-A58F-D3B3FE59659F}" type="pres">
      <dgm:prSet presAssocID="{13994BC9-879E-4767-871A-245A87AE3CD9}" presName="accentRepeatNode" presStyleLbl="solidFgAcc1" presStyleIdx="0" presStyleCnt="4"/>
      <dgm:spPr>
        <a:solidFill>
          <a:schemeClr val="accent6">
            <a:lumMod val="75000"/>
          </a:schemeClr>
        </a:solidFill>
      </dgm:spPr>
    </dgm:pt>
    <dgm:pt modelId="{86321DB0-B9DD-4982-BB2E-9633BBF2272A}" type="pres">
      <dgm:prSet presAssocID="{F50C15BF-9387-4BE4-B2D1-866E34401CF3}" presName="text_2" presStyleLbl="node1" presStyleIdx="1" presStyleCnt="4">
        <dgm:presLayoutVars>
          <dgm:bulletEnabled val="1"/>
        </dgm:presLayoutVars>
      </dgm:prSet>
      <dgm:spPr/>
    </dgm:pt>
    <dgm:pt modelId="{FC85C63A-94F6-44DE-86D1-8BB6C0D698E2}" type="pres">
      <dgm:prSet presAssocID="{F50C15BF-9387-4BE4-B2D1-866E34401CF3}" presName="accent_2" presStyleCnt="0"/>
      <dgm:spPr/>
    </dgm:pt>
    <dgm:pt modelId="{059CAFC1-26F4-4A2C-9F0B-1EF72D4CCE7E}" type="pres">
      <dgm:prSet presAssocID="{F50C15BF-9387-4BE4-B2D1-866E34401CF3}" presName="accentRepeatNode" presStyleLbl="solidFgAcc1" presStyleIdx="1" presStyleCnt="4"/>
      <dgm:spPr>
        <a:solidFill>
          <a:schemeClr val="accent6">
            <a:lumMod val="60000"/>
            <a:lumOff val="40000"/>
          </a:schemeClr>
        </a:solidFill>
      </dgm:spPr>
    </dgm:pt>
    <dgm:pt modelId="{FAE99388-2F8E-442D-8E26-618F88A39338}" type="pres">
      <dgm:prSet presAssocID="{2BBF76C0-D36F-407E-B016-C33DA793D5A2}" presName="text_3" presStyleLbl="node1" presStyleIdx="2" presStyleCnt="4">
        <dgm:presLayoutVars>
          <dgm:bulletEnabled val="1"/>
        </dgm:presLayoutVars>
      </dgm:prSet>
      <dgm:spPr/>
    </dgm:pt>
    <dgm:pt modelId="{A501418D-B835-4D7A-A66D-6C13FCA42877}" type="pres">
      <dgm:prSet presAssocID="{2BBF76C0-D36F-407E-B016-C33DA793D5A2}" presName="accent_3" presStyleCnt="0"/>
      <dgm:spPr/>
    </dgm:pt>
    <dgm:pt modelId="{3D243F04-1570-493C-92D6-38EF4163F8D7}" type="pres">
      <dgm:prSet presAssocID="{2BBF76C0-D36F-407E-B016-C33DA793D5A2}" presName="accentRepeatNode" presStyleLbl="solidFgAcc1" presStyleIdx="2" presStyleCnt="4"/>
      <dgm:spPr>
        <a:solidFill>
          <a:schemeClr val="accent6">
            <a:lumMod val="40000"/>
            <a:lumOff val="60000"/>
          </a:schemeClr>
        </a:solidFill>
      </dgm:spPr>
    </dgm:pt>
    <dgm:pt modelId="{BB5F6C32-19B6-4421-B1C5-52B1D8B725A4}" type="pres">
      <dgm:prSet presAssocID="{62ED4CD4-45A4-4120-964C-2F32778FE24B}" presName="text_4" presStyleLbl="node1" presStyleIdx="3" presStyleCnt="4">
        <dgm:presLayoutVars>
          <dgm:bulletEnabled val="1"/>
        </dgm:presLayoutVars>
      </dgm:prSet>
      <dgm:spPr/>
    </dgm:pt>
    <dgm:pt modelId="{F4B52302-42A9-40B5-8A0A-48E296FA152C}" type="pres">
      <dgm:prSet presAssocID="{62ED4CD4-45A4-4120-964C-2F32778FE24B}" presName="accent_4" presStyleCnt="0"/>
      <dgm:spPr/>
    </dgm:pt>
    <dgm:pt modelId="{ACCF55AD-8711-451A-934D-A451AF361A4A}" type="pres">
      <dgm:prSet presAssocID="{62ED4CD4-45A4-4120-964C-2F32778FE24B}" presName="accentRepeatNode" presStyleLbl="solidFgAcc1" presStyleIdx="3" presStyleCnt="4"/>
      <dgm:spPr>
        <a:solidFill>
          <a:schemeClr val="accent6">
            <a:lumMod val="20000"/>
            <a:lumOff val="80000"/>
          </a:schemeClr>
        </a:solidFill>
      </dgm:spPr>
    </dgm:pt>
  </dgm:ptLst>
  <dgm:cxnLst>
    <dgm:cxn modelId="{FA968915-C2F2-4B47-8B6F-82131E3B0E67}" srcId="{A6FD61C3-80CE-4108-9EF9-E01A1ADA54CC}" destId="{2BBF76C0-D36F-407E-B016-C33DA793D5A2}" srcOrd="2" destOrd="0" parTransId="{EABF2B81-A76C-4C75-BA23-A77E2E2AB20F}" sibTransId="{5C7C9F2B-56F4-4924-B1F8-06EF5327EE23}"/>
    <dgm:cxn modelId="{E101231E-16C0-4469-B16D-340878CD196F}" type="presOf" srcId="{2BBF76C0-D36F-407E-B016-C33DA793D5A2}" destId="{FAE99388-2F8E-442D-8E26-618F88A39338}" srcOrd="0" destOrd="0" presId="urn:microsoft.com/office/officeart/2008/layout/VerticalCurvedList"/>
    <dgm:cxn modelId="{F31F6C36-AA69-4488-989F-2EC72136353B}" type="presOf" srcId="{13994BC9-879E-4767-871A-245A87AE3CD9}" destId="{05C03F04-54B9-4CB8-A937-2AF6DB72D3A8}" srcOrd="0" destOrd="0" presId="urn:microsoft.com/office/officeart/2008/layout/VerticalCurvedList"/>
    <dgm:cxn modelId="{18868554-0A2C-4B54-B9D0-3427F466927A}" srcId="{A6FD61C3-80CE-4108-9EF9-E01A1ADA54CC}" destId="{13994BC9-879E-4767-871A-245A87AE3CD9}" srcOrd="0" destOrd="0" parTransId="{0EDA850F-2916-4165-B579-1A4087302995}" sibTransId="{6A93D947-F0A2-481A-9AA4-71C0217BC0CD}"/>
    <dgm:cxn modelId="{BD0A217E-4B82-4632-A431-9C18397366AD}" srcId="{A6FD61C3-80CE-4108-9EF9-E01A1ADA54CC}" destId="{62ED4CD4-45A4-4120-964C-2F32778FE24B}" srcOrd="3" destOrd="0" parTransId="{2E38651C-6B7D-4C04-A520-9DC0A6DAFD43}" sibTransId="{1D4ACDA3-7AAF-4AB7-9349-12354BF94CBC}"/>
    <dgm:cxn modelId="{7A031285-4EC4-438F-B2C6-5F6E95C96F73}" type="presOf" srcId="{F50C15BF-9387-4BE4-B2D1-866E34401CF3}" destId="{86321DB0-B9DD-4982-BB2E-9633BBF2272A}" srcOrd="0" destOrd="0" presId="urn:microsoft.com/office/officeart/2008/layout/VerticalCurvedList"/>
    <dgm:cxn modelId="{899D1E8F-CBDB-4E5B-BD77-CA2F5B586D98}" type="presOf" srcId="{A6FD61C3-80CE-4108-9EF9-E01A1ADA54CC}" destId="{EE12DC46-680A-492B-B944-9E37756BE926}" srcOrd="0" destOrd="0" presId="urn:microsoft.com/office/officeart/2008/layout/VerticalCurvedList"/>
    <dgm:cxn modelId="{31C0E5D2-C4B6-4FC2-BC92-E2B5C73F801E}" srcId="{A6FD61C3-80CE-4108-9EF9-E01A1ADA54CC}" destId="{F50C15BF-9387-4BE4-B2D1-866E34401CF3}" srcOrd="1" destOrd="0" parTransId="{9DEC8E5E-12F4-4391-855F-0B4D87D18997}" sibTransId="{E14E71BC-BC58-4234-8F1F-C7080690ABD2}"/>
    <dgm:cxn modelId="{629050EB-80AE-491C-B74B-558202E1FE1B}" type="presOf" srcId="{6A93D947-F0A2-481A-9AA4-71C0217BC0CD}" destId="{25B4AAE7-0D57-44B7-8BAA-881D0AF1994C}" srcOrd="0" destOrd="0" presId="urn:microsoft.com/office/officeart/2008/layout/VerticalCurvedList"/>
    <dgm:cxn modelId="{9EB046F3-2A6B-4178-8B9F-255E16412B92}" type="presOf" srcId="{62ED4CD4-45A4-4120-964C-2F32778FE24B}" destId="{BB5F6C32-19B6-4421-B1C5-52B1D8B725A4}" srcOrd="0" destOrd="0" presId="urn:microsoft.com/office/officeart/2008/layout/VerticalCurvedList"/>
    <dgm:cxn modelId="{063463FA-DBE4-4753-98B6-AC5C73166858}" type="presParOf" srcId="{EE12DC46-680A-492B-B944-9E37756BE926}" destId="{65692B15-D8BF-44A1-9C1C-FD82CFC9E8E3}" srcOrd="0" destOrd="0" presId="urn:microsoft.com/office/officeart/2008/layout/VerticalCurvedList"/>
    <dgm:cxn modelId="{F825F229-CB76-4F79-A13B-698AB050B61E}" type="presParOf" srcId="{65692B15-D8BF-44A1-9C1C-FD82CFC9E8E3}" destId="{27B0546F-CED8-4536-BFAA-F0C4917F2636}" srcOrd="0" destOrd="0" presId="urn:microsoft.com/office/officeart/2008/layout/VerticalCurvedList"/>
    <dgm:cxn modelId="{6C30AE35-B3AE-4763-895E-ABCCF0BE67E6}" type="presParOf" srcId="{27B0546F-CED8-4536-BFAA-F0C4917F2636}" destId="{3F1FDECD-3173-4362-9AC9-AAFE4595CA6C}" srcOrd="0" destOrd="0" presId="urn:microsoft.com/office/officeart/2008/layout/VerticalCurvedList"/>
    <dgm:cxn modelId="{FB91FF25-7A12-461D-B042-0BDBB965C0E7}" type="presParOf" srcId="{27B0546F-CED8-4536-BFAA-F0C4917F2636}" destId="{25B4AAE7-0D57-44B7-8BAA-881D0AF1994C}" srcOrd="1" destOrd="0" presId="urn:microsoft.com/office/officeart/2008/layout/VerticalCurvedList"/>
    <dgm:cxn modelId="{9445F351-BBAA-44C0-AF18-993B6EE60F01}" type="presParOf" srcId="{27B0546F-CED8-4536-BFAA-F0C4917F2636}" destId="{CF8AD5F4-70A1-4743-A62F-78A0AD060E54}" srcOrd="2" destOrd="0" presId="urn:microsoft.com/office/officeart/2008/layout/VerticalCurvedList"/>
    <dgm:cxn modelId="{941BE48D-48CF-4E69-A07F-A6C897E0D341}" type="presParOf" srcId="{27B0546F-CED8-4536-BFAA-F0C4917F2636}" destId="{6966108B-849C-4B35-87FE-9AF28A09FD4B}" srcOrd="3" destOrd="0" presId="urn:microsoft.com/office/officeart/2008/layout/VerticalCurvedList"/>
    <dgm:cxn modelId="{F07B4E8A-B1A6-45FA-B6D5-47DEAA96AC3A}" type="presParOf" srcId="{65692B15-D8BF-44A1-9C1C-FD82CFC9E8E3}" destId="{05C03F04-54B9-4CB8-A937-2AF6DB72D3A8}" srcOrd="1" destOrd="0" presId="urn:microsoft.com/office/officeart/2008/layout/VerticalCurvedList"/>
    <dgm:cxn modelId="{1528DD9A-421B-451F-814E-166232D3C9C7}" type="presParOf" srcId="{65692B15-D8BF-44A1-9C1C-FD82CFC9E8E3}" destId="{1F4DD6FE-58D9-43DA-A1BE-0A0B2DE65F15}" srcOrd="2" destOrd="0" presId="urn:microsoft.com/office/officeart/2008/layout/VerticalCurvedList"/>
    <dgm:cxn modelId="{55CFEE3B-45DC-4051-A17C-20753D4A7FA6}" type="presParOf" srcId="{1F4DD6FE-58D9-43DA-A1BE-0A0B2DE65F15}" destId="{FA146653-294C-40D0-A58F-D3B3FE59659F}" srcOrd="0" destOrd="0" presId="urn:microsoft.com/office/officeart/2008/layout/VerticalCurvedList"/>
    <dgm:cxn modelId="{14987C30-AB0D-4251-AA8F-6EBC2AAE3DB5}" type="presParOf" srcId="{65692B15-D8BF-44A1-9C1C-FD82CFC9E8E3}" destId="{86321DB0-B9DD-4982-BB2E-9633BBF2272A}" srcOrd="3" destOrd="0" presId="urn:microsoft.com/office/officeart/2008/layout/VerticalCurvedList"/>
    <dgm:cxn modelId="{1CD3F775-C4C9-41F0-9786-71318CA358D4}" type="presParOf" srcId="{65692B15-D8BF-44A1-9C1C-FD82CFC9E8E3}" destId="{FC85C63A-94F6-44DE-86D1-8BB6C0D698E2}" srcOrd="4" destOrd="0" presId="urn:microsoft.com/office/officeart/2008/layout/VerticalCurvedList"/>
    <dgm:cxn modelId="{049A8731-6333-465A-A3FC-E62F21FB3CF1}" type="presParOf" srcId="{FC85C63A-94F6-44DE-86D1-8BB6C0D698E2}" destId="{059CAFC1-26F4-4A2C-9F0B-1EF72D4CCE7E}" srcOrd="0" destOrd="0" presId="urn:microsoft.com/office/officeart/2008/layout/VerticalCurvedList"/>
    <dgm:cxn modelId="{AC1A05FB-5A57-41F5-9140-BD5F84A52E9B}" type="presParOf" srcId="{65692B15-D8BF-44A1-9C1C-FD82CFC9E8E3}" destId="{FAE99388-2F8E-442D-8E26-618F88A39338}" srcOrd="5" destOrd="0" presId="urn:microsoft.com/office/officeart/2008/layout/VerticalCurvedList"/>
    <dgm:cxn modelId="{5C27AA03-493D-4B84-8E4F-97578C7C05D2}" type="presParOf" srcId="{65692B15-D8BF-44A1-9C1C-FD82CFC9E8E3}" destId="{A501418D-B835-4D7A-A66D-6C13FCA42877}" srcOrd="6" destOrd="0" presId="urn:microsoft.com/office/officeart/2008/layout/VerticalCurvedList"/>
    <dgm:cxn modelId="{DB515D07-5944-462B-AA33-5668B1EED69A}" type="presParOf" srcId="{A501418D-B835-4D7A-A66D-6C13FCA42877}" destId="{3D243F04-1570-493C-92D6-38EF4163F8D7}" srcOrd="0" destOrd="0" presId="urn:microsoft.com/office/officeart/2008/layout/VerticalCurvedList"/>
    <dgm:cxn modelId="{77AF9E5E-15C4-48CD-988A-829DE947B0F1}" type="presParOf" srcId="{65692B15-D8BF-44A1-9C1C-FD82CFC9E8E3}" destId="{BB5F6C32-19B6-4421-B1C5-52B1D8B725A4}" srcOrd="7" destOrd="0" presId="urn:microsoft.com/office/officeart/2008/layout/VerticalCurvedList"/>
    <dgm:cxn modelId="{948213CE-48A6-4404-9E8C-58E800A01C03}" type="presParOf" srcId="{65692B15-D8BF-44A1-9C1C-FD82CFC9E8E3}" destId="{F4B52302-42A9-40B5-8A0A-48E296FA152C}" srcOrd="8" destOrd="0" presId="urn:microsoft.com/office/officeart/2008/layout/VerticalCurvedList"/>
    <dgm:cxn modelId="{E176C49A-368A-4632-8996-FAB77A9C31AD}" type="presParOf" srcId="{F4B52302-42A9-40B5-8A0A-48E296FA152C}" destId="{ACCF55AD-8711-451A-934D-A451AF361A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521FC1-FCF3-4BD6-A543-51E624E23189}" type="doc">
      <dgm:prSet loTypeId="urn:microsoft.com/office/officeart/2005/8/layout/vList3" loCatId="list" qsTypeId="urn:microsoft.com/office/officeart/2005/8/quickstyle/simple1" qsCatId="simple" csTypeId="urn:microsoft.com/office/officeart/2005/8/colors/colorful5" csCatId="colorful" phldr="1"/>
      <dgm:spPr/>
    </dgm:pt>
    <dgm:pt modelId="{7A4DF91A-5065-4E45-8E24-F19DEE197209}">
      <dgm:prSet phldrT="[Texto]"/>
      <dgm:spPr/>
      <dgm:t>
        <a:bodyPr/>
        <a:lstStyle/>
        <a:p>
          <a:r>
            <a:rPr lang="es-MX" dirty="0"/>
            <a:t>Introducción</a:t>
          </a:r>
          <a:endParaRPr lang="es-EC" dirty="0"/>
        </a:p>
      </dgm:t>
    </dgm:pt>
    <dgm:pt modelId="{9F1E7FB4-515A-474C-96FD-66D4C1339BFB}" type="parTrans" cxnId="{AAFCC761-53A9-430C-BAA2-F6FD364070E3}">
      <dgm:prSet/>
      <dgm:spPr/>
      <dgm:t>
        <a:bodyPr/>
        <a:lstStyle/>
        <a:p>
          <a:endParaRPr lang="es-EC"/>
        </a:p>
      </dgm:t>
    </dgm:pt>
    <dgm:pt modelId="{E232CC5D-4212-4B63-9EE2-B05AFB1E862B}" type="sibTrans" cxnId="{AAFCC761-53A9-430C-BAA2-F6FD364070E3}">
      <dgm:prSet/>
      <dgm:spPr/>
      <dgm:t>
        <a:bodyPr/>
        <a:lstStyle/>
        <a:p>
          <a:endParaRPr lang="es-EC"/>
        </a:p>
      </dgm:t>
    </dgm:pt>
    <dgm:pt modelId="{998CF615-F096-4AF9-803D-306A5FB8FD61}">
      <dgm:prSet phldrT="[Texto]"/>
      <dgm:spPr/>
      <dgm:t>
        <a:bodyPr/>
        <a:lstStyle/>
        <a:p>
          <a:r>
            <a:rPr lang="es-MX" dirty="0"/>
            <a:t>Objetivos</a:t>
          </a:r>
          <a:endParaRPr lang="es-EC" dirty="0"/>
        </a:p>
      </dgm:t>
    </dgm:pt>
    <dgm:pt modelId="{3BA85396-2822-4A40-A8AF-498BBD609917}" type="parTrans" cxnId="{E4873E2F-FE3E-47A4-9BB2-7B8884D84B9A}">
      <dgm:prSet/>
      <dgm:spPr/>
      <dgm:t>
        <a:bodyPr/>
        <a:lstStyle/>
        <a:p>
          <a:endParaRPr lang="es-EC"/>
        </a:p>
      </dgm:t>
    </dgm:pt>
    <dgm:pt modelId="{914ED2E3-F29F-46E7-B7C9-21DAA63B8F0E}" type="sibTrans" cxnId="{E4873E2F-FE3E-47A4-9BB2-7B8884D84B9A}">
      <dgm:prSet/>
      <dgm:spPr/>
      <dgm:t>
        <a:bodyPr/>
        <a:lstStyle/>
        <a:p>
          <a:endParaRPr lang="es-EC"/>
        </a:p>
      </dgm:t>
    </dgm:pt>
    <dgm:pt modelId="{324627F2-41CE-4A4B-AEA2-0DF287C127E7}">
      <dgm:prSet phldrT="[Texto]">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s-MX" dirty="0"/>
            <a:t>Fundamento Teórico</a:t>
          </a:r>
          <a:endParaRPr lang="es-EC" dirty="0"/>
        </a:p>
      </dgm:t>
    </dgm:pt>
    <dgm:pt modelId="{BB21CECE-C510-4E55-8051-41374FCD4355}" type="parTrans" cxnId="{5EA19836-7F03-4E8E-9C47-838605B8C208}">
      <dgm:prSet/>
      <dgm:spPr/>
      <dgm:t>
        <a:bodyPr/>
        <a:lstStyle/>
        <a:p>
          <a:endParaRPr lang="es-EC"/>
        </a:p>
      </dgm:t>
    </dgm:pt>
    <dgm:pt modelId="{06CAC423-56C4-4D1E-9E48-9D2F1A0A84E8}" type="sibTrans" cxnId="{5EA19836-7F03-4E8E-9C47-838605B8C208}">
      <dgm:prSet/>
      <dgm:spPr/>
      <dgm:t>
        <a:bodyPr/>
        <a:lstStyle/>
        <a:p>
          <a:endParaRPr lang="es-EC"/>
        </a:p>
      </dgm:t>
    </dgm:pt>
    <dgm:pt modelId="{E093880B-85CA-4682-B16C-A66066EBD33C}" type="pres">
      <dgm:prSet presAssocID="{96521FC1-FCF3-4BD6-A543-51E624E23189}" presName="linearFlow" presStyleCnt="0">
        <dgm:presLayoutVars>
          <dgm:dir/>
          <dgm:resizeHandles val="exact"/>
        </dgm:presLayoutVars>
      </dgm:prSet>
      <dgm:spPr/>
    </dgm:pt>
    <dgm:pt modelId="{DF91B2AE-41CE-4A29-8ABB-490501CDD7EA}" type="pres">
      <dgm:prSet presAssocID="{7A4DF91A-5065-4E45-8E24-F19DEE197209}" presName="composite" presStyleCnt="0"/>
      <dgm:spPr/>
    </dgm:pt>
    <dgm:pt modelId="{F11A59B5-61BF-4268-9096-417D15D4FD90}" type="pres">
      <dgm:prSet presAssocID="{7A4DF91A-5065-4E45-8E24-F19DEE197209}" presName="imgShp" presStyleLbl="fgImgPlace1" presStyleIdx="0" presStyleCnt="3"/>
      <dgm:spPr>
        <a:blipFill rotWithShape="1">
          <a:blip xmlns:r="http://schemas.openxmlformats.org/officeDocument/2006/relationships" r:embed="rId1"/>
          <a:srcRect/>
          <a:stretch>
            <a:fillRect/>
          </a:stretch>
        </a:blipFill>
      </dgm:spPr>
    </dgm:pt>
    <dgm:pt modelId="{3276ABC3-AE2C-41AD-B8A6-7CB84D799AB4}" type="pres">
      <dgm:prSet presAssocID="{7A4DF91A-5065-4E45-8E24-F19DEE197209}" presName="txShp" presStyleLbl="node1" presStyleIdx="0" presStyleCnt="3">
        <dgm:presLayoutVars>
          <dgm:bulletEnabled val="1"/>
        </dgm:presLayoutVars>
      </dgm:prSet>
      <dgm:spPr/>
    </dgm:pt>
    <dgm:pt modelId="{A54F1306-554C-4EF4-9D54-99932FBD25FB}" type="pres">
      <dgm:prSet presAssocID="{E232CC5D-4212-4B63-9EE2-B05AFB1E862B}" presName="spacing" presStyleCnt="0"/>
      <dgm:spPr/>
    </dgm:pt>
    <dgm:pt modelId="{3E40DB94-B201-4F6A-A38F-C0FC60F696FC}" type="pres">
      <dgm:prSet presAssocID="{998CF615-F096-4AF9-803D-306A5FB8FD61}" presName="composite" presStyleCnt="0"/>
      <dgm:spPr/>
    </dgm:pt>
    <dgm:pt modelId="{FF06389A-C0E4-448D-ABA5-C5400CCFF93F}" type="pres">
      <dgm:prSet presAssocID="{998CF615-F096-4AF9-803D-306A5FB8FD61}" presName="imgShp" presStyleLbl="fgImgPlace1" presStyleIdx="1" presStyleCnt="3"/>
      <dgm:spPr>
        <a:blipFill rotWithShape="1">
          <a:blip xmlns:r="http://schemas.openxmlformats.org/officeDocument/2006/relationships" r:embed="rId2"/>
          <a:srcRect/>
          <a:stretch>
            <a:fillRect/>
          </a:stretch>
        </a:blipFill>
      </dgm:spPr>
    </dgm:pt>
    <dgm:pt modelId="{A360FE15-08EF-41FC-90EB-32098A88332C}" type="pres">
      <dgm:prSet presAssocID="{998CF615-F096-4AF9-803D-306A5FB8FD61}" presName="txShp" presStyleLbl="node1" presStyleIdx="1" presStyleCnt="3">
        <dgm:presLayoutVars>
          <dgm:bulletEnabled val="1"/>
        </dgm:presLayoutVars>
      </dgm:prSet>
      <dgm:spPr/>
    </dgm:pt>
    <dgm:pt modelId="{47069034-B635-4264-8C5B-67EBB42DEEBC}" type="pres">
      <dgm:prSet presAssocID="{914ED2E3-F29F-46E7-B7C9-21DAA63B8F0E}" presName="spacing" presStyleCnt="0"/>
      <dgm:spPr/>
    </dgm:pt>
    <dgm:pt modelId="{0AA9575E-3376-471C-8BF5-642763F5A73E}" type="pres">
      <dgm:prSet presAssocID="{324627F2-41CE-4A4B-AEA2-0DF287C127E7}" presName="composite" presStyleCnt="0"/>
      <dgm:spPr/>
    </dgm:pt>
    <dgm:pt modelId="{EA39CF00-4F7E-4D3B-A5C7-513E7A26D0ED}" type="pres">
      <dgm:prSet presAssocID="{324627F2-41CE-4A4B-AEA2-0DF287C127E7}" presName="imgShp" presStyleLbl="fgImgPlace1" presStyleIdx="2" presStyleCnt="3"/>
      <dgm:spPr/>
    </dgm:pt>
    <dgm:pt modelId="{4B1F6096-F63C-40DD-AAE3-C760EB98FCB0}" type="pres">
      <dgm:prSet presAssocID="{324627F2-41CE-4A4B-AEA2-0DF287C127E7}" presName="txShp" presStyleLbl="node1" presStyleIdx="2" presStyleCnt="3">
        <dgm:presLayoutVars>
          <dgm:bulletEnabled val="1"/>
        </dgm:presLayoutVars>
      </dgm:prSet>
      <dgm:spPr/>
    </dgm:pt>
  </dgm:ptLst>
  <dgm:cxnLst>
    <dgm:cxn modelId="{6FCA7D23-637E-45B3-AAF9-476643B8FB88}" type="presOf" srcId="{324627F2-41CE-4A4B-AEA2-0DF287C127E7}" destId="{4B1F6096-F63C-40DD-AAE3-C760EB98FCB0}" srcOrd="0" destOrd="0" presId="urn:microsoft.com/office/officeart/2005/8/layout/vList3"/>
    <dgm:cxn modelId="{E4873E2F-FE3E-47A4-9BB2-7B8884D84B9A}" srcId="{96521FC1-FCF3-4BD6-A543-51E624E23189}" destId="{998CF615-F096-4AF9-803D-306A5FB8FD61}" srcOrd="1" destOrd="0" parTransId="{3BA85396-2822-4A40-A8AF-498BBD609917}" sibTransId="{914ED2E3-F29F-46E7-B7C9-21DAA63B8F0E}"/>
    <dgm:cxn modelId="{5EA19836-7F03-4E8E-9C47-838605B8C208}" srcId="{96521FC1-FCF3-4BD6-A543-51E624E23189}" destId="{324627F2-41CE-4A4B-AEA2-0DF287C127E7}" srcOrd="2" destOrd="0" parTransId="{BB21CECE-C510-4E55-8051-41374FCD4355}" sibTransId="{06CAC423-56C4-4D1E-9E48-9D2F1A0A84E8}"/>
    <dgm:cxn modelId="{AAFCC761-53A9-430C-BAA2-F6FD364070E3}" srcId="{96521FC1-FCF3-4BD6-A543-51E624E23189}" destId="{7A4DF91A-5065-4E45-8E24-F19DEE197209}" srcOrd="0" destOrd="0" parTransId="{9F1E7FB4-515A-474C-96FD-66D4C1339BFB}" sibTransId="{E232CC5D-4212-4B63-9EE2-B05AFB1E862B}"/>
    <dgm:cxn modelId="{CB9849D1-3DCD-4DE0-A34E-BFE5049100AF}" type="presOf" srcId="{998CF615-F096-4AF9-803D-306A5FB8FD61}" destId="{A360FE15-08EF-41FC-90EB-32098A88332C}" srcOrd="0" destOrd="0" presId="urn:microsoft.com/office/officeart/2005/8/layout/vList3"/>
    <dgm:cxn modelId="{C1E987D9-52BA-4EA3-B597-9606EACBC335}" type="presOf" srcId="{7A4DF91A-5065-4E45-8E24-F19DEE197209}" destId="{3276ABC3-AE2C-41AD-B8A6-7CB84D799AB4}" srcOrd="0" destOrd="0" presId="urn:microsoft.com/office/officeart/2005/8/layout/vList3"/>
    <dgm:cxn modelId="{AF31AEED-D069-46BA-B3CF-E7DCBEFF9517}" type="presOf" srcId="{96521FC1-FCF3-4BD6-A543-51E624E23189}" destId="{E093880B-85CA-4682-B16C-A66066EBD33C}" srcOrd="0" destOrd="0" presId="urn:microsoft.com/office/officeart/2005/8/layout/vList3"/>
    <dgm:cxn modelId="{E19C719C-DCE9-4936-AD43-C15BDB9EB200}" type="presParOf" srcId="{E093880B-85CA-4682-B16C-A66066EBD33C}" destId="{DF91B2AE-41CE-4A29-8ABB-490501CDD7EA}" srcOrd="0" destOrd="0" presId="urn:microsoft.com/office/officeart/2005/8/layout/vList3"/>
    <dgm:cxn modelId="{D3CAAFB3-FDE7-4BAD-BA8E-1115B630B51B}" type="presParOf" srcId="{DF91B2AE-41CE-4A29-8ABB-490501CDD7EA}" destId="{F11A59B5-61BF-4268-9096-417D15D4FD90}" srcOrd="0" destOrd="0" presId="urn:microsoft.com/office/officeart/2005/8/layout/vList3"/>
    <dgm:cxn modelId="{E5D17930-3766-4EF8-BC18-88668B2B94CC}" type="presParOf" srcId="{DF91B2AE-41CE-4A29-8ABB-490501CDD7EA}" destId="{3276ABC3-AE2C-41AD-B8A6-7CB84D799AB4}" srcOrd="1" destOrd="0" presId="urn:microsoft.com/office/officeart/2005/8/layout/vList3"/>
    <dgm:cxn modelId="{CEE38E62-039B-4032-A535-0AEC6950A512}" type="presParOf" srcId="{E093880B-85CA-4682-B16C-A66066EBD33C}" destId="{A54F1306-554C-4EF4-9D54-99932FBD25FB}" srcOrd="1" destOrd="0" presId="urn:microsoft.com/office/officeart/2005/8/layout/vList3"/>
    <dgm:cxn modelId="{6DCC79AC-E7E7-4364-B778-E528E362AA68}" type="presParOf" srcId="{E093880B-85CA-4682-B16C-A66066EBD33C}" destId="{3E40DB94-B201-4F6A-A38F-C0FC60F696FC}" srcOrd="2" destOrd="0" presId="urn:microsoft.com/office/officeart/2005/8/layout/vList3"/>
    <dgm:cxn modelId="{83BD6187-B944-4B09-80D1-93BD39A10316}" type="presParOf" srcId="{3E40DB94-B201-4F6A-A38F-C0FC60F696FC}" destId="{FF06389A-C0E4-448D-ABA5-C5400CCFF93F}" srcOrd="0" destOrd="0" presId="urn:microsoft.com/office/officeart/2005/8/layout/vList3"/>
    <dgm:cxn modelId="{3FEB98D8-2178-44BA-A91C-15BF194619F8}" type="presParOf" srcId="{3E40DB94-B201-4F6A-A38F-C0FC60F696FC}" destId="{A360FE15-08EF-41FC-90EB-32098A88332C}" srcOrd="1" destOrd="0" presId="urn:microsoft.com/office/officeart/2005/8/layout/vList3"/>
    <dgm:cxn modelId="{E8B398DA-FE8D-47BC-B4D9-44CDF2588137}" type="presParOf" srcId="{E093880B-85CA-4682-B16C-A66066EBD33C}" destId="{47069034-B635-4264-8C5B-67EBB42DEEBC}" srcOrd="3" destOrd="0" presId="urn:microsoft.com/office/officeart/2005/8/layout/vList3"/>
    <dgm:cxn modelId="{5A9B0243-BAD9-41A7-BCAF-1C3F3C543B02}" type="presParOf" srcId="{E093880B-85CA-4682-B16C-A66066EBD33C}" destId="{0AA9575E-3376-471C-8BF5-642763F5A73E}" srcOrd="4" destOrd="0" presId="urn:microsoft.com/office/officeart/2005/8/layout/vList3"/>
    <dgm:cxn modelId="{B8828184-1B1F-41C6-AB66-87C4D18F5DA7}" type="presParOf" srcId="{0AA9575E-3376-471C-8BF5-642763F5A73E}" destId="{EA39CF00-4F7E-4D3B-A5C7-513E7A26D0ED}" srcOrd="0" destOrd="0" presId="urn:microsoft.com/office/officeart/2005/8/layout/vList3"/>
    <dgm:cxn modelId="{7D124F9D-CCDB-46CC-9F5A-225055F8E4E9}" type="presParOf" srcId="{0AA9575E-3376-471C-8BF5-642763F5A73E}" destId="{4B1F6096-F63C-40DD-AAE3-C760EB98FC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389BF-416E-459A-9E4A-5EC5B8218A44}">
      <dsp:nvSpPr>
        <dsp:cNvPr id="0" name=""/>
        <dsp:cNvSpPr/>
      </dsp:nvSpPr>
      <dsp:spPr>
        <a:xfrm rot="10800000">
          <a:off x="1375420" y="53"/>
          <a:ext cx="4391660" cy="10770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37D1AAFA-8AEC-4E4A-BD01-C2647AEBC909}">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39FB-AD38-4262-AAFB-9B3D36052136}">
      <dsp:nvSpPr>
        <dsp:cNvPr id="0" name=""/>
        <dsp:cNvSpPr/>
      </dsp:nvSpPr>
      <dsp:spPr>
        <a:xfrm>
          <a:off x="439997" y="428484"/>
          <a:ext cx="2494516" cy="2113588"/>
        </a:xfrm>
        <a:prstGeom prst="rect">
          <a:avLst/>
        </a:prstGeom>
        <a:blipFill rotWithShape="1">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37619-15B0-437C-B1F5-4BB730AEF84A}">
      <dsp:nvSpPr>
        <dsp:cNvPr id="0" name=""/>
        <dsp:cNvSpPr/>
      </dsp:nvSpPr>
      <dsp:spPr>
        <a:xfrm>
          <a:off x="2602335" y="724256"/>
          <a:ext cx="1182863" cy="1231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Sistemas Acuáticos Lénticos </a:t>
          </a:r>
          <a:endParaRPr lang="es-EC" sz="1200" kern="1200" dirty="0"/>
        </a:p>
      </dsp:txBody>
      <dsp:txXfrm>
        <a:off x="2636980" y="758901"/>
        <a:ext cx="1113573" cy="1161837"/>
      </dsp:txXfrm>
    </dsp:sp>
    <dsp:sp modelId="{89244355-D136-4AB8-AD07-B58813230B24}">
      <dsp:nvSpPr>
        <dsp:cNvPr id="0" name=""/>
        <dsp:cNvSpPr/>
      </dsp:nvSpPr>
      <dsp:spPr>
        <a:xfrm>
          <a:off x="439997" y="25469"/>
          <a:ext cx="2494516" cy="363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C" sz="1600" kern="1200" dirty="0"/>
        </a:p>
      </dsp:txBody>
      <dsp:txXfrm>
        <a:off x="439997" y="25469"/>
        <a:ext cx="2494516" cy="363951"/>
      </dsp:txXfrm>
    </dsp:sp>
    <dsp:sp modelId="{127535F8-4D7F-47C4-A05A-A3AFA4998680}">
      <dsp:nvSpPr>
        <dsp:cNvPr id="0" name=""/>
        <dsp:cNvSpPr/>
      </dsp:nvSpPr>
      <dsp:spPr>
        <a:xfrm>
          <a:off x="4165404" y="428484"/>
          <a:ext cx="2849311" cy="2113588"/>
        </a:xfrm>
        <a:prstGeom prst="rect">
          <a:avLst/>
        </a:prstGeom>
        <a:blipFill rotWithShape="1">
          <a:blip xmlns:r="http://schemas.openxmlformats.org/officeDocument/2006/relationships" r:embed="rId2"/>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F0E86-962B-4EB5-8234-77A1C14AE517}">
      <dsp:nvSpPr>
        <dsp:cNvPr id="0" name=""/>
        <dsp:cNvSpPr/>
      </dsp:nvSpPr>
      <dsp:spPr>
        <a:xfrm>
          <a:off x="6746443" y="739423"/>
          <a:ext cx="1182863" cy="1231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Eutrofización</a:t>
          </a:r>
          <a:endParaRPr lang="es-EC" sz="1200" kern="1200" dirty="0"/>
        </a:p>
      </dsp:txBody>
      <dsp:txXfrm>
        <a:off x="6781088" y="774068"/>
        <a:ext cx="1113573" cy="1161837"/>
      </dsp:txXfrm>
    </dsp:sp>
    <dsp:sp modelId="{B104121E-E4AE-4C27-B94F-5BBAA9E67F0D}">
      <dsp:nvSpPr>
        <dsp:cNvPr id="0" name=""/>
        <dsp:cNvSpPr/>
      </dsp:nvSpPr>
      <dsp:spPr>
        <a:xfrm>
          <a:off x="4342801" y="25469"/>
          <a:ext cx="2494516" cy="363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C" sz="1600" kern="1200" dirty="0"/>
        </a:p>
      </dsp:txBody>
      <dsp:txXfrm>
        <a:off x="4342801" y="25469"/>
        <a:ext cx="2494516" cy="363951"/>
      </dsp:txXfrm>
    </dsp:sp>
    <dsp:sp modelId="{767918CF-DEB2-4D68-9B46-C18D73A3A01F}">
      <dsp:nvSpPr>
        <dsp:cNvPr id="0" name=""/>
        <dsp:cNvSpPr/>
      </dsp:nvSpPr>
      <dsp:spPr>
        <a:xfrm>
          <a:off x="528696" y="3279609"/>
          <a:ext cx="2494516" cy="2113588"/>
        </a:xfrm>
        <a:prstGeom prst="rect">
          <a:avLst/>
        </a:prstGeom>
        <a:blipFill rotWithShape="1">
          <a:blip xmlns:r="http://schemas.openxmlformats.org/officeDocument/2006/relationships" r:embed="rId3"/>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4D42D-DAEC-445D-86F2-376815C025FB}">
      <dsp:nvSpPr>
        <dsp:cNvPr id="0" name=""/>
        <dsp:cNvSpPr/>
      </dsp:nvSpPr>
      <dsp:spPr>
        <a:xfrm>
          <a:off x="2691033" y="3575380"/>
          <a:ext cx="1182863" cy="12311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b="1" i="1" kern="1200" dirty="0">
              <a:solidFill>
                <a:srgbClr val="000000"/>
              </a:solidFill>
              <a:effectLst/>
              <a:latin typeface="Arial" panose="020B0604020202020204" pitchFamily="34" charset="0"/>
              <a:ea typeface="Times New Roman" panose="02020603050405020304" pitchFamily="18" charset="0"/>
            </a:rPr>
            <a:t>Proceso de Eutrofización</a:t>
          </a:r>
          <a:endParaRPr lang="es-EC" sz="1200" kern="1200" dirty="0"/>
        </a:p>
      </dsp:txBody>
      <dsp:txXfrm>
        <a:off x="2725678" y="3610025"/>
        <a:ext cx="1113573" cy="1161837"/>
      </dsp:txXfrm>
    </dsp:sp>
    <dsp:sp modelId="{828371E4-8E2A-41FB-89B9-581A8F4D1760}">
      <dsp:nvSpPr>
        <dsp:cNvPr id="0" name=""/>
        <dsp:cNvSpPr/>
      </dsp:nvSpPr>
      <dsp:spPr>
        <a:xfrm>
          <a:off x="528696" y="2876593"/>
          <a:ext cx="2494516" cy="363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C" sz="1600" kern="1200" dirty="0"/>
        </a:p>
      </dsp:txBody>
      <dsp:txXfrm>
        <a:off x="528696" y="2876593"/>
        <a:ext cx="2494516" cy="363951"/>
      </dsp:txXfrm>
    </dsp:sp>
    <dsp:sp modelId="{DCA43EBE-97D5-4D47-B7FD-935E451473E8}">
      <dsp:nvSpPr>
        <dsp:cNvPr id="0" name=""/>
        <dsp:cNvSpPr/>
      </dsp:nvSpPr>
      <dsp:spPr>
        <a:xfrm>
          <a:off x="4254103" y="3279609"/>
          <a:ext cx="2494516" cy="2113588"/>
        </a:xfrm>
        <a:prstGeom prst="rect">
          <a:avLst/>
        </a:prstGeom>
        <a:blipFill dpi="0" rotWithShape="1">
          <a:blip xmlns:r="http://schemas.openxmlformats.org/officeDocument/2006/relationships" r:embed="rId4"/>
          <a:srcRect/>
          <a:stretch>
            <a:fillRect l="948" t="875" r="-32948" b="-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50342-0AB5-49E7-A042-9523DFFFB1C5}">
      <dsp:nvSpPr>
        <dsp:cNvPr id="0" name=""/>
        <dsp:cNvSpPr/>
      </dsp:nvSpPr>
      <dsp:spPr>
        <a:xfrm>
          <a:off x="4254103" y="2876593"/>
          <a:ext cx="2494516" cy="363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4254103" y="2876593"/>
        <a:ext cx="2494516" cy="3639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469B1-2B2F-499C-8B5A-5F9D3BBA0228}">
      <dsp:nvSpPr>
        <dsp:cNvPr id="0" name=""/>
        <dsp:cNvSpPr/>
      </dsp:nvSpPr>
      <dsp:spPr>
        <a:xfrm>
          <a:off x="217505" y="489005"/>
          <a:ext cx="5105191" cy="15953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0599"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Métodos para la evaluación del Estado Trófico</a:t>
          </a:r>
          <a:endParaRPr lang="es-EC" sz="1800" b="0" i="0" kern="1200" dirty="0"/>
        </a:p>
      </dsp:txBody>
      <dsp:txXfrm>
        <a:off x="217505" y="489005"/>
        <a:ext cx="5105191" cy="1595372"/>
      </dsp:txXfrm>
    </dsp:sp>
    <dsp:sp modelId="{DBF26B0A-BEAE-498F-AB0B-F1B188558907}">
      <dsp:nvSpPr>
        <dsp:cNvPr id="0" name=""/>
        <dsp:cNvSpPr/>
      </dsp:nvSpPr>
      <dsp:spPr>
        <a:xfrm>
          <a:off x="4789" y="258563"/>
          <a:ext cx="1116760" cy="16751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8FBBE-FC06-4537-8944-482770D5B0C6}">
      <dsp:nvSpPr>
        <dsp:cNvPr id="0" name=""/>
        <dsp:cNvSpPr/>
      </dsp:nvSpPr>
      <dsp:spPr>
        <a:xfrm>
          <a:off x="5753308" y="0"/>
          <a:ext cx="5105191" cy="183547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0599" tIns="60960" rIns="60960" bIns="60960" numCol="1" spcCol="1270" anchor="ctr" anchorCtr="0">
          <a:noAutofit/>
        </a:bodyPr>
        <a:lstStyle/>
        <a:p>
          <a:pPr marL="0" lvl="0" indent="0" algn="l" defTabSz="711200">
            <a:lnSpc>
              <a:spcPct val="90000"/>
            </a:lnSpc>
            <a:spcBef>
              <a:spcPct val="0"/>
            </a:spcBef>
            <a:spcAft>
              <a:spcPct val="35000"/>
            </a:spcAft>
            <a:buNone/>
          </a:pPr>
          <a:r>
            <a:rPr lang="es-EC" sz="1600" b="0" i="0" kern="1200" dirty="0">
              <a:solidFill>
                <a:srgbClr val="000000"/>
              </a:solidFill>
              <a:effectLst/>
              <a:latin typeface="Arial" panose="020B0604020202020204" pitchFamily="34" charset="0"/>
              <a:ea typeface="Times New Roman" panose="02020603050405020304" pitchFamily="18" charset="0"/>
            </a:rPr>
            <a:t>Índice del Estado Trófico de Carlson modificado por Aizaki</a:t>
          </a:r>
          <a:endParaRPr lang="es-EC" sz="1600" b="0" i="0" kern="1200" dirty="0"/>
        </a:p>
      </dsp:txBody>
      <dsp:txXfrm>
        <a:off x="5753308" y="0"/>
        <a:ext cx="5105191" cy="1835475"/>
      </dsp:txXfrm>
    </dsp:sp>
    <dsp:sp modelId="{28280B68-9E89-4067-A2DE-1F1BD1638E48}">
      <dsp:nvSpPr>
        <dsp:cNvPr id="0" name=""/>
        <dsp:cNvSpPr/>
      </dsp:nvSpPr>
      <dsp:spPr>
        <a:xfrm>
          <a:off x="5535802" y="198537"/>
          <a:ext cx="1116760" cy="16751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11882-CFFE-42EE-92B7-EE4E302A1528}">
      <dsp:nvSpPr>
        <dsp:cNvPr id="0" name=""/>
        <dsp:cNvSpPr/>
      </dsp:nvSpPr>
      <dsp:spPr>
        <a:xfrm>
          <a:off x="217505" y="2557428"/>
          <a:ext cx="5105191" cy="15953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0599"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0" i="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Índice del Estado Trófico de Carlson</a:t>
          </a:r>
          <a:endParaRPr lang="es-EC" sz="1800" b="0" i="0" kern="1200" dirty="0"/>
        </a:p>
      </dsp:txBody>
      <dsp:txXfrm>
        <a:off x="217505" y="2557428"/>
        <a:ext cx="5105191" cy="1595372"/>
      </dsp:txXfrm>
    </dsp:sp>
    <dsp:sp modelId="{DC6E628A-0944-4367-A10D-5E728FFC79C0}">
      <dsp:nvSpPr>
        <dsp:cNvPr id="0" name=""/>
        <dsp:cNvSpPr/>
      </dsp:nvSpPr>
      <dsp:spPr>
        <a:xfrm>
          <a:off x="4789" y="2326985"/>
          <a:ext cx="1116760" cy="16751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BAF4E-2FE8-4242-A743-02AC0738452A}">
      <dsp:nvSpPr>
        <dsp:cNvPr id="0" name=""/>
        <dsp:cNvSpPr/>
      </dsp:nvSpPr>
      <dsp:spPr>
        <a:xfrm>
          <a:off x="5748518" y="2557428"/>
          <a:ext cx="5105191" cy="15953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0599"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Clorofila “a” </a:t>
          </a:r>
          <a:endParaRPr lang="es-EC" sz="1800" kern="1200" dirty="0">
            <a:latin typeface="Arial" panose="020B0604020202020204" pitchFamily="34" charset="0"/>
            <a:cs typeface="Arial" panose="020B0604020202020204" pitchFamily="34" charset="0"/>
          </a:endParaRPr>
        </a:p>
      </dsp:txBody>
      <dsp:txXfrm>
        <a:off x="5748518" y="2557428"/>
        <a:ext cx="5105191" cy="1595372"/>
      </dsp:txXfrm>
    </dsp:sp>
    <dsp:sp modelId="{1AE9F4D5-DF01-4417-9C35-175D5E83EB2D}">
      <dsp:nvSpPr>
        <dsp:cNvPr id="0" name=""/>
        <dsp:cNvSpPr/>
      </dsp:nvSpPr>
      <dsp:spPr>
        <a:xfrm>
          <a:off x="5535802" y="2326985"/>
          <a:ext cx="1116760" cy="1675141"/>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A1CA2-3133-4C30-92E4-815C891D4F60}">
      <dsp:nvSpPr>
        <dsp:cNvPr id="0" name=""/>
        <dsp:cNvSpPr/>
      </dsp:nvSpPr>
      <dsp:spPr>
        <a:xfrm>
          <a:off x="6080" y="392548"/>
          <a:ext cx="2051709" cy="7756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Interacción de la radiación con los objetos</a:t>
          </a:r>
          <a:endParaRPr lang="es-EC" sz="1600" kern="1200" dirty="0">
            <a:solidFill>
              <a:schemeClr val="bg1">
                <a:lumMod val="95000"/>
              </a:schemeClr>
            </a:solidFill>
          </a:endParaRPr>
        </a:p>
      </dsp:txBody>
      <dsp:txXfrm>
        <a:off x="6080" y="392548"/>
        <a:ext cx="2051709" cy="775698"/>
      </dsp:txXfrm>
    </dsp:sp>
    <dsp:sp modelId="{6794F684-E75F-4BDC-B93C-524C6C6F3689}">
      <dsp:nvSpPr>
        <dsp:cNvPr id="0" name=""/>
        <dsp:cNvSpPr/>
      </dsp:nvSpPr>
      <dsp:spPr>
        <a:xfrm>
          <a:off x="6080" y="1168247"/>
          <a:ext cx="2051709" cy="2053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dirty="0">
              <a:solidFill>
                <a:schemeClr val="tx1"/>
              </a:solidFill>
            </a:rPr>
            <a:t>Reflejarse</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MX" sz="1600" kern="1200" dirty="0">
              <a:solidFill>
                <a:schemeClr val="tx1"/>
              </a:solidFill>
            </a:rPr>
            <a:t>Absorberse</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MX" sz="1600" kern="1200" dirty="0">
              <a:solidFill>
                <a:schemeClr val="tx1"/>
              </a:solidFill>
            </a:rPr>
            <a:t>Transmitirse</a:t>
          </a:r>
          <a:endParaRPr lang="es-EC" sz="1600" kern="1200" dirty="0">
            <a:solidFill>
              <a:schemeClr val="tx1"/>
            </a:solidFill>
          </a:endParaRPr>
        </a:p>
      </dsp:txBody>
      <dsp:txXfrm>
        <a:off x="6080" y="1168247"/>
        <a:ext cx="2051709" cy="2053260"/>
      </dsp:txXfrm>
    </dsp:sp>
    <dsp:sp modelId="{F3D2544D-C0C6-43AB-824A-0A9FBEA8F2FC}">
      <dsp:nvSpPr>
        <dsp:cNvPr id="0" name=""/>
        <dsp:cNvSpPr/>
      </dsp:nvSpPr>
      <dsp:spPr>
        <a:xfrm>
          <a:off x="2345028" y="392548"/>
          <a:ext cx="2051709" cy="7756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Firmas Espectrales</a:t>
          </a:r>
          <a:endParaRPr lang="es-EC" sz="1600" kern="1200" dirty="0">
            <a:solidFill>
              <a:schemeClr val="bg1">
                <a:lumMod val="95000"/>
              </a:schemeClr>
            </a:solidFill>
          </a:endParaRPr>
        </a:p>
      </dsp:txBody>
      <dsp:txXfrm>
        <a:off x="2345028" y="392548"/>
        <a:ext cx="2051709" cy="775698"/>
      </dsp:txXfrm>
    </dsp:sp>
    <dsp:sp modelId="{EA05DC74-4EFF-4A24-818A-B2B34FAFCD55}">
      <dsp:nvSpPr>
        <dsp:cNvPr id="0" name=""/>
        <dsp:cNvSpPr/>
      </dsp:nvSpPr>
      <dsp:spPr>
        <a:xfrm>
          <a:off x="2345028" y="1168247"/>
          <a:ext cx="2051709" cy="2053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Respuesta espectral particular de la Interacción de la energía electromagnética con la superficie terrestre</a:t>
          </a:r>
          <a:endParaRPr lang="es-EC" sz="1600" kern="1200" dirty="0">
            <a:solidFill>
              <a:schemeClr val="bg1">
                <a:lumMod val="95000"/>
              </a:schemeClr>
            </a:solidFill>
          </a:endParaRPr>
        </a:p>
        <a:p>
          <a:pPr marL="171450" lvl="1" indent="-171450" algn="l" defTabSz="711200">
            <a:lnSpc>
              <a:spcPct val="90000"/>
            </a:lnSpc>
            <a:spcBef>
              <a:spcPct val="0"/>
            </a:spcBef>
            <a:spcAft>
              <a:spcPct val="15000"/>
            </a:spcAft>
            <a:buChar char="•"/>
          </a:pPr>
          <a:endParaRPr lang="es-EC" sz="1600" kern="1200">
            <a:solidFill>
              <a:schemeClr val="bg1">
                <a:lumMod val="95000"/>
              </a:schemeClr>
            </a:solidFill>
          </a:endParaRPr>
        </a:p>
      </dsp:txBody>
      <dsp:txXfrm>
        <a:off x="2345028" y="1168247"/>
        <a:ext cx="2051709" cy="2053260"/>
      </dsp:txXfrm>
    </dsp:sp>
    <dsp:sp modelId="{F740C787-65AF-49EE-A53D-80F24FF162F1}">
      <dsp:nvSpPr>
        <dsp:cNvPr id="0" name=""/>
        <dsp:cNvSpPr/>
      </dsp:nvSpPr>
      <dsp:spPr>
        <a:xfrm>
          <a:off x="4929186" y="392548"/>
          <a:ext cx="2051709" cy="7756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i="1" kern="12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Respuesta Espectral del Agua</a:t>
          </a:r>
          <a:endParaRPr lang="es-EC" sz="1600" kern="1200" dirty="0">
            <a:solidFill>
              <a:schemeClr val="bg1">
                <a:lumMod val="95000"/>
              </a:schemeClr>
            </a:solidFill>
          </a:endParaRPr>
        </a:p>
      </dsp:txBody>
      <dsp:txXfrm>
        <a:off x="4929186" y="392548"/>
        <a:ext cx="2051709" cy="775698"/>
      </dsp:txXfrm>
    </dsp:sp>
    <dsp:sp modelId="{D8BB1C7E-4112-4BBB-AAF2-F9D6585C47AA}">
      <dsp:nvSpPr>
        <dsp:cNvPr id="0" name=""/>
        <dsp:cNvSpPr/>
      </dsp:nvSpPr>
      <dsp:spPr>
        <a:xfrm>
          <a:off x="4683976" y="1168247"/>
          <a:ext cx="2542129" cy="20532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Una mayor reflectividades produce en las bandas del azul y verde y se  va reduciendo hasta el infrarrojo cercano.</a:t>
          </a:r>
          <a:endParaRPr lang="es-EC" sz="1600" kern="1200" dirty="0">
            <a:solidFill>
              <a:schemeClr val="bg1">
                <a:lumMod val="95000"/>
              </a:schemeClr>
            </a:solidFill>
          </a:endParaRPr>
        </a:p>
        <a:p>
          <a:pPr marL="171450" lvl="1" indent="-171450" algn="l" defTabSz="711200">
            <a:lnSpc>
              <a:spcPct val="90000"/>
            </a:lnSpc>
            <a:spcBef>
              <a:spcPct val="0"/>
            </a:spcBef>
            <a:spcAft>
              <a:spcPct val="15000"/>
            </a:spcAft>
            <a:buChar char="•"/>
          </a:pPr>
          <a:endParaRPr lang="es-EC" sz="1600" kern="1200">
            <a:solidFill>
              <a:schemeClr val="bg1">
                <a:lumMod val="95000"/>
              </a:schemeClr>
            </a:solidFill>
          </a:endParaRPr>
        </a:p>
      </dsp:txBody>
      <dsp:txXfrm>
        <a:off x="4683976" y="1168247"/>
        <a:ext cx="2542129" cy="20532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658A9-7F69-473D-B159-C450CE12BC5D}">
      <dsp:nvSpPr>
        <dsp:cNvPr id="0" name=""/>
        <dsp:cNvSpPr/>
      </dsp:nvSpPr>
      <dsp:spPr>
        <a:xfrm>
          <a:off x="967314" y="1479813"/>
          <a:ext cx="1892025" cy="12619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s-MX" sz="1600" b="1" kern="1200" dirty="0"/>
            <a:t>.Pasivos</a:t>
          </a:r>
        </a:p>
        <a:p>
          <a:pPr marL="0" lvl="0" indent="0" algn="l" defTabSz="711200">
            <a:lnSpc>
              <a:spcPct val="90000"/>
            </a:lnSpc>
            <a:spcBef>
              <a:spcPct val="0"/>
            </a:spcBef>
            <a:spcAft>
              <a:spcPct val="35000"/>
            </a:spcAft>
            <a:buFont typeface="Wingdings" panose="05000000000000000000" pitchFamily="2" charset="2"/>
            <a:buNone/>
          </a:pPr>
          <a:r>
            <a:rPr lang="es-MX" sz="1600" b="1" kern="1200" dirty="0"/>
            <a:t>.Activos</a:t>
          </a:r>
          <a:endParaRPr lang="es-EC" sz="1600" b="1" kern="1200" dirty="0"/>
        </a:p>
      </dsp:txBody>
      <dsp:txXfrm>
        <a:off x="1270038" y="1479813"/>
        <a:ext cx="1589301" cy="1261980"/>
      </dsp:txXfrm>
    </dsp:sp>
    <dsp:sp modelId="{8A191919-6A5B-4451-8C27-CBABF90425D5}">
      <dsp:nvSpPr>
        <dsp:cNvPr id="0" name=""/>
        <dsp:cNvSpPr/>
      </dsp:nvSpPr>
      <dsp:spPr>
        <a:xfrm>
          <a:off x="1182" y="1016326"/>
          <a:ext cx="1261350" cy="126135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MX" sz="1800" kern="1200" dirty="0"/>
            <a:t>Tipos de Sensores</a:t>
          </a:r>
          <a:endParaRPr lang="es-EC" sz="1800" kern="1200" dirty="0"/>
        </a:p>
      </dsp:txBody>
      <dsp:txXfrm>
        <a:off x="185902" y="1201046"/>
        <a:ext cx="891910" cy="891910"/>
      </dsp:txXfrm>
    </dsp:sp>
    <dsp:sp modelId="{84E6EA52-6549-4062-A660-3F5C4E7D4216}">
      <dsp:nvSpPr>
        <dsp:cNvPr id="0" name=""/>
        <dsp:cNvSpPr/>
      </dsp:nvSpPr>
      <dsp:spPr>
        <a:xfrm>
          <a:off x="4163638" y="1520866"/>
          <a:ext cx="1892025" cy="12619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s-MX" sz="1600" b="1" kern="1200" dirty="0"/>
            <a:t>.Espacial</a:t>
          </a:r>
        </a:p>
        <a:p>
          <a:pPr marL="0" lvl="0" indent="0" algn="l" defTabSz="711200">
            <a:lnSpc>
              <a:spcPct val="90000"/>
            </a:lnSpc>
            <a:spcBef>
              <a:spcPct val="0"/>
            </a:spcBef>
            <a:spcAft>
              <a:spcPct val="35000"/>
            </a:spcAft>
            <a:buFont typeface="Arial" panose="020B0604020202020204" pitchFamily="34" charset="0"/>
            <a:buNone/>
          </a:pPr>
          <a:r>
            <a:rPr lang="es-MX" sz="1600" b="1" kern="1200" dirty="0"/>
            <a:t>.Espectral</a:t>
          </a:r>
        </a:p>
        <a:p>
          <a:pPr marL="0" lvl="0" indent="0" algn="l" defTabSz="711200">
            <a:lnSpc>
              <a:spcPct val="90000"/>
            </a:lnSpc>
            <a:spcBef>
              <a:spcPct val="0"/>
            </a:spcBef>
            <a:spcAft>
              <a:spcPct val="35000"/>
            </a:spcAft>
            <a:buFont typeface="Arial" panose="020B0604020202020204" pitchFamily="34" charset="0"/>
            <a:buNone/>
          </a:pPr>
          <a:r>
            <a:rPr lang="es-MX" sz="1600" b="1" kern="1200" dirty="0"/>
            <a:t>.Radiométrica</a:t>
          </a:r>
        </a:p>
        <a:p>
          <a:pPr marL="0" lvl="0" indent="0" algn="l" defTabSz="711200">
            <a:lnSpc>
              <a:spcPct val="90000"/>
            </a:lnSpc>
            <a:spcBef>
              <a:spcPct val="0"/>
            </a:spcBef>
            <a:spcAft>
              <a:spcPct val="35000"/>
            </a:spcAft>
            <a:buFont typeface="Arial" panose="020B0604020202020204" pitchFamily="34" charset="0"/>
            <a:buNone/>
          </a:pPr>
          <a:r>
            <a:rPr lang="es-MX" sz="1600" b="1" kern="1200" dirty="0"/>
            <a:t>.Temporal</a:t>
          </a:r>
          <a:endParaRPr lang="es-EC" sz="1600" b="1" kern="1200" dirty="0"/>
        </a:p>
      </dsp:txBody>
      <dsp:txXfrm>
        <a:off x="4466362" y="1520866"/>
        <a:ext cx="1589301" cy="1261980"/>
      </dsp:txXfrm>
    </dsp:sp>
    <dsp:sp modelId="{94C7CEA4-5723-4338-A9B3-ADC5E4113D1C}">
      <dsp:nvSpPr>
        <dsp:cNvPr id="0" name=""/>
        <dsp:cNvSpPr/>
      </dsp:nvSpPr>
      <dsp:spPr>
        <a:xfrm>
          <a:off x="3154558" y="1016326"/>
          <a:ext cx="1261350" cy="126135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MX" sz="1400" kern="1200" dirty="0"/>
            <a:t>Resolución de los sensores</a:t>
          </a:r>
          <a:endParaRPr lang="es-EC" sz="1400" kern="1200" dirty="0"/>
        </a:p>
      </dsp:txBody>
      <dsp:txXfrm>
        <a:off x="3339278" y="1201046"/>
        <a:ext cx="891910" cy="8919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D5DD-F13F-40FF-A3F4-746D3FC84EA5}">
      <dsp:nvSpPr>
        <dsp:cNvPr id="0" name=""/>
        <dsp:cNvSpPr/>
      </dsp:nvSpPr>
      <dsp:spPr>
        <a:xfrm>
          <a:off x="1208" y="0"/>
          <a:ext cx="1879497" cy="3118977"/>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cs typeface="Times New Roman" panose="02020603050405020304" pitchFamily="18" charset="0"/>
            </a:rPr>
            <a:t>Modelos de Regresión Lineal</a:t>
          </a:r>
          <a:endParaRPr lang="es-EC" sz="1600" b="1" kern="1200" dirty="0"/>
        </a:p>
      </dsp:txBody>
      <dsp:txXfrm>
        <a:off x="1208" y="1247590"/>
        <a:ext cx="1879497" cy="1247590"/>
      </dsp:txXfrm>
    </dsp:sp>
    <dsp:sp modelId="{ED857E47-AF4F-4810-8D5D-C5A123EEE117}">
      <dsp:nvSpPr>
        <dsp:cNvPr id="0" name=""/>
        <dsp:cNvSpPr/>
      </dsp:nvSpPr>
      <dsp:spPr>
        <a:xfrm>
          <a:off x="421646" y="187138"/>
          <a:ext cx="1038619" cy="1038619"/>
        </a:xfrm>
        <a:prstGeom prst="ellipse">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D846F74-23F6-475A-AEBB-D0AFF96AC929}">
      <dsp:nvSpPr>
        <dsp:cNvPr id="0" name=""/>
        <dsp:cNvSpPr/>
      </dsp:nvSpPr>
      <dsp:spPr>
        <a:xfrm>
          <a:off x="1937089" y="0"/>
          <a:ext cx="1879497" cy="3118977"/>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cs typeface="Times New Roman" panose="02020603050405020304" pitchFamily="18" charset="0"/>
            </a:rPr>
            <a:t>Regresión Lineal Simple</a:t>
          </a:r>
          <a:endParaRPr lang="es-EC" sz="1600" b="1" kern="1200" dirty="0"/>
        </a:p>
      </dsp:txBody>
      <dsp:txXfrm>
        <a:off x="1937089" y="1247590"/>
        <a:ext cx="1879497" cy="1247590"/>
      </dsp:txXfrm>
    </dsp:sp>
    <dsp:sp modelId="{2577A9EC-82B4-457A-9474-CC68DD50AD38}">
      <dsp:nvSpPr>
        <dsp:cNvPr id="0" name=""/>
        <dsp:cNvSpPr/>
      </dsp:nvSpPr>
      <dsp:spPr>
        <a:xfrm>
          <a:off x="2357528" y="187138"/>
          <a:ext cx="1038619" cy="1038619"/>
        </a:xfrm>
        <a:prstGeom prst="ellipse">
          <a:avLst/>
        </a:prstGeom>
        <a:solidFill>
          <a:schemeClr val="accent4">
            <a:tint val="50000"/>
            <a:hueOff val="5394097"/>
            <a:satOff val="-25103"/>
            <a:lumOff val="-1101"/>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A91C175-1337-44A8-B56F-C8063C9B0C7D}">
      <dsp:nvSpPr>
        <dsp:cNvPr id="0" name=""/>
        <dsp:cNvSpPr/>
      </dsp:nvSpPr>
      <dsp:spPr>
        <a:xfrm>
          <a:off x="3872971" y="0"/>
          <a:ext cx="1879497" cy="3118977"/>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cs typeface="Times New Roman" panose="02020603050405020304" pitchFamily="18" charset="0"/>
            </a:rPr>
            <a:t>Regresión lineal múltiple</a:t>
          </a:r>
          <a:endParaRPr lang="es-EC" sz="1600" b="1" kern="1200" dirty="0"/>
        </a:p>
      </dsp:txBody>
      <dsp:txXfrm>
        <a:off x="3872971" y="1247590"/>
        <a:ext cx="1879497" cy="1247590"/>
      </dsp:txXfrm>
    </dsp:sp>
    <dsp:sp modelId="{F3560953-5E64-4F1C-8461-C2AB4DA0DC10}">
      <dsp:nvSpPr>
        <dsp:cNvPr id="0" name=""/>
        <dsp:cNvSpPr/>
      </dsp:nvSpPr>
      <dsp:spPr>
        <a:xfrm>
          <a:off x="4293410" y="187138"/>
          <a:ext cx="1038619" cy="1038619"/>
        </a:xfrm>
        <a:prstGeom prst="ellipse">
          <a:avLst/>
        </a:prstGeom>
        <a:solidFill>
          <a:schemeClr val="accent4">
            <a:tint val="50000"/>
            <a:hueOff val="10788194"/>
            <a:satOff val="-50206"/>
            <a:lumOff val="-220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A55C68D-1384-45F0-B34A-8580900D5830}">
      <dsp:nvSpPr>
        <dsp:cNvPr id="0" name=""/>
        <dsp:cNvSpPr/>
      </dsp:nvSpPr>
      <dsp:spPr>
        <a:xfrm>
          <a:off x="230147" y="2495181"/>
          <a:ext cx="5293382" cy="467846"/>
        </a:xfrm>
        <a:prstGeom prst="leftRight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EEACD-185B-4959-904D-2C804B63A8DB}">
      <dsp:nvSpPr>
        <dsp:cNvPr id="0" name=""/>
        <dsp:cNvSpPr/>
      </dsp:nvSpPr>
      <dsp:spPr>
        <a:xfrm rot="10800000">
          <a:off x="1725006" y="1839"/>
          <a:ext cx="5861177" cy="99478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70"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cs typeface="Times New Roman" panose="02020603050405020304" pitchFamily="18" charset="0"/>
            </a:rPr>
            <a:t>Estadístico F: </a:t>
          </a:r>
          <a:r>
            <a:rPr lang="es-EC" sz="1600" kern="1200"/>
            <a:t>Este procedimiento suele considerarse como una prueba general o global del ajuste del modelo.</a:t>
          </a:r>
          <a:endParaRPr lang="es-EC" sz="1600" kern="1200" dirty="0"/>
        </a:p>
      </dsp:txBody>
      <dsp:txXfrm rot="10800000">
        <a:off x="1973701" y="1839"/>
        <a:ext cx="5612482" cy="994780"/>
      </dsp:txXfrm>
    </dsp:sp>
    <dsp:sp modelId="{FDF76421-360C-418C-B029-407625D0161E}">
      <dsp:nvSpPr>
        <dsp:cNvPr id="0" name=""/>
        <dsp:cNvSpPr/>
      </dsp:nvSpPr>
      <dsp:spPr>
        <a:xfrm>
          <a:off x="1227616" y="1839"/>
          <a:ext cx="994780" cy="99478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225CE5E-5ED0-4335-8BA3-A75D432B4776}">
      <dsp:nvSpPr>
        <dsp:cNvPr id="0" name=""/>
        <dsp:cNvSpPr/>
      </dsp:nvSpPr>
      <dsp:spPr>
        <a:xfrm rot="10800000">
          <a:off x="1725006" y="1293569"/>
          <a:ext cx="5861177" cy="994780"/>
        </a:xfrm>
        <a:prstGeom prst="homePlat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70"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cs typeface="Times New Roman" panose="02020603050405020304" pitchFamily="18" charset="0"/>
            </a:rPr>
            <a:t>Estadístico T: </a:t>
          </a:r>
          <a:r>
            <a:rPr lang="es-EC" sz="1600" kern="1200"/>
            <a:t>es utilizada para medir la significancia estadística de los parámetros del modelo.</a:t>
          </a:r>
          <a:endParaRPr lang="es-EC" sz="1600" kern="1200" dirty="0"/>
        </a:p>
      </dsp:txBody>
      <dsp:txXfrm rot="10800000">
        <a:off x="1973701" y="1293569"/>
        <a:ext cx="5612482" cy="994780"/>
      </dsp:txXfrm>
    </dsp:sp>
    <dsp:sp modelId="{3BE19FA9-5FD5-427E-B876-4EF853CEBA3A}">
      <dsp:nvSpPr>
        <dsp:cNvPr id="0" name=""/>
        <dsp:cNvSpPr/>
      </dsp:nvSpPr>
      <dsp:spPr>
        <a:xfrm>
          <a:off x="1227616" y="1293569"/>
          <a:ext cx="994780" cy="994780"/>
        </a:xfrm>
        <a:prstGeom prst="ellipse">
          <a:avLst/>
        </a:prstGeom>
        <a:solidFill>
          <a:schemeClr val="accent5">
            <a:tint val="50000"/>
            <a:hueOff val="-2243214"/>
            <a:satOff val="-7649"/>
            <a:lumOff val="-1274"/>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C9503A0-08C0-4FB3-A1BF-47EF7E56C619}">
      <dsp:nvSpPr>
        <dsp:cNvPr id="0" name=""/>
        <dsp:cNvSpPr/>
      </dsp:nvSpPr>
      <dsp:spPr>
        <a:xfrm rot="10800000">
          <a:off x="1725006" y="2585298"/>
          <a:ext cx="5861177" cy="994780"/>
        </a:xfrm>
        <a:prstGeom prst="homePlat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70"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b="1" i="1" kern="1200" dirty="0">
              <a:effectLst/>
              <a:latin typeface="Arial" panose="020B0604020202020204" pitchFamily="34" charset="0"/>
              <a:ea typeface="Times New Roman" panose="02020603050405020304" pitchFamily="18" charset="0"/>
              <a:cs typeface="Times New Roman" panose="02020603050405020304" pitchFamily="18" charset="0"/>
            </a:rPr>
            <a:t>Coeficiente de Determinación: </a:t>
          </a:r>
          <a:r>
            <a:rPr lang="es-EC" sz="1600" b="0" i="1" kern="1200" dirty="0">
              <a:effectLst/>
              <a:latin typeface="Arial" panose="020B0604020202020204" pitchFamily="34" charset="0"/>
              <a:ea typeface="Times New Roman" panose="02020603050405020304" pitchFamily="18" charset="0"/>
              <a:cs typeface="Times New Roman" panose="02020603050405020304" pitchFamily="18" charset="0"/>
            </a:rPr>
            <a:t>se</a:t>
          </a:r>
          <a:r>
            <a:rPr lang="es-EC" sz="1600" kern="1200" dirty="0"/>
            <a:t> define como el porcentaje de varianza que tiene la variable dependiente la cual se explica mediante el modelo de regresión.</a:t>
          </a:r>
        </a:p>
      </dsp:txBody>
      <dsp:txXfrm rot="10800000">
        <a:off x="1973701" y="2585298"/>
        <a:ext cx="5612482" cy="994780"/>
      </dsp:txXfrm>
    </dsp:sp>
    <dsp:sp modelId="{61040E4B-9FC2-4887-91C3-FE63985F91BB}">
      <dsp:nvSpPr>
        <dsp:cNvPr id="0" name=""/>
        <dsp:cNvSpPr/>
      </dsp:nvSpPr>
      <dsp:spPr>
        <a:xfrm>
          <a:off x="1227616" y="2585298"/>
          <a:ext cx="994780" cy="994780"/>
        </a:xfrm>
        <a:prstGeom prst="ellipse">
          <a:avLst/>
        </a:prstGeom>
        <a:solidFill>
          <a:schemeClr val="accent5">
            <a:tint val="50000"/>
            <a:hueOff val="-4486427"/>
            <a:satOff val="-15298"/>
            <a:lumOff val="-2549"/>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4FEC905-185B-478C-9997-AB7C4C58AB66}">
      <dsp:nvSpPr>
        <dsp:cNvPr id="0" name=""/>
        <dsp:cNvSpPr/>
      </dsp:nvSpPr>
      <dsp:spPr>
        <a:xfrm rot="10800000">
          <a:off x="1725006" y="3877028"/>
          <a:ext cx="5861177" cy="994780"/>
        </a:xfrm>
        <a:prstGeom prst="homePlat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670" tIns="60960" rIns="113792" bIns="60960" numCol="1" spcCol="1270" anchor="ctr" anchorCtr="0">
          <a:noAutofit/>
        </a:bodyPr>
        <a:lstStyle/>
        <a:p>
          <a:pPr marL="0" lvl="0" indent="0" algn="ctr" defTabSz="711200">
            <a:lnSpc>
              <a:spcPct val="90000"/>
            </a:lnSpc>
            <a:spcBef>
              <a:spcPct val="0"/>
            </a:spcBef>
            <a:spcAft>
              <a:spcPct val="35000"/>
            </a:spcAft>
            <a:buNone/>
          </a:pPr>
          <a:r>
            <a:rPr lang="es-EC" sz="1600" b="1" i="1" kern="1200">
              <a:effectLst/>
              <a:latin typeface="Arial" panose="020B0604020202020204" pitchFamily="34" charset="0"/>
              <a:ea typeface="Times New Roman" panose="02020603050405020304" pitchFamily="18" charset="0"/>
            </a:rPr>
            <a:t>Supuestos: </a:t>
          </a:r>
          <a:r>
            <a:rPr lang="es-EC" sz="1600" b="0" i="1" kern="1200">
              <a:effectLst/>
              <a:latin typeface="Arial" panose="020B0604020202020204" pitchFamily="34" charset="0"/>
              <a:ea typeface="Times New Roman" panose="02020603050405020304" pitchFamily="18" charset="0"/>
            </a:rPr>
            <a:t>Linealidad, multicolinealidad, independencia y homocedasticidad.</a:t>
          </a:r>
          <a:endParaRPr lang="es-EC" sz="1600" b="0" kern="1200" dirty="0"/>
        </a:p>
      </dsp:txBody>
      <dsp:txXfrm rot="10800000">
        <a:off x="1973701" y="3877028"/>
        <a:ext cx="5612482" cy="994780"/>
      </dsp:txXfrm>
    </dsp:sp>
    <dsp:sp modelId="{FB4DDF89-416A-4058-B108-641E7AC2AB26}">
      <dsp:nvSpPr>
        <dsp:cNvPr id="0" name=""/>
        <dsp:cNvSpPr/>
      </dsp:nvSpPr>
      <dsp:spPr>
        <a:xfrm>
          <a:off x="1227616" y="3877028"/>
          <a:ext cx="994780" cy="994780"/>
        </a:xfrm>
        <a:prstGeom prst="ellipse">
          <a:avLst/>
        </a:prstGeom>
        <a:solidFill>
          <a:schemeClr val="accent5">
            <a:tint val="50000"/>
            <a:hueOff val="-6729641"/>
            <a:satOff val="-22947"/>
            <a:lumOff val="-3823"/>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3890D-D580-413F-BD8B-CD0A6E891E8B}">
      <dsp:nvSpPr>
        <dsp:cNvPr id="0" name=""/>
        <dsp:cNvSpPr/>
      </dsp:nvSpPr>
      <dsp:spPr>
        <a:xfrm>
          <a:off x="-5230513" y="-801123"/>
          <a:ext cx="6228549" cy="6228549"/>
        </a:xfrm>
        <a:prstGeom prst="blockArc">
          <a:avLst>
            <a:gd name="adj1" fmla="val 18900000"/>
            <a:gd name="adj2" fmla="val 2700000"/>
            <a:gd name="adj3" fmla="val 34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8943C7-E0A1-4202-8235-784FAA27C802}">
      <dsp:nvSpPr>
        <dsp:cNvPr id="0" name=""/>
        <dsp:cNvSpPr/>
      </dsp:nvSpPr>
      <dsp:spPr>
        <a:xfrm>
          <a:off x="522547" y="355670"/>
          <a:ext cx="9385094" cy="71171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492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effectLst/>
              <a:latin typeface="Arial" panose="020B0604020202020204" pitchFamily="34" charset="0"/>
              <a:ea typeface="Calibri" panose="020F0502020204030204" pitchFamily="34" charset="0"/>
              <a:cs typeface="Arial" panose="020B0604020202020204" pitchFamily="34" charset="0"/>
            </a:rPr>
            <a:t>Al contar con los valores de concentración de clorofila-a georreferenciados, estos se relacionaron con los valores de reflectancia de las bandas de Sentinel-2 que se extrajeron para dichos puntos.</a:t>
          </a:r>
          <a:endParaRPr lang="es-EC" sz="1600" kern="1200" dirty="0">
            <a:latin typeface="Arial" panose="020B0604020202020204" pitchFamily="34" charset="0"/>
            <a:cs typeface="Arial" panose="020B0604020202020204" pitchFamily="34" charset="0"/>
          </a:endParaRPr>
        </a:p>
      </dsp:txBody>
      <dsp:txXfrm>
        <a:off x="522547" y="355670"/>
        <a:ext cx="9385094" cy="711710"/>
      </dsp:txXfrm>
    </dsp:sp>
    <dsp:sp modelId="{22F9E6E1-127A-4B5F-85E3-DA4DF8F16244}">
      <dsp:nvSpPr>
        <dsp:cNvPr id="0" name=""/>
        <dsp:cNvSpPr/>
      </dsp:nvSpPr>
      <dsp:spPr>
        <a:xfrm>
          <a:off x="77728" y="266706"/>
          <a:ext cx="889637" cy="8896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A5069B5-6610-4776-B2FB-9C5BEB48595C}">
      <dsp:nvSpPr>
        <dsp:cNvPr id="0" name=""/>
        <dsp:cNvSpPr/>
      </dsp:nvSpPr>
      <dsp:spPr>
        <a:xfrm>
          <a:off x="930587" y="1423420"/>
          <a:ext cx="8977055" cy="711710"/>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492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a:effectLst/>
              <a:latin typeface="Arial" panose="020B0604020202020204" pitchFamily="34" charset="0"/>
              <a:ea typeface="Calibri" panose="020F0502020204030204" pitchFamily="34" charset="0"/>
              <a:cs typeface="Arial" panose="020B0604020202020204" pitchFamily="34" charset="0"/>
            </a:rPr>
            <a:t>Matriz de correlación </a:t>
          </a:r>
          <a:r>
            <a:rPr lang="es-MX" sz="1600" kern="1200">
              <a:effectLst/>
              <a:latin typeface="Arial" panose="020B0604020202020204" pitchFamily="34" charset="0"/>
              <a:ea typeface="Calibri" panose="020F0502020204030204" pitchFamily="34" charset="0"/>
              <a:cs typeface="Arial" panose="020B0604020202020204" pitchFamily="34" charset="0"/>
            </a:rPr>
            <a:t>basándose en el cálculo del coeficiente  de Pearson</a:t>
          </a:r>
          <a:endParaRPr lang="es-EC" sz="1600" kern="1200">
            <a:latin typeface="Arial" panose="020B0604020202020204" pitchFamily="34" charset="0"/>
            <a:cs typeface="Arial" panose="020B0604020202020204" pitchFamily="34" charset="0"/>
          </a:endParaRPr>
        </a:p>
      </dsp:txBody>
      <dsp:txXfrm>
        <a:off x="930587" y="1423420"/>
        <a:ext cx="8977055" cy="711710"/>
      </dsp:txXfrm>
    </dsp:sp>
    <dsp:sp modelId="{6287A40A-2D28-4D73-BCC0-5816F8557D7E}">
      <dsp:nvSpPr>
        <dsp:cNvPr id="0" name=""/>
        <dsp:cNvSpPr/>
      </dsp:nvSpPr>
      <dsp:spPr>
        <a:xfrm>
          <a:off x="485768" y="1334456"/>
          <a:ext cx="889637" cy="8896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42576A14-CED6-48E1-B5A3-3C75090C1508}">
      <dsp:nvSpPr>
        <dsp:cNvPr id="0" name=""/>
        <dsp:cNvSpPr/>
      </dsp:nvSpPr>
      <dsp:spPr>
        <a:xfrm>
          <a:off x="930587" y="2491171"/>
          <a:ext cx="8977055" cy="711710"/>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492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ea typeface="Calibri" panose="020F0502020204030204" pitchFamily="34" charset="0"/>
              <a:cs typeface="Arial" panose="020B0604020202020204" pitchFamily="34" charset="0"/>
            </a:rPr>
            <a:t>L</a:t>
          </a:r>
          <a:r>
            <a:rPr lang="es-EC" sz="1600" kern="1200" dirty="0">
              <a:effectLst/>
              <a:latin typeface="Arial" panose="020B0604020202020204" pitchFamily="34" charset="0"/>
              <a:ea typeface="Calibri" panose="020F0502020204030204" pitchFamily="34" charset="0"/>
              <a:cs typeface="Arial" panose="020B0604020202020204" pitchFamily="34" charset="0"/>
            </a:rPr>
            <a:t>as concentraciones de clorofila-a en el agua producen un incremento de absorbancia en las bandas azul y roja (bandas 2 y 4 de Sentinel-2) y un incremento de la reflectancia en las bandas del verde e infrarrojo  que corresponden a las bandas b3,b5 y b6 de Sentinel-2</a:t>
          </a:r>
          <a:endParaRPr lang="es-EC" sz="1600" kern="1200" dirty="0">
            <a:latin typeface="Arial" panose="020B0604020202020204" pitchFamily="34" charset="0"/>
            <a:cs typeface="Arial" panose="020B0604020202020204" pitchFamily="34" charset="0"/>
          </a:endParaRPr>
        </a:p>
      </dsp:txBody>
      <dsp:txXfrm>
        <a:off x="930587" y="2491171"/>
        <a:ext cx="8977055" cy="711710"/>
      </dsp:txXfrm>
    </dsp:sp>
    <dsp:sp modelId="{1DDF3F99-5FC9-483F-8E54-0FF3FD9E92AF}">
      <dsp:nvSpPr>
        <dsp:cNvPr id="0" name=""/>
        <dsp:cNvSpPr/>
      </dsp:nvSpPr>
      <dsp:spPr>
        <a:xfrm>
          <a:off x="485768" y="2402207"/>
          <a:ext cx="889637" cy="8896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7EE5DD-191F-4255-9B71-235CEB7A878D}">
      <dsp:nvSpPr>
        <dsp:cNvPr id="0" name=""/>
        <dsp:cNvSpPr/>
      </dsp:nvSpPr>
      <dsp:spPr>
        <a:xfrm>
          <a:off x="522547" y="3558921"/>
          <a:ext cx="9385094" cy="71171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492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a:latin typeface="Arial" panose="020B0604020202020204" pitchFamily="34" charset="0"/>
              <a:cs typeface="Arial" panose="020B0604020202020204" pitchFamily="34" charset="0"/>
            </a:rPr>
            <a:t>Se determina un modelo lineal múltiple general, en simplificar el modelo general hasta obtener el modelo con el menor número de variables predictoras (bandas) manteniendo o mejorando el grado de explicación de la variabilidad observada </a:t>
          </a:r>
          <a:endParaRPr lang="es-EC" sz="1600" kern="1200" dirty="0">
            <a:latin typeface="Arial" panose="020B0604020202020204" pitchFamily="34" charset="0"/>
            <a:cs typeface="Arial" panose="020B0604020202020204" pitchFamily="34" charset="0"/>
          </a:endParaRPr>
        </a:p>
      </dsp:txBody>
      <dsp:txXfrm>
        <a:off x="522547" y="3558921"/>
        <a:ext cx="9385094" cy="711710"/>
      </dsp:txXfrm>
    </dsp:sp>
    <dsp:sp modelId="{006B65C2-BCF1-4667-89C4-74E6634598C1}">
      <dsp:nvSpPr>
        <dsp:cNvPr id="0" name=""/>
        <dsp:cNvSpPr/>
      </dsp:nvSpPr>
      <dsp:spPr>
        <a:xfrm>
          <a:off x="77728" y="3469957"/>
          <a:ext cx="889637" cy="8896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solidFill>
          <a:schemeClr val="accent2">
            <a:tint val="50000"/>
            <a:hueOff val="-440331"/>
            <a:satOff val="-38085"/>
            <a:lumOff val="-3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2"/>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no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2535-AE37-4CEA-B760-7246F015BF43}">
      <dsp:nvSpPr>
        <dsp:cNvPr id="0" name=""/>
        <dsp:cNvSpPr/>
      </dsp:nvSpPr>
      <dsp:spPr>
        <a:xfrm>
          <a:off x="212819" y="926652"/>
          <a:ext cx="4998597" cy="156206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58037"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t>Al momento de trabajar en la determinación de la ecuación de regresión se trabajó con una pequeña cantidad de datos de concentración de clorofila-a, por lo tanto se recomienda realizar un estudio que permita obtener una mayor cantidad de puntos con valores de concentración de clorofila-a tomados en campo  en la Laguna de Yambo.</a:t>
          </a:r>
          <a:endParaRPr lang="es-EC" sz="1200" kern="1200" dirty="0"/>
        </a:p>
      </dsp:txBody>
      <dsp:txXfrm>
        <a:off x="212819" y="926652"/>
        <a:ext cx="4998597" cy="1562061"/>
      </dsp:txXfrm>
    </dsp:sp>
    <dsp:sp modelId="{BD22513E-607F-42EB-8F78-1881897C3737}">
      <dsp:nvSpPr>
        <dsp:cNvPr id="0" name=""/>
        <dsp:cNvSpPr/>
      </dsp:nvSpPr>
      <dsp:spPr>
        <a:xfrm>
          <a:off x="4544" y="701021"/>
          <a:ext cx="1093443" cy="16401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BC11FE-8654-460E-8CFD-C3239B90E171}">
      <dsp:nvSpPr>
        <dsp:cNvPr id="0" name=""/>
        <dsp:cNvSpPr/>
      </dsp:nvSpPr>
      <dsp:spPr>
        <a:xfrm>
          <a:off x="5671207" y="926652"/>
          <a:ext cx="4998597" cy="156206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58037"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t>Una vez demostrada la aplicabilidad de la teledetección satelital en la estimación de la concentración de clorofila-a y determinación del estado trófico, se recomienda realizar estudios en los cuales se analicen la estimación de fósforo y transparencia utilizando imágenes satelitales. </a:t>
          </a:r>
        </a:p>
        <a:p>
          <a:pPr marL="0" lvl="0" indent="0" algn="l" defTabSz="533400">
            <a:lnSpc>
              <a:spcPct val="90000"/>
            </a:lnSpc>
            <a:spcBef>
              <a:spcPct val="0"/>
            </a:spcBef>
            <a:spcAft>
              <a:spcPct val="35000"/>
            </a:spcAft>
            <a:buNone/>
          </a:pPr>
          <a:endParaRPr lang="es-EC" sz="1200" kern="1200" dirty="0"/>
        </a:p>
      </dsp:txBody>
      <dsp:txXfrm>
        <a:off x="5671207" y="926652"/>
        <a:ext cx="4998597" cy="1562061"/>
      </dsp:txXfrm>
    </dsp:sp>
    <dsp:sp modelId="{0B28CA39-EB8C-4FD2-B515-A40E520F6B74}">
      <dsp:nvSpPr>
        <dsp:cNvPr id="0" name=""/>
        <dsp:cNvSpPr/>
      </dsp:nvSpPr>
      <dsp:spPr>
        <a:xfrm>
          <a:off x="5462932" y="701021"/>
          <a:ext cx="1093443" cy="16401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E84EF5-6E14-45C3-943C-E24E6EA6C8F5}">
      <dsp:nvSpPr>
        <dsp:cNvPr id="0" name=""/>
        <dsp:cNvSpPr/>
      </dsp:nvSpPr>
      <dsp:spPr>
        <a:xfrm>
          <a:off x="2942013" y="2893115"/>
          <a:ext cx="4998597" cy="156206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58037" tIns="45720" rIns="45720" bIns="45720" numCol="1" spcCol="1270" anchor="ctr" anchorCtr="0">
          <a:noAutofit/>
        </a:bodyPr>
        <a:lstStyle/>
        <a:p>
          <a:pPr marL="0" lvl="0" indent="0" algn="l" defTabSz="533400">
            <a:lnSpc>
              <a:spcPct val="90000"/>
            </a:lnSpc>
            <a:spcBef>
              <a:spcPct val="0"/>
            </a:spcBef>
            <a:spcAft>
              <a:spcPct val="35000"/>
            </a:spcAft>
            <a:buNone/>
          </a:pPr>
          <a:r>
            <a:rPr lang="es-MX" sz="1200" kern="1200" dirty="0"/>
            <a:t>Como consecuencia del estado eutrófico que presenta la Laguna de Yambo, se recomienda que se implementen planes de conservación por parte de los organismos correspondientes, que incluyan regulaciones para la correcta gestión de desechos y manejo de descargas, enfocados también en un turismo responsable y sostenible</a:t>
          </a:r>
          <a:endParaRPr lang="es-EC" sz="1200" kern="1200" dirty="0"/>
        </a:p>
      </dsp:txBody>
      <dsp:txXfrm>
        <a:off x="2942013" y="2893115"/>
        <a:ext cx="4998597" cy="1562061"/>
      </dsp:txXfrm>
    </dsp:sp>
    <dsp:sp modelId="{553EA2B8-D288-4896-8138-4F6A06C644A4}">
      <dsp:nvSpPr>
        <dsp:cNvPr id="0" name=""/>
        <dsp:cNvSpPr/>
      </dsp:nvSpPr>
      <dsp:spPr>
        <a:xfrm>
          <a:off x="2733738" y="2667484"/>
          <a:ext cx="1093443" cy="164016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69FD6-8A8A-4B8C-A91A-CAE835FBC7B4}">
      <dsp:nvSpPr>
        <dsp:cNvPr id="0" name=""/>
        <dsp:cNvSpPr/>
      </dsp:nvSpPr>
      <dsp:spPr>
        <a:xfrm>
          <a:off x="3276818" y="622830"/>
          <a:ext cx="480620" cy="91440"/>
        </a:xfrm>
        <a:custGeom>
          <a:avLst/>
          <a:gdLst/>
          <a:ahLst/>
          <a:cxnLst/>
          <a:rect l="0" t="0" r="0" b="0"/>
          <a:pathLst>
            <a:path>
              <a:moveTo>
                <a:pt x="0" y="45720"/>
              </a:moveTo>
              <a:lnTo>
                <a:pt x="48062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s-EC" sz="300" kern="1200">
            <a:solidFill>
              <a:schemeClr val="tx1"/>
            </a:solidFill>
          </a:endParaRPr>
        </a:p>
      </dsp:txBody>
      <dsp:txXfrm>
        <a:off x="3504347" y="665994"/>
        <a:ext cx="25561" cy="5112"/>
      </dsp:txXfrm>
    </dsp:sp>
    <dsp:sp modelId="{2C9BF969-4848-4BF3-9888-7A263E3235AD}">
      <dsp:nvSpPr>
        <dsp:cNvPr id="0" name=""/>
        <dsp:cNvSpPr/>
      </dsp:nvSpPr>
      <dsp:spPr>
        <a:xfrm>
          <a:off x="1055919" y="1741"/>
          <a:ext cx="2222698" cy="13336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Eutrofización</a:t>
          </a:r>
          <a:endParaRPr lang="es-EC" sz="1800" kern="1200" dirty="0">
            <a:solidFill>
              <a:schemeClr val="tx1"/>
            </a:solidFill>
          </a:endParaRPr>
        </a:p>
      </dsp:txBody>
      <dsp:txXfrm>
        <a:off x="1055919" y="1741"/>
        <a:ext cx="2222698" cy="1333619"/>
      </dsp:txXfrm>
    </dsp:sp>
    <dsp:sp modelId="{AE19916D-1BBA-4D2E-89BB-BD6266E0489A}">
      <dsp:nvSpPr>
        <dsp:cNvPr id="0" name=""/>
        <dsp:cNvSpPr/>
      </dsp:nvSpPr>
      <dsp:spPr>
        <a:xfrm>
          <a:off x="2167268" y="1333560"/>
          <a:ext cx="2733919" cy="480620"/>
        </a:xfrm>
        <a:custGeom>
          <a:avLst/>
          <a:gdLst/>
          <a:ahLst/>
          <a:cxnLst/>
          <a:rect l="0" t="0" r="0" b="0"/>
          <a:pathLst>
            <a:path>
              <a:moveTo>
                <a:pt x="2733919" y="0"/>
              </a:moveTo>
              <a:lnTo>
                <a:pt x="2733919" y="257410"/>
              </a:lnTo>
              <a:lnTo>
                <a:pt x="0" y="257410"/>
              </a:lnTo>
              <a:lnTo>
                <a:pt x="0" y="4806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s-EC" sz="300" kern="1200">
            <a:solidFill>
              <a:schemeClr val="tx1"/>
            </a:solidFill>
          </a:endParaRPr>
        </a:p>
      </dsp:txBody>
      <dsp:txXfrm>
        <a:off x="3464695" y="1571314"/>
        <a:ext cx="139065" cy="5112"/>
      </dsp:txXfrm>
    </dsp:sp>
    <dsp:sp modelId="{41B9B91B-8E64-4903-9938-14AE3BE2CACD}">
      <dsp:nvSpPr>
        <dsp:cNvPr id="0" name=""/>
        <dsp:cNvSpPr/>
      </dsp:nvSpPr>
      <dsp:spPr>
        <a:xfrm>
          <a:off x="3789838" y="1741"/>
          <a:ext cx="2222698" cy="13336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Aumento de concentraciones de P y N </a:t>
          </a:r>
          <a:endParaRPr lang="es-EC" sz="1800" kern="1200" dirty="0">
            <a:solidFill>
              <a:schemeClr val="tx1"/>
            </a:solidFill>
          </a:endParaRPr>
        </a:p>
      </dsp:txBody>
      <dsp:txXfrm>
        <a:off x="3789838" y="1741"/>
        <a:ext cx="2222698" cy="1333619"/>
      </dsp:txXfrm>
    </dsp:sp>
    <dsp:sp modelId="{6CBA757A-76AD-4F12-B2B7-3C7128BE3AD8}">
      <dsp:nvSpPr>
        <dsp:cNvPr id="0" name=""/>
        <dsp:cNvSpPr/>
      </dsp:nvSpPr>
      <dsp:spPr>
        <a:xfrm>
          <a:off x="3276818" y="2467670"/>
          <a:ext cx="480620" cy="91440"/>
        </a:xfrm>
        <a:custGeom>
          <a:avLst/>
          <a:gdLst/>
          <a:ahLst/>
          <a:cxnLst/>
          <a:rect l="0" t="0" r="0" b="0"/>
          <a:pathLst>
            <a:path>
              <a:moveTo>
                <a:pt x="0" y="45720"/>
              </a:moveTo>
              <a:lnTo>
                <a:pt x="480620"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s-EC" sz="300" kern="1200">
            <a:solidFill>
              <a:schemeClr val="tx1"/>
            </a:solidFill>
          </a:endParaRPr>
        </a:p>
      </dsp:txBody>
      <dsp:txXfrm>
        <a:off x="3504347" y="2510834"/>
        <a:ext cx="25561" cy="5112"/>
      </dsp:txXfrm>
    </dsp:sp>
    <dsp:sp modelId="{B8DCA311-1430-468F-AB32-46A9ACDE6B66}">
      <dsp:nvSpPr>
        <dsp:cNvPr id="0" name=""/>
        <dsp:cNvSpPr/>
      </dsp:nvSpPr>
      <dsp:spPr>
        <a:xfrm>
          <a:off x="1055919" y="1846580"/>
          <a:ext cx="2222698" cy="1333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Proliferación de algas</a:t>
          </a:r>
        </a:p>
      </dsp:txBody>
      <dsp:txXfrm>
        <a:off x="1055919" y="1846580"/>
        <a:ext cx="2222698" cy="1333619"/>
      </dsp:txXfrm>
    </dsp:sp>
    <dsp:sp modelId="{498C3C00-7C1C-4757-851E-7A60D8941ECD}">
      <dsp:nvSpPr>
        <dsp:cNvPr id="0" name=""/>
        <dsp:cNvSpPr/>
      </dsp:nvSpPr>
      <dsp:spPr>
        <a:xfrm>
          <a:off x="2167268" y="3178400"/>
          <a:ext cx="2733919" cy="480620"/>
        </a:xfrm>
        <a:custGeom>
          <a:avLst/>
          <a:gdLst/>
          <a:ahLst/>
          <a:cxnLst/>
          <a:rect l="0" t="0" r="0" b="0"/>
          <a:pathLst>
            <a:path>
              <a:moveTo>
                <a:pt x="2733919" y="0"/>
              </a:moveTo>
              <a:lnTo>
                <a:pt x="2733919" y="257410"/>
              </a:lnTo>
              <a:lnTo>
                <a:pt x="0" y="257410"/>
              </a:lnTo>
              <a:lnTo>
                <a:pt x="0" y="4806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s-EC" sz="300" kern="1200">
            <a:solidFill>
              <a:schemeClr val="tx1"/>
            </a:solidFill>
          </a:endParaRPr>
        </a:p>
      </dsp:txBody>
      <dsp:txXfrm>
        <a:off x="3464695" y="3416154"/>
        <a:ext cx="139065" cy="5112"/>
      </dsp:txXfrm>
    </dsp:sp>
    <dsp:sp modelId="{E9566DC4-E8C7-477B-8896-06A4ABAC4586}">
      <dsp:nvSpPr>
        <dsp:cNvPr id="0" name=""/>
        <dsp:cNvSpPr/>
      </dsp:nvSpPr>
      <dsp:spPr>
        <a:xfrm>
          <a:off x="3789838" y="1846580"/>
          <a:ext cx="2222698" cy="13336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Disminución de la concentración de oxigeno</a:t>
          </a:r>
          <a:endParaRPr lang="es-EC" sz="1800" kern="1200" dirty="0">
            <a:solidFill>
              <a:schemeClr val="tx1"/>
            </a:solidFill>
          </a:endParaRPr>
        </a:p>
      </dsp:txBody>
      <dsp:txXfrm>
        <a:off x="3789838" y="1846580"/>
        <a:ext cx="2222698" cy="1333619"/>
      </dsp:txXfrm>
    </dsp:sp>
    <dsp:sp modelId="{3A52B8F1-239A-4889-B15D-155B0B5E005F}">
      <dsp:nvSpPr>
        <dsp:cNvPr id="0" name=""/>
        <dsp:cNvSpPr/>
      </dsp:nvSpPr>
      <dsp:spPr>
        <a:xfrm>
          <a:off x="1055919" y="3691420"/>
          <a:ext cx="2222698" cy="13336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Mortandad masiva de biota </a:t>
          </a:r>
        </a:p>
      </dsp:txBody>
      <dsp:txXfrm>
        <a:off x="1055919" y="3691420"/>
        <a:ext cx="2222698" cy="1333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275E-F868-4394-9185-127245A2197D}">
      <dsp:nvSpPr>
        <dsp:cNvPr id="0" name=""/>
        <dsp:cNvSpPr/>
      </dsp:nvSpPr>
      <dsp:spPr>
        <a:xfrm rot="5400000">
          <a:off x="799031" y="1010147"/>
          <a:ext cx="887128" cy="1009964"/>
        </a:xfrm>
        <a:prstGeom prst="bentUpArrow">
          <a:avLst>
            <a:gd name="adj1" fmla="val 32840"/>
            <a:gd name="adj2" fmla="val 25000"/>
            <a:gd name="adj3" fmla="val 35780"/>
          </a:avLst>
        </a:prstGeom>
        <a:solidFill>
          <a:schemeClr val="accent5">
            <a:tint val="50000"/>
            <a:hueOff val="0"/>
            <a:satOff val="0"/>
            <a:lumOff val="0"/>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93E139D4-1645-47AF-B0C6-62A17B1736B8}">
      <dsp:nvSpPr>
        <dsp:cNvPr id="0" name=""/>
        <dsp:cNvSpPr/>
      </dsp:nvSpPr>
      <dsp:spPr>
        <a:xfrm>
          <a:off x="266211" y="26747"/>
          <a:ext cx="2088971" cy="1045333"/>
        </a:xfrm>
        <a:prstGeom prst="roundRect">
          <a:avLst>
            <a:gd name="adj" fmla="val 166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Laguna de Yambo</a:t>
          </a:r>
          <a:endParaRPr lang="es-EC" sz="1800" kern="1200" dirty="0"/>
        </a:p>
      </dsp:txBody>
      <dsp:txXfrm>
        <a:off x="317249" y="77785"/>
        <a:ext cx="1986895" cy="943257"/>
      </dsp:txXfrm>
    </dsp:sp>
    <dsp:sp modelId="{234F8807-7474-45CD-A431-3D37B07D7095}">
      <dsp:nvSpPr>
        <dsp:cNvPr id="0" name=""/>
        <dsp:cNvSpPr/>
      </dsp:nvSpPr>
      <dsp:spPr>
        <a:xfrm>
          <a:off x="2057398" y="126443"/>
          <a:ext cx="1086158" cy="844884"/>
        </a:xfrm>
        <a:prstGeom prst="rect">
          <a:avLst/>
        </a:prstGeom>
        <a:noFill/>
        <a:ln>
          <a:noFill/>
        </a:ln>
        <a:effectLst/>
      </dsp:spPr>
      <dsp:style>
        <a:lnRef idx="0">
          <a:scrgbClr r="0" g="0" b="0"/>
        </a:lnRef>
        <a:fillRef idx="0">
          <a:scrgbClr r="0" g="0" b="0"/>
        </a:fillRef>
        <a:effectRef idx="0">
          <a:scrgbClr r="0" g="0" b="0"/>
        </a:effectRef>
        <a:fontRef idx="minor"/>
      </dsp:style>
    </dsp:sp>
    <dsp:sp modelId="{E85F8951-2A7D-4B81-9755-0B40F93881FB}">
      <dsp:nvSpPr>
        <dsp:cNvPr id="0" name=""/>
        <dsp:cNvSpPr/>
      </dsp:nvSpPr>
      <dsp:spPr>
        <a:xfrm rot="5400000">
          <a:off x="2218119" y="2184401"/>
          <a:ext cx="887128" cy="1009964"/>
        </a:xfrm>
        <a:prstGeom prst="bentUpArrow">
          <a:avLst>
            <a:gd name="adj1" fmla="val 32840"/>
            <a:gd name="adj2" fmla="val 25000"/>
            <a:gd name="adj3" fmla="val 35780"/>
          </a:avLst>
        </a:prstGeom>
        <a:solidFill>
          <a:schemeClr val="accent5">
            <a:tint val="50000"/>
            <a:hueOff val="-3342512"/>
            <a:satOff val="-12663"/>
            <a:lumOff val="4207"/>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9A7EC09D-5407-4504-9A1E-6F5655EFA0D3}">
      <dsp:nvSpPr>
        <dsp:cNvPr id="0" name=""/>
        <dsp:cNvSpPr/>
      </dsp:nvSpPr>
      <dsp:spPr>
        <a:xfrm>
          <a:off x="1647337" y="1201001"/>
          <a:ext cx="2164895" cy="1045333"/>
        </a:xfrm>
        <a:prstGeom prst="roundRect">
          <a:avLst>
            <a:gd name="adj" fmla="val 1667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Muestreo de  campo</a:t>
          </a:r>
          <a:endParaRPr lang="es-EC" sz="1800" kern="1200" dirty="0"/>
        </a:p>
      </dsp:txBody>
      <dsp:txXfrm>
        <a:off x="1698375" y="1252039"/>
        <a:ext cx="2062819" cy="943257"/>
      </dsp:txXfrm>
    </dsp:sp>
    <dsp:sp modelId="{7910298D-D08E-4839-A569-D0234DDDD2C8}">
      <dsp:nvSpPr>
        <dsp:cNvPr id="0" name=""/>
        <dsp:cNvSpPr/>
      </dsp:nvSpPr>
      <dsp:spPr>
        <a:xfrm>
          <a:off x="3476486" y="1300697"/>
          <a:ext cx="1086158" cy="844884"/>
        </a:xfrm>
        <a:prstGeom prst="rect">
          <a:avLst/>
        </a:prstGeom>
        <a:noFill/>
        <a:ln>
          <a:noFill/>
        </a:ln>
        <a:effectLst/>
      </dsp:spPr>
      <dsp:style>
        <a:lnRef idx="0">
          <a:scrgbClr r="0" g="0" b="0"/>
        </a:lnRef>
        <a:fillRef idx="0">
          <a:scrgbClr r="0" g="0" b="0"/>
        </a:fillRef>
        <a:effectRef idx="0">
          <a:scrgbClr r="0" g="0" b="0"/>
        </a:effectRef>
        <a:fontRef idx="minor"/>
      </dsp:style>
    </dsp:sp>
    <dsp:sp modelId="{6F5BC9A7-C367-4605-9EE7-D36DAEF9CEE4}">
      <dsp:nvSpPr>
        <dsp:cNvPr id="0" name=""/>
        <dsp:cNvSpPr/>
      </dsp:nvSpPr>
      <dsp:spPr>
        <a:xfrm rot="5400000">
          <a:off x="3611491" y="3358655"/>
          <a:ext cx="887128" cy="1009964"/>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F1FED01A-825A-4383-8E41-C7BB1DD26BC3}">
      <dsp:nvSpPr>
        <dsp:cNvPr id="0" name=""/>
        <dsp:cNvSpPr/>
      </dsp:nvSpPr>
      <dsp:spPr>
        <a:xfrm>
          <a:off x="3028463" y="2375255"/>
          <a:ext cx="2189387" cy="1045333"/>
        </a:xfrm>
        <a:prstGeom prst="roundRect">
          <a:avLst>
            <a:gd name="adj" fmla="val 1667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Utilización de recursos</a:t>
          </a:r>
          <a:endParaRPr lang="es-EC" sz="1800" kern="1200" dirty="0"/>
        </a:p>
      </dsp:txBody>
      <dsp:txXfrm>
        <a:off x="3079501" y="2426293"/>
        <a:ext cx="2087311" cy="943257"/>
      </dsp:txXfrm>
    </dsp:sp>
    <dsp:sp modelId="{E7746394-010E-4712-8B89-CEB230FEC659}">
      <dsp:nvSpPr>
        <dsp:cNvPr id="0" name=""/>
        <dsp:cNvSpPr/>
      </dsp:nvSpPr>
      <dsp:spPr>
        <a:xfrm>
          <a:off x="4869858" y="2474951"/>
          <a:ext cx="1086158" cy="844884"/>
        </a:xfrm>
        <a:prstGeom prst="rect">
          <a:avLst/>
        </a:prstGeom>
        <a:noFill/>
        <a:ln>
          <a:noFill/>
        </a:ln>
        <a:effectLst/>
      </dsp:spPr>
      <dsp:style>
        <a:lnRef idx="0">
          <a:scrgbClr r="0" g="0" b="0"/>
        </a:lnRef>
        <a:fillRef idx="0">
          <a:scrgbClr r="0" g="0" b="0"/>
        </a:fillRef>
        <a:effectRef idx="0">
          <a:scrgbClr r="0" g="0" b="0"/>
        </a:effectRef>
        <a:fontRef idx="minor"/>
      </dsp:style>
    </dsp:sp>
    <dsp:sp modelId="{AB55646C-BB5F-4E50-8AE9-A4B6DF669CD1}">
      <dsp:nvSpPr>
        <dsp:cNvPr id="0" name=""/>
        <dsp:cNvSpPr/>
      </dsp:nvSpPr>
      <dsp:spPr>
        <a:xfrm>
          <a:off x="4409589" y="3549509"/>
          <a:ext cx="1889527" cy="1045333"/>
        </a:xfrm>
        <a:prstGeom prst="roundRect">
          <a:avLst>
            <a:gd name="adj" fmla="val 1667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t>Teledetección Satelital</a:t>
          </a:r>
          <a:endParaRPr lang="es-EC" sz="1800" kern="1200" dirty="0"/>
        </a:p>
      </dsp:txBody>
      <dsp:txXfrm>
        <a:off x="4460627" y="3600547"/>
        <a:ext cx="1787451" cy="943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38B8F-DF82-4E42-95F3-3347FE99F82E}">
      <dsp:nvSpPr>
        <dsp:cNvPr id="0" name=""/>
        <dsp:cNvSpPr/>
      </dsp:nvSpPr>
      <dsp:spPr>
        <a:xfrm rot="10800000">
          <a:off x="0" y="44013"/>
          <a:ext cx="6775704" cy="101999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791"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Lagos y lagunas</a:t>
          </a:r>
          <a:endParaRPr lang="es-EC" sz="2400" kern="1200" dirty="0">
            <a:solidFill>
              <a:schemeClr val="tx1"/>
            </a:solidFill>
          </a:endParaRPr>
        </a:p>
      </dsp:txBody>
      <dsp:txXfrm rot="10800000">
        <a:off x="254999" y="44013"/>
        <a:ext cx="6520705" cy="1019997"/>
      </dsp:txXfrm>
    </dsp:sp>
    <dsp:sp modelId="{A959559B-47A1-43B6-904D-690AD4BE71F5}">
      <dsp:nvSpPr>
        <dsp:cNvPr id="0" name=""/>
        <dsp:cNvSpPr/>
      </dsp:nvSpPr>
      <dsp:spPr>
        <a:xfrm>
          <a:off x="0" y="44013"/>
          <a:ext cx="1019997" cy="1019997"/>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F398A-5F0E-4878-96B8-813042E65529}">
      <dsp:nvSpPr>
        <dsp:cNvPr id="0" name=""/>
        <dsp:cNvSpPr/>
      </dsp:nvSpPr>
      <dsp:spPr>
        <a:xfrm rot="10800000">
          <a:off x="1688804" y="1329075"/>
          <a:ext cx="6775704" cy="1019997"/>
        </a:xfrm>
        <a:prstGeom prst="homePlat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791"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Monitoreo Continuo</a:t>
          </a:r>
          <a:endParaRPr lang="es-EC" sz="2400" kern="1200" dirty="0">
            <a:solidFill>
              <a:schemeClr val="tx1"/>
            </a:solidFill>
          </a:endParaRPr>
        </a:p>
      </dsp:txBody>
      <dsp:txXfrm rot="10800000">
        <a:off x="1943803" y="1329075"/>
        <a:ext cx="6520705" cy="1019997"/>
      </dsp:txXfrm>
    </dsp:sp>
    <dsp:sp modelId="{9CDB4A5C-FD5B-44C0-AB25-680AE7901B40}">
      <dsp:nvSpPr>
        <dsp:cNvPr id="0" name=""/>
        <dsp:cNvSpPr/>
      </dsp:nvSpPr>
      <dsp:spPr>
        <a:xfrm>
          <a:off x="1239422" y="1329075"/>
          <a:ext cx="1019997" cy="1019997"/>
        </a:xfrm>
        <a:prstGeom prst="ellipse">
          <a:avLst/>
        </a:prstGeom>
        <a:blipFill rotWithShape="1">
          <a:blip xmlns:r="http://schemas.openxmlformats.org/officeDocument/2006/relationships" r:embed="rId2"/>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A49AE-974F-47F4-B293-8B4BEFFE9FE9}">
      <dsp:nvSpPr>
        <dsp:cNvPr id="0" name=""/>
        <dsp:cNvSpPr/>
      </dsp:nvSpPr>
      <dsp:spPr>
        <a:xfrm rot="10800000">
          <a:off x="2501617" y="2636362"/>
          <a:ext cx="6775704" cy="1019997"/>
        </a:xfrm>
        <a:prstGeom prst="homePlat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791"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Muestreo en campo</a:t>
          </a:r>
          <a:endParaRPr lang="es-EC" sz="2400" kern="1200" dirty="0">
            <a:solidFill>
              <a:schemeClr val="tx1"/>
            </a:solidFill>
          </a:endParaRPr>
        </a:p>
      </dsp:txBody>
      <dsp:txXfrm rot="10800000">
        <a:off x="2756616" y="2636362"/>
        <a:ext cx="6520705" cy="1019997"/>
      </dsp:txXfrm>
    </dsp:sp>
    <dsp:sp modelId="{C1A0ECFB-CDFE-454B-A2AC-1296BC24F769}">
      <dsp:nvSpPr>
        <dsp:cNvPr id="0" name=""/>
        <dsp:cNvSpPr/>
      </dsp:nvSpPr>
      <dsp:spPr>
        <a:xfrm>
          <a:off x="2381380" y="2638035"/>
          <a:ext cx="1019997" cy="1019997"/>
        </a:xfrm>
        <a:prstGeom prst="ellipse">
          <a:avLst/>
        </a:prstGeom>
        <a:blipFill rotWithShape="1">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CD82D-7104-436A-8EC7-0EFE60AA5854}">
      <dsp:nvSpPr>
        <dsp:cNvPr id="0" name=""/>
        <dsp:cNvSpPr/>
      </dsp:nvSpPr>
      <dsp:spPr>
        <a:xfrm rot="10800000">
          <a:off x="3413325" y="3892650"/>
          <a:ext cx="6775704" cy="1019997"/>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791"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rPr>
            <a:t>Percepción remota</a:t>
          </a:r>
          <a:endParaRPr lang="es-EC" sz="2400" kern="1200" dirty="0">
            <a:solidFill>
              <a:schemeClr val="tx1"/>
            </a:solidFill>
          </a:endParaRPr>
        </a:p>
      </dsp:txBody>
      <dsp:txXfrm rot="10800000">
        <a:off x="3668324" y="3892650"/>
        <a:ext cx="6520705" cy="1019997"/>
      </dsp:txXfrm>
    </dsp:sp>
    <dsp:sp modelId="{D972EAB0-705B-46B6-BC8D-45E7EBB8011C}">
      <dsp:nvSpPr>
        <dsp:cNvPr id="0" name=""/>
        <dsp:cNvSpPr/>
      </dsp:nvSpPr>
      <dsp:spPr>
        <a:xfrm>
          <a:off x="3275255" y="3877217"/>
          <a:ext cx="1019997" cy="1019997"/>
        </a:xfrm>
        <a:prstGeom prst="ellipse">
          <a:avLst/>
        </a:prstGeom>
        <a:blipFill rotWithShape="1">
          <a:blip xmlns:r="http://schemas.openxmlformats.org/officeDocument/2006/relationships" r:embed="rId4"/>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Conclusiones y Recomendaciones</a:t>
          </a:r>
          <a:endParaRPr lang="es-EC" sz="28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blipFill rotWithShape="1">
          <a:blip xmlns:r="http://schemas.openxmlformats.org/officeDocument/2006/relationships" r:embed="rId3"/>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4AAE7-0D57-44B7-8BAA-881D0AF1994C}">
      <dsp:nvSpPr>
        <dsp:cNvPr id="0" name=""/>
        <dsp:cNvSpPr/>
      </dsp:nvSpPr>
      <dsp:spPr>
        <a:xfrm>
          <a:off x="-3438749" y="-528728"/>
          <a:ext cx="4100062" cy="4100062"/>
        </a:xfrm>
        <a:prstGeom prst="blockArc">
          <a:avLst>
            <a:gd name="adj1" fmla="val 18900000"/>
            <a:gd name="adj2" fmla="val 2700000"/>
            <a:gd name="adj3" fmla="val 527"/>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C03F04-54B9-4CB8-A937-2AF6DB72D3A8}">
      <dsp:nvSpPr>
        <dsp:cNvPr id="0" name=""/>
        <dsp:cNvSpPr/>
      </dsp:nvSpPr>
      <dsp:spPr>
        <a:xfrm>
          <a:off x="346747" y="233915"/>
          <a:ext cx="7723705" cy="468074"/>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3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dirty="0">
              <a:solidFill>
                <a:schemeClr val="tx1"/>
              </a:solidFill>
            </a:rPr>
            <a:t>Recopilar y estructurar la información de datos de clorofila -a obtenidos con mediciones in-situ e imágenes satelitales.</a:t>
          </a:r>
        </a:p>
      </dsp:txBody>
      <dsp:txXfrm>
        <a:off x="346747" y="233915"/>
        <a:ext cx="7723705" cy="468074"/>
      </dsp:txXfrm>
    </dsp:sp>
    <dsp:sp modelId="{FA146653-294C-40D0-A58F-D3B3FE59659F}">
      <dsp:nvSpPr>
        <dsp:cNvPr id="0" name=""/>
        <dsp:cNvSpPr/>
      </dsp:nvSpPr>
      <dsp:spPr>
        <a:xfrm>
          <a:off x="54201" y="175406"/>
          <a:ext cx="585093" cy="585093"/>
        </a:xfrm>
        <a:prstGeom prst="ellipse">
          <a:avLst/>
        </a:prstGeom>
        <a:solidFill>
          <a:schemeClr val="accent6">
            <a:lumMod val="7500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21DB0-B9DD-4982-BB2E-9633BBF2272A}">
      <dsp:nvSpPr>
        <dsp:cNvPr id="0" name=""/>
        <dsp:cNvSpPr/>
      </dsp:nvSpPr>
      <dsp:spPr>
        <a:xfrm>
          <a:off x="615105" y="936149"/>
          <a:ext cx="7455347" cy="468074"/>
        </a:xfrm>
        <a:prstGeom prst="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3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a:solidFill>
                <a:schemeClr val="tx1"/>
              </a:solidFill>
            </a:rPr>
            <a:t>Determinar y validar la ecuación de regresión lineal múltiple que permita relacionar los valores de reflectancia de las imágenes satelitales Sentinel-2 con los valores de concentración de clorofila-a</a:t>
          </a:r>
        </a:p>
      </dsp:txBody>
      <dsp:txXfrm>
        <a:off x="615105" y="936149"/>
        <a:ext cx="7455347" cy="468074"/>
      </dsp:txXfrm>
    </dsp:sp>
    <dsp:sp modelId="{059CAFC1-26F4-4A2C-9F0B-1EF72D4CCE7E}">
      <dsp:nvSpPr>
        <dsp:cNvPr id="0" name=""/>
        <dsp:cNvSpPr/>
      </dsp:nvSpPr>
      <dsp:spPr>
        <a:xfrm>
          <a:off x="322558" y="877639"/>
          <a:ext cx="585093" cy="585093"/>
        </a:xfrm>
        <a:prstGeom prst="ellipse">
          <a:avLst/>
        </a:prstGeom>
        <a:solidFill>
          <a:schemeClr val="accent6">
            <a:lumMod val="60000"/>
            <a:lumOff val="40000"/>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FAE99388-2F8E-442D-8E26-618F88A39338}">
      <dsp:nvSpPr>
        <dsp:cNvPr id="0" name=""/>
        <dsp:cNvSpPr/>
      </dsp:nvSpPr>
      <dsp:spPr>
        <a:xfrm>
          <a:off x="615105" y="1638382"/>
          <a:ext cx="7455347" cy="468074"/>
        </a:xfrm>
        <a:prstGeom prst="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3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a:solidFill>
                <a:schemeClr val="tx1"/>
              </a:solidFill>
            </a:rPr>
            <a:t>Modelar la distribución espacial de la concentración de clorofila-a de la laguna de Yambo del año 2017 y 2020 </a:t>
          </a:r>
        </a:p>
      </dsp:txBody>
      <dsp:txXfrm>
        <a:off x="615105" y="1638382"/>
        <a:ext cx="7455347" cy="468074"/>
      </dsp:txXfrm>
    </dsp:sp>
    <dsp:sp modelId="{3D243F04-1570-493C-92D6-38EF4163F8D7}">
      <dsp:nvSpPr>
        <dsp:cNvPr id="0" name=""/>
        <dsp:cNvSpPr/>
      </dsp:nvSpPr>
      <dsp:spPr>
        <a:xfrm>
          <a:off x="322558" y="1579873"/>
          <a:ext cx="585093" cy="585093"/>
        </a:xfrm>
        <a:prstGeom prst="ellipse">
          <a:avLst/>
        </a:prstGeom>
        <a:solidFill>
          <a:schemeClr val="accent6">
            <a:lumMod val="40000"/>
            <a:lumOff val="60000"/>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BB5F6C32-19B6-4421-B1C5-52B1D8B725A4}">
      <dsp:nvSpPr>
        <dsp:cNvPr id="0" name=""/>
        <dsp:cNvSpPr/>
      </dsp:nvSpPr>
      <dsp:spPr>
        <a:xfrm>
          <a:off x="346747" y="2340615"/>
          <a:ext cx="7723705" cy="468074"/>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34" tIns="35560" rIns="35560" bIns="3556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s-EC" sz="1400" kern="1200">
              <a:solidFill>
                <a:schemeClr val="tx1"/>
              </a:solidFill>
            </a:rPr>
            <a:t>Determinar el estado trófico de la laguna de Yambo utilizando el índice de Carlson modificado de los años 2017 y 2020</a:t>
          </a:r>
        </a:p>
      </dsp:txBody>
      <dsp:txXfrm>
        <a:off x="346747" y="2340615"/>
        <a:ext cx="7723705" cy="468074"/>
      </dsp:txXfrm>
    </dsp:sp>
    <dsp:sp modelId="{ACCF55AD-8711-451A-934D-A451AF361A4A}">
      <dsp:nvSpPr>
        <dsp:cNvPr id="0" name=""/>
        <dsp:cNvSpPr/>
      </dsp:nvSpPr>
      <dsp:spPr>
        <a:xfrm>
          <a:off x="54201" y="2282106"/>
          <a:ext cx="585093" cy="585093"/>
        </a:xfrm>
        <a:prstGeom prst="ellipse">
          <a:avLst/>
        </a:prstGeom>
        <a:solidFill>
          <a:schemeClr val="accent6">
            <a:lumMod val="20000"/>
            <a:lumOff val="8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ABC3-AE2C-41AD-B8A6-7CB84D799AB4}">
      <dsp:nvSpPr>
        <dsp:cNvPr id="0" name=""/>
        <dsp:cNvSpPr/>
      </dsp:nvSpPr>
      <dsp:spPr>
        <a:xfrm rot="10800000">
          <a:off x="1375420" y="53"/>
          <a:ext cx="4391660" cy="10770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dsp:txBody>
      <dsp:txXfrm rot="10800000">
        <a:off x="1644671" y="53"/>
        <a:ext cx="4122409" cy="1077003"/>
      </dsp:txXfrm>
    </dsp:sp>
    <dsp:sp modelId="{F11A59B5-61BF-4268-9096-417D15D4FD90}">
      <dsp:nvSpPr>
        <dsp:cNvPr id="0" name=""/>
        <dsp:cNvSpPr/>
      </dsp:nvSpPr>
      <dsp:spPr>
        <a:xfrm>
          <a:off x="836919" y="53"/>
          <a:ext cx="1077003" cy="1077003"/>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60FE15-08EF-41FC-90EB-32098A88332C}">
      <dsp:nvSpPr>
        <dsp:cNvPr id="0" name=""/>
        <dsp:cNvSpPr/>
      </dsp:nvSpPr>
      <dsp:spPr>
        <a:xfrm rot="10800000">
          <a:off x="1375420" y="1398550"/>
          <a:ext cx="4391660" cy="10770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dsp:txBody>
      <dsp:txXfrm rot="10800000">
        <a:off x="1644671" y="1398550"/>
        <a:ext cx="4122409" cy="1077003"/>
      </dsp:txXfrm>
    </dsp:sp>
    <dsp:sp modelId="{FF06389A-C0E4-448D-ABA5-C5400CCFF93F}">
      <dsp:nvSpPr>
        <dsp:cNvPr id="0" name=""/>
        <dsp:cNvSpPr/>
      </dsp:nvSpPr>
      <dsp:spPr>
        <a:xfrm>
          <a:off x="836919" y="1398550"/>
          <a:ext cx="1077003" cy="107700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6096-F63C-40DD-AAE3-C760EB98FCB0}">
      <dsp:nvSpPr>
        <dsp:cNvPr id="0" name=""/>
        <dsp:cNvSpPr/>
      </dsp:nvSpPr>
      <dsp:spPr>
        <a:xfrm rot="10800000">
          <a:off x="1375420" y="2797047"/>
          <a:ext cx="4391660" cy="1077003"/>
        </a:xfrm>
        <a:prstGeom prst="homePlate">
          <a:avLst/>
        </a:prstGeom>
        <a:solidFill>
          <a:schemeClr val="lt1"/>
        </a:solidFill>
        <a:ln w="12700" cap="flat" cmpd="sng" algn="ctr">
          <a:solidFill>
            <a:srgbClr val="FF000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dsp:txBody>
      <dsp:txXfrm rot="10800000">
        <a:off x="1644671" y="2797047"/>
        <a:ext cx="4122409" cy="1077003"/>
      </dsp:txXfrm>
    </dsp:sp>
    <dsp:sp modelId="{EA39CF00-4F7E-4D3B-A5C7-513E7A26D0ED}">
      <dsp:nvSpPr>
        <dsp:cNvPr id="0" name=""/>
        <dsp:cNvSpPr/>
      </dsp:nvSpPr>
      <dsp:spPr>
        <a:xfrm>
          <a:off x="836919" y="2797047"/>
          <a:ext cx="1077003" cy="1077003"/>
        </a:xfrm>
        <a:prstGeom prst="ellipse">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04427-BC6F-4ACF-A8B4-2D65E2EECE3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F53A4DE-5D01-4432-B467-283F3BD3C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8B92242-28D0-442D-A245-2A0307478FEA}"/>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EE69646F-00D9-4FF2-B9E8-64E5BD9FB25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EF33C7-9C2E-496C-A5B9-A9D4989306E4}"/>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9090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EC27E-F482-4254-ACA1-406B9B86A28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5328201-1282-43EC-9C4C-55EFE00A95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9849524-0BF9-46CF-BF30-8496CD35D2C0}"/>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A24AE975-1792-49C5-9D73-1882FBBD576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52F01C-3265-45E9-8807-3E721E8F659E}"/>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050224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465589-27E1-465D-8659-B281B572EB7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CE56251-6668-4089-87C2-87EE2008AF5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4378D9E-13F1-47F8-AA78-0DC488872FA7}"/>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0A6C0F03-267B-4C74-9048-47BE95DD0B7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A27936A-1499-4CE5-8DF9-CD7A772D057C}"/>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216776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20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84402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37D6D-2B88-456F-BFFD-40614663915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F4E8A26-ADD1-4734-BA1A-6B41F7D6FE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8A23EEE-758B-4AF1-9010-34AD408E4C98}"/>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D22F42EB-866E-4E28-BA84-A0018E2F85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7BC7460-C73E-4888-8A38-E1EEC18915E2}"/>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4958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DF256-89E8-4C76-9E06-D30102309B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28E8550-FA09-4283-8ABD-6096A8072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0ACF276-09AB-4BC5-9F3B-151980BF4A72}"/>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8649853A-690C-4F06-B9FD-4C79983F110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3B6137-A85F-4E61-AF70-9A5899C12DD9}"/>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412880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E39BD-A439-4DDC-AEC1-01948D4ABA8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B9FFF0B-68B4-4B36-9E1B-DFE4C821163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9768CE5-6B54-4122-9412-9766F283BD1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6DCA639-32ED-44EA-9FA7-952E8EC2FF51}"/>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6" name="Marcador de pie de página 5">
            <a:extLst>
              <a:ext uri="{FF2B5EF4-FFF2-40B4-BE49-F238E27FC236}">
                <a16:creationId xmlns:a16="http://schemas.microsoft.com/office/drawing/2014/main" id="{269E80D2-CBC6-43E7-AFF9-3D3C3CB500E3}"/>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9AEA541-1C3A-4767-B0AE-F6DD53F943B5}"/>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61159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B3ADB6-F637-407A-805F-1FD30531FD5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69E4C34-0DDB-4268-A879-0BD03705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AA5E2D-2282-453F-9310-801CD97F86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DEBF69A-3745-44D4-8C74-A30EB2B7B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8F4078-C5AA-4F27-A688-78B9EBE84D6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CA8C62AA-17A4-4C5D-9562-1960E04CC11A}"/>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8" name="Marcador de pie de página 7">
            <a:extLst>
              <a:ext uri="{FF2B5EF4-FFF2-40B4-BE49-F238E27FC236}">
                <a16:creationId xmlns:a16="http://schemas.microsoft.com/office/drawing/2014/main" id="{FA0830E0-3FF8-478C-A8AD-1FFADFFBAB6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55B4D17D-401F-4984-AB2D-0E11D682560B}"/>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283782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31608-214E-443A-9B56-C91405657E6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D7309FBD-D429-4F46-A221-1E02B68F2604}"/>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4" name="Marcador de pie de página 3">
            <a:extLst>
              <a:ext uri="{FF2B5EF4-FFF2-40B4-BE49-F238E27FC236}">
                <a16:creationId xmlns:a16="http://schemas.microsoft.com/office/drawing/2014/main" id="{B0B37907-2202-452C-95E2-E9E84958DB2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0057F5F-0ABF-44DD-B8C8-E8855120E2B3}"/>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70929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0D14BE-6551-40CA-9DE8-DD038E04A732}"/>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3" name="Marcador de pie de página 2">
            <a:extLst>
              <a:ext uri="{FF2B5EF4-FFF2-40B4-BE49-F238E27FC236}">
                <a16:creationId xmlns:a16="http://schemas.microsoft.com/office/drawing/2014/main" id="{4D6C4827-DABE-436C-95CD-60FEC943EC6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B6EDF53-17F6-4614-8836-137ADE144909}"/>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18696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97FB8-54B4-48DD-9C0E-E17A448508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16EAEB8-C1FE-4396-A2F9-8220F853E3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9139A05-8C3D-4BE0-836A-4A90415F9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D6ECEA-34B5-4B42-BD77-EBA2F62F1041}"/>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6" name="Marcador de pie de página 5">
            <a:extLst>
              <a:ext uri="{FF2B5EF4-FFF2-40B4-BE49-F238E27FC236}">
                <a16:creationId xmlns:a16="http://schemas.microsoft.com/office/drawing/2014/main" id="{0EDB4281-F548-4FC8-9ED4-8B2FB75495D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A03355C-72F0-4F70-9E88-6CD33AF2D410}"/>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128169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8814E-2C72-470E-B1AE-903A8CF672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5799F2E-25B7-44A8-94AC-621230E5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674B045-1085-4793-A9E3-FD36B7FCF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4453E6-0037-4795-A25A-5D5917E01250}"/>
              </a:ext>
            </a:extLst>
          </p:cNvPr>
          <p:cNvSpPr>
            <a:spLocks noGrp="1"/>
          </p:cNvSpPr>
          <p:nvPr>
            <p:ph type="dt" sz="half" idx="10"/>
          </p:nvPr>
        </p:nvSpPr>
        <p:spPr/>
        <p:txBody>
          <a:bodyPr/>
          <a:lstStyle/>
          <a:p>
            <a:fld id="{EB34AC08-9855-4899-B865-9D7F4F62F816}" type="datetimeFigureOut">
              <a:rPr lang="es-EC" smtClean="0"/>
              <a:t>10/12/2021</a:t>
            </a:fld>
            <a:endParaRPr lang="es-EC"/>
          </a:p>
        </p:txBody>
      </p:sp>
      <p:sp>
        <p:nvSpPr>
          <p:cNvPr id="6" name="Marcador de pie de página 5">
            <a:extLst>
              <a:ext uri="{FF2B5EF4-FFF2-40B4-BE49-F238E27FC236}">
                <a16:creationId xmlns:a16="http://schemas.microsoft.com/office/drawing/2014/main" id="{186F7345-F917-4DCA-85F4-2C4886B22CE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4A1F5F7-FF2D-49AA-93BE-AE79069AD403}"/>
              </a:ext>
            </a:extLst>
          </p:cNvPr>
          <p:cNvSpPr>
            <a:spLocks noGrp="1"/>
          </p:cNvSpPr>
          <p:nvPr>
            <p:ph type="sldNum" sz="quarter" idx="12"/>
          </p:nvPr>
        </p:nvSpPr>
        <p:spPr/>
        <p:txBody>
          <a:bodyPr/>
          <a:lstStyle/>
          <a:p>
            <a:fld id="{49C24034-23EB-4EEE-8A73-70DE3B30C88C}" type="slidenum">
              <a:rPr lang="es-EC" smtClean="0"/>
              <a:t>‹Nº›</a:t>
            </a:fld>
            <a:endParaRPr lang="es-EC"/>
          </a:p>
        </p:txBody>
      </p:sp>
    </p:spTree>
    <p:extLst>
      <p:ext uri="{BB962C8B-B14F-4D97-AF65-F5344CB8AC3E}">
        <p14:creationId xmlns:p14="http://schemas.microsoft.com/office/powerpoint/2010/main" val="42134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33E656-608E-41F2-9165-C92458C43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1F5F973-D67F-4818-BE29-2D84620CB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151F00A-B642-4DDE-9DD9-2E9938A18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4AC08-9855-4899-B865-9D7F4F62F816}" type="datetimeFigureOut">
              <a:rPr lang="es-EC" smtClean="0"/>
              <a:t>10/12/2021</a:t>
            </a:fld>
            <a:endParaRPr lang="es-EC"/>
          </a:p>
        </p:txBody>
      </p:sp>
      <p:sp>
        <p:nvSpPr>
          <p:cNvPr id="5" name="Marcador de pie de página 4">
            <a:extLst>
              <a:ext uri="{FF2B5EF4-FFF2-40B4-BE49-F238E27FC236}">
                <a16:creationId xmlns:a16="http://schemas.microsoft.com/office/drawing/2014/main" id="{6565889F-0904-4EA6-AC66-2B3CFAA95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D49DE06-F7A6-4E1E-9258-7FF46740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24034-23EB-4EEE-8A73-70DE3B30C88C}" type="slidenum">
              <a:rPr lang="es-EC" smtClean="0"/>
              <a:t>‹Nº›</a:t>
            </a:fld>
            <a:endParaRPr lang="es-EC"/>
          </a:p>
        </p:txBody>
      </p:sp>
    </p:spTree>
    <p:extLst>
      <p:ext uri="{BB962C8B-B14F-4D97-AF65-F5344CB8AC3E}">
        <p14:creationId xmlns:p14="http://schemas.microsoft.com/office/powerpoint/2010/main" val="364836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1.png"/><Relationship Id="rId7" Type="http://schemas.openxmlformats.org/officeDocument/2006/relationships/diagramColors" Target="../diagrams/colors13.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3.png"/><Relationship Id="rId7" Type="http://schemas.openxmlformats.org/officeDocument/2006/relationships/diagramColors" Target="../diagrams/colors14.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5.png"/><Relationship Id="rId7" Type="http://schemas.openxmlformats.org/officeDocument/2006/relationships/diagramColors" Target="../diagrams/colors15.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179495-CB64-4DB9-91FA-49B279D82DB2}"/>
              </a:ext>
            </a:extLst>
          </p:cNvPr>
          <p:cNvSpPr txBox="1"/>
          <p:nvPr/>
        </p:nvSpPr>
        <p:spPr>
          <a:xfrm>
            <a:off x="2160105" y="1233608"/>
            <a:ext cx="8269355" cy="1815882"/>
          </a:xfrm>
          <a:prstGeom prst="rect">
            <a:avLst/>
          </a:prstGeom>
          <a:noFill/>
        </p:spPr>
        <p:txBody>
          <a:bodyPr wrap="square" rtlCol="0">
            <a:spAutoFit/>
          </a:bodyPr>
          <a:lstStyle/>
          <a:p>
            <a:pPr algn="ctr" defTabSz="685800">
              <a:buClrTx/>
            </a:pPr>
            <a:r>
              <a:rPr lang="es-EC" b="1" kern="1200" dirty="0">
                <a:solidFill>
                  <a:prstClr val="black"/>
                </a:solidFill>
                <a:latin typeface="Times New Roman" panose="02020603050405020304" pitchFamily="18" charset="0"/>
                <a:cs typeface="Times New Roman" panose="02020603050405020304" pitchFamily="18" charset="0"/>
              </a:rPr>
              <a:t>DEPARTAMENTO DE CIENCIAS DE LA TIERRA Y </a:t>
            </a:r>
            <a:r>
              <a:rPr lang="es-EC" b="1" dirty="0">
                <a:solidFill>
                  <a:prstClr val="black"/>
                </a:solidFill>
                <a:latin typeface="Times New Roman" panose="02020603050405020304" pitchFamily="18" charset="0"/>
                <a:cs typeface="Times New Roman" panose="02020603050405020304" pitchFamily="18" charset="0"/>
              </a:rPr>
              <a:t>DE LA</a:t>
            </a:r>
            <a:r>
              <a:rPr lang="es-EC" b="1" kern="1200" dirty="0">
                <a:solidFill>
                  <a:prstClr val="black"/>
                </a:solidFill>
                <a:latin typeface="Times New Roman" panose="02020603050405020304" pitchFamily="18" charset="0"/>
                <a:cs typeface="Times New Roman" panose="02020603050405020304" pitchFamily="18" charset="0"/>
              </a:rPr>
              <a:t> CONSTRUCCIÓN</a:t>
            </a:r>
          </a:p>
          <a:p>
            <a:pPr algn="ctr" defTabSz="685800">
              <a:buClrTx/>
            </a:pPr>
            <a:r>
              <a:rPr lang="es-EC" b="1" kern="1200" dirty="0">
                <a:solidFill>
                  <a:prstClr val="black"/>
                </a:solidFill>
                <a:latin typeface="Times New Roman" panose="02020603050405020304" pitchFamily="18" charset="0"/>
                <a:cs typeface="Times New Roman" panose="02020603050405020304" pitchFamily="18" charset="0"/>
              </a:rPr>
              <a:t>CARRERA DE INGENIERÍA GEOGRÁFICA Y DEL MEDIO AMBIENTE</a:t>
            </a:r>
          </a:p>
          <a:p>
            <a:pPr algn="ctr" defTabSz="685800">
              <a:buClrTx/>
            </a:pPr>
            <a:endParaRPr lang="es-EC" b="1" kern="1200" dirty="0">
              <a:solidFill>
                <a:prstClr val="black"/>
              </a:solidFill>
              <a:latin typeface="Times New Roman" panose="02020603050405020304" pitchFamily="18" charset="0"/>
              <a:cs typeface="Times New Roman" panose="02020603050405020304" pitchFamily="18" charset="0"/>
            </a:endParaRPr>
          </a:p>
          <a:p>
            <a:pPr algn="ctr"/>
            <a:r>
              <a:rPr lang="es-EC" b="1" kern="1200" dirty="0">
                <a:solidFill>
                  <a:prstClr val="black"/>
                </a:solidFill>
                <a:latin typeface="Times New Roman" panose="02020603050405020304" pitchFamily="18" charset="0"/>
                <a:cs typeface="Times New Roman" panose="02020603050405020304" pitchFamily="18" charset="0"/>
              </a:rPr>
              <a:t>“</a:t>
            </a: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Aplicación de la Teledetección Satelital como herramienta para la determinación del estado trófico de La Laguna de Yambo</a:t>
            </a:r>
            <a:r>
              <a:rPr lang="es-EC" b="1" kern="1200" dirty="0">
                <a:solidFill>
                  <a:prstClr val="black"/>
                </a:solidFill>
                <a:latin typeface="Times New Roman" panose="02020603050405020304" pitchFamily="18" charset="0"/>
                <a:cs typeface="Times New Roman" panose="02020603050405020304" pitchFamily="18" charset="0"/>
              </a:rPr>
              <a:t>”</a:t>
            </a:r>
          </a:p>
          <a:p>
            <a:pPr algn="ctr" defTabSz="685800">
              <a:buClrTx/>
            </a:pPr>
            <a:endParaRPr lang="es-EC" b="1" kern="1200" dirty="0">
              <a:solidFill>
                <a:prstClr val="black"/>
              </a:solidFill>
              <a:latin typeface="Times New Roman" panose="02020603050405020304" pitchFamily="18" charset="0"/>
              <a:cs typeface="Times New Roman" panose="02020603050405020304" pitchFamily="18" charset="0"/>
            </a:endParaRPr>
          </a:p>
        </p:txBody>
      </p:sp>
      <p:sp>
        <p:nvSpPr>
          <p:cNvPr id="9" name="CuadroTexto 26">
            <a:extLst>
              <a:ext uri="{FF2B5EF4-FFF2-40B4-BE49-F238E27FC236}">
                <a16:creationId xmlns:a16="http://schemas.microsoft.com/office/drawing/2014/main" id="{13FC5EE1-9415-4E39-9B61-942F77E4D73F}"/>
              </a:ext>
            </a:extLst>
          </p:cNvPr>
          <p:cNvSpPr txBox="1"/>
          <p:nvPr/>
        </p:nvSpPr>
        <p:spPr>
          <a:xfrm>
            <a:off x="5435248" y="3287877"/>
            <a:ext cx="2614993" cy="369332"/>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Autor: </a:t>
            </a:r>
            <a:r>
              <a:rPr kumimoji="0" lang="es-EC" sz="16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Bryan</a:t>
            </a:r>
            <a:r>
              <a:rPr kumimoji="0" lang="es-EC"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Moscuiy</a:t>
            </a:r>
          </a:p>
        </p:txBody>
      </p:sp>
      <p:sp>
        <p:nvSpPr>
          <p:cNvPr id="10" name="Rectángulo 9">
            <a:extLst>
              <a:ext uri="{FF2B5EF4-FFF2-40B4-BE49-F238E27FC236}">
                <a16:creationId xmlns:a16="http://schemas.microsoft.com/office/drawing/2014/main" id="{E9405CDF-99FF-4F18-BC54-90801AA462CB}"/>
              </a:ext>
            </a:extLst>
          </p:cNvPr>
          <p:cNvSpPr/>
          <p:nvPr/>
        </p:nvSpPr>
        <p:spPr>
          <a:xfrm>
            <a:off x="2160105" y="4079585"/>
            <a:ext cx="3909767" cy="523220"/>
          </a:xfrm>
          <a:prstGeom prst="rect">
            <a:avLst/>
          </a:prstGeom>
        </p:spPr>
        <p:txBody>
          <a:bodyPr wrap="square">
            <a:spAutoFit/>
          </a:bodyPr>
          <a:lstStyle/>
          <a:p>
            <a:r>
              <a:rPr lang="es-EC" sz="1400" b="1" dirty="0">
                <a:latin typeface="Times New Roman" panose="02020603050405020304" pitchFamily="18" charset="0"/>
                <a:cs typeface="Times New Roman" panose="02020603050405020304" pitchFamily="18" charset="0"/>
              </a:rPr>
              <a:t>Director de Carrera: </a:t>
            </a:r>
            <a:r>
              <a:rPr lang="es-EC" sz="1400" dirty="0">
                <a:latin typeface="Times New Roman" panose="02020603050405020304" pitchFamily="18" charset="0"/>
                <a:cs typeface="Times New Roman" panose="02020603050405020304" pitchFamily="18" charset="0"/>
              </a:rPr>
              <a:t>Ing. Alexander Robayo, </a:t>
            </a:r>
            <a:r>
              <a:rPr lang="es-EC" sz="1400" dirty="0" err="1">
                <a:latin typeface="Times New Roman" panose="02020603050405020304" pitchFamily="18" charset="0"/>
                <a:cs typeface="Times New Roman" panose="02020603050405020304" pitchFamily="18" charset="0"/>
              </a:rPr>
              <a:t>Msc</a:t>
            </a:r>
            <a:r>
              <a:rPr lang="es-EC" sz="1400" dirty="0">
                <a:latin typeface="Times New Roman" panose="02020603050405020304" pitchFamily="18" charset="0"/>
                <a:cs typeface="Times New Roman" panose="02020603050405020304" pitchFamily="18" charset="0"/>
              </a:rPr>
              <a:t>.</a:t>
            </a:r>
          </a:p>
          <a:p>
            <a:r>
              <a:rPr lang="es-EC" sz="1400" b="1" dirty="0">
                <a:latin typeface="Times New Roman" panose="02020603050405020304" pitchFamily="18" charset="0"/>
                <a:cs typeface="Times New Roman" panose="02020603050405020304" pitchFamily="18" charset="0"/>
              </a:rPr>
              <a:t>Secretaria Académica: </a:t>
            </a:r>
            <a:r>
              <a:rPr lang="es-EC" sz="1400" dirty="0">
                <a:latin typeface="Times New Roman" panose="02020603050405020304" pitchFamily="18" charset="0"/>
                <a:cs typeface="Times New Roman" panose="02020603050405020304" pitchFamily="18" charset="0"/>
              </a:rPr>
              <a:t>Abg. Michelle Benavides</a:t>
            </a:r>
          </a:p>
        </p:txBody>
      </p:sp>
      <p:sp>
        <p:nvSpPr>
          <p:cNvPr id="11" name="Rectángulo 10">
            <a:extLst>
              <a:ext uri="{FF2B5EF4-FFF2-40B4-BE49-F238E27FC236}">
                <a16:creationId xmlns:a16="http://schemas.microsoft.com/office/drawing/2014/main" id="{F385D95A-29E1-4B41-B2D0-9B2CD796BD9A}"/>
              </a:ext>
            </a:extLst>
          </p:cNvPr>
          <p:cNvSpPr/>
          <p:nvPr/>
        </p:nvSpPr>
        <p:spPr>
          <a:xfrm>
            <a:off x="7209558" y="4079585"/>
            <a:ext cx="4156715" cy="523220"/>
          </a:xfrm>
          <a:prstGeom prst="rect">
            <a:avLst/>
          </a:prstGeom>
        </p:spPr>
        <p:txBody>
          <a:bodyPr wrap="none">
            <a:spAutoFit/>
          </a:bodyPr>
          <a:lstStyle/>
          <a:p>
            <a:r>
              <a:rPr lang="es-EC" sz="1400" b="1" dirty="0">
                <a:latin typeface="Times New Roman" panose="02020603050405020304" pitchFamily="18" charset="0"/>
                <a:cs typeface="Times New Roman" panose="02020603050405020304" pitchFamily="18" charset="0"/>
              </a:rPr>
              <a:t>Director del Proyecto: </a:t>
            </a:r>
            <a:r>
              <a:rPr lang="es-EC" sz="1400" dirty="0">
                <a:latin typeface="Times New Roman" panose="02020603050405020304" pitchFamily="18" charset="0"/>
                <a:cs typeface="Times New Roman" panose="02020603050405020304" pitchFamily="18" charset="0"/>
              </a:rPr>
              <a:t>Ing. Izar Sinde González, </a:t>
            </a:r>
            <a:r>
              <a:rPr lang="es-EC" sz="1400" dirty="0" err="1">
                <a:latin typeface="Times New Roman" panose="02020603050405020304" pitchFamily="18" charset="0"/>
                <a:cs typeface="Times New Roman" panose="02020603050405020304" pitchFamily="18" charset="0"/>
              </a:rPr>
              <a:t>Msc</a:t>
            </a:r>
            <a:r>
              <a:rPr lang="es-EC" sz="1400" dirty="0">
                <a:latin typeface="Times New Roman" panose="02020603050405020304" pitchFamily="18" charset="0"/>
                <a:cs typeface="Times New Roman" panose="02020603050405020304" pitchFamily="18" charset="0"/>
              </a:rPr>
              <a:t>.</a:t>
            </a:r>
          </a:p>
          <a:p>
            <a:r>
              <a:rPr lang="es-EC" sz="1400" b="1" dirty="0">
                <a:latin typeface="Times New Roman" panose="02020603050405020304" pitchFamily="18" charset="0"/>
                <a:cs typeface="Times New Roman" panose="02020603050405020304" pitchFamily="18" charset="0"/>
              </a:rPr>
              <a:t>Docente Evaluador: </a:t>
            </a:r>
            <a:r>
              <a:rPr lang="es-EC" sz="1400" kern="1200" dirty="0">
                <a:solidFill>
                  <a:prstClr val="black"/>
                </a:solidFill>
                <a:latin typeface="Times New Roman" panose="02020603050405020304" pitchFamily="18" charset="0"/>
                <a:cs typeface="Times New Roman" panose="02020603050405020304" pitchFamily="18" charset="0"/>
              </a:rPr>
              <a:t>Oswaldo Padilla, PhD </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21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7AA789-3EBA-48B6-AD2E-A8422E83B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14" name="Marcador de contenido 13">
            <a:extLst>
              <a:ext uri="{FF2B5EF4-FFF2-40B4-BE49-F238E27FC236}">
                <a16:creationId xmlns:a16="http://schemas.microsoft.com/office/drawing/2014/main" id="{37E02F57-5D08-4539-84C7-639547EBDC7E}"/>
              </a:ext>
            </a:extLst>
          </p:cNvPr>
          <p:cNvGraphicFramePr>
            <a:graphicFrameLocks noGrp="1"/>
          </p:cNvGraphicFramePr>
          <p:nvPr>
            <p:ph idx="1"/>
            <p:extLst>
              <p:ext uri="{D42A27DB-BD31-4B8C-83A1-F6EECF244321}">
                <p14:modId xmlns:p14="http://schemas.microsoft.com/office/powerpoint/2010/main" val="1019933366"/>
              </p:ext>
            </p:extLst>
          </p:nvPr>
        </p:nvGraphicFramePr>
        <p:xfrm>
          <a:off x="1066800" y="1253331"/>
          <a:ext cx="108585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a:extLst>
              <a:ext uri="{FF2B5EF4-FFF2-40B4-BE49-F238E27FC236}">
                <a16:creationId xmlns:a16="http://schemas.microsoft.com/office/drawing/2014/main" id="{84DB4CC8-DC35-4028-87F2-BF080AF5BCAE}"/>
              </a:ext>
            </a:extLst>
          </p:cNvPr>
          <p:cNvGrpSpPr/>
          <p:nvPr/>
        </p:nvGrpSpPr>
        <p:grpSpPr>
          <a:xfrm>
            <a:off x="7950355" y="-14513"/>
            <a:ext cx="4391660" cy="624114"/>
            <a:chOff x="1375420" y="2797047"/>
            <a:chExt cx="4391660" cy="1077003"/>
          </a:xfrm>
        </p:grpSpPr>
        <p:sp>
          <p:nvSpPr>
            <p:cNvPr id="7" name="Flecha: pentágono 6">
              <a:extLst>
                <a:ext uri="{FF2B5EF4-FFF2-40B4-BE49-F238E27FC236}">
                  <a16:creationId xmlns:a16="http://schemas.microsoft.com/office/drawing/2014/main" id="{F893F50A-3C7C-4EEE-81C7-010FEDBBC904}"/>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8" name="Flecha: pentágono 4">
              <a:extLst>
                <a:ext uri="{FF2B5EF4-FFF2-40B4-BE49-F238E27FC236}">
                  <a16:creationId xmlns:a16="http://schemas.microsoft.com/office/drawing/2014/main" id="{CEE37EE9-E69D-41CD-A698-CB2F02A1545A}"/>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9A4E468-8830-48BD-86A2-987B9404A64D}"/>
                  </a:ext>
                </a:extLst>
              </p:cNvPr>
              <p:cNvSpPr txBox="1"/>
              <p:nvPr/>
            </p:nvSpPr>
            <p:spPr>
              <a:xfrm>
                <a:off x="7480871" y="2420825"/>
                <a:ext cx="4711129"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𝑇𝑆𝐼</m:t>
                      </m:r>
                      <m:r>
                        <a:rPr lang="es-EC" sz="1400" i="0">
                          <a:latin typeface="Cambria Math" panose="02040503050406030204" pitchFamily="18" charset="0"/>
                        </a:rPr>
                        <m:t> </m:t>
                      </m:r>
                      <m:d>
                        <m:dPr>
                          <m:ctrlPr>
                            <a:rPr lang="es-EC" sz="1400" i="1">
                              <a:solidFill>
                                <a:srgbClr val="836967"/>
                              </a:solidFill>
                              <a:latin typeface="Cambria Math" panose="02040503050406030204" pitchFamily="18" charset="0"/>
                            </a:rPr>
                          </m:ctrlPr>
                        </m:dPr>
                        <m:e>
                          <m:r>
                            <a:rPr lang="es-EC" sz="1400" i="1">
                              <a:latin typeface="Cambria Math" panose="02040503050406030204" pitchFamily="18" charset="0"/>
                            </a:rPr>
                            <m:t>𝐶𝑙𝑜𝑟𝑜𝑓𝑖𝑙𝑎</m:t>
                          </m:r>
                          <m:r>
                            <a:rPr lang="es-EC" sz="1400" i="0">
                              <a:latin typeface="Cambria Math" panose="02040503050406030204" pitchFamily="18" charset="0"/>
                            </a:rPr>
                            <m:t>−</m:t>
                          </m:r>
                          <m:r>
                            <a:rPr lang="es-EC" sz="1400" i="1">
                              <a:latin typeface="Cambria Math" panose="02040503050406030204" pitchFamily="18" charset="0"/>
                            </a:rPr>
                            <m:t>𝑎</m:t>
                          </m:r>
                        </m:e>
                      </m:d>
                      <m:r>
                        <a:rPr lang="es-EC" sz="1400" i="0">
                          <a:latin typeface="Cambria Math" panose="02040503050406030204" pitchFamily="18" charset="0"/>
                        </a:rPr>
                        <m:t>=10∗</m:t>
                      </m:r>
                      <m:d>
                        <m:dPr>
                          <m:ctrlPr>
                            <a:rPr lang="es-EC" sz="1400" i="1">
                              <a:solidFill>
                                <a:srgbClr val="836967"/>
                              </a:solidFill>
                              <a:latin typeface="Cambria Math" panose="02040503050406030204" pitchFamily="18" charset="0"/>
                            </a:rPr>
                          </m:ctrlPr>
                        </m:dPr>
                        <m:e>
                          <m:r>
                            <a:rPr lang="es-EC" sz="1400" i="0">
                              <a:latin typeface="Cambria Math" panose="02040503050406030204" pitchFamily="18" charset="0"/>
                            </a:rPr>
                            <m:t>2,46+</m:t>
                          </m:r>
                          <m:f>
                            <m:fPr>
                              <m:ctrlPr>
                                <a:rPr lang="es-EC" sz="1400" i="1">
                                  <a:solidFill>
                                    <a:srgbClr val="836967"/>
                                  </a:solidFill>
                                  <a:latin typeface="Cambria Math" panose="02040503050406030204" pitchFamily="18" charset="0"/>
                                </a:rPr>
                              </m:ctrlPr>
                            </m:fPr>
                            <m:num>
                              <m:func>
                                <m:funcPr>
                                  <m:ctrlPr>
                                    <a:rPr lang="es-EC" sz="1400" i="1">
                                      <a:latin typeface="Cambria Math" panose="02040503050406030204" pitchFamily="18" charset="0"/>
                                    </a:rPr>
                                  </m:ctrlPr>
                                </m:funcPr>
                                <m:fName>
                                  <m:r>
                                    <m:rPr>
                                      <m:sty m:val="p"/>
                                    </m:rPr>
                                    <a:rPr lang="es-EC" sz="1400" i="0">
                                      <a:latin typeface="Cambria Math" panose="02040503050406030204" pitchFamily="18" charset="0"/>
                                    </a:rPr>
                                    <m:t>ln</m:t>
                                  </m:r>
                                </m:fName>
                                <m:e>
                                  <m:sSub>
                                    <m:sSubPr>
                                      <m:ctrlPr>
                                        <a:rPr lang="es-EC" sz="1400" i="1">
                                          <a:solidFill>
                                            <a:srgbClr val="836967"/>
                                          </a:solidFill>
                                          <a:latin typeface="Cambria Math" panose="02040503050406030204" pitchFamily="18" charset="0"/>
                                        </a:rPr>
                                      </m:ctrlPr>
                                    </m:sSubPr>
                                    <m:e>
                                      <m:r>
                                        <a:rPr lang="es-EC" sz="1400" i="1">
                                          <a:latin typeface="Cambria Math" panose="02040503050406030204" pitchFamily="18" charset="0"/>
                                        </a:rPr>
                                        <m:t>𝐶𝑙</m:t>
                                      </m:r>
                                    </m:e>
                                    <m:sub>
                                      <m:r>
                                        <a:rPr lang="es-EC" sz="1400" i="1">
                                          <a:latin typeface="Cambria Math" panose="02040503050406030204" pitchFamily="18" charset="0"/>
                                        </a:rPr>
                                        <m:t>𝑎</m:t>
                                      </m:r>
                                    </m:sub>
                                  </m:sSub>
                                </m:e>
                              </m:func>
                            </m:num>
                            <m:den>
                              <m:func>
                                <m:funcPr>
                                  <m:ctrlPr>
                                    <a:rPr lang="es-EC" sz="1400" i="1">
                                      <a:latin typeface="Cambria Math" panose="02040503050406030204" pitchFamily="18" charset="0"/>
                                    </a:rPr>
                                  </m:ctrlPr>
                                </m:funcPr>
                                <m:fName>
                                  <m:r>
                                    <m:rPr>
                                      <m:sty m:val="p"/>
                                    </m:rPr>
                                    <a:rPr lang="es-EC" sz="1400" i="0">
                                      <a:latin typeface="Cambria Math" panose="02040503050406030204" pitchFamily="18" charset="0"/>
                                    </a:rPr>
                                    <m:t>ln</m:t>
                                  </m:r>
                                </m:fName>
                                <m:e>
                                  <m:r>
                                    <a:rPr lang="es-EC" sz="1400" i="0">
                                      <a:latin typeface="Cambria Math" panose="02040503050406030204" pitchFamily="18" charset="0"/>
                                    </a:rPr>
                                    <m:t>2,5</m:t>
                                  </m:r>
                                </m:e>
                              </m:func>
                            </m:den>
                          </m:f>
                        </m:e>
                      </m:d>
                      <m:r>
                        <a:rPr lang="es-EC" sz="1400" i="0">
                          <a:latin typeface="Cambria Math" panose="02040503050406030204" pitchFamily="18" charset="0"/>
                        </a:rPr>
                        <m:t> </m:t>
                      </m:r>
                    </m:oMath>
                  </m:oMathPara>
                </a14:m>
                <a:endParaRPr lang="es-EC" sz="1400" dirty="0"/>
              </a:p>
            </p:txBody>
          </p:sp>
        </mc:Choice>
        <mc:Fallback xmlns="">
          <p:sp>
            <p:nvSpPr>
              <p:cNvPr id="12" name="CuadroTexto 11">
                <a:extLst>
                  <a:ext uri="{FF2B5EF4-FFF2-40B4-BE49-F238E27FC236}">
                    <a16:creationId xmlns:a16="http://schemas.microsoft.com/office/drawing/2014/main" id="{09A4E468-8830-48BD-86A2-987B9404A64D}"/>
                  </a:ext>
                </a:extLst>
              </p:cNvPr>
              <p:cNvSpPr txBox="1">
                <a:spLocks noRot="1" noChangeAspect="1" noMove="1" noResize="1" noEditPoints="1" noAdjustHandles="1" noChangeArrowheads="1" noChangeShapeType="1" noTextEdit="1"/>
              </p:cNvSpPr>
              <p:nvPr/>
            </p:nvSpPr>
            <p:spPr>
              <a:xfrm>
                <a:off x="7480871" y="2420825"/>
                <a:ext cx="4711129" cy="576376"/>
              </a:xfrm>
              <a:prstGeom prst="rect">
                <a:avLst/>
              </a:prstGeom>
              <a:blipFill>
                <a:blip r:embed="rId8"/>
                <a:stretch>
                  <a:fillRect/>
                </a:stretch>
              </a:blipFill>
            </p:spPr>
            <p:txBody>
              <a:bodyPr/>
              <a:lstStyle/>
              <a:p>
                <a:r>
                  <a:rPr lang="es-EC">
                    <a:noFill/>
                  </a:rPr>
                  <a:t> </a:t>
                </a:r>
              </a:p>
            </p:txBody>
          </p:sp>
        </mc:Fallback>
      </mc:AlternateContent>
      <p:sp>
        <p:nvSpPr>
          <p:cNvPr id="16" name="CuadroTexto 15">
            <a:extLst>
              <a:ext uri="{FF2B5EF4-FFF2-40B4-BE49-F238E27FC236}">
                <a16:creationId xmlns:a16="http://schemas.microsoft.com/office/drawing/2014/main" id="{E2891412-F27E-435F-ACAF-2F82E42723CD}"/>
              </a:ext>
            </a:extLst>
          </p:cNvPr>
          <p:cNvSpPr txBox="1"/>
          <p:nvPr/>
        </p:nvSpPr>
        <p:spPr>
          <a:xfrm>
            <a:off x="-238125" y="-31307"/>
            <a:ext cx="6178550" cy="463075"/>
          </a:xfrm>
          <a:prstGeom prst="rect">
            <a:avLst/>
          </a:prstGeom>
          <a:noFill/>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Sistemas Acuáticos Lénticos y Eutrofización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a:extLst>
              <a:ext uri="{FF2B5EF4-FFF2-40B4-BE49-F238E27FC236}">
                <a16:creationId xmlns:a16="http://schemas.microsoft.com/office/drawing/2014/main" id="{83DEEA9B-3493-4079-B72A-047131C2C56B}"/>
              </a:ext>
            </a:extLst>
          </p:cNvPr>
          <p:cNvSpPr/>
          <p:nvPr/>
        </p:nvSpPr>
        <p:spPr>
          <a:xfrm>
            <a:off x="1066800" y="1511300"/>
            <a:ext cx="1130300" cy="1651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AEFE0870-3846-4764-A27E-D093F98A6B90}"/>
              </a:ext>
            </a:extLst>
          </p:cNvPr>
          <p:cNvSpPr/>
          <p:nvPr/>
        </p:nvSpPr>
        <p:spPr>
          <a:xfrm>
            <a:off x="6584950" y="1460500"/>
            <a:ext cx="1130300" cy="16510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0435EF2B-46D0-47A2-81EC-BC8BC05AE5DF}"/>
              </a:ext>
            </a:extLst>
          </p:cNvPr>
          <p:cNvSpPr/>
          <p:nvPr/>
        </p:nvSpPr>
        <p:spPr>
          <a:xfrm>
            <a:off x="1066800" y="3589274"/>
            <a:ext cx="1130300" cy="16510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A05D19E5-7B14-4AC8-B81C-0C664EDC210A}"/>
              </a:ext>
            </a:extLst>
          </p:cNvPr>
          <p:cNvSpPr/>
          <p:nvPr/>
        </p:nvSpPr>
        <p:spPr>
          <a:xfrm>
            <a:off x="6572250" y="3589274"/>
            <a:ext cx="1130300" cy="1651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Elipse 20">
            <a:extLst>
              <a:ext uri="{FF2B5EF4-FFF2-40B4-BE49-F238E27FC236}">
                <a16:creationId xmlns:a16="http://schemas.microsoft.com/office/drawing/2014/main" id="{C8FF0B0A-6F2C-4840-B8D2-FF30709998F1}"/>
              </a:ext>
            </a:extLst>
          </p:cNvPr>
          <p:cNvSpPr/>
          <p:nvPr/>
        </p:nvSpPr>
        <p:spPr>
          <a:xfrm>
            <a:off x="1498600" y="2273300"/>
            <a:ext cx="254000" cy="2286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a:extLst>
              <a:ext uri="{FF2B5EF4-FFF2-40B4-BE49-F238E27FC236}">
                <a16:creationId xmlns:a16="http://schemas.microsoft.com/office/drawing/2014/main" id="{E00B41C2-22AA-4CEF-8E45-DDFB42748F2E}"/>
              </a:ext>
            </a:extLst>
          </p:cNvPr>
          <p:cNvSpPr/>
          <p:nvPr/>
        </p:nvSpPr>
        <p:spPr>
          <a:xfrm>
            <a:off x="6985571" y="2192225"/>
            <a:ext cx="254000" cy="2286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Elipse 22">
            <a:extLst>
              <a:ext uri="{FF2B5EF4-FFF2-40B4-BE49-F238E27FC236}">
                <a16:creationId xmlns:a16="http://schemas.microsoft.com/office/drawing/2014/main" id="{E0BC92D1-07F7-4050-8596-EF00A19E81A0}"/>
              </a:ext>
            </a:extLst>
          </p:cNvPr>
          <p:cNvSpPr/>
          <p:nvPr/>
        </p:nvSpPr>
        <p:spPr>
          <a:xfrm>
            <a:off x="1485900" y="4300474"/>
            <a:ext cx="254000" cy="2286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041FD4D2-8BBF-4F22-800C-DBF35414AEC4}"/>
              </a:ext>
            </a:extLst>
          </p:cNvPr>
          <p:cNvSpPr/>
          <p:nvPr/>
        </p:nvSpPr>
        <p:spPr>
          <a:xfrm>
            <a:off x="6998842" y="4308348"/>
            <a:ext cx="254000" cy="2286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a:extLst>
              <a:ext uri="{FF2B5EF4-FFF2-40B4-BE49-F238E27FC236}">
                <a16:creationId xmlns:a16="http://schemas.microsoft.com/office/drawing/2014/main" id="{6B31D249-B347-4C8C-A5D8-7BA92EB4EC31}"/>
              </a:ext>
            </a:extLst>
          </p:cNvPr>
          <p:cNvSpPr txBox="1"/>
          <p:nvPr/>
        </p:nvSpPr>
        <p:spPr>
          <a:xfrm>
            <a:off x="127000" y="6315869"/>
            <a:ext cx="6369050" cy="523220"/>
          </a:xfrm>
          <a:prstGeom prst="rect">
            <a:avLst/>
          </a:prstGeom>
          <a:noFill/>
        </p:spPr>
        <p:txBody>
          <a:bodyPr wrap="square">
            <a:spAutoFit/>
          </a:bodyPr>
          <a:lstStyle/>
          <a:p>
            <a:r>
              <a:rPr lang="es-EC" sz="1400" dirty="0">
                <a:solidFill>
                  <a:srgbClr val="000000"/>
                </a:solidFill>
                <a:effectLst/>
                <a:latin typeface="Arial" panose="020B0604020202020204" pitchFamily="34" charset="0"/>
                <a:ea typeface="Times New Roman" panose="02020603050405020304" pitchFamily="18" charset="0"/>
              </a:rPr>
              <a:t>(Moreno et al., 2010)</a:t>
            </a:r>
          </a:p>
          <a:p>
            <a:r>
              <a:rPr lang="es-EC" sz="1400" dirty="0"/>
              <a:t>(M. López &amp; Palacios, 2015)</a:t>
            </a:r>
          </a:p>
        </p:txBody>
      </p:sp>
    </p:spTree>
    <p:extLst>
      <p:ext uri="{BB962C8B-B14F-4D97-AF65-F5344CB8AC3E}">
        <p14:creationId xmlns:p14="http://schemas.microsoft.com/office/powerpoint/2010/main" val="389218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0985ADE0-19B1-4AD4-BDB1-65FB40F2D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52A8266E-7A28-41F7-8962-8C005CB0A0E1}"/>
              </a:ext>
            </a:extLst>
          </p:cNvPr>
          <p:cNvGrpSpPr/>
          <p:nvPr/>
        </p:nvGrpSpPr>
        <p:grpSpPr>
          <a:xfrm>
            <a:off x="7950355" y="-14513"/>
            <a:ext cx="4391660" cy="624114"/>
            <a:chOff x="1375420" y="2797047"/>
            <a:chExt cx="4391660" cy="1077003"/>
          </a:xfrm>
        </p:grpSpPr>
        <p:sp>
          <p:nvSpPr>
            <p:cNvPr id="5" name="Flecha: pentágono 4">
              <a:extLst>
                <a:ext uri="{FF2B5EF4-FFF2-40B4-BE49-F238E27FC236}">
                  <a16:creationId xmlns:a16="http://schemas.microsoft.com/office/drawing/2014/main" id="{2046D375-C476-4AB3-BA8A-E41B1243088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Flecha: pentágono 4">
              <a:extLst>
                <a:ext uri="{FF2B5EF4-FFF2-40B4-BE49-F238E27FC236}">
                  <a16:creationId xmlns:a16="http://schemas.microsoft.com/office/drawing/2014/main" id="{B04159CD-6237-4C8B-90B9-F534A932716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p:sp>
        <p:nvSpPr>
          <p:cNvPr id="7" name="CuadroTexto 6">
            <a:extLst>
              <a:ext uri="{FF2B5EF4-FFF2-40B4-BE49-F238E27FC236}">
                <a16:creationId xmlns:a16="http://schemas.microsoft.com/office/drawing/2014/main" id="{3095D0BF-182E-4737-AF25-3D0DE553F431}"/>
              </a:ext>
            </a:extLst>
          </p:cNvPr>
          <p:cNvSpPr txBox="1"/>
          <p:nvPr/>
        </p:nvSpPr>
        <p:spPr>
          <a:xfrm>
            <a:off x="-174625" y="0"/>
            <a:ext cx="6178550" cy="463075"/>
          </a:xfrm>
          <a:prstGeom prst="rect">
            <a:avLst/>
          </a:prstGeom>
          <a:noFill/>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Teledetección Satelital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49C5576E-9AEA-4978-9129-31108C4731CC}"/>
              </a:ext>
            </a:extLst>
          </p:cNvPr>
          <p:cNvPicPr/>
          <p:nvPr/>
        </p:nvPicPr>
        <p:blipFill>
          <a:blip r:embed="rId3"/>
          <a:stretch>
            <a:fillRect/>
          </a:stretch>
        </p:blipFill>
        <p:spPr>
          <a:xfrm>
            <a:off x="216784" y="764050"/>
            <a:ext cx="3885316" cy="5027150"/>
          </a:xfrm>
          <a:prstGeom prst="rect">
            <a:avLst/>
          </a:prstGeom>
          <a:ln>
            <a:solidFill>
              <a:schemeClr val="tx1"/>
            </a:solidFill>
          </a:ln>
        </p:spPr>
      </p:pic>
      <p:graphicFrame>
        <p:nvGraphicFramePr>
          <p:cNvPr id="17" name="Diagrama 16">
            <a:extLst>
              <a:ext uri="{FF2B5EF4-FFF2-40B4-BE49-F238E27FC236}">
                <a16:creationId xmlns:a16="http://schemas.microsoft.com/office/drawing/2014/main" id="{689387F0-8483-431C-8A74-1CDD13F2EFEE}"/>
              </a:ext>
            </a:extLst>
          </p:cNvPr>
          <p:cNvGraphicFramePr/>
          <p:nvPr>
            <p:extLst>
              <p:ext uri="{D42A27DB-BD31-4B8C-83A1-F6EECF244321}">
                <p14:modId xmlns:p14="http://schemas.microsoft.com/office/powerpoint/2010/main" val="4241702537"/>
              </p:ext>
            </p:extLst>
          </p:nvPr>
        </p:nvGraphicFramePr>
        <p:xfrm>
          <a:off x="4334262" y="759660"/>
          <a:ext cx="7232186" cy="3614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uadroTexto 19">
            <a:extLst>
              <a:ext uri="{FF2B5EF4-FFF2-40B4-BE49-F238E27FC236}">
                <a16:creationId xmlns:a16="http://schemas.microsoft.com/office/drawing/2014/main" id="{61C84A2B-001D-41B5-88BC-C856FF704FD5}"/>
              </a:ext>
            </a:extLst>
          </p:cNvPr>
          <p:cNvSpPr txBox="1"/>
          <p:nvPr/>
        </p:nvSpPr>
        <p:spPr>
          <a:xfrm>
            <a:off x="108413" y="6333923"/>
            <a:ext cx="6318250" cy="523220"/>
          </a:xfrm>
          <a:prstGeom prst="rect">
            <a:avLst/>
          </a:prstGeom>
          <a:noFill/>
        </p:spPr>
        <p:txBody>
          <a:bodyPr wrap="square">
            <a:spAutoFit/>
          </a:bodyPr>
          <a:lstStyle/>
          <a:p>
            <a:r>
              <a:rPr lang="es-EC" sz="1400" dirty="0">
                <a:solidFill>
                  <a:srgbClr val="000000"/>
                </a:solidFill>
                <a:effectLst/>
                <a:ea typeface="Times New Roman" panose="02020603050405020304" pitchFamily="18" charset="0"/>
              </a:rPr>
              <a:t>(Chuvieco, 2008)</a:t>
            </a:r>
          </a:p>
          <a:p>
            <a:r>
              <a:rPr lang="es-EC" sz="1400" dirty="0"/>
              <a:t>(García, 2017)</a:t>
            </a:r>
          </a:p>
        </p:txBody>
      </p:sp>
      <p:sp>
        <p:nvSpPr>
          <p:cNvPr id="2" name="Rectángulo 1">
            <a:extLst>
              <a:ext uri="{FF2B5EF4-FFF2-40B4-BE49-F238E27FC236}">
                <a16:creationId xmlns:a16="http://schemas.microsoft.com/office/drawing/2014/main" id="{5262A2D8-5F1A-4050-9D14-2B770F254D25}"/>
              </a:ext>
            </a:extLst>
          </p:cNvPr>
          <p:cNvSpPr/>
          <p:nvPr/>
        </p:nvSpPr>
        <p:spPr>
          <a:xfrm>
            <a:off x="2311400" y="3277625"/>
            <a:ext cx="1689100" cy="1096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a:extLst>
              <a:ext uri="{FF2B5EF4-FFF2-40B4-BE49-F238E27FC236}">
                <a16:creationId xmlns:a16="http://schemas.microsoft.com/office/drawing/2014/main" id="{3FDC6BDB-0AE9-4A90-ACE6-80874D6FE9AF}"/>
              </a:ext>
            </a:extLst>
          </p:cNvPr>
          <p:cNvPicPr>
            <a:picLocks noChangeAspect="1"/>
          </p:cNvPicPr>
          <p:nvPr/>
        </p:nvPicPr>
        <p:blipFill>
          <a:blip r:embed="rId9"/>
          <a:stretch>
            <a:fillRect/>
          </a:stretch>
        </p:blipFill>
        <p:spPr>
          <a:xfrm>
            <a:off x="6095116" y="3645366"/>
            <a:ext cx="3076318" cy="1487439"/>
          </a:xfrm>
          <a:prstGeom prst="rect">
            <a:avLst/>
          </a:prstGeom>
        </p:spPr>
      </p:pic>
    </p:spTree>
    <p:extLst>
      <p:ext uri="{BB962C8B-B14F-4D97-AF65-F5344CB8AC3E}">
        <p14:creationId xmlns:p14="http://schemas.microsoft.com/office/powerpoint/2010/main" val="336229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52A8266E-7A28-41F7-8962-8C005CB0A0E1}"/>
              </a:ext>
            </a:extLst>
          </p:cNvPr>
          <p:cNvGrpSpPr/>
          <p:nvPr/>
        </p:nvGrpSpPr>
        <p:grpSpPr>
          <a:xfrm>
            <a:off x="7950355" y="-14513"/>
            <a:ext cx="4391660" cy="624114"/>
            <a:chOff x="1375420" y="2797047"/>
            <a:chExt cx="4391660" cy="1077003"/>
          </a:xfrm>
        </p:grpSpPr>
        <p:sp>
          <p:nvSpPr>
            <p:cNvPr id="5" name="Flecha: pentágono 4">
              <a:extLst>
                <a:ext uri="{FF2B5EF4-FFF2-40B4-BE49-F238E27FC236}">
                  <a16:creationId xmlns:a16="http://schemas.microsoft.com/office/drawing/2014/main" id="{2046D375-C476-4AB3-BA8A-E41B1243088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Flecha: pentágono 4">
              <a:extLst>
                <a:ext uri="{FF2B5EF4-FFF2-40B4-BE49-F238E27FC236}">
                  <a16:creationId xmlns:a16="http://schemas.microsoft.com/office/drawing/2014/main" id="{B04159CD-6237-4C8B-90B9-F534A932716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p:sp>
        <p:nvSpPr>
          <p:cNvPr id="13" name="CuadroTexto 12">
            <a:extLst>
              <a:ext uri="{FF2B5EF4-FFF2-40B4-BE49-F238E27FC236}">
                <a16:creationId xmlns:a16="http://schemas.microsoft.com/office/drawing/2014/main" id="{E4CE2338-ED1A-4390-856C-E17432DB5E2B}"/>
              </a:ext>
            </a:extLst>
          </p:cNvPr>
          <p:cNvSpPr txBox="1"/>
          <p:nvPr/>
        </p:nvSpPr>
        <p:spPr>
          <a:xfrm>
            <a:off x="6096000" y="876496"/>
            <a:ext cx="1824186" cy="463075"/>
          </a:xfrm>
          <a:prstGeom prst="rect">
            <a:avLst/>
          </a:prstGeom>
          <a:solidFill>
            <a:schemeClr val="accent2">
              <a:lumMod val="60000"/>
              <a:lumOff val="40000"/>
            </a:schemeClr>
          </a:solidFill>
        </p:spPr>
        <p:txBody>
          <a:bodyPr wrap="square">
            <a:spAutoFit/>
          </a:bodyPr>
          <a:lstStyle/>
          <a:p>
            <a:pPr indent="457200">
              <a:lnSpc>
                <a:spcPct val="150000"/>
              </a:lnSpc>
            </a:pPr>
            <a:r>
              <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Sentinel 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4603C865-498D-462D-AB44-34E6DDD6EE89}"/>
              </a:ext>
            </a:extLst>
          </p:cNvPr>
          <p:cNvPicPr>
            <a:picLocks noChangeAspect="1"/>
          </p:cNvPicPr>
          <p:nvPr/>
        </p:nvPicPr>
        <p:blipFill>
          <a:blip r:embed="rId3"/>
          <a:stretch>
            <a:fillRect/>
          </a:stretch>
        </p:blipFill>
        <p:spPr>
          <a:xfrm>
            <a:off x="6504777" y="1476422"/>
            <a:ext cx="5648069" cy="4100652"/>
          </a:xfrm>
          <a:prstGeom prst="rect">
            <a:avLst/>
          </a:prstGeom>
        </p:spPr>
      </p:pic>
      <p:sp>
        <p:nvSpPr>
          <p:cNvPr id="19" name="CuadroTexto 18">
            <a:extLst>
              <a:ext uri="{FF2B5EF4-FFF2-40B4-BE49-F238E27FC236}">
                <a16:creationId xmlns:a16="http://schemas.microsoft.com/office/drawing/2014/main" id="{4E34FC7E-319A-44A6-9129-6A6826E6D76D}"/>
              </a:ext>
            </a:extLst>
          </p:cNvPr>
          <p:cNvSpPr txBox="1"/>
          <p:nvPr/>
        </p:nvSpPr>
        <p:spPr>
          <a:xfrm>
            <a:off x="8278844" y="892830"/>
            <a:ext cx="4003932" cy="421847"/>
          </a:xfrm>
          <a:prstGeom prst="rect">
            <a:avLst/>
          </a:prstGeom>
          <a:solidFill>
            <a:schemeClr val="accent1">
              <a:lumMod val="40000"/>
              <a:lumOff val="60000"/>
            </a:schemeClr>
          </a:solidFill>
        </p:spPr>
        <p:txBody>
          <a:bodyPr wrap="square">
            <a:spAutoFit/>
          </a:bodyPr>
          <a:lstStyle/>
          <a:p>
            <a:pPr indent="457200">
              <a:lnSpc>
                <a:spcPct val="150000"/>
              </a:lnSpc>
            </a:pPr>
            <a:r>
              <a:rPr lang="es-EC" sz="16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Nivel de procesamiento: 1C, 2A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81FE33EC-CD88-4E18-88BC-FC24210C12B6}"/>
              </a:ext>
            </a:extLst>
          </p:cNvPr>
          <p:cNvSpPr txBox="1"/>
          <p:nvPr/>
        </p:nvSpPr>
        <p:spPr>
          <a:xfrm>
            <a:off x="-286" y="112495"/>
            <a:ext cx="6178550" cy="463075"/>
          </a:xfrm>
          <a:prstGeom prst="rect">
            <a:avLst/>
          </a:prstGeom>
          <a:noFill/>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Teledetección Satelital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Diagrama 20">
            <a:extLst>
              <a:ext uri="{FF2B5EF4-FFF2-40B4-BE49-F238E27FC236}">
                <a16:creationId xmlns:a16="http://schemas.microsoft.com/office/drawing/2014/main" id="{9229B20C-622D-47C4-837F-004E28A4C07A}"/>
              </a:ext>
            </a:extLst>
          </p:cNvPr>
          <p:cNvGraphicFramePr/>
          <p:nvPr>
            <p:extLst>
              <p:ext uri="{D42A27DB-BD31-4B8C-83A1-F6EECF244321}">
                <p14:modId xmlns:p14="http://schemas.microsoft.com/office/powerpoint/2010/main" val="2344805544"/>
              </p:ext>
            </p:extLst>
          </p:nvPr>
        </p:nvGraphicFramePr>
        <p:xfrm>
          <a:off x="39154" y="687208"/>
          <a:ext cx="6056846" cy="3799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6. El esquema muestra los tipos de sensores, de acuerdo al origen de la...  | Download Scientific Diagram">
            <a:extLst>
              <a:ext uri="{FF2B5EF4-FFF2-40B4-BE49-F238E27FC236}">
                <a16:creationId xmlns:a16="http://schemas.microsoft.com/office/drawing/2014/main" id="{5C2307EB-0548-4EE9-857C-C818BAD5972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11" r="11877"/>
          <a:stretch/>
        </p:blipFill>
        <p:spPr bwMode="auto">
          <a:xfrm>
            <a:off x="203199" y="3753404"/>
            <a:ext cx="3771901" cy="180339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998900FF-933D-4C37-B718-28A78FC01F38}"/>
              </a:ext>
            </a:extLst>
          </p:cNvPr>
          <p:cNvSpPr txBox="1"/>
          <p:nvPr/>
        </p:nvSpPr>
        <p:spPr>
          <a:xfrm>
            <a:off x="203199" y="6272392"/>
            <a:ext cx="6267450" cy="523220"/>
          </a:xfrm>
          <a:prstGeom prst="rect">
            <a:avLst/>
          </a:prstGeom>
          <a:noFill/>
        </p:spPr>
        <p:txBody>
          <a:bodyPr wrap="square">
            <a:spAutoFit/>
          </a:bodyPr>
          <a:lstStyle/>
          <a:p>
            <a:r>
              <a:rPr lang="es-EC" sz="1400" dirty="0">
                <a:solidFill>
                  <a:srgbClr val="000000"/>
                </a:solidFill>
                <a:effectLst/>
                <a:ea typeface="Times New Roman" panose="02020603050405020304" pitchFamily="18" charset="0"/>
              </a:rPr>
              <a:t>(Chuvieco, 2008)</a:t>
            </a:r>
          </a:p>
          <a:p>
            <a:r>
              <a:rPr lang="es-EC" sz="1400" dirty="0"/>
              <a:t>(Bedón &amp; Pinto, 2012).</a:t>
            </a:r>
          </a:p>
        </p:txBody>
      </p:sp>
      <p:sp>
        <p:nvSpPr>
          <p:cNvPr id="27" name="CuadroTexto 26">
            <a:extLst>
              <a:ext uri="{FF2B5EF4-FFF2-40B4-BE49-F238E27FC236}">
                <a16:creationId xmlns:a16="http://schemas.microsoft.com/office/drawing/2014/main" id="{8738C794-35AF-4A62-B9E3-BF095A298ADB}"/>
              </a:ext>
            </a:extLst>
          </p:cNvPr>
          <p:cNvSpPr txBox="1"/>
          <p:nvPr/>
        </p:nvSpPr>
        <p:spPr>
          <a:xfrm>
            <a:off x="2089149" y="6278970"/>
            <a:ext cx="6267450" cy="307777"/>
          </a:xfrm>
          <a:prstGeom prst="rect">
            <a:avLst/>
          </a:prstGeom>
          <a:noFill/>
        </p:spPr>
        <p:txBody>
          <a:bodyPr wrap="square">
            <a:spAutoFit/>
          </a:bodyPr>
          <a:lstStyle/>
          <a:p>
            <a:r>
              <a:rPr lang="es-EC" sz="1400" dirty="0">
                <a:solidFill>
                  <a:srgbClr val="000000"/>
                </a:solidFill>
                <a:effectLst/>
                <a:ea typeface="Times New Roman" panose="02020603050405020304" pitchFamily="18" charset="0"/>
              </a:rPr>
              <a:t>(Mendoza, 2014)</a:t>
            </a:r>
            <a:endParaRPr lang="es-EC" sz="1400" dirty="0"/>
          </a:p>
        </p:txBody>
      </p:sp>
      <p:sp>
        <p:nvSpPr>
          <p:cNvPr id="29" name="CuadroTexto 28">
            <a:extLst>
              <a:ext uri="{FF2B5EF4-FFF2-40B4-BE49-F238E27FC236}">
                <a16:creationId xmlns:a16="http://schemas.microsoft.com/office/drawing/2014/main" id="{DE64AAB0-210C-4BD5-9804-710FD1AF3B04}"/>
              </a:ext>
            </a:extLst>
          </p:cNvPr>
          <p:cNvSpPr txBox="1"/>
          <p:nvPr/>
        </p:nvSpPr>
        <p:spPr>
          <a:xfrm>
            <a:off x="10903173" y="5583120"/>
            <a:ext cx="914400" cy="261610"/>
          </a:xfrm>
          <a:prstGeom prst="rect">
            <a:avLst/>
          </a:prstGeom>
          <a:noFill/>
        </p:spPr>
        <p:txBody>
          <a:bodyPr wrap="square">
            <a:spAutoFit/>
          </a:bodyPr>
          <a:lstStyle/>
          <a:p>
            <a:r>
              <a:rPr lang="es-EC" sz="1100" dirty="0">
                <a:solidFill>
                  <a:srgbClr val="000000"/>
                </a:solidFill>
                <a:effectLst/>
                <a:latin typeface="Arial" panose="020B0604020202020204" pitchFamily="34" charset="0"/>
                <a:ea typeface="Times New Roman" panose="02020603050405020304" pitchFamily="18" charset="0"/>
              </a:rPr>
              <a:t>ESA, 2020)</a:t>
            </a:r>
            <a:endParaRPr lang="es-EC" sz="1100" dirty="0"/>
          </a:p>
        </p:txBody>
      </p:sp>
      <p:cxnSp>
        <p:nvCxnSpPr>
          <p:cNvPr id="28" name="Conector recto de flecha 27">
            <a:extLst>
              <a:ext uri="{FF2B5EF4-FFF2-40B4-BE49-F238E27FC236}">
                <a16:creationId xmlns:a16="http://schemas.microsoft.com/office/drawing/2014/main" id="{EA15E3B9-9FAD-4B48-BD4F-55AA5C874F88}"/>
              </a:ext>
            </a:extLst>
          </p:cNvPr>
          <p:cNvCxnSpPr>
            <a:stCxn id="13" idx="3"/>
            <a:endCxn id="19" idx="1"/>
          </p:cNvCxnSpPr>
          <p:nvPr/>
        </p:nvCxnSpPr>
        <p:spPr>
          <a:xfrm flipV="1">
            <a:off x="7920186" y="1103754"/>
            <a:ext cx="358658" cy="4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87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52A8266E-7A28-41F7-8962-8C005CB0A0E1}"/>
              </a:ext>
            </a:extLst>
          </p:cNvPr>
          <p:cNvGrpSpPr/>
          <p:nvPr/>
        </p:nvGrpSpPr>
        <p:grpSpPr>
          <a:xfrm>
            <a:off x="7950355" y="-14513"/>
            <a:ext cx="4391660" cy="624114"/>
            <a:chOff x="1375420" y="2797047"/>
            <a:chExt cx="4391660" cy="1077003"/>
          </a:xfrm>
        </p:grpSpPr>
        <p:sp>
          <p:nvSpPr>
            <p:cNvPr id="5" name="Flecha: pentágono 4">
              <a:extLst>
                <a:ext uri="{FF2B5EF4-FFF2-40B4-BE49-F238E27FC236}">
                  <a16:creationId xmlns:a16="http://schemas.microsoft.com/office/drawing/2014/main" id="{2046D375-C476-4AB3-BA8A-E41B1243088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Flecha: pentágono 4">
              <a:extLst>
                <a:ext uri="{FF2B5EF4-FFF2-40B4-BE49-F238E27FC236}">
                  <a16:creationId xmlns:a16="http://schemas.microsoft.com/office/drawing/2014/main" id="{B04159CD-6237-4C8B-90B9-F534A932716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p:sp>
        <p:nvSpPr>
          <p:cNvPr id="7" name="CuadroTexto 6">
            <a:extLst>
              <a:ext uri="{FF2B5EF4-FFF2-40B4-BE49-F238E27FC236}">
                <a16:creationId xmlns:a16="http://schemas.microsoft.com/office/drawing/2014/main" id="{46E8EB9A-E14B-4E1B-A820-B7CA9D1BBA7B}"/>
              </a:ext>
            </a:extLst>
          </p:cNvPr>
          <p:cNvSpPr txBox="1"/>
          <p:nvPr/>
        </p:nvSpPr>
        <p:spPr>
          <a:xfrm>
            <a:off x="197329" y="734691"/>
            <a:ext cx="5187896" cy="646331"/>
          </a:xfrm>
          <a:prstGeom prst="rect">
            <a:avLst/>
          </a:prstGeom>
          <a:solidFill>
            <a:schemeClr val="tx2">
              <a:lumMod val="20000"/>
              <a:lumOff val="80000"/>
            </a:schemeClr>
          </a:solid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457200" algn="ct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Teledetección aplicada en la evaluación de la calidad de agua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79FB6A6-7EB7-4662-8134-B2810F0BD8BF}"/>
              </a:ext>
            </a:extLst>
          </p:cNvPr>
          <p:cNvSpPr txBox="1"/>
          <p:nvPr/>
        </p:nvSpPr>
        <p:spPr>
          <a:xfrm>
            <a:off x="6276929" y="734691"/>
            <a:ext cx="5187896" cy="463075"/>
          </a:xfrm>
          <a:prstGeom prst="rect">
            <a:avLst/>
          </a:prstGeom>
          <a:solidFill>
            <a:schemeClr val="accent6">
              <a:lumMod val="40000"/>
              <a:lumOff val="60000"/>
            </a:schemeClr>
          </a:solidFill>
          <a:ln>
            <a:solidFill>
              <a:schemeClr val="tx1"/>
            </a:solidFill>
          </a:ln>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Modelos predictivos o de regresión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BD60D074-3841-4B6D-A8FD-EAC41559E27A}"/>
              </a:ext>
            </a:extLst>
          </p:cNvPr>
          <p:cNvSpPr txBox="1"/>
          <p:nvPr/>
        </p:nvSpPr>
        <p:spPr>
          <a:xfrm>
            <a:off x="525490" y="1717667"/>
            <a:ext cx="4733698" cy="830997"/>
          </a:xfrm>
          <a:prstGeom prst="rect">
            <a:avLst/>
          </a:prstGeom>
          <a:solidFill>
            <a:schemeClr val="accent1">
              <a:lumMod val="20000"/>
              <a:lumOff val="80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600" dirty="0">
                <a:solidFill>
                  <a:srgbClr val="000000"/>
                </a:solidFill>
                <a:effectLst/>
                <a:latin typeface="Arial" panose="020B0604020202020204" pitchFamily="34" charset="0"/>
                <a:ea typeface="Times New Roman" panose="02020603050405020304" pitchFamily="18" charset="0"/>
              </a:rPr>
              <a:t>La teledetección por satélite puede mejorar el control de la calidad del agua y aumentar la detección rápida de amenazas ambientales</a:t>
            </a:r>
            <a:endParaRPr lang="es-EC" sz="1600" dirty="0"/>
          </a:p>
        </p:txBody>
      </p:sp>
      <p:cxnSp>
        <p:nvCxnSpPr>
          <p:cNvPr id="19" name="Conector recto de flecha 18">
            <a:extLst>
              <a:ext uri="{FF2B5EF4-FFF2-40B4-BE49-F238E27FC236}">
                <a16:creationId xmlns:a16="http://schemas.microsoft.com/office/drawing/2014/main" id="{B9263922-C913-41BB-ADA1-BAA8097947AE}"/>
              </a:ext>
            </a:extLst>
          </p:cNvPr>
          <p:cNvCxnSpPr>
            <a:cxnSpLocks/>
          </p:cNvCxnSpPr>
          <p:nvPr/>
        </p:nvCxnSpPr>
        <p:spPr>
          <a:xfrm>
            <a:off x="2809902" y="1381022"/>
            <a:ext cx="0" cy="3366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CuadroTexto 21">
            <a:extLst>
              <a:ext uri="{FF2B5EF4-FFF2-40B4-BE49-F238E27FC236}">
                <a16:creationId xmlns:a16="http://schemas.microsoft.com/office/drawing/2014/main" id="{13FBE480-35D3-492C-87F5-37A7C29D55CD}"/>
              </a:ext>
            </a:extLst>
          </p:cNvPr>
          <p:cNvSpPr txBox="1"/>
          <p:nvPr/>
        </p:nvSpPr>
        <p:spPr>
          <a:xfrm>
            <a:off x="95705" y="6332248"/>
            <a:ext cx="6625770" cy="523220"/>
          </a:xfrm>
          <a:prstGeom prst="rect">
            <a:avLst/>
          </a:prstGeom>
          <a:noFill/>
        </p:spPr>
        <p:txBody>
          <a:bodyPr wrap="square">
            <a:spAutoFit/>
          </a:bodyPr>
          <a:lstStyle/>
          <a:p>
            <a:r>
              <a:rPr lang="es-EC" sz="1400" dirty="0">
                <a:solidFill>
                  <a:srgbClr val="000000"/>
                </a:solidFill>
                <a:effectLst/>
                <a:ea typeface="Times New Roman" panose="02020603050405020304" pitchFamily="18" charset="0"/>
              </a:rPr>
              <a:t>(Lim &amp; Choi, 2015), (McDonald, 2011)</a:t>
            </a:r>
          </a:p>
          <a:p>
            <a:r>
              <a:rPr lang="es-EC" sz="1400" dirty="0"/>
              <a:t>(Limeres, 2011)</a:t>
            </a:r>
          </a:p>
        </p:txBody>
      </p:sp>
      <p:pic>
        <p:nvPicPr>
          <p:cNvPr id="23" name="Imagen 22">
            <a:extLst>
              <a:ext uri="{FF2B5EF4-FFF2-40B4-BE49-F238E27FC236}">
                <a16:creationId xmlns:a16="http://schemas.microsoft.com/office/drawing/2014/main" id="{FD09A99C-0D6F-49E3-B3D8-E28FB5B87378}"/>
              </a:ext>
            </a:extLst>
          </p:cNvPr>
          <p:cNvPicPr>
            <a:picLocks noChangeAspect="1"/>
          </p:cNvPicPr>
          <p:nvPr/>
        </p:nvPicPr>
        <p:blipFill>
          <a:blip r:embed="rId3"/>
          <a:stretch>
            <a:fillRect/>
          </a:stretch>
        </p:blipFill>
        <p:spPr>
          <a:xfrm>
            <a:off x="1144134" y="2821061"/>
            <a:ext cx="3852305" cy="3231396"/>
          </a:xfrm>
          <a:prstGeom prst="rect">
            <a:avLst/>
          </a:prstGeom>
        </p:spPr>
      </p:pic>
      <p:graphicFrame>
        <p:nvGraphicFramePr>
          <p:cNvPr id="24" name="Diagrama 23">
            <a:extLst>
              <a:ext uri="{FF2B5EF4-FFF2-40B4-BE49-F238E27FC236}">
                <a16:creationId xmlns:a16="http://schemas.microsoft.com/office/drawing/2014/main" id="{113D8239-043F-415A-9CD8-492CBA4A4A57}"/>
              </a:ext>
            </a:extLst>
          </p:cNvPr>
          <p:cNvGraphicFramePr/>
          <p:nvPr>
            <p:extLst>
              <p:ext uri="{D42A27DB-BD31-4B8C-83A1-F6EECF244321}">
                <p14:modId xmlns:p14="http://schemas.microsoft.com/office/powerpoint/2010/main" val="3312586475"/>
              </p:ext>
            </p:extLst>
          </p:nvPr>
        </p:nvGraphicFramePr>
        <p:xfrm>
          <a:off x="5994038" y="1646097"/>
          <a:ext cx="5753677" cy="3118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Elipse 24">
            <a:extLst>
              <a:ext uri="{FF2B5EF4-FFF2-40B4-BE49-F238E27FC236}">
                <a16:creationId xmlns:a16="http://schemas.microsoft.com/office/drawing/2014/main" id="{23420C1B-F1D2-4E61-B65B-2F5BBE9A6E06}"/>
              </a:ext>
            </a:extLst>
          </p:cNvPr>
          <p:cNvSpPr/>
          <p:nvPr/>
        </p:nvSpPr>
        <p:spPr>
          <a:xfrm>
            <a:off x="6400693" y="1828800"/>
            <a:ext cx="1059650" cy="1089196"/>
          </a:xfrm>
          <a:prstGeom prst="ellipse">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a:extLst>
              <a:ext uri="{FF2B5EF4-FFF2-40B4-BE49-F238E27FC236}">
                <a16:creationId xmlns:a16="http://schemas.microsoft.com/office/drawing/2014/main" id="{BC2B7BFB-F726-4D26-998E-663816A264C7}"/>
              </a:ext>
            </a:extLst>
          </p:cNvPr>
          <p:cNvSpPr/>
          <p:nvPr/>
        </p:nvSpPr>
        <p:spPr>
          <a:xfrm>
            <a:off x="10267053" y="1828800"/>
            <a:ext cx="1059650" cy="108919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Elipse 28">
            <a:extLst>
              <a:ext uri="{FF2B5EF4-FFF2-40B4-BE49-F238E27FC236}">
                <a16:creationId xmlns:a16="http://schemas.microsoft.com/office/drawing/2014/main" id="{34173624-E47C-42C1-9191-938948604A9D}"/>
              </a:ext>
            </a:extLst>
          </p:cNvPr>
          <p:cNvSpPr/>
          <p:nvPr/>
        </p:nvSpPr>
        <p:spPr>
          <a:xfrm>
            <a:off x="8351034" y="1802261"/>
            <a:ext cx="1059650" cy="108919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0" name="Conector recto de flecha 29">
            <a:extLst>
              <a:ext uri="{FF2B5EF4-FFF2-40B4-BE49-F238E27FC236}">
                <a16:creationId xmlns:a16="http://schemas.microsoft.com/office/drawing/2014/main" id="{86A9F25C-E74F-473C-B373-5030AC4D1168}"/>
              </a:ext>
            </a:extLst>
          </p:cNvPr>
          <p:cNvCxnSpPr>
            <a:cxnSpLocks/>
            <a:stCxn id="9" idx="2"/>
            <a:endCxn id="24" idx="0"/>
          </p:cNvCxnSpPr>
          <p:nvPr/>
        </p:nvCxnSpPr>
        <p:spPr>
          <a:xfrm flipH="1">
            <a:off x="8870876" y="1197766"/>
            <a:ext cx="1" cy="4483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CuadroTexto 34">
            <a:extLst>
              <a:ext uri="{FF2B5EF4-FFF2-40B4-BE49-F238E27FC236}">
                <a16:creationId xmlns:a16="http://schemas.microsoft.com/office/drawing/2014/main" id="{02087AAE-1208-45C3-93A6-CB6ADD7E0713}"/>
              </a:ext>
            </a:extLst>
          </p:cNvPr>
          <p:cNvSpPr txBox="1"/>
          <p:nvPr/>
        </p:nvSpPr>
        <p:spPr>
          <a:xfrm>
            <a:off x="-82550" y="-45505"/>
            <a:ext cx="6178550" cy="463075"/>
          </a:xfrm>
          <a:prstGeom prst="rect">
            <a:avLst/>
          </a:prstGeom>
          <a:noFill/>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Teledetección Satelital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32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14109"/>
            <a:ext cx="12356529" cy="6857143"/>
          </a:xfrm>
          <a:prstGeom prst="rect">
            <a:avLst/>
          </a:prstGeom>
        </p:spPr>
      </p:pic>
      <p:grpSp>
        <p:nvGrpSpPr>
          <p:cNvPr id="3" name="Grupo 2">
            <a:extLst>
              <a:ext uri="{FF2B5EF4-FFF2-40B4-BE49-F238E27FC236}">
                <a16:creationId xmlns:a16="http://schemas.microsoft.com/office/drawing/2014/main" id="{52A8266E-7A28-41F7-8962-8C005CB0A0E1}"/>
              </a:ext>
            </a:extLst>
          </p:cNvPr>
          <p:cNvGrpSpPr/>
          <p:nvPr/>
        </p:nvGrpSpPr>
        <p:grpSpPr>
          <a:xfrm>
            <a:off x="7950355" y="-14513"/>
            <a:ext cx="4391660" cy="624114"/>
            <a:chOff x="1375420" y="2797047"/>
            <a:chExt cx="4391660" cy="1077003"/>
          </a:xfrm>
        </p:grpSpPr>
        <p:sp>
          <p:nvSpPr>
            <p:cNvPr id="5" name="Flecha: pentágono 4">
              <a:extLst>
                <a:ext uri="{FF2B5EF4-FFF2-40B4-BE49-F238E27FC236}">
                  <a16:creationId xmlns:a16="http://schemas.microsoft.com/office/drawing/2014/main" id="{2046D375-C476-4AB3-BA8A-E41B1243088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Flecha: pentágono 4">
              <a:extLst>
                <a:ext uri="{FF2B5EF4-FFF2-40B4-BE49-F238E27FC236}">
                  <a16:creationId xmlns:a16="http://schemas.microsoft.com/office/drawing/2014/main" id="{B04159CD-6237-4C8B-90B9-F534A932716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p:sp>
        <p:nvSpPr>
          <p:cNvPr id="7" name="CuadroTexto 6">
            <a:extLst>
              <a:ext uri="{FF2B5EF4-FFF2-40B4-BE49-F238E27FC236}">
                <a16:creationId xmlns:a16="http://schemas.microsoft.com/office/drawing/2014/main" id="{870548D2-5BF0-4E0C-B245-CA8CE3630D43}"/>
              </a:ext>
            </a:extLst>
          </p:cNvPr>
          <p:cNvSpPr txBox="1"/>
          <p:nvPr/>
        </p:nvSpPr>
        <p:spPr>
          <a:xfrm>
            <a:off x="-211138" y="-83045"/>
            <a:ext cx="6178550" cy="586699"/>
          </a:xfrm>
          <a:prstGeom prst="rect">
            <a:avLst/>
          </a:prstGeom>
          <a:noFill/>
        </p:spPr>
        <p:txBody>
          <a:bodyPr wrap="square">
            <a:spAutoFit/>
          </a:bodyPr>
          <a:lstStyle/>
          <a:p>
            <a:pPr indent="457200">
              <a:lnSpc>
                <a:spcPct val="150000"/>
              </a:lnSpc>
            </a:pPr>
            <a:r>
              <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Validación del modelo</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Diagrama 15">
            <a:extLst>
              <a:ext uri="{FF2B5EF4-FFF2-40B4-BE49-F238E27FC236}">
                <a16:creationId xmlns:a16="http://schemas.microsoft.com/office/drawing/2014/main" id="{C352BDB0-1694-4262-8EB4-69AC157F13D8}"/>
              </a:ext>
            </a:extLst>
          </p:cNvPr>
          <p:cNvGraphicFramePr/>
          <p:nvPr>
            <p:extLst>
              <p:ext uri="{D42A27DB-BD31-4B8C-83A1-F6EECF244321}">
                <p14:modId xmlns:p14="http://schemas.microsoft.com/office/powerpoint/2010/main" val="4159190083"/>
              </p:ext>
            </p:extLst>
          </p:nvPr>
        </p:nvGraphicFramePr>
        <p:xfrm>
          <a:off x="1638300" y="1006452"/>
          <a:ext cx="8813800" cy="487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Elipse 16">
            <a:extLst>
              <a:ext uri="{FF2B5EF4-FFF2-40B4-BE49-F238E27FC236}">
                <a16:creationId xmlns:a16="http://schemas.microsoft.com/office/drawing/2014/main" id="{12448329-9F7D-423A-A15E-C123D609628E}"/>
              </a:ext>
            </a:extLst>
          </p:cNvPr>
          <p:cNvSpPr/>
          <p:nvPr/>
        </p:nvSpPr>
        <p:spPr>
          <a:xfrm>
            <a:off x="2878137" y="1006452"/>
            <a:ext cx="984252" cy="989036"/>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a:extLst>
              <a:ext uri="{FF2B5EF4-FFF2-40B4-BE49-F238E27FC236}">
                <a16:creationId xmlns:a16="http://schemas.microsoft.com/office/drawing/2014/main" id="{1C5851F8-ED89-4301-A612-AB5AFA656DE9}"/>
              </a:ext>
            </a:extLst>
          </p:cNvPr>
          <p:cNvSpPr/>
          <p:nvPr/>
        </p:nvSpPr>
        <p:spPr>
          <a:xfrm>
            <a:off x="2878137" y="2286186"/>
            <a:ext cx="984252" cy="989036"/>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a:extLst>
              <a:ext uri="{FF2B5EF4-FFF2-40B4-BE49-F238E27FC236}">
                <a16:creationId xmlns:a16="http://schemas.microsoft.com/office/drawing/2014/main" id="{B600D6B2-E0A5-41B4-B932-1227284BD931}"/>
              </a:ext>
            </a:extLst>
          </p:cNvPr>
          <p:cNvSpPr/>
          <p:nvPr/>
        </p:nvSpPr>
        <p:spPr>
          <a:xfrm>
            <a:off x="2878137" y="3588625"/>
            <a:ext cx="984252" cy="989036"/>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a:extLst>
              <a:ext uri="{FF2B5EF4-FFF2-40B4-BE49-F238E27FC236}">
                <a16:creationId xmlns:a16="http://schemas.microsoft.com/office/drawing/2014/main" id="{9A2C142D-AEF2-46EA-8115-A909711CF951}"/>
              </a:ext>
            </a:extLst>
          </p:cNvPr>
          <p:cNvSpPr/>
          <p:nvPr/>
        </p:nvSpPr>
        <p:spPr>
          <a:xfrm>
            <a:off x="2878137" y="4862512"/>
            <a:ext cx="984252" cy="98903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a:extLst>
              <a:ext uri="{FF2B5EF4-FFF2-40B4-BE49-F238E27FC236}">
                <a16:creationId xmlns:a16="http://schemas.microsoft.com/office/drawing/2014/main" id="{54D79C51-8B7C-431C-A9CB-A847B4D0EE6D}"/>
              </a:ext>
            </a:extLst>
          </p:cNvPr>
          <p:cNvSpPr txBox="1"/>
          <p:nvPr/>
        </p:nvSpPr>
        <p:spPr>
          <a:xfrm>
            <a:off x="471715" y="6301514"/>
            <a:ext cx="6284684" cy="523220"/>
          </a:xfrm>
          <a:prstGeom prst="rect">
            <a:avLst/>
          </a:prstGeom>
          <a:noFill/>
        </p:spPr>
        <p:txBody>
          <a:bodyPr wrap="square">
            <a:spAutoFit/>
          </a:bodyPr>
          <a:lstStyle/>
          <a:p>
            <a:r>
              <a:rPr lang="es-EC" sz="1400" dirty="0">
                <a:solidFill>
                  <a:srgbClr val="000000"/>
                </a:solidFill>
                <a:effectLst/>
                <a:latin typeface="Arial" panose="020B0604020202020204" pitchFamily="34" charset="0"/>
                <a:ea typeface="Times New Roman" panose="02020603050405020304" pitchFamily="18" charset="0"/>
              </a:rPr>
              <a:t>(Fernández, 2011), (Amat, 2016), (</a:t>
            </a:r>
            <a:r>
              <a:rPr lang="es-EC" sz="1400" dirty="0" err="1">
                <a:solidFill>
                  <a:srgbClr val="000000"/>
                </a:solidFill>
                <a:effectLst/>
                <a:latin typeface="Arial" panose="020B0604020202020204" pitchFamily="34" charset="0"/>
                <a:ea typeface="Times New Roman" panose="02020603050405020304" pitchFamily="18" charset="0"/>
              </a:rPr>
              <a:t>Vilà</a:t>
            </a:r>
            <a:r>
              <a:rPr lang="es-EC" sz="1400" dirty="0">
                <a:solidFill>
                  <a:srgbClr val="000000"/>
                </a:solidFill>
                <a:effectLst/>
                <a:latin typeface="Arial" panose="020B0604020202020204" pitchFamily="34" charset="0"/>
                <a:ea typeface="Times New Roman" panose="02020603050405020304" pitchFamily="18" charset="0"/>
              </a:rPr>
              <a:t> Baños et al., 2019)</a:t>
            </a:r>
          </a:p>
          <a:p>
            <a:r>
              <a:rPr lang="es-EC" sz="1400" dirty="0"/>
              <a:t>(J. López, 2017)</a:t>
            </a:r>
          </a:p>
        </p:txBody>
      </p:sp>
    </p:spTree>
    <p:extLst>
      <p:ext uri="{BB962C8B-B14F-4D97-AF65-F5344CB8AC3E}">
        <p14:creationId xmlns:p14="http://schemas.microsoft.com/office/powerpoint/2010/main" val="84028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extLst>
              <p:ext uri="{D42A27DB-BD31-4B8C-83A1-F6EECF244321}">
                <p14:modId xmlns:p14="http://schemas.microsoft.com/office/powerpoint/2010/main" val="2022800352"/>
              </p:ext>
            </p:extLst>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lipse 4">
            <a:extLst>
              <a:ext uri="{FF2B5EF4-FFF2-40B4-BE49-F238E27FC236}">
                <a16:creationId xmlns:a16="http://schemas.microsoft.com/office/drawing/2014/main" id="{035FD546-CE35-4909-843D-F4BA10F372D0}"/>
              </a:ext>
            </a:extLst>
          </p:cNvPr>
          <p:cNvSpPr/>
          <p:nvPr/>
        </p:nvSpPr>
        <p:spPr>
          <a:xfrm>
            <a:off x="6444342" y="1491948"/>
            <a:ext cx="1023258" cy="10704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2744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15" y="535"/>
            <a:ext cx="12356529" cy="6857143"/>
          </a:xfrm>
          <a:prstGeom prst="rect">
            <a:avLst/>
          </a:prstGeom>
          <a:solidFill>
            <a:schemeClr val="accent1">
              <a:lumMod val="40000"/>
              <a:lumOff val="60000"/>
            </a:schemeClr>
          </a:solidFill>
          <a:ln>
            <a:solidFill>
              <a:schemeClr val="tx1"/>
            </a:solidFill>
          </a:ln>
        </p:spPr>
      </p:pic>
      <p:grpSp>
        <p:nvGrpSpPr>
          <p:cNvPr id="3" name="Grupo 2">
            <a:extLst>
              <a:ext uri="{FF2B5EF4-FFF2-40B4-BE49-F238E27FC236}">
                <a16:creationId xmlns:a16="http://schemas.microsoft.com/office/drawing/2014/main" id="{D1FA890C-16B9-4300-8B3A-A3F35123625C}"/>
              </a:ext>
            </a:extLst>
          </p:cNvPr>
          <p:cNvGrpSpPr/>
          <p:nvPr/>
        </p:nvGrpSpPr>
        <p:grpSpPr>
          <a:xfrm>
            <a:off x="7816612" y="-359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pic>
        <p:nvPicPr>
          <p:cNvPr id="7" name="Imagen 6">
            <a:extLst>
              <a:ext uri="{FF2B5EF4-FFF2-40B4-BE49-F238E27FC236}">
                <a16:creationId xmlns:a16="http://schemas.microsoft.com/office/drawing/2014/main" id="{C1F0291C-4717-40A3-8A2E-DB09E67171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8" t="5314" r="8366" b="4118"/>
          <a:stretch/>
        </p:blipFill>
        <p:spPr bwMode="auto">
          <a:xfrm>
            <a:off x="15868" y="29028"/>
            <a:ext cx="3970227" cy="6183086"/>
          </a:xfrm>
          <a:prstGeom prst="rect">
            <a:avLst/>
          </a:prstGeom>
          <a:noFill/>
          <a:ln>
            <a:solidFill>
              <a:schemeClr val="tx1"/>
            </a:solidFill>
          </a:ln>
        </p:spPr>
      </p:pic>
      <p:sp>
        <p:nvSpPr>
          <p:cNvPr id="8" name="Rectángulo: esquinas diagonales redondeadas 7">
            <a:extLst>
              <a:ext uri="{FF2B5EF4-FFF2-40B4-BE49-F238E27FC236}">
                <a16:creationId xmlns:a16="http://schemas.microsoft.com/office/drawing/2014/main" id="{83816119-9FBD-441D-8150-8F389FA27B50}"/>
              </a:ext>
            </a:extLst>
          </p:cNvPr>
          <p:cNvSpPr/>
          <p:nvPr/>
        </p:nvSpPr>
        <p:spPr>
          <a:xfrm>
            <a:off x="5164777" y="725920"/>
            <a:ext cx="6607391"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Recopilación de la Información</a:t>
            </a:r>
            <a:endParaRPr lang="es-EC" sz="2200" dirty="0">
              <a:ln w="0"/>
              <a:solidFill>
                <a:schemeClr val="tx1"/>
              </a:solidFill>
              <a:effectLst>
                <a:outerShdw blurRad="38100" dist="19050" dir="2700000" algn="tl" rotWithShape="0">
                  <a:schemeClr val="dk1">
                    <a:alpha val="40000"/>
                  </a:schemeClr>
                </a:outerShdw>
              </a:effectLst>
            </a:endParaRPr>
          </a:p>
        </p:txBody>
      </p:sp>
      <p:sp>
        <p:nvSpPr>
          <p:cNvPr id="2" name="CuadroTexto 1">
            <a:extLst>
              <a:ext uri="{FF2B5EF4-FFF2-40B4-BE49-F238E27FC236}">
                <a16:creationId xmlns:a16="http://schemas.microsoft.com/office/drawing/2014/main" id="{9CF04CBB-8CCD-4DED-AF67-AD5EDF814DE1}"/>
              </a:ext>
            </a:extLst>
          </p:cNvPr>
          <p:cNvSpPr txBox="1"/>
          <p:nvPr/>
        </p:nvSpPr>
        <p:spPr>
          <a:xfrm>
            <a:off x="5078385" y="1922629"/>
            <a:ext cx="2121327" cy="369332"/>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MX" dirty="0"/>
              <a:t>Google Scholar</a:t>
            </a:r>
            <a:endParaRPr lang="es-EC" dirty="0"/>
          </a:p>
        </p:txBody>
      </p:sp>
      <p:sp>
        <p:nvSpPr>
          <p:cNvPr id="9" name="CuadroTexto 8">
            <a:extLst>
              <a:ext uri="{FF2B5EF4-FFF2-40B4-BE49-F238E27FC236}">
                <a16:creationId xmlns:a16="http://schemas.microsoft.com/office/drawing/2014/main" id="{CB75934F-7855-4E36-AAD4-A52D6F0DF8E0}"/>
              </a:ext>
            </a:extLst>
          </p:cNvPr>
          <p:cNvSpPr txBox="1"/>
          <p:nvPr/>
        </p:nvSpPr>
        <p:spPr>
          <a:xfrm>
            <a:off x="5233335" y="2635009"/>
            <a:ext cx="1811426" cy="369332"/>
          </a:xfrm>
          <a:prstGeom prst="rect">
            <a:avLst/>
          </a:prstGeom>
          <a:solidFill>
            <a:schemeClr val="accent1">
              <a:lumMod val="40000"/>
              <a:lumOff val="60000"/>
            </a:schemeClr>
          </a:solidFill>
          <a:ln>
            <a:solidFill>
              <a:schemeClr val="tx1"/>
            </a:solidFill>
          </a:ln>
        </p:spPr>
        <p:txBody>
          <a:bodyPr wrap="square" rtlCol="0">
            <a:spAutoFit/>
          </a:bodyPr>
          <a:lstStyle/>
          <a:p>
            <a:r>
              <a:rPr lang="es-MX" dirty="0"/>
              <a:t>Palabras Clave</a:t>
            </a:r>
            <a:endParaRPr lang="es-EC" dirty="0"/>
          </a:p>
        </p:txBody>
      </p:sp>
      <p:sp>
        <p:nvSpPr>
          <p:cNvPr id="10" name="CuadroTexto 9">
            <a:extLst>
              <a:ext uri="{FF2B5EF4-FFF2-40B4-BE49-F238E27FC236}">
                <a16:creationId xmlns:a16="http://schemas.microsoft.com/office/drawing/2014/main" id="{6E1F3CBA-D58F-41D9-838F-2C7BA7CEA6F9}"/>
              </a:ext>
            </a:extLst>
          </p:cNvPr>
          <p:cNvSpPr txBox="1"/>
          <p:nvPr/>
        </p:nvSpPr>
        <p:spPr>
          <a:xfrm>
            <a:off x="5144806" y="3400078"/>
            <a:ext cx="1988483"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s-MX" dirty="0"/>
              <a:t>Estado trófico y Laguna de Yambo</a:t>
            </a:r>
            <a:endParaRPr lang="es-EC" dirty="0"/>
          </a:p>
        </p:txBody>
      </p:sp>
      <p:sp>
        <p:nvSpPr>
          <p:cNvPr id="11" name="CuadroTexto 10">
            <a:extLst>
              <a:ext uri="{FF2B5EF4-FFF2-40B4-BE49-F238E27FC236}">
                <a16:creationId xmlns:a16="http://schemas.microsoft.com/office/drawing/2014/main" id="{BA2C180C-F3BA-43B7-AE4F-A2AF70C968CD}"/>
              </a:ext>
            </a:extLst>
          </p:cNvPr>
          <p:cNvSpPr txBox="1"/>
          <p:nvPr/>
        </p:nvSpPr>
        <p:spPr>
          <a:xfrm>
            <a:off x="5283948" y="4441242"/>
            <a:ext cx="1811426" cy="369332"/>
          </a:xfrm>
          <a:prstGeom prst="rect">
            <a:avLst/>
          </a:prstGeom>
          <a:solidFill>
            <a:schemeClr val="accent1">
              <a:lumMod val="40000"/>
              <a:lumOff val="60000"/>
            </a:schemeClr>
          </a:solidFill>
          <a:ln>
            <a:solidFill>
              <a:schemeClr val="tx1"/>
            </a:solidFill>
          </a:ln>
        </p:spPr>
        <p:txBody>
          <a:bodyPr wrap="square" rtlCol="0">
            <a:spAutoFit/>
          </a:bodyPr>
          <a:lstStyle/>
          <a:p>
            <a:r>
              <a:rPr lang="es-MX" dirty="0"/>
              <a:t>32 Resultados</a:t>
            </a:r>
            <a:endParaRPr lang="es-EC" dirty="0"/>
          </a:p>
        </p:txBody>
      </p:sp>
      <p:sp>
        <p:nvSpPr>
          <p:cNvPr id="12" name="CuadroTexto 11">
            <a:extLst>
              <a:ext uri="{FF2B5EF4-FFF2-40B4-BE49-F238E27FC236}">
                <a16:creationId xmlns:a16="http://schemas.microsoft.com/office/drawing/2014/main" id="{9FEA5495-570F-417D-B032-88A8489F592B}"/>
              </a:ext>
            </a:extLst>
          </p:cNvPr>
          <p:cNvSpPr txBox="1"/>
          <p:nvPr/>
        </p:nvSpPr>
        <p:spPr>
          <a:xfrm>
            <a:off x="8635576" y="1610999"/>
            <a:ext cx="2121328"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dirty="0"/>
              <a:t>Google Earth Engine</a:t>
            </a:r>
            <a:endParaRPr lang="es-EC" dirty="0"/>
          </a:p>
        </p:txBody>
      </p:sp>
      <p:pic>
        <p:nvPicPr>
          <p:cNvPr id="14" name="Imagen 13">
            <a:extLst>
              <a:ext uri="{FF2B5EF4-FFF2-40B4-BE49-F238E27FC236}">
                <a16:creationId xmlns:a16="http://schemas.microsoft.com/office/drawing/2014/main" id="{BE777FC9-BC12-462A-8D8B-E326DCC3A9C7}"/>
              </a:ext>
            </a:extLst>
          </p:cNvPr>
          <p:cNvPicPr>
            <a:picLocks noChangeAspect="1"/>
          </p:cNvPicPr>
          <p:nvPr/>
        </p:nvPicPr>
        <p:blipFill>
          <a:blip r:embed="rId4"/>
          <a:stretch>
            <a:fillRect/>
          </a:stretch>
        </p:blipFill>
        <p:spPr>
          <a:xfrm>
            <a:off x="7467412" y="2107295"/>
            <a:ext cx="4672807" cy="1884129"/>
          </a:xfrm>
          <a:prstGeom prst="rect">
            <a:avLst/>
          </a:prstGeom>
        </p:spPr>
      </p:pic>
      <p:pic>
        <p:nvPicPr>
          <p:cNvPr id="15" name="Imagen 14">
            <a:extLst>
              <a:ext uri="{FF2B5EF4-FFF2-40B4-BE49-F238E27FC236}">
                <a16:creationId xmlns:a16="http://schemas.microsoft.com/office/drawing/2014/main" id="{F8086890-56E5-468C-874A-C6BB2F9025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138" y="4475798"/>
            <a:ext cx="4704320" cy="2341815"/>
          </a:xfrm>
          <a:prstGeom prst="rect">
            <a:avLst/>
          </a:prstGeom>
        </p:spPr>
      </p:pic>
      <p:sp>
        <p:nvSpPr>
          <p:cNvPr id="17" name="CuadroTexto 16">
            <a:extLst>
              <a:ext uri="{FF2B5EF4-FFF2-40B4-BE49-F238E27FC236}">
                <a16:creationId xmlns:a16="http://schemas.microsoft.com/office/drawing/2014/main" id="{4691E886-CD35-4A35-9A4D-0537C5F13928}"/>
              </a:ext>
            </a:extLst>
          </p:cNvPr>
          <p:cNvSpPr txBox="1"/>
          <p:nvPr/>
        </p:nvSpPr>
        <p:spPr>
          <a:xfrm>
            <a:off x="8635576" y="3979502"/>
            <a:ext cx="2121328"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dirty="0"/>
              <a:t>ESA Copernicus</a:t>
            </a:r>
            <a:endParaRPr lang="es-EC" dirty="0"/>
          </a:p>
        </p:txBody>
      </p:sp>
      <p:pic>
        <p:nvPicPr>
          <p:cNvPr id="4098" name="Picture 2" descr="Google Scholar | Matemáticas y sus fronteras">
            <a:extLst>
              <a:ext uri="{FF2B5EF4-FFF2-40B4-BE49-F238E27FC236}">
                <a16:creationId xmlns:a16="http://schemas.microsoft.com/office/drawing/2014/main" id="{BF6E329A-6379-4CC7-A085-3500B3F7F8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4689"/>
          <a:stretch/>
        </p:blipFill>
        <p:spPr bwMode="auto">
          <a:xfrm>
            <a:off x="4299413" y="1741421"/>
            <a:ext cx="686255" cy="76954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recto de flecha 20">
            <a:extLst>
              <a:ext uri="{FF2B5EF4-FFF2-40B4-BE49-F238E27FC236}">
                <a16:creationId xmlns:a16="http://schemas.microsoft.com/office/drawing/2014/main" id="{323EA159-BCAD-4262-AC57-C4EA4020BFFA}"/>
              </a:ext>
            </a:extLst>
          </p:cNvPr>
          <p:cNvCxnSpPr>
            <a:stCxn id="2" idx="2"/>
            <a:endCxn id="9" idx="0"/>
          </p:cNvCxnSpPr>
          <p:nvPr/>
        </p:nvCxnSpPr>
        <p:spPr>
          <a:xfrm flipH="1">
            <a:off x="6139048" y="2291961"/>
            <a:ext cx="1" cy="343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F55A655F-3F21-4BFB-8C48-968BBC0385D0}"/>
              </a:ext>
            </a:extLst>
          </p:cNvPr>
          <p:cNvCxnSpPr/>
          <p:nvPr/>
        </p:nvCxnSpPr>
        <p:spPr>
          <a:xfrm flipH="1">
            <a:off x="6131510" y="3024481"/>
            <a:ext cx="1" cy="343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644ED35A-7E4E-4910-91CA-7F83CA4246E0}"/>
              </a:ext>
            </a:extLst>
          </p:cNvPr>
          <p:cNvCxnSpPr/>
          <p:nvPr/>
        </p:nvCxnSpPr>
        <p:spPr>
          <a:xfrm flipH="1">
            <a:off x="6139047" y="4052413"/>
            <a:ext cx="1" cy="343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100" name="Picture 4" descr="Google Earth Engine -">
            <a:extLst>
              <a:ext uri="{FF2B5EF4-FFF2-40B4-BE49-F238E27FC236}">
                <a16:creationId xmlns:a16="http://schemas.microsoft.com/office/drawing/2014/main" id="{4440DF81-0430-4222-8D89-90BE3095F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000663" y="1437827"/>
            <a:ext cx="624115" cy="624115"/>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316D5901-6DB6-4FCF-B3AD-112A622460F9}"/>
              </a:ext>
            </a:extLst>
          </p:cNvPr>
          <p:cNvPicPr>
            <a:picLocks noChangeAspect="1"/>
          </p:cNvPicPr>
          <p:nvPr/>
        </p:nvPicPr>
        <p:blipFill>
          <a:blip r:embed="rId8"/>
          <a:stretch>
            <a:fillRect/>
          </a:stretch>
        </p:blipFill>
        <p:spPr>
          <a:xfrm>
            <a:off x="8064293" y="3915462"/>
            <a:ext cx="496854" cy="496854"/>
          </a:xfrm>
          <a:prstGeom prst="rect">
            <a:avLst/>
          </a:prstGeom>
        </p:spPr>
      </p:pic>
      <p:cxnSp>
        <p:nvCxnSpPr>
          <p:cNvPr id="27" name="Conector recto de flecha 26">
            <a:extLst>
              <a:ext uri="{FF2B5EF4-FFF2-40B4-BE49-F238E27FC236}">
                <a16:creationId xmlns:a16="http://schemas.microsoft.com/office/drawing/2014/main" id="{86E3E918-5D26-4633-9208-60DDE3BC733B}"/>
              </a:ext>
            </a:extLst>
          </p:cNvPr>
          <p:cNvCxnSpPr>
            <a:endCxn id="2" idx="0"/>
          </p:cNvCxnSpPr>
          <p:nvPr/>
        </p:nvCxnSpPr>
        <p:spPr>
          <a:xfrm>
            <a:off x="6131510" y="1350035"/>
            <a:ext cx="7539" cy="572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3F229BE0-DB79-471A-8652-5633D2E8C052}"/>
              </a:ext>
            </a:extLst>
          </p:cNvPr>
          <p:cNvCxnSpPr>
            <a:endCxn id="12" idx="0"/>
          </p:cNvCxnSpPr>
          <p:nvPr/>
        </p:nvCxnSpPr>
        <p:spPr>
          <a:xfrm>
            <a:off x="9686717" y="1370175"/>
            <a:ext cx="0" cy="2408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73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8" y="15366"/>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06813" y="14515"/>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7" name="Rectángulo: esquinas diagonales redondeadas 6">
            <a:extLst>
              <a:ext uri="{FF2B5EF4-FFF2-40B4-BE49-F238E27FC236}">
                <a16:creationId xmlns:a16="http://schemas.microsoft.com/office/drawing/2014/main" id="{8383931A-AE2F-457D-AF69-4D9BF30674F7}"/>
              </a:ext>
            </a:extLst>
          </p:cNvPr>
          <p:cNvSpPr/>
          <p:nvPr/>
        </p:nvSpPr>
        <p:spPr>
          <a:xfrm>
            <a:off x="0" y="-14514"/>
            <a:ext cx="3715657"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Procesamiento de Imágenes</a:t>
            </a:r>
            <a:endParaRPr lang="es-EC" sz="2200" dirty="0">
              <a:ln w="0"/>
              <a:solidFill>
                <a:schemeClr val="tx1"/>
              </a:solidFill>
              <a:effectLst>
                <a:outerShdw blurRad="38100" dist="19050" dir="2700000" algn="tl" rotWithShape="0">
                  <a:schemeClr val="dk1">
                    <a:alpha val="40000"/>
                  </a:schemeClr>
                </a:outerShdw>
              </a:effectLst>
            </a:endParaRPr>
          </a:p>
        </p:txBody>
      </p:sp>
      <p:sp>
        <p:nvSpPr>
          <p:cNvPr id="8" name="CuadroTexto 7">
            <a:extLst>
              <a:ext uri="{FF2B5EF4-FFF2-40B4-BE49-F238E27FC236}">
                <a16:creationId xmlns:a16="http://schemas.microsoft.com/office/drawing/2014/main" id="{C57C4A74-ADCF-46D6-B49B-3307D9593608}"/>
              </a:ext>
            </a:extLst>
          </p:cNvPr>
          <p:cNvSpPr txBox="1"/>
          <p:nvPr/>
        </p:nvSpPr>
        <p:spPr>
          <a:xfrm>
            <a:off x="797164" y="1423535"/>
            <a:ext cx="2790948"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dirty="0"/>
              <a:t>Corrección Atmosférica</a:t>
            </a:r>
            <a:endParaRPr lang="es-EC" dirty="0"/>
          </a:p>
        </p:txBody>
      </p:sp>
      <p:pic>
        <p:nvPicPr>
          <p:cNvPr id="9" name="Imagen 8">
            <a:extLst>
              <a:ext uri="{FF2B5EF4-FFF2-40B4-BE49-F238E27FC236}">
                <a16:creationId xmlns:a16="http://schemas.microsoft.com/office/drawing/2014/main" id="{98554D33-9792-4972-9EA5-5451A424DD06}"/>
              </a:ext>
            </a:extLst>
          </p:cNvPr>
          <p:cNvPicPr>
            <a:picLocks noChangeAspect="1"/>
          </p:cNvPicPr>
          <p:nvPr/>
        </p:nvPicPr>
        <p:blipFill rotWithShape="1">
          <a:blip r:embed="rId3"/>
          <a:srcRect l="1735" r="19290"/>
          <a:stretch/>
        </p:blipFill>
        <p:spPr bwMode="auto">
          <a:xfrm>
            <a:off x="191226" y="1993850"/>
            <a:ext cx="3805927" cy="2891790"/>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0ECB6BE5-96DD-41C0-AA9D-297C9CF586AB}"/>
              </a:ext>
            </a:extLst>
          </p:cNvPr>
          <p:cNvSpPr txBox="1"/>
          <p:nvPr/>
        </p:nvSpPr>
        <p:spPr>
          <a:xfrm>
            <a:off x="5276152" y="1423535"/>
            <a:ext cx="2121328"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dirty="0"/>
              <a:t>Recorte Espacial</a:t>
            </a:r>
            <a:endParaRPr lang="es-EC" dirty="0"/>
          </a:p>
        </p:txBody>
      </p:sp>
      <p:sp>
        <p:nvSpPr>
          <p:cNvPr id="11" name="CuadroTexto 10">
            <a:extLst>
              <a:ext uri="{FF2B5EF4-FFF2-40B4-BE49-F238E27FC236}">
                <a16:creationId xmlns:a16="http://schemas.microsoft.com/office/drawing/2014/main" id="{67C19790-2F17-483F-B331-6F6A17E4FC86}"/>
              </a:ext>
            </a:extLst>
          </p:cNvPr>
          <p:cNvSpPr txBox="1"/>
          <p:nvPr/>
        </p:nvSpPr>
        <p:spPr>
          <a:xfrm>
            <a:off x="9220145" y="1423535"/>
            <a:ext cx="2121328"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s-MX" dirty="0"/>
              <a:t>Resampleo</a:t>
            </a:r>
            <a:endParaRPr lang="es-EC" dirty="0"/>
          </a:p>
        </p:txBody>
      </p:sp>
      <p:pic>
        <p:nvPicPr>
          <p:cNvPr id="12" name="Imagen 11">
            <a:extLst>
              <a:ext uri="{FF2B5EF4-FFF2-40B4-BE49-F238E27FC236}">
                <a16:creationId xmlns:a16="http://schemas.microsoft.com/office/drawing/2014/main" id="{66F72006-DB63-458C-9F57-ED12B3DFFC6D}"/>
              </a:ext>
            </a:extLst>
          </p:cNvPr>
          <p:cNvPicPr>
            <a:picLocks noChangeAspect="1"/>
          </p:cNvPicPr>
          <p:nvPr/>
        </p:nvPicPr>
        <p:blipFill rotWithShape="1">
          <a:blip r:embed="rId4"/>
          <a:srcRect r="12007"/>
          <a:stretch/>
        </p:blipFill>
        <p:spPr>
          <a:xfrm>
            <a:off x="4297995" y="2188477"/>
            <a:ext cx="3808008" cy="2697163"/>
          </a:xfrm>
          <a:prstGeom prst="rect">
            <a:avLst/>
          </a:prstGeom>
        </p:spPr>
      </p:pic>
      <p:pic>
        <p:nvPicPr>
          <p:cNvPr id="13" name="Imagen 12">
            <a:extLst>
              <a:ext uri="{FF2B5EF4-FFF2-40B4-BE49-F238E27FC236}">
                <a16:creationId xmlns:a16="http://schemas.microsoft.com/office/drawing/2014/main" id="{7DF875A0-FE39-4D80-ABE7-EE66E595F5BF}"/>
              </a:ext>
            </a:extLst>
          </p:cNvPr>
          <p:cNvPicPr>
            <a:picLocks noChangeAspect="1"/>
          </p:cNvPicPr>
          <p:nvPr/>
        </p:nvPicPr>
        <p:blipFill>
          <a:blip r:embed="rId5"/>
          <a:stretch>
            <a:fillRect/>
          </a:stretch>
        </p:blipFill>
        <p:spPr>
          <a:xfrm>
            <a:off x="8433912" y="2085586"/>
            <a:ext cx="3693795" cy="3051175"/>
          </a:xfrm>
          <a:prstGeom prst="rect">
            <a:avLst/>
          </a:prstGeom>
        </p:spPr>
      </p:pic>
      <p:cxnSp>
        <p:nvCxnSpPr>
          <p:cNvPr id="14" name="Conector recto de flecha 13">
            <a:extLst>
              <a:ext uri="{FF2B5EF4-FFF2-40B4-BE49-F238E27FC236}">
                <a16:creationId xmlns:a16="http://schemas.microsoft.com/office/drawing/2014/main" id="{4F8C6D70-0078-4720-8006-284D0840EC4D}"/>
              </a:ext>
            </a:extLst>
          </p:cNvPr>
          <p:cNvCxnSpPr>
            <a:stCxn id="8" idx="3"/>
            <a:endCxn id="10" idx="1"/>
          </p:cNvCxnSpPr>
          <p:nvPr/>
        </p:nvCxnSpPr>
        <p:spPr>
          <a:xfrm>
            <a:off x="3588112" y="1608201"/>
            <a:ext cx="1688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370A6ED5-4169-4E71-A4F5-2A1BB0A839EC}"/>
              </a:ext>
            </a:extLst>
          </p:cNvPr>
          <p:cNvCxnSpPr>
            <a:cxnSpLocks/>
            <a:stCxn id="10" idx="3"/>
            <a:endCxn id="11" idx="1"/>
          </p:cNvCxnSpPr>
          <p:nvPr/>
        </p:nvCxnSpPr>
        <p:spPr>
          <a:xfrm>
            <a:off x="7397480" y="1608201"/>
            <a:ext cx="18226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3121F2CF-C55D-4146-84CA-8CB292B671E8}"/>
              </a:ext>
            </a:extLst>
          </p:cNvPr>
          <p:cNvCxnSpPr>
            <a:cxnSpLocks/>
          </p:cNvCxnSpPr>
          <p:nvPr/>
        </p:nvCxnSpPr>
        <p:spPr>
          <a:xfrm>
            <a:off x="1857828" y="638629"/>
            <a:ext cx="1" cy="784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995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8" name="Rectángulo: esquinas diagonales redondeadas 7">
            <a:extLst>
              <a:ext uri="{FF2B5EF4-FFF2-40B4-BE49-F238E27FC236}">
                <a16:creationId xmlns:a16="http://schemas.microsoft.com/office/drawing/2014/main" id="{59A367FD-DE46-458D-BFC5-23764CCD19FD}"/>
              </a:ext>
            </a:extLst>
          </p:cNvPr>
          <p:cNvSpPr/>
          <p:nvPr/>
        </p:nvSpPr>
        <p:spPr>
          <a:xfrm>
            <a:off x="8064500" y="609600"/>
            <a:ext cx="4277515"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Generación de la Geodatabase</a:t>
            </a:r>
          </a:p>
        </p:txBody>
      </p:sp>
      <p:pic>
        <p:nvPicPr>
          <p:cNvPr id="9" name="Imagen 8">
            <a:extLst>
              <a:ext uri="{FF2B5EF4-FFF2-40B4-BE49-F238E27FC236}">
                <a16:creationId xmlns:a16="http://schemas.microsoft.com/office/drawing/2014/main" id="{C3BDA299-0F24-443D-A3B5-A75A16C6EB22}"/>
              </a:ext>
            </a:extLst>
          </p:cNvPr>
          <p:cNvPicPr>
            <a:picLocks noChangeAspect="1"/>
          </p:cNvPicPr>
          <p:nvPr/>
        </p:nvPicPr>
        <p:blipFill>
          <a:blip r:embed="rId3"/>
          <a:stretch>
            <a:fillRect/>
          </a:stretch>
        </p:blipFill>
        <p:spPr>
          <a:xfrm>
            <a:off x="7387684" y="1346833"/>
            <a:ext cx="4665886" cy="3453767"/>
          </a:xfrm>
          <a:prstGeom prst="rect">
            <a:avLst/>
          </a:prstGeom>
        </p:spPr>
      </p:pic>
      <p:sp>
        <p:nvSpPr>
          <p:cNvPr id="10" name="Rectángulo: esquinas diagonales redondeadas 9">
            <a:extLst>
              <a:ext uri="{FF2B5EF4-FFF2-40B4-BE49-F238E27FC236}">
                <a16:creationId xmlns:a16="http://schemas.microsoft.com/office/drawing/2014/main" id="{06F0A94F-6E49-460C-B04D-7EE9A17A57B6}"/>
              </a:ext>
            </a:extLst>
          </p:cNvPr>
          <p:cNvSpPr/>
          <p:nvPr/>
        </p:nvSpPr>
        <p:spPr>
          <a:xfrm>
            <a:off x="0" y="609601"/>
            <a:ext cx="3715657"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Extracción de reflectancias</a:t>
            </a:r>
          </a:p>
        </p:txBody>
      </p:sp>
      <p:pic>
        <p:nvPicPr>
          <p:cNvPr id="11" name="Imagen 10">
            <a:extLst>
              <a:ext uri="{FF2B5EF4-FFF2-40B4-BE49-F238E27FC236}">
                <a16:creationId xmlns:a16="http://schemas.microsoft.com/office/drawing/2014/main" id="{0400A885-4223-4292-8E17-A888940075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70"/>
          <a:stretch/>
        </p:blipFill>
        <p:spPr bwMode="auto">
          <a:xfrm>
            <a:off x="138430" y="1569719"/>
            <a:ext cx="5741474" cy="3352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112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8" name="Rectángulo: esquinas diagonales redondeadas 7">
            <a:extLst>
              <a:ext uri="{FF2B5EF4-FFF2-40B4-BE49-F238E27FC236}">
                <a16:creationId xmlns:a16="http://schemas.microsoft.com/office/drawing/2014/main" id="{A4AB06CA-8815-4664-AB10-9045AFBB2472}"/>
              </a:ext>
            </a:extLst>
          </p:cNvPr>
          <p:cNvSpPr/>
          <p:nvPr/>
        </p:nvSpPr>
        <p:spPr>
          <a:xfrm>
            <a:off x="0" y="0"/>
            <a:ext cx="53848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Estimación de la concentración de Clorofila-a</a:t>
            </a:r>
          </a:p>
        </p:txBody>
      </p:sp>
      <p:sp>
        <p:nvSpPr>
          <p:cNvPr id="10" name="CuadroTexto 9">
            <a:extLst>
              <a:ext uri="{FF2B5EF4-FFF2-40B4-BE49-F238E27FC236}">
                <a16:creationId xmlns:a16="http://schemas.microsoft.com/office/drawing/2014/main" id="{E3CC6765-A7FD-4EEE-B5F4-B98F2CF2B2C9}"/>
              </a:ext>
            </a:extLst>
          </p:cNvPr>
          <p:cNvSpPr txBox="1"/>
          <p:nvPr/>
        </p:nvSpPr>
        <p:spPr>
          <a:xfrm>
            <a:off x="285750" y="787471"/>
            <a:ext cx="4813300" cy="456535"/>
          </a:xfrm>
          <a:prstGeom prst="rect">
            <a:avLst/>
          </a:prstGeom>
          <a:solidFill>
            <a:schemeClr val="accent1">
              <a:lumMod val="60000"/>
              <a:lumOff val="40000"/>
            </a:schemeClr>
          </a:solidFill>
        </p:spPr>
        <p:txBody>
          <a:bodyPr wrap="square">
            <a:spAutoFit/>
          </a:bodyPr>
          <a:lstStyle/>
          <a:p>
            <a:pP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Desarrollo de la Ecuación de Regresión</a:t>
            </a:r>
          </a:p>
        </p:txBody>
      </p:sp>
      <p:graphicFrame>
        <p:nvGraphicFramePr>
          <p:cNvPr id="17" name="Diagrama 16">
            <a:extLst>
              <a:ext uri="{FF2B5EF4-FFF2-40B4-BE49-F238E27FC236}">
                <a16:creationId xmlns:a16="http://schemas.microsoft.com/office/drawing/2014/main" id="{18193445-7150-48CE-9D2F-E1D65F77DD94}"/>
              </a:ext>
            </a:extLst>
          </p:cNvPr>
          <p:cNvGraphicFramePr/>
          <p:nvPr>
            <p:extLst>
              <p:ext uri="{D42A27DB-BD31-4B8C-83A1-F6EECF244321}">
                <p14:modId xmlns:p14="http://schemas.microsoft.com/office/powerpoint/2010/main" val="4088851672"/>
              </p:ext>
            </p:extLst>
          </p:nvPr>
        </p:nvGraphicFramePr>
        <p:xfrm>
          <a:off x="1716707" y="1259376"/>
          <a:ext cx="9971710" cy="4626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055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extLst>
              <p:ext uri="{D42A27DB-BD31-4B8C-83A1-F6EECF244321}">
                <p14:modId xmlns:p14="http://schemas.microsoft.com/office/powerpoint/2010/main" val="4037954378"/>
              </p:ext>
            </p:extLst>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extLst>
              <p:ext uri="{D42A27DB-BD31-4B8C-83A1-F6EECF244321}">
                <p14:modId xmlns:p14="http://schemas.microsoft.com/office/powerpoint/2010/main" val="342765703"/>
              </p:ext>
            </p:extLst>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ángulo: esquinas diagonales redondeadas 12">
            <a:extLst>
              <a:ext uri="{FF2B5EF4-FFF2-40B4-BE49-F238E27FC236}">
                <a16:creationId xmlns:a16="http://schemas.microsoft.com/office/drawing/2014/main" id="{12E3F961-FC50-43BF-898B-4914A3B59E66}"/>
              </a:ext>
            </a:extLst>
          </p:cNvPr>
          <p:cNvSpPr/>
          <p:nvPr/>
        </p:nvSpPr>
        <p:spPr>
          <a:xfrm>
            <a:off x="0" y="0"/>
            <a:ext cx="4093029" cy="609600"/>
          </a:xfrm>
          <a:prstGeom prst="round2DiagRect">
            <a:avLst/>
          </a:prstGeom>
          <a:solidFill>
            <a:schemeClr val="accent2">
              <a:lumMod val="40000"/>
              <a:lumOff val="6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dirty="0">
                <a:ln w="0"/>
                <a:solidFill>
                  <a:schemeClr val="accent1">
                    <a:lumMod val="50000"/>
                  </a:schemeClr>
                </a:solidFill>
                <a:effectLst>
                  <a:outerShdw blurRad="38100" dist="19050" dir="2700000" algn="tl" rotWithShape="0">
                    <a:schemeClr val="dk1">
                      <a:alpha val="40000"/>
                    </a:schemeClr>
                  </a:outerShdw>
                </a:effectLst>
              </a:rPr>
              <a:t>CONTENIDO</a:t>
            </a:r>
            <a:endParaRPr lang="es-EC" sz="2800" dirty="0">
              <a:ln w="0"/>
              <a:solidFill>
                <a:schemeClr val="accent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728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9" y="-215043"/>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7" name="Rectángulo: esquinas diagonales redondeadas 6">
            <a:extLst>
              <a:ext uri="{FF2B5EF4-FFF2-40B4-BE49-F238E27FC236}">
                <a16:creationId xmlns:a16="http://schemas.microsoft.com/office/drawing/2014/main" id="{B201E808-1D83-4320-9F1A-49C1673D3ACC}"/>
              </a:ext>
            </a:extLst>
          </p:cNvPr>
          <p:cNvSpPr/>
          <p:nvPr/>
        </p:nvSpPr>
        <p:spPr>
          <a:xfrm>
            <a:off x="-164529" y="-120818"/>
            <a:ext cx="53848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Estimación de la concentración de Clorofila-a</a:t>
            </a:r>
          </a:p>
        </p:txBody>
      </p:sp>
      <p:sp>
        <p:nvSpPr>
          <p:cNvPr id="8" name="CuadroTexto 7">
            <a:extLst>
              <a:ext uri="{FF2B5EF4-FFF2-40B4-BE49-F238E27FC236}">
                <a16:creationId xmlns:a16="http://schemas.microsoft.com/office/drawing/2014/main" id="{83BE598B-1CE2-473D-8B5E-F5E375F1FF79}"/>
              </a:ext>
            </a:extLst>
          </p:cNvPr>
          <p:cNvSpPr txBox="1"/>
          <p:nvPr/>
        </p:nvSpPr>
        <p:spPr>
          <a:xfrm>
            <a:off x="285750" y="787471"/>
            <a:ext cx="1631950" cy="456535"/>
          </a:xfrm>
          <a:prstGeom prst="rect">
            <a:avLst/>
          </a:prstGeom>
          <a:solidFill>
            <a:schemeClr val="accent2">
              <a:lumMod val="40000"/>
              <a:lumOff val="60000"/>
            </a:schemeClr>
          </a:solidFill>
        </p:spPr>
        <p:txBody>
          <a:bodyPr wrap="square">
            <a:spAutoFit/>
          </a:bodyPr>
          <a:lstStyle/>
          <a:p>
            <a:pPr algn="ct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Validación</a:t>
            </a:r>
          </a:p>
        </p:txBody>
      </p:sp>
      <p:sp>
        <p:nvSpPr>
          <p:cNvPr id="9" name="CuadroTexto 8">
            <a:extLst>
              <a:ext uri="{FF2B5EF4-FFF2-40B4-BE49-F238E27FC236}">
                <a16:creationId xmlns:a16="http://schemas.microsoft.com/office/drawing/2014/main" id="{DE6C8016-F19C-4A30-B2E7-4B4C4E8F0430}"/>
              </a:ext>
            </a:extLst>
          </p:cNvPr>
          <p:cNvSpPr txBox="1"/>
          <p:nvPr/>
        </p:nvSpPr>
        <p:spPr>
          <a:xfrm>
            <a:off x="285750" y="1407362"/>
            <a:ext cx="6197600" cy="456535"/>
          </a:xfrm>
          <a:prstGeom prst="rect">
            <a:avLst/>
          </a:prstGeom>
          <a:noFill/>
        </p:spPr>
        <p:txBody>
          <a:bodyPr wrap="square">
            <a:spAutoFit/>
          </a:bodyPr>
          <a:lstStyle/>
          <a:p>
            <a:pPr>
              <a:lnSpc>
                <a:spcPct val="150000"/>
              </a:lnSpc>
              <a:spcBef>
                <a:spcPts val="200"/>
              </a:spcBef>
            </a:pPr>
            <a:r>
              <a:rPr lang="es-EC" sz="1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F de significancia general </a:t>
            </a:r>
            <a:endPar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E813CA98-397D-4715-B8D0-73EE27E08087}"/>
              </a:ext>
            </a:extLst>
          </p:cNvPr>
          <p:cNvSpPr txBox="1"/>
          <p:nvPr/>
        </p:nvSpPr>
        <p:spPr>
          <a:xfrm>
            <a:off x="281558" y="1989882"/>
            <a:ext cx="5679505" cy="1350178"/>
          </a:xfrm>
          <a:prstGeom prst="rect">
            <a:avLst/>
          </a:prstGeom>
          <a:noFill/>
        </p:spPr>
        <p:txBody>
          <a:bodyPr wrap="square">
            <a:spAutoFit/>
          </a:bodyPr>
          <a:lstStyle/>
          <a:p>
            <a:pPr marL="342900" lvl="0" indent="-342900">
              <a:lnSpc>
                <a:spcPct val="150000"/>
              </a:lnSpc>
              <a:buSzPts val="1000"/>
              <a:buFont typeface="Symbol" panose="05050102010706020507" pitchFamily="18" charset="2"/>
              <a:buChar char=""/>
              <a:tabLst>
                <a:tab pos="457200" algn="l"/>
              </a:tabLst>
            </a:pPr>
            <a:r>
              <a:rPr lang="es-EC" sz="1400" dirty="0">
                <a:effectLst/>
                <a:latin typeface="Arial" panose="020B0604020202020204" pitchFamily="34" charset="0"/>
                <a:ea typeface="Calibri" panose="020F0502020204030204" pitchFamily="34" charset="0"/>
                <a:cs typeface="Times New Roman" panose="02020603050405020304" pitchFamily="18" charset="0"/>
              </a:rPr>
              <a:t>Hipótesis nula:       H</a:t>
            </a:r>
            <a:r>
              <a:rPr lang="es-EC" sz="1400" baseline="-25000" dirty="0">
                <a:effectLst/>
                <a:latin typeface="Arial" panose="020B0604020202020204" pitchFamily="34" charset="0"/>
                <a:ea typeface="Calibri" panose="020F0502020204030204" pitchFamily="34" charset="0"/>
                <a:cs typeface="Times New Roman" panose="02020603050405020304" pitchFamily="18" charset="0"/>
              </a:rPr>
              <a:t>0</a:t>
            </a:r>
            <a:r>
              <a:rPr lang="es-EC" sz="1400" dirty="0">
                <a:effectLst/>
                <a:latin typeface="Arial" panose="020B0604020202020204" pitchFamily="34" charset="0"/>
                <a:ea typeface="Calibri" panose="020F0502020204030204" pitchFamily="34" charset="0"/>
                <a:cs typeface="Times New Roman" panose="02020603050405020304" pitchFamily="18" charset="0"/>
              </a:rPr>
              <a:t>: β1 = β2 =...... = βk = 0  el modelo no es significativo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es-EC" sz="1400" dirty="0">
                <a:effectLst/>
                <a:latin typeface="Arial" panose="020B0604020202020204" pitchFamily="34" charset="0"/>
                <a:ea typeface="Calibri" panose="020F0502020204030204" pitchFamily="34" charset="0"/>
                <a:cs typeface="Times New Roman" panose="02020603050405020304" pitchFamily="18" charset="0"/>
              </a:rPr>
              <a:t>Hipótesis alternativa:      H</a:t>
            </a:r>
            <a:r>
              <a:rPr lang="es-EC" sz="14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dirty="0">
                <a:effectLst/>
                <a:latin typeface="Arial" panose="020B0604020202020204" pitchFamily="34" charset="0"/>
                <a:ea typeface="Calibri" panose="020F0502020204030204" pitchFamily="34" charset="0"/>
                <a:cs typeface="Times New Roman" panose="02020603050405020304" pitchFamily="18" charset="0"/>
              </a:rPr>
              <a:t>: al menos un βi ≠ 0      el modelo es significativo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ABB5043D-9C84-4E5F-9677-69DD9D893DD0}"/>
              </a:ext>
            </a:extLst>
          </p:cNvPr>
          <p:cNvSpPr txBox="1"/>
          <p:nvPr/>
        </p:nvSpPr>
        <p:spPr>
          <a:xfrm>
            <a:off x="320675" y="3672026"/>
            <a:ext cx="6267450" cy="456535"/>
          </a:xfrm>
          <a:prstGeom prst="rect">
            <a:avLst/>
          </a:prstGeom>
          <a:noFill/>
        </p:spPr>
        <p:txBody>
          <a:bodyPr wrap="square">
            <a:spAutoFit/>
          </a:bodyPr>
          <a:lstStyle/>
          <a:p>
            <a:pP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t de significancia individual</a:t>
            </a:r>
          </a:p>
        </p:txBody>
      </p:sp>
      <p:sp>
        <p:nvSpPr>
          <p:cNvPr id="15" name="CuadroTexto 14">
            <a:extLst>
              <a:ext uri="{FF2B5EF4-FFF2-40B4-BE49-F238E27FC236}">
                <a16:creationId xmlns:a16="http://schemas.microsoft.com/office/drawing/2014/main" id="{4E5F5CE4-860B-4B59-A981-C3A2C24164D9}"/>
              </a:ext>
            </a:extLst>
          </p:cNvPr>
          <p:cNvSpPr txBox="1"/>
          <p:nvPr/>
        </p:nvSpPr>
        <p:spPr>
          <a:xfrm>
            <a:off x="355600" y="4432166"/>
            <a:ext cx="6197600" cy="703847"/>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Arial" panose="020B0604020202020204" pitchFamily="34" charset="0"/>
              </a:rPr>
              <a:t>Hipótesis nula               H</a:t>
            </a:r>
            <a:r>
              <a:rPr lang="es-EC" sz="1400" baseline="-25000" dirty="0">
                <a:effectLst/>
                <a:latin typeface="Arial" panose="020B0604020202020204" pitchFamily="34" charset="0"/>
                <a:ea typeface="Calibri" panose="020F0502020204030204" pitchFamily="34" charset="0"/>
                <a:cs typeface="Arial" panose="020B0604020202020204" pitchFamily="34" charset="0"/>
              </a:rPr>
              <a:t>0</a:t>
            </a:r>
            <a:r>
              <a:rPr lang="es-EC" sz="1400" dirty="0">
                <a:effectLst/>
                <a:latin typeface="Arial" panose="020B0604020202020204" pitchFamily="34" charset="0"/>
                <a:ea typeface="Calibri" panose="020F0502020204030204" pitchFamily="34" charset="0"/>
                <a:cs typeface="Arial" panose="020B0604020202020204" pitchFamily="34" charset="0"/>
              </a:rPr>
              <a:t>:βi = 0     Xi no influye en Y </a:t>
            </a:r>
          </a:p>
          <a:p>
            <a:pPr marL="342900" lvl="0" indent="-342900">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Arial" panose="020B0604020202020204" pitchFamily="34" charset="0"/>
              </a:rPr>
              <a:t>Hipótesis alternativa     H</a:t>
            </a:r>
            <a:r>
              <a:rPr lang="es-EC" sz="1400" baseline="-25000" dirty="0">
                <a:effectLst/>
                <a:latin typeface="Arial" panose="020B0604020202020204" pitchFamily="34" charset="0"/>
                <a:ea typeface="Calibri" panose="020F0502020204030204" pitchFamily="34" charset="0"/>
                <a:cs typeface="Arial" panose="020B0604020202020204" pitchFamily="34" charset="0"/>
              </a:rPr>
              <a:t>1</a:t>
            </a:r>
            <a:r>
              <a:rPr lang="es-EC" sz="1400" dirty="0">
                <a:effectLst/>
                <a:latin typeface="Arial" panose="020B0604020202020204" pitchFamily="34" charset="0"/>
                <a:ea typeface="Calibri" panose="020F0502020204030204" pitchFamily="34" charset="0"/>
                <a:cs typeface="Arial" panose="020B0604020202020204" pitchFamily="34" charset="0"/>
              </a:rPr>
              <a:t>:βi ≠ 0       Xi influye en Y </a:t>
            </a:r>
          </a:p>
        </p:txBody>
      </p:sp>
      <p:sp>
        <p:nvSpPr>
          <p:cNvPr id="17" name="CuadroTexto 16">
            <a:extLst>
              <a:ext uri="{FF2B5EF4-FFF2-40B4-BE49-F238E27FC236}">
                <a16:creationId xmlns:a16="http://schemas.microsoft.com/office/drawing/2014/main" id="{10FFF0B3-8FAD-4D84-814F-277F4599658D}"/>
              </a:ext>
            </a:extLst>
          </p:cNvPr>
          <p:cNvSpPr txBox="1"/>
          <p:nvPr/>
        </p:nvSpPr>
        <p:spPr>
          <a:xfrm>
            <a:off x="7521106" y="868933"/>
            <a:ext cx="3419320" cy="456535"/>
          </a:xfrm>
          <a:prstGeom prst="rect">
            <a:avLst/>
          </a:prstGeom>
          <a:solidFill>
            <a:schemeClr val="accent2">
              <a:lumMod val="40000"/>
              <a:lumOff val="60000"/>
            </a:schemeClr>
          </a:solidFill>
        </p:spPr>
        <p:txBody>
          <a:bodyPr wrap="square">
            <a:spAutoFit/>
          </a:bodyPr>
          <a:lstStyle/>
          <a:p>
            <a:pPr algn="ct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Verificación de Supuestos</a:t>
            </a:r>
          </a:p>
        </p:txBody>
      </p:sp>
      <p:sp>
        <p:nvSpPr>
          <p:cNvPr id="19" name="CuadroTexto 18">
            <a:extLst>
              <a:ext uri="{FF2B5EF4-FFF2-40B4-BE49-F238E27FC236}">
                <a16:creationId xmlns:a16="http://schemas.microsoft.com/office/drawing/2014/main" id="{9A6D7D86-8C4C-4C9B-8B0F-8B3F21F6C466}"/>
              </a:ext>
            </a:extLst>
          </p:cNvPr>
          <p:cNvSpPr txBox="1"/>
          <p:nvPr/>
        </p:nvSpPr>
        <p:spPr>
          <a:xfrm>
            <a:off x="6407150" y="1720840"/>
            <a:ext cx="6896260" cy="3816429"/>
          </a:xfrm>
          <a:prstGeom prst="rect">
            <a:avLst/>
          </a:prstGeom>
          <a:noFill/>
        </p:spPr>
        <p:txBody>
          <a:bodyPr wrap="square">
            <a:spAutoFit/>
          </a:bodyPr>
          <a:lstStyle/>
          <a:p>
            <a:pPr lvl="0"/>
            <a:r>
              <a:rPr lang="es-EC" sz="1600" b="0" i="1" dirty="0">
                <a:solidFill>
                  <a:schemeClr val="accent1">
                    <a:lumMod val="75000"/>
                  </a:schemeClr>
                </a:solidFill>
                <a:effectLst/>
                <a:latin typeface="Arial" panose="020B0604020202020204" pitchFamily="34" charset="0"/>
                <a:ea typeface="Times New Roman" panose="02020603050405020304" pitchFamily="18" charset="0"/>
              </a:rPr>
              <a:t>Linealidad       </a:t>
            </a:r>
            <a:r>
              <a:rPr lang="es-EC" sz="1600" b="0" i="1" dirty="0">
                <a:solidFill>
                  <a:schemeClr val="tx1"/>
                </a:solidFill>
                <a:effectLst/>
                <a:latin typeface="Arial" panose="020B0604020202020204" pitchFamily="34" charset="0"/>
                <a:ea typeface="Times New Roman" panose="02020603050405020304" pitchFamily="18" charset="0"/>
              </a:rPr>
              <a:t>                           Gráficos de tendencia lineal</a:t>
            </a:r>
          </a:p>
          <a:p>
            <a:pPr lvl="0"/>
            <a:endParaRPr lang="es-EC" sz="1600" b="0" i="1" dirty="0">
              <a:solidFill>
                <a:schemeClr val="tx1"/>
              </a:solidFill>
              <a:effectLst/>
              <a:latin typeface="Arial" panose="020B0604020202020204" pitchFamily="34" charset="0"/>
              <a:ea typeface="Times New Roman" panose="02020603050405020304" pitchFamily="18" charset="0"/>
            </a:endParaRPr>
          </a:p>
          <a:p>
            <a:pPr lvl="0"/>
            <a:r>
              <a:rPr lang="es-EC" sz="1600" i="1" dirty="0">
                <a:solidFill>
                  <a:schemeClr val="accent1">
                    <a:lumMod val="75000"/>
                  </a:schemeClr>
                </a:solidFill>
                <a:latin typeface="Arial" panose="020B0604020202020204" pitchFamily="34" charset="0"/>
                <a:ea typeface="Times New Roman" panose="02020603050405020304" pitchFamily="18" charset="0"/>
              </a:rPr>
              <a:t>M</a:t>
            </a:r>
            <a:r>
              <a:rPr lang="es-EC" sz="1600" b="0" i="1" dirty="0">
                <a:solidFill>
                  <a:schemeClr val="accent1">
                    <a:lumMod val="75000"/>
                  </a:schemeClr>
                </a:solidFill>
                <a:effectLst/>
                <a:latin typeface="Arial" panose="020B0604020202020204" pitchFamily="34" charset="0"/>
                <a:ea typeface="Times New Roman" panose="02020603050405020304" pitchFamily="18" charset="0"/>
              </a:rPr>
              <a:t>ulticolinealidad</a:t>
            </a:r>
            <a:r>
              <a:rPr lang="es-EC" sz="1600" b="0" i="1" dirty="0">
                <a:solidFill>
                  <a:schemeClr val="tx1"/>
                </a:solidFill>
                <a:effectLst/>
                <a:latin typeface="Arial" panose="020B0604020202020204" pitchFamily="34" charset="0"/>
                <a:ea typeface="Times New Roman" panose="02020603050405020304" pitchFamily="18" charset="0"/>
              </a:rPr>
              <a:t>                           Matriz de Correlación</a:t>
            </a:r>
          </a:p>
          <a:p>
            <a:pPr lvl="0"/>
            <a:endParaRPr lang="es-EC" sz="1600" b="0" i="1" dirty="0">
              <a:solidFill>
                <a:schemeClr val="tx1"/>
              </a:solidFill>
              <a:effectLst/>
              <a:latin typeface="Arial" panose="020B0604020202020204" pitchFamily="34" charset="0"/>
              <a:ea typeface="Times New Roman" panose="02020603050405020304" pitchFamily="18" charset="0"/>
            </a:endParaRPr>
          </a:p>
          <a:p>
            <a:pPr lvl="0"/>
            <a:r>
              <a:rPr lang="es-EC" sz="1600" i="1" dirty="0">
                <a:solidFill>
                  <a:schemeClr val="accent1">
                    <a:lumMod val="75000"/>
                  </a:schemeClr>
                </a:solidFill>
                <a:latin typeface="Arial" panose="020B0604020202020204" pitchFamily="34" charset="0"/>
                <a:ea typeface="Times New Roman" panose="02020603050405020304" pitchFamily="18" charset="0"/>
              </a:rPr>
              <a:t>I</a:t>
            </a:r>
            <a:r>
              <a:rPr lang="es-EC" sz="1600" b="0" i="1" dirty="0">
                <a:solidFill>
                  <a:schemeClr val="accent1">
                    <a:lumMod val="75000"/>
                  </a:schemeClr>
                </a:solidFill>
                <a:effectLst/>
                <a:latin typeface="Arial" panose="020B0604020202020204" pitchFamily="34" charset="0"/>
                <a:ea typeface="Times New Roman" panose="02020603050405020304" pitchFamily="18" charset="0"/>
              </a:rPr>
              <a:t>ndependencia                                </a:t>
            </a:r>
            <a:r>
              <a:rPr lang="es-EC" sz="1600" b="0" i="1" dirty="0">
                <a:solidFill>
                  <a:schemeClr val="tx1"/>
                </a:solidFill>
                <a:effectLst/>
                <a:latin typeface="Arial" panose="020B0604020202020204" pitchFamily="34" charset="0"/>
                <a:ea typeface="Times New Roman" panose="02020603050405020304" pitchFamily="18" charset="0"/>
              </a:rPr>
              <a:t>Durbin Watson</a:t>
            </a:r>
          </a:p>
          <a:p>
            <a:pPr lvl="0"/>
            <a:endParaRPr lang="es-EC" sz="1800" b="0" i="1" dirty="0">
              <a:solidFill>
                <a:schemeClr val="tx1"/>
              </a:solidFill>
              <a:effectLst/>
              <a:latin typeface="Arial" panose="020B0604020202020204" pitchFamily="34" charset="0"/>
              <a:ea typeface="Times New Roman" panose="02020603050405020304" pitchFamily="18" charset="0"/>
            </a:endParaRPr>
          </a:p>
          <a:p>
            <a:pPr marL="342900" lvl="0" indent="-342900">
              <a:lnSpc>
                <a:spcPct val="15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 Hipótesis Nula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o</a:t>
            </a:r>
            <a:r>
              <a:rPr lang="es-EC" sz="1200" dirty="0">
                <a:effectLst/>
                <a:latin typeface="Arial" panose="020B0604020202020204" pitchFamily="34" charset="0"/>
                <a:ea typeface="Calibri" panose="020F0502020204030204" pitchFamily="34" charset="0"/>
                <a:cs typeface="Times New Roman" panose="02020603050405020304" pitchFamily="18" charset="0"/>
              </a:rPr>
              <a:t>): No Existe correlación en los residuales de la regresión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 Hipótesis Alternativa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200" dirty="0">
                <a:effectLst/>
                <a:latin typeface="Arial" panose="020B0604020202020204" pitchFamily="34" charset="0"/>
                <a:ea typeface="Calibri" panose="020F0502020204030204" pitchFamily="34" charset="0"/>
                <a:cs typeface="Times New Roman" panose="02020603050405020304" pitchFamily="18" charset="0"/>
              </a:rPr>
              <a:t>): Existe correlación en los residuales de la regresión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s-EC" sz="1800" b="0" i="1" dirty="0">
              <a:solidFill>
                <a:schemeClr val="tx1"/>
              </a:solidFill>
              <a:effectLst/>
              <a:latin typeface="Arial" panose="020B0604020202020204" pitchFamily="34" charset="0"/>
              <a:ea typeface="Times New Roman" panose="02020603050405020304" pitchFamily="18" charset="0"/>
            </a:endParaRPr>
          </a:p>
          <a:p>
            <a:pPr lvl="0"/>
            <a:r>
              <a:rPr lang="es-EC" sz="1600" i="1" dirty="0">
                <a:solidFill>
                  <a:schemeClr val="accent1">
                    <a:lumMod val="75000"/>
                  </a:schemeClr>
                </a:solidFill>
                <a:latin typeface="Arial" panose="020B0604020202020204" pitchFamily="34" charset="0"/>
                <a:ea typeface="Times New Roman" panose="02020603050405020304" pitchFamily="18" charset="0"/>
              </a:rPr>
              <a:t>H</a:t>
            </a:r>
            <a:r>
              <a:rPr lang="es-EC" sz="1600" b="0" i="1" dirty="0">
                <a:solidFill>
                  <a:schemeClr val="accent1">
                    <a:lumMod val="75000"/>
                  </a:schemeClr>
                </a:solidFill>
                <a:effectLst/>
                <a:latin typeface="Arial" panose="020B0604020202020204" pitchFamily="34" charset="0"/>
                <a:ea typeface="Times New Roman" panose="02020603050405020304" pitchFamily="18" charset="0"/>
              </a:rPr>
              <a:t>omocedasticidad                   </a:t>
            </a:r>
            <a:r>
              <a:rPr lang="es-EC" sz="1600" i="1" dirty="0">
                <a:latin typeface="Arial" panose="020B0604020202020204" pitchFamily="34" charset="0"/>
                <a:ea typeface="Times New Roman" panose="02020603050405020304" pitchFamily="18" charset="0"/>
              </a:rPr>
              <a:t> </a:t>
            </a:r>
            <a:r>
              <a:rPr lang="es-EC" sz="1600" dirty="0">
                <a:effectLst/>
                <a:latin typeface="Arial" panose="020B0604020202020204" pitchFamily="34" charset="0"/>
                <a:ea typeface="Calibri" panose="020F0502020204030204" pitchFamily="34" charset="0"/>
              </a:rPr>
              <a:t>Breusch-Pagan</a:t>
            </a:r>
          </a:p>
          <a:p>
            <a:pPr lvl="0"/>
            <a:endParaRPr lang="es-EC" sz="1800" dirty="0">
              <a:effectLst/>
              <a:latin typeface="Arial" panose="020B0604020202020204" pitchFamily="34" charset="0"/>
              <a:ea typeface="Calibri" panose="020F0502020204030204" pitchFamily="34" charset="0"/>
            </a:endParaRPr>
          </a:p>
          <a:p>
            <a:pPr marL="342900" lvl="0" indent="-342900">
              <a:lnSpc>
                <a:spcPct val="15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Nula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o</a:t>
            </a:r>
            <a:r>
              <a:rPr lang="es-EC" sz="1200" dirty="0">
                <a:effectLst/>
                <a:latin typeface="Arial" panose="020B0604020202020204" pitchFamily="34" charset="0"/>
                <a:ea typeface="Calibri" panose="020F0502020204030204" pitchFamily="34" charset="0"/>
                <a:cs typeface="Times New Roman" panose="02020603050405020304" pitchFamily="18" charset="0"/>
              </a:rPr>
              <a:t>): los residuos son homocedásticos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alternativa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200" dirty="0">
                <a:effectLst/>
                <a:latin typeface="Arial" panose="020B0604020202020204" pitchFamily="34" charset="0"/>
                <a:ea typeface="Calibri" panose="020F0502020204030204" pitchFamily="34" charset="0"/>
                <a:cs typeface="Times New Roman" panose="02020603050405020304" pitchFamily="18" charset="0"/>
              </a:rPr>
              <a:t>): los residuos son heterocedásticos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s-EC" sz="1800" dirty="0">
                <a:effectLst/>
                <a:latin typeface="Arial" panose="020B0604020202020204" pitchFamily="34" charset="0"/>
                <a:ea typeface="Calibri" panose="020F0502020204030204" pitchFamily="34" charset="0"/>
              </a:rPr>
              <a:t> </a:t>
            </a:r>
            <a:endParaRPr lang="es-EC" dirty="0"/>
          </a:p>
        </p:txBody>
      </p:sp>
      <p:cxnSp>
        <p:nvCxnSpPr>
          <p:cNvPr id="21" name="Conector recto de flecha 20">
            <a:extLst>
              <a:ext uri="{FF2B5EF4-FFF2-40B4-BE49-F238E27FC236}">
                <a16:creationId xmlns:a16="http://schemas.microsoft.com/office/drawing/2014/main" id="{C244A190-CBBA-4FBA-8428-39D9F40F7D3A}"/>
              </a:ext>
            </a:extLst>
          </p:cNvPr>
          <p:cNvCxnSpPr/>
          <p:nvPr/>
        </p:nvCxnSpPr>
        <p:spPr>
          <a:xfrm>
            <a:off x="7696200" y="1911694"/>
            <a:ext cx="15599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ector recto de flecha 21">
            <a:extLst>
              <a:ext uri="{FF2B5EF4-FFF2-40B4-BE49-F238E27FC236}">
                <a16:creationId xmlns:a16="http://schemas.microsoft.com/office/drawing/2014/main" id="{C6E342AE-0CCA-4D3B-93FA-14DBBFA7658A}"/>
              </a:ext>
            </a:extLst>
          </p:cNvPr>
          <p:cNvCxnSpPr>
            <a:cxnSpLocks/>
          </p:cNvCxnSpPr>
          <p:nvPr/>
        </p:nvCxnSpPr>
        <p:spPr>
          <a:xfrm>
            <a:off x="8245006" y="2381594"/>
            <a:ext cx="10111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EAECD86D-9AD6-451D-8A6D-D14AC72E650E}"/>
              </a:ext>
            </a:extLst>
          </p:cNvPr>
          <p:cNvCxnSpPr>
            <a:cxnSpLocks/>
          </p:cNvCxnSpPr>
          <p:nvPr/>
        </p:nvCxnSpPr>
        <p:spPr>
          <a:xfrm>
            <a:off x="8148689" y="2813394"/>
            <a:ext cx="12874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3F09EE4B-7EB1-4B47-98F1-5F1F4579B1DE}"/>
              </a:ext>
            </a:extLst>
          </p:cNvPr>
          <p:cNvCxnSpPr>
            <a:cxnSpLocks/>
          </p:cNvCxnSpPr>
          <p:nvPr/>
        </p:nvCxnSpPr>
        <p:spPr>
          <a:xfrm>
            <a:off x="8232306" y="4204879"/>
            <a:ext cx="10111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373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12" name="Rectángulo: esquinas diagonales redondeadas 11">
            <a:extLst>
              <a:ext uri="{FF2B5EF4-FFF2-40B4-BE49-F238E27FC236}">
                <a16:creationId xmlns:a16="http://schemas.microsoft.com/office/drawing/2014/main" id="{FB5DBF02-E124-4BC9-BDE4-7795C3B4D6D6}"/>
              </a:ext>
            </a:extLst>
          </p:cNvPr>
          <p:cNvSpPr/>
          <p:nvPr/>
        </p:nvSpPr>
        <p:spPr>
          <a:xfrm>
            <a:off x="7781" y="0"/>
            <a:ext cx="53848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a:ln w="0"/>
                <a:solidFill>
                  <a:schemeClr val="tx1"/>
                </a:solidFill>
                <a:effectLst>
                  <a:outerShdw blurRad="38100" dist="19050" dir="2700000" algn="tl" rotWithShape="0">
                    <a:schemeClr val="dk1">
                      <a:alpha val="40000"/>
                    </a:schemeClr>
                  </a:outerShdw>
                </a:effectLst>
              </a:rPr>
              <a:t>Estimación de la concentración de Clorofila-a</a:t>
            </a:r>
            <a:endParaRPr lang="es-MX" sz="2200" dirty="0">
              <a:ln w="0"/>
              <a:solidFill>
                <a:schemeClr val="tx1"/>
              </a:solidFill>
              <a:effectLst>
                <a:outerShdw blurRad="38100" dist="19050" dir="2700000" algn="tl" rotWithShape="0">
                  <a:schemeClr val="dk1">
                    <a:alpha val="40000"/>
                  </a:schemeClr>
                </a:outerShdw>
              </a:effectLst>
            </a:endParaRPr>
          </a:p>
        </p:txBody>
      </p:sp>
      <p:sp>
        <p:nvSpPr>
          <p:cNvPr id="13" name="CuadroTexto 12">
            <a:extLst>
              <a:ext uri="{FF2B5EF4-FFF2-40B4-BE49-F238E27FC236}">
                <a16:creationId xmlns:a16="http://schemas.microsoft.com/office/drawing/2014/main" id="{5725021C-1AD1-48D0-83C2-D1BADEFD1137}"/>
              </a:ext>
            </a:extLst>
          </p:cNvPr>
          <p:cNvSpPr txBox="1"/>
          <p:nvPr/>
        </p:nvSpPr>
        <p:spPr>
          <a:xfrm>
            <a:off x="1152525" y="987765"/>
            <a:ext cx="6191250" cy="1077218"/>
          </a:xfrm>
          <a:prstGeom prst="rect">
            <a:avLst/>
          </a:prstGeom>
          <a:solidFill>
            <a:schemeClr val="accent1">
              <a:lumMod val="20000"/>
              <a:lumOff val="80000"/>
            </a:schemeClr>
          </a:solidFill>
        </p:spPr>
        <p:txBody>
          <a:bodyPr wrap="square">
            <a:spAutoFit/>
          </a:bodyPr>
          <a:lstStyle/>
          <a:p>
            <a:pPr algn="ctr"/>
            <a:r>
              <a:rPr lang="es-EC" sz="1600" dirty="0">
                <a:effectLst/>
                <a:latin typeface="Arial" panose="020B0604020202020204" pitchFamily="34" charset="0"/>
                <a:ea typeface="Calibri" panose="020F0502020204030204" pitchFamily="34" charset="0"/>
              </a:rPr>
              <a:t>Una vez que se ha determinado la ecuación de regresión con sus respectivos coeficientes se realiza la estimación de la concentración de clorofila-a para los años 2017 y 2020 en el software SNAP 8.0</a:t>
            </a:r>
            <a:endParaRPr lang="es-EC" sz="1600" dirty="0"/>
          </a:p>
        </p:txBody>
      </p:sp>
      <p:cxnSp>
        <p:nvCxnSpPr>
          <p:cNvPr id="14" name="Conector recto de flecha 13">
            <a:extLst>
              <a:ext uri="{FF2B5EF4-FFF2-40B4-BE49-F238E27FC236}">
                <a16:creationId xmlns:a16="http://schemas.microsoft.com/office/drawing/2014/main" id="{167F9D12-7A6E-4C13-9F69-944F8FDF3755}"/>
              </a:ext>
            </a:extLst>
          </p:cNvPr>
          <p:cNvCxnSpPr/>
          <p:nvPr/>
        </p:nvCxnSpPr>
        <p:spPr>
          <a:xfrm>
            <a:off x="3500281" y="662050"/>
            <a:ext cx="0" cy="325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Imagen 14">
            <a:extLst>
              <a:ext uri="{FF2B5EF4-FFF2-40B4-BE49-F238E27FC236}">
                <a16:creationId xmlns:a16="http://schemas.microsoft.com/office/drawing/2014/main" id="{EA818550-D119-40DC-B27E-CB021ED1F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150" y="2171105"/>
            <a:ext cx="5308751" cy="3699130"/>
          </a:xfrm>
          <a:prstGeom prst="rect">
            <a:avLst/>
          </a:prstGeom>
        </p:spPr>
      </p:pic>
    </p:spTree>
    <p:extLst>
      <p:ext uri="{BB962C8B-B14F-4D97-AF65-F5344CB8AC3E}">
        <p14:creationId xmlns:p14="http://schemas.microsoft.com/office/powerpoint/2010/main" val="244865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12" name="Rectángulo: esquinas diagonales redondeadas 11">
            <a:extLst>
              <a:ext uri="{FF2B5EF4-FFF2-40B4-BE49-F238E27FC236}">
                <a16:creationId xmlns:a16="http://schemas.microsoft.com/office/drawing/2014/main" id="{FB5DBF02-E124-4BC9-BDE4-7795C3B4D6D6}"/>
              </a:ext>
            </a:extLst>
          </p:cNvPr>
          <p:cNvSpPr/>
          <p:nvPr/>
        </p:nvSpPr>
        <p:spPr>
          <a:xfrm>
            <a:off x="7780" y="0"/>
            <a:ext cx="6088219"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Identificación de valores atípicos en la estimación de la concentración de clorofila-a</a:t>
            </a:r>
          </a:p>
        </p:txBody>
      </p:sp>
      <p:sp>
        <p:nvSpPr>
          <p:cNvPr id="13" name="CuadroTexto 12">
            <a:extLst>
              <a:ext uri="{FF2B5EF4-FFF2-40B4-BE49-F238E27FC236}">
                <a16:creationId xmlns:a16="http://schemas.microsoft.com/office/drawing/2014/main" id="{5725021C-1AD1-48D0-83C2-D1BADEFD1137}"/>
              </a:ext>
            </a:extLst>
          </p:cNvPr>
          <p:cNvSpPr txBox="1"/>
          <p:nvPr/>
        </p:nvSpPr>
        <p:spPr>
          <a:xfrm>
            <a:off x="404656" y="974855"/>
            <a:ext cx="6191250" cy="523220"/>
          </a:xfrm>
          <a:prstGeom prst="rect">
            <a:avLst/>
          </a:prstGeom>
          <a:solidFill>
            <a:schemeClr val="accent1">
              <a:lumMod val="20000"/>
              <a:lumOff val="80000"/>
            </a:schemeClr>
          </a:solidFill>
        </p:spPr>
        <p:txBody>
          <a:bodyPr wrap="square">
            <a:spAutoFit/>
          </a:bodyPr>
          <a:lstStyle/>
          <a:p>
            <a:r>
              <a:rPr lang="es-EC" sz="1400" dirty="0">
                <a:effectLst/>
                <a:latin typeface="Arial" panose="020B0604020202020204" pitchFamily="34" charset="0"/>
                <a:ea typeface="Calibri" panose="020F0502020204030204" pitchFamily="34" charset="0"/>
              </a:rPr>
              <a:t>Una vez que se estimaron los valores de concentración de clorofila-a fue necesario identificar los valores atípicos generados en este proceso</a:t>
            </a:r>
            <a:endParaRPr lang="es-EC" sz="1200" dirty="0"/>
          </a:p>
        </p:txBody>
      </p:sp>
      <p:cxnSp>
        <p:nvCxnSpPr>
          <p:cNvPr id="14" name="Conector recto de flecha 13">
            <a:extLst>
              <a:ext uri="{FF2B5EF4-FFF2-40B4-BE49-F238E27FC236}">
                <a16:creationId xmlns:a16="http://schemas.microsoft.com/office/drawing/2014/main" id="{167F9D12-7A6E-4C13-9F69-944F8FDF3755}"/>
              </a:ext>
            </a:extLst>
          </p:cNvPr>
          <p:cNvCxnSpPr/>
          <p:nvPr/>
        </p:nvCxnSpPr>
        <p:spPr>
          <a:xfrm>
            <a:off x="3208181" y="662050"/>
            <a:ext cx="0" cy="325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CuadroTexto 9">
            <a:extLst>
              <a:ext uri="{FF2B5EF4-FFF2-40B4-BE49-F238E27FC236}">
                <a16:creationId xmlns:a16="http://schemas.microsoft.com/office/drawing/2014/main" id="{AB5B65B7-B00C-4E81-9485-1659094AE054}"/>
              </a:ext>
            </a:extLst>
          </p:cNvPr>
          <p:cNvSpPr txBox="1"/>
          <p:nvPr/>
        </p:nvSpPr>
        <p:spPr>
          <a:xfrm>
            <a:off x="593567" y="1712077"/>
            <a:ext cx="5824539" cy="307777"/>
          </a:xfrm>
          <a:prstGeom prst="rect">
            <a:avLst/>
          </a:prstGeom>
          <a:solidFill>
            <a:schemeClr val="accent1">
              <a:lumMod val="20000"/>
              <a:lumOff val="80000"/>
            </a:schemeClr>
          </a:solidFill>
        </p:spPr>
        <p:txBody>
          <a:bodyPr wrap="square">
            <a:spAutoFit/>
          </a:bodyPr>
          <a:lstStyle/>
          <a:p>
            <a:r>
              <a:rPr lang="es-EC" sz="1400" dirty="0">
                <a:effectLst/>
                <a:latin typeface="Arial" panose="020B0604020202020204" pitchFamily="34" charset="0"/>
                <a:ea typeface="Calibri" panose="020F0502020204030204" pitchFamily="34" charset="0"/>
              </a:rPr>
              <a:t>Se creo una malla de puntos cada 10 m, comando fishnet de ArcGIS</a:t>
            </a:r>
            <a:endParaRPr lang="es-EC" sz="1200" dirty="0"/>
          </a:p>
        </p:txBody>
      </p:sp>
      <p:sp>
        <p:nvSpPr>
          <p:cNvPr id="11" name="CuadroTexto 10">
            <a:extLst>
              <a:ext uri="{FF2B5EF4-FFF2-40B4-BE49-F238E27FC236}">
                <a16:creationId xmlns:a16="http://schemas.microsoft.com/office/drawing/2014/main" id="{AFA87720-D32D-461D-B753-A96F0E032FD5}"/>
              </a:ext>
            </a:extLst>
          </p:cNvPr>
          <p:cNvSpPr txBox="1"/>
          <p:nvPr/>
        </p:nvSpPr>
        <p:spPr>
          <a:xfrm>
            <a:off x="550706" y="2248259"/>
            <a:ext cx="5899150" cy="307777"/>
          </a:xfrm>
          <a:prstGeom prst="rect">
            <a:avLst/>
          </a:prstGeom>
          <a:solidFill>
            <a:schemeClr val="accent1">
              <a:lumMod val="20000"/>
              <a:lumOff val="80000"/>
            </a:schemeClr>
          </a:solidFill>
        </p:spPr>
        <p:txBody>
          <a:bodyPr wrap="square">
            <a:spAutoFit/>
          </a:bodyPr>
          <a:lstStyle/>
          <a:p>
            <a:r>
              <a:rPr lang="es-EC" sz="1400" dirty="0">
                <a:effectLst/>
                <a:latin typeface="Arial" panose="020B0604020202020204" pitchFamily="34" charset="0"/>
                <a:ea typeface="Calibri" panose="020F0502020204030204" pitchFamily="34" charset="0"/>
              </a:rPr>
              <a:t>Se extrajeron los valores y se exportaron a una hoja de calculo en Excel</a:t>
            </a:r>
            <a:endParaRPr lang="es-EC" sz="1200" dirty="0"/>
          </a:p>
        </p:txBody>
      </p:sp>
      <p:sp>
        <p:nvSpPr>
          <p:cNvPr id="16" name="CuadroTexto 15">
            <a:extLst>
              <a:ext uri="{FF2B5EF4-FFF2-40B4-BE49-F238E27FC236}">
                <a16:creationId xmlns:a16="http://schemas.microsoft.com/office/drawing/2014/main" id="{A60DB081-DEF1-4DC7-8C0F-F765901C8DA4}"/>
              </a:ext>
            </a:extLst>
          </p:cNvPr>
          <p:cNvSpPr txBox="1"/>
          <p:nvPr/>
        </p:nvSpPr>
        <p:spPr>
          <a:xfrm>
            <a:off x="518956" y="2743004"/>
            <a:ext cx="6191250" cy="523220"/>
          </a:xfrm>
          <a:prstGeom prst="rect">
            <a:avLst/>
          </a:prstGeom>
          <a:solidFill>
            <a:schemeClr val="accent1">
              <a:lumMod val="20000"/>
              <a:lumOff val="80000"/>
            </a:schemeClr>
          </a:solidFill>
        </p:spPr>
        <p:txBody>
          <a:bodyPr wrap="square">
            <a:spAutoFit/>
          </a:bodyPr>
          <a:lstStyle/>
          <a:p>
            <a:r>
              <a:rPr lang="es-EC" sz="1400" dirty="0">
                <a:effectLst/>
                <a:latin typeface="Arial" panose="020B0604020202020204" pitchFamily="34" charset="0"/>
                <a:ea typeface="Calibri" panose="020F0502020204030204" pitchFamily="34" charset="0"/>
              </a:rPr>
              <a:t>Se exportaron los valores a R Studio donde se creo el diagrama de caja y bigotes y se extrajeron los valores atípicos.</a:t>
            </a:r>
            <a:endParaRPr lang="es-EC" sz="1200" dirty="0"/>
          </a:p>
        </p:txBody>
      </p:sp>
      <p:pic>
        <p:nvPicPr>
          <p:cNvPr id="17" name="Imagen 16">
            <a:extLst>
              <a:ext uri="{FF2B5EF4-FFF2-40B4-BE49-F238E27FC236}">
                <a16:creationId xmlns:a16="http://schemas.microsoft.com/office/drawing/2014/main" id="{82F88279-E517-4147-BC5B-03FAE3B7FB7E}"/>
              </a:ext>
            </a:extLst>
          </p:cNvPr>
          <p:cNvPicPr>
            <a:picLocks noChangeAspect="1"/>
          </p:cNvPicPr>
          <p:nvPr/>
        </p:nvPicPr>
        <p:blipFill>
          <a:blip r:embed="rId3"/>
          <a:stretch>
            <a:fillRect/>
          </a:stretch>
        </p:blipFill>
        <p:spPr>
          <a:xfrm>
            <a:off x="819778" y="3453192"/>
            <a:ext cx="5630078" cy="2517464"/>
          </a:xfrm>
          <a:prstGeom prst="rect">
            <a:avLst/>
          </a:prstGeom>
        </p:spPr>
      </p:pic>
      <p:sp>
        <p:nvSpPr>
          <p:cNvPr id="18" name="CuadroTexto 17">
            <a:extLst>
              <a:ext uri="{FF2B5EF4-FFF2-40B4-BE49-F238E27FC236}">
                <a16:creationId xmlns:a16="http://schemas.microsoft.com/office/drawing/2014/main" id="{9572E9A9-CCF0-419B-8853-15215B25E8B0}"/>
              </a:ext>
            </a:extLst>
          </p:cNvPr>
          <p:cNvSpPr txBox="1"/>
          <p:nvPr/>
        </p:nvSpPr>
        <p:spPr>
          <a:xfrm>
            <a:off x="7418876" y="791619"/>
            <a:ext cx="4643422" cy="338554"/>
          </a:xfrm>
          <a:prstGeom prst="rect">
            <a:avLst/>
          </a:prstGeom>
          <a:solidFill>
            <a:schemeClr val="accent6">
              <a:lumMod val="40000"/>
              <a:lumOff val="60000"/>
            </a:schemeClr>
          </a:solidFill>
        </p:spPr>
        <p:txBody>
          <a:bodyPr wrap="square">
            <a:spAutoFit/>
          </a:bodyPr>
          <a:lstStyle/>
          <a:p>
            <a:r>
              <a:rPr lang="es-EC" sz="1600" b="1" dirty="0">
                <a:effectLst/>
                <a:latin typeface="Arial" panose="020B0604020202020204" pitchFamily="34" charset="0"/>
                <a:ea typeface="Times New Roman" panose="02020603050405020304" pitchFamily="18" charset="0"/>
              </a:rPr>
              <a:t>Identificación espacial de valores atípicos </a:t>
            </a:r>
            <a:endParaRPr lang="es-EC" sz="1600" b="1" dirty="0"/>
          </a:p>
        </p:txBody>
      </p:sp>
      <p:cxnSp>
        <p:nvCxnSpPr>
          <p:cNvPr id="19" name="Conector recto de flecha 18">
            <a:extLst>
              <a:ext uri="{FF2B5EF4-FFF2-40B4-BE49-F238E27FC236}">
                <a16:creationId xmlns:a16="http://schemas.microsoft.com/office/drawing/2014/main" id="{524F60A4-8B27-4DB7-AA32-B26FA1A74976}"/>
              </a:ext>
            </a:extLst>
          </p:cNvPr>
          <p:cNvCxnSpPr>
            <a:cxnSpLocks/>
          </p:cNvCxnSpPr>
          <p:nvPr/>
        </p:nvCxnSpPr>
        <p:spPr>
          <a:xfrm>
            <a:off x="3208181" y="1498075"/>
            <a:ext cx="0" cy="214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85ADB23F-16CE-4181-A600-CB718AF7DF5A}"/>
              </a:ext>
            </a:extLst>
          </p:cNvPr>
          <p:cNvCxnSpPr>
            <a:cxnSpLocks/>
          </p:cNvCxnSpPr>
          <p:nvPr/>
        </p:nvCxnSpPr>
        <p:spPr>
          <a:xfrm>
            <a:off x="3208181" y="2019854"/>
            <a:ext cx="0" cy="228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a:extLst>
              <a:ext uri="{FF2B5EF4-FFF2-40B4-BE49-F238E27FC236}">
                <a16:creationId xmlns:a16="http://schemas.microsoft.com/office/drawing/2014/main" id="{4AE8F5C8-ECF9-4994-8FDF-60BCD75EC8A7}"/>
              </a:ext>
            </a:extLst>
          </p:cNvPr>
          <p:cNvCxnSpPr>
            <a:cxnSpLocks/>
          </p:cNvCxnSpPr>
          <p:nvPr/>
        </p:nvCxnSpPr>
        <p:spPr>
          <a:xfrm>
            <a:off x="3203262" y="2556036"/>
            <a:ext cx="4919" cy="1869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CuadroTexto 25">
            <a:extLst>
              <a:ext uri="{FF2B5EF4-FFF2-40B4-BE49-F238E27FC236}">
                <a16:creationId xmlns:a16="http://schemas.microsoft.com/office/drawing/2014/main" id="{DAEA1102-81D4-4133-8F53-E256B811A9EC}"/>
              </a:ext>
            </a:extLst>
          </p:cNvPr>
          <p:cNvSpPr txBox="1"/>
          <p:nvPr/>
        </p:nvSpPr>
        <p:spPr>
          <a:xfrm>
            <a:off x="7315199" y="1343260"/>
            <a:ext cx="4990787" cy="523220"/>
          </a:xfrm>
          <a:prstGeom prst="rect">
            <a:avLst/>
          </a:prstGeom>
          <a:solidFill>
            <a:schemeClr val="accent1">
              <a:lumMod val="40000"/>
              <a:lumOff val="60000"/>
            </a:schemeClr>
          </a:solidFill>
        </p:spPr>
        <p:txBody>
          <a:bodyPr wrap="square">
            <a:spAutoFit/>
          </a:bodyPr>
          <a:lstStyle/>
          <a:p>
            <a:pPr algn="ctr"/>
            <a:r>
              <a:rPr lang="es-EC" sz="1400" dirty="0">
                <a:effectLst/>
                <a:latin typeface="Arial" panose="020B0604020202020204" pitchFamily="34" charset="0"/>
                <a:ea typeface="Calibri" panose="020F0502020204030204" pitchFamily="34" charset="0"/>
              </a:rPr>
              <a:t>Estos fueron identificados mediante la utilización de la herramienta Select by Attributes</a:t>
            </a:r>
            <a:endParaRPr lang="es-EC" sz="1400" dirty="0"/>
          </a:p>
        </p:txBody>
      </p:sp>
      <p:cxnSp>
        <p:nvCxnSpPr>
          <p:cNvPr id="27" name="Conector recto de flecha 26">
            <a:extLst>
              <a:ext uri="{FF2B5EF4-FFF2-40B4-BE49-F238E27FC236}">
                <a16:creationId xmlns:a16="http://schemas.microsoft.com/office/drawing/2014/main" id="{C3E379D4-5F32-4838-890A-6D80B0B15845}"/>
              </a:ext>
            </a:extLst>
          </p:cNvPr>
          <p:cNvCxnSpPr>
            <a:cxnSpLocks/>
          </p:cNvCxnSpPr>
          <p:nvPr/>
        </p:nvCxnSpPr>
        <p:spPr>
          <a:xfrm>
            <a:off x="9824723" y="1129258"/>
            <a:ext cx="0" cy="214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Imagen 27">
            <a:extLst>
              <a:ext uri="{FF2B5EF4-FFF2-40B4-BE49-F238E27FC236}">
                <a16:creationId xmlns:a16="http://schemas.microsoft.com/office/drawing/2014/main" id="{DC8E119A-0A30-4646-A899-FDD029E00532}"/>
              </a:ext>
            </a:extLst>
          </p:cNvPr>
          <p:cNvPicPr>
            <a:picLocks noChangeAspect="1"/>
          </p:cNvPicPr>
          <p:nvPr/>
        </p:nvPicPr>
        <p:blipFill>
          <a:blip r:embed="rId4"/>
          <a:stretch>
            <a:fillRect/>
          </a:stretch>
        </p:blipFill>
        <p:spPr>
          <a:xfrm>
            <a:off x="7529984" y="2102811"/>
            <a:ext cx="4558032" cy="2888710"/>
          </a:xfrm>
          <a:prstGeom prst="rect">
            <a:avLst/>
          </a:prstGeom>
        </p:spPr>
      </p:pic>
    </p:spTree>
    <p:extLst>
      <p:ext uri="{BB962C8B-B14F-4D97-AF65-F5344CB8AC3E}">
        <p14:creationId xmlns:p14="http://schemas.microsoft.com/office/powerpoint/2010/main" val="9722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D1FA890C-16B9-4300-8B3A-A3F35123625C}"/>
              </a:ext>
            </a:extLst>
          </p:cNvPr>
          <p:cNvGrpSpPr/>
          <p:nvPr/>
        </p:nvGrpSpPr>
        <p:grpSpPr>
          <a:xfrm>
            <a:off x="7950355" y="-14513"/>
            <a:ext cx="4391660" cy="624114"/>
            <a:chOff x="1375420" y="53"/>
            <a:chExt cx="4391660" cy="1077003"/>
          </a:xfrm>
        </p:grpSpPr>
        <p:sp>
          <p:nvSpPr>
            <p:cNvPr id="5" name="Flecha: pentágono 4">
              <a:extLst>
                <a:ext uri="{FF2B5EF4-FFF2-40B4-BE49-F238E27FC236}">
                  <a16:creationId xmlns:a16="http://schemas.microsoft.com/office/drawing/2014/main" id="{880EF76D-DDCC-49B8-B083-D0C82B053380}"/>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lecha: pentágono 4">
              <a:extLst>
                <a:ext uri="{FF2B5EF4-FFF2-40B4-BE49-F238E27FC236}">
                  <a16:creationId xmlns:a16="http://schemas.microsoft.com/office/drawing/2014/main" id="{6B56DAC4-D60E-42FE-B1FE-C60CFBA8F256}"/>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Metodología</a:t>
              </a:r>
              <a:endParaRPr lang="es-EC" sz="2800" kern="1200" dirty="0"/>
            </a:p>
          </p:txBody>
        </p:sp>
      </p:grpSp>
      <p:sp>
        <p:nvSpPr>
          <p:cNvPr id="12" name="Rectángulo: esquinas diagonales redondeadas 11">
            <a:extLst>
              <a:ext uri="{FF2B5EF4-FFF2-40B4-BE49-F238E27FC236}">
                <a16:creationId xmlns:a16="http://schemas.microsoft.com/office/drawing/2014/main" id="{FB5DBF02-E124-4BC9-BDE4-7795C3B4D6D6}"/>
              </a:ext>
            </a:extLst>
          </p:cNvPr>
          <p:cNvSpPr/>
          <p:nvPr/>
        </p:nvSpPr>
        <p:spPr>
          <a:xfrm>
            <a:off x="188756" y="0"/>
            <a:ext cx="53848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Estadística Descriptiva de la concentración de Clorofila-a</a:t>
            </a:r>
          </a:p>
        </p:txBody>
      </p:sp>
      <p:sp>
        <p:nvSpPr>
          <p:cNvPr id="13" name="CuadroTexto 12">
            <a:extLst>
              <a:ext uri="{FF2B5EF4-FFF2-40B4-BE49-F238E27FC236}">
                <a16:creationId xmlns:a16="http://schemas.microsoft.com/office/drawing/2014/main" id="{5725021C-1AD1-48D0-83C2-D1BADEFD1137}"/>
              </a:ext>
            </a:extLst>
          </p:cNvPr>
          <p:cNvSpPr txBox="1"/>
          <p:nvPr/>
        </p:nvSpPr>
        <p:spPr>
          <a:xfrm>
            <a:off x="188756" y="949830"/>
            <a:ext cx="6191250" cy="1077218"/>
          </a:xfrm>
          <a:prstGeom prst="rect">
            <a:avLst/>
          </a:prstGeom>
          <a:solidFill>
            <a:schemeClr val="accent1">
              <a:lumMod val="20000"/>
              <a:lumOff val="80000"/>
            </a:schemeClr>
          </a:solidFill>
        </p:spPr>
        <p:txBody>
          <a:bodyPr wrap="square">
            <a:spAutoFit/>
          </a:bodyPr>
          <a:lstStyle/>
          <a:p>
            <a:pPr algn="ctr"/>
            <a:r>
              <a:rPr lang="es-MX" sz="1600" dirty="0">
                <a:latin typeface="Arial" panose="020B0604020202020204" pitchFamily="34" charset="0"/>
                <a:ea typeface="Calibri" panose="020F0502020204030204" pitchFamily="34" charset="0"/>
              </a:rPr>
              <a:t>Se extrajeron cada uno de los valores para calcular la estadística descriptiva y los histogramas de frecuencia, además se </a:t>
            </a:r>
            <a:r>
              <a:rPr lang="es-MX" sz="1600" dirty="0">
                <a:effectLst/>
                <a:latin typeface="Arial" panose="020B0604020202020204" pitchFamily="34" charset="0"/>
                <a:ea typeface="Calibri" panose="020F0502020204030204" pitchFamily="34" charset="0"/>
              </a:rPr>
              <a:t>utilizó la media de concentración de clorofila-a con la cual se determina el estado trófico de la laguna.</a:t>
            </a:r>
            <a:endParaRPr lang="es-EC" sz="1600" dirty="0"/>
          </a:p>
        </p:txBody>
      </p:sp>
      <p:cxnSp>
        <p:nvCxnSpPr>
          <p:cNvPr id="14" name="Conector recto de flecha 13">
            <a:extLst>
              <a:ext uri="{FF2B5EF4-FFF2-40B4-BE49-F238E27FC236}">
                <a16:creationId xmlns:a16="http://schemas.microsoft.com/office/drawing/2014/main" id="{167F9D12-7A6E-4C13-9F69-944F8FDF3755}"/>
              </a:ext>
            </a:extLst>
          </p:cNvPr>
          <p:cNvCxnSpPr/>
          <p:nvPr/>
        </p:nvCxnSpPr>
        <p:spPr>
          <a:xfrm>
            <a:off x="2881156" y="624115"/>
            <a:ext cx="0" cy="325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CuadroTexto 15">
            <a:extLst>
              <a:ext uri="{FF2B5EF4-FFF2-40B4-BE49-F238E27FC236}">
                <a16:creationId xmlns:a16="http://schemas.microsoft.com/office/drawing/2014/main" id="{C120BFAD-C790-4DCE-B1AA-15E4218A9F20}"/>
              </a:ext>
            </a:extLst>
          </p:cNvPr>
          <p:cNvSpPr txBox="1"/>
          <p:nvPr/>
        </p:nvSpPr>
        <p:spPr>
          <a:xfrm>
            <a:off x="1064340" y="2519486"/>
            <a:ext cx="4086225" cy="456535"/>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Determinación del Estado trófico</a:t>
            </a: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B9565682-EA12-47A5-8ADB-D7B4E56C2C59}"/>
                  </a:ext>
                </a:extLst>
              </p:cNvPr>
              <p:cNvSpPr txBox="1"/>
              <p:nvPr/>
            </p:nvSpPr>
            <p:spPr>
              <a:xfrm>
                <a:off x="-566895" y="3468459"/>
                <a:ext cx="734869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𝑇𝑆𝐼</m:t>
                      </m:r>
                      <m:r>
                        <a:rPr lang="es-EC" i="0">
                          <a:latin typeface="Cambria Math" panose="02040503050406030204" pitchFamily="18" charset="0"/>
                        </a:rPr>
                        <m:t> </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𝐶𝑙𝑜𝑟𝑜𝑓𝑖𝑙𝑎</m:t>
                          </m:r>
                          <m:r>
                            <a:rPr lang="es-EC" i="0">
                              <a:latin typeface="Cambria Math" panose="02040503050406030204" pitchFamily="18" charset="0"/>
                            </a:rPr>
                            <m:t>−</m:t>
                          </m:r>
                          <m:r>
                            <a:rPr lang="es-EC" i="1">
                              <a:latin typeface="Cambria Math" panose="02040503050406030204" pitchFamily="18" charset="0"/>
                            </a:rPr>
                            <m:t>𝑎</m:t>
                          </m:r>
                        </m:e>
                      </m:d>
                      <m:r>
                        <a:rPr lang="es-EC" i="0">
                          <a:latin typeface="Cambria Math" panose="02040503050406030204" pitchFamily="18" charset="0"/>
                        </a:rPr>
                        <m:t>=10∗</m:t>
                      </m:r>
                      <m:d>
                        <m:dPr>
                          <m:ctrlPr>
                            <a:rPr lang="es-EC" i="1">
                              <a:solidFill>
                                <a:srgbClr val="836967"/>
                              </a:solidFill>
                              <a:latin typeface="Cambria Math" panose="02040503050406030204" pitchFamily="18" charset="0"/>
                            </a:rPr>
                          </m:ctrlPr>
                        </m:dPr>
                        <m:e>
                          <m:r>
                            <a:rPr lang="es-EC" i="0">
                              <a:latin typeface="Cambria Math" panose="02040503050406030204" pitchFamily="18" charset="0"/>
                            </a:rPr>
                            <m:t>2,46+</m:t>
                          </m:r>
                          <m:f>
                            <m:fPr>
                              <m:ctrlPr>
                                <a:rPr lang="es-EC" i="1">
                                  <a:solidFill>
                                    <a:srgbClr val="836967"/>
                                  </a:solidFill>
                                  <a:latin typeface="Cambria Math" panose="02040503050406030204" pitchFamily="18" charset="0"/>
                                </a:rPr>
                              </m:ctrlPr>
                            </m:fPr>
                            <m:num>
                              <m:func>
                                <m:funcPr>
                                  <m:ctrlPr>
                                    <a:rPr lang="es-EC" i="1">
                                      <a:latin typeface="Cambria Math" panose="02040503050406030204" pitchFamily="18" charset="0"/>
                                    </a:rPr>
                                  </m:ctrlPr>
                                </m:funcPr>
                                <m:fName>
                                  <m:r>
                                    <m:rPr>
                                      <m:sty m:val="p"/>
                                    </m:rPr>
                                    <a:rPr lang="es-EC" i="0">
                                      <a:latin typeface="Cambria Math" panose="02040503050406030204" pitchFamily="18" charset="0"/>
                                    </a:rPr>
                                    <m:t>ln</m:t>
                                  </m:r>
                                </m:fName>
                                <m:e>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𝐶𝑙</m:t>
                                      </m:r>
                                    </m:e>
                                    <m:sub>
                                      <m:r>
                                        <a:rPr lang="es-EC" i="1">
                                          <a:latin typeface="Cambria Math" panose="02040503050406030204" pitchFamily="18" charset="0"/>
                                        </a:rPr>
                                        <m:t>𝑎</m:t>
                                      </m:r>
                                    </m:sub>
                                  </m:sSub>
                                </m:e>
                              </m:func>
                            </m:num>
                            <m:den>
                              <m:func>
                                <m:funcPr>
                                  <m:ctrlPr>
                                    <a:rPr lang="es-EC" i="1">
                                      <a:latin typeface="Cambria Math" panose="02040503050406030204" pitchFamily="18" charset="0"/>
                                    </a:rPr>
                                  </m:ctrlPr>
                                </m:funcPr>
                                <m:fName>
                                  <m:r>
                                    <m:rPr>
                                      <m:sty m:val="p"/>
                                    </m:rPr>
                                    <a:rPr lang="es-EC" i="0">
                                      <a:latin typeface="Cambria Math" panose="02040503050406030204" pitchFamily="18" charset="0"/>
                                    </a:rPr>
                                    <m:t>ln</m:t>
                                  </m:r>
                                </m:fName>
                                <m:e>
                                  <m:r>
                                    <a:rPr lang="es-EC" i="0">
                                      <a:latin typeface="Cambria Math" panose="02040503050406030204" pitchFamily="18" charset="0"/>
                                    </a:rPr>
                                    <m:t>2,5</m:t>
                                  </m:r>
                                </m:e>
                              </m:func>
                            </m:den>
                          </m:f>
                        </m:e>
                      </m:d>
                    </m:oMath>
                  </m:oMathPara>
                </a14:m>
                <a:endParaRPr lang="es-EC" dirty="0"/>
              </a:p>
            </p:txBody>
          </p:sp>
        </mc:Choice>
        <mc:Fallback xmlns="">
          <p:sp>
            <p:nvSpPr>
              <p:cNvPr id="17" name="CuadroTexto 16">
                <a:extLst>
                  <a:ext uri="{FF2B5EF4-FFF2-40B4-BE49-F238E27FC236}">
                    <a16:creationId xmlns:a16="http://schemas.microsoft.com/office/drawing/2014/main" id="{B9565682-EA12-47A5-8ADB-D7B4E56C2C59}"/>
                  </a:ext>
                </a:extLst>
              </p:cNvPr>
              <p:cNvSpPr txBox="1">
                <a:spLocks noRot="1" noChangeAspect="1" noMove="1" noResize="1" noEditPoints="1" noAdjustHandles="1" noChangeArrowheads="1" noChangeShapeType="1" noTextEdit="1"/>
              </p:cNvSpPr>
              <p:nvPr/>
            </p:nvSpPr>
            <p:spPr>
              <a:xfrm>
                <a:off x="-566895" y="3468459"/>
                <a:ext cx="7348694" cy="714683"/>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10" name="Tabla 9">
                <a:extLst>
                  <a:ext uri="{FF2B5EF4-FFF2-40B4-BE49-F238E27FC236}">
                    <a16:creationId xmlns:a16="http://schemas.microsoft.com/office/drawing/2014/main" id="{5C1CF338-E478-42EB-B830-A7708B8796E8}"/>
                  </a:ext>
                </a:extLst>
              </p:cNvPr>
              <p:cNvGraphicFramePr>
                <a:graphicFrameLocks noGrp="1"/>
              </p:cNvGraphicFramePr>
              <p:nvPr>
                <p:extLst>
                  <p:ext uri="{D42A27DB-BD31-4B8C-83A1-F6EECF244321}">
                    <p14:modId xmlns:p14="http://schemas.microsoft.com/office/powerpoint/2010/main" val="2284687006"/>
                  </p:ext>
                </p:extLst>
              </p:nvPr>
            </p:nvGraphicFramePr>
            <p:xfrm>
              <a:off x="5923350" y="2121596"/>
              <a:ext cx="6191249" cy="3539824"/>
            </p:xfrm>
            <a:graphic>
              <a:graphicData uri="http://schemas.openxmlformats.org/drawingml/2006/table">
                <a:tbl>
                  <a:tblPr firstRow="1">
                    <a:tableStyleId>{5C22544A-7EE6-4342-B048-85BDC9FD1C3A}</a:tableStyleId>
                  </a:tblPr>
                  <a:tblGrid>
                    <a:gridCol w="2512215">
                      <a:extLst>
                        <a:ext uri="{9D8B030D-6E8A-4147-A177-3AD203B41FA5}">
                          <a16:colId xmlns:a16="http://schemas.microsoft.com/office/drawing/2014/main" val="2437976174"/>
                        </a:ext>
                      </a:extLst>
                    </a:gridCol>
                    <a:gridCol w="1839517">
                      <a:extLst>
                        <a:ext uri="{9D8B030D-6E8A-4147-A177-3AD203B41FA5}">
                          <a16:colId xmlns:a16="http://schemas.microsoft.com/office/drawing/2014/main" val="2053847361"/>
                        </a:ext>
                      </a:extLst>
                    </a:gridCol>
                    <a:gridCol w="1839517">
                      <a:extLst>
                        <a:ext uri="{9D8B030D-6E8A-4147-A177-3AD203B41FA5}">
                          <a16:colId xmlns:a16="http://schemas.microsoft.com/office/drawing/2014/main" val="2264041282"/>
                        </a:ext>
                      </a:extLst>
                    </a:gridCol>
                  </a:tblGrid>
                  <a:tr h="508307">
                    <a:tc>
                      <a:txBody>
                        <a:bodyPr/>
                        <a:lstStyle/>
                        <a:p>
                          <a:pPr indent="457200">
                            <a:lnSpc>
                              <a:spcPct val="150000"/>
                            </a:lnSpc>
                          </a:pPr>
                          <a:r>
                            <a:rPr lang="es-EC" sz="1200" dirty="0">
                              <a:effectLst/>
                            </a:rPr>
                            <a:t>Estado de eutrofia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dirty="0">
                              <a:effectLst/>
                            </a:rPr>
                            <a:t>Clorofila-a (mg/</a:t>
                          </a:r>
                          <a14:m>
                            <m:oMath xmlns:m="http://schemas.openxmlformats.org/officeDocument/2006/math">
                              <m:sSup>
                                <m:sSupPr>
                                  <m:ctrlPr>
                                    <a:rPr lang="es-EC" sz="1200" i="1">
                                      <a:effectLst/>
                                      <a:latin typeface="Cambria Math" panose="02040503050406030204" pitchFamily="18" charset="0"/>
                                    </a:rPr>
                                  </m:ctrlPr>
                                </m:sSupPr>
                                <m:e>
                                  <m:r>
                                    <a:rPr lang="es-EC" sz="1200">
                                      <a:effectLst/>
                                      <a:latin typeface="Cambria Math" panose="02040503050406030204" pitchFamily="18" charset="0"/>
                                    </a:rPr>
                                    <m:t>𝒎</m:t>
                                  </m:r>
                                </m:e>
                                <m:sup>
                                  <m:r>
                                    <a:rPr lang="es-EC" sz="1200">
                                      <a:effectLst/>
                                      <a:latin typeface="Cambria Math" panose="02040503050406030204" pitchFamily="18" charset="0"/>
                                    </a:rPr>
                                    <m:t>𝟑</m:t>
                                  </m:r>
                                </m:sup>
                              </m:sSup>
                            </m:oMath>
                          </a14:m>
                          <a:r>
                            <a:rPr lang="es-EC" sz="1200" dirty="0">
                              <a:effectLst/>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05860"/>
                      </a:ext>
                    </a:extLst>
                  </a:tr>
                  <a:tr h="277014">
                    <a:tc rowSpan="4">
                      <a:txBody>
                        <a:bodyPr/>
                        <a:lstStyle/>
                        <a:p>
                          <a:pPr indent="457200">
                            <a:lnSpc>
                              <a:spcPct val="150000"/>
                            </a:lnSpc>
                          </a:pPr>
                          <a:r>
                            <a:rPr lang="es-EC" sz="1200">
                              <a:effectLst/>
                            </a:rPr>
                            <a:t>Oligotrófico (TSI&lt;30)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5208"/>
                      </a:ext>
                    </a:extLst>
                  </a:tr>
                  <a:tr h="277014">
                    <a:tc vMerge="1">
                      <a:txBody>
                        <a:bodyPr/>
                        <a:lstStyle/>
                        <a:p>
                          <a:endParaRPr lang="es-EC"/>
                        </a:p>
                      </a:txBody>
                      <a:tcPr/>
                    </a:tc>
                    <a:tc>
                      <a:txBody>
                        <a:bodyPr/>
                        <a:lstStyle/>
                        <a:p>
                          <a:pPr indent="457200">
                            <a:lnSpc>
                              <a:spcPct val="150000"/>
                            </a:lnSpc>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0,012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298878"/>
                      </a:ext>
                    </a:extLst>
                  </a:tr>
                  <a:tr h="277014">
                    <a:tc vMerge="1">
                      <a:txBody>
                        <a:bodyPr/>
                        <a:lstStyle/>
                        <a:p>
                          <a:endParaRPr lang="es-EC"/>
                        </a:p>
                      </a:txBody>
                      <a:tcPr/>
                    </a:tc>
                    <a:tc>
                      <a:txBody>
                        <a:bodyPr/>
                        <a:lstStyle/>
                        <a:p>
                          <a:pPr indent="457200">
                            <a:lnSpc>
                              <a:spcPct val="150000"/>
                            </a:lnSpc>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310413"/>
                      </a:ext>
                    </a:extLst>
                  </a:tr>
                  <a:tr h="277014">
                    <a:tc vMerge="1">
                      <a:txBody>
                        <a:bodyPr/>
                        <a:lstStyle/>
                        <a:p>
                          <a:endParaRPr lang="es-EC"/>
                        </a:p>
                      </a:txBody>
                      <a:tcPr/>
                    </a:tc>
                    <a:tc>
                      <a:txBody>
                        <a:bodyPr/>
                        <a:lstStyle/>
                        <a:p>
                          <a:pPr indent="457200">
                            <a:lnSpc>
                              <a:spcPct val="150000"/>
                            </a:lnSpc>
                          </a:pPr>
                          <a:r>
                            <a:rPr lang="es-EC" sz="1200">
                              <a:effectLst/>
                            </a:rPr>
                            <a: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813906"/>
                      </a:ext>
                    </a:extLst>
                  </a:tr>
                  <a:tr h="277014">
                    <a:tc rowSpan="3">
                      <a:txBody>
                        <a:bodyPr/>
                        <a:lstStyle/>
                        <a:p>
                          <a:pPr indent="457200">
                            <a:lnSpc>
                              <a:spcPct val="150000"/>
                            </a:lnSpc>
                          </a:pPr>
                          <a:r>
                            <a:rPr lang="es-EC" sz="1200">
                              <a:effectLst/>
                            </a:rPr>
                            <a:t>Mesotrófico (30&lt;TSI&lt;60)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523865"/>
                      </a:ext>
                    </a:extLst>
                  </a:tr>
                  <a:tr h="277014">
                    <a:tc vMerge="1">
                      <a:txBody>
                        <a:bodyPr/>
                        <a:lstStyle/>
                        <a:p>
                          <a:endParaRPr lang="es-EC"/>
                        </a:p>
                      </a:txBody>
                      <a:tcPr/>
                    </a:tc>
                    <a:tc>
                      <a:txBody>
                        <a:bodyPr/>
                        <a:lstStyle/>
                        <a:p>
                          <a:pPr indent="457200">
                            <a:lnSpc>
                              <a:spcPct val="150000"/>
                            </a:lnSpc>
                          </a:pPr>
                          <a:r>
                            <a:rPr lang="es-EC" sz="1200">
                              <a:effectLst/>
                            </a:rPr>
                            <a:t>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202779"/>
                      </a:ext>
                    </a:extLst>
                  </a:tr>
                  <a:tr h="277014">
                    <a:tc vMerge="1">
                      <a:txBody>
                        <a:bodyPr/>
                        <a:lstStyle/>
                        <a:p>
                          <a:endParaRPr lang="es-EC"/>
                        </a:p>
                      </a:txBody>
                      <a:tcPr/>
                    </a:tc>
                    <a:tc>
                      <a:txBody>
                        <a:bodyPr/>
                        <a:lstStyle/>
                        <a:p>
                          <a:pPr indent="457200">
                            <a:lnSpc>
                              <a:spcPct val="150000"/>
                            </a:lnSpc>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269270"/>
                      </a:ext>
                    </a:extLst>
                  </a:tr>
                  <a:tr h="277014">
                    <a:tc rowSpan="3">
                      <a:txBody>
                        <a:bodyPr/>
                        <a:lstStyle/>
                        <a:p>
                          <a:pPr indent="457200">
                            <a:lnSpc>
                              <a:spcPct val="150000"/>
                            </a:lnSpc>
                          </a:pPr>
                          <a:r>
                            <a:rPr lang="es-EC" sz="1200">
                              <a:effectLst/>
                            </a:rPr>
                            <a:t>Eutrófico (60&lt;TSI&lt;90)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36472"/>
                      </a:ext>
                    </a:extLst>
                  </a:tr>
                  <a:tr h="277014">
                    <a:tc vMerge="1">
                      <a:txBody>
                        <a:bodyPr/>
                        <a:lstStyle/>
                        <a:p>
                          <a:endParaRPr lang="es-EC"/>
                        </a:p>
                      </a:txBody>
                      <a:tcPr/>
                    </a:tc>
                    <a:tc>
                      <a:txBody>
                        <a:bodyPr/>
                        <a:lstStyle/>
                        <a:p>
                          <a:pPr indent="457200">
                            <a:lnSpc>
                              <a:spcPct val="150000"/>
                            </a:lnSpc>
                          </a:pPr>
                          <a:r>
                            <a:rPr lang="es-EC" sz="1200">
                              <a:effectLst/>
                            </a:rPr>
                            <a:t>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154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32620"/>
                      </a:ext>
                    </a:extLst>
                  </a:tr>
                  <a:tr h="277014">
                    <a:tc vMerge="1">
                      <a:txBody>
                        <a:bodyPr/>
                        <a:lstStyle/>
                        <a:p>
                          <a:endParaRPr lang="es-EC"/>
                        </a:p>
                      </a:txBody>
                      <a:tcPr/>
                    </a:tc>
                    <a:tc>
                      <a:txBody>
                        <a:bodyPr/>
                        <a:lstStyle/>
                        <a:p>
                          <a:pPr indent="457200">
                            <a:lnSpc>
                              <a:spcPct val="150000"/>
                            </a:lnSpc>
                          </a:pPr>
                          <a:r>
                            <a:rPr lang="es-EC" sz="1200">
                              <a:effectLst/>
                            </a:rPr>
                            <a:t>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427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111905"/>
                      </a:ext>
                    </a:extLst>
                  </a:tr>
                  <a:tr h="238757">
                    <a:tc>
                      <a:txBody>
                        <a:bodyPr/>
                        <a:lstStyle/>
                        <a:p>
                          <a:pPr indent="457200">
                            <a:lnSpc>
                              <a:spcPct val="150000"/>
                            </a:lnSpc>
                          </a:pPr>
                          <a:r>
                            <a:rPr lang="es-EC" sz="1200">
                              <a:effectLst/>
                            </a:rPr>
                            <a:t>Hipertrófico (90&lt;TSI&lt;100)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dirty="0">
                              <a:effectLst/>
                            </a:rPr>
                            <a:t>1183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72742"/>
                      </a:ext>
                    </a:extLst>
                  </a:tr>
                </a:tbl>
              </a:graphicData>
            </a:graphic>
          </p:graphicFrame>
        </mc:Choice>
        <mc:Fallback xmlns="">
          <p:graphicFrame>
            <p:nvGraphicFramePr>
              <p:cNvPr id="10" name="Tabla 9">
                <a:extLst>
                  <a:ext uri="{FF2B5EF4-FFF2-40B4-BE49-F238E27FC236}">
                    <a16:creationId xmlns:a16="http://schemas.microsoft.com/office/drawing/2014/main" id="{5C1CF338-E478-42EB-B830-A7708B8796E8}"/>
                  </a:ext>
                </a:extLst>
              </p:cNvPr>
              <p:cNvGraphicFramePr>
                <a:graphicFrameLocks noGrp="1"/>
              </p:cNvGraphicFramePr>
              <p:nvPr>
                <p:extLst>
                  <p:ext uri="{D42A27DB-BD31-4B8C-83A1-F6EECF244321}">
                    <p14:modId xmlns:p14="http://schemas.microsoft.com/office/powerpoint/2010/main" val="2284687006"/>
                  </p:ext>
                </p:extLst>
              </p:nvPr>
            </p:nvGraphicFramePr>
            <p:xfrm>
              <a:off x="5923350" y="2121596"/>
              <a:ext cx="6191249" cy="3539824"/>
            </p:xfrm>
            <a:graphic>
              <a:graphicData uri="http://schemas.openxmlformats.org/drawingml/2006/table">
                <a:tbl>
                  <a:tblPr firstRow="1">
                    <a:tableStyleId>{5C22544A-7EE6-4342-B048-85BDC9FD1C3A}</a:tableStyleId>
                  </a:tblPr>
                  <a:tblGrid>
                    <a:gridCol w="2512215">
                      <a:extLst>
                        <a:ext uri="{9D8B030D-6E8A-4147-A177-3AD203B41FA5}">
                          <a16:colId xmlns:a16="http://schemas.microsoft.com/office/drawing/2014/main" val="2437976174"/>
                        </a:ext>
                      </a:extLst>
                    </a:gridCol>
                    <a:gridCol w="1839517">
                      <a:extLst>
                        <a:ext uri="{9D8B030D-6E8A-4147-A177-3AD203B41FA5}">
                          <a16:colId xmlns:a16="http://schemas.microsoft.com/office/drawing/2014/main" val="2053847361"/>
                        </a:ext>
                      </a:extLst>
                    </a:gridCol>
                    <a:gridCol w="1839517">
                      <a:extLst>
                        <a:ext uri="{9D8B030D-6E8A-4147-A177-3AD203B41FA5}">
                          <a16:colId xmlns:a16="http://schemas.microsoft.com/office/drawing/2014/main" val="2264041282"/>
                        </a:ext>
                      </a:extLst>
                    </a:gridCol>
                  </a:tblGrid>
                  <a:tr h="523685">
                    <a:tc>
                      <a:txBody>
                        <a:bodyPr/>
                        <a:lstStyle/>
                        <a:p>
                          <a:pPr indent="457200">
                            <a:lnSpc>
                              <a:spcPct val="150000"/>
                            </a:lnSpc>
                          </a:pPr>
                          <a:r>
                            <a:rPr lang="es-EC" sz="1200" dirty="0">
                              <a:effectLst/>
                            </a:rPr>
                            <a:t>Estado de eutrofia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4"/>
                          <a:stretch>
                            <a:fillRect l="-237086" t="-2326" r="-1325" b="-594186"/>
                          </a:stretch>
                        </a:blipFill>
                      </a:tcPr>
                    </a:tc>
                    <a:extLst>
                      <a:ext uri="{0D108BD9-81ED-4DB2-BD59-A6C34878D82A}">
                        <a16:rowId xmlns:a16="http://schemas.microsoft.com/office/drawing/2014/main" val="347905860"/>
                      </a:ext>
                    </a:extLst>
                  </a:tr>
                  <a:tr h="277014">
                    <a:tc rowSpan="4">
                      <a:txBody>
                        <a:bodyPr/>
                        <a:lstStyle/>
                        <a:p>
                          <a:pPr indent="457200">
                            <a:lnSpc>
                              <a:spcPct val="150000"/>
                            </a:lnSpc>
                          </a:pPr>
                          <a:r>
                            <a:rPr lang="es-EC" sz="1200">
                              <a:effectLst/>
                            </a:rPr>
                            <a:t>Oligotrófico (TSI&lt;30)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5208"/>
                      </a:ext>
                    </a:extLst>
                  </a:tr>
                  <a:tr h="277014">
                    <a:tc vMerge="1">
                      <a:txBody>
                        <a:bodyPr/>
                        <a:lstStyle/>
                        <a:p>
                          <a:endParaRPr lang="es-EC"/>
                        </a:p>
                      </a:txBody>
                      <a:tcPr/>
                    </a:tc>
                    <a:tc>
                      <a:txBody>
                        <a:bodyPr/>
                        <a:lstStyle/>
                        <a:p>
                          <a:pPr indent="457200">
                            <a:lnSpc>
                              <a:spcPct val="150000"/>
                            </a:lnSpc>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0,012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298878"/>
                      </a:ext>
                    </a:extLst>
                  </a:tr>
                  <a:tr h="277014">
                    <a:tc vMerge="1">
                      <a:txBody>
                        <a:bodyPr/>
                        <a:lstStyle/>
                        <a:p>
                          <a:endParaRPr lang="es-EC"/>
                        </a:p>
                      </a:txBody>
                      <a:tcPr/>
                    </a:tc>
                    <a:tc>
                      <a:txBody>
                        <a:bodyPr/>
                        <a:lstStyle/>
                        <a:p>
                          <a:pPr indent="457200">
                            <a:lnSpc>
                              <a:spcPct val="150000"/>
                            </a:lnSpc>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310413"/>
                      </a:ext>
                    </a:extLst>
                  </a:tr>
                  <a:tr h="277014">
                    <a:tc vMerge="1">
                      <a:txBody>
                        <a:bodyPr/>
                        <a:lstStyle/>
                        <a:p>
                          <a:endParaRPr lang="es-EC"/>
                        </a:p>
                      </a:txBody>
                      <a:tcPr/>
                    </a:tc>
                    <a:tc>
                      <a:txBody>
                        <a:bodyPr/>
                        <a:lstStyle/>
                        <a:p>
                          <a:pPr indent="457200">
                            <a:lnSpc>
                              <a:spcPct val="150000"/>
                            </a:lnSpc>
                          </a:pPr>
                          <a:r>
                            <a:rPr lang="es-EC" sz="1200">
                              <a:effectLst/>
                            </a:rPr>
                            <a:t>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0,94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813906"/>
                      </a:ext>
                    </a:extLst>
                  </a:tr>
                  <a:tr h="277014">
                    <a:tc rowSpan="3">
                      <a:txBody>
                        <a:bodyPr/>
                        <a:lstStyle/>
                        <a:p>
                          <a:pPr indent="457200">
                            <a:lnSpc>
                              <a:spcPct val="150000"/>
                            </a:lnSpc>
                          </a:pPr>
                          <a:r>
                            <a:rPr lang="es-EC" sz="1200">
                              <a:effectLst/>
                            </a:rPr>
                            <a:t>Mesotrófico (30&lt;TSI&lt;60)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523865"/>
                      </a:ext>
                    </a:extLst>
                  </a:tr>
                  <a:tr h="277014">
                    <a:tc vMerge="1">
                      <a:txBody>
                        <a:bodyPr/>
                        <a:lstStyle/>
                        <a:p>
                          <a:endParaRPr lang="es-EC"/>
                        </a:p>
                      </a:txBody>
                      <a:tcPr/>
                    </a:tc>
                    <a:tc>
                      <a:txBody>
                        <a:bodyPr/>
                        <a:lstStyle/>
                        <a:p>
                          <a:pPr indent="457200">
                            <a:lnSpc>
                              <a:spcPct val="150000"/>
                            </a:lnSpc>
                          </a:pPr>
                          <a:r>
                            <a:rPr lang="es-EC" sz="1200">
                              <a:effectLst/>
                            </a:rPr>
                            <a:t>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202779"/>
                      </a:ext>
                    </a:extLst>
                  </a:tr>
                  <a:tr h="277014">
                    <a:tc vMerge="1">
                      <a:txBody>
                        <a:bodyPr/>
                        <a:lstStyle/>
                        <a:p>
                          <a:endParaRPr lang="es-EC"/>
                        </a:p>
                      </a:txBody>
                      <a:tcPr/>
                    </a:tc>
                    <a:tc>
                      <a:txBody>
                        <a:bodyPr/>
                        <a:lstStyle/>
                        <a:p>
                          <a:pPr indent="457200">
                            <a:lnSpc>
                              <a:spcPct val="150000"/>
                            </a:lnSpc>
                          </a:pPr>
                          <a:r>
                            <a:rPr lang="es-EC"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269270"/>
                      </a:ext>
                    </a:extLst>
                  </a:tr>
                  <a:tr h="277014">
                    <a:tc rowSpan="3">
                      <a:txBody>
                        <a:bodyPr/>
                        <a:lstStyle/>
                        <a:p>
                          <a:pPr indent="457200">
                            <a:lnSpc>
                              <a:spcPct val="150000"/>
                            </a:lnSpc>
                          </a:pPr>
                          <a:r>
                            <a:rPr lang="es-EC" sz="1200">
                              <a:effectLst/>
                            </a:rPr>
                            <a:t>Eutrófico (60&lt;TSI&lt;90)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36472"/>
                      </a:ext>
                    </a:extLst>
                  </a:tr>
                  <a:tr h="277014">
                    <a:tc vMerge="1">
                      <a:txBody>
                        <a:bodyPr/>
                        <a:lstStyle/>
                        <a:p>
                          <a:endParaRPr lang="es-EC"/>
                        </a:p>
                      </a:txBody>
                      <a:tcPr/>
                    </a:tc>
                    <a:tc>
                      <a:txBody>
                        <a:bodyPr/>
                        <a:lstStyle/>
                        <a:p>
                          <a:pPr indent="457200">
                            <a:lnSpc>
                              <a:spcPct val="150000"/>
                            </a:lnSpc>
                          </a:pPr>
                          <a:r>
                            <a:rPr lang="es-EC" sz="1200">
                              <a:effectLst/>
                            </a:rPr>
                            <a:t>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154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32620"/>
                      </a:ext>
                    </a:extLst>
                  </a:tr>
                  <a:tr h="277014">
                    <a:tc vMerge="1">
                      <a:txBody>
                        <a:bodyPr/>
                        <a:lstStyle/>
                        <a:p>
                          <a:endParaRPr lang="es-EC"/>
                        </a:p>
                      </a:txBody>
                      <a:tcPr/>
                    </a:tc>
                    <a:tc>
                      <a:txBody>
                        <a:bodyPr/>
                        <a:lstStyle/>
                        <a:p>
                          <a:pPr indent="457200">
                            <a:lnSpc>
                              <a:spcPct val="150000"/>
                            </a:lnSpc>
                          </a:pPr>
                          <a:r>
                            <a:rPr lang="es-EC" sz="1200">
                              <a:effectLst/>
                            </a:rPr>
                            <a:t>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427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111905"/>
                      </a:ext>
                    </a:extLst>
                  </a:tr>
                  <a:tr h="245999">
                    <a:tc>
                      <a:txBody>
                        <a:bodyPr/>
                        <a:lstStyle/>
                        <a:p>
                          <a:pPr indent="457200">
                            <a:lnSpc>
                              <a:spcPct val="150000"/>
                            </a:lnSpc>
                          </a:pPr>
                          <a:r>
                            <a:rPr lang="es-EC" sz="1200">
                              <a:effectLst/>
                            </a:rPr>
                            <a:t>Hipertrófico (90&lt;TSI&lt;100)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200" dirty="0">
                              <a:effectLst/>
                            </a:rPr>
                            <a:t>1183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72742"/>
                      </a:ext>
                    </a:extLst>
                  </a:tr>
                </a:tbl>
              </a:graphicData>
            </a:graphic>
          </p:graphicFrame>
        </mc:Fallback>
      </mc:AlternateContent>
    </p:spTree>
    <p:extLst>
      <p:ext uri="{BB962C8B-B14F-4D97-AF65-F5344CB8AC3E}">
        <p14:creationId xmlns:p14="http://schemas.microsoft.com/office/powerpoint/2010/main" val="231715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extLst>
              <p:ext uri="{D42A27DB-BD31-4B8C-83A1-F6EECF244321}">
                <p14:modId xmlns:p14="http://schemas.microsoft.com/office/powerpoint/2010/main" val="343320016"/>
              </p:ext>
            </p:extLst>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Elipse 5">
            <a:extLst>
              <a:ext uri="{FF2B5EF4-FFF2-40B4-BE49-F238E27FC236}">
                <a16:creationId xmlns:a16="http://schemas.microsoft.com/office/drawing/2014/main" id="{1626859F-5E26-4196-886E-F47849AB383A}"/>
              </a:ext>
            </a:extLst>
          </p:cNvPr>
          <p:cNvSpPr/>
          <p:nvPr/>
        </p:nvSpPr>
        <p:spPr>
          <a:xfrm>
            <a:off x="6458856" y="2893785"/>
            <a:ext cx="1023258" cy="10704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1275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2E39426E-3EEE-40AF-B5A5-76EBA077083D}"/>
              </a:ext>
            </a:extLst>
          </p:cNvPr>
          <p:cNvSpPr/>
          <p:nvPr/>
        </p:nvSpPr>
        <p:spPr>
          <a:xfrm>
            <a:off x="1041400" y="674913"/>
            <a:ext cx="34417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Datos de clorofila-a </a:t>
            </a:r>
          </a:p>
        </p:txBody>
      </p:sp>
      <p:pic>
        <p:nvPicPr>
          <p:cNvPr id="15" name="Imagen 14">
            <a:extLst>
              <a:ext uri="{FF2B5EF4-FFF2-40B4-BE49-F238E27FC236}">
                <a16:creationId xmlns:a16="http://schemas.microsoft.com/office/drawing/2014/main" id="{CB8FC233-6047-4B90-9FC6-717258BAC11D}"/>
              </a:ext>
            </a:extLst>
          </p:cNvPr>
          <p:cNvPicPr>
            <a:picLocks noChangeAspect="1"/>
          </p:cNvPicPr>
          <p:nvPr/>
        </p:nvPicPr>
        <p:blipFill rotWithShape="1">
          <a:blip r:embed="rId3"/>
          <a:srcRect l="3629" t="7586" r="2480" b="7493"/>
          <a:stretch/>
        </p:blipFill>
        <p:spPr>
          <a:xfrm>
            <a:off x="431801" y="1316312"/>
            <a:ext cx="4927600" cy="1358900"/>
          </a:xfrm>
          <a:prstGeom prst="rect">
            <a:avLst/>
          </a:prstGeom>
        </p:spPr>
      </p:pic>
      <p:pic>
        <p:nvPicPr>
          <p:cNvPr id="16" name="Imagen 15">
            <a:extLst>
              <a:ext uri="{FF2B5EF4-FFF2-40B4-BE49-F238E27FC236}">
                <a16:creationId xmlns:a16="http://schemas.microsoft.com/office/drawing/2014/main" id="{E84CD0B5-C1A7-4045-85B6-37EAC53AA0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449" y="2675212"/>
            <a:ext cx="5060951" cy="3585937"/>
          </a:xfrm>
          <a:prstGeom prst="rect">
            <a:avLst/>
          </a:prstGeom>
          <a:noFill/>
          <a:ln>
            <a:noFill/>
          </a:ln>
        </p:spPr>
      </p:pic>
      <p:sp>
        <p:nvSpPr>
          <p:cNvPr id="17" name="Rectángulo: esquinas diagonales redondeadas 16">
            <a:extLst>
              <a:ext uri="{FF2B5EF4-FFF2-40B4-BE49-F238E27FC236}">
                <a16:creationId xmlns:a16="http://schemas.microsoft.com/office/drawing/2014/main" id="{AA222E94-FE8A-41A6-A68B-E9D6426D7191}"/>
              </a:ext>
            </a:extLst>
          </p:cNvPr>
          <p:cNvSpPr/>
          <p:nvPr/>
        </p:nvSpPr>
        <p:spPr>
          <a:xfrm>
            <a:off x="7537165" y="687612"/>
            <a:ext cx="34417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EC"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mágenes Sentinel 2</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BE99A431-B63D-4DD7-AF3A-1B49FC691295}"/>
              </a:ext>
            </a:extLst>
          </p:cNvPr>
          <p:cNvPicPr>
            <a:picLocks noChangeAspect="1"/>
          </p:cNvPicPr>
          <p:nvPr/>
        </p:nvPicPr>
        <p:blipFill>
          <a:blip r:embed="rId5"/>
          <a:stretch>
            <a:fillRect/>
          </a:stretch>
        </p:blipFill>
        <p:spPr>
          <a:xfrm>
            <a:off x="6109252" y="1462430"/>
            <a:ext cx="6086475" cy="2505075"/>
          </a:xfrm>
          <a:prstGeom prst="rect">
            <a:avLst/>
          </a:prstGeom>
        </p:spPr>
      </p:pic>
    </p:spTree>
    <p:extLst>
      <p:ext uri="{BB962C8B-B14F-4D97-AF65-F5344CB8AC3E}">
        <p14:creationId xmlns:p14="http://schemas.microsoft.com/office/powerpoint/2010/main" val="161289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6" name="Rectángulo: esquinas diagonales redondeadas 5">
            <a:extLst>
              <a:ext uri="{FF2B5EF4-FFF2-40B4-BE49-F238E27FC236}">
                <a16:creationId xmlns:a16="http://schemas.microsoft.com/office/drawing/2014/main" id="{F5A6D8EE-C824-42D6-B728-6FA4B889C5F8}"/>
              </a:ext>
            </a:extLst>
          </p:cNvPr>
          <p:cNvSpPr/>
          <p:nvPr/>
        </p:nvSpPr>
        <p:spPr>
          <a:xfrm>
            <a:off x="0" y="-14515"/>
            <a:ext cx="34417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EC"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mágenes Sentinel 2</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4ADE24F2-637F-4749-BD6A-D93B6A79D4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75" y="1213167"/>
            <a:ext cx="5965826" cy="4226677"/>
          </a:xfrm>
          <a:prstGeom prst="rect">
            <a:avLst/>
          </a:prstGeom>
          <a:noFill/>
          <a:ln>
            <a:noFill/>
          </a:ln>
        </p:spPr>
      </p:pic>
      <p:pic>
        <p:nvPicPr>
          <p:cNvPr id="11" name="Imagen 10">
            <a:extLst>
              <a:ext uri="{FF2B5EF4-FFF2-40B4-BE49-F238E27FC236}">
                <a16:creationId xmlns:a16="http://schemas.microsoft.com/office/drawing/2014/main" id="{A1792292-DF11-490A-9ACE-78A7A9B36C1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4014" y="1213167"/>
            <a:ext cx="5966222" cy="4226677"/>
          </a:xfrm>
          <a:prstGeom prst="rect">
            <a:avLst/>
          </a:prstGeom>
          <a:noFill/>
          <a:ln>
            <a:noFill/>
          </a:ln>
        </p:spPr>
      </p:pic>
      <p:sp>
        <p:nvSpPr>
          <p:cNvPr id="12" name="CuadroTexto 11">
            <a:extLst>
              <a:ext uri="{FF2B5EF4-FFF2-40B4-BE49-F238E27FC236}">
                <a16:creationId xmlns:a16="http://schemas.microsoft.com/office/drawing/2014/main" id="{C6866B8C-BAE8-4156-B1CF-20CBD8F2E2C1}"/>
              </a:ext>
            </a:extLst>
          </p:cNvPr>
          <p:cNvSpPr txBox="1"/>
          <p:nvPr/>
        </p:nvSpPr>
        <p:spPr>
          <a:xfrm>
            <a:off x="2512655" y="756632"/>
            <a:ext cx="1200865" cy="456535"/>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a:t>
            </a:r>
          </a:p>
        </p:txBody>
      </p:sp>
      <p:sp>
        <p:nvSpPr>
          <p:cNvPr id="13" name="CuadroTexto 12">
            <a:extLst>
              <a:ext uri="{FF2B5EF4-FFF2-40B4-BE49-F238E27FC236}">
                <a16:creationId xmlns:a16="http://schemas.microsoft.com/office/drawing/2014/main" id="{F30F4100-5E92-4941-BBBA-E5BBDE2231D5}"/>
              </a:ext>
            </a:extLst>
          </p:cNvPr>
          <p:cNvSpPr txBox="1"/>
          <p:nvPr/>
        </p:nvSpPr>
        <p:spPr>
          <a:xfrm>
            <a:off x="8810992" y="756632"/>
            <a:ext cx="1200865" cy="456535"/>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a:t>
            </a:r>
          </a:p>
        </p:txBody>
      </p:sp>
    </p:spTree>
    <p:extLst>
      <p:ext uri="{BB962C8B-B14F-4D97-AF65-F5344CB8AC3E}">
        <p14:creationId xmlns:p14="http://schemas.microsoft.com/office/powerpoint/2010/main" val="226074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6" name="Rectángulo: esquinas diagonales redondeadas 5">
            <a:extLst>
              <a:ext uri="{FF2B5EF4-FFF2-40B4-BE49-F238E27FC236}">
                <a16:creationId xmlns:a16="http://schemas.microsoft.com/office/drawing/2014/main" id="{1F30BBF6-7A57-4BE3-B559-710454734E24}"/>
              </a:ext>
            </a:extLst>
          </p:cNvPr>
          <p:cNvSpPr/>
          <p:nvPr/>
        </p:nvSpPr>
        <p:spPr>
          <a:xfrm>
            <a:off x="533400" y="954313"/>
            <a:ext cx="34417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Geodatabase</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D125136B-1496-41BE-AD4B-E0C0408BE57B}"/>
              </a:ext>
            </a:extLst>
          </p:cNvPr>
          <p:cNvPicPr>
            <a:picLocks noChangeAspect="1"/>
          </p:cNvPicPr>
          <p:nvPr/>
        </p:nvPicPr>
        <p:blipFill>
          <a:blip r:embed="rId3"/>
          <a:stretch>
            <a:fillRect/>
          </a:stretch>
        </p:blipFill>
        <p:spPr>
          <a:xfrm>
            <a:off x="721026" y="2044700"/>
            <a:ext cx="3254074" cy="2472690"/>
          </a:xfrm>
          <a:prstGeom prst="rect">
            <a:avLst/>
          </a:prstGeom>
          <a:ln>
            <a:solidFill>
              <a:schemeClr val="tx1"/>
            </a:solidFill>
          </a:ln>
        </p:spPr>
      </p:pic>
      <p:cxnSp>
        <p:nvCxnSpPr>
          <p:cNvPr id="3" name="Conector recto de flecha 2">
            <a:extLst>
              <a:ext uri="{FF2B5EF4-FFF2-40B4-BE49-F238E27FC236}">
                <a16:creationId xmlns:a16="http://schemas.microsoft.com/office/drawing/2014/main" id="{42B4AC32-EC7B-464A-909F-2A9052CD91BE}"/>
              </a:ext>
            </a:extLst>
          </p:cNvPr>
          <p:cNvCxnSpPr>
            <a:stCxn id="6" idx="1"/>
          </p:cNvCxnSpPr>
          <p:nvPr/>
        </p:nvCxnSpPr>
        <p:spPr>
          <a:xfrm>
            <a:off x="2254250" y="1578428"/>
            <a:ext cx="0" cy="466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ángulo: esquinas diagonales redondeadas 11">
            <a:extLst>
              <a:ext uri="{FF2B5EF4-FFF2-40B4-BE49-F238E27FC236}">
                <a16:creationId xmlns:a16="http://schemas.microsoft.com/office/drawing/2014/main" id="{0E3F4024-5B3B-433D-9B3F-2F321A95F0DB}"/>
              </a:ext>
            </a:extLst>
          </p:cNvPr>
          <p:cNvSpPr/>
          <p:nvPr/>
        </p:nvSpPr>
        <p:spPr>
          <a:xfrm>
            <a:off x="6905316" y="969684"/>
            <a:ext cx="3441700"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Valores de reflectancia</a:t>
            </a:r>
          </a:p>
        </p:txBody>
      </p:sp>
      <p:pic>
        <p:nvPicPr>
          <p:cNvPr id="14" name="Imagen 13">
            <a:extLst>
              <a:ext uri="{FF2B5EF4-FFF2-40B4-BE49-F238E27FC236}">
                <a16:creationId xmlns:a16="http://schemas.microsoft.com/office/drawing/2014/main" id="{73EF5768-BC1C-4C41-965B-6B3C674CB7F1}"/>
              </a:ext>
            </a:extLst>
          </p:cNvPr>
          <p:cNvPicPr>
            <a:picLocks noChangeAspect="1"/>
          </p:cNvPicPr>
          <p:nvPr/>
        </p:nvPicPr>
        <p:blipFill>
          <a:blip r:embed="rId4"/>
          <a:stretch>
            <a:fillRect/>
          </a:stretch>
        </p:blipFill>
        <p:spPr>
          <a:xfrm>
            <a:off x="5172075" y="2032291"/>
            <a:ext cx="7019925" cy="1809750"/>
          </a:xfrm>
          <a:prstGeom prst="rect">
            <a:avLst/>
          </a:prstGeom>
        </p:spPr>
      </p:pic>
      <p:cxnSp>
        <p:nvCxnSpPr>
          <p:cNvPr id="15" name="Conector recto de flecha 14">
            <a:extLst>
              <a:ext uri="{FF2B5EF4-FFF2-40B4-BE49-F238E27FC236}">
                <a16:creationId xmlns:a16="http://schemas.microsoft.com/office/drawing/2014/main" id="{391AE6E5-4B13-42C5-84AA-CA09A3F3E9A8}"/>
              </a:ext>
            </a:extLst>
          </p:cNvPr>
          <p:cNvCxnSpPr/>
          <p:nvPr/>
        </p:nvCxnSpPr>
        <p:spPr>
          <a:xfrm>
            <a:off x="8645216" y="1607638"/>
            <a:ext cx="0" cy="466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5988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D4C0F2BA-A89E-4C77-A2B0-151E8FF3F7A8}"/>
              </a:ext>
            </a:extLst>
          </p:cNvPr>
          <p:cNvSpPr/>
          <p:nvPr/>
        </p:nvSpPr>
        <p:spPr>
          <a:xfrm>
            <a:off x="0" y="0"/>
            <a:ext cx="3972396"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Ecuación de Regresión Lineal Múltiple</a:t>
            </a:r>
          </a:p>
        </p:txBody>
      </p:sp>
      <p:pic>
        <p:nvPicPr>
          <p:cNvPr id="5" name="Imagen 4">
            <a:extLst>
              <a:ext uri="{FF2B5EF4-FFF2-40B4-BE49-F238E27FC236}">
                <a16:creationId xmlns:a16="http://schemas.microsoft.com/office/drawing/2014/main" id="{B3DB8BF0-4986-4BD6-8C43-BFC4AA26B759}"/>
              </a:ext>
            </a:extLst>
          </p:cNvPr>
          <p:cNvPicPr>
            <a:picLocks noChangeAspect="1"/>
          </p:cNvPicPr>
          <p:nvPr/>
        </p:nvPicPr>
        <p:blipFill>
          <a:blip r:embed="rId3"/>
          <a:stretch>
            <a:fillRect/>
          </a:stretch>
        </p:blipFill>
        <p:spPr>
          <a:xfrm>
            <a:off x="202841" y="1755071"/>
            <a:ext cx="5741752" cy="1535070"/>
          </a:xfrm>
          <a:prstGeom prst="rect">
            <a:avLst/>
          </a:prstGeom>
        </p:spPr>
      </p:pic>
      <p:sp>
        <p:nvSpPr>
          <p:cNvPr id="12" name="Rectángulo: esquinas diagonales redondeadas 11">
            <a:extLst>
              <a:ext uri="{FF2B5EF4-FFF2-40B4-BE49-F238E27FC236}">
                <a16:creationId xmlns:a16="http://schemas.microsoft.com/office/drawing/2014/main" id="{84FA7BD9-51A5-44EA-A606-03F0B7EF0C6E}"/>
              </a:ext>
            </a:extLst>
          </p:cNvPr>
          <p:cNvSpPr/>
          <p:nvPr/>
        </p:nvSpPr>
        <p:spPr>
          <a:xfrm>
            <a:off x="1219585" y="836634"/>
            <a:ext cx="3441700" cy="624115"/>
          </a:xfrm>
          <a:prstGeom prst="round2Diag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Matriz y gráfica de Correlación</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54BF93ED-1BBC-4806-A6DE-9531E621F162}"/>
              </a:ext>
            </a:extLst>
          </p:cNvPr>
          <p:cNvPicPr>
            <a:picLocks noChangeAspect="1"/>
          </p:cNvPicPr>
          <p:nvPr/>
        </p:nvPicPr>
        <p:blipFill rotWithShape="1">
          <a:blip r:embed="rId4"/>
          <a:srcRect l="13576"/>
          <a:stretch/>
        </p:blipFill>
        <p:spPr bwMode="auto">
          <a:xfrm>
            <a:off x="1245234" y="3233620"/>
            <a:ext cx="3656966" cy="2787746"/>
          </a:xfrm>
          <a:prstGeom prst="rect">
            <a:avLst/>
          </a:prstGeom>
          <a:ln>
            <a:noFill/>
          </a:ln>
          <a:extLst>
            <a:ext uri="{53640926-AAD7-44D8-BBD7-CCE9431645EC}">
              <a14:shadowObscured xmlns:a14="http://schemas.microsoft.com/office/drawing/2010/main"/>
            </a:ext>
          </a:extLst>
        </p:spPr>
      </p:pic>
      <p:sp>
        <p:nvSpPr>
          <p:cNvPr id="14" name="Rectángulo: esquinas diagonales redondeadas 13">
            <a:extLst>
              <a:ext uri="{FF2B5EF4-FFF2-40B4-BE49-F238E27FC236}">
                <a16:creationId xmlns:a16="http://schemas.microsoft.com/office/drawing/2014/main" id="{67508DA9-F413-462E-A6F0-32D7CEC12EBD}"/>
              </a:ext>
            </a:extLst>
          </p:cNvPr>
          <p:cNvSpPr/>
          <p:nvPr/>
        </p:nvSpPr>
        <p:spPr>
          <a:xfrm>
            <a:off x="7704787" y="877535"/>
            <a:ext cx="3441700" cy="624115"/>
          </a:xfrm>
          <a:prstGeom prst="round2Diag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Modelo de Regresión</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F732393F-4D77-4990-88E9-C9FC51066925}"/>
              </a:ext>
            </a:extLst>
          </p:cNvPr>
          <p:cNvPicPr>
            <a:picLocks noChangeAspect="1"/>
          </p:cNvPicPr>
          <p:nvPr/>
        </p:nvPicPr>
        <p:blipFill rotWithShape="1">
          <a:blip r:embed="rId5">
            <a:extLst>
              <a:ext uri="{28A0092B-C50C-407E-A947-70E740481C1C}">
                <a14:useLocalDpi xmlns:a14="http://schemas.microsoft.com/office/drawing/2010/main" val="0"/>
              </a:ext>
            </a:extLst>
          </a:blip>
          <a:srcRect r="2634"/>
          <a:stretch/>
        </p:blipFill>
        <p:spPr>
          <a:xfrm>
            <a:off x="6529760" y="1755071"/>
            <a:ext cx="5741752" cy="3120156"/>
          </a:xfrm>
          <a:prstGeom prst="rect">
            <a:avLst/>
          </a:prstGeom>
          <a:ln>
            <a:solidFill>
              <a:schemeClr val="tx1"/>
            </a:solidFill>
          </a:ln>
        </p:spPr>
      </p:pic>
      <p:sp>
        <p:nvSpPr>
          <p:cNvPr id="6" name="Rectángulo 5">
            <a:extLst>
              <a:ext uri="{FF2B5EF4-FFF2-40B4-BE49-F238E27FC236}">
                <a16:creationId xmlns:a16="http://schemas.microsoft.com/office/drawing/2014/main" id="{591F7665-587F-4942-907C-133D66EDDBEC}"/>
              </a:ext>
            </a:extLst>
          </p:cNvPr>
          <p:cNvSpPr/>
          <p:nvPr/>
        </p:nvSpPr>
        <p:spPr>
          <a:xfrm>
            <a:off x="6529760" y="3345656"/>
            <a:ext cx="2124633" cy="5278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2A5C7B83-FF8B-476E-BD07-5E0627549063}"/>
              </a:ext>
            </a:extLst>
          </p:cNvPr>
          <p:cNvSpPr/>
          <p:nvPr/>
        </p:nvSpPr>
        <p:spPr>
          <a:xfrm>
            <a:off x="9496198" y="4465382"/>
            <a:ext cx="2470514" cy="2066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10373654-C2B6-49F2-BC4A-54E95E6E5474}"/>
              </a:ext>
            </a:extLst>
          </p:cNvPr>
          <p:cNvSpPr/>
          <p:nvPr/>
        </p:nvSpPr>
        <p:spPr>
          <a:xfrm>
            <a:off x="6620012" y="1788644"/>
            <a:ext cx="3111500" cy="452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a:extLst>
              <a:ext uri="{FF2B5EF4-FFF2-40B4-BE49-F238E27FC236}">
                <a16:creationId xmlns:a16="http://schemas.microsoft.com/office/drawing/2014/main" id="{D93E83A4-4B5A-4BB9-AE8D-2EE025A4AECD}"/>
              </a:ext>
            </a:extLst>
          </p:cNvPr>
          <p:cNvSpPr/>
          <p:nvPr/>
        </p:nvSpPr>
        <p:spPr>
          <a:xfrm>
            <a:off x="1444487" y="2372139"/>
            <a:ext cx="477078" cy="219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35FDEC53-BE2D-427B-BCD7-63CD82969AC0}"/>
              </a:ext>
            </a:extLst>
          </p:cNvPr>
          <p:cNvSpPr/>
          <p:nvPr/>
        </p:nvSpPr>
        <p:spPr>
          <a:xfrm>
            <a:off x="1437862" y="2789580"/>
            <a:ext cx="477078" cy="219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6664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6" name="Rectángulo: esquinas diagonales redondeadas 5">
            <a:extLst>
              <a:ext uri="{FF2B5EF4-FFF2-40B4-BE49-F238E27FC236}">
                <a16:creationId xmlns:a16="http://schemas.microsoft.com/office/drawing/2014/main" id="{D4C393DC-5F44-4713-AECB-8E01D5677B2A}"/>
              </a:ext>
            </a:extLst>
          </p:cNvPr>
          <p:cNvSpPr/>
          <p:nvPr/>
        </p:nvSpPr>
        <p:spPr>
          <a:xfrm>
            <a:off x="0" y="0"/>
            <a:ext cx="3972396"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r>
              <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Validación</a:t>
            </a:r>
          </a:p>
        </p:txBody>
      </p:sp>
      <p:grpSp>
        <p:nvGrpSpPr>
          <p:cNvPr id="10" name="Grupo 9">
            <a:extLst>
              <a:ext uri="{FF2B5EF4-FFF2-40B4-BE49-F238E27FC236}">
                <a16:creationId xmlns:a16="http://schemas.microsoft.com/office/drawing/2014/main" id="{16EED813-B0AE-4BE3-BBD2-410C82792AA1}"/>
              </a:ext>
            </a:extLst>
          </p:cNvPr>
          <p:cNvGrpSpPr/>
          <p:nvPr/>
        </p:nvGrpSpPr>
        <p:grpSpPr>
          <a:xfrm>
            <a:off x="152761" y="1019476"/>
            <a:ext cx="5818447" cy="3380246"/>
            <a:chOff x="600304" y="-21355"/>
            <a:chExt cx="5599430" cy="2968625"/>
          </a:xfrm>
        </p:grpSpPr>
        <p:pic>
          <p:nvPicPr>
            <p:cNvPr id="11" name="Imagen 10">
              <a:extLst>
                <a:ext uri="{FF2B5EF4-FFF2-40B4-BE49-F238E27FC236}">
                  <a16:creationId xmlns:a16="http://schemas.microsoft.com/office/drawing/2014/main" id="{B2E9EBCE-51AF-44CF-B60F-095666A6E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04" y="-21355"/>
              <a:ext cx="5599430" cy="2968625"/>
            </a:xfrm>
            <a:prstGeom prst="rect">
              <a:avLst/>
            </a:prstGeom>
          </p:spPr>
        </p:pic>
        <p:grpSp>
          <p:nvGrpSpPr>
            <p:cNvPr id="12" name="Grupo 11">
              <a:extLst>
                <a:ext uri="{FF2B5EF4-FFF2-40B4-BE49-F238E27FC236}">
                  <a16:creationId xmlns:a16="http://schemas.microsoft.com/office/drawing/2014/main" id="{78556161-9B7C-48F8-B488-ADFEDA6290F0}"/>
                </a:ext>
              </a:extLst>
            </p:cNvPr>
            <p:cNvGrpSpPr/>
            <p:nvPr/>
          </p:nvGrpSpPr>
          <p:grpSpPr>
            <a:xfrm>
              <a:off x="3588185" y="1220853"/>
              <a:ext cx="1628774" cy="1705062"/>
              <a:chOff x="825935" y="-21355"/>
              <a:chExt cx="1628774" cy="1705062"/>
            </a:xfrm>
          </p:grpSpPr>
          <p:sp>
            <p:nvSpPr>
              <p:cNvPr id="13" name="Rectángulo 12">
                <a:extLst>
                  <a:ext uri="{FF2B5EF4-FFF2-40B4-BE49-F238E27FC236}">
                    <a16:creationId xmlns:a16="http://schemas.microsoft.com/office/drawing/2014/main" id="{CD72BB01-3E81-43C5-A9F6-A89228EAA3FB}"/>
                  </a:ext>
                </a:extLst>
              </p:cNvPr>
              <p:cNvSpPr/>
              <p:nvPr/>
            </p:nvSpPr>
            <p:spPr>
              <a:xfrm>
                <a:off x="1384075" y="-21355"/>
                <a:ext cx="771525" cy="752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4" name="Rectángulo 13">
                <a:extLst>
                  <a:ext uri="{FF2B5EF4-FFF2-40B4-BE49-F238E27FC236}">
                    <a16:creationId xmlns:a16="http://schemas.microsoft.com/office/drawing/2014/main" id="{57046827-E73D-444D-B139-F69B70017951}"/>
                  </a:ext>
                </a:extLst>
              </p:cNvPr>
              <p:cNvSpPr/>
              <p:nvPr/>
            </p:nvSpPr>
            <p:spPr>
              <a:xfrm>
                <a:off x="825935" y="1522437"/>
                <a:ext cx="1628774" cy="1612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sp>
        <p:nvSpPr>
          <p:cNvPr id="15" name="CuadroTexto 14">
            <a:extLst>
              <a:ext uri="{FF2B5EF4-FFF2-40B4-BE49-F238E27FC236}">
                <a16:creationId xmlns:a16="http://schemas.microsoft.com/office/drawing/2014/main" id="{7D15F384-45F8-429A-9886-809C884C4B84}"/>
              </a:ext>
            </a:extLst>
          </p:cNvPr>
          <p:cNvSpPr txBox="1"/>
          <p:nvPr/>
        </p:nvSpPr>
        <p:spPr>
          <a:xfrm>
            <a:off x="6006527" y="742290"/>
            <a:ext cx="6268278" cy="463075"/>
          </a:xfrm>
          <a:prstGeom prst="rect">
            <a:avLst/>
          </a:prstGeom>
          <a:no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Prueba F de significancia general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6C24FFC1-A0EE-43A6-8162-515C11ADC61B}"/>
              </a:ext>
            </a:extLst>
          </p:cNvPr>
          <p:cNvSpPr txBox="1"/>
          <p:nvPr/>
        </p:nvSpPr>
        <p:spPr>
          <a:xfrm>
            <a:off x="6086062" y="3273354"/>
            <a:ext cx="6235148" cy="463075"/>
          </a:xfrm>
          <a:prstGeom prst="rect">
            <a:avLst/>
          </a:prstGeom>
          <a:no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Prueba t de significancia individual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63B682FE-7D6C-4260-9624-505DABCA042E}"/>
              </a:ext>
            </a:extLst>
          </p:cNvPr>
          <p:cNvSpPr txBox="1"/>
          <p:nvPr/>
        </p:nvSpPr>
        <p:spPr>
          <a:xfrm>
            <a:off x="6181017" y="1193554"/>
            <a:ext cx="6175512" cy="1350178"/>
          </a:xfrm>
          <a:prstGeom prst="rect">
            <a:avLst/>
          </a:prstGeom>
          <a:noFill/>
        </p:spPr>
        <p:txBody>
          <a:bodyPr wrap="square">
            <a:spAutoFit/>
          </a:bodyPr>
          <a:lstStyle/>
          <a:p>
            <a:pPr marL="342900" lvl="0" indent="-342900">
              <a:lnSpc>
                <a:spcPct val="150000"/>
              </a:lnSpc>
              <a:buSzPts val="1000"/>
              <a:buFont typeface="Symbol" panose="05050102010706020507" pitchFamily="18" charset="2"/>
              <a:buChar char=""/>
              <a:tabLst>
                <a:tab pos="457200" algn="l"/>
              </a:tabLst>
            </a:pPr>
            <a:r>
              <a:rPr lang="es-EC" sz="1400" dirty="0">
                <a:effectLst/>
                <a:latin typeface="Arial" panose="020B0604020202020204" pitchFamily="34" charset="0"/>
                <a:ea typeface="Calibri" panose="020F0502020204030204" pitchFamily="34" charset="0"/>
                <a:cs typeface="Times New Roman" panose="02020603050405020304" pitchFamily="18" charset="0"/>
              </a:rPr>
              <a:t>Hipótesis nula:       H</a:t>
            </a:r>
            <a:r>
              <a:rPr lang="es-EC" sz="1400" baseline="-25000" dirty="0">
                <a:effectLst/>
                <a:latin typeface="Arial" panose="020B0604020202020204" pitchFamily="34" charset="0"/>
                <a:ea typeface="Calibri" panose="020F0502020204030204" pitchFamily="34" charset="0"/>
                <a:cs typeface="Times New Roman" panose="02020603050405020304" pitchFamily="18" charset="0"/>
              </a:rPr>
              <a:t>0</a:t>
            </a:r>
            <a:r>
              <a:rPr lang="es-EC" sz="1400" dirty="0">
                <a:effectLst/>
                <a:latin typeface="Arial" panose="020B0604020202020204" pitchFamily="34" charset="0"/>
                <a:ea typeface="Calibri" panose="020F0502020204030204" pitchFamily="34" charset="0"/>
                <a:cs typeface="Times New Roman" panose="02020603050405020304" pitchFamily="18" charset="0"/>
              </a:rPr>
              <a:t>: β1 = β2 =...... = βk = 0  el modelo no es significativo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es-EC" sz="1400" dirty="0">
                <a:effectLst/>
                <a:latin typeface="Arial" panose="020B0604020202020204" pitchFamily="34" charset="0"/>
                <a:ea typeface="Calibri" panose="020F0502020204030204" pitchFamily="34" charset="0"/>
                <a:cs typeface="Times New Roman" panose="02020603050405020304" pitchFamily="18" charset="0"/>
              </a:rPr>
              <a:t>Hipótesis alternativa:      H</a:t>
            </a:r>
            <a:r>
              <a:rPr lang="es-EC" sz="14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400" dirty="0">
                <a:effectLst/>
                <a:latin typeface="Arial" panose="020B0604020202020204" pitchFamily="34" charset="0"/>
                <a:ea typeface="Calibri" panose="020F0502020204030204" pitchFamily="34" charset="0"/>
                <a:cs typeface="Times New Roman" panose="02020603050405020304" pitchFamily="18" charset="0"/>
              </a:rPr>
              <a:t>: al menos un βi ≠ 0      el modelo es significativo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05170BA7-6AB1-4C6C-9A7C-B6C225CAC0A0}"/>
              </a:ext>
            </a:extLst>
          </p:cNvPr>
          <p:cNvSpPr txBox="1"/>
          <p:nvPr/>
        </p:nvSpPr>
        <p:spPr>
          <a:xfrm>
            <a:off x="6271932" y="3812443"/>
            <a:ext cx="6197600" cy="698717"/>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Arial" panose="020B0604020202020204" pitchFamily="34" charset="0"/>
              </a:rPr>
              <a:t>Hipótesis nula               H</a:t>
            </a:r>
            <a:r>
              <a:rPr lang="es-EC" sz="1400" baseline="-25000" dirty="0">
                <a:effectLst/>
                <a:latin typeface="Arial" panose="020B0604020202020204" pitchFamily="34" charset="0"/>
                <a:ea typeface="Calibri" panose="020F0502020204030204" pitchFamily="34" charset="0"/>
                <a:cs typeface="Arial" panose="020B0604020202020204" pitchFamily="34" charset="0"/>
              </a:rPr>
              <a:t>0</a:t>
            </a:r>
            <a:r>
              <a:rPr lang="es-EC" sz="1400" dirty="0">
                <a:effectLst/>
                <a:latin typeface="Arial" panose="020B0604020202020204" pitchFamily="34" charset="0"/>
                <a:ea typeface="Calibri" panose="020F0502020204030204" pitchFamily="34" charset="0"/>
                <a:cs typeface="Arial" panose="020B0604020202020204" pitchFamily="34" charset="0"/>
              </a:rPr>
              <a:t>:βi = 0     Xi no influye en Y </a:t>
            </a:r>
          </a:p>
          <a:p>
            <a:pPr marL="342900" lvl="0" indent="-342900">
              <a:lnSpc>
                <a:spcPct val="150000"/>
              </a:lnSpc>
              <a:buFont typeface="Symbol" panose="05050102010706020507" pitchFamily="18" charset="2"/>
              <a:buChar char=""/>
            </a:pPr>
            <a:r>
              <a:rPr lang="es-EC" sz="1400" dirty="0">
                <a:effectLst/>
                <a:latin typeface="Arial" panose="020B0604020202020204" pitchFamily="34" charset="0"/>
                <a:ea typeface="Calibri" panose="020F0502020204030204" pitchFamily="34" charset="0"/>
                <a:cs typeface="Arial" panose="020B0604020202020204" pitchFamily="34" charset="0"/>
              </a:rPr>
              <a:t>Hipótesis alternativa     H</a:t>
            </a:r>
            <a:r>
              <a:rPr lang="es-EC" sz="1400" baseline="-25000" dirty="0">
                <a:effectLst/>
                <a:latin typeface="Arial" panose="020B0604020202020204" pitchFamily="34" charset="0"/>
                <a:ea typeface="Calibri" panose="020F0502020204030204" pitchFamily="34" charset="0"/>
                <a:cs typeface="Arial" panose="020B0604020202020204" pitchFamily="34" charset="0"/>
              </a:rPr>
              <a:t>1</a:t>
            </a:r>
            <a:r>
              <a:rPr lang="es-EC" sz="1400" dirty="0">
                <a:effectLst/>
                <a:latin typeface="Arial" panose="020B0604020202020204" pitchFamily="34" charset="0"/>
                <a:ea typeface="Calibri" panose="020F0502020204030204" pitchFamily="34" charset="0"/>
                <a:cs typeface="Arial" panose="020B0604020202020204" pitchFamily="34" charset="0"/>
              </a:rPr>
              <a:t>:βi ≠ 0       Xi influye en Y </a:t>
            </a:r>
          </a:p>
        </p:txBody>
      </p:sp>
      <p:sp>
        <p:nvSpPr>
          <p:cNvPr id="19" name="CuadroTexto 18">
            <a:extLst>
              <a:ext uri="{FF2B5EF4-FFF2-40B4-BE49-F238E27FC236}">
                <a16:creationId xmlns:a16="http://schemas.microsoft.com/office/drawing/2014/main" id="{B4BF2F8B-A344-4262-A979-1AD27B227DCA}"/>
              </a:ext>
            </a:extLst>
          </p:cNvPr>
          <p:cNvSpPr txBox="1"/>
          <p:nvPr/>
        </p:nvSpPr>
        <p:spPr>
          <a:xfrm>
            <a:off x="6533324" y="2612565"/>
            <a:ext cx="5340624" cy="584775"/>
          </a:xfrm>
          <a:prstGeom prst="rect">
            <a:avLst/>
          </a:prstGeom>
          <a:solidFill>
            <a:schemeClr val="accent5">
              <a:lumMod val="40000"/>
              <a:lumOff val="60000"/>
            </a:schemeClr>
          </a:solidFill>
        </p:spPr>
        <p:txBody>
          <a:bodyPr wrap="square" rtlCol="0">
            <a:spAutoFit/>
          </a:bodyPr>
          <a:lstStyle/>
          <a:p>
            <a:r>
              <a:rPr lang="es-MX" sz="1600" dirty="0"/>
              <a:t>A 95% de nivel de significancia 0.005414 &lt; 0.05, por lo tanto el modelo es significativo</a:t>
            </a:r>
            <a:endParaRPr lang="es-EC" sz="1600" dirty="0"/>
          </a:p>
        </p:txBody>
      </p:sp>
      <p:sp>
        <p:nvSpPr>
          <p:cNvPr id="20" name="CuadroTexto 19">
            <a:extLst>
              <a:ext uri="{FF2B5EF4-FFF2-40B4-BE49-F238E27FC236}">
                <a16:creationId xmlns:a16="http://schemas.microsoft.com/office/drawing/2014/main" id="{1588DF76-DA9F-4C64-867D-053667ABF0E1}"/>
              </a:ext>
            </a:extLst>
          </p:cNvPr>
          <p:cNvSpPr txBox="1"/>
          <p:nvPr/>
        </p:nvSpPr>
        <p:spPr>
          <a:xfrm>
            <a:off x="6598461" y="4712439"/>
            <a:ext cx="5340624" cy="830997"/>
          </a:xfrm>
          <a:prstGeom prst="rect">
            <a:avLst/>
          </a:prstGeom>
          <a:solidFill>
            <a:schemeClr val="accent2">
              <a:lumMod val="60000"/>
              <a:lumOff val="40000"/>
            </a:schemeClr>
          </a:solidFill>
        </p:spPr>
        <p:txBody>
          <a:bodyPr wrap="square" rtlCol="0">
            <a:spAutoFit/>
          </a:bodyPr>
          <a:lstStyle/>
          <a:p>
            <a:r>
              <a:rPr lang="es-MX" sz="1600" dirty="0"/>
              <a:t>A 95% de nivel de significancia 0.03815, 0.00804 y 0.00351 &lt; 0.05, por lo tanto cada una de variables y el intercepto influyen de manera significativa en la variable de respuesta</a:t>
            </a:r>
            <a:endParaRPr lang="es-EC" sz="1600" dirty="0"/>
          </a:p>
        </p:txBody>
      </p:sp>
    </p:spTree>
    <p:extLst>
      <p:ext uri="{BB962C8B-B14F-4D97-AF65-F5344CB8AC3E}">
        <p14:creationId xmlns:p14="http://schemas.microsoft.com/office/powerpoint/2010/main" val="356089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5" name="Grupo 4">
            <a:extLst>
              <a:ext uri="{FF2B5EF4-FFF2-40B4-BE49-F238E27FC236}">
                <a16:creationId xmlns:a16="http://schemas.microsoft.com/office/drawing/2014/main" id="{034B70EB-FC7D-427C-A5B6-79FB23F13187}"/>
              </a:ext>
            </a:extLst>
          </p:cNvPr>
          <p:cNvGrpSpPr/>
          <p:nvPr/>
        </p:nvGrpSpPr>
        <p:grpSpPr>
          <a:xfrm>
            <a:off x="7964869" y="1"/>
            <a:ext cx="4391660" cy="624114"/>
            <a:chOff x="1375420" y="53"/>
            <a:chExt cx="4391660" cy="1077003"/>
          </a:xfrm>
        </p:grpSpPr>
        <p:sp>
          <p:nvSpPr>
            <p:cNvPr id="6" name="Flecha: pentágono 5">
              <a:extLst>
                <a:ext uri="{FF2B5EF4-FFF2-40B4-BE49-F238E27FC236}">
                  <a16:creationId xmlns:a16="http://schemas.microsoft.com/office/drawing/2014/main" id="{CA60F209-7A8B-4D2C-8553-91DE5A38E5BA}"/>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lecha: pentágono 4">
              <a:extLst>
                <a:ext uri="{FF2B5EF4-FFF2-40B4-BE49-F238E27FC236}">
                  <a16:creationId xmlns:a16="http://schemas.microsoft.com/office/drawing/2014/main" id="{76FE3A37-B07A-46F5-9777-E0E618A594D7}"/>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p:txBody>
        </p:sp>
      </p:grpSp>
      <p:sp>
        <p:nvSpPr>
          <p:cNvPr id="3" name="Rectángulo: esquinas diagonales redondeadas 2">
            <a:extLst>
              <a:ext uri="{FF2B5EF4-FFF2-40B4-BE49-F238E27FC236}">
                <a16:creationId xmlns:a16="http://schemas.microsoft.com/office/drawing/2014/main" id="{EA0BB543-456F-43A6-86A2-E2D99CD03B57}"/>
              </a:ext>
            </a:extLst>
          </p:cNvPr>
          <p:cNvSpPr/>
          <p:nvPr/>
        </p:nvSpPr>
        <p:spPr>
          <a:xfrm>
            <a:off x="0" y="0"/>
            <a:ext cx="3541486"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Planteamiento del Problema</a:t>
            </a:r>
            <a:endParaRPr lang="es-EC" sz="2200" dirty="0">
              <a:ln w="0"/>
              <a:solidFill>
                <a:schemeClr val="tx1"/>
              </a:solidFill>
              <a:effectLst>
                <a:outerShdw blurRad="38100" dist="19050" dir="2700000" algn="tl" rotWithShape="0">
                  <a:schemeClr val="dk1">
                    <a:alpha val="40000"/>
                  </a:schemeClr>
                </a:outerShdw>
              </a:effectLst>
            </a:endParaRPr>
          </a:p>
        </p:txBody>
      </p:sp>
      <p:graphicFrame>
        <p:nvGraphicFramePr>
          <p:cNvPr id="12" name="Diagrama 11">
            <a:extLst>
              <a:ext uri="{FF2B5EF4-FFF2-40B4-BE49-F238E27FC236}">
                <a16:creationId xmlns:a16="http://schemas.microsoft.com/office/drawing/2014/main" id="{CD066836-1F5C-432F-80BE-3EBDBF0FFF19}"/>
              </a:ext>
            </a:extLst>
          </p:cNvPr>
          <p:cNvGraphicFramePr/>
          <p:nvPr>
            <p:extLst>
              <p:ext uri="{D42A27DB-BD31-4B8C-83A1-F6EECF244321}">
                <p14:modId xmlns:p14="http://schemas.microsoft.com/office/powerpoint/2010/main" val="1542514230"/>
              </p:ext>
            </p:extLst>
          </p:nvPr>
        </p:nvGraphicFramePr>
        <p:xfrm>
          <a:off x="-399143" y="915609"/>
          <a:ext cx="7068457" cy="502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a 13">
            <a:extLst>
              <a:ext uri="{FF2B5EF4-FFF2-40B4-BE49-F238E27FC236}">
                <a16:creationId xmlns:a16="http://schemas.microsoft.com/office/drawing/2014/main" id="{1DAD8362-05FA-4B19-9C85-165CA0AEAAA5}"/>
              </a:ext>
            </a:extLst>
          </p:cNvPr>
          <p:cNvGraphicFramePr/>
          <p:nvPr>
            <p:extLst>
              <p:ext uri="{D42A27DB-BD31-4B8C-83A1-F6EECF244321}">
                <p14:modId xmlns:p14="http://schemas.microsoft.com/office/powerpoint/2010/main" val="1577411121"/>
              </p:ext>
            </p:extLst>
          </p:nvPr>
        </p:nvGraphicFramePr>
        <p:xfrm>
          <a:off x="5791201" y="915609"/>
          <a:ext cx="6565328" cy="46215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6425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857"/>
            <a:ext cx="123565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391660"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54B19595-A92F-4348-8BEF-08ED0ED98819}"/>
              </a:ext>
            </a:extLst>
          </p:cNvPr>
          <p:cNvSpPr/>
          <p:nvPr/>
        </p:nvSpPr>
        <p:spPr>
          <a:xfrm>
            <a:off x="0" y="13253"/>
            <a:ext cx="3972396" cy="463076"/>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200"/>
              </a:spcBef>
            </a:pPr>
            <a:r>
              <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Verificación de Supuestos</a:t>
            </a:r>
          </a:p>
          <a:p>
            <a:pPr algn="ctr">
              <a:lnSpc>
                <a:spcPct val="150000"/>
              </a:lnSpc>
              <a:spcBef>
                <a:spcPts val="200"/>
              </a:spcBef>
            </a:pP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0E7B57B0-2D29-47D5-B0D7-74A07ABF0724}"/>
              </a:ext>
            </a:extLst>
          </p:cNvPr>
          <p:cNvSpPr txBox="1"/>
          <p:nvPr/>
        </p:nvSpPr>
        <p:spPr>
          <a:xfrm>
            <a:off x="349535" y="778655"/>
            <a:ext cx="1908314" cy="463075"/>
          </a:xfrm>
          <a:prstGeom prst="rect">
            <a:avLst/>
          </a:prstGeom>
          <a:solidFill>
            <a:schemeClr val="accent4">
              <a:lumMod val="40000"/>
              <a:lumOff val="60000"/>
            </a:schemeClr>
          </a:solid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Linealidad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101CC584-E562-4CFD-860F-82110A96D8C4}"/>
              </a:ext>
            </a:extLst>
          </p:cNvPr>
          <p:cNvPicPr>
            <a:picLocks noChangeAspect="1"/>
          </p:cNvPicPr>
          <p:nvPr/>
        </p:nvPicPr>
        <p:blipFill>
          <a:blip r:embed="rId3"/>
          <a:stretch>
            <a:fillRect/>
          </a:stretch>
        </p:blipFill>
        <p:spPr>
          <a:xfrm>
            <a:off x="-12147" y="1576469"/>
            <a:ext cx="4254587" cy="1660084"/>
          </a:xfrm>
          <a:prstGeom prst="rect">
            <a:avLst/>
          </a:prstGeom>
        </p:spPr>
      </p:pic>
      <p:pic>
        <p:nvPicPr>
          <p:cNvPr id="14" name="Imagen 13">
            <a:extLst>
              <a:ext uri="{FF2B5EF4-FFF2-40B4-BE49-F238E27FC236}">
                <a16:creationId xmlns:a16="http://schemas.microsoft.com/office/drawing/2014/main" id="{B7E495D0-88A6-47F6-9732-599B9530C191}"/>
              </a:ext>
            </a:extLst>
          </p:cNvPr>
          <p:cNvPicPr>
            <a:picLocks noChangeAspect="1"/>
          </p:cNvPicPr>
          <p:nvPr/>
        </p:nvPicPr>
        <p:blipFill>
          <a:blip r:embed="rId4"/>
          <a:stretch>
            <a:fillRect/>
          </a:stretch>
        </p:blipFill>
        <p:spPr>
          <a:xfrm>
            <a:off x="-12145" y="3436722"/>
            <a:ext cx="4310926" cy="1752183"/>
          </a:xfrm>
          <a:prstGeom prst="rect">
            <a:avLst/>
          </a:prstGeom>
        </p:spPr>
      </p:pic>
      <p:sp>
        <p:nvSpPr>
          <p:cNvPr id="16" name="CuadroTexto 15">
            <a:extLst>
              <a:ext uri="{FF2B5EF4-FFF2-40B4-BE49-F238E27FC236}">
                <a16:creationId xmlns:a16="http://schemas.microsoft.com/office/drawing/2014/main" id="{3D930B1E-5643-4A9B-8FC8-F5A312CCB80C}"/>
              </a:ext>
            </a:extLst>
          </p:cNvPr>
          <p:cNvSpPr txBox="1"/>
          <p:nvPr/>
        </p:nvSpPr>
        <p:spPr>
          <a:xfrm>
            <a:off x="4599144" y="771939"/>
            <a:ext cx="2561911" cy="463075"/>
          </a:xfrm>
          <a:prstGeom prst="rect">
            <a:avLst/>
          </a:prstGeom>
          <a:solidFill>
            <a:schemeClr val="accent4">
              <a:lumMod val="40000"/>
              <a:lumOff val="60000"/>
            </a:schemeClr>
          </a:solid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Multicolinealidad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23BF2679-474E-40E1-B0EF-6C25BC962FCB}"/>
              </a:ext>
            </a:extLst>
          </p:cNvPr>
          <p:cNvSpPr txBox="1"/>
          <p:nvPr/>
        </p:nvSpPr>
        <p:spPr>
          <a:xfrm>
            <a:off x="4789935" y="2391822"/>
            <a:ext cx="2561911" cy="463075"/>
          </a:xfrm>
          <a:prstGeom prst="rect">
            <a:avLst/>
          </a:prstGeom>
          <a:solidFill>
            <a:schemeClr val="accent4">
              <a:lumMod val="40000"/>
              <a:lumOff val="60000"/>
            </a:schemeClr>
          </a:solid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Independencia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D6CA93D4-B580-4790-858E-156EDEA29E0F}"/>
              </a:ext>
            </a:extLst>
          </p:cNvPr>
          <p:cNvSpPr txBox="1"/>
          <p:nvPr/>
        </p:nvSpPr>
        <p:spPr>
          <a:xfrm>
            <a:off x="8782496" y="781200"/>
            <a:ext cx="2738623" cy="463075"/>
          </a:xfrm>
          <a:prstGeom prst="rect">
            <a:avLst/>
          </a:prstGeom>
          <a:solidFill>
            <a:schemeClr val="accent4">
              <a:lumMod val="40000"/>
              <a:lumOff val="60000"/>
            </a:schemeClr>
          </a:solidFill>
        </p:spPr>
        <p:txBody>
          <a:bodyPr wrap="square">
            <a:spAutoFit/>
          </a:bodyPr>
          <a:lstStyle/>
          <a:p>
            <a:pPr indent="457200">
              <a:lnSpc>
                <a:spcPct val="150000"/>
              </a:lnSpc>
            </a:pPr>
            <a:r>
              <a:rPr lang="es-EC" sz="1800" b="1" dirty="0">
                <a:effectLst/>
                <a:latin typeface="Arial" panose="020B0604020202020204" pitchFamily="34" charset="0"/>
                <a:ea typeface="Calibri" panose="020F0502020204030204" pitchFamily="34" charset="0"/>
                <a:cs typeface="Times New Roman" panose="02020603050405020304" pitchFamily="18" charset="0"/>
              </a:rPr>
              <a:t>Homocedasticidad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33B4A630-38EA-47A4-A36F-730C5DD95DEA}"/>
              </a:ext>
            </a:extLst>
          </p:cNvPr>
          <p:cNvPicPr>
            <a:picLocks noChangeAspect="1"/>
          </p:cNvPicPr>
          <p:nvPr/>
        </p:nvPicPr>
        <p:blipFill>
          <a:blip r:embed="rId5"/>
          <a:stretch>
            <a:fillRect/>
          </a:stretch>
        </p:blipFill>
        <p:spPr>
          <a:xfrm>
            <a:off x="4442379" y="1326441"/>
            <a:ext cx="3525491" cy="1025388"/>
          </a:xfrm>
          <a:prstGeom prst="rect">
            <a:avLst/>
          </a:prstGeom>
        </p:spPr>
      </p:pic>
      <p:pic>
        <p:nvPicPr>
          <p:cNvPr id="23" name="Imagen 22">
            <a:extLst>
              <a:ext uri="{FF2B5EF4-FFF2-40B4-BE49-F238E27FC236}">
                <a16:creationId xmlns:a16="http://schemas.microsoft.com/office/drawing/2014/main" id="{E67C0550-7F99-40AF-AE67-7A1586DD59F9}"/>
              </a:ext>
            </a:extLst>
          </p:cNvPr>
          <p:cNvPicPr>
            <a:picLocks noChangeAspect="1"/>
          </p:cNvPicPr>
          <p:nvPr/>
        </p:nvPicPr>
        <p:blipFill rotWithShape="1">
          <a:blip r:embed="rId6"/>
          <a:srcRect r="18589"/>
          <a:stretch/>
        </p:blipFill>
        <p:spPr>
          <a:xfrm>
            <a:off x="4673663" y="3054156"/>
            <a:ext cx="3062922" cy="955574"/>
          </a:xfrm>
          <a:prstGeom prst="rect">
            <a:avLst/>
          </a:prstGeom>
          <a:ln>
            <a:solidFill>
              <a:schemeClr val="tx1"/>
            </a:solidFill>
          </a:ln>
        </p:spPr>
      </p:pic>
      <p:sp>
        <p:nvSpPr>
          <p:cNvPr id="24" name="CuadroTexto 23">
            <a:extLst>
              <a:ext uri="{FF2B5EF4-FFF2-40B4-BE49-F238E27FC236}">
                <a16:creationId xmlns:a16="http://schemas.microsoft.com/office/drawing/2014/main" id="{EA905BD7-FFC3-41F8-A4F1-9CDD2A928AFC}"/>
              </a:ext>
            </a:extLst>
          </p:cNvPr>
          <p:cNvSpPr txBox="1"/>
          <p:nvPr/>
        </p:nvSpPr>
        <p:spPr>
          <a:xfrm>
            <a:off x="4671533" y="5112705"/>
            <a:ext cx="3525491" cy="1077218"/>
          </a:xfrm>
          <a:prstGeom prst="rect">
            <a:avLst/>
          </a:prstGeom>
          <a:solidFill>
            <a:schemeClr val="accent5">
              <a:lumMod val="40000"/>
              <a:lumOff val="60000"/>
            </a:schemeClr>
          </a:solidFill>
        </p:spPr>
        <p:txBody>
          <a:bodyPr wrap="square" rtlCol="0">
            <a:spAutoFit/>
          </a:bodyPr>
          <a:lstStyle/>
          <a:p>
            <a:r>
              <a:rPr lang="es-MX" sz="1600" dirty="0"/>
              <a:t>A 95% de nivel de significancia         0.4737&gt; 0.05, por lo tanto no existe correlación en los residuales de la regresión.</a:t>
            </a:r>
            <a:endParaRPr lang="es-EC" sz="1600" dirty="0"/>
          </a:p>
        </p:txBody>
      </p:sp>
      <p:sp>
        <p:nvSpPr>
          <p:cNvPr id="26" name="CuadroTexto 25">
            <a:extLst>
              <a:ext uri="{FF2B5EF4-FFF2-40B4-BE49-F238E27FC236}">
                <a16:creationId xmlns:a16="http://schemas.microsoft.com/office/drawing/2014/main" id="{B1ACC45A-B5CB-4A95-9E87-CC8686C2E522}"/>
              </a:ext>
            </a:extLst>
          </p:cNvPr>
          <p:cNvSpPr txBox="1"/>
          <p:nvPr/>
        </p:nvSpPr>
        <p:spPr>
          <a:xfrm>
            <a:off x="4529624" y="4081351"/>
            <a:ext cx="4262650" cy="1015663"/>
          </a:xfrm>
          <a:prstGeom prst="rect">
            <a:avLst/>
          </a:prstGeom>
          <a:noFill/>
        </p:spPr>
        <p:txBody>
          <a:bodyPr wrap="square">
            <a:spAutoFit/>
          </a:bodyPr>
          <a:lstStyle/>
          <a:p>
            <a:pPr lvl="0"/>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Nula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o</a:t>
            </a:r>
            <a:r>
              <a:rPr lang="es-EC" sz="1200" dirty="0">
                <a:effectLst/>
                <a:latin typeface="Arial" panose="020B0604020202020204" pitchFamily="34" charset="0"/>
                <a:ea typeface="Calibri" panose="020F0502020204030204" pitchFamily="34" charset="0"/>
                <a:cs typeface="Times New Roman" panose="02020603050405020304" pitchFamily="18" charset="0"/>
              </a:rPr>
              <a:t>): No Existe correlación en los residuales </a:t>
            </a:r>
          </a:p>
          <a:p>
            <a:pPr lvl="0"/>
            <a:r>
              <a:rPr lang="es-EC" sz="1200" dirty="0">
                <a:effectLst/>
                <a:latin typeface="Arial" panose="020B0604020202020204" pitchFamily="34" charset="0"/>
                <a:ea typeface="Calibri" panose="020F0502020204030204" pitchFamily="34" charset="0"/>
                <a:cs typeface="Times New Roman" panose="02020603050405020304" pitchFamily="18" charset="0"/>
              </a:rPr>
              <a:t>de la regresión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Alternativa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200" dirty="0">
                <a:effectLst/>
                <a:latin typeface="Arial" panose="020B0604020202020204" pitchFamily="34" charset="0"/>
                <a:ea typeface="Calibri" panose="020F0502020204030204" pitchFamily="34" charset="0"/>
                <a:cs typeface="Times New Roman" panose="02020603050405020304" pitchFamily="18" charset="0"/>
              </a:rPr>
              <a:t>): Existe correlación en los residuales </a:t>
            </a:r>
          </a:p>
          <a:p>
            <a:pPr lvl="0"/>
            <a:r>
              <a:rPr lang="es-EC" sz="1200" dirty="0">
                <a:effectLst/>
                <a:latin typeface="Arial" panose="020B0604020202020204" pitchFamily="34" charset="0"/>
                <a:ea typeface="Calibri" panose="020F0502020204030204" pitchFamily="34" charset="0"/>
                <a:cs typeface="Times New Roman" panose="02020603050405020304" pitchFamily="18" charset="0"/>
              </a:rPr>
              <a:t>de la regresión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ángulo 26">
            <a:extLst>
              <a:ext uri="{FF2B5EF4-FFF2-40B4-BE49-F238E27FC236}">
                <a16:creationId xmlns:a16="http://schemas.microsoft.com/office/drawing/2014/main" id="{C89ED6AC-7CBB-46E1-BC00-A2E97FA63859}"/>
              </a:ext>
            </a:extLst>
          </p:cNvPr>
          <p:cNvSpPr/>
          <p:nvPr/>
        </p:nvSpPr>
        <p:spPr>
          <a:xfrm>
            <a:off x="5994554" y="3799348"/>
            <a:ext cx="1615921" cy="210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 name="Imagen 27">
            <a:extLst>
              <a:ext uri="{FF2B5EF4-FFF2-40B4-BE49-F238E27FC236}">
                <a16:creationId xmlns:a16="http://schemas.microsoft.com/office/drawing/2014/main" id="{7AE1E1DD-45A5-4AD1-8405-D57C1679986B}"/>
              </a:ext>
            </a:extLst>
          </p:cNvPr>
          <p:cNvPicPr>
            <a:picLocks noChangeAspect="1"/>
          </p:cNvPicPr>
          <p:nvPr/>
        </p:nvPicPr>
        <p:blipFill>
          <a:blip r:embed="rId7"/>
          <a:stretch>
            <a:fillRect/>
          </a:stretch>
        </p:blipFill>
        <p:spPr>
          <a:xfrm>
            <a:off x="8709004" y="1461002"/>
            <a:ext cx="3305196" cy="1015663"/>
          </a:xfrm>
          <a:prstGeom prst="rect">
            <a:avLst/>
          </a:prstGeom>
          <a:ln>
            <a:solidFill>
              <a:schemeClr val="tx1"/>
            </a:solidFill>
          </a:ln>
        </p:spPr>
      </p:pic>
      <p:sp>
        <p:nvSpPr>
          <p:cNvPr id="29" name="Rectángulo 28">
            <a:extLst>
              <a:ext uri="{FF2B5EF4-FFF2-40B4-BE49-F238E27FC236}">
                <a16:creationId xmlns:a16="http://schemas.microsoft.com/office/drawing/2014/main" id="{FBDBA0BF-864B-4455-AE4F-5D85424C4F22}"/>
              </a:ext>
            </a:extLst>
          </p:cNvPr>
          <p:cNvSpPr/>
          <p:nvPr/>
        </p:nvSpPr>
        <p:spPr>
          <a:xfrm>
            <a:off x="10335109" y="2199479"/>
            <a:ext cx="1615921" cy="210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a:extLst>
              <a:ext uri="{FF2B5EF4-FFF2-40B4-BE49-F238E27FC236}">
                <a16:creationId xmlns:a16="http://schemas.microsoft.com/office/drawing/2014/main" id="{60C361C5-0E49-472C-900E-55599F168032}"/>
              </a:ext>
            </a:extLst>
          </p:cNvPr>
          <p:cNvSpPr txBox="1"/>
          <p:nvPr/>
        </p:nvSpPr>
        <p:spPr>
          <a:xfrm>
            <a:off x="9006676" y="2629885"/>
            <a:ext cx="2934996" cy="1170513"/>
          </a:xfrm>
          <a:prstGeom prst="rect">
            <a:avLst/>
          </a:prstGeom>
          <a:noFill/>
        </p:spPr>
        <p:txBody>
          <a:bodyPr wrap="square">
            <a:spAutoFit/>
          </a:bodyPr>
          <a:lstStyle/>
          <a:p>
            <a:pPr lvl="0">
              <a:lnSpc>
                <a:spcPct val="150000"/>
              </a:lnSpc>
            </a:pPr>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Nula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o</a:t>
            </a:r>
            <a:r>
              <a:rPr lang="es-EC" sz="1200" dirty="0">
                <a:effectLst/>
                <a:latin typeface="Arial" panose="020B0604020202020204" pitchFamily="34" charset="0"/>
                <a:ea typeface="Calibri" panose="020F0502020204030204" pitchFamily="34" charset="0"/>
                <a:cs typeface="Times New Roman" panose="02020603050405020304" pitchFamily="18" charset="0"/>
              </a:rPr>
              <a:t>): los residuos son homocedásticos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s-EC" sz="1200" dirty="0">
                <a:effectLst/>
                <a:latin typeface="Arial" panose="020B0604020202020204" pitchFamily="34" charset="0"/>
                <a:ea typeface="Calibri" panose="020F0502020204030204" pitchFamily="34" charset="0"/>
                <a:cs typeface="Times New Roman" panose="02020603050405020304" pitchFamily="18" charset="0"/>
              </a:rPr>
              <a:t>Hipótesis alternativa (H</a:t>
            </a:r>
            <a:r>
              <a:rPr lang="es-EC" sz="12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s-EC" sz="1200" dirty="0">
                <a:effectLst/>
                <a:latin typeface="Arial" panose="020B0604020202020204" pitchFamily="34" charset="0"/>
                <a:ea typeface="Calibri" panose="020F0502020204030204" pitchFamily="34" charset="0"/>
                <a:cs typeface="Times New Roman" panose="02020603050405020304" pitchFamily="18" charset="0"/>
              </a:rPr>
              <a:t>): los residuos son heterocedásticos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A647AB8D-BF16-4630-BB25-CD88E0BE3969}"/>
              </a:ext>
            </a:extLst>
          </p:cNvPr>
          <p:cNvSpPr txBox="1"/>
          <p:nvPr/>
        </p:nvSpPr>
        <p:spPr>
          <a:xfrm>
            <a:off x="8919275" y="3964060"/>
            <a:ext cx="3094926" cy="830997"/>
          </a:xfrm>
          <a:prstGeom prst="rect">
            <a:avLst/>
          </a:prstGeom>
          <a:solidFill>
            <a:schemeClr val="accent2">
              <a:lumMod val="60000"/>
              <a:lumOff val="40000"/>
            </a:schemeClr>
          </a:solidFill>
        </p:spPr>
        <p:txBody>
          <a:bodyPr wrap="square" rtlCol="0">
            <a:spAutoFit/>
          </a:bodyPr>
          <a:lstStyle/>
          <a:p>
            <a:r>
              <a:rPr lang="es-MX" sz="1600" dirty="0"/>
              <a:t>A 95% de nivel de significancia 0.4087&gt; 0.05, por lo tanto los residuos son homocedásticos</a:t>
            </a:r>
            <a:endParaRPr lang="es-EC" sz="1600" dirty="0"/>
          </a:p>
        </p:txBody>
      </p:sp>
    </p:spTree>
    <p:extLst>
      <p:ext uri="{BB962C8B-B14F-4D97-AF65-F5344CB8AC3E}">
        <p14:creationId xmlns:p14="http://schemas.microsoft.com/office/powerpoint/2010/main" val="3365083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14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241645"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A0EB1AB9-AC06-4FA8-B436-096BA627F9FF}"/>
              </a:ext>
            </a:extLst>
          </p:cNvPr>
          <p:cNvSpPr/>
          <p:nvPr/>
        </p:nvSpPr>
        <p:spPr>
          <a:xfrm>
            <a:off x="0" y="13253"/>
            <a:ext cx="71501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Identificación de Valores atípicos en la estimación de la concentración de clorofila-a años 2017 y 2020</a:t>
            </a:r>
          </a:p>
          <a:p>
            <a:pPr algn="ctr">
              <a:lnSpc>
                <a:spcPct val="150000"/>
              </a:lnSpc>
              <a:spcBef>
                <a:spcPts val="200"/>
              </a:spcBef>
            </a:pP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2B274B12-4D86-456C-99F2-8A1901AF58D0}"/>
              </a:ext>
            </a:extLst>
          </p:cNvPr>
          <p:cNvSpPr txBox="1"/>
          <p:nvPr/>
        </p:nvSpPr>
        <p:spPr>
          <a:xfrm>
            <a:off x="302855" y="782732"/>
            <a:ext cx="5920145"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Diagrama de caja de la concentración de clorofila-a años 2017</a:t>
            </a:r>
          </a:p>
        </p:txBody>
      </p:sp>
      <p:pic>
        <p:nvPicPr>
          <p:cNvPr id="14" name="Imagen 13">
            <a:extLst>
              <a:ext uri="{FF2B5EF4-FFF2-40B4-BE49-F238E27FC236}">
                <a16:creationId xmlns:a16="http://schemas.microsoft.com/office/drawing/2014/main" id="{C1DBCB7A-3B40-4022-A2AB-D822C03EAA71}"/>
              </a:ext>
            </a:extLst>
          </p:cNvPr>
          <p:cNvPicPr>
            <a:picLocks noChangeAspect="1"/>
          </p:cNvPicPr>
          <p:nvPr/>
        </p:nvPicPr>
        <p:blipFill rotWithShape="1">
          <a:blip r:embed="rId3"/>
          <a:srcRect t="7151" b="8144"/>
          <a:stretch/>
        </p:blipFill>
        <p:spPr bwMode="auto">
          <a:xfrm>
            <a:off x="112355" y="1315894"/>
            <a:ext cx="6516926" cy="2259965"/>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9CE66B19-0D06-4AC4-97E9-CC1C3F252EF5}"/>
              </a:ext>
            </a:extLst>
          </p:cNvPr>
          <p:cNvPicPr>
            <a:picLocks noChangeAspect="1"/>
          </p:cNvPicPr>
          <p:nvPr/>
        </p:nvPicPr>
        <p:blipFill rotWithShape="1">
          <a:blip r:embed="rId4"/>
          <a:srcRect t="58986" r="48077" b="13936"/>
          <a:stretch/>
        </p:blipFill>
        <p:spPr bwMode="auto">
          <a:xfrm>
            <a:off x="403076" y="3733468"/>
            <a:ext cx="6714921" cy="1968831"/>
          </a:xfrm>
          <a:prstGeom prst="rect">
            <a:avLst/>
          </a:prstGeom>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0D4B959F-5431-425B-9CC1-C564D34941EE}"/>
              </a:ext>
            </a:extLst>
          </p:cNvPr>
          <p:cNvSpPr txBox="1"/>
          <p:nvPr/>
        </p:nvSpPr>
        <p:spPr>
          <a:xfrm>
            <a:off x="7283527" y="738970"/>
            <a:ext cx="4375073" cy="421847"/>
          </a:xfrm>
          <a:prstGeom prst="rect">
            <a:avLst/>
          </a:prstGeom>
          <a:solidFill>
            <a:schemeClr val="accent6">
              <a:lumMod val="40000"/>
              <a:lumOff val="60000"/>
            </a:schemeClr>
          </a:solidFill>
        </p:spPr>
        <p:txBody>
          <a:bodyPr wrap="square">
            <a:spAutoFit/>
          </a:bodyPr>
          <a:lstStyle/>
          <a:p>
            <a:pPr indent="457200" algn="ctr">
              <a:lnSpc>
                <a:spcPct val="150000"/>
              </a:lnSpc>
            </a:pPr>
            <a:r>
              <a:rPr lang="es-EC" sz="1600" b="1" dirty="0">
                <a:effectLst/>
                <a:latin typeface="Arial" panose="020B0604020202020204" pitchFamily="34" charset="0"/>
                <a:ea typeface="Calibri" panose="020F0502020204030204" pitchFamily="34" charset="0"/>
                <a:cs typeface="Times New Roman" panose="02020603050405020304" pitchFamily="18" charset="0"/>
              </a:rPr>
              <a:t>Ubicación de valores atípicos 2017</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n 16">
            <a:extLst>
              <a:ext uri="{FF2B5EF4-FFF2-40B4-BE49-F238E27FC236}">
                <a16:creationId xmlns:a16="http://schemas.microsoft.com/office/drawing/2014/main" id="{7A6A78FC-7D6A-403B-B1F2-1CB3004424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8609" y="1275673"/>
            <a:ext cx="3308491" cy="4714067"/>
          </a:xfrm>
          <a:prstGeom prst="rect">
            <a:avLst/>
          </a:prstGeom>
          <a:noFill/>
          <a:ln>
            <a:noFill/>
          </a:ln>
        </p:spPr>
      </p:pic>
    </p:spTree>
    <p:extLst>
      <p:ext uri="{BB962C8B-B14F-4D97-AF65-F5344CB8AC3E}">
        <p14:creationId xmlns:p14="http://schemas.microsoft.com/office/powerpoint/2010/main" val="106499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14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241645"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A0EB1AB9-AC06-4FA8-B436-096BA627F9FF}"/>
              </a:ext>
            </a:extLst>
          </p:cNvPr>
          <p:cNvSpPr/>
          <p:nvPr/>
        </p:nvSpPr>
        <p:spPr>
          <a:xfrm>
            <a:off x="0" y="13253"/>
            <a:ext cx="71501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Identificación de Valores atípicos en la estimación de la concentración de clorofila-a años 2017 y 2020</a:t>
            </a:r>
          </a:p>
          <a:p>
            <a:pPr algn="ctr">
              <a:lnSpc>
                <a:spcPct val="150000"/>
              </a:lnSpc>
              <a:spcBef>
                <a:spcPts val="200"/>
              </a:spcBef>
            </a:pP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2B274B12-4D86-456C-99F2-8A1901AF58D0}"/>
              </a:ext>
            </a:extLst>
          </p:cNvPr>
          <p:cNvSpPr txBox="1"/>
          <p:nvPr/>
        </p:nvSpPr>
        <p:spPr>
          <a:xfrm>
            <a:off x="302855" y="782732"/>
            <a:ext cx="5920145"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Diagrama de caja de la concentración de clorofila-a años 2020</a:t>
            </a:r>
          </a:p>
        </p:txBody>
      </p:sp>
      <p:sp>
        <p:nvSpPr>
          <p:cNvPr id="16" name="CuadroTexto 15">
            <a:extLst>
              <a:ext uri="{FF2B5EF4-FFF2-40B4-BE49-F238E27FC236}">
                <a16:creationId xmlns:a16="http://schemas.microsoft.com/office/drawing/2014/main" id="{0D4B959F-5431-425B-9CC1-C564D34941EE}"/>
              </a:ext>
            </a:extLst>
          </p:cNvPr>
          <p:cNvSpPr txBox="1"/>
          <p:nvPr/>
        </p:nvSpPr>
        <p:spPr>
          <a:xfrm>
            <a:off x="7283527" y="738970"/>
            <a:ext cx="4375073" cy="421847"/>
          </a:xfrm>
          <a:prstGeom prst="rect">
            <a:avLst/>
          </a:prstGeom>
          <a:solidFill>
            <a:schemeClr val="accent6">
              <a:lumMod val="40000"/>
              <a:lumOff val="60000"/>
            </a:schemeClr>
          </a:solidFill>
        </p:spPr>
        <p:txBody>
          <a:bodyPr wrap="square">
            <a:spAutoFit/>
          </a:bodyPr>
          <a:lstStyle/>
          <a:p>
            <a:pPr indent="457200" algn="ctr">
              <a:lnSpc>
                <a:spcPct val="150000"/>
              </a:lnSpc>
            </a:pPr>
            <a:r>
              <a:rPr lang="es-EC" sz="1600" b="1" dirty="0">
                <a:effectLst/>
                <a:latin typeface="Arial" panose="020B0604020202020204" pitchFamily="34" charset="0"/>
                <a:ea typeface="Calibri" panose="020F0502020204030204" pitchFamily="34" charset="0"/>
                <a:cs typeface="Times New Roman" panose="02020603050405020304" pitchFamily="18" charset="0"/>
              </a:rPr>
              <a:t>Ubicación de valores atípicos 2020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9D5DE775-150E-4997-8150-40318D47D482}"/>
              </a:ext>
            </a:extLst>
          </p:cNvPr>
          <p:cNvPicPr>
            <a:picLocks noChangeAspect="1"/>
          </p:cNvPicPr>
          <p:nvPr/>
        </p:nvPicPr>
        <p:blipFill>
          <a:blip r:embed="rId3"/>
          <a:stretch>
            <a:fillRect/>
          </a:stretch>
        </p:blipFill>
        <p:spPr>
          <a:xfrm>
            <a:off x="478452" y="1338033"/>
            <a:ext cx="5957602" cy="2217967"/>
          </a:xfrm>
          <a:prstGeom prst="rect">
            <a:avLst/>
          </a:prstGeom>
        </p:spPr>
      </p:pic>
      <p:pic>
        <p:nvPicPr>
          <p:cNvPr id="18" name="Imagen 17">
            <a:extLst>
              <a:ext uri="{FF2B5EF4-FFF2-40B4-BE49-F238E27FC236}">
                <a16:creationId xmlns:a16="http://schemas.microsoft.com/office/drawing/2014/main" id="{D21535D0-18FE-4BF8-AAC0-1895AF960F08}"/>
              </a:ext>
            </a:extLst>
          </p:cNvPr>
          <p:cNvPicPr>
            <a:picLocks noChangeAspect="1"/>
          </p:cNvPicPr>
          <p:nvPr/>
        </p:nvPicPr>
        <p:blipFill rotWithShape="1">
          <a:blip r:embed="rId4"/>
          <a:srcRect t="57622" r="47929" b="11092"/>
          <a:stretch/>
        </p:blipFill>
        <p:spPr bwMode="auto">
          <a:xfrm>
            <a:off x="302855" y="3609255"/>
            <a:ext cx="7047753" cy="2380485"/>
          </a:xfrm>
          <a:prstGeom prst="rect">
            <a:avLst/>
          </a:prstGeom>
          <a:ln>
            <a:noFill/>
          </a:ln>
          <a:extLst>
            <a:ext uri="{53640926-AAD7-44D8-BBD7-CCE9431645EC}">
              <a14:shadowObscured xmlns:a14="http://schemas.microsoft.com/office/drawing/2010/main"/>
            </a:ext>
          </a:extLst>
        </p:spPr>
      </p:pic>
      <p:pic>
        <p:nvPicPr>
          <p:cNvPr id="19" name="Imagen 18">
            <a:extLst>
              <a:ext uri="{FF2B5EF4-FFF2-40B4-BE49-F238E27FC236}">
                <a16:creationId xmlns:a16="http://schemas.microsoft.com/office/drawing/2014/main" id="{1D88CCA3-719F-4690-BE19-85FF1251DA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0355" y="1176188"/>
            <a:ext cx="3420937" cy="4828471"/>
          </a:xfrm>
          <a:prstGeom prst="rect">
            <a:avLst/>
          </a:prstGeom>
          <a:noFill/>
          <a:ln>
            <a:noFill/>
          </a:ln>
        </p:spPr>
      </p:pic>
    </p:spTree>
    <p:extLst>
      <p:ext uri="{BB962C8B-B14F-4D97-AF65-F5344CB8AC3E}">
        <p14:creationId xmlns:p14="http://schemas.microsoft.com/office/powerpoint/2010/main" val="3978044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11" name="Rectángulo: esquinas diagonales redondeadas 10">
            <a:extLst>
              <a:ext uri="{FF2B5EF4-FFF2-40B4-BE49-F238E27FC236}">
                <a16:creationId xmlns:a16="http://schemas.microsoft.com/office/drawing/2014/main" id="{7EC228BD-2F63-4BE8-B84E-D0FCCDD2B3EC}"/>
              </a:ext>
            </a:extLst>
          </p:cNvPr>
          <p:cNvSpPr/>
          <p:nvPr/>
        </p:nvSpPr>
        <p:spPr>
          <a:xfrm>
            <a:off x="0" y="13253"/>
            <a:ext cx="53975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endPar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200"/>
              </a:spcBef>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Mapa de concentración de clorofila-a año 2017 </a:t>
            </a:r>
          </a:p>
          <a:p>
            <a:pPr algn="ctr">
              <a:lnSpc>
                <a:spcPct val="150000"/>
              </a:lnSpc>
              <a:spcBef>
                <a:spcPts val="200"/>
              </a:spcBef>
            </a:pP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E6EE007F-E502-4962-8BB1-590E8FF3CF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08" y="636509"/>
            <a:ext cx="4183279" cy="5904817"/>
          </a:xfrm>
          <a:prstGeom prst="rect">
            <a:avLst/>
          </a:prstGeom>
          <a:noFill/>
          <a:ln>
            <a:noFill/>
          </a:ln>
        </p:spPr>
      </p:pic>
      <p:pic>
        <p:nvPicPr>
          <p:cNvPr id="13" name="Imagen 12">
            <a:extLst>
              <a:ext uri="{FF2B5EF4-FFF2-40B4-BE49-F238E27FC236}">
                <a16:creationId xmlns:a16="http://schemas.microsoft.com/office/drawing/2014/main" id="{FBD0567D-C5AA-4CA5-92DF-B912459BEE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5763" y="636508"/>
            <a:ext cx="4183279" cy="5903991"/>
          </a:xfrm>
          <a:prstGeom prst="rect">
            <a:avLst/>
          </a:prstGeom>
          <a:noFill/>
          <a:ln>
            <a:noFill/>
          </a:ln>
        </p:spPr>
      </p:pic>
      <p:sp>
        <p:nvSpPr>
          <p:cNvPr id="14" name="Rectángulo: esquinas diagonales redondeadas 13">
            <a:extLst>
              <a:ext uri="{FF2B5EF4-FFF2-40B4-BE49-F238E27FC236}">
                <a16:creationId xmlns:a16="http://schemas.microsoft.com/office/drawing/2014/main" id="{8CABA232-E261-4DEB-A0C2-670B6EFA3838}"/>
              </a:ext>
            </a:extLst>
          </p:cNvPr>
          <p:cNvSpPr/>
          <p:nvPr/>
        </p:nvSpPr>
        <p:spPr>
          <a:xfrm>
            <a:off x="6959029" y="13253"/>
            <a:ext cx="53975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200"/>
              </a:spcBef>
            </a:pPr>
            <a:endPar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200"/>
              </a:spcBef>
            </a:pPr>
            <a:r>
              <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Mapa de concentración de clorofila-a año 2020</a:t>
            </a:r>
          </a:p>
          <a:p>
            <a:pPr algn="ctr">
              <a:lnSpc>
                <a:spcPct val="150000"/>
              </a:lnSpc>
              <a:spcBef>
                <a:spcPts val="200"/>
              </a:spcBef>
            </a:pP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181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14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241645"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A0EB1AB9-AC06-4FA8-B436-096BA627F9FF}"/>
              </a:ext>
            </a:extLst>
          </p:cNvPr>
          <p:cNvSpPr/>
          <p:nvPr/>
        </p:nvSpPr>
        <p:spPr>
          <a:xfrm>
            <a:off x="0" y="13253"/>
            <a:ext cx="71501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Estadística Descriptiva Concentración de clorofila-a años 2017 y 2020</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2B274B12-4D86-456C-99F2-8A1901AF58D0}"/>
              </a:ext>
            </a:extLst>
          </p:cNvPr>
          <p:cNvSpPr txBox="1"/>
          <p:nvPr/>
        </p:nvSpPr>
        <p:spPr>
          <a:xfrm>
            <a:off x="175569" y="782732"/>
            <a:ext cx="5920145"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Estadística Descriptiva Concentración de clorofila-a año 2017</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4F514D31-74AA-471B-839B-8B6F1BB9AC3E}"/>
              </a:ext>
            </a:extLst>
          </p:cNvPr>
          <p:cNvPicPr>
            <a:picLocks noChangeAspect="1"/>
          </p:cNvPicPr>
          <p:nvPr/>
        </p:nvPicPr>
        <p:blipFill>
          <a:blip r:embed="rId3"/>
          <a:stretch>
            <a:fillRect/>
          </a:stretch>
        </p:blipFill>
        <p:spPr>
          <a:xfrm>
            <a:off x="1710352" y="1316903"/>
            <a:ext cx="3105150" cy="1847850"/>
          </a:xfrm>
          <a:prstGeom prst="rect">
            <a:avLst/>
          </a:prstGeom>
        </p:spPr>
      </p:pic>
      <p:sp>
        <p:nvSpPr>
          <p:cNvPr id="18" name="CuadroTexto 17">
            <a:extLst>
              <a:ext uri="{FF2B5EF4-FFF2-40B4-BE49-F238E27FC236}">
                <a16:creationId xmlns:a16="http://schemas.microsoft.com/office/drawing/2014/main" id="{2946138E-E1A9-434A-AAC7-87E0009EF7DD}"/>
              </a:ext>
            </a:extLst>
          </p:cNvPr>
          <p:cNvSpPr txBox="1"/>
          <p:nvPr/>
        </p:nvSpPr>
        <p:spPr>
          <a:xfrm>
            <a:off x="6271283" y="782732"/>
            <a:ext cx="5920145"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Estadística Descriptiva Concentración de clorofila-a año 2020</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71F981C3-614B-4824-A845-98BE7793A297}"/>
              </a:ext>
            </a:extLst>
          </p:cNvPr>
          <p:cNvPicPr>
            <a:picLocks noChangeAspect="1"/>
          </p:cNvPicPr>
          <p:nvPr/>
        </p:nvPicPr>
        <p:blipFill rotWithShape="1">
          <a:blip r:embed="rId4"/>
          <a:srcRect t="17180"/>
          <a:stretch/>
        </p:blipFill>
        <p:spPr bwMode="auto">
          <a:xfrm>
            <a:off x="902684" y="3323372"/>
            <a:ext cx="5193030" cy="2524760"/>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61281AFA-7A41-4FD6-9A9D-5BCBC84EE229}"/>
              </a:ext>
            </a:extLst>
          </p:cNvPr>
          <p:cNvPicPr>
            <a:picLocks noChangeAspect="1"/>
          </p:cNvPicPr>
          <p:nvPr/>
        </p:nvPicPr>
        <p:blipFill>
          <a:blip r:embed="rId5"/>
          <a:stretch>
            <a:fillRect/>
          </a:stretch>
        </p:blipFill>
        <p:spPr>
          <a:xfrm>
            <a:off x="7707355" y="1319355"/>
            <a:ext cx="3048000" cy="1714500"/>
          </a:xfrm>
          <a:prstGeom prst="rect">
            <a:avLst/>
          </a:prstGeom>
        </p:spPr>
      </p:pic>
      <p:pic>
        <p:nvPicPr>
          <p:cNvPr id="20" name="Imagen 19">
            <a:extLst>
              <a:ext uri="{FF2B5EF4-FFF2-40B4-BE49-F238E27FC236}">
                <a16:creationId xmlns:a16="http://schemas.microsoft.com/office/drawing/2014/main" id="{72999D22-2829-4AEC-9B42-102918AEB4DA}"/>
              </a:ext>
            </a:extLst>
          </p:cNvPr>
          <p:cNvPicPr>
            <a:picLocks noChangeAspect="1"/>
          </p:cNvPicPr>
          <p:nvPr/>
        </p:nvPicPr>
        <p:blipFill rotWithShape="1">
          <a:blip r:embed="rId6"/>
          <a:srcRect t="15676"/>
          <a:stretch/>
        </p:blipFill>
        <p:spPr bwMode="auto">
          <a:xfrm>
            <a:off x="6822672" y="3323372"/>
            <a:ext cx="4844998" cy="2398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93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1429" cy="6857143"/>
          </a:xfrm>
          <a:prstGeom prst="rect">
            <a:avLst/>
          </a:prstGeom>
        </p:spPr>
      </p:pic>
      <p:grpSp>
        <p:nvGrpSpPr>
          <p:cNvPr id="7" name="Grupo 6">
            <a:extLst>
              <a:ext uri="{FF2B5EF4-FFF2-40B4-BE49-F238E27FC236}">
                <a16:creationId xmlns:a16="http://schemas.microsoft.com/office/drawing/2014/main" id="{6F2220CF-FE93-444D-A1EE-3A013D31D4F2}"/>
              </a:ext>
            </a:extLst>
          </p:cNvPr>
          <p:cNvGrpSpPr/>
          <p:nvPr/>
        </p:nvGrpSpPr>
        <p:grpSpPr>
          <a:xfrm>
            <a:off x="7950355" y="-14514"/>
            <a:ext cx="4241645" cy="638627"/>
            <a:chOff x="1375420" y="1398550"/>
            <a:chExt cx="4391660" cy="1077003"/>
          </a:xfrm>
        </p:grpSpPr>
        <p:sp>
          <p:nvSpPr>
            <p:cNvPr id="8" name="Flecha: pentágono 7">
              <a:extLst>
                <a:ext uri="{FF2B5EF4-FFF2-40B4-BE49-F238E27FC236}">
                  <a16:creationId xmlns:a16="http://schemas.microsoft.com/office/drawing/2014/main" id="{1B265C83-C138-478D-B01F-32ABF908243B}"/>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9" name="Flecha: pentágono 4">
              <a:extLst>
                <a:ext uri="{FF2B5EF4-FFF2-40B4-BE49-F238E27FC236}">
                  <a16:creationId xmlns:a16="http://schemas.microsoft.com/office/drawing/2014/main" id="{89D12DB3-C3BD-43F1-A0D5-A1D371B4130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Resultados</a:t>
              </a:r>
              <a:endParaRPr lang="es-EC" sz="2800" kern="1200" dirty="0"/>
            </a:p>
          </p:txBody>
        </p:sp>
      </p:grpSp>
      <p:sp>
        <p:nvSpPr>
          <p:cNvPr id="11" name="Rectángulo: esquinas diagonales redondeadas 10">
            <a:extLst>
              <a:ext uri="{FF2B5EF4-FFF2-40B4-BE49-F238E27FC236}">
                <a16:creationId xmlns:a16="http://schemas.microsoft.com/office/drawing/2014/main" id="{A0EB1AB9-AC06-4FA8-B436-096BA627F9FF}"/>
              </a:ext>
            </a:extLst>
          </p:cNvPr>
          <p:cNvSpPr/>
          <p:nvPr/>
        </p:nvSpPr>
        <p:spPr>
          <a:xfrm>
            <a:off x="0" y="13253"/>
            <a:ext cx="46609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Determinación del Estado trófico años 2017 y 2020</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2B274B12-4D86-456C-99F2-8A1901AF58D0}"/>
              </a:ext>
            </a:extLst>
          </p:cNvPr>
          <p:cNvSpPr txBox="1"/>
          <p:nvPr/>
        </p:nvSpPr>
        <p:spPr>
          <a:xfrm>
            <a:off x="902684" y="782732"/>
            <a:ext cx="3105150"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trófico año 2017</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2946138E-E1A9-434A-AAC7-87E0009EF7DD}"/>
              </a:ext>
            </a:extLst>
          </p:cNvPr>
          <p:cNvSpPr txBox="1"/>
          <p:nvPr/>
        </p:nvSpPr>
        <p:spPr>
          <a:xfrm>
            <a:off x="829945" y="3223468"/>
            <a:ext cx="3250628" cy="375552"/>
          </a:xfrm>
          <a:prstGeom prst="rect">
            <a:avLst/>
          </a:prstGeom>
          <a:solidFill>
            <a:schemeClr val="accent2">
              <a:lumMod val="60000"/>
              <a:lumOff val="40000"/>
            </a:schemeClr>
          </a:solidFill>
        </p:spPr>
        <p:txBody>
          <a:bodyPr wrap="square">
            <a:spAutoFit/>
          </a:bodyPr>
          <a:lstStyle/>
          <a:p>
            <a:pPr algn="ct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trófico año 2020</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5A7D957-09F0-49B7-AB19-55BEC2A446C2}"/>
                  </a:ext>
                </a:extLst>
              </p:cNvPr>
              <p:cNvSpPr txBox="1"/>
              <p:nvPr/>
            </p:nvSpPr>
            <p:spPr>
              <a:xfrm>
                <a:off x="-1047750" y="1350589"/>
                <a:ext cx="7626350" cy="1521955"/>
              </a:xfrm>
              <a:prstGeom prst="rect">
                <a:avLst/>
              </a:prstGeom>
              <a:noFill/>
            </p:spPr>
            <p:txBody>
              <a:bodyPr wrap="square">
                <a:spAutoFit/>
              </a:bodyPr>
              <a:lstStyle/>
              <a:p>
                <a:pPr indent="457200">
                  <a:lnSpc>
                    <a:spcPct val="150000"/>
                  </a:lnSpc>
                </a:pPr>
                <a14:m>
                  <m:oMathPara xmlns:m="http://schemas.openxmlformats.org/officeDocument/2006/math">
                    <m:oMathParaPr>
                      <m:jc m:val="centerGroup"/>
                    </m:oMathParaPr>
                    <m:oMath xmlns:m="http://schemas.openxmlformats.org/officeDocument/2006/math">
                      <m:r>
                        <a:rPr lang="es-EC" sz="12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𝑇𝑆𝐼</m:t>
                      </m:r>
                      <m:r>
                        <a:rPr lang="es-EC" sz="12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𝐶𝑙𝑜𝑟𝑜𝑓𝑖𝑙𝑎</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2,46+</m:t>
                          </m:r>
                          <m:f>
                            <m:f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sSub>
                                    <m:sSub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m:t>
                                      </m:r>
                                    </m:e>
                                    <m:sub>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sub>
                                  </m:sSub>
                                </m:e>
                              </m:func>
                            </m:num>
                            <m:den>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2,5</m:t>
                                  </m:r>
                                </m:e>
                              </m:func>
                            </m:den>
                          </m:f>
                        </m:e>
                      </m:d>
                    </m:oMath>
                  </m:oMathPara>
                </a14:m>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14:m>
                  <m:oMathPara xmlns:m="http://schemas.openxmlformats.org/officeDocument/2006/math">
                    <m:oMathParaPr>
                      <m:jc m:val="centerGroup"/>
                    </m:oMathParaPr>
                    <m:oMath xmlns:m="http://schemas.openxmlformats.org/officeDocument/2006/math">
                      <m:r>
                        <a:rPr lang="es-MX" sz="12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𝑇𝑆𝐼</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𝐶𝑙𝑜𝑟𝑜𝑓𝑖𝑙𝑎</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2,46+</m:t>
                          </m:r>
                          <m:f>
                            <m:f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89.78</m:t>
                                  </m:r>
                                </m:e>
                              </m:func>
                            </m:num>
                            <m:den>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2,5</m:t>
                                  </m:r>
                                </m:e>
                              </m:func>
                            </m:den>
                          </m:f>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200" b="1" i="1" smtClean="0">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𝑻𝑺𝑰</m:t>
                      </m:r>
                      <m:r>
                        <a:rPr lang="es-EC" sz="1200" b="1" i="1" smtClean="0">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𝑪𝒍𝒐𝒓𝒐𝒇𝒊𝒍𝒂</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𝒂</m:t>
                          </m:r>
                        </m:e>
                      </m:d>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𝟕𝟑</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𝟔𝟖</m:t>
                      </m:r>
                    </m:oMath>
                  </m:oMathPara>
                </a14:m>
                <a:endParaRPr lang="es-EC" sz="1200" b="1" dirty="0">
                  <a:solidFill>
                    <a:schemeClr val="accent1">
                      <a:lumMod val="75000"/>
                    </a:schemeClr>
                  </a:solidFill>
                </a:endParaRPr>
              </a:p>
            </p:txBody>
          </p:sp>
        </mc:Choice>
        <mc:Fallback xmlns="">
          <p:sp>
            <p:nvSpPr>
              <p:cNvPr id="16" name="CuadroTexto 15">
                <a:extLst>
                  <a:ext uri="{FF2B5EF4-FFF2-40B4-BE49-F238E27FC236}">
                    <a16:creationId xmlns:a16="http://schemas.microsoft.com/office/drawing/2014/main" id="{55A7D957-09F0-49B7-AB19-55BEC2A446C2}"/>
                  </a:ext>
                </a:extLst>
              </p:cNvPr>
              <p:cNvSpPr txBox="1">
                <a:spLocks noRot="1" noChangeAspect="1" noMove="1" noResize="1" noEditPoints="1" noAdjustHandles="1" noChangeArrowheads="1" noChangeShapeType="1" noTextEdit="1"/>
              </p:cNvSpPr>
              <p:nvPr/>
            </p:nvSpPr>
            <p:spPr>
              <a:xfrm>
                <a:off x="-1047750" y="1350589"/>
                <a:ext cx="7626350" cy="1521955"/>
              </a:xfrm>
              <a:prstGeom prst="rect">
                <a:avLst/>
              </a:prstGeom>
              <a:blipFill>
                <a:blip r:embed="rId3"/>
                <a:stretch>
                  <a:fillRect b="-80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EE093724-6434-40C1-A27B-0C7E6C605F68}"/>
                  </a:ext>
                </a:extLst>
              </p:cNvPr>
              <p:cNvSpPr txBox="1"/>
              <p:nvPr/>
            </p:nvSpPr>
            <p:spPr>
              <a:xfrm>
                <a:off x="-400181" y="3949944"/>
                <a:ext cx="6470650" cy="1521955"/>
              </a:xfrm>
              <a:prstGeom prst="rect">
                <a:avLst/>
              </a:prstGeom>
              <a:noFill/>
            </p:spPr>
            <p:txBody>
              <a:bodyPr wrap="square">
                <a:spAutoFit/>
              </a:bodyPr>
              <a:lstStyle/>
              <a:p>
                <a:pPr indent="457200">
                  <a:lnSpc>
                    <a:spcPct val="150000"/>
                  </a:lnSpc>
                </a:pPr>
                <a14:m>
                  <m:oMathPara xmlns:m="http://schemas.openxmlformats.org/officeDocument/2006/math">
                    <m:oMathParaPr>
                      <m:jc m:val="centerGroup"/>
                    </m:oMathParaPr>
                    <m:oMath xmlns:m="http://schemas.openxmlformats.org/officeDocument/2006/math">
                      <m:r>
                        <a:rPr lang="es-EC" sz="12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𝑇𝑆𝐼</m:t>
                      </m:r>
                      <m:r>
                        <a:rPr lang="es-EC" sz="120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𝐶𝑙𝑜𝑟𝑜𝑓𝑖𝑙𝑎</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2,46+</m:t>
                          </m:r>
                          <m:f>
                            <m:f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sSub>
                                    <m:sSub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m:t>
                                      </m:r>
                                    </m:e>
                                    <m:sub>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sub>
                                  </m:sSub>
                                </m:e>
                              </m:func>
                            </m:num>
                            <m:den>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2,5</m:t>
                                  </m:r>
                                </m:e>
                              </m:func>
                            </m:den>
                          </m:f>
                        </m:e>
                      </m:d>
                    </m:oMath>
                  </m:oMathPara>
                </a14:m>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14:m>
                  <m:oMathPara xmlns:m="http://schemas.openxmlformats.org/officeDocument/2006/math">
                    <m:oMathParaPr>
                      <m:jc m:val="centerGroup"/>
                    </m:oMathParaPr>
                    <m:oMath xmlns:m="http://schemas.openxmlformats.org/officeDocument/2006/math">
                      <m:r>
                        <a:rPr lang="es-MX" sz="12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𝑇𝑆𝐼</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𝐶𝑙𝑜𝑟𝑜𝑓𝑖𝑙𝑎</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d>
                        <m:d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2,46+</m:t>
                          </m:r>
                          <m:f>
                            <m:f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Pr>
                            <m:num>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40.38</m:t>
                                  </m:r>
                                </m:e>
                              </m:func>
                            </m:num>
                            <m:den>
                              <m:func>
                                <m:funcPr>
                                  <m:ctrlP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es-EC" sz="120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ln</m:t>
                                  </m:r>
                                </m:fName>
                                <m:e>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2,5</m:t>
                                  </m:r>
                                </m:e>
                              </m:func>
                            </m:den>
                          </m:f>
                        </m:e>
                      </m:d>
                      <m:r>
                        <a:rPr lang="es-EC" sz="1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EC"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200" b="1" i="1" smtClean="0">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𝑻𝑺𝑰</m:t>
                      </m:r>
                      <m:r>
                        <a:rPr lang="es-EC" sz="1200" b="1" i="1" smtClean="0">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𝑪𝒍𝒐𝒓𝒐𝒇𝒊𝒍𝒂</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𝒂</m:t>
                          </m:r>
                        </m:e>
                      </m:d>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𝟔𝟒</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m:t>
                      </m:r>
                      <m:r>
                        <a:rPr lang="es-EC" sz="1200" b="1" i="1">
                          <a:solidFill>
                            <a:schemeClr val="accent1">
                              <a:lumMod val="75000"/>
                            </a:schemeClr>
                          </a:solidFill>
                          <a:effectLst/>
                          <a:latin typeface="Cambria Math" panose="02040503050406030204" pitchFamily="18" charset="0"/>
                          <a:ea typeface="Times New Roman" panose="02020603050405020304" pitchFamily="18" charset="0"/>
                          <a:cs typeface="Arial" panose="020B0604020202020204" pitchFamily="34" charset="0"/>
                        </a:rPr>
                        <m:t>𝟗𝟔</m:t>
                      </m:r>
                    </m:oMath>
                  </m:oMathPara>
                </a14:m>
                <a:endParaRPr lang="es-EC" sz="1200" b="1" dirty="0">
                  <a:solidFill>
                    <a:schemeClr val="accent1">
                      <a:lumMod val="75000"/>
                    </a:schemeClr>
                  </a:solidFill>
                </a:endParaRPr>
              </a:p>
            </p:txBody>
          </p:sp>
        </mc:Choice>
        <mc:Fallback xmlns="">
          <p:sp>
            <p:nvSpPr>
              <p:cNvPr id="23" name="CuadroTexto 22">
                <a:extLst>
                  <a:ext uri="{FF2B5EF4-FFF2-40B4-BE49-F238E27FC236}">
                    <a16:creationId xmlns:a16="http://schemas.microsoft.com/office/drawing/2014/main" id="{EE093724-6434-40C1-A27B-0C7E6C605F68}"/>
                  </a:ext>
                </a:extLst>
              </p:cNvPr>
              <p:cNvSpPr txBox="1">
                <a:spLocks noRot="1" noChangeAspect="1" noMove="1" noResize="1" noEditPoints="1" noAdjustHandles="1" noChangeArrowheads="1" noChangeShapeType="1" noTextEdit="1"/>
              </p:cNvSpPr>
              <p:nvPr/>
            </p:nvSpPr>
            <p:spPr>
              <a:xfrm>
                <a:off x="-400181" y="3949944"/>
                <a:ext cx="6470650" cy="1521955"/>
              </a:xfrm>
              <a:prstGeom prst="rect">
                <a:avLst/>
              </a:prstGeom>
              <a:blipFill>
                <a:blip r:embed="rId4"/>
                <a:stretch>
                  <a:fillRect b="-4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24" name="Tabla 23">
                <a:extLst>
                  <a:ext uri="{FF2B5EF4-FFF2-40B4-BE49-F238E27FC236}">
                    <a16:creationId xmlns:a16="http://schemas.microsoft.com/office/drawing/2014/main" id="{384C50CE-116D-4F95-8139-C1C611E95B6D}"/>
                  </a:ext>
                </a:extLst>
              </p:cNvPr>
              <p:cNvGraphicFramePr>
                <a:graphicFrameLocks noGrp="1"/>
              </p:cNvGraphicFramePr>
              <p:nvPr>
                <p:extLst>
                  <p:ext uri="{D42A27DB-BD31-4B8C-83A1-F6EECF244321}">
                    <p14:modId xmlns:p14="http://schemas.microsoft.com/office/powerpoint/2010/main" val="2224927258"/>
                  </p:ext>
                </p:extLst>
              </p:nvPr>
            </p:nvGraphicFramePr>
            <p:xfrm>
              <a:off x="5478850" y="1171097"/>
              <a:ext cx="6470649" cy="3921607"/>
            </p:xfrm>
            <a:graphic>
              <a:graphicData uri="http://schemas.openxmlformats.org/drawingml/2006/table">
                <a:tbl>
                  <a:tblPr firstRow="1">
                    <a:tableStyleId>{5C22544A-7EE6-4342-B048-85BDC9FD1C3A}</a:tableStyleId>
                  </a:tblPr>
                  <a:tblGrid>
                    <a:gridCol w="2625587">
                      <a:extLst>
                        <a:ext uri="{9D8B030D-6E8A-4147-A177-3AD203B41FA5}">
                          <a16:colId xmlns:a16="http://schemas.microsoft.com/office/drawing/2014/main" val="2437976174"/>
                        </a:ext>
                      </a:extLst>
                    </a:gridCol>
                    <a:gridCol w="1922531">
                      <a:extLst>
                        <a:ext uri="{9D8B030D-6E8A-4147-A177-3AD203B41FA5}">
                          <a16:colId xmlns:a16="http://schemas.microsoft.com/office/drawing/2014/main" val="2053847361"/>
                        </a:ext>
                      </a:extLst>
                    </a:gridCol>
                    <a:gridCol w="1922531">
                      <a:extLst>
                        <a:ext uri="{9D8B030D-6E8A-4147-A177-3AD203B41FA5}">
                          <a16:colId xmlns:a16="http://schemas.microsoft.com/office/drawing/2014/main" val="2264041282"/>
                        </a:ext>
                      </a:extLst>
                    </a:gridCol>
                  </a:tblGrid>
                  <a:tr h="635874">
                    <a:tc>
                      <a:txBody>
                        <a:bodyPr/>
                        <a:lstStyle/>
                        <a:p>
                          <a:pPr indent="457200">
                            <a:lnSpc>
                              <a:spcPct val="150000"/>
                            </a:lnSpc>
                          </a:pPr>
                          <a:r>
                            <a:rPr lang="es-EC" sz="1400" dirty="0">
                              <a:effectLst/>
                            </a:rPr>
                            <a:t>Estado de eutrofia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TSI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dirty="0">
                              <a:effectLst/>
                            </a:rPr>
                            <a:t>Clorofila-a (mg/</a:t>
                          </a:r>
                          <a14:m>
                            <m:oMath xmlns:m="http://schemas.openxmlformats.org/officeDocument/2006/math">
                              <m:sSup>
                                <m:sSupPr>
                                  <m:ctrlPr>
                                    <a:rPr lang="es-EC" sz="1400" i="1">
                                      <a:effectLst/>
                                      <a:latin typeface="Cambria Math" panose="02040503050406030204" pitchFamily="18" charset="0"/>
                                    </a:rPr>
                                  </m:ctrlPr>
                                </m:sSupPr>
                                <m:e>
                                  <m:r>
                                    <a:rPr lang="es-EC" sz="1400">
                                      <a:effectLst/>
                                      <a:latin typeface="Cambria Math" panose="02040503050406030204" pitchFamily="18" charset="0"/>
                                    </a:rPr>
                                    <m:t>𝒎</m:t>
                                  </m:r>
                                </m:e>
                                <m:sup>
                                  <m:r>
                                    <a:rPr lang="es-EC" sz="1400">
                                      <a:effectLst/>
                                      <a:latin typeface="Cambria Math" panose="02040503050406030204" pitchFamily="18" charset="0"/>
                                    </a:rPr>
                                    <m:t>𝟑</m:t>
                                  </m:r>
                                </m:sup>
                              </m:sSup>
                            </m:oMath>
                          </a14:m>
                          <a:r>
                            <a:rPr lang="es-EC" sz="14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05860"/>
                      </a:ext>
                    </a:extLst>
                  </a:tr>
                  <a:tr h="298703">
                    <a:tc rowSpan="4">
                      <a:txBody>
                        <a:bodyPr/>
                        <a:lstStyle/>
                        <a:p>
                          <a:pPr indent="457200">
                            <a:lnSpc>
                              <a:spcPct val="150000"/>
                            </a:lnSpc>
                          </a:pPr>
                          <a:r>
                            <a:rPr lang="es-EC" sz="1400">
                              <a:effectLst/>
                            </a:rPr>
                            <a:t>Oligotrófico (TSI&lt;30)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5208"/>
                      </a:ext>
                    </a:extLst>
                  </a:tr>
                  <a:tr h="298703">
                    <a:tc vMerge="1">
                      <a:txBody>
                        <a:bodyPr/>
                        <a:lstStyle/>
                        <a:p>
                          <a:endParaRPr lang="es-EC"/>
                        </a:p>
                      </a:txBody>
                      <a:tcPr/>
                    </a:tc>
                    <a:tc>
                      <a:txBody>
                        <a:bodyPr/>
                        <a:lstStyle/>
                        <a:p>
                          <a:pPr indent="457200">
                            <a:lnSpc>
                              <a:spcPct val="150000"/>
                            </a:lnSpc>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298878"/>
                      </a:ext>
                    </a:extLst>
                  </a:tr>
                  <a:tr h="298703">
                    <a:tc vMerge="1">
                      <a:txBody>
                        <a:bodyPr/>
                        <a:lstStyle/>
                        <a:p>
                          <a:endParaRPr lang="es-EC"/>
                        </a:p>
                      </a:txBody>
                      <a:tcPr/>
                    </a:tc>
                    <a:tc>
                      <a:txBody>
                        <a:bodyPr/>
                        <a:lstStyle/>
                        <a:p>
                          <a:pPr indent="457200">
                            <a:lnSpc>
                              <a:spcPct val="150000"/>
                            </a:lnSpc>
                          </a:pPr>
                          <a:r>
                            <a:rPr lang="es-EC" sz="1400">
                              <a:effectLst/>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310413"/>
                      </a:ext>
                    </a:extLst>
                  </a:tr>
                  <a:tr h="298703">
                    <a:tc vMerge="1">
                      <a:txBody>
                        <a:bodyPr/>
                        <a:lstStyle/>
                        <a:p>
                          <a:endParaRPr lang="es-EC"/>
                        </a:p>
                      </a:txBody>
                      <a:tcPr/>
                    </a:tc>
                    <a:tc>
                      <a:txBody>
                        <a:bodyPr/>
                        <a:lstStyle/>
                        <a:p>
                          <a:pPr indent="457200">
                            <a:lnSpc>
                              <a:spcPct val="150000"/>
                            </a:lnSpc>
                          </a:pPr>
                          <a:r>
                            <a:rPr lang="es-EC" sz="14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813906"/>
                      </a:ext>
                    </a:extLst>
                  </a:tr>
                  <a:tr h="298703">
                    <a:tc rowSpan="3">
                      <a:txBody>
                        <a:bodyPr/>
                        <a:lstStyle/>
                        <a:p>
                          <a:pPr indent="457200">
                            <a:lnSpc>
                              <a:spcPct val="150000"/>
                            </a:lnSpc>
                          </a:pPr>
                          <a:r>
                            <a:rPr lang="es-EC" sz="1400">
                              <a:effectLst/>
                            </a:rPr>
                            <a:t>Mesotrófico (30&lt;TSI&lt;60)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523865"/>
                      </a:ext>
                    </a:extLst>
                  </a:tr>
                  <a:tr h="298703">
                    <a:tc vMerge="1">
                      <a:txBody>
                        <a:bodyPr/>
                        <a:lstStyle/>
                        <a:p>
                          <a:endParaRPr lang="es-EC"/>
                        </a:p>
                      </a:txBody>
                      <a:tcPr/>
                    </a:tc>
                    <a:tc>
                      <a:txBody>
                        <a:bodyPr/>
                        <a:lstStyle/>
                        <a:p>
                          <a:pPr indent="457200">
                            <a:lnSpc>
                              <a:spcPct val="150000"/>
                            </a:lnSpc>
                          </a:pPr>
                          <a:r>
                            <a:rPr lang="es-EC" sz="1400">
                              <a:effectLst/>
                            </a:rPr>
                            <a:t>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202779"/>
                      </a:ext>
                    </a:extLst>
                  </a:tr>
                  <a:tr h="298703">
                    <a:tc vMerge="1">
                      <a:txBody>
                        <a:bodyPr/>
                        <a:lstStyle/>
                        <a:p>
                          <a:endParaRPr lang="es-EC"/>
                        </a:p>
                      </a:txBody>
                      <a:tcPr/>
                    </a:tc>
                    <a:tc>
                      <a:txBody>
                        <a:bodyPr/>
                        <a:lstStyle/>
                        <a:p>
                          <a:pPr indent="457200">
                            <a:lnSpc>
                              <a:spcPct val="150000"/>
                            </a:lnSpc>
                          </a:pPr>
                          <a:r>
                            <a:rPr lang="es-EC" sz="1400">
                              <a:effectLst/>
                            </a:rPr>
                            <a:t>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269270"/>
                      </a:ext>
                    </a:extLst>
                  </a:tr>
                  <a:tr h="298703">
                    <a:tc rowSpan="3">
                      <a:txBody>
                        <a:bodyPr/>
                        <a:lstStyle/>
                        <a:p>
                          <a:pPr indent="457200">
                            <a:lnSpc>
                              <a:spcPct val="150000"/>
                            </a:lnSpc>
                          </a:pPr>
                          <a:r>
                            <a:rPr lang="es-EC" sz="1400">
                              <a:effectLst/>
                            </a:rPr>
                            <a:t>Eutrófico (60&lt;TSI&lt;90)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36472"/>
                      </a:ext>
                    </a:extLst>
                  </a:tr>
                  <a:tr h="298703">
                    <a:tc vMerge="1">
                      <a:txBody>
                        <a:bodyPr/>
                        <a:lstStyle/>
                        <a:p>
                          <a:endParaRPr lang="es-EC"/>
                        </a:p>
                      </a:txBody>
                      <a:tcPr/>
                    </a:tc>
                    <a:tc>
                      <a:txBody>
                        <a:bodyPr/>
                        <a:lstStyle/>
                        <a:p>
                          <a:pPr indent="457200">
                            <a:lnSpc>
                              <a:spcPct val="150000"/>
                            </a:lnSpc>
                          </a:pPr>
                          <a:r>
                            <a:rPr lang="es-EC" sz="1400">
                              <a:effectLst/>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154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32620"/>
                      </a:ext>
                    </a:extLst>
                  </a:tr>
                  <a:tr h="298703">
                    <a:tc vMerge="1">
                      <a:txBody>
                        <a:bodyPr/>
                        <a:lstStyle/>
                        <a:p>
                          <a:endParaRPr lang="es-EC"/>
                        </a:p>
                      </a:txBody>
                      <a:tcPr/>
                    </a:tc>
                    <a:tc>
                      <a:txBody>
                        <a:bodyPr/>
                        <a:lstStyle/>
                        <a:p>
                          <a:pPr indent="457200">
                            <a:lnSpc>
                              <a:spcPct val="150000"/>
                            </a:lnSpc>
                          </a:pPr>
                          <a:r>
                            <a:rPr lang="es-EC" sz="1400">
                              <a:effectLst/>
                            </a:rPr>
                            <a:t>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427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111905"/>
                      </a:ext>
                    </a:extLst>
                  </a:tr>
                  <a:tr h="298703">
                    <a:tc>
                      <a:txBody>
                        <a:bodyPr/>
                        <a:lstStyle/>
                        <a:p>
                          <a:pPr indent="457200">
                            <a:lnSpc>
                              <a:spcPct val="150000"/>
                            </a:lnSpc>
                          </a:pPr>
                          <a:r>
                            <a:rPr lang="es-EC" sz="1400">
                              <a:effectLst/>
                            </a:rPr>
                            <a:t>Hipertrófico (90&lt;TSI&lt;100)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dirty="0">
                              <a:effectLst/>
                            </a:rPr>
                            <a:t>1183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72742"/>
                      </a:ext>
                    </a:extLst>
                  </a:tr>
                </a:tbl>
              </a:graphicData>
            </a:graphic>
          </p:graphicFrame>
        </mc:Choice>
        <mc:Fallback xmlns="">
          <p:graphicFrame>
            <p:nvGraphicFramePr>
              <p:cNvPr id="24" name="Tabla 23">
                <a:extLst>
                  <a:ext uri="{FF2B5EF4-FFF2-40B4-BE49-F238E27FC236}">
                    <a16:creationId xmlns:a16="http://schemas.microsoft.com/office/drawing/2014/main" id="{384C50CE-116D-4F95-8139-C1C611E95B6D}"/>
                  </a:ext>
                </a:extLst>
              </p:cNvPr>
              <p:cNvGraphicFramePr>
                <a:graphicFrameLocks noGrp="1"/>
              </p:cNvGraphicFramePr>
              <p:nvPr>
                <p:extLst>
                  <p:ext uri="{D42A27DB-BD31-4B8C-83A1-F6EECF244321}">
                    <p14:modId xmlns:p14="http://schemas.microsoft.com/office/powerpoint/2010/main" val="2224927258"/>
                  </p:ext>
                </p:extLst>
              </p:nvPr>
            </p:nvGraphicFramePr>
            <p:xfrm>
              <a:off x="5478850" y="1171097"/>
              <a:ext cx="6470649" cy="3921607"/>
            </p:xfrm>
            <a:graphic>
              <a:graphicData uri="http://schemas.openxmlformats.org/drawingml/2006/table">
                <a:tbl>
                  <a:tblPr firstRow="1">
                    <a:tableStyleId>{5C22544A-7EE6-4342-B048-85BDC9FD1C3A}</a:tableStyleId>
                  </a:tblPr>
                  <a:tblGrid>
                    <a:gridCol w="2625587">
                      <a:extLst>
                        <a:ext uri="{9D8B030D-6E8A-4147-A177-3AD203B41FA5}">
                          <a16:colId xmlns:a16="http://schemas.microsoft.com/office/drawing/2014/main" val="2437976174"/>
                        </a:ext>
                      </a:extLst>
                    </a:gridCol>
                    <a:gridCol w="1922531">
                      <a:extLst>
                        <a:ext uri="{9D8B030D-6E8A-4147-A177-3AD203B41FA5}">
                          <a16:colId xmlns:a16="http://schemas.microsoft.com/office/drawing/2014/main" val="2053847361"/>
                        </a:ext>
                      </a:extLst>
                    </a:gridCol>
                    <a:gridCol w="1922531">
                      <a:extLst>
                        <a:ext uri="{9D8B030D-6E8A-4147-A177-3AD203B41FA5}">
                          <a16:colId xmlns:a16="http://schemas.microsoft.com/office/drawing/2014/main" val="2264041282"/>
                        </a:ext>
                      </a:extLst>
                    </a:gridCol>
                  </a:tblGrid>
                  <a:tr h="635874">
                    <a:tc>
                      <a:txBody>
                        <a:bodyPr/>
                        <a:lstStyle/>
                        <a:p>
                          <a:pPr indent="457200">
                            <a:lnSpc>
                              <a:spcPct val="150000"/>
                            </a:lnSpc>
                          </a:pPr>
                          <a:r>
                            <a:rPr lang="es-EC" sz="1400" dirty="0">
                              <a:effectLst/>
                            </a:rPr>
                            <a:t>Estado de eutrofia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TSI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a:blip r:embed="rId5"/>
                          <a:stretch>
                            <a:fillRect l="-236709" t="-962" r="-1266" b="-533654"/>
                          </a:stretch>
                        </a:blipFill>
                      </a:tcPr>
                    </a:tc>
                    <a:extLst>
                      <a:ext uri="{0D108BD9-81ED-4DB2-BD59-A6C34878D82A}">
                        <a16:rowId xmlns:a16="http://schemas.microsoft.com/office/drawing/2014/main" val="347905860"/>
                      </a:ext>
                    </a:extLst>
                  </a:tr>
                  <a:tr h="298703">
                    <a:tc rowSpan="4">
                      <a:txBody>
                        <a:bodyPr/>
                        <a:lstStyle/>
                        <a:p>
                          <a:pPr indent="457200">
                            <a:lnSpc>
                              <a:spcPct val="150000"/>
                            </a:lnSpc>
                          </a:pPr>
                          <a:r>
                            <a:rPr lang="es-EC" sz="1400">
                              <a:effectLst/>
                            </a:rPr>
                            <a:t>Oligotrófico (TSI&lt;30)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95208"/>
                      </a:ext>
                    </a:extLst>
                  </a:tr>
                  <a:tr h="298703">
                    <a:tc vMerge="1">
                      <a:txBody>
                        <a:bodyPr/>
                        <a:lstStyle/>
                        <a:p>
                          <a:endParaRPr lang="es-EC"/>
                        </a:p>
                      </a:txBody>
                      <a:tcPr/>
                    </a:tc>
                    <a:tc>
                      <a:txBody>
                        <a:bodyPr/>
                        <a:lstStyle/>
                        <a:p>
                          <a:pPr indent="457200">
                            <a:lnSpc>
                              <a:spcPct val="150000"/>
                            </a:lnSpc>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298878"/>
                      </a:ext>
                    </a:extLst>
                  </a:tr>
                  <a:tr h="298703">
                    <a:tc vMerge="1">
                      <a:txBody>
                        <a:bodyPr/>
                        <a:lstStyle/>
                        <a:p>
                          <a:endParaRPr lang="es-EC"/>
                        </a:p>
                      </a:txBody>
                      <a:tcPr/>
                    </a:tc>
                    <a:tc>
                      <a:txBody>
                        <a:bodyPr/>
                        <a:lstStyle/>
                        <a:p>
                          <a:pPr indent="457200">
                            <a:lnSpc>
                              <a:spcPct val="150000"/>
                            </a:lnSpc>
                          </a:pPr>
                          <a:r>
                            <a:rPr lang="es-EC" sz="1400">
                              <a:effectLst/>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310413"/>
                      </a:ext>
                    </a:extLst>
                  </a:tr>
                  <a:tr h="298703">
                    <a:tc vMerge="1">
                      <a:txBody>
                        <a:bodyPr/>
                        <a:lstStyle/>
                        <a:p>
                          <a:endParaRPr lang="es-EC"/>
                        </a:p>
                      </a:txBody>
                      <a:tcPr/>
                    </a:tc>
                    <a:tc>
                      <a:txBody>
                        <a:bodyPr/>
                        <a:lstStyle/>
                        <a:p>
                          <a:pPr indent="457200">
                            <a:lnSpc>
                              <a:spcPct val="150000"/>
                            </a:lnSpc>
                          </a:pPr>
                          <a:r>
                            <a:rPr lang="es-EC" sz="14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0,94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0813906"/>
                      </a:ext>
                    </a:extLst>
                  </a:tr>
                  <a:tr h="298703">
                    <a:tc rowSpan="3">
                      <a:txBody>
                        <a:bodyPr/>
                        <a:lstStyle/>
                        <a:p>
                          <a:pPr indent="457200">
                            <a:lnSpc>
                              <a:spcPct val="150000"/>
                            </a:lnSpc>
                          </a:pPr>
                          <a:r>
                            <a:rPr lang="es-EC" sz="1400">
                              <a:effectLst/>
                            </a:rPr>
                            <a:t>Mesotrófico (30&lt;TSI&lt;60)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523865"/>
                      </a:ext>
                    </a:extLst>
                  </a:tr>
                  <a:tr h="298703">
                    <a:tc vMerge="1">
                      <a:txBody>
                        <a:bodyPr/>
                        <a:lstStyle/>
                        <a:p>
                          <a:endParaRPr lang="es-EC"/>
                        </a:p>
                      </a:txBody>
                      <a:tcPr/>
                    </a:tc>
                    <a:tc>
                      <a:txBody>
                        <a:bodyPr/>
                        <a:lstStyle/>
                        <a:p>
                          <a:pPr indent="457200">
                            <a:lnSpc>
                              <a:spcPct val="150000"/>
                            </a:lnSpc>
                          </a:pPr>
                          <a:r>
                            <a:rPr lang="es-EC" sz="1400">
                              <a:effectLst/>
                            </a:rPr>
                            <a:t>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202779"/>
                      </a:ext>
                    </a:extLst>
                  </a:tr>
                  <a:tr h="298703">
                    <a:tc vMerge="1">
                      <a:txBody>
                        <a:bodyPr/>
                        <a:lstStyle/>
                        <a:p>
                          <a:endParaRPr lang="es-EC"/>
                        </a:p>
                      </a:txBody>
                      <a:tcPr/>
                    </a:tc>
                    <a:tc>
                      <a:txBody>
                        <a:bodyPr/>
                        <a:lstStyle/>
                        <a:p>
                          <a:pPr indent="457200">
                            <a:lnSpc>
                              <a:spcPct val="150000"/>
                            </a:lnSpc>
                          </a:pPr>
                          <a:r>
                            <a:rPr lang="es-EC" sz="1400">
                              <a:effectLst/>
                            </a:rPr>
                            <a:t>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0269270"/>
                      </a:ext>
                    </a:extLst>
                  </a:tr>
                  <a:tr h="298703">
                    <a:tc rowSpan="3">
                      <a:txBody>
                        <a:bodyPr/>
                        <a:lstStyle/>
                        <a:p>
                          <a:pPr indent="457200">
                            <a:lnSpc>
                              <a:spcPct val="150000"/>
                            </a:lnSpc>
                          </a:pPr>
                          <a:r>
                            <a:rPr lang="es-EC" sz="1400">
                              <a:effectLst/>
                            </a:rPr>
                            <a:t>Eutrófico (60&lt;TSI&lt;90)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36472"/>
                      </a:ext>
                    </a:extLst>
                  </a:tr>
                  <a:tr h="298703">
                    <a:tc vMerge="1">
                      <a:txBody>
                        <a:bodyPr/>
                        <a:lstStyle/>
                        <a:p>
                          <a:endParaRPr lang="es-EC"/>
                        </a:p>
                      </a:txBody>
                      <a:tcPr/>
                    </a:tc>
                    <a:tc>
                      <a:txBody>
                        <a:bodyPr/>
                        <a:lstStyle/>
                        <a:p>
                          <a:pPr indent="457200">
                            <a:lnSpc>
                              <a:spcPct val="150000"/>
                            </a:lnSpc>
                          </a:pPr>
                          <a:r>
                            <a:rPr lang="es-EC" sz="1400">
                              <a:effectLst/>
                            </a:rPr>
                            <a:t>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154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32620"/>
                      </a:ext>
                    </a:extLst>
                  </a:tr>
                  <a:tr h="298703">
                    <a:tc vMerge="1">
                      <a:txBody>
                        <a:bodyPr/>
                        <a:lstStyle/>
                        <a:p>
                          <a:endParaRPr lang="es-EC"/>
                        </a:p>
                      </a:txBody>
                      <a:tcPr/>
                    </a:tc>
                    <a:tc>
                      <a:txBody>
                        <a:bodyPr/>
                        <a:lstStyle/>
                        <a:p>
                          <a:pPr indent="457200">
                            <a:lnSpc>
                              <a:spcPct val="150000"/>
                            </a:lnSpc>
                          </a:pPr>
                          <a:r>
                            <a:rPr lang="es-EC" sz="1400">
                              <a:effectLst/>
                            </a:rPr>
                            <a:t>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427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0111905"/>
                      </a:ext>
                    </a:extLst>
                  </a:tr>
                  <a:tr h="298703">
                    <a:tc>
                      <a:txBody>
                        <a:bodyPr/>
                        <a:lstStyle/>
                        <a:p>
                          <a:pPr indent="457200">
                            <a:lnSpc>
                              <a:spcPct val="150000"/>
                            </a:lnSpc>
                          </a:pPr>
                          <a:r>
                            <a:rPr lang="es-EC" sz="1400">
                              <a:effectLst/>
                            </a:rPr>
                            <a:t>Hipertrófico (90&lt;TSI&lt;100)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a:effectLst/>
                            </a:rPr>
                            <a:t>100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150000"/>
                            </a:lnSpc>
                          </a:pPr>
                          <a:r>
                            <a:rPr lang="es-EC" sz="1400" dirty="0">
                              <a:effectLst/>
                            </a:rPr>
                            <a:t>1183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972742"/>
                      </a:ext>
                    </a:extLst>
                  </a:tr>
                </a:tbl>
              </a:graphicData>
            </a:graphic>
          </p:graphicFrame>
        </mc:Fallback>
      </mc:AlternateContent>
      <p:sp>
        <p:nvSpPr>
          <p:cNvPr id="25" name="Rectángulo 24">
            <a:extLst>
              <a:ext uri="{FF2B5EF4-FFF2-40B4-BE49-F238E27FC236}">
                <a16:creationId xmlns:a16="http://schemas.microsoft.com/office/drawing/2014/main" id="{7F339169-D966-48AD-9380-0C2DEBE85ED3}"/>
              </a:ext>
            </a:extLst>
          </p:cNvPr>
          <p:cNvSpPr/>
          <p:nvPr/>
        </p:nvSpPr>
        <p:spPr>
          <a:xfrm>
            <a:off x="5924510" y="3939144"/>
            <a:ext cx="1746290" cy="283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261185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extLst>
              <p:ext uri="{D42A27DB-BD31-4B8C-83A1-F6EECF244321}">
                <p14:modId xmlns:p14="http://schemas.microsoft.com/office/powerpoint/2010/main" val="1357354598"/>
              </p:ext>
            </p:extLst>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lipse 4">
            <a:extLst>
              <a:ext uri="{FF2B5EF4-FFF2-40B4-BE49-F238E27FC236}">
                <a16:creationId xmlns:a16="http://schemas.microsoft.com/office/drawing/2014/main" id="{9F484A55-E128-428C-ADD6-59E7B5E387EC}"/>
              </a:ext>
            </a:extLst>
          </p:cNvPr>
          <p:cNvSpPr/>
          <p:nvPr/>
        </p:nvSpPr>
        <p:spPr>
          <a:xfrm>
            <a:off x="6444342" y="4295622"/>
            <a:ext cx="1023258" cy="10704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56380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10" name="Grupo 9">
            <a:extLst>
              <a:ext uri="{FF2B5EF4-FFF2-40B4-BE49-F238E27FC236}">
                <a16:creationId xmlns:a16="http://schemas.microsoft.com/office/drawing/2014/main" id="{1E482161-A6F0-4E2E-A4D6-AA8A2F23C75F}"/>
              </a:ext>
            </a:extLst>
          </p:cNvPr>
          <p:cNvGrpSpPr/>
          <p:nvPr/>
        </p:nvGrpSpPr>
        <p:grpSpPr>
          <a:xfrm>
            <a:off x="7964869" y="1"/>
            <a:ext cx="4391660" cy="609600"/>
            <a:chOff x="1375420" y="2797047"/>
            <a:chExt cx="4391660" cy="1077003"/>
          </a:xfrm>
        </p:grpSpPr>
        <p:sp>
          <p:nvSpPr>
            <p:cNvPr id="11" name="Flecha: pentágono 10">
              <a:extLst>
                <a:ext uri="{FF2B5EF4-FFF2-40B4-BE49-F238E27FC236}">
                  <a16:creationId xmlns:a16="http://schemas.microsoft.com/office/drawing/2014/main" id="{5AFE66A8-1095-4AD9-8296-1B62350A4A4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lecha: pentágono 4">
              <a:extLst>
                <a:ext uri="{FF2B5EF4-FFF2-40B4-BE49-F238E27FC236}">
                  <a16:creationId xmlns:a16="http://schemas.microsoft.com/office/drawing/2014/main" id="{4637681B-7481-456D-A493-79EF40D065F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000" kern="1200" dirty="0"/>
                <a:t>Conclusiones y Recomendaciones</a:t>
              </a:r>
              <a:endParaRPr lang="es-EC" sz="2000" kern="1200" dirty="0"/>
            </a:p>
          </p:txBody>
        </p:sp>
      </p:grpSp>
      <p:sp>
        <p:nvSpPr>
          <p:cNvPr id="13" name="Rectángulo: esquinas diagonales redondeadas 12">
            <a:extLst>
              <a:ext uri="{FF2B5EF4-FFF2-40B4-BE49-F238E27FC236}">
                <a16:creationId xmlns:a16="http://schemas.microsoft.com/office/drawing/2014/main" id="{AB32A07D-EC6B-4451-B372-5611D96061A9}"/>
              </a:ext>
            </a:extLst>
          </p:cNvPr>
          <p:cNvSpPr/>
          <p:nvPr/>
        </p:nvSpPr>
        <p:spPr>
          <a:xfrm>
            <a:off x="0" y="13253"/>
            <a:ext cx="18796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Conclusiones</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355C52B4-7C5D-4D4C-B791-AFAEE437AED6}"/>
              </a:ext>
            </a:extLst>
          </p:cNvPr>
          <p:cNvSpPr txBox="1"/>
          <p:nvPr/>
        </p:nvSpPr>
        <p:spPr>
          <a:xfrm>
            <a:off x="939800" y="972026"/>
            <a:ext cx="11099800" cy="4253537"/>
          </a:xfrm>
          <a:prstGeom prst="rect">
            <a:avLst/>
          </a:prstGeom>
          <a:noFill/>
        </p:spPr>
        <p:txBody>
          <a:bodyPr wrap="square">
            <a:spAutoFit/>
          </a:bodyPr>
          <a:lstStyle/>
          <a:p>
            <a:pPr indent="457200">
              <a:lnSpc>
                <a:spcPct val="150000"/>
              </a:lnSpc>
            </a:pPr>
            <a:r>
              <a:rPr lang="es-EC" sz="1400" dirty="0">
                <a:effectLst/>
                <a:latin typeface="Arial" panose="020B0604020202020204" pitchFamily="34" charset="0"/>
                <a:ea typeface="Calibri" panose="020F0502020204030204" pitchFamily="34" charset="0"/>
                <a:cs typeface="Times New Roman" panose="02020603050405020304" pitchFamily="18" charset="0"/>
              </a:rPr>
              <a:t>De la estructuración de la información recopilada se generó una Geodatabase que contiene los valores georeferenciados de concentración de clorofila-a determinados en un estudio del año 2017 a partir de muestreo de campo, las reflectancias y las   imágenes satelitales sentinel-2A procesadas de nivel 1C a nivel 2A utilizando el software SNAP Desktop, las mismas que corresponden a las fechas 6 de Junio de 2017 y 10 de Junio de 2020.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150000"/>
              </a:lnSpc>
            </a:pPr>
            <a:r>
              <a:rPr lang="es-EC" sz="1400" dirty="0">
                <a:effectLst/>
                <a:latin typeface="Arial" panose="020B0604020202020204" pitchFamily="34" charset="0"/>
                <a:ea typeface="Calibri" panose="020F0502020204030204" pitchFamily="34" charset="0"/>
                <a:cs typeface="Times New Roman" panose="02020603050405020304" pitchFamily="18" charset="0"/>
              </a:rPr>
              <a:t>A partir de la  imagen satelital Sentinel-2 del año 2017 y los valores de concentración de clorofila-a se determinó una ecuación de regresión lineal múltiple, en la cual se utilizaron como variables independientes los valores de reflectancia de las bandas 2 y 4 para estimar el valor de concentración de clorofila-a en la laguna, para este modelo se obtuvo un  coeficiente de </a:t>
            </a:r>
            <a:r>
              <a:rPr lang="es-EC" sz="1400" dirty="0">
                <a:latin typeface="Arial" panose="020B0604020202020204" pitchFamily="34" charset="0"/>
                <a:ea typeface="Calibri" panose="020F0502020204030204" pitchFamily="34" charset="0"/>
                <a:cs typeface="Times New Roman" panose="02020603050405020304" pitchFamily="18" charset="0"/>
              </a:rPr>
              <a:t>determinación</a:t>
            </a:r>
            <a:r>
              <a:rPr lang="es-EC" sz="1400" dirty="0">
                <a:effectLst/>
                <a:latin typeface="Arial" panose="020B0604020202020204" pitchFamily="34" charset="0"/>
                <a:ea typeface="Calibri" panose="020F0502020204030204" pitchFamily="34" charset="0"/>
                <a:cs typeface="Times New Roman" panose="02020603050405020304" pitchFamily="18" charset="0"/>
              </a:rPr>
              <a:t> ajustado elevado con un valor de 0.9892. </a:t>
            </a:r>
          </a:p>
          <a:p>
            <a:pPr indent="457200">
              <a:lnSpc>
                <a:spcPct val="150000"/>
              </a:lnSpc>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150000"/>
              </a:lnSpc>
            </a:pPr>
            <a:r>
              <a:rPr lang="es-MX" sz="1400" dirty="0">
                <a:effectLst/>
                <a:latin typeface="Arial" panose="020B0604020202020204" pitchFamily="34" charset="0"/>
                <a:ea typeface="Calibri" panose="020F0502020204030204" pitchFamily="34" charset="0"/>
                <a:cs typeface="Arial" panose="020B0604020202020204" pitchFamily="34" charset="0"/>
              </a:rPr>
              <a:t>Para la validación del modelo se utilizaron las pruebas F de significancia general y t de significancia individual, donde se plantearon las hipótesis nula y alternativa,  para ello se utilizo un nivel de significancia del 95% obteniéndose en ambos casos valores de probabilidad menores a 0.05 demostrando así la validez del modelo.</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954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10" name="Grupo 9">
            <a:extLst>
              <a:ext uri="{FF2B5EF4-FFF2-40B4-BE49-F238E27FC236}">
                <a16:creationId xmlns:a16="http://schemas.microsoft.com/office/drawing/2014/main" id="{1E482161-A6F0-4E2E-A4D6-AA8A2F23C75F}"/>
              </a:ext>
            </a:extLst>
          </p:cNvPr>
          <p:cNvGrpSpPr/>
          <p:nvPr/>
        </p:nvGrpSpPr>
        <p:grpSpPr>
          <a:xfrm>
            <a:off x="7964869" y="1"/>
            <a:ext cx="4391660" cy="609600"/>
            <a:chOff x="1375420" y="2797047"/>
            <a:chExt cx="4391660" cy="1077003"/>
          </a:xfrm>
        </p:grpSpPr>
        <p:sp>
          <p:nvSpPr>
            <p:cNvPr id="11" name="Flecha: pentágono 10">
              <a:extLst>
                <a:ext uri="{FF2B5EF4-FFF2-40B4-BE49-F238E27FC236}">
                  <a16:creationId xmlns:a16="http://schemas.microsoft.com/office/drawing/2014/main" id="{5AFE66A8-1095-4AD9-8296-1B62350A4A4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lecha: pentágono 4">
              <a:extLst>
                <a:ext uri="{FF2B5EF4-FFF2-40B4-BE49-F238E27FC236}">
                  <a16:creationId xmlns:a16="http://schemas.microsoft.com/office/drawing/2014/main" id="{4637681B-7481-456D-A493-79EF40D065F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000" kern="1200" dirty="0"/>
                <a:t>Conclusiones y Recomendaciones</a:t>
              </a:r>
              <a:endParaRPr lang="es-EC" sz="2000" kern="1200" dirty="0"/>
            </a:p>
          </p:txBody>
        </p:sp>
      </p:grpSp>
      <p:sp>
        <p:nvSpPr>
          <p:cNvPr id="13" name="Rectángulo: esquinas diagonales redondeadas 12">
            <a:extLst>
              <a:ext uri="{FF2B5EF4-FFF2-40B4-BE49-F238E27FC236}">
                <a16:creationId xmlns:a16="http://schemas.microsoft.com/office/drawing/2014/main" id="{AB32A07D-EC6B-4451-B372-5611D96061A9}"/>
              </a:ext>
            </a:extLst>
          </p:cNvPr>
          <p:cNvSpPr/>
          <p:nvPr/>
        </p:nvSpPr>
        <p:spPr>
          <a:xfrm>
            <a:off x="0" y="13253"/>
            <a:ext cx="18796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Conclusiones</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355C52B4-7C5D-4D4C-B791-AFAEE437AED6}"/>
              </a:ext>
            </a:extLst>
          </p:cNvPr>
          <p:cNvSpPr txBox="1"/>
          <p:nvPr/>
        </p:nvSpPr>
        <p:spPr>
          <a:xfrm>
            <a:off x="628364" y="819626"/>
            <a:ext cx="11099800" cy="5552739"/>
          </a:xfrm>
          <a:prstGeom prst="rect">
            <a:avLst/>
          </a:prstGeom>
          <a:noFill/>
        </p:spPr>
        <p:txBody>
          <a:bodyPr wrap="square">
            <a:spAutoFit/>
          </a:bodyPr>
          <a:lstStyle/>
          <a:p>
            <a:pPr indent="457200">
              <a:lnSpc>
                <a:spcPct val="150000"/>
              </a:lnSpc>
            </a:pPr>
            <a:r>
              <a:rPr lang="es-MX" sz="1400" dirty="0">
                <a:effectLst/>
                <a:latin typeface="Arial" panose="020B0604020202020204" pitchFamily="34" charset="0"/>
                <a:ea typeface="Calibri" panose="020F0502020204030204" pitchFamily="34" charset="0"/>
                <a:cs typeface="Times New Roman" panose="02020603050405020304" pitchFamily="18" charset="0"/>
              </a:rPr>
              <a:t>Se realizó también la validación de los supuestos para un modelo de regresión, en donde se determinó que existe  relación lineal de la concentración de clorofila-a y las bandas 2 y 4; </a:t>
            </a:r>
            <a:r>
              <a:rPr lang="es-MX" sz="1400" dirty="0">
                <a:latin typeface="Arial" panose="020B0604020202020204" pitchFamily="34" charset="0"/>
                <a:ea typeface="Calibri" panose="020F0502020204030204" pitchFamily="34" charset="0"/>
                <a:cs typeface="Times New Roman" panose="02020603050405020304" pitchFamily="18" charset="0"/>
              </a:rPr>
              <a:t>se determino que no existe evidencia de multicolinealidad ya que se obtuvo </a:t>
            </a:r>
            <a:r>
              <a:rPr lang="es-MX" sz="1400" dirty="0">
                <a:effectLst/>
                <a:latin typeface="Arial" panose="020B0604020202020204" pitchFamily="34" charset="0"/>
                <a:ea typeface="Calibri" panose="020F0502020204030204" pitchFamily="34" charset="0"/>
                <a:cs typeface="Times New Roman" panose="02020603050405020304" pitchFamily="18" charset="0"/>
              </a:rPr>
              <a:t>un valor de 0.8137  indicando que no existe relación perfecta o casi perfecta, para el análisis de independencia y homocedasticidad se utilizaron los estadísticos de Durbin-Watson y  Breusch-Pagan respectivamente, se utilizó un nivel de significancia del 95% y  se obtuvieron valores de probabilidad mayores a 0.05 en ambos casos con lo cual se determinó que no existe correlación en los residuales de la regresión y que además son  homocedásticos.</a:t>
            </a:r>
          </a:p>
          <a:p>
            <a:pPr indent="457200">
              <a:lnSpc>
                <a:spcPct val="150000"/>
              </a:lnSpc>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150000"/>
              </a:lnSpc>
            </a:pPr>
            <a:r>
              <a:rPr lang="es-MX" sz="1400" dirty="0">
                <a:effectLst/>
                <a:latin typeface="Arial" panose="020B0604020202020204" pitchFamily="34" charset="0"/>
                <a:ea typeface="Calibri" panose="020F0502020204030204" pitchFamily="34" charset="0"/>
                <a:cs typeface="Times New Roman" panose="02020603050405020304" pitchFamily="18" charset="0"/>
              </a:rPr>
              <a:t>A partir de la ecuación de regresión lineal múltiple validada, se modeló la distribución espacial de la concentración de clorofila-a para los años 2017 y 2020, para el año 2017 se obtuvo un valor máximo de 137.6 mg/m3 y un mínimo de 61.1 mg/m3, en el mapa generado se evidenció que las mayores concentraciones de clorofila-a se encuentran espacialmente distribuidas en la parte superior de la laguna, como consecuencia de una elevada actividad antrópica que se conforma en su mayoría por una alta actividad turística; Con respecto al año 2020 se registró un valor máximo de concentración de clorofila-a de 78.7 mg/m3 y un valor mínimo de 16.5 mg/m3, claramente estos valores son inferiores al año 2017, esto </a:t>
            </a:r>
            <a:r>
              <a:rPr lang="es-MX" sz="1400" dirty="0">
                <a:latin typeface="Arial" panose="020B0604020202020204" pitchFamily="34" charset="0"/>
                <a:ea typeface="Calibri" panose="020F0502020204030204" pitchFamily="34" charset="0"/>
                <a:cs typeface="Times New Roman" panose="02020603050405020304" pitchFamily="18" charset="0"/>
              </a:rPr>
              <a:t>como</a:t>
            </a:r>
            <a:r>
              <a:rPr lang="es-MX" sz="1400" dirty="0">
                <a:effectLst/>
                <a:latin typeface="Arial" panose="020B0604020202020204" pitchFamily="34" charset="0"/>
                <a:ea typeface="Calibri" panose="020F0502020204030204" pitchFamily="34" charset="0"/>
                <a:cs typeface="Times New Roman" panose="02020603050405020304" pitchFamily="18" charset="0"/>
              </a:rPr>
              <a:t> consecuencia del confinamiento debido a la pandemia de COVID-19, en donde se implementaron medidas a la  restricción de la circulación vehicular y por ende existió una  disminución total de las actividades turísticas, en este contexto en el mapa generado para el año 2020 se evidencia que la mayores concentraciones de clorofila se encuentran en las orillas de la laguna donde existe mayor presencia de vegetación y fauna acuática.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s-MX" sz="1400" dirty="0">
                <a:effectLst/>
                <a:latin typeface="Calibri" panose="020F0502020204030204" pitchFamily="34" charset="0"/>
                <a:ea typeface="Calibri" panose="020F0502020204030204" pitchFamily="34" charset="0"/>
                <a:cs typeface="Times New Roman" panose="02020603050405020304" pitchFamily="18" charset="0"/>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738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10" name="Grupo 9">
            <a:extLst>
              <a:ext uri="{FF2B5EF4-FFF2-40B4-BE49-F238E27FC236}">
                <a16:creationId xmlns:a16="http://schemas.microsoft.com/office/drawing/2014/main" id="{1E482161-A6F0-4E2E-A4D6-AA8A2F23C75F}"/>
              </a:ext>
            </a:extLst>
          </p:cNvPr>
          <p:cNvGrpSpPr/>
          <p:nvPr/>
        </p:nvGrpSpPr>
        <p:grpSpPr>
          <a:xfrm>
            <a:off x="7964869" y="1"/>
            <a:ext cx="4391660" cy="609600"/>
            <a:chOff x="1375420" y="2797047"/>
            <a:chExt cx="4391660" cy="1077003"/>
          </a:xfrm>
        </p:grpSpPr>
        <p:sp>
          <p:nvSpPr>
            <p:cNvPr id="11" name="Flecha: pentágono 10">
              <a:extLst>
                <a:ext uri="{FF2B5EF4-FFF2-40B4-BE49-F238E27FC236}">
                  <a16:creationId xmlns:a16="http://schemas.microsoft.com/office/drawing/2014/main" id="{5AFE66A8-1095-4AD9-8296-1B62350A4A4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lecha: pentágono 4">
              <a:extLst>
                <a:ext uri="{FF2B5EF4-FFF2-40B4-BE49-F238E27FC236}">
                  <a16:creationId xmlns:a16="http://schemas.microsoft.com/office/drawing/2014/main" id="{4637681B-7481-456D-A493-79EF40D065F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000" kern="1200" dirty="0"/>
                <a:t>Conclusiones y Recomendaciones</a:t>
              </a:r>
              <a:endParaRPr lang="es-EC" sz="2000" kern="1200" dirty="0"/>
            </a:p>
          </p:txBody>
        </p:sp>
      </p:grpSp>
      <p:sp>
        <p:nvSpPr>
          <p:cNvPr id="13" name="Rectángulo: esquinas diagonales redondeadas 12">
            <a:extLst>
              <a:ext uri="{FF2B5EF4-FFF2-40B4-BE49-F238E27FC236}">
                <a16:creationId xmlns:a16="http://schemas.microsoft.com/office/drawing/2014/main" id="{AB32A07D-EC6B-4451-B372-5611D96061A9}"/>
              </a:ext>
            </a:extLst>
          </p:cNvPr>
          <p:cNvSpPr/>
          <p:nvPr/>
        </p:nvSpPr>
        <p:spPr>
          <a:xfrm>
            <a:off x="0" y="13253"/>
            <a:ext cx="18796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Conclusiones</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355C52B4-7C5D-4D4C-B791-AFAEE437AED6}"/>
              </a:ext>
            </a:extLst>
          </p:cNvPr>
          <p:cNvSpPr txBox="1"/>
          <p:nvPr/>
        </p:nvSpPr>
        <p:spPr>
          <a:xfrm>
            <a:off x="628364" y="1010126"/>
            <a:ext cx="11099800" cy="1673343"/>
          </a:xfrm>
          <a:prstGeom prst="rect">
            <a:avLst/>
          </a:prstGeom>
          <a:solidFill>
            <a:schemeClr val="accent6">
              <a:lumMod val="20000"/>
              <a:lumOff val="80000"/>
            </a:schemeClr>
          </a:solidFill>
        </p:spPr>
        <p:txBody>
          <a:bodyPr wrap="square">
            <a:spAutoFit/>
          </a:bodyPr>
          <a:lstStyle/>
          <a:p>
            <a:pPr indent="457200">
              <a:lnSpc>
                <a:spcPct val="150000"/>
              </a:lnSpc>
            </a:pPr>
            <a:r>
              <a:rPr lang="es-MX" sz="1400" dirty="0">
                <a:effectLst/>
                <a:latin typeface="Arial" panose="020B0604020202020204" pitchFamily="34" charset="0"/>
                <a:ea typeface="Calibri" panose="020F0502020204030204" pitchFamily="34" charset="0"/>
                <a:cs typeface="Times New Roman" panose="02020603050405020304" pitchFamily="18" charset="0"/>
              </a:rPr>
              <a:t>En cuanto a la determinación del estado trófico de la laguna de Yambo, se utilizaron las medias de concentración de clorófila-a de los años 2017 y 2020 para ser remplazados en la ecuación para el cálculo del índice de estado trófico de Carlson modificado por Aizaki, obteniéndose un valor de 73.68 para el año 2017 y de 64.96 para el año 2020, en ambos casos se determina que la Laguna de Yambo se encuentra en un estado eutrófico,  llegando a la misma conclusión que el estudio realizado en 2017 por Toapanta, demostrando así la aplicabilidad que tiene la teledetección Satelital en la determinación del estado trófico de los cuerpos de agua.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72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5" name="Grupo 4">
            <a:extLst>
              <a:ext uri="{FF2B5EF4-FFF2-40B4-BE49-F238E27FC236}">
                <a16:creationId xmlns:a16="http://schemas.microsoft.com/office/drawing/2014/main" id="{034B70EB-FC7D-427C-A5B6-79FB23F13187}"/>
              </a:ext>
            </a:extLst>
          </p:cNvPr>
          <p:cNvGrpSpPr/>
          <p:nvPr/>
        </p:nvGrpSpPr>
        <p:grpSpPr>
          <a:xfrm>
            <a:off x="7964869" y="1"/>
            <a:ext cx="4391660" cy="624114"/>
            <a:chOff x="1375420" y="53"/>
            <a:chExt cx="4391660" cy="1077003"/>
          </a:xfrm>
        </p:grpSpPr>
        <p:sp>
          <p:nvSpPr>
            <p:cNvPr id="6" name="Flecha: pentágono 5">
              <a:extLst>
                <a:ext uri="{FF2B5EF4-FFF2-40B4-BE49-F238E27FC236}">
                  <a16:creationId xmlns:a16="http://schemas.microsoft.com/office/drawing/2014/main" id="{CA60F209-7A8B-4D2C-8553-91DE5A38E5BA}"/>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lecha: pentágono 4">
              <a:extLst>
                <a:ext uri="{FF2B5EF4-FFF2-40B4-BE49-F238E27FC236}">
                  <a16:creationId xmlns:a16="http://schemas.microsoft.com/office/drawing/2014/main" id="{76FE3A37-B07A-46F5-9777-E0E618A594D7}"/>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p:txBody>
        </p:sp>
      </p:grpSp>
      <p:sp>
        <p:nvSpPr>
          <p:cNvPr id="3" name="Rectángulo: esquinas diagonales redondeadas 2">
            <a:extLst>
              <a:ext uri="{FF2B5EF4-FFF2-40B4-BE49-F238E27FC236}">
                <a16:creationId xmlns:a16="http://schemas.microsoft.com/office/drawing/2014/main" id="{EA0BB543-456F-43A6-86A2-E2D99CD03B57}"/>
              </a:ext>
            </a:extLst>
          </p:cNvPr>
          <p:cNvSpPr/>
          <p:nvPr/>
        </p:nvSpPr>
        <p:spPr>
          <a:xfrm>
            <a:off x="0" y="0"/>
            <a:ext cx="3541486" cy="62411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Justificación e Importancia</a:t>
            </a:r>
            <a:endParaRPr lang="es-EC" sz="2200" dirty="0">
              <a:ln w="0"/>
              <a:solidFill>
                <a:schemeClr val="tx1"/>
              </a:solidFill>
              <a:effectLst>
                <a:outerShdw blurRad="38100" dist="19050" dir="2700000" algn="tl" rotWithShape="0">
                  <a:schemeClr val="dk1">
                    <a:alpha val="40000"/>
                  </a:schemeClr>
                </a:outerShdw>
              </a:effectLst>
            </a:endParaRPr>
          </a:p>
        </p:txBody>
      </p:sp>
      <p:graphicFrame>
        <p:nvGraphicFramePr>
          <p:cNvPr id="2" name="Diagrama 1">
            <a:extLst>
              <a:ext uri="{FF2B5EF4-FFF2-40B4-BE49-F238E27FC236}">
                <a16:creationId xmlns:a16="http://schemas.microsoft.com/office/drawing/2014/main" id="{A6EF23CB-DDEE-405D-B4C1-8F1730E75124}"/>
              </a:ext>
            </a:extLst>
          </p:cNvPr>
          <p:cNvGraphicFramePr/>
          <p:nvPr>
            <p:extLst>
              <p:ext uri="{D42A27DB-BD31-4B8C-83A1-F6EECF244321}">
                <p14:modId xmlns:p14="http://schemas.microsoft.com/office/powerpoint/2010/main" val="2428668149"/>
              </p:ext>
            </p:extLst>
          </p:nvPr>
        </p:nvGraphicFramePr>
        <p:xfrm>
          <a:off x="1030513" y="910770"/>
          <a:ext cx="10189030" cy="499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282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10" name="Grupo 9">
            <a:extLst>
              <a:ext uri="{FF2B5EF4-FFF2-40B4-BE49-F238E27FC236}">
                <a16:creationId xmlns:a16="http://schemas.microsoft.com/office/drawing/2014/main" id="{1E482161-A6F0-4E2E-A4D6-AA8A2F23C75F}"/>
              </a:ext>
            </a:extLst>
          </p:cNvPr>
          <p:cNvGrpSpPr/>
          <p:nvPr/>
        </p:nvGrpSpPr>
        <p:grpSpPr>
          <a:xfrm>
            <a:off x="7964869" y="1"/>
            <a:ext cx="4391660" cy="609600"/>
            <a:chOff x="1375420" y="2797047"/>
            <a:chExt cx="4391660" cy="1077003"/>
          </a:xfrm>
        </p:grpSpPr>
        <p:sp>
          <p:nvSpPr>
            <p:cNvPr id="11" name="Flecha: pentágono 10">
              <a:extLst>
                <a:ext uri="{FF2B5EF4-FFF2-40B4-BE49-F238E27FC236}">
                  <a16:creationId xmlns:a16="http://schemas.microsoft.com/office/drawing/2014/main" id="{5AFE66A8-1095-4AD9-8296-1B62350A4A4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2" name="Flecha: pentágono 4">
              <a:extLst>
                <a:ext uri="{FF2B5EF4-FFF2-40B4-BE49-F238E27FC236}">
                  <a16:creationId xmlns:a16="http://schemas.microsoft.com/office/drawing/2014/main" id="{4637681B-7481-456D-A493-79EF40D065F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06680" rIns="199136" bIns="106680" numCol="1" spcCol="1270" anchor="ctr" anchorCtr="0">
              <a:noAutofit/>
            </a:bodyPr>
            <a:lstStyle/>
            <a:p>
              <a:pPr marL="0" lvl="0" indent="0" algn="ctr" defTabSz="1244600">
                <a:lnSpc>
                  <a:spcPct val="90000"/>
                </a:lnSpc>
                <a:spcBef>
                  <a:spcPct val="0"/>
                </a:spcBef>
                <a:spcAft>
                  <a:spcPct val="35000"/>
                </a:spcAft>
                <a:buNone/>
              </a:pPr>
              <a:r>
                <a:rPr lang="es-MX" sz="2000" kern="1200" dirty="0"/>
                <a:t>Conclusiones y Recomendaciones</a:t>
              </a:r>
              <a:endParaRPr lang="es-EC" sz="2000" kern="1200" dirty="0"/>
            </a:p>
          </p:txBody>
        </p:sp>
      </p:grpSp>
      <p:sp>
        <p:nvSpPr>
          <p:cNvPr id="6" name="Rectángulo: esquinas diagonales redondeadas 5">
            <a:extLst>
              <a:ext uri="{FF2B5EF4-FFF2-40B4-BE49-F238E27FC236}">
                <a16:creationId xmlns:a16="http://schemas.microsoft.com/office/drawing/2014/main" id="{C8871888-1F9F-4AD8-9550-874E7A7743F5}"/>
              </a:ext>
            </a:extLst>
          </p:cNvPr>
          <p:cNvSpPr/>
          <p:nvPr/>
        </p:nvSpPr>
        <p:spPr>
          <a:xfrm>
            <a:off x="0" y="13253"/>
            <a:ext cx="2222500" cy="610860"/>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200"/>
              </a:spcBef>
            </a:pPr>
            <a:r>
              <a:rPr lang="es-MX"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Recomendaciones</a:t>
            </a:r>
            <a:endParaRPr lang="es-EC"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BA7F3FDA-6FE3-4638-AEE5-00598F352F1D}"/>
              </a:ext>
            </a:extLst>
          </p:cNvPr>
          <p:cNvGraphicFramePr/>
          <p:nvPr>
            <p:extLst>
              <p:ext uri="{D42A27DB-BD31-4B8C-83A1-F6EECF244321}">
                <p14:modId xmlns:p14="http://schemas.microsoft.com/office/powerpoint/2010/main" val="2293805329"/>
              </p:ext>
            </p:extLst>
          </p:nvPr>
        </p:nvGraphicFramePr>
        <p:xfrm>
          <a:off x="1225550" y="609601"/>
          <a:ext cx="10674350" cy="515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a:extLst>
              <a:ext uri="{FF2B5EF4-FFF2-40B4-BE49-F238E27FC236}">
                <a16:creationId xmlns:a16="http://schemas.microsoft.com/office/drawing/2014/main" id="{D6324A23-AE5F-417A-A523-30A33E616944}"/>
              </a:ext>
            </a:extLst>
          </p:cNvPr>
          <p:cNvSpPr/>
          <p:nvPr/>
        </p:nvSpPr>
        <p:spPr>
          <a:xfrm>
            <a:off x="1225549" y="1310217"/>
            <a:ext cx="1094233" cy="15733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4AA2AEE4-4733-429C-932A-DDB9B91E4550}"/>
              </a:ext>
            </a:extLst>
          </p:cNvPr>
          <p:cNvSpPr/>
          <p:nvPr/>
        </p:nvSpPr>
        <p:spPr>
          <a:xfrm>
            <a:off x="6724363" y="1310217"/>
            <a:ext cx="1094233" cy="157331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B814034A-F349-4D36-82B3-26D9A14B3004}"/>
              </a:ext>
            </a:extLst>
          </p:cNvPr>
          <p:cNvSpPr/>
          <p:nvPr/>
        </p:nvSpPr>
        <p:spPr>
          <a:xfrm>
            <a:off x="3968749" y="3291417"/>
            <a:ext cx="1094233" cy="15733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887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179495-CB64-4DB9-91FA-49B279D82DB2}"/>
              </a:ext>
            </a:extLst>
          </p:cNvPr>
          <p:cNvSpPr txBox="1"/>
          <p:nvPr/>
        </p:nvSpPr>
        <p:spPr>
          <a:xfrm>
            <a:off x="2160105" y="1233608"/>
            <a:ext cx="8269355" cy="1815882"/>
          </a:xfrm>
          <a:prstGeom prst="rect">
            <a:avLst/>
          </a:prstGeom>
          <a:noFill/>
        </p:spPr>
        <p:txBody>
          <a:bodyPr wrap="square" rtlCol="0">
            <a:spAutoFit/>
          </a:bodyPr>
          <a:lstStyle/>
          <a:p>
            <a:pPr algn="ctr" defTabSz="685800">
              <a:buClrTx/>
            </a:pPr>
            <a:r>
              <a:rPr lang="es-EC" b="1" kern="1200" dirty="0">
                <a:solidFill>
                  <a:prstClr val="black"/>
                </a:solidFill>
                <a:latin typeface="Times New Roman" panose="02020603050405020304" pitchFamily="18" charset="0"/>
                <a:cs typeface="Times New Roman" panose="02020603050405020304" pitchFamily="18" charset="0"/>
              </a:rPr>
              <a:t>DEPARTAMENTO DE CIENCIAS DE LA TIERRA Y </a:t>
            </a:r>
            <a:r>
              <a:rPr lang="es-EC" b="1" dirty="0">
                <a:solidFill>
                  <a:prstClr val="black"/>
                </a:solidFill>
                <a:latin typeface="Times New Roman" panose="02020603050405020304" pitchFamily="18" charset="0"/>
                <a:cs typeface="Times New Roman" panose="02020603050405020304" pitchFamily="18" charset="0"/>
              </a:rPr>
              <a:t>DE LA</a:t>
            </a:r>
            <a:r>
              <a:rPr lang="es-EC" b="1" kern="1200" dirty="0">
                <a:solidFill>
                  <a:prstClr val="black"/>
                </a:solidFill>
                <a:latin typeface="Times New Roman" panose="02020603050405020304" pitchFamily="18" charset="0"/>
                <a:cs typeface="Times New Roman" panose="02020603050405020304" pitchFamily="18" charset="0"/>
              </a:rPr>
              <a:t> CONSTRUCCIÓN</a:t>
            </a:r>
          </a:p>
          <a:p>
            <a:pPr algn="ctr" defTabSz="685800">
              <a:buClrTx/>
            </a:pPr>
            <a:r>
              <a:rPr lang="es-EC" b="1" kern="1200" dirty="0">
                <a:solidFill>
                  <a:prstClr val="black"/>
                </a:solidFill>
                <a:latin typeface="Times New Roman" panose="02020603050405020304" pitchFamily="18" charset="0"/>
                <a:cs typeface="Times New Roman" panose="02020603050405020304" pitchFamily="18" charset="0"/>
              </a:rPr>
              <a:t>CARRERA DE INGENIERÍA GEOGRÁFICA Y DEL MEDIO AMBIENTE</a:t>
            </a:r>
          </a:p>
          <a:p>
            <a:pPr algn="ctr" defTabSz="685800">
              <a:buClrTx/>
            </a:pPr>
            <a:endParaRPr lang="es-EC" b="1" kern="1200" dirty="0">
              <a:solidFill>
                <a:prstClr val="black"/>
              </a:solidFill>
              <a:latin typeface="Times New Roman" panose="02020603050405020304" pitchFamily="18" charset="0"/>
              <a:cs typeface="Times New Roman" panose="02020603050405020304" pitchFamily="18" charset="0"/>
            </a:endParaRPr>
          </a:p>
          <a:p>
            <a:pPr algn="ctr"/>
            <a:r>
              <a:rPr lang="es-EC" b="1" kern="1200" dirty="0">
                <a:solidFill>
                  <a:prstClr val="black"/>
                </a:solidFill>
                <a:latin typeface="Times New Roman" panose="02020603050405020304" pitchFamily="18" charset="0"/>
                <a:cs typeface="Times New Roman" panose="02020603050405020304" pitchFamily="18" charset="0"/>
              </a:rPr>
              <a:t>“</a:t>
            </a: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Aplicación de la Teledetección Satelital como herramienta para la determinación del estado trófico de La Laguna de Yambo</a:t>
            </a:r>
            <a:r>
              <a:rPr lang="es-EC" b="1" kern="1200" dirty="0">
                <a:solidFill>
                  <a:prstClr val="black"/>
                </a:solidFill>
                <a:latin typeface="Times New Roman" panose="02020603050405020304" pitchFamily="18" charset="0"/>
                <a:cs typeface="Times New Roman" panose="02020603050405020304" pitchFamily="18" charset="0"/>
              </a:rPr>
              <a:t>”</a:t>
            </a:r>
          </a:p>
          <a:p>
            <a:pPr algn="ctr" defTabSz="685800">
              <a:buClrTx/>
            </a:pPr>
            <a:endParaRPr lang="es-EC" b="1" kern="1200" dirty="0">
              <a:solidFill>
                <a:prstClr val="black"/>
              </a:solidFill>
              <a:latin typeface="Times New Roman" panose="02020603050405020304" pitchFamily="18" charset="0"/>
              <a:cs typeface="Times New Roman" panose="02020603050405020304" pitchFamily="18" charset="0"/>
            </a:endParaRPr>
          </a:p>
        </p:txBody>
      </p:sp>
      <p:sp>
        <p:nvSpPr>
          <p:cNvPr id="9" name="CuadroTexto 26">
            <a:extLst>
              <a:ext uri="{FF2B5EF4-FFF2-40B4-BE49-F238E27FC236}">
                <a16:creationId xmlns:a16="http://schemas.microsoft.com/office/drawing/2014/main" id="{13FC5EE1-9415-4E39-9B61-942F77E4D73F}"/>
              </a:ext>
            </a:extLst>
          </p:cNvPr>
          <p:cNvSpPr txBox="1"/>
          <p:nvPr/>
        </p:nvSpPr>
        <p:spPr>
          <a:xfrm>
            <a:off x="5435248" y="3287877"/>
            <a:ext cx="2614993" cy="369332"/>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Autor: </a:t>
            </a:r>
            <a:r>
              <a:rPr kumimoji="0" lang="es-EC" sz="16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Bryan</a:t>
            </a:r>
            <a:r>
              <a:rPr kumimoji="0" lang="es-EC"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Moscuiy</a:t>
            </a:r>
          </a:p>
        </p:txBody>
      </p:sp>
      <p:sp>
        <p:nvSpPr>
          <p:cNvPr id="10" name="Rectángulo 9">
            <a:extLst>
              <a:ext uri="{FF2B5EF4-FFF2-40B4-BE49-F238E27FC236}">
                <a16:creationId xmlns:a16="http://schemas.microsoft.com/office/drawing/2014/main" id="{E9405CDF-99FF-4F18-BC54-90801AA462CB}"/>
              </a:ext>
            </a:extLst>
          </p:cNvPr>
          <p:cNvSpPr/>
          <p:nvPr/>
        </p:nvSpPr>
        <p:spPr>
          <a:xfrm>
            <a:off x="2160105" y="4079585"/>
            <a:ext cx="3909767" cy="523220"/>
          </a:xfrm>
          <a:prstGeom prst="rect">
            <a:avLst/>
          </a:prstGeom>
        </p:spPr>
        <p:txBody>
          <a:bodyPr wrap="square">
            <a:spAutoFit/>
          </a:bodyPr>
          <a:lstStyle/>
          <a:p>
            <a:r>
              <a:rPr lang="es-EC" sz="1400" b="1" dirty="0">
                <a:latin typeface="Times New Roman" panose="02020603050405020304" pitchFamily="18" charset="0"/>
                <a:cs typeface="Times New Roman" panose="02020603050405020304" pitchFamily="18" charset="0"/>
              </a:rPr>
              <a:t>Director de Carrera: </a:t>
            </a:r>
            <a:r>
              <a:rPr lang="es-EC" sz="1400" dirty="0">
                <a:latin typeface="Times New Roman" panose="02020603050405020304" pitchFamily="18" charset="0"/>
                <a:cs typeface="Times New Roman" panose="02020603050405020304" pitchFamily="18" charset="0"/>
              </a:rPr>
              <a:t>Ing. Alexander Robayo, </a:t>
            </a:r>
            <a:r>
              <a:rPr lang="es-EC" sz="1400" dirty="0" err="1">
                <a:latin typeface="Times New Roman" panose="02020603050405020304" pitchFamily="18" charset="0"/>
                <a:cs typeface="Times New Roman" panose="02020603050405020304" pitchFamily="18" charset="0"/>
              </a:rPr>
              <a:t>Msc</a:t>
            </a:r>
            <a:r>
              <a:rPr lang="es-EC" sz="1400" dirty="0">
                <a:latin typeface="Times New Roman" panose="02020603050405020304" pitchFamily="18" charset="0"/>
                <a:cs typeface="Times New Roman" panose="02020603050405020304" pitchFamily="18" charset="0"/>
              </a:rPr>
              <a:t>.</a:t>
            </a:r>
          </a:p>
          <a:p>
            <a:r>
              <a:rPr lang="es-EC" sz="1400" b="1" dirty="0">
                <a:latin typeface="Times New Roman" panose="02020603050405020304" pitchFamily="18" charset="0"/>
                <a:cs typeface="Times New Roman" panose="02020603050405020304" pitchFamily="18" charset="0"/>
              </a:rPr>
              <a:t>Secretaria Académica: </a:t>
            </a:r>
            <a:r>
              <a:rPr lang="es-EC" sz="1400" dirty="0">
                <a:latin typeface="Times New Roman" panose="02020603050405020304" pitchFamily="18" charset="0"/>
                <a:cs typeface="Times New Roman" panose="02020603050405020304" pitchFamily="18" charset="0"/>
              </a:rPr>
              <a:t>Abg. Michelle Benavides</a:t>
            </a:r>
          </a:p>
        </p:txBody>
      </p:sp>
      <p:sp>
        <p:nvSpPr>
          <p:cNvPr id="11" name="Rectángulo 10">
            <a:extLst>
              <a:ext uri="{FF2B5EF4-FFF2-40B4-BE49-F238E27FC236}">
                <a16:creationId xmlns:a16="http://schemas.microsoft.com/office/drawing/2014/main" id="{F385D95A-29E1-4B41-B2D0-9B2CD796BD9A}"/>
              </a:ext>
            </a:extLst>
          </p:cNvPr>
          <p:cNvSpPr/>
          <p:nvPr/>
        </p:nvSpPr>
        <p:spPr>
          <a:xfrm>
            <a:off x="7209558" y="4079585"/>
            <a:ext cx="4156715" cy="523220"/>
          </a:xfrm>
          <a:prstGeom prst="rect">
            <a:avLst/>
          </a:prstGeom>
        </p:spPr>
        <p:txBody>
          <a:bodyPr wrap="none">
            <a:spAutoFit/>
          </a:bodyPr>
          <a:lstStyle/>
          <a:p>
            <a:r>
              <a:rPr lang="es-EC" sz="1400" b="1" dirty="0">
                <a:latin typeface="Times New Roman" panose="02020603050405020304" pitchFamily="18" charset="0"/>
                <a:cs typeface="Times New Roman" panose="02020603050405020304" pitchFamily="18" charset="0"/>
              </a:rPr>
              <a:t>Director del Proyecto: </a:t>
            </a:r>
            <a:r>
              <a:rPr lang="es-EC" sz="1400" dirty="0">
                <a:latin typeface="Times New Roman" panose="02020603050405020304" pitchFamily="18" charset="0"/>
                <a:cs typeface="Times New Roman" panose="02020603050405020304" pitchFamily="18" charset="0"/>
              </a:rPr>
              <a:t>Ing. Izar Sinde González, </a:t>
            </a:r>
            <a:r>
              <a:rPr lang="es-EC" sz="1400" dirty="0" err="1">
                <a:latin typeface="Times New Roman" panose="02020603050405020304" pitchFamily="18" charset="0"/>
                <a:cs typeface="Times New Roman" panose="02020603050405020304" pitchFamily="18" charset="0"/>
              </a:rPr>
              <a:t>Msc</a:t>
            </a:r>
            <a:r>
              <a:rPr lang="es-EC" sz="1400" dirty="0">
                <a:latin typeface="Times New Roman" panose="02020603050405020304" pitchFamily="18" charset="0"/>
                <a:cs typeface="Times New Roman" panose="02020603050405020304" pitchFamily="18" charset="0"/>
              </a:rPr>
              <a:t>.</a:t>
            </a:r>
          </a:p>
          <a:p>
            <a:r>
              <a:rPr lang="es-EC" sz="1400" b="1" dirty="0">
                <a:latin typeface="Times New Roman" panose="02020603050405020304" pitchFamily="18" charset="0"/>
                <a:cs typeface="Times New Roman" panose="02020603050405020304" pitchFamily="18" charset="0"/>
              </a:rPr>
              <a:t>Docente Evaluador: </a:t>
            </a:r>
            <a:r>
              <a:rPr lang="es-EC" sz="1400" kern="1200" dirty="0">
                <a:solidFill>
                  <a:prstClr val="black"/>
                </a:solidFill>
                <a:latin typeface="Times New Roman" panose="02020603050405020304" pitchFamily="18" charset="0"/>
                <a:cs typeface="Times New Roman" panose="02020603050405020304" pitchFamily="18" charset="0"/>
              </a:rPr>
              <a:t>Oswaldo Padilla, PhD </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99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5" name="Grupo 4">
            <a:extLst>
              <a:ext uri="{FF2B5EF4-FFF2-40B4-BE49-F238E27FC236}">
                <a16:creationId xmlns:a16="http://schemas.microsoft.com/office/drawing/2014/main" id="{034B70EB-FC7D-427C-A5B6-79FB23F13187}"/>
              </a:ext>
            </a:extLst>
          </p:cNvPr>
          <p:cNvGrpSpPr/>
          <p:nvPr/>
        </p:nvGrpSpPr>
        <p:grpSpPr>
          <a:xfrm>
            <a:off x="7964869" y="1"/>
            <a:ext cx="4391660" cy="624114"/>
            <a:chOff x="1375420" y="53"/>
            <a:chExt cx="4391660" cy="1077003"/>
          </a:xfrm>
        </p:grpSpPr>
        <p:sp>
          <p:nvSpPr>
            <p:cNvPr id="6" name="Flecha: pentágono 5">
              <a:extLst>
                <a:ext uri="{FF2B5EF4-FFF2-40B4-BE49-F238E27FC236}">
                  <a16:creationId xmlns:a16="http://schemas.microsoft.com/office/drawing/2014/main" id="{CA60F209-7A8B-4D2C-8553-91DE5A38E5BA}"/>
                </a:ext>
              </a:extLst>
            </p:cNvPr>
            <p:cNvSpPr/>
            <p:nvPr/>
          </p:nvSpPr>
          <p:spPr>
            <a:xfrm rot="10800000">
              <a:off x="1375420" y="53"/>
              <a:ext cx="4391660" cy="1077003"/>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lecha: pentágono 4">
              <a:extLst>
                <a:ext uri="{FF2B5EF4-FFF2-40B4-BE49-F238E27FC236}">
                  <a16:creationId xmlns:a16="http://schemas.microsoft.com/office/drawing/2014/main" id="{76FE3A37-B07A-46F5-9777-E0E618A594D7}"/>
                </a:ext>
              </a:extLst>
            </p:cNvPr>
            <p:cNvSpPr txBox="1"/>
            <p:nvPr/>
          </p:nvSpPr>
          <p:spPr>
            <a:xfrm rot="21600000">
              <a:off x="1644671" y="53"/>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Introducción</a:t>
              </a:r>
              <a:endParaRPr lang="es-EC" sz="3200" kern="1200" dirty="0"/>
            </a:p>
          </p:txBody>
        </p:sp>
      </p:grpSp>
      <p:sp>
        <p:nvSpPr>
          <p:cNvPr id="3" name="Rectángulo: esquinas diagonales redondeadas 2">
            <a:extLst>
              <a:ext uri="{FF2B5EF4-FFF2-40B4-BE49-F238E27FC236}">
                <a16:creationId xmlns:a16="http://schemas.microsoft.com/office/drawing/2014/main" id="{EA0BB543-456F-43A6-86A2-E2D99CD03B57}"/>
              </a:ext>
            </a:extLst>
          </p:cNvPr>
          <p:cNvSpPr/>
          <p:nvPr/>
        </p:nvSpPr>
        <p:spPr>
          <a:xfrm>
            <a:off x="7381" y="580573"/>
            <a:ext cx="3403476" cy="740228"/>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n w="0"/>
                <a:solidFill>
                  <a:schemeClr val="tx1"/>
                </a:solidFill>
                <a:effectLst>
                  <a:outerShdw blurRad="38100" dist="19050" dir="2700000" algn="tl" rotWithShape="0">
                    <a:schemeClr val="dk1">
                      <a:alpha val="40000"/>
                    </a:schemeClr>
                  </a:outerShdw>
                </a:effectLst>
              </a:rPr>
              <a:t>Área de Estudio</a:t>
            </a:r>
            <a:endParaRPr lang="es-EC" sz="2200" dirty="0">
              <a:ln w="0"/>
              <a:solidFill>
                <a:schemeClr val="tx1"/>
              </a:solidFill>
              <a:effectLst>
                <a:outerShdw blurRad="38100" dist="19050" dir="2700000" algn="tl" rotWithShape="0">
                  <a:schemeClr val="dk1">
                    <a:alpha val="40000"/>
                  </a:schemeClr>
                </a:outerShdw>
              </a:effectLst>
            </a:endParaRPr>
          </a:p>
        </p:txBody>
      </p:sp>
      <p:pic>
        <p:nvPicPr>
          <p:cNvPr id="13" name="Imagen 12">
            <a:extLst>
              <a:ext uri="{FF2B5EF4-FFF2-40B4-BE49-F238E27FC236}">
                <a16:creationId xmlns:a16="http://schemas.microsoft.com/office/drawing/2014/main" id="{CD7BFA1A-D095-4546-A01C-42A8F61EFFF3}"/>
              </a:ext>
            </a:extLst>
          </p:cNvPr>
          <p:cNvPicPr>
            <a:picLocks noChangeAspect="1"/>
          </p:cNvPicPr>
          <p:nvPr/>
        </p:nvPicPr>
        <p:blipFill rotWithShape="1">
          <a:blip r:embed="rId3">
            <a:extLst>
              <a:ext uri="{28A0092B-C50C-407E-A947-70E740481C1C}">
                <a14:useLocalDpi xmlns:a14="http://schemas.microsoft.com/office/drawing/2010/main" val="0"/>
              </a:ext>
            </a:extLst>
          </a:blip>
          <a:srcRect t="1" b="1610"/>
          <a:stretch/>
        </p:blipFill>
        <p:spPr>
          <a:xfrm>
            <a:off x="3556248" y="624116"/>
            <a:ext cx="7619751" cy="5309960"/>
          </a:xfrm>
          <a:prstGeom prst="rect">
            <a:avLst/>
          </a:prstGeom>
        </p:spPr>
      </p:pic>
    </p:spTree>
    <p:extLst>
      <p:ext uri="{BB962C8B-B14F-4D97-AF65-F5344CB8AC3E}">
        <p14:creationId xmlns:p14="http://schemas.microsoft.com/office/powerpoint/2010/main" val="236017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extLst>
              <p:ext uri="{D42A27DB-BD31-4B8C-83A1-F6EECF244321}">
                <p14:modId xmlns:p14="http://schemas.microsoft.com/office/powerpoint/2010/main" val="3201972925"/>
              </p:ext>
            </p:extLst>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lipse 2">
            <a:extLst>
              <a:ext uri="{FF2B5EF4-FFF2-40B4-BE49-F238E27FC236}">
                <a16:creationId xmlns:a16="http://schemas.microsoft.com/office/drawing/2014/main" id="{CDF14CDC-1F86-4087-B0C6-89159928C8CB}"/>
              </a:ext>
            </a:extLst>
          </p:cNvPr>
          <p:cNvSpPr/>
          <p:nvPr/>
        </p:nvSpPr>
        <p:spPr>
          <a:xfrm>
            <a:off x="544285" y="2980871"/>
            <a:ext cx="936171" cy="8962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0062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7" name="Grupo 6">
            <a:extLst>
              <a:ext uri="{FF2B5EF4-FFF2-40B4-BE49-F238E27FC236}">
                <a16:creationId xmlns:a16="http://schemas.microsoft.com/office/drawing/2014/main" id="{2DFEEB94-E7AE-49D1-BAFF-F40466CB6A32}"/>
              </a:ext>
            </a:extLst>
          </p:cNvPr>
          <p:cNvGrpSpPr/>
          <p:nvPr/>
        </p:nvGrpSpPr>
        <p:grpSpPr>
          <a:xfrm>
            <a:off x="7964869" y="1"/>
            <a:ext cx="4391660" cy="624114"/>
            <a:chOff x="1375420" y="1398550"/>
            <a:chExt cx="4391660" cy="1077003"/>
          </a:xfrm>
        </p:grpSpPr>
        <p:sp>
          <p:nvSpPr>
            <p:cNvPr id="8" name="Flecha: pentágono 7">
              <a:extLst>
                <a:ext uri="{FF2B5EF4-FFF2-40B4-BE49-F238E27FC236}">
                  <a16:creationId xmlns:a16="http://schemas.microsoft.com/office/drawing/2014/main" id="{F9A4A6F3-19F5-41B8-BE51-C21DE28AD9F8}"/>
                </a:ext>
              </a:extLst>
            </p:cNvPr>
            <p:cNvSpPr/>
            <p:nvPr/>
          </p:nvSpPr>
          <p:spPr>
            <a:xfrm rot="10800000">
              <a:off x="1375420" y="1398550"/>
              <a:ext cx="4391660" cy="1077003"/>
            </a:xfrm>
            <a:prstGeom prst="homePlate">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9" name="Flecha: pentágono 4">
              <a:extLst>
                <a:ext uri="{FF2B5EF4-FFF2-40B4-BE49-F238E27FC236}">
                  <a16:creationId xmlns:a16="http://schemas.microsoft.com/office/drawing/2014/main" id="{ECF249FD-B350-4FE4-814D-AA08CD3193F7}"/>
                </a:ext>
              </a:extLst>
            </p:cNvPr>
            <p:cNvSpPr txBox="1"/>
            <p:nvPr/>
          </p:nvSpPr>
          <p:spPr>
            <a:xfrm rot="21600000">
              <a:off x="1644671" y="1398550"/>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Objetivos</a:t>
              </a:r>
              <a:endParaRPr lang="es-EC" sz="3200" kern="1200" dirty="0"/>
            </a:p>
          </p:txBody>
        </p:sp>
      </p:grpSp>
      <p:sp>
        <p:nvSpPr>
          <p:cNvPr id="2" name="Rectángulo: esquinas diagonales redondeadas 1">
            <a:extLst>
              <a:ext uri="{FF2B5EF4-FFF2-40B4-BE49-F238E27FC236}">
                <a16:creationId xmlns:a16="http://schemas.microsoft.com/office/drawing/2014/main" id="{9591E14E-2D6D-4B13-99CD-08030942C220}"/>
              </a:ext>
            </a:extLst>
          </p:cNvPr>
          <p:cNvSpPr/>
          <p:nvPr/>
        </p:nvSpPr>
        <p:spPr>
          <a:xfrm>
            <a:off x="1640114" y="678111"/>
            <a:ext cx="8606971" cy="624116"/>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OBJETIVO GENERAL</a:t>
            </a:r>
            <a:endParaRPr lang="es-EC" b="1" dirty="0">
              <a:solidFill>
                <a:schemeClr val="tx1"/>
              </a:solidFill>
            </a:endParaRPr>
          </a:p>
        </p:txBody>
      </p:sp>
      <p:sp>
        <p:nvSpPr>
          <p:cNvPr id="10" name="Rectángulo: esquinas diagonales redondeadas 9">
            <a:extLst>
              <a:ext uri="{FF2B5EF4-FFF2-40B4-BE49-F238E27FC236}">
                <a16:creationId xmlns:a16="http://schemas.microsoft.com/office/drawing/2014/main" id="{E9BED597-7E69-45D6-8CD0-B25FA2FE8558}"/>
              </a:ext>
            </a:extLst>
          </p:cNvPr>
          <p:cNvSpPr/>
          <p:nvPr/>
        </p:nvSpPr>
        <p:spPr>
          <a:xfrm>
            <a:off x="1640114" y="2465827"/>
            <a:ext cx="8606971" cy="624116"/>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OBJETIVOS ESPECIFICOS</a:t>
            </a:r>
            <a:endParaRPr lang="es-EC" b="1" dirty="0">
              <a:solidFill>
                <a:schemeClr val="tx1"/>
              </a:solidFill>
            </a:endParaRPr>
          </a:p>
        </p:txBody>
      </p:sp>
      <p:sp>
        <p:nvSpPr>
          <p:cNvPr id="12" name="Rectángulo 11">
            <a:extLst>
              <a:ext uri="{FF2B5EF4-FFF2-40B4-BE49-F238E27FC236}">
                <a16:creationId xmlns:a16="http://schemas.microsoft.com/office/drawing/2014/main" id="{99D38A9B-356D-454A-98D0-A2987F63DA1D}"/>
              </a:ext>
            </a:extLst>
          </p:cNvPr>
          <p:cNvSpPr/>
          <p:nvPr/>
        </p:nvSpPr>
        <p:spPr>
          <a:xfrm>
            <a:off x="2075543" y="1482272"/>
            <a:ext cx="7816640" cy="6241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s-EC"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Estimar la concentración de clorofila-a utilizando Imágenes Satelitales Sentinel-2 para determinar el estado trófico de la laguna de Yambo.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C" sz="1400" dirty="0">
              <a:solidFill>
                <a:schemeClr val="tx1"/>
              </a:solidFill>
            </a:endParaRPr>
          </a:p>
        </p:txBody>
      </p:sp>
      <p:graphicFrame>
        <p:nvGraphicFramePr>
          <p:cNvPr id="13" name="Diagrama 12">
            <a:extLst>
              <a:ext uri="{FF2B5EF4-FFF2-40B4-BE49-F238E27FC236}">
                <a16:creationId xmlns:a16="http://schemas.microsoft.com/office/drawing/2014/main" id="{F7AEBDBA-ABC8-4C4D-B94D-F92AD825DEF0}"/>
              </a:ext>
            </a:extLst>
          </p:cNvPr>
          <p:cNvGraphicFramePr/>
          <p:nvPr>
            <p:extLst>
              <p:ext uri="{D42A27DB-BD31-4B8C-83A1-F6EECF244321}">
                <p14:modId xmlns:p14="http://schemas.microsoft.com/office/powerpoint/2010/main" val="1297767359"/>
              </p:ext>
            </p:extLst>
          </p:nvPr>
        </p:nvGraphicFramePr>
        <p:xfrm>
          <a:off x="2137577" y="3137283"/>
          <a:ext cx="8109508" cy="3042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Conector recto de flecha 14">
            <a:extLst>
              <a:ext uri="{FF2B5EF4-FFF2-40B4-BE49-F238E27FC236}">
                <a16:creationId xmlns:a16="http://schemas.microsoft.com/office/drawing/2014/main" id="{326FD0B7-DF45-4082-BD7C-765D22D6D19E}"/>
              </a:ext>
            </a:extLst>
          </p:cNvPr>
          <p:cNvCxnSpPr>
            <a:cxnSpLocks/>
            <a:endCxn id="12" idx="0"/>
          </p:cNvCxnSpPr>
          <p:nvPr/>
        </p:nvCxnSpPr>
        <p:spPr>
          <a:xfrm>
            <a:off x="5983863" y="1302227"/>
            <a:ext cx="0" cy="180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3C3C25D0-50D7-4DBB-97B7-405E85568797}"/>
              </a:ext>
            </a:extLst>
          </p:cNvPr>
          <p:cNvCxnSpPr>
            <a:cxnSpLocks/>
          </p:cNvCxnSpPr>
          <p:nvPr/>
        </p:nvCxnSpPr>
        <p:spPr>
          <a:xfrm>
            <a:off x="6041013" y="3089943"/>
            <a:ext cx="0" cy="286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34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a:extLst>
              <a:ext uri="{FF2B5EF4-FFF2-40B4-BE49-F238E27FC236}">
                <a16:creationId xmlns:a16="http://schemas.microsoft.com/office/drawing/2014/main" id="{3E120FF4-25CB-4389-ADED-2388D3E4CDD1}"/>
              </a:ext>
            </a:extLst>
          </p:cNvPr>
          <p:cNvGraphicFramePr/>
          <p:nvPr>
            <p:extLst>
              <p:ext uri="{D42A27DB-BD31-4B8C-83A1-F6EECF244321}">
                <p14:modId xmlns:p14="http://schemas.microsoft.com/office/powerpoint/2010/main" val="1750069090"/>
              </p:ext>
            </p:extLst>
          </p:nvPr>
        </p:nvGraphicFramePr>
        <p:xfrm>
          <a:off x="-425736" y="1491948"/>
          <a:ext cx="6604000" cy="387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DD3707CB-4B92-40EC-80CF-DB8D4DD3F5AD}"/>
              </a:ext>
            </a:extLst>
          </p:cNvPr>
          <p:cNvGraphicFramePr/>
          <p:nvPr>
            <p:extLst>
              <p:ext uri="{D42A27DB-BD31-4B8C-83A1-F6EECF244321}">
                <p14:modId xmlns:p14="http://schemas.microsoft.com/office/powerpoint/2010/main" val="1817526513"/>
              </p:ext>
            </p:extLst>
          </p:nvPr>
        </p:nvGraphicFramePr>
        <p:xfrm>
          <a:off x="5588000" y="1491948"/>
          <a:ext cx="6604000" cy="3874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Elipse 4">
            <a:extLst>
              <a:ext uri="{FF2B5EF4-FFF2-40B4-BE49-F238E27FC236}">
                <a16:creationId xmlns:a16="http://schemas.microsoft.com/office/drawing/2014/main" id="{230090A3-1CEA-4ED3-B6E3-AEB343525000}"/>
              </a:ext>
            </a:extLst>
          </p:cNvPr>
          <p:cNvSpPr/>
          <p:nvPr/>
        </p:nvSpPr>
        <p:spPr>
          <a:xfrm>
            <a:off x="442685" y="4295622"/>
            <a:ext cx="1023258" cy="10704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440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pSp>
        <p:nvGrpSpPr>
          <p:cNvPr id="3" name="Grupo 2">
            <a:extLst>
              <a:ext uri="{FF2B5EF4-FFF2-40B4-BE49-F238E27FC236}">
                <a16:creationId xmlns:a16="http://schemas.microsoft.com/office/drawing/2014/main" id="{52A8266E-7A28-41F7-8962-8C005CB0A0E1}"/>
              </a:ext>
            </a:extLst>
          </p:cNvPr>
          <p:cNvGrpSpPr/>
          <p:nvPr/>
        </p:nvGrpSpPr>
        <p:grpSpPr>
          <a:xfrm>
            <a:off x="7950355" y="-14513"/>
            <a:ext cx="4391660" cy="624114"/>
            <a:chOff x="1375420" y="2797047"/>
            <a:chExt cx="4391660" cy="1077003"/>
          </a:xfrm>
        </p:grpSpPr>
        <p:sp>
          <p:nvSpPr>
            <p:cNvPr id="5" name="Flecha: pentágono 4">
              <a:extLst>
                <a:ext uri="{FF2B5EF4-FFF2-40B4-BE49-F238E27FC236}">
                  <a16:creationId xmlns:a16="http://schemas.microsoft.com/office/drawing/2014/main" id="{2046D375-C476-4AB3-BA8A-E41B1243088E}"/>
                </a:ext>
              </a:extLst>
            </p:cNvPr>
            <p:cNvSpPr/>
            <p:nvPr/>
          </p:nvSpPr>
          <p:spPr>
            <a:xfrm rot="10800000">
              <a:off x="1375420" y="2797047"/>
              <a:ext cx="4391660" cy="1077003"/>
            </a:xfrm>
            <a:prstGeom prst="homePlate">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6" name="Flecha: pentágono 4">
              <a:extLst>
                <a:ext uri="{FF2B5EF4-FFF2-40B4-BE49-F238E27FC236}">
                  <a16:creationId xmlns:a16="http://schemas.microsoft.com/office/drawing/2014/main" id="{B04159CD-6237-4C8B-90B9-F534A9327168}"/>
                </a:ext>
              </a:extLst>
            </p:cNvPr>
            <p:cNvSpPr txBox="1"/>
            <p:nvPr/>
          </p:nvSpPr>
          <p:spPr>
            <a:xfrm rot="21600000">
              <a:off x="1644671" y="2797047"/>
              <a:ext cx="4122409" cy="1077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4929" tIns="121920" rIns="227584"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Fundamento Teórico</a:t>
              </a:r>
              <a:endParaRPr lang="es-EC" sz="3200" kern="1200" dirty="0"/>
            </a:p>
          </p:txBody>
        </p:sp>
      </p:grpSp>
      <p:graphicFrame>
        <p:nvGraphicFramePr>
          <p:cNvPr id="24" name="Diagrama 23">
            <a:extLst>
              <a:ext uri="{FF2B5EF4-FFF2-40B4-BE49-F238E27FC236}">
                <a16:creationId xmlns:a16="http://schemas.microsoft.com/office/drawing/2014/main" id="{3AB5FC9B-4548-436B-B36F-FE4673B21FE5}"/>
              </a:ext>
            </a:extLst>
          </p:cNvPr>
          <p:cNvGraphicFramePr/>
          <p:nvPr>
            <p:extLst>
              <p:ext uri="{D42A27DB-BD31-4B8C-83A1-F6EECF244321}">
                <p14:modId xmlns:p14="http://schemas.microsoft.com/office/powerpoint/2010/main" val="2125212832"/>
              </p:ext>
            </p:extLst>
          </p:nvPr>
        </p:nvGraphicFramePr>
        <p:xfrm>
          <a:off x="1143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CuadroTexto 25">
            <a:extLst>
              <a:ext uri="{FF2B5EF4-FFF2-40B4-BE49-F238E27FC236}">
                <a16:creationId xmlns:a16="http://schemas.microsoft.com/office/drawing/2014/main" id="{0B780823-3C13-45FF-A4F4-3F3DDD3F1D22}"/>
              </a:ext>
            </a:extLst>
          </p:cNvPr>
          <p:cNvSpPr txBox="1"/>
          <p:nvPr/>
        </p:nvSpPr>
        <p:spPr>
          <a:xfrm>
            <a:off x="165100" y="6316016"/>
            <a:ext cx="6578600" cy="461665"/>
          </a:xfrm>
          <a:prstGeom prst="rect">
            <a:avLst/>
          </a:prstGeom>
          <a:noFill/>
        </p:spPr>
        <p:txBody>
          <a:bodyPr wrap="square">
            <a:spAutoFit/>
          </a:bodyPr>
          <a:lstStyle/>
          <a:p>
            <a:r>
              <a:rPr lang="es-EC" sz="1200" dirty="0">
                <a:solidFill>
                  <a:srgbClr val="000000"/>
                </a:solidFill>
                <a:effectLst/>
                <a:latin typeface="Arial" panose="020B0604020202020204" pitchFamily="34" charset="0"/>
                <a:ea typeface="Times New Roman" panose="02020603050405020304" pitchFamily="18" charset="0"/>
              </a:rPr>
              <a:t>( Moreno et al., 2010)</a:t>
            </a:r>
          </a:p>
          <a:p>
            <a:r>
              <a:rPr lang="es-EC" sz="1200" dirty="0"/>
              <a:t>(Moreta, 2008).</a:t>
            </a:r>
          </a:p>
        </p:txBody>
      </p:sp>
      <p:sp>
        <p:nvSpPr>
          <p:cNvPr id="28" name="CuadroTexto 27">
            <a:extLst>
              <a:ext uri="{FF2B5EF4-FFF2-40B4-BE49-F238E27FC236}">
                <a16:creationId xmlns:a16="http://schemas.microsoft.com/office/drawing/2014/main" id="{8AF4BC05-8F04-48EF-BCD9-FE4599707F91}"/>
              </a:ext>
            </a:extLst>
          </p:cNvPr>
          <p:cNvSpPr txBox="1"/>
          <p:nvPr/>
        </p:nvSpPr>
        <p:spPr>
          <a:xfrm>
            <a:off x="1917700" y="6316016"/>
            <a:ext cx="6578600" cy="276999"/>
          </a:xfrm>
          <a:prstGeom prst="rect">
            <a:avLst/>
          </a:prstGeom>
          <a:noFill/>
        </p:spPr>
        <p:txBody>
          <a:bodyPr wrap="square">
            <a:spAutoFit/>
          </a:bodyPr>
          <a:lstStyle/>
          <a:p>
            <a:r>
              <a:rPr lang="es-EC" sz="1200" dirty="0">
                <a:solidFill>
                  <a:srgbClr val="000000"/>
                </a:solidFill>
                <a:effectLst/>
                <a:latin typeface="Arial" panose="020B0604020202020204" pitchFamily="34" charset="0"/>
                <a:ea typeface="Times New Roman" panose="02020603050405020304" pitchFamily="18" charset="0"/>
              </a:rPr>
              <a:t>(Zouiten, 2012).</a:t>
            </a:r>
            <a:endParaRPr lang="es-EC" sz="1200" dirty="0"/>
          </a:p>
        </p:txBody>
      </p:sp>
      <p:grpSp>
        <p:nvGrpSpPr>
          <p:cNvPr id="29" name="Grupo 28">
            <a:extLst>
              <a:ext uri="{FF2B5EF4-FFF2-40B4-BE49-F238E27FC236}">
                <a16:creationId xmlns:a16="http://schemas.microsoft.com/office/drawing/2014/main" id="{60DF80F6-A041-4678-895C-845CBF870C5E}"/>
              </a:ext>
            </a:extLst>
          </p:cNvPr>
          <p:cNvGrpSpPr/>
          <p:nvPr/>
        </p:nvGrpSpPr>
        <p:grpSpPr>
          <a:xfrm>
            <a:off x="7727068" y="4261237"/>
            <a:ext cx="1182863" cy="1231127"/>
            <a:chOff x="2691033" y="3575380"/>
            <a:chExt cx="1182863" cy="1231127"/>
          </a:xfrm>
        </p:grpSpPr>
        <p:sp>
          <p:nvSpPr>
            <p:cNvPr id="30" name="Rectángulo: esquinas redondeadas 29">
              <a:extLst>
                <a:ext uri="{FF2B5EF4-FFF2-40B4-BE49-F238E27FC236}">
                  <a16:creationId xmlns:a16="http://schemas.microsoft.com/office/drawing/2014/main" id="{BA716B77-CE02-4F6B-8522-8D6F8D8F942A}"/>
                </a:ext>
              </a:extLst>
            </p:cNvPr>
            <p:cNvSpPr/>
            <p:nvPr/>
          </p:nvSpPr>
          <p:spPr>
            <a:xfrm>
              <a:off x="2691033" y="3575380"/>
              <a:ext cx="1182863" cy="123112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ctángulo: esquinas redondeadas 4">
              <a:extLst>
                <a:ext uri="{FF2B5EF4-FFF2-40B4-BE49-F238E27FC236}">
                  <a16:creationId xmlns:a16="http://schemas.microsoft.com/office/drawing/2014/main" id="{B0B21F2E-5661-495A-AC3C-932FDDF12591}"/>
                </a:ext>
              </a:extLst>
            </p:cNvPr>
            <p:cNvSpPr txBox="1"/>
            <p:nvPr/>
          </p:nvSpPr>
          <p:spPr>
            <a:xfrm>
              <a:off x="2725678" y="3610025"/>
              <a:ext cx="1113573" cy="11618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b="1" i="1" kern="1200" dirty="0">
                  <a:solidFill>
                    <a:srgbClr val="000000"/>
                  </a:solidFill>
                  <a:effectLst/>
                  <a:latin typeface="Arial" panose="020B0604020202020204" pitchFamily="34" charset="0"/>
                  <a:ea typeface="Times New Roman" panose="02020603050405020304" pitchFamily="18" charset="0"/>
                </a:rPr>
                <a:t>Categorías de Eutrofización</a:t>
              </a:r>
              <a:endParaRPr lang="es-EC" sz="1200" kern="1200" dirty="0"/>
            </a:p>
          </p:txBody>
        </p:sp>
      </p:grpSp>
      <p:sp>
        <p:nvSpPr>
          <p:cNvPr id="33" name="CuadroTexto 32">
            <a:extLst>
              <a:ext uri="{FF2B5EF4-FFF2-40B4-BE49-F238E27FC236}">
                <a16:creationId xmlns:a16="http://schemas.microsoft.com/office/drawing/2014/main" id="{CEA64E70-E4DA-436A-8DBE-93B3D6B7A72E}"/>
              </a:ext>
            </a:extLst>
          </p:cNvPr>
          <p:cNvSpPr txBox="1"/>
          <p:nvPr/>
        </p:nvSpPr>
        <p:spPr>
          <a:xfrm>
            <a:off x="-339725" y="128724"/>
            <a:ext cx="6178550" cy="463075"/>
          </a:xfrm>
          <a:prstGeom prst="rect">
            <a:avLst/>
          </a:prstGeom>
          <a:noFill/>
        </p:spPr>
        <p:txBody>
          <a:bodyPr wrap="square">
            <a:spAutoFit/>
          </a:bodyPr>
          <a:lstStyle/>
          <a:p>
            <a:pPr indent="457200">
              <a:lnSpc>
                <a:spcPct val="150000"/>
              </a:lnSpc>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Sistemas Acuáticos Lénticos y Eutrofización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68484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2611</Words>
  <Application>Microsoft Office PowerPoint</Application>
  <PresentationFormat>Panorámica</PresentationFormat>
  <Paragraphs>356</Paragraphs>
  <Slides>41</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0" baseType="lpstr">
      <vt:lpstr>Arial</vt:lpstr>
      <vt:lpstr>Calibri</vt:lpstr>
      <vt:lpstr>Calibri Light</vt:lpstr>
      <vt:lpstr>Cambria Math</vt:lpstr>
      <vt:lpstr>Symbol</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ruales</dc:creator>
  <cp:lastModifiedBy>bryan ruales</cp:lastModifiedBy>
  <cp:revision>144</cp:revision>
  <dcterms:created xsi:type="dcterms:W3CDTF">2021-12-08T00:57:43Z</dcterms:created>
  <dcterms:modified xsi:type="dcterms:W3CDTF">2021-12-10T19:51:44Z</dcterms:modified>
</cp:coreProperties>
</file>