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60" r:id="rId2"/>
    <p:sldId id="459" r:id="rId3"/>
    <p:sldId id="300" r:id="rId4"/>
    <p:sldId id="373" r:id="rId5"/>
    <p:sldId id="430" r:id="rId6"/>
    <p:sldId id="304" r:id="rId7"/>
    <p:sldId id="320" r:id="rId8"/>
    <p:sldId id="396" r:id="rId9"/>
    <p:sldId id="456" r:id="rId10"/>
    <p:sldId id="432" r:id="rId11"/>
    <p:sldId id="460" r:id="rId12"/>
    <p:sldId id="461" r:id="rId13"/>
    <p:sldId id="433" r:id="rId14"/>
    <p:sldId id="462" r:id="rId15"/>
    <p:sldId id="449" r:id="rId16"/>
    <p:sldId id="463" r:id="rId17"/>
    <p:sldId id="464" r:id="rId18"/>
    <p:sldId id="465" r:id="rId19"/>
    <p:sldId id="466" r:id="rId20"/>
    <p:sldId id="467" r:id="rId21"/>
    <p:sldId id="440" r:id="rId22"/>
    <p:sldId id="468" r:id="rId23"/>
    <p:sldId id="469" r:id="rId24"/>
    <p:sldId id="470" r:id="rId25"/>
    <p:sldId id="471" r:id="rId26"/>
    <p:sldId id="472" r:id="rId27"/>
    <p:sldId id="473" r:id="rId28"/>
    <p:sldId id="450" r:id="rId29"/>
    <p:sldId id="475" r:id="rId30"/>
    <p:sldId id="476" r:id="rId3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BBE3BF"/>
    <a:srgbClr val="FF9966"/>
    <a:srgbClr val="FF9900"/>
    <a:srgbClr val="66FF66"/>
    <a:srgbClr val="CC00FF"/>
    <a:srgbClr val="CC0066"/>
    <a:srgbClr val="FFCC00"/>
    <a:srgbClr val="000066"/>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21B20C-DB55-47D6-AB18-68C38E8655F7}" v="167" dt="2021-06-19T07:10:45.085"/>
    <p1510:client id="{9326BBED-534A-4977-A80F-0DF70E9B34F0}" v="11" dt="2021-06-19T03:18:21.146"/>
    <p1510:client id="{F9494C1D-BEE6-4F2B-8DD0-7402F45A2BA0}" v="64" dt="2021-06-19T03:14:35.15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snapToGrid="0">
      <p:cViewPr varScale="1">
        <p:scale>
          <a:sx n="51" d="100"/>
          <a:sy n="51" d="100"/>
        </p:scale>
        <p:origin x="1066" y="4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Andrés Ruales" userId="281f0fe3cc0d7189" providerId="Windows Live" clId="Web-{3A21B20C-DB55-47D6-AB18-68C38E8655F7}"/>
    <pc:docChg chg="modSld">
      <pc:chgData name="Christian Andrés Ruales" userId="281f0fe3cc0d7189" providerId="Windows Live" clId="Web-{3A21B20C-DB55-47D6-AB18-68C38E8655F7}" dt="2021-06-19T07:10:45.085" v="106" actId="1076"/>
      <pc:docMkLst>
        <pc:docMk/>
      </pc:docMkLst>
      <pc:sldChg chg="addSp delSp modSp">
        <pc:chgData name="Christian Andrés Ruales" userId="281f0fe3cc0d7189" providerId="Windows Live" clId="Web-{3A21B20C-DB55-47D6-AB18-68C38E8655F7}" dt="2021-06-19T07:10:45.085" v="106" actId="1076"/>
        <pc:sldMkLst>
          <pc:docMk/>
          <pc:sldMk cId="1321884465" sldId="430"/>
        </pc:sldMkLst>
        <pc:spChg chg="del mod">
          <ac:chgData name="Christian Andrés Ruales" userId="281f0fe3cc0d7189" providerId="Windows Live" clId="Web-{3A21B20C-DB55-47D6-AB18-68C38E8655F7}" dt="2021-06-19T07:07:58.718" v="93"/>
          <ac:spMkLst>
            <pc:docMk/>
            <pc:sldMk cId="1321884465" sldId="430"/>
            <ac:spMk id="22" creationId="{00000000-0000-0000-0000-000000000000}"/>
          </ac:spMkLst>
        </pc:spChg>
        <pc:picChg chg="mod">
          <ac:chgData name="Christian Andrés Ruales" userId="281f0fe3cc0d7189" providerId="Windows Live" clId="Web-{3A21B20C-DB55-47D6-AB18-68C38E8655F7}" dt="2021-06-19T07:09:16.754" v="100" actId="1076"/>
          <ac:picMkLst>
            <pc:docMk/>
            <pc:sldMk cId="1321884465" sldId="430"/>
            <ac:picMk id="2" creationId="{31B2C529-5E07-401E-8DE4-8A737FB35D66}"/>
          </ac:picMkLst>
        </pc:picChg>
        <pc:picChg chg="add mod">
          <ac:chgData name="Christian Andrés Ruales" userId="281f0fe3cc0d7189" providerId="Windows Live" clId="Web-{3A21B20C-DB55-47D6-AB18-68C38E8655F7}" dt="2021-06-19T07:10:45.085" v="106" actId="1076"/>
          <ac:picMkLst>
            <pc:docMk/>
            <pc:sldMk cId="1321884465" sldId="430"/>
            <ac:picMk id="3" creationId="{872FE28F-DE49-4727-B283-5360CDC323A1}"/>
          </ac:picMkLst>
        </pc:picChg>
        <pc:picChg chg="add mod">
          <ac:chgData name="Christian Andrés Ruales" userId="281f0fe3cc0d7189" providerId="Windows Live" clId="Web-{3A21B20C-DB55-47D6-AB18-68C38E8655F7}" dt="2021-06-19T07:10:37.960" v="104" actId="14100"/>
          <ac:picMkLst>
            <pc:docMk/>
            <pc:sldMk cId="1321884465" sldId="430"/>
            <ac:picMk id="4" creationId="{22ECF286-B7CC-4692-90BB-1AD805CE63A9}"/>
          </ac:picMkLst>
        </pc:picChg>
      </pc:sldChg>
      <pc:sldChg chg="addSp delSp modSp">
        <pc:chgData name="Christian Andrés Ruales" userId="281f0fe3cc0d7189" providerId="Windows Live" clId="Web-{3A21B20C-DB55-47D6-AB18-68C38E8655F7}" dt="2021-06-19T06:59:50.139" v="81" actId="1076"/>
        <pc:sldMkLst>
          <pc:docMk/>
          <pc:sldMk cId="2471148788" sldId="438"/>
        </pc:sldMkLst>
        <pc:spChg chg="mod">
          <ac:chgData name="Christian Andrés Ruales" userId="281f0fe3cc0d7189" providerId="Windows Live" clId="Web-{3A21B20C-DB55-47D6-AB18-68C38E8655F7}" dt="2021-06-19T06:57:50.382" v="14" actId="1076"/>
          <ac:spMkLst>
            <pc:docMk/>
            <pc:sldMk cId="2471148788" sldId="438"/>
            <ac:spMk id="3" creationId="{00000000-0000-0000-0000-000000000000}"/>
          </ac:spMkLst>
        </pc:spChg>
        <pc:spChg chg="add mod">
          <ac:chgData name="Christian Andrés Ruales" userId="281f0fe3cc0d7189" providerId="Windows Live" clId="Web-{3A21B20C-DB55-47D6-AB18-68C38E8655F7}" dt="2021-06-19T06:59:43.029" v="79" actId="20577"/>
          <ac:spMkLst>
            <pc:docMk/>
            <pc:sldMk cId="2471148788" sldId="438"/>
            <ac:spMk id="13" creationId="{3062DE28-1FFB-4AED-86FF-4F4DA77DDE2B}"/>
          </ac:spMkLst>
        </pc:spChg>
        <pc:spChg chg="del">
          <ac:chgData name="Christian Andrés Ruales" userId="281f0fe3cc0d7189" providerId="Windows Live" clId="Web-{3A21B20C-DB55-47D6-AB18-68C38E8655F7}" dt="2021-06-19T06:56:36.692" v="1"/>
          <ac:spMkLst>
            <pc:docMk/>
            <pc:sldMk cId="2471148788" sldId="438"/>
            <ac:spMk id="19" creationId="{00000000-0000-0000-0000-000000000000}"/>
          </ac:spMkLst>
        </pc:spChg>
        <pc:spChg chg="mod">
          <ac:chgData name="Christian Andrés Ruales" userId="281f0fe3cc0d7189" providerId="Windows Live" clId="Web-{3A21B20C-DB55-47D6-AB18-68C38E8655F7}" dt="2021-06-19T06:59:18.294" v="59" actId="1076"/>
          <ac:spMkLst>
            <pc:docMk/>
            <pc:sldMk cId="2471148788" sldId="438"/>
            <ac:spMk id="20" creationId="{00000000-0000-0000-0000-000000000000}"/>
          </ac:spMkLst>
        </pc:spChg>
        <pc:picChg chg="add mod">
          <ac:chgData name="Christian Andrés Ruales" userId="281f0fe3cc0d7189" providerId="Windows Live" clId="Web-{3A21B20C-DB55-47D6-AB18-68C38E8655F7}" dt="2021-06-19T06:59:50.139" v="81" actId="1076"/>
          <ac:picMkLst>
            <pc:docMk/>
            <pc:sldMk cId="2471148788" sldId="438"/>
            <ac:picMk id="2" creationId="{41C76180-9567-4A4A-8345-5486C04D5E31}"/>
          </ac:picMkLst>
        </pc:picChg>
        <pc:picChg chg="add mod">
          <ac:chgData name="Christian Andrés Ruales" userId="281f0fe3cc0d7189" providerId="Windows Live" clId="Web-{3A21B20C-DB55-47D6-AB18-68C38E8655F7}" dt="2021-06-19T06:59:20.482" v="60" actId="1076"/>
          <ac:picMkLst>
            <pc:docMk/>
            <pc:sldMk cId="2471148788" sldId="438"/>
            <ac:picMk id="4" creationId="{58D17FCD-46A3-4D26-9E0E-B85EBB3D822A}"/>
          </ac:picMkLst>
        </pc:picChg>
        <pc:picChg chg="del">
          <ac:chgData name="Christian Andrés Ruales" userId="281f0fe3cc0d7189" providerId="Windows Live" clId="Web-{3A21B20C-DB55-47D6-AB18-68C38E8655F7}" dt="2021-06-19T06:56:36.692" v="2"/>
          <ac:picMkLst>
            <pc:docMk/>
            <pc:sldMk cId="2471148788" sldId="438"/>
            <ac:picMk id="11" creationId="{00000000-0000-0000-0000-000000000000}"/>
          </ac:picMkLst>
        </pc:picChg>
        <pc:picChg chg="del">
          <ac:chgData name="Christian Andrés Ruales" userId="281f0fe3cc0d7189" providerId="Windows Live" clId="Web-{3A21B20C-DB55-47D6-AB18-68C38E8655F7}" dt="2021-06-19T06:56:31.411" v="0"/>
          <ac:picMkLst>
            <pc:docMk/>
            <pc:sldMk cId="2471148788" sldId="438"/>
            <ac:picMk id="12" creationId="{00000000-0000-0000-0000-000000000000}"/>
          </ac:picMkLst>
        </pc:picChg>
        <pc:picChg chg="mod">
          <ac:chgData name="Christian Andrés Ruales" userId="281f0fe3cc0d7189" providerId="Windows Live" clId="Web-{3A21B20C-DB55-47D6-AB18-68C38E8655F7}" dt="2021-06-19T06:57:46.366" v="13" actId="14100"/>
          <ac:picMkLst>
            <pc:docMk/>
            <pc:sldMk cId="2471148788" sldId="438"/>
            <ac:picMk id="18" creationId="{00000000-0000-0000-0000-000000000000}"/>
          </ac:picMkLst>
        </pc:picChg>
      </pc:sldChg>
      <pc:sldChg chg="addSp modSp">
        <pc:chgData name="Christian Andrés Ruales" userId="281f0fe3cc0d7189" providerId="Windows Live" clId="Web-{3A21B20C-DB55-47D6-AB18-68C38E8655F7}" dt="2021-06-19T07:06:09.809" v="90" actId="1076"/>
        <pc:sldMkLst>
          <pc:docMk/>
          <pc:sldMk cId="799644245" sldId="454"/>
        </pc:sldMkLst>
        <pc:spChg chg="add mod">
          <ac:chgData name="Christian Andrés Ruales" userId="281f0fe3cc0d7189" providerId="Windows Live" clId="Web-{3A21B20C-DB55-47D6-AB18-68C38E8655F7}" dt="2021-06-19T06:56:41.067" v="5" actId="1076"/>
          <ac:spMkLst>
            <pc:docMk/>
            <pc:sldMk cId="799644245" sldId="454"/>
            <ac:spMk id="10" creationId="{8092157F-3715-4839-B1FA-23D87C8BBF36}"/>
          </ac:spMkLst>
        </pc:spChg>
        <pc:spChg chg="add mod">
          <ac:chgData name="Christian Andrés Ruales" userId="281f0fe3cc0d7189" providerId="Windows Live" clId="Web-{3A21B20C-DB55-47D6-AB18-68C38E8655F7}" dt="2021-06-19T07:06:09.809" v="90" actId="1076"/>
          <ac:spMkLst>
            <pc:docMk/>
            <pc:sldMk cId="799644245" sldId="454"/>
            <ac:spMk id="11" creationId="{4E92E49F-EC2E-4D19-BBFD-F0D5CF81A233}"/>
          </ac:spMkLst>
        </pc:spChg>
        <pc:picChg chg="mod">
          <ac:chgData name="Christian Andrés Ruales" userId="281f0fe3cc0d7189" providerId="Windows Live" clId="Web-{3A21B20C-DB55-47D6-AB18-68C38E8655F7}" dt="2021-06-19T06:56:45.036" v="6" actId="1076"/>
          <ac:picMkLst>
            <pc:docMk/>
            <pc:sldMk cId="799644245" sldId="454"/>
            <ac:picMk id="2" creationId="{992B9607-125D-46D3-A416-5DBB5262C57E}"/>
          </ac:picMkLst>
        </pc:picChg>
        <pc:picChg chg="add mod">
          <ac:chgData name="Christian Andrés Ruales" userId="281f0fe3cc0d7189" providerId="Windows Live" clId="Web-{3A21B20C-DB55-47D6-AB18-68C38E8655F7}" dt="2021-06-19T06:56:41.051" v="4" actId="1076"/>
          <ac:picMkLst>
            <pc:docMk/>
            <pc:sldMk cId="799644245" sldId="454"/>
            <ac:picMk id="8" creationId="{DA20C0C3-6ABC-43F6-B7EA-179BBB503947}"/>
          </ac:picMkLst>
        </pc:picChg>
      </pc:sldChg>
    </pc:docChg>
  </pc:docChgLst>
  <pc:docChgLst>
    <pc:chgData name="Alexis Ramírez" userId="4ef7a88d03d01a22" providerId="Windows Live" clId="Web-{9326BBED-534A-4977-A80F-0DF70E9B34F0}"/>
    <pc:docChg chg="addSld delSld modSld">
      <pc:chgData name="Alexis Ramírez" userId="4ef7a88d03d01a22" providerId="Windows Live" clId="Web-{9326BBED-534A-4977-A80F-0DF70E9B34F0}" dt="2021-06-19T03:18:21.146" v="9"/>
      <pc:docMkLst>
        <pc:docMk/>
      </pc:docMkLst>
      <pc:sldChg chg="delSp">
        <pc:chgData name="Alexis Ramírez" userId="4ef7a88d03d01a22" providerId="Windows Live" clId="Web-{9326BBED-534A-4977-A80F-0DF70E9B34F0}" dt="2021-06-19T03:18:21.146" v="9"/>
        <pc:sldMkLst>
          <pc:docMk/>
          <pc:sldMk cId="2697939506" sldId="448"/>
        </pc:sldMkLst>
        <pc:spChg chg="del">
          <ac:chgData name="Alexis Ramírez" userId="4ef7a88d03d01a22" providerId="Windows Live" clId="Web-{9326BBED-534A-4977-A80F-0DF70E9B34F0}" dt="2021-06-19T03:18:21.146" v="9"/>
          <ac:spMkLst>
            <pc:docMk/>
            <pc:sldMk cId="2697939506" sldId="448"/>
            <ac:spMk id="19" creationId="{00000000-0000-0000-0000-000000000000}"/>
          </ac:spMkLst>
        </pc:spChg>
      </pc:sldChg>
      <pc:sldChg chg="addSp delSp modSp add replId">
        <pc:chgData name="Alexis Ramírez" userId="4ef7a88d03d01a22" providerId="Windows Live" clId="Web-{9326BBED-534A-4977-A80F-0DF70E9B34F0}" dt="2021-06-19T03:17:52.489" v="8" actId="1076"/>
        <pc:sldMkLst>
          <pc:docMk/>
          <pc:sldMk cId="799644245" sldId="454"/>
        </pc:sldMkLst>
        <pc:spChg chg="del">
          <ac:chgData name="Alexis Ramírez" userId="4ef7a88d03d01a22" providerId="Windows Live" clId="Web-{9326BBED-534A-4977-A80F-0DF70E9B34F0}" dt="2021-06-19T03:17:36.988" v="4"/>
          <ac:spMkLst>
            <pc:docMk/>
            <pc:sldMk cId="799644245" sldId="454"/>
            <ac:spMk id="3" creationId="{00000000-0000-0000-0000-000000000000}"/>
          </ac:spMkLst>
        </pc:spChg>
        <pc:spChg chg="del">
          <ac:chgData name="Alexis Ramírez" userId="4ef7a88d03d01a22" providerId="Windows Live" clId="Web-{9326BBED-534A-4977-A80F-0DF70E9B34F0}" dt="2021-06-19T03:17:35.160" v="2"/>
          <ac:spMkLst>
            <pc:docMk/>
            <pc:sldMk cId="799644245" sldId="454"/>
            <ac:spMk id="19" creationId="{00000000-0000-0000-0000-000000000000}"/>
          </ac:spMkLst>
        </pc:spChg>
        <pc:picChg chg="add mod">
          <ac:chgData name="Alexis Ramírez" userId="4ef7a88d03d01a22" providerId="Windows Live" clId="Web-{9326BBED-534A-4977-A80F-0DF70E9B34F0}" dt="2021-06-19T03:17:52.489" v="8" actId="1076"/>
          <ac:picMkLst>
            <pc:docMk/>
            <pc:sldMk cId="799644245" sldId="454"/>
            <ac:picMk id="2" creationId="{992B9607-125D-46D3-A416-5DBB5262C57E}"/>
          </ac:picMkLst>
        </pc:picChg>
        <pc:picChg chg="del">
          <ac:chgData name="Alexis Ramírez" userId="4ef7a88d03d01a22" providerId="Windows Live" clId="Web-{9326BBED-534A-4977-A80F-0DF70E9B34F0}" dt="2021-06-19T03:17:33.895" v="1"/>
          <ac:picMkLst>
            <pc:docMk/>
            <pc:sldMk cId="799644245" sldId="454"/>
            <ac:picMk id="11" creationId="{00000000-0000-0000-0000-000000000000}"/>
          </ac:picMkLst>
        </pc:picChg>
        <pc:picChg chg="del">
          <ac:chgData name="Alexis Ramírez" userId="4ef7a88d03d01a22" providerId="Windows Live" clId="Web-{9326BBED-534A-4977-A80F-0DF70E9B34F0}" dt="2021-06-19T03:17:35.176" v="3"/>
          <ac:picMkLst>
            <pc:docMk/>
            <pc:sldMk cId="799644245" sldId="454"/>
            <ac:picMk id="18" creationId="{00000000-0000-0000-0000-000000000000}"/>
          </ac:picMkLst>
        </pc:picChg>
      </pc:sldChg>
      <pc:sldChg chg="add del replId">
        <pc:chgData name="Alexis Ramírez" userId="4ef7a88d03d01a22" providerId="Windows Live" clId="Web-{9326BBED-534A-4977-A80F-0DF70E9B34F0}" dt="2021-06-19T03:17:41.223" v="6"/>
        <pc:sldMkLst>
          <pc:docMk/>
          <pc:sldMk cId="3031400870" sldId="455"/>
        </pc:sldMkLst>
      </pc:sldChg>
    </pc:docChg>
  </pc:docChgLst>
  <pc:docChgLst>
    <pc:chgData name="Christian Andrés Ruales" userId="281f0fe3cc0d7189" providerId="Windows Live" clId="Web-{F9494C1D-BEE6-4F2B-8DD0-7402F45A2BA0}"/>
    <pc:docChg chg="modSld">
      <pc:chgData name="Christian Andrés Ruales" userId="281f0fe3cc0d7189" providerId="Windows Live" clId="Web-{F9494C1D-BEE6-4F2B-8DD0-7402F45A2BA0}" dt="2021-06-19T03:14:32.451" v="30" actId="20577"/>
      <pc:docMkLst>
        <pc:docMk/>
      </pc:docMkLst>
      <pc:sldChg chg="delSp modSp">
        <pc:chgData name="Christian Andrés Ruales" userId="281f0fe3cc0d7189" providerId="Windows Live" clId="Web-{F9494C1D-BEE6-4F2B-8DD0-7402F45A2BA0}" dt="2021-06-19T03:14:32.451" v="30" actId="20577"/>
        <pc:sldMkLst>
          <pc:docMk/>
          <pc:sldMk cId="1321884465" sldId="430"/>
        </pc:sldMkLst>
        <pc:spChg chg="del mod">
          <ac:chgData name="Christian Andrés Ruales" userId="281f0fe3cc0d7189" providerId="Windows Live" clId="Web-{F9494C1D-BEE6-4F2B-8DD0-7402F45A2BA0}" dt="2021-06-19T03:14:03.950" v="1"/>
          <ac:spMkLst>
            <pc:docMk/>
            <pc:sldMk cId="1321884465" sldId="430"/>
            <ac:spMk id="3" creationId="{00000000-0000-0000-0000-000000000000}"/>
          </ac:spMkLst>
        </pc:spChg>
        <pc:spChg chg="mod">
          <ac:chgData name="Christian Andrés Ruales" userId="281f0fe3cc0d7189" providerId="Windows Live" clId="Web-{F9494C1D-BEE6-4F2B-8DD0-7402F45A2BA0}" dt="2021-06-19T03:14:32.451" v="30" actId="20577"/>
          <ac:spMkLst>
            <pc:docMk/>
            <pc:sldMk cId="1321884465" sldId="430"/>
            <ac:spMk id="2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6FA0F-7101-4A99-BBA3-0FEC8E239276}"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es-EC"/>
        </a:p>
      </dgm:t>
    </dgm:pt>
    <dgm:pt modelId="{05450837-240E-4FFA-95F2-1A8EF6BE5AF3}">
      <dgm:prSet phldrT="[Texto]" custT="1"/>
      <dgm:spPr>
        <a:ln>
          <a:solidFill>
            <a:srgbClr val="00B050"/>
          </a:solidFill>
        </a:ln>
      </dgm:spPr>
      <dgm:t>
        <a:bodyPr/>
        <a:lstStyle/>
        <a:p>
          <a:r>
            <a:rPr lang="es-EC" sz="1700" dirty="0">
              <a:latin typeface="Georgia" panose="02040502050405020303" pitchFamily="18" charset="0"/>
            </a:rPr>
            <a:t>1.- INTRODUCCIÓN</a:t>
          </a:r>
        </a:p>
      </dgm:t>
    </dgm:pt>
    <dgm:pt modelId="{11CF7E89-1DC9-4E5F-A926-487080FAE350}" type="parTrans" cxnId="{17FEA757-92AC-4E80-B287-5C9508432AB8}">
      <dgm:prSet/>
      <dgm:spPr/>
      <dgm:t>
        <a:bodyPr/>
        <a:lstStyle/>
        <a:p>
          <a:endParaRPr lang="es-EC" sz="1700">
            <a:latin typeface="Georgia" panose="02040502050405020303" pitchFamily="18" charset="0"/>
          </a:endParaRPr>
        </a:p>
      </dgm:t>
    </dgm:pt>
    <dgm:pt modelId="{578AEC27-F882-4355-B379-D1A32A3C8D05}" type="sibTrans" cxnId="{17FEA757-92AC-4E80-B287-5C9508432AB8}">
      <dgm:prSet/>
      <dgm:spPr/>
      <dgm:t>
        <a:bodyPr/>
        <a:lstStyle/>
        <a:p>
          <a:endParaRPr lang="es-EC" sz="1700">
            <a:latin typeface="Georgia" panose="02040502050405020303" pitchFamily="18" charset="0"/>
          </a:endParaRPr>
        </a:p>
      </dgm:t>
    </dgm:pt>
    <dgm:pt modelId="{1DF938E1-278A-4FD6-A1CA-DE06BCD4899A}">
      <dgm:prSet phldrT="[Texto]" custT="1"/>
      <dgm:spPr>
        <a:ln>
          <a:solidFill>
            <a:srgbClr val="00B050"/>
          </a:solidFill>
        </a:ln>
      </dgm:spPr>
      <dgm:t>
        <a:bodyPr/>
        <a:lstStyle/>
        <a:p>
          <a:r>
            <a:rPr lang="es-EC" sz="1700">
              <a:latin typeface="Georgia" panose="02040502050405020303" pitchFamily="18" charset="0"/>
            </a:rPr>
            <a:t>2.- OBJETIVOS</a:t>
          </a:r>
        </a:p>
      </dgm:t>
    </dgm:pt>
    <dgm:pt modelId="{F4555CFF-EE8E-4C79-99F7-BBF0153CFD4E}" type="parTrans" cxnId="{A61C54B1-727C-4B91-A03B-66F4069026DC}">
      <dgm:prSet/>
      <dgm:spPr/>
      <dgm:t>
        <a:bodyPr/>
        <a:lstStyle/>
        <a:p>
          <a:endParaRPr lang="es-EC" sz="1700">
            <a:latin typeface="Georgia" panose="02040502050405020303" pitchFamily="18" charset="0"/>
          </a:endParaRPr>
        </a:p>
      </dgm:t>
    </dgm:pt>
    <dgm:pt modelId="{33605C18-F691-4B41-A8FB-8494560D39C3}" type="sibTrans" cxnId="{A61C54B1-727C-4B91-A03B-66F4069026DC}">
      <dgm:prSet/>
      <dgm:spPr/>
      <dgm:t>
        <a:bodyPr/>
        <a:lstStyle/>
        <a:p>
          <a:endParaRPr lang="es-EC" sz="1700">
            <a:latin typeface="Georgia" panose="02040502050405020303" pitchFamily="18" charset="0"/>
          </a:endParaRPr>
        </a:p>
      </dgm:t>
    </dgm:pt>
    <dgm:pt modelId="{1971F5CF-9B81-4658-B315-D3D9C9642D3B}">
      <dgm:prSet phldrT="[Texto]" custT="1"/>
      <dgm:spPr>
        <a:ln>
          <a:solidFill>
            <a:srgbClr val="00B050"/>
          </a:solidFill>
        </a:ln>
      </dgm:spPr>
      <dgm:t>
        <a:bodyPr/>
        <a:lstStyle/>
        <a:p>
          <a:r>
            <a:rPr lang="es-EC" sz="1700">
              <a:latin typeface="Georgia" panose="02040502050405020303" pitchFamily="18" charset="0"/>
            </a:rPr>
            <a:t>3.- METODOLOGÍA</a:t>
          </a:r>
        </a:p>
      </dgm:t>
    </dgm:pt>
    <dgm:pt modelId="{CA8C8FEC-A89C-449A-B58B-485E965BAFC4}" type="parTrans" cxnId="{87ADD404-27FB-4221-AE17-5BE882E45526}">
      <dgm:prSet/>
      <dgm:spPr/>
      <dgm:t>
        <a:bodyPr/>
        <a:lstStyle/>
        <a:p>
          <a:endParaRPr lang="es-EC" sz="1700">
            <a:latin typeface="Georgia" panose="02040502050405020303" pitchFamily="18" charset="0"/>
          </a:endParaRPr>
        </a:p>
      </dgm:t>
    </dgm:pt>
    <dgm:pt modelId="{5977EB26-A2B4-413D-A60F-AE7970BD7830}" type="sibTrans" cxnId="{87ADD404-27FB-4221-AE17-5BE882E45526}">
      <dgm:prSet/>
      <dgm:spPr/>
      <dgm:t>
        <a:bodyPr/>
        <a:lstStyle/>
        <a:p>
          <a:endParaRPr lang="es-EC" sz="1700">
            <a:latin typeface="Georgia" panose="02040502050405020303" pitchFamily="18" charset="0"/>
          </a:endParaRPr>
        </a:p>
      </dgm:t>
    </dgm:pt>
    <dgm:pt modelId="{BE66DF20-BF52-443D-A790-6773382F5A11}">
      <dgm:prSet phldrT="[Texto]" custT="1"/>
      <dgm:spPr>
        <a:ln>
          <a:solidFill>
            <a:srgbClr val="00B050"/>
          </a:solidFill>
        </a:ln>
      </dgm:spPr>
      <dgm:t>
        <a:bodyPr/>
        <a:lstStyle/>
        <a:p>
          <a:r>
            <a:rPr lang="es-EC" sz="1700">
              <a:latin typeface="Georgia" panose="02040502050405020303" pitchFamily="18" charset="0"/>
            </a:rPr>
            <a:t>4.- DESARROLLO</a:t>
          </a:r>
        </a:p>
      </dgm:t>
    </dgm:pt>
    <dgm:pt modelId="{F6E97B9A-5E44-4197-BF9F-1099D44E1C08}" type="parTrans" cxnId="{7B8DE10A-634C-40F3-9926-D9D30E5B8030}">
      <dgm:prSet/>
      <dgm:spPr/>
      <dgm:t>
        <a:bodyPr/>
        <a:lstStyle/>
        <a:p>
          <a:endParaRPr lang="es-EC" sz="1700">
            <a:latin typeface="Georgia" panose="02040502050405020303" pitchFamily="18" charset="0"/>
          </a:endParaRPr>
        </a:p>
      </dgm:t>
    </dgm:pt>
    <dgm:pt modelId="{B413F0A3-657E-4361-9E5E-0B5C240964A9}" type="sibTrans" cxnId="{7B8DE10A-634C-40F3-9926-D9D30E5B8030}">
      <dgm:prSet/>
      <dgm:spPr/>
      <dgm:t>
        <a:bodyPr/>
        <a:lstStyle/>
        <a:p>
          <a:endParaRPr lang="es-EC" sz="1700">
            <a:latin typeface="Georgia" panose="02040502050405020303" pitchFamily="18" charset="0"/>
          </a:endParaRPr>
        </a:p>
      </dgm:t>
    </dgm:pt>
    <dgm:pt modelId="{878948C5-E3F1-437D-9D76-6AB40DE20D17}">
      <dgm:prSet phldrT="[Texto]" custT="1"/>
      <dgm:spPr>
        <a:ln>
          <a:solidFill>
            <a:srgbClr val="00B050"/>
          </a:solidFill>
        </a:ln>
      </dgm:spPr>
      <dgm:t>
        <a:bodyPr/>
        <a:lstStyle/>
        <a:p>
          <a:r>
            <a:rPr lang="es-EC" sz="1700" dirty="0">
              <a:latin typeface="Georgia" panose="02040502050405020303" pitchFamily="18" charset="0"/>
            </a:rPr>
            <a:t>5.- RESULTADOS Y PROPUESTA DE MEJORAS </a:t>
          </a:r>
        </a:p>
      </dgm:t>
    </dgm:pt>
    <dgm:pt modelId="{71098E17-9EFD-4B84-AC02-D7F122B59118}" type="parTrans" cxnId="{E6166C27-20E1-4E5C-8F25-5BA406EF5507}">
      <dgm:prSet/>
      <dgm:spPr/>
      <dgm:t>
        <a:bodyPr/>
        <a:lstStyle/>
        <a:p>
          <a:endParaRPr lang="es-EC" sz="1700">
            <a:latin typeface="Georgia" panose="02040502050405020303" pitchFamily="18" charset="0"/>
          </a:endParaRPr>
        </a:p>
      </dgm:t>
    </dgm:pt>
    <dgm:pt modelId="{A2ED155D-7D5B-47DB-94C5-8B6B2F4AA6BA}" type="sibTrans" cxnId="{E6166C27-20E1-4E5C-8F25-5BA406EF5507}">
      <dgm:prSet/>
      <dgm:spPr/>
      <dgm:t>
        <a:bodyPr/>
        <a:lstStyle/>
        <a:p>
          <a:endParaRPr lang="es-EC" sz="1700">
            <a:latin typeface="Georgia" panose="02040502050405020303" pitchFamily="18" charset="0"/>
          </a:endParaRPr>
        </a:p>
      </dgm:t>
    </dgm:pt>
    <dgm:pt modelId="{CB92D689-F92A-41D7-89B1-D94EB458A1A9}">
      <dgm:prSet phldrT="[Texto]" custT="1"/>
      <dgm:spPr>
        <a:ln>
          <a:solidFill>
            <a:srgbClr val="00B050"/>
          </a:solidFill>
        </a:ln>
      </dgm:spPr>
      <dgm:t>
        <a:bodyPr/>
        <a:lstStyle/>
        <a:p>
          <a:r>
            <a:rPr lang="es-EC" sz="1700" dirty="0">
              <a:latin typeface="Georgia" panose="02040502050405020303" pitchFamily="18" charset="0"/>
            </a:rPr>
            <a:t>6.- CONCLUSIONES  </a:t>
          </a:r>
        </a:p>
      </dgm:t>
    </dgm:pt>
    <dgm:pt modelId="{7B2F8113-380A-4265-A4F8-2E67161A700D}" type="parTrans" cxnId="{8D869A05-E609-477E-9D91-045918FC135D}">
      <dgm:prSet/>
      <dgm:spPr/>
      <dgm:t>
        <a:bodyPr/>
        <a:lstStyle/>
        <a:p>
          <a:endParaRPr lang="es-ES"/>
        </a:p>
      </dgm:t>
    </dgm:pt>
    <dgm:pt modelId="{6ABF0AE7-A3E7-41C0-A94F-0ACD49BEC450}" type="sibTrans" cxnId="{8D869A05-E609-477E-9D91-045918FC135D}">
      <dgm:prSet/>
      <dgm:spPr/>
      <dgm:t>
        <a:bodyPr/>
        <a:lstStyle/>
        <a:p>
          <a:endParaRPr lang="es-ES"/>
        </a:p>
      </dgm:t>
    </dgm:pt>
    <dgm:pt modelId="{529ECAC0-007E-4783-865E-43A883F1E9AB}" type="pres">
      <dgm:prSet presAssocID="{87B6FA0F-7101-4A99-BBA3-0FEC8E239276}" presName="Name0" presStyleCnt="0">
        <dgm:presLayoutVars>
          <dgm:chMax val="7"/>
          <dgm:chPref val="7"/>
          <dgm:dir/>
        </dgm:presLayoutVars>
      </dgm:prSet>
      <dgm:spPr/>
    </dgm:pt>
    <dgm:pt modelId="{A1C334B8-2AB1-4DB3-B7EE-6C66AF4D25FE}" type="pres">
      <dgm:prSet presAssocID="{87B6FA0F-7101-4A99-BBA3-0FEC8E239276}" presName="Name1" presStyleCnt="0"/>
      <dgm:spPr/>
    </dgm:pt>
    <dgm:pt modelId="{F598F8BE-EB67-41EA-B6CC-A281E023158F}" type="pres">
      <dgm:prSet presAssocID="{87B6FA0F-7101-4A99-BBA3-0FEC8E239276}" presName="cycle" presStyleCnt="0"/>
      <dgm:spPr/>
    </dgm:pt>
    <dgm:pt modelId="{C586C594-44A9-4249-B2EF-681504A169B5}" type="pres">
      <dgm:prSet presAssocID="{87B6FA0F-7101-4A99-BBA3-0FEC8E239276}" presName="srcNode" presStyleLbl="node1" presStyleIdx="0" presStyleCnt="6"/>
      <dgm:spPr/>
    </dgm:pt>
    <dgm:pt modelId="{F8F0A8AF-4FD1-4698-A888-DCD17BAE2A6B}" type="pres">
      <dgm:prSet presAssocID="{87B6FA0F-7101-4A99-BBA3-0FEC8E239276}" presName="conn" presStyleLbl="parChTrans1D2" presStyleIdx="0" presStyleCnt="1"/>
      <dgm:spPr/>
    </dgm:pt>
    <dgm:pt modelId="{F0FD2DC8-AAFB-44FD-A73D-1544D499A604}" type="pres">
      <dgm:prSet presAssocID="{87B6FA0F-7101-4A99-BBA3-0FEC8E239276}" presName="extraNode" presStyleLbl="node1" presStyleIdx="0" presStyleCnt="6"/>
      <dgm:spPr/>
    </dgm:pt>
    <dgm:pt modelId="{CA3D052D-D31A-4B4B-8C9F-7C6D97FCB059}" type="pres">
      <dgm:prSet presAssocID="{87B6FA0F-7101-4A99-BBA3-0FEC8E239276}" presName="dstNode" presStyleLbl="node1" presStyleIdx="0" presStyleCnt="6"/>
      <dgm:spPr/>
    </dgm:pt>
    <dgm:pt modelId="{8E705C3F-00C9-4958-9A28-F996E63BE9F4}" type="pres">
      <dgm:prSet presAssocID="{05450837-240E-4FFA-95F2-1A8EF6BE5AF3}" presName="text_1" presStyleLbl="node1" presStyleIdx="0" presStyleCnt="6">
        <dgm:presLayoutVars>
          <dgm:bulletEnabled val="1"/>
        </dgm:presLayoutVars>
      </dgm:prSet>
      <dgm:spPr/>
    </dgm:pt>
    <dgm:pt modelId="{0DA6EFC1-C999-489F-80D6-E89B3548A6CE}" type="pres">
      <dgm:prSet presAssocID="{05450837-240E-4FFA-95F2-1A8EF6BE5AF3}" presName="accent_1" presStyleCnt="0"/>
      <dgm:spPr/>
    </dgm:pt>
    <dgm:pt modelId="{09009058-4714-4E62-8E3E-72D87B8E9DA6}" type="pres">
      <dgm:prSet presAssocID="{05450837-240E-4FFA-95F2-1A8EF6BE5AF3}" presName="accentRepeatNode" presStyleLbl="solidFgAcc1" presStyleIdx="0" presStyleCnt="6"/>
      <dgm:spPr>
        <a:ln>
          <a:solidFill>
            <a:srgbClr val="00B050"/>
          </a:solidFill>
        </a:ln>
      </dgm:spPr>
    </dgm:pt>
    <dgm:pt modelId="{49D932CB-DEB5-495F-B291-7661D8D46A94}" type="pres">
      <dgm:prSet presAssocID="{1DF938E1-278A-4FD6-A1CA-DE06BCD4899A}" presName="text_2" presStyleLbl="node1" presStyleIdx="1" presStyleCnt="6">
        <dgm:presLayoutVars>
          <dgm:bulletEnabled val="1"/>
        </dgm:presLayoutVars>
      </dgm:prSet>
      <dgm:spPr/>
    </dgm:pt>
    <dgm:pt modelId="{5FF3131C-A9F4-4341-887C-AAC6F8E80D36}" type="pres">
      <dgm:prSet presAssocID="{1DF938E1-278A-4FD6-A1CA-DE06BCD4899A}" presName="accent_2" presStyleCnt="0"/>
      <dgm:spPr/>
    </dgm:pt>
    <dgm:pt modelId="{44F3FC4D-A5DB-4D1C-BC00-BF55B727CE30}" type="pres">
      <dgm:prSet presAssocID="{1DF938E1-278A-4FD6-A1CA-DE06BCD4899A}" presName="accentRepeatNode" presStyleLbl="solidFgAcc1" presStyleIdx="1" presStyleCnt="6"/>
      <dgm:spPr>
        <a:ln>
          <a:solidFill>
            <a:srgbClr val="00B050"/>
          </a:solidFill>
        </a:ln>
      </dgm:spPr>
    </dgm:pt>
    <dgm:pt modelId="{13CEBF92-9A1E-46D9-8C72-0E5DF27EF804}" type="pres">
      <dgm:prSet presAssocID="{1971F5CF-9B81-4658-B315-D3D9C9642D3B}" presName="text_3" presStyleLbl="node1" presStyleIdx="2" presStyleCnt="6">
        <dgm:presLayoutVars>
          <dgm:bulletEnabled val="1"/>
        </dgm:presLayoutVars>
      </dgm:prSet>
      <dgm:spPr/>
    </dgm:pt>
    <dgm:pt modelId="{2DC20F88-AE35-48F4-AB52-CD347F57214F}" type="pres">
      <dgm:prSet presAssocID="{1971F5CF-9B81-4658-B315-D3D9C9642D3B}" presName="accent_3" presStyleCnt="0"/>
      <dgm:spPr/>
    </dgm:pt>
    <dgm:pt modelId="{6AEDB1B0-F5BC-4BC0-8DD8-5C81998B921E}" type="pres">
      <dgm:prSet presAssocID="{1971F5CF-9B81-4658-B315-D3D9C9642D3B}" presName="accentRepeatNode" presStyleLbl="solidFgAcc1" presStyleIdx="2" presStyleCnt="6"/>
      <dgm:spPr>
        <a:ln>
          <a:solidFill>
            <a:srgbClr val="00B050"/>
          </a:solidFill>
        </a:ln>
      </dgm:spPr>
    </dgm:pt>
    <dgm:pt modelId="{D4F2651C-8563-412B-8EF6-0D4AD3F0BB33}" type="pres">
      <dgm:prSet presAssocID="{BE66DF20-BF52-443D-A790-6773382F5A11}" presName="text_4" presStyleLbl="node1" presStyleIdx="3" presStyleCnt="6">
        <dgm:presLayoutVars>
          <dgm:bulletEnabled val="1"/>
        </dgm:presLayoutVars>
      </dgm:prSet>
      <dgm:spPr/>
    </dgm:pt>
    <dgm:pt modelId="{057A1809-5088-4AE8-BA2E-94ACFBF3BF80}" type="pres">
      <dgm:prSet presAssocID="{BE66DF20-BF52-443D-A790-6773382F5A11}" presName="accent_4" presStyleCnt="0"/>
      <dgm:spPr/>
    </dgm:pt>
    <dgm:pt modelId="{DBC4BEF0-E382-4331-A94E-5D279B34041E}" type="pres">
      <dgm:prSet presAssocID="{BE66DF20-BF52-443D-A790-6773382F5A11}" presName="accentRepeatNode" presStyleLbl="solidFgAcc1" presStyleIdx="3" presStyleCnt="6"/>
      <dgm:spPr>
        <a:ln>
          <a:solidFill>
            <a:srgbClr val="00B050"/>
          </a:solidFill>
        </a:ln>
      </dgm:spPr>
    </dgm:pt>
    <dgm:pt modelId="{62B06A1C-68AD-46D9-8E6D-1B493169CD77}" type="pres">
      <dgm:prSet presAssocID="{878948C5-E3F1-437D-9D76-6AB40DE20D17}" presName="text_5" presStyleLbl="node1" presStyleIdx="4" presStyleCnt="6">
        <dgm:presLayoutVars>
          <dgm:bulletEnabled val="1"/>
        </dgm:presLayoutVars>
      </dgm:prSet>
      <dgm:spPr/>
    </dgm:pt>
    <dgm:pt modelId="{E731F49D-E8DB-4413-BA40-F3533CF0CB1A}" type="pres">
      <dgm:prSet presAssocID="{878948C5-E3F1-437D-9D76-6AB40DE20D17}" presName="accent_5" presStyleCnt="0"/>
      <dgm:spPr/>
    </dgm:pt>
    <dgm:pt modelId="{26613157-4253-42DC-8C41-DCFF7D207CC7}" type="pres">
      <dgm:prSet presAssocID="{878948C5-E3F1-437D-9D76-6AB40DE20D17}" presName="accentRepeatNode" presStyleLbl="solidFgAcc1" presStyleIdx="4" presStyleCnt="6"/>
      <dgm:spPr>
        <a:ln>
          <a:solidFill>
            <a:srgbClr val="00B050"/>
          </a:solidFill>
        </a:ln>
      </dgm:spPr>
    </dgm:pt>
    <dgm:pt modelId="{B0D3B7FD-039D-415A-A39F-227517EC7FCC}" type="pres">
      <dgm:prSet presAssocID="{CB92D689-F92A-41D7-89B1-D94EB458A1A9}" presName="text_6" presStyleLbl="node1" presStyleIdx="5" presStyleCnt="6">
        <dgm:presLayoutVars>
          <dgm:bulletEnabled val="1"/>
        </dgm:presLayoutVars>
      </dgm:prSet>
      <dgm:spPr/>
    </dgm:pt>
    <dgm:pt modelId="{B20738AC-3762-40BA-B79A-A2E999137A19}" type="pres">
      <dgm:prSet presAssocID="{CB92D689-F92A-41D7-89B1-D94EB458A1A9}" presName="accent_6" presStyleCnt="0"/>
      <dgm:spPr/>
    </dgm:pt>
    <dgm:pt modelId="{F330D402-CA86-4326-9D5A-50D06CAFA926}" type="pres">
      <dgm:prSet presAssocID="{CB92D689-F92A-41D7-89B1-D94EB458A1A9}" presName="accentRepeatNode" presStyleLbl="solidFgAcc1" presStyleIdx="5" presStyleCnt="6"/>
      <dgm:spPr>
        <a:ln>
          <a:solidFill>
            <a:srgbClr val="00B050"/>
          </a:solidFill>
        </a:ln>
      </dgm:spPr>
    </dgm:pt>
  </dgm:ptLst>
  <dgm:cxnLst>
    <dgm:cxn modelId="{87ADD404-27FB-4221-AE17-5BE882E45526}" srcId="{87B6FA0F-7101-4A99-BBA3-0FEC8E239276}" destId="{1971F5CF-9B81-4658-B315-D3D9C9642D3B}" srcOrd="2" destOrd="0" parTransId="{CA8C8FEC-A89C-449A-B58B-485E965BAFC4}" sibTransId="{5977EB26-A2B4-413D-A60F-AE7970BD7830}"/>
    <dgm:cxn modelId="{8D869A05-E609-477E-9D91-045918FC135D}" srcId="{87B6FA0F-7101-4A99-BBA3-0FEC8E239276}" destId="{CB92D689-F92A-41D7-89B1-D94EB458A1A9}" srcOrd="5" destOrd="0" parTransId="{7B2F8113-380A-4265-A4F8-2E67161A700D}" sibTransId="{6ABF0AE7-A3E7-41C0-A94F-0ACD49BEC450}"/>
    <dgm:cxn modelId="{7B8DE10A-634C-40F3-9926-D9D30E5B8030}" srcId="{87B6FA0F-7101-4A99-BBA3-0FEC8E239276}" destId="{BE66DF20-BF52-443D-A790-6773382F5A11}" srcOrd="3" destOrd="0" parTransId="{F6E97B9A-5E44-4197-BF9F-1099D44E1C08}" sibTransId="{B413F0A3-657E-4361-9E5E-0B5C240964A9}"/>
    <dgm:cxn modelId="{723DF010-B430-4405-8925-AE234533E058}" type="presOf" srcId="{878948C5-E3F1-437D-9D76-6AB40DE20D17}" destId="{62B06A1C-68AD-46D9-8E6D-1B493169CD77}" srcOrd="0" destOrd="0" presId="urn:microsoft.com/office/officeart/2008/layout/VerticalCurvedList"/>
    <dgm:cxn modelId="{1268DD16-2FA4-4689-9E96-7DA49AC25F5D}" type="presOf" srcId="{87B6FA0F-7101-4A99-BBA3-0FEC8E239276}" destId="{529ECAC0-007E-4783-865E-43A883F1E9AB}" srcOrd="0" destOrd="0" presId="urn:microsoft.com/office/officeart/2008/layout/VerticalCurvedList"/>
    <dgm:cxn modelId="{E6166C27-20E1-4E5C-8F25-5BA406EF5507}" srcId="{87B6FA0F-7101-4A99-BBA3-0FEC8E239276}" destId="{878948C5-E3F1-437D-9D76-6AB40DE20D17}" srcOrd="4" destOrd="0" parTransId="{71098E17-9EFD-4B84-AC02-D7F122B59118}" sibTransId="{A2ED155D-7D5B-47DB-94C5-8B6B2F4AA6BA}"/>
    <dgm:cxn modelId="{B0377267-F33D-450E-AF93-3800EFDE72D5}" type="presOf" srcId="{05450837-240E-4FFA-95F2-1A8EF6BE5AF3}" destId="{8E705C3F-00C9-4958-9A28-F996E63BE9F4}" srcOrd="0" destOrd="0" presId="urn:microsoft.com/office/officeart/2008/layout/VerticalCurvedList"/>
    <dgm:cxn modelId="{4A122F54-CD58-485C-B3EE-9079FECE795D}" type="presOf" srcId="{BE66DF20-BF52-443D-A790-6773382F5A11}" destId="{D4F2651C-8563-412B-8EF6-0D4AD3F0BB33}" srcOrd="0" destOrd="0" presId="urn:microsoft.com/office/officeart/2008/layout/VerticalCurvedList"/>
    <dgm:cxn modelId="{17FEA757-92AC-4E80-B287-5C9508432AB8}" srcId="{87B6FA0F-7101-4A99-BBA3-0FEC8E239276}" destId="{05450837-240E-4FFA-95F2-1A8EF6BE5AF3}" srcOrd="0" destOrd="0" parTransId="{11CF7E89-1DC9-4E5F-A926-487080FAE350}" sibTransId="{578AEC27-F882-4355-B379-D1A32A3C8D05}"/>
    <dgm:cxn modelId="{E7964658-D30D-4F5F-B0B3-BFD21EDEC2B6}" type="presOf" srcId="{578AEC27-F882-4355-B379-D1A32A3C8D05}" destId="{F8F0A8AF-4FD1-4698-A888-DCD17BAE2A6B}" srcOrd="0" destOrd="0" presId="urn:microsoft.com/office/officeart/2008/layout/VerticalCurvedList"/>
    <dgm:cxn modelId="{065246A9-7770-4D48-B438-8E359977D5D7}" type="presOf" srcId="{1DF938E1-278A-4FD6-A1CA-DE06BCD4899A}" destId="{49D932CB-DEB5-495F-B291-7661D8D46A94}" srcOrd="0" destOrd="0" presId="urn:microsoft.com/office/officeart/2008/layout/VerticalCurvedList"/>
    <dgm:cxn modelId="{A61C54B1-727C-4B91-A03B-66F4069026DC}" srcId="{87B6FA0F-7101-4A99-BBA3-0FEC8E239276}" destId="{1DF938E1-278A-4FD6-A1CA-DE06BCD4899A}" srcOrd="1" destOrd="0" parTransId="{F4555CFF-EE8E-4C79-99F7-BBF0153CFD4E}" sibTransId="{33605C18-F691-4B41-A8FB-8494560D39C3}"/>
    <dgm:cxn modelId="{318FDFF8-E311-496C-B437-49EAEC2FE2FA}" type="presOf" srcId="{1971F5CF-9B81-4658-B315-D3D9C9642D3B}" destId="{13CEBF92-9A1E-46D9-8C72-0E5DF27EF804}" srcOrd="0" destOrd="0" presId="urn:microsoft.com/office/officeart/2008/layout/VerticalCurvedList"/>
    <dgm:cxn modelId="{6F5166FF-2F7E-44F7-99A9-B03AD91269F8}" type="presOf" srcId="{CB92D689-F92A-41D7-89B1-D94EB458A1A9}" destId="{B0D3B7FD-039D-415A-A39F-227517EC7FCC}" srcOrd="0" destOrd="0" presId="urn:microsoft.com/office/officeart/2008/layout/VerticalCurvedList"/>
    <dgm:cxn modelId="{1895E49C-1A26-45ED-9F06-7CE18DB5A847}" type="presParOf" srcId="{529ECAC0-007E-4783-865E-43A883F1E9AB}" destId="{A1C334B8-2AB1-4DB3-B7EE-6C66AF4D25FE}" srcOrd="0" destOrd="0" presId="urn:microsoft.com/office/officeart/2008/layout/VerticalCurvedList"/>
    <dgm:cxn modelId="{1B68DC3C-36D4-4CC6-9174-B50A3AF4A22D}" type="presParOf" srcId="{A1C334B8-2AB1-4DB3-B7EE-6C66AF4D25FE}" destId="{F598F8BE-EB67-41EA-B6CC-A281E023158F}" srcOrd="0" destOrd="0" presId="urn:microsoft.com/office/officeart/2008/layout/VerticalCurvedList"/>
    <dgm:cxn modelId="{CC87EBA8-2C42-4888-A619-852945849EA0}" type="presParOf" srcId="{F598F8BE-EB67-41EA-B6CC-A281E023158F}" destId="{C586C594-44A9-4249-B2EF-681504A169B5}" srcOrd="0" destOrd="0" presId="urn:microsoft.com/office/officeart/2008/layout/VerticalCurvedList"/>
    <dgm:cxn modelId="{F03B601E-1747-4D7F-AD0C-AFE2A28EAE16}" type="presParOf" srcId="{F598F8BE-EB67-41EA-B6CC-A281E023158F}" destId="{F8F0A8AF-4FD1-4698-A888-DCD17BAE2A6B}" srcOrd="1" destOrd="0" presId="urn:microsoft.com/office/officeart/2008/layout/VerticalCurvedList"/>
    <dgm:cxn modelId="{F4EEB7F7-412F-45A6-BF53-45F56FC857C1}" type="presParOf" srcId="{F598F8BE-EB67-41EA-B6CC-A281E023158F}" destId="{F0FD2DC8-AAFB-44FD-A73D-1544D499A604}" srcOrd="2" destOrd="0" presId="urn:microsoft.com/office/officeart/2008/layout/VerticalCurvedList"/>
    <dgm:cxn modelId="{55CFAB2D-1CC6-4ADA-94A7-51D99BD23079}" type="presParOf" srcId="{F598F8BE-EB67-41EA-B6CC-A281E023158F}" destId="{CA3D052D-D31A-4B4B-8C9F-7C6D97FCB059}" srcOrd="3" destOrd="0" presId="urn:microsoft.com/office/officeart/2008/layout/VerticalCurvedList"/>
    <dgm:cxn modelId="{F2D4E9DC-EB0B-49DB-BC72-9420B20193E6}" type="presParOf" srcId="{A1C334B8-2AB1-4DB3-B7EE-6C66AF4D25FE}" destId="{8E705C3F-00C9-4958-9A28-F996E63BE9F4}" srcOrd="1" destOrd="0" presId="urn:microsoft.com/office/officeart/2008/layout/VerticalCurvedList"/>
    <dgm:cxn modelId="{CE4CD52F-2959-4AA4-B002-CCB9D85E27F1}" type="presParOf" srcId="{A1C334B8-2AB1-4DB3-B7EE-6C66AF4D25FE}" destId="{0DA6EFC1-C999-489F-80D6-E89B3548A6CE}" srcOrd="2" destOrd="0" presId="urn:microsoft.com/office/officeart/2008/layout/VerticalCurvedList"/>
    <dgm:cxn modelId="{C7A487B8-7AEC-4D00-8E2E-02DF9CBA26F6}" type="presParOf" srcId="{0DA6EFC1-C999-489F-80D6-E89B3548A6CE}" destId="{09009058-4714-4E62-8E3E-72D87B8E9DA6}" srcOrd="0" destOrd="0" presId="urn:microsoft.com/office/officeart/2008/layout/VerticalCurvedList"/>
    <dgm:cxn modelId="{74B3DD86-5712-422E-8E27-2F6AD0218C5E}" type="presParOf" srcId="{A1C334B8-2AB1-4DB3-B7EE-6C66AF4D25FE}" destId="{49D932CB-DEB5-495F-B291-7661D8D46A94}" srcOrd="3" destOrd="0" presId="urn:microsoft.com/office/officeart/2008/layout/VerticalCurvedList"/>
    <dgm:cxn modelId="{BC342DC8-3CB1-4C37-95DC-2E8D53730F21}" type="presParOf" srcId="{A1C334B8-2AB1-4DB3-B7EE-6C66AF4D25FE}" destId="{5FF3131C-A9F4-4341-887C-AAC6F8E80D36}" srcOrd="4" destOrd="0" presId="urn:microsoft.com/office/officeart/2008/layout/VerticalCurvedList"/>
    <dgm:cxn modelId="{29B419BD-5DA5-4FFC-AD99-73A41B29A010}" type="presParOf" srcId="{5FF3131C-A9F4-4341-887C-AAC6F8E80D36}" destId="{44F3FC4D-A5DB-4D1C-BC00-BF55B727CE30}" srcOrd="0" destOrd="0" presId="urn:microsoft.com/office/officeart/2008/layout/VerticalCurvedList"/>
    <dgm:cxn modelId="{9BC2FCC0-7E61-4D1C-98E2-CF918C341B17}" type="presParOf" srcId="{A1C334B8-2AB1-4DB3-B7EE-6C66AF4D25FE}" destId="{13CEBF92-9A1E-46D9-8C72-0E5DF27EF804}" srcOrd="5" destOrd="0" presId="urn:microsoft.com/office/officeart/2008/layout/VerticalCurvedList"/>
    <dgm:cxn modelId="{E2BE8184-66ED-4E06-8D62-CF312628509F}" type="presParOf" srcId="{A1C334B8-2AB1-4DB3-B7EE-6C66AF4D25FE}" destId="{2DC20F88-AE35-48F4-AB52-CD347F57214F}" srcOrd="6" destOrd="0" presId="urn:microsoft.com/office/officeart/2008/layout/VerticalCurvedList"/>
    <dgm:cxn modelId="{182A9369-7766-4A58-9D18-BB7CCB4C0B11}" type="presParOf" srcId="{2DC20F88-AE35-48F4-AB52-CD347F57214F}" destId="{6AEDB1B0-F5BC-4BC0-8DD8-5C81998B921E}" srcOrd="0" destOrd="0" presId="urn:microsoft.com/office/officeart/2008/layout/VerticalCurvedList"/>
    <dgm:cxn modelId="{C1904EB9-A55E-4310-92ED-7AACE7AE4179}" type="presParOf" srcId="{A1C334B8-2AB1-4DB3-B7EE-6C66AF4D25FE}" destId="{D4F2651C-8563-412B-8EF6-0D4AD3F0BB33}" srcOrd="7" destOrd="0" presId="urn:microsoft.com/office/officeart/2008/layout/VerticalCurvedList"/>
    <dgm:cxn modelId="{4ECF7386-157F-4027-9108-24F2B3993DA9}" type="presParOf" srcId="{A1C334B8-2AB1-4DB3-B7EE-6C66AF4D25FE}" destId="{057A1809-5088-4AE8-BA2E-94ACFBF3BF80}" srcOrd="8" destOrd="0" presId="urn:microsoft.com/office/officeart/2008/layout/VerticalCurvedList"/>
    <dgm:cxn modelId="{5F4F97D3-97A3-4993-A3F7-C37939729844}" type="presParOf" srcId="{057A1809-5088-4AE8-BA2E-94ACFBF3BF80}" destId="{DBC4BEF0-E382-4331-A94E-5D279B34041E}" srcOrd="0" destOrd="0" presId="urn:microsoft.com/office/officeart/2008/layout/VerticalCurvedList"/>
    <dgm:cxn modelId="{165D22BE-895E-4F72-A35D-F42941C2EBC2}" type="presParOf" srcId="{A1C334B8-2AB1-4DB3-B7EE-6C66AF4D25FE}" destId="{62B06A1C-68AD-46D9-8E6D-1B493169CD77}" srcOrd="9" destOrd="0" presId="urn:microsoft.com/office/officeart/2008/layout/VerticalCurvedList"/>
    <dgm:cxn modelId="{3475F936-CF3F-4FB5-BD97-3B25F871FAA5}" type="presParOf" srcId="{A1C334B8-2AB1-4DB3-B7EE-6C66AF4D25FE}" destId="{E731F49D-E8DB-4413-BA40-F3533CF0CB1A}" srcOrd="10" destOrd="0" presId="urn:microsoft.com/office/officeart/2008/layout/VerticalCurvedList"/>
    <dgm:cxn modelId="{A19D621F-80F5-4D79-A9E6-4988280E3864}" type="presParOf" srcId="{E731F49D-E8DB-4413-BA40-F3533CF0CB1A}" destId="{26613157-4253-42DC-8C41-DCFF7D207CC7}" srcOrd="0" destOrd="0" presId="urn:microsoft.com/office/officeart/2008/layout/VerticalCurvedList"/>
    <dgm:cxn modelId="{17B46560-2853-43CD-BD35-BAAB62283224}" type="presParOf" srcId="{A1C334B8-2AB1-4DB3-B7EE-6C66AF4D25FE}" destId="{B0D3B7FD-039D-415A-A39F-227517EC7FCC}" srcOrd="11" destOrd="0" presId="urn:microsoft.com/office/officeart/2008/layout/VerticalCurvedList"/>
    <dgm:cxn modelId="{A98C10F0-C335-47F3-8F8A-B8C455640C94}" type="presParOf" srcId="{A1C334B8-2AB1-4DB3-B7EE-6C66AF4D25FE}" destId="{B20738AC-3762-40BA-B79A-A2E999137A19}" srcOrd="12" destOrd="0" presId="urn:microsoft.com/office/officeart/2008/layout/VerticalCurvedList"/>
    <dgm:cxn modelId="{160733C3-B7FA-434A-814F-DF6D55E91B4B}" type="presParOf" srcId="{B20738AC-3762-40BA-B79A-A2E999137A19}" destId="{F330D402-CA86-4326-9D5A-50D06CAFA926}" srcOrd="0" destOrd="0" presId="urn:microsoft.com/office/officeart/2008/layout/VerticalCurvedList"/>
  </dgm:cxnLst>
  <dgm:bg/>
  <dgm:whole>
    <a:ln>
      <a:solidFill>
        <a:schemeClr val="accent3"/>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60168E-CD64-4F3A-8A46-AF5F2ADC7DDD}" type="doc">
      <dgm:prSet loTypeId="urn:microsoft.com/office/officeart/2005/8/layout/vProcess5" loCatId="process" qsTypeId="urn:microsoft.com/office/officeart/2005/8/quickstyle/simple3" qsCatId="simple" csTypeId="urn:microsoft.com/office/officeart/2005/8/colors/colorful5" csCatId="colorful" phldr="1"/>
      <dgm:spPr/>
      <dgm:t>
        <a:bodyPr/>
        <a:lstStyle/>
        <a:p>
          <a:endParaRPr lang="es-EC"/>
        </a:p>
      </dgm:t>
    </dgm:pt>
    <dgm:pt modelId="{1CC93518-63F2-42C5-B13E-1AB092AC8EE8}">
      <dgm:prSet phldrT="[Texto]"/>
      <dgm:spPr/>
      <dgm:t>
        <a:bodyPr/>
        <a:lstStyle/>
        <a:p>
          <a:r>
            <a:rPr lang="es-ES" dirty="0"/>
            <a:t>Estado del arte de las tecnologías que varios proveedores ofrecen a los usuarios.</a:t>
          </a:r>
          <a:endParaRPr lang="es-EC" dirty="0"/>
        </a:p>
      </dgm:t>
    </dgm:pt>
    <dgm:pt modelId="{569CDD1E-4E16-4D8A-BB72-660EA2351CBF}" type="parTrans" cxnId="{70F62122-DB82-4FD5-9676-15A6B2400D8C}">
      <dgm:prSet/>
      <dgm:spPr/>
      <dgm:t>
        <a:bodyPr/>
        <a:lstStyle/>
        <a:p>
          <a:endParaRPr lang="es-EC"/>
        </a:p>
      </dgm:t>
    </dgm:pt>
    <dgm:pt modelId="{C37C21C6-6B82-4030-86FB-E52453FDFE89}" type="sibTrans" cxnId="{70F62122-DB82-4FD5-9676-15A6B2400D8C}">
      <dgm:prSet/>
      <dgm:spPr/>
      <dgm:t>
        <a:bodyPr/>
        <a:lstStyle/>
        <a:p>
          <a:endParaRPr lang="es-EC"/>
        </a:p>
      </dgm:t>
    </dgm:pt>
    <dgm:pt modelId="{1E2E5E6E-1895-4DB4-A63F-7161BFC3A841}">
      <dgm:prSet phldrT="[Texto]"/>
      <dgm:spPr/>
      <dgm:t>
        <a:bodyPr/>
        <a:lstStyle/>
        <a:p>
          <a:r>
            <a:rPr lang="es-ES" dirty="0"/>
            <a:t>Recopilación de información de cobertura, ancho de banda, calidad de servicio, costos.</a:t>
          </a:r>
          <a:endParaRPr lang="es-EC" dirty="0"/>
        </a:p>
      </dgm:t>
    </dgm:pt>
    <dgm:pt modelId="{DDAAF49E-52AF-45D3-8BA8-95D9FBCE29C1}" type="parTrans" cxnId="{457BEB94-D816-40D3-B1A9-A3DB976B9C90}">
      <dgm:prSet/>
      <dgm:spPr/>
      <dgm:t>
        <a:bodyPr/>
        <a:lstStyle/>
        <a:p>
          <a:endParaRPr lang="es-EC"/>
        </a:p>
      </dgm:t>
    </dgm:pt>
    <dgm:pt modelId="{CD58237B-30BA-40E8-9B85-4CC28CB14E24}" type="sibTrans" cxnId="{457BEB94-D816-40D3-B1A9-A3DB976B9C90}">
      <dgm:prSet/>
      <dgm:spPr/>
      <dgm:t>
        <a:bodyPr/>
        <a:lstStyle/>
        <a:p>
          <a:endParaRPr lang="es-EC"/>
        </a:p>
      </dgm:t>
    </dgm:pt>
    <dgm:pt modelId="{8A2E2042-FE7B-4500-9C00-5BA93685ED31}">
      <dgm:prSet phldrT="[Texto]"/>
      <dgm:spPr/>
      <dgm:t>
        <a:bodyPr/>
        <a:lstStyle/>
        <a:p>
          <a:r>
            <a:rPr lang="es-ES" dirty="0"/>
            <a:t>Medición cualitativa, cuantitativa y subjetiva.</a:t>
          </a:r>
          <a:endParaRPr lang="es-EC" dirty="0"/>
        </a:p>
      </dgm:t>
    </dgm:pt>
    <dgm:pt modelId="{B6B175E2-9D8B-420B-B924-FE2D2C1FE1FA}" type="parTrans" cxnId="{EFD2FF89-72F6-4ABF-A4EB-428C2FD8C718}">
      <dgm:prSet/>
      <dgm:spPr/>
      <dgm:t>
        <a:bodyPr/>
        <a:lstStyle/>
        <a:p>
          <a:endParaRPr lang="es-EC"/>
        </a:p>
      </dgm:t>
    </dgm:pt>
    <dgm:pt modelId="{38AC4CB2-9D56-4464-AA7C-D3710D703C83}" type="sibTrans" cxnId="{EFD2FF89-72F6-4ABF-A4EB-428C2FD8C718}">
      <dgm:prSet/>
      <dgm:spPr/>
      <dgm:t>
        <a:bodyPr/>
        <a:lstStyle/>
        <a:p>
          <a:endParaRPr lang="es-EC"/>
        </a:p>
      </dgm:t>
    </dgm:pt>
    <dgm:pt modelId="{EB144540-B77E-413C-B9D6-F32799E5232C}">
      <dgm:prSet phldrT="[Texto]"/>
      <dgm:spPr/>
      <dgm:t>
        <a:bodyPr/>
        <a:lstStyle/>
        <a:p>
          <a:r>
            <a:rPr lang="es-ES" dirty="0"/>
            <a:t>Análisis técnico-estadístico.</a:t>
          </a:r>
          <a:endParaRPr lang="es-EC" dirty="0"/>
        </a:p>
      </dgm:t>
    </dgm:pt>
    <dgm:pt modelId="{51A80C05-D086-4C55-AE98-B5AE01A8E8BC}" type="parTrans" cxnId="{D0AB6415-88B4-45DD-A34C-FA7EABE2B33A}">
      <dgm:prSet/>
      <dgm:spPr/>
      <dgm:t>
        <a:bodyPr/>
        <a:lstStyle/>
        <a:p>
          <a:endParaRPr lang="es-EC"/>
        </a:p>
      </dgm:t>
    </dgm:pt>
    <dgm:pt modelId="{21AA1E64-AF85-4C81-8AA2-328AC683F782}" type="sibTrans" cxnId="{D0AB6415-88B4-45DD-A34C-FA7EABE2B33A}">
      <dgm:prSet/>
      <dgm:spPr/>
      <dgm:t>
        <a:bodyPr/>
        <a:lstStyle/>
        <a:p>
          <a:endParaRPr lang="es-EC"/>
        </a:p>
      </dgm:t>
    </dgm:pt>
    <dgm:pt modelId="{4A70D931-341C-4551-8746-E21FC385F072}">
      <dgm:prSet phldrT="[Texto]"/>
      <dgm:spPr/>
      <dgm:t>
        <a:bodyPr/>
        <a:lstStyle/>
        <a:p>
          <a:r>
            <a:rPr lang="es-ES" dirty="0"/>
            <a:t>Propuesta de mejoras en el desempeño de las redes.</a:t>
          </a:r>
          <a:endParaRPr lang="es-EC" dirty="0"/>
        </a:p>
      </dgm:t>
    </dgm:pt>
    <dgm:pt modelId="{BE6A8087-BBC9-4B1D-84D0-666FC6FE7406}" type="parTrans" cxnId="{FC3C1D83-8607-42F9-8B73-27A2EEF5534F}">
      <dgm:prSet/>
      <dgm:spPr/>
      <dgm:t>
        <a:bodyPr/>
        <a:lstStyle/>
        <a:p>
          <a:endParaRPr lang="es-EC"/>
        </a:p>
      </dgm:t>
    </dgm:pt>
    <dgm:pt modelId="{955695F4-8E6C-4A67-B3DC-FD15842B6F31}" type="sibTrans" cxnId="{FC3C1D83-8607-42F9-8B73-27A2EEF5534F}">
      <dgm:prSet/>
      <dgm:spPr/>
      <dgm:t>
        <a:bodyPr/>
        <a:lstStyle/>
        <a:p>
          <a:endParaRPr lang="es-EC"/>
        </a:p>
      </dgm:t>
    </dgm:pt>
    <dgm:pt modelId="{375FECC3-D0F5-43BA-8E80-4C710310F2A0}" type="pres">
      <dgm:prSet presAssocID="{D260168E-CD64-4F3A-8A46-AF5F2ADC7DDD}" presName="outerComposite" presStyleCnt="0">
        <dgm:presLayoutVars>
          <dgm:chMax val="5"/>
          <dgm:dir/>
          <dgm:resizeHandles val="exact"/>
        </dgm:presLayoutVars>
      </dgm:prSet>
      <dgm:spPr/>
    </dgm:pt>
    <dgm:pt modelId="{58E3EEF5-F21F-443B-876C-3B657EB66F9F}" type="pres">
      <dgm:prSet presAssocID="{D260168E-CD64-4F3A-8A46-AF5F2ADC7DDD}" presName="dummyMaxCanvas" presStyleCnt="0">
        <dgm:presLayoutVars/>
      </dgm:prSet>
      <dgm:spPr/>
    </dgm:pt>
    <dgm:pt modelId="{3F9237FA-4DEF-4088-9778-461B698C8EBB}" type="pres">
      <dgm:prSet presAssocID="{D260168E-CD64-4F3A-8A46-AF5F2ADC7DDD}" presName="FiveNodes_1" presStyleLbl="node1" presStyleIdx="0" presStyleCnt="5">
        <dgm:presLayoutVars>
          <dgm:bulletEnabled val="1"/>
        </dgm:presLayoutVars>
      </dgm:prSet>
      <dgm:spPr/>
    </dgm:pt>
    <dgm:pt modelId="{6A5E2BA9-9555-4648-8664-6094A7AFF6AC}" type="pres">
      <dgm:prSet presAssocID="{D260168E-CD64-4F3A-8A46-AF5F2ADC7DDD}" presName="FiveNodes_2" presStyleLbl="node1" presStyleIdx="1" presStyleCnt="5">
        <dgm:presLayoutVars>
          <dgm:bulletEnabled val="1"/>
        </dgm:presLayoutVars>
      </dgm:prSet>
      <dgm:spPr/>
    </dgm:pt>
    <dgm:pt modelId="{B25EA267-5C27-4690-8725-45F8C45FC37F}" type="pres">
      <dgm:prSet presAssocID="{D260168E-CD64-4F3A-8A46-AF5F2ADC7DDD}" presName="FiveNodes_3" presStyleLbl="node1" presStyleIdx="2" presStyleCnt="5">
        <dgm:presLayoutVars>
          <dgm:bulletEnabled val="1"/>
        </dgm:presLayoutVars>
      </dgm:prSet>
      <dgm:spPr/>
    </dgm:pt>
    <dgm:pt modelId="{B702D9FA-52AF-4D0E-97A3-91772166CAD3}" type="pres">
      <dgm:prSet presAssocID="{D260168E-CD64-4F3A-8A46-AF5F2ADC7DDD}" presName="FiveNodes_4" presStyleLbl="node1" presStyleIdx="3" presStyleCnt="5">
        <dgm:presLayoutVars>
          <dgm:bulletEnabled val="1"/>
        </dgm:presLayoutVars>
      </dgm:prSet>
      <dgm:spPr/>
    </dgm:pt>
    <dgm:pt modelId="{FBE9B059-6F2F-4BB6-8608-C275061CE9AC}" type="pres">
      <dgm:prSet presAssocID="{D260168E-CD64-4F3A-8A46-AF5F2ADC7DDD}" presName="FiveNodes_5" presStyleLbl="node1" presStyleIdx="4" presStyleCnt="5">
        <dgm:presLayoutVars>
          <dgm:bulletEnabled val="1"/>
        </dgm:presLayoutVars>
      </dgm:prSet>
      <dgm:spPr/>
    </dgm:pt>
    <dgm:pt modelId="{EAF94033-AB37-479F-BC83-1A6A53445B0D}" type="pres">
      <dgm:prSet presAssocID="{D260168E-CD64-4F3A-8A46-AF5F2ADC7DDD}" presName="FiveConn_1-2" presStyleLbl="fgAccFollowNode1" presStyleIdx="0" presStyleCnt="4">
        <dgm:presLayoutVars>
          <dgm:bulletEnabled val="1"/>
        </dgm:presLayoutVars>
      </dgm:prSet>
      <dgm:spPr/>
    </dgm:pt>
    <dgm:pt modelId="{910E2EC6-D63C-4A7C-BCA5-334FDAE61396}" type="pres">
      <dgm:prSet presAssocID="{D260168E-CD64-4F3A-8A46-AF5F2ADC7DDD}" presName="FiveConn_2-3" presStyleLbl="fgAccFollowNode1" presStyleIdx="1" presStyleCnt="4">
        <dgm:presLayoutVars>
          <dgm:bulletEnabled val="1"/>
        </dgm:presLayoutVars>
      </dgm:prSet>
      <dgm:spPr/>
    </dgm:pt>
    <dgm:pt modelId="{66AC352D-80A4-4888-85FE-5D18466D016C}" type="pres">
      <dgm:prSet presAssocID="{D260168E-CD64-4F3A-8A46-AF5F2ADC7DDD}" presName="FiveConn_3-4" presStyleLbl="fgAccFollowNode1" presStyleIdx="2" presStyleCnt="4">
        <dgm:presLayoutVars>
          <dgm:bulletEnabled val="1"/>
        </dgm:presLayoutVars>
      </dgm:prSet>
      <dgm:spPr/>
    </dgm:pt>
    <dgm:pt modelId="{3098BC15-A4F3-4468-9E52-F21241E230BC}" type="pres">
      <dgm:prSet presAssocID="{D260168E-CD64-4F3A-8A46-AF5F2ADC7DDD}" presName="FiveConn_4-5" presStyleLbl="fgAccFollowNode1" presStyleIdx="3" presStyleCnt="4">
        <dgm:presLayoutVars>
          <dgm:bulletEnabled val="1"/>
        </dgm:presLayoutVars>
      </dgm:prSet>
      <dgm:spPr/>
    </dgm:pt>
    <dgm:pt modelId="{DCAB892B-2B37-4663-B5AB-28C465DB9C3C}" type="pres">
      <dgm:prSet presAssocID="{D260168E-CD64-4F3A-8A46-AF5F2ADC7DDD}" presName="FiveNodes_1_text" presStyleLbl="node1" presStyleIdx="4" presStyleCnt="5">
        <dgm:presLayoutVars>
          <dgm:bulletEnabled val="1"/>
        </dgm:presLayoutVars>
      </dgm:prSet>
      <dgm:spPr/>
    </dgm:pt>
    <dgm:pt modelId="{DDB625DE-6624-4FCA-95C7-235B1842018C}" type="pres">
      <dgm:prSet presAssocID="{D260168E-CD64-4F3A-8A46-AF5F2ADC7DDD}" presName="FiveNodes_2_text" presStyleLbl="node1" presStyleIdx="4" presStyleCnt="5">
        <dgm:presLayoutVars>
          <dgm:bulletEnabled val="1"/>
        </dgm:presLayoutVars>
      </dgm:prSet>
      <dgm:spPr/>
    </dgm:pt>
    <dgm:pt modelId="{4A18446F-C8DF-431D-A867-6EDB8D0ED3D5}" type="pres">
      <dgm:prSet presAssocID="{D260168E-CD64-4F3A-8A46-AF5F2ADC7DDD}" presName="FiveNodes_3_text" presStyleLbl="node1" presStyleIdx="4" presStyleCnt="5">
        <dgm:presLayoutVars>
          <dgm:bulletEnabled val="1"/>
        </dgm:presLayoutVars>
      </dgm:prSet>
      <dgm:spPr/>
    </dgm:pt>
    <dgm:pt modelId="{62776231-13AF-403A-9D60-58F8C67A8754}" type="pres">
      <dgm:prSet presAssocID="{D260168E-CD64-4F3A-8A46-AF5F2ADC7DDD}" presName="FiveNodes_4_text" presStyleLbl="node1" presStyleIdx="4" presStyleCnt="5">
        <dgm:presLayoutVars>
          <dgm:bulletEnabled val="1"/>
        </dgm:presLayoutVars>
      </dgm:prSet>
      <dgm:spPr/>
    </dgm:pt>
    <dgm:pt modelId="{D3F3404E-6244-4F37-9059-B2150A66BD9B}" type="pres">
      <dgm:prSet presAssocID="{D260168E-CD64-4F3A-8A46-AF5F2ADC7DDD}" presName="FiveNodes_5_text" presStyleLbl="node1" presStyleIdx="4" presStyleCnt="5">
        <dgm:presLayoutVars>
          <dgm:bulletEnabled val="1"/>
        </dgm:presLayoutVars>
      </dgm:prSet>
      <dgm:spPr/>
    </dgm:pt>
  </dgm:ptLst>
  <dgm:cxnLst>
    <dgm:cxn modelId="{AF4DD905-86F8-4A4E-BAC1-0B47A8E9AB00}" type="presOf" srcId="{8A2E2042-FE7B-4500-9C00-5BA93685ED31}" destId="{B25EA267-5C27-4690-8725-45F8C45FC37F}" srcOrd="0" destOrd="0" presId="urn:microsoft.com/office/officeart/2005/8/layout/vProcess5"/>
    <dgm:cxn modelId="{D0AB6415-88B4-45DD-A34C-FA7EABE2B33A}" srcId="{D260168E-CD64-4F3A-8A46-AF5F2ADC7DDD}" destId="{EB144540-B77E-413C-B9D6-F32799E5232C}" srcOrd="3" destOrd="0" parTransId="{51A80C05-D086-4C55-AE98-B5AE01A8E8BC}" sibTransId="{21AA1E64-AF85-4C81-8AA2-328AC683F782}"/>
    <dgm:cxn modelId="{70F62122-DB82-4FD5-9676-15A6B2400D8C}" srcId="{D260168E-CD64-4F3A-8A46-AF5F2ADC7DDD}" destId="{1CC93518-63F2-42C5-B13E-1AB092AC8EE8}" srcOrd="0" destOrd="0" parTransId="{569CDD1E-4E16-4D8A-BB72-660EA2351CBF}" sibTransId="{C37C21C6-6B82-4030-86FB-E52453FDFE89}"/>
    <dgm:cxn modelId="{8410693D-E374-401F-A74A-D119BC52FFC1}" type="presOf" srcId="{38AC4CB2-9D56-4464-AA7C-D3710D703C83}" destId="{66AC352D-80A4-4888-85FE-5D18466D016C}" srcOrd="0" destOrd="0" presId="urn:microsoft.com/office/officeart/2005/8/layout/vProcess5"/>
    <dgm:cxn modelId="{2BBC0862-9C99-4733-840E-40DA414876E8}" type="presOf" srcId="{1CC93518-63F2-42C5-B13E-1AB092AC8EE8}" destId="{3F9237FA-4DEF-4088-9778-461B698C8EBB}" srcOrd="0" destOrd="0" presId="urn:microsoft.com/office/officeart/2005/8/layout/vProcess5"/>
    <dgm:cxn modelId="{47899F79-C252-40E4-BC78-288629E52AD6}" type="presOf" srcId="{1E2E5E6E-1895-4DB4-A63F-7161BFC3A841}" destId="{DDB625DE-6624-4FCA-95C7-235B1842018C}" srcOrd="1" destOrd="0" presId="urn:microsoft.com/office/officeart/2005/8/layout/vProcess5"/>
    <dgm:cxn modelId="{3607425A-0391-4F02-9E61-BF2DB5CFC0F6}" type="presOf" srcId="{4A70D931-341C-4551-8746-E21FC385F072}" destId="{D3F3404E-6244-4F37-9059-B2150A66BD9B}" srcOrd="1" destOrd="0" presId="urn:microsoft.com/office/officeart/2005/8/layout/vProcess5"/>
    <dgm:cxn modelId="{FC3C1D83-8607-42F9-8B73-27A2EEF5534F}" srcId="{D260168E-CD64-4F3A-8A46-AF5F2ADC7DDD}" destId="{4A70D931-341C-4551-8746-E21FC385F072}" srcOrd="4" destOrd="0" parTransId="{BE6A8087-BBC9-4B1D-84D0-666FC6FE7406}" sibTransId="{955695F4-8E6C-4A67-B3DC-FD15842B6F31}"/>
    <dgm:cxn modelId="{EFD2FF89-72F6-4ABF-A4EB-428C2FD8C718}" srcId="{D260168E-CD64-4F3A-8A46-AF5F2ADC7DDD}" destId="{8A2E2042-FE7B-4500-9C00-5BA93685ED31}" srcOrd="2" destOrd="0" parTransId="{B6B175E2-9D8B-420B-B924-FE2D2C1FE1FA}" sibTransId="{38AC4CB2-9D56-4464-AA7C-D3710D703C83}"/>
    <dgm:cxn modelId="{59B74F8D-ED53-4D69-ABBF-FDF01603E508}" type="presOf" srcId="{8A2E2042-FE7B-4500-9C00-5BA93685ED31}" destId="{4A18446F-C8DF-431D-A867-6EDB8D0ED3D5}" srcOrd="1" destOrd="0" presId="urn:microsoft.com/office/officeart/2005/8/layout/vProcess5"/>
    <dgm:cxn modelId="{5F2E9293-2B61-42C6-A99F-476657E5F124}" type="presOf" srcId="{C37C21C6-6B82-4030-86FB-E52453FDFE89}" destId="{EAF94033-AB37-479F-BC83-1A6A53445B0D}" srcOrd="0" destOrd="0" presId="urn:microsoft.com/office/officeart/2005/8/layout/vProcess5"/>
    <dgm:cxn modelId="{457BEB94-D816-40D3-B1A9-A3DB976B9C90}" srcId="{D260168E-CD64-4F3A-8A46-AF5F2ADC7DDD}" destId="{1E2E5E6E-1895-4DB4-A63F-7161BFC3A841}" srcOrd="1" destOrd="0" parTransId="{DDAAF49E-52AF-45D3-8BA8-95D9FBCE29C1}" sibTransId="{CD58237B-30BA-40E8-9B85-4CC28CB14E24}"/>
    <dgm:cxn modelId="{A1F5AA96-074F-45AD-B5A9-DF497C1AC6C4}" type="presOf" srcId="{1E2E5E6E-1895-4DB4-A63F-7161BFC3A841}" destId="{6A5E2BA9-9555-4648-8664-6094A7AFF6AC}" srcOrd="0" destOrd="0" presId="urn:microsoft.com/office/officeart/2005/8/layout/vProcess5"/>
    <dgm:cxn modelId="{6F5F32A2-AD51-4171-B992-EEB5709BD511}" type="presOf" srcId="{EB144540-B77E-413C-B9D6-F32799E5232C}" destId="{62776231-13AF-403A-9D60-58F8C67A8754}" srcOrd="1" destOrd="0" presId="urn:microsoft.com/office/officeart/2005/8/layout/vProcess5"/>
    <dgm:cxn modelId="{B96F98BB-4E6A-4841-A698-2846EBE6B036}" type="presOf" srcId="{D260168E-CD64-4F3A-8A46-AF5F2ADC7DDD}" destId="{375FECC3-D0F5-43BA-8E80-4C710310F2A0}" srcOrd="0" destOrd="0" presId="urn:microsoft.com/office/officeart/2005/8/layout/vProcess5"/>
    <dgm:cxn modelId="{BECD99BE-3CE1-4B83-AB3F-1069E5A7D177}" type="presOf" srcId="{1CC93518-63F2-42C5-B13E-1AB092AC8EE8}" destId="{DCAB892B-2B37-4663-B5AB-28C465DB9C3C}" srcOrd="1" destOrd="0" presId="urn:microsoft.com/office/officeart/2005/8/layout/vProcess5"/>
    <dgm:cxn modelId="{0BC88CC8-9582-4533-B54B-F8B071FFB71E}" type="presOf" srcId="{21AA1E64-AF85-4C81-8AA2-328AC683F782}" destId="{3098BC15-A4F3-4468-9E52-F21241E230BC}" srcOrd="0" destOrd="0" presId="urn:microsoft.com/office/officeart/2005/8/layout/vProcess5"/>
    <dgm:cxn modelId="{A478B7F6-5DB6-45BC-A28E-6CC2842E2BF8}" type="presOf" srcId="{EB144540-B77E-413C-B9D6-F32799E5232C}" destId="{B702D9FA-52AF-4D0E-97A3-91772166CAD3}" srcOrd="0" destOrd="0" presId="urn:microsoft.com/office/officeart/2005/8/layout/vProcess5"/>
    <dgm:cxn modelId="{E9FF0EFE-3A02-497F-A260-5CD2F34A997C}" type="presOf" srcId="{4A70D931-341C-4551-8746-E21FC385F072}" destId="{FBE9B059-6F2F-4BB6-8608-C275061CE9AC}" srcOrd="0" destOrd="0" presId="urn:microsoft.com/office/officeart/2005/8/layout/vProcess5"/>
    <dgm:cxn modelId="{F034C5FE-1EFC-434F-AA3C-B4B6EB231FD5}" type="presOf" srcId="{CD58237B-30BA-40E8-9B85-4CC28CB14E24}" destId="{910E2EC6-D63C-4A7C-BCA5-334FDAE61396}" srcOrd="0" destOrd="0" presId="urn:microsoft.com/office/officeart/2005/8/layout/vProcess5"/>
    <dgm:cxn modelId="{4ED61CA3-6732-4512-BEF3-54701845AAFD}" type="presParOf" srcId="{375FECC3-D0F5-43BA-8E80-4C710310F2A0}" destId="{58E3EEF5-F21F-443B-876C-3B657EB66F9F}" srcOrd="0" destOrd="0" presId="urn:microsoft.com/office/officeart/2005/8/layout/vProcess5"/>
    <dgm:cxn modelId="{19F6FCFA-E4CD-4F62-974B-0DFFE0F1DF05}" type="presParOf" srcId="{375FECC3-D0F5-43BA-8E80-4C710310F2A0}" destId="{3F9237FA-4DEF-4088-9778-461B698C8EBB}" srcOrd="1" destOrd="0" presId="urn:microsoft.com/office/officeart/2005/8/layout/vProcess5"/>
    <dgm:cxn modelId="{FD3AC20B-17F2-4FBC-8935-A60073610BA3}" type="presParOf" srcId="{375FECC3-D0F5-43BA-8E80-4C710310F2A0}" destId="{6A5E2BA9-9555-4648-8664-6094A7AFF6AC}" srcOrd="2" destOrd="0" presId="urn:microsoft.com/office/officeart/2005/8/layout/vProcess5"/>
    <dgm:cxn modelId="{272BC7A9-550C-4DD2-AD70-B95554FFDD7C}" type="presParOf" srcId="{375FECC3-D0F5-43BA-8E80-4C710310F2A0}" destId="{B25EA267-5C27-4690-8725-45F8C45FC37F}" srcOrd="3" destOrd="0" presId="urn:microsoft.com/office/officeart/2005/8/layout/vProcess5"/>
    <dgm:cxn modelId="{1006F74D-B6C8-4310-B799-2274C19AE11E}" type="presParOf" srcId="{375FECC3-D0F5-43BA-8E80-4C710310F2A0}" destId="{B702D9FA-52AF-4D0E-97A3-91772166CAD3}" srcOrd="4" destOrd="0" presId="urn:microsoft.com/office/officeart/2005/8/layout/vProcess5"/>
    <dgm:cxn modelId="{AFA21DF0-7F9A-40CD-AC3B-5B27D23B6F6D}" type="presParOf" srcId="{375FECC3-D0F5-43BA-8E80-4C710310F2A0}" destId="{FBE9B059-6F2F-4BB6-8608-C275061CE9AC}" srcOrd="5" destOrd="0" presId="urn:microsoft.com/office/officeart/2005/8/layout/vProcess5"/>
    <dgm:cxn modelId="{F3754F25-E7A1-4503-B8BB-BC893893D85D}" type="presParOf" srcId="{375FECC3-D0F5-43BA-8E80-4C710310F2A0}" destId="{EAF94033-AB37-479F-BC83-1A6A53445B0D}" srcOrd="6" destOrd="0" presId="urn:microsoft.com/office/officeart/2005/8/layout/vProcess5"/>
    <dgm:cxn modelId="{EB8F20CD-65A1-401A-80B6-2F488C798B67}" type="presParOf" srcId="{375FECC3-D0F5-43BA-8E80-4C710310F2A0}" destId="{910E2EC6-D63C-4A7C-BCA5-334FDAE61396}" srcOrd="7" destOrd="0" presId="urn:microsoft.com/office/officeart/2005/8/layout/vProcess5"/>
    <dgm:cxn modelId="{05B62ED5-DCA2-4E51-B40C-B47E0DEDE3FC}" type="presParOf" srcId="{375FECC3-D0F5-43BA-8E80-4C710310F2A0}" destId="{66AC352D-80A4-4888-85FE-5D18466D016C}" srcOrd="8" destOrd="0" presId="urn:microsoft.com/office/officeart/2005/8/layout/vProcess5"/>
    <dgm:cxn modelId="{31D6F0AE-099D-48DE-9DBE-30125CCE8AA6}" type="presParOf" srcId="{375FECC3-D0F5-43BA-8E80-4C710310F2A0}" destId="{3098BC15-A4F3-4468-9E52-F21241E230BC}" srcOrd="9" destOrd="0" presId="urn:microsoft.com/office/officeart/2005/8/layout/vProcess5"/>
    <dgm:cxn modelId="{6639BBC9-CBC2-4BD6-9FE6-B364A0E6A65C}" type="presParOf" srcId="{375FECC3-D0F5-43BA-8E80-4C710310F2A0}" destId="{DCAB892B-2B37-4663-B5AB-28C465DB9C3C}" srcOrd="10" destOrd="0" presId="urn:microsoft.com/office/officeart/2005/8/layout/vProcess5"/>
    <dgm:cxn modelId="{528E7355-7EFC-49D8-9E87-51B0C22CAAC5}" type="presParOf" srcId="{375FECC3-D0F5-43BA-8E80-4C710310F2A0}" destId="{DDB625DE-6624-4FCA-95C7-235B1842018C}" srcOrd="11" destOrd="0" presId="urn:microsoft.com/office/officeart/2005/8/layout/vProcess5"/>
    <dgm:cxn modelId="{0DCF324A-A345-4A04-A9A9-BF7D0014CFF1}" type="presParOf" srcId="{375FECC3-D0F5-43BA-8E80-4C710310F2A0}" destId="{4A18446F-C8DF-431D-A867-6EDB8D0ED3D5}" srcOrd="12" destOrd="0" presId="urn:microsoft.com/office/officeart/2005/8/layout/vProcess5"/>
    <dgm:cxn modelId="{ECD037A5-B885-4168-ACC5-4872434E6D82}" type="presParOf" srcId="{375FECC3-D0F5-43BA-8E80-4C710310F2A0}" destId="{62776231-13AF-403A-9D60-58F8C67A8754}" srcOrd="13" destOrd="0" presId="urn:microsoft.com/office/officeart/2005/8/layout/vProcess5"/>
    <dgm:cxn modelId="{9AF637AE-A71C-4673-9464-AFDB122273BA}" type="presParOf" srcId="{375FECC3-D0F5-43BA-8E80-4C710310F2A0}" destId="{D3F3404E-6244-4F37-9059-B2150A66BD9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0A8AF-4FD1-4698-A888-DCD17BAE2A6B}">
      <dsp:nvSpPr>
        <dsp:cNvPr id="0" name=""/>
        <dsp:cNvSpPr/>
      </dsp:nvSpPr>
      <dsp:spPr>
        <a:xfrm>
          <a:off x="-6034788" y="-923394"/>
          <a:ext cx="7183969" cy="7183969"/>
        </a:xfrm>
        <a:prstGeom prst="blockArc">
          <a:avLst>
            <a:gd name="adj1" fmla="val 18900000"/>
            <a:gd name="adj2" fmla="val 2700000"/>
            <a:gd name="adj3" fmla="val 301"/>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705C3F-00C9-4958-9A28-F996E63BE9F4}">
      <dsp:nvSpPr>
        <dsp:cNvPr id="0" name=""/>
        <dsp:cNvSpPr/>
      </dsp:nvSpPr>
      <dsp:spPr>
        <a:xfrm>
          <a:off x="428000" y="281055"/>
          <a:ext cx="7921639" cy="561898"/>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007"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latin typeface="Georgia" panose="02040502050405020303" pitchFamily="18" charset="0"/>
            </a:rPr>
            <a:t>1.- INTRODUCCIÓN</a:t>
          </a:r>
        </a:p>
      </dsp:txBody>
      <dsp:txXfrm>
        <a:off x="428000" y="281055"/>
        <a:ext cx="7921639" cy="561898"/>
      </dsp:txXfrm>
    </dsp:sp>
    <dsp:sp modelId="{09009058-4714-4E62-8E3E-72D87B8E9DA6}">
      <dsp:nvSpPr>
        <dsp:cNvPr id="0" name=""/>
        <dsp:cNvSpPr/>
      </dsp:nvSpPr>
      <dsp:spPr>
        <a:xfrm>
          <a:off x="76814" y="210818"/>
          <a:ext cx="702372" cy="702372"/>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49D932CB-DEB5-495F-B291-7661D8D46A94}">
      <dsp:nvSpPr>
        <dsp:cNvPr id="0" name=""/>
        <dsp:cNvSpPr/>
      </dsp:nvSpPr>
      <dsp:spPr>
        <a:xfrm>
          <a:off x="890200" y="1123796"/>
          <a:ext cx="7459440" cy="561898"/>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007"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a:latin typeface="Georgia" panose="02040502050405020303" pitchFamily="18" charset="0"/>
            </a:rPr>
            <a:t>2.- OBJETIVOS</a:t>
          </a:r>
        </a:p>
      </dsp:txBody>
      <dsp:txXfrm>
        <a:off x="890200" y="1123796"/>
        <a:ext cx="7459440" cy="561898"/>
      </dsp:txXfrm>
    </dsp:sp>
    <dsp:sp modelId="{44F3FC4D-A5DB-4D1C-BC00-BF55B727CE30}">
      <dsp:nvSpPr>
        <dsp:cNvPr id="0" name=""/>
        <dsp:cNvSpPr/>
      </dsp:nvSpPr>
      <dsp:spPr>
        <a:xfrm>
          <a:off x="539014" y="1053559"/>
          <a:ext cx="702372" cy="702372"/>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13CEBF92-9A1E-46D9-8C72-0E5DF27EF804}">
      <dsp:nvSpPr>
        <dsp:cNvPr id="0" name=""/>
        <dsp:cNvSpPr/>
      </dsp:nvSpPr>
      <dsp:spPr>
        <a:xfrm>
          <a:off x="1101553" y="1966537"/>
          <a:ext cx="7248087" cy="561898"/>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007"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a:latin typeface="Georgia" panose="02040502050405020303" pitchFamily="18" charset="0"/>
            </a:rPr>
            <a:t>3.- METODOLOGÍA</a:t>
          </a:r>
        </a:p>
      </dsp:txBody>
      <dsp:txXfrm>
        <a:off x="1101553" y="1966537"/>
        <a:ext cx="7248087" cy="561898"/>
      </dsp:txXfrm>
    </dsp:sp>
    <dsp:sp modelId="{6AEDB1B0-F5BC-4BC0-8DD8-5C81998B921E}">
      <dsp:nvSpPr>
        <dsp:cNvPr id="0" name=""/>
        <dsp:cNvSpPr/>
      </dsp:nvSpPr>
      <dsp:spPr>
        <a:xfrm>
          <a:off x="750366" y="1896300"/>
          <a:ext cx="702372" cy="702372"/>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D4F2651C-8563-412B-8EF6-0D4AD3F0BB33}">
      <dsp:nvSpPr>
        <dsp:cNvPr id="0" name=""/>
        <dsp:cNvSpPr/>
      </dsp:nvSpPr>
      <dsp:spPr>
        <a:xfrm>
          <a:off x="1101553" y="2808744"/>
          <a:ext cx="7248087" cy="561898"/>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007"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a:latin typeface="Georgia" panose="02040502050405020303" pitchFamily="18" charset="0"/>
            </a:rPr>
            <a:t>4.- DESARROLLO</a:t>
          </a:r>
        </a:p>
      </dsp:txBody>
      <dsp:txXfrm>
        <a:off x="1101553" y="2808744"/>
        <a:ext cx="7248087" cy="561898"/>
      </dsp:txXfrm>
    </dsp:sp>
    <dsp:sp modelId="{DBC4BEF0-E382-4331-A94E-5D279B34041E}">
      <dsp:nvSpPr>
        <dsp:cNvPr id="0" name=""/>
        <dsp:cNvSpPr/>
      </dsp:nvSpPr>
      <dsp:spPr>
        <a:xfrm>
          <a:off x="750366" y="2738507"/>
          <a:ext cx="702372" cy="702372"/>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62B06A1C-68AD-46D9-8E6D-1B493169CD77}">
      <dsp:nvSpPr>
        <dsp:cNvPr id="0" name=""/>
        <dsp:cNvSpPr/>
      </dsp:nvSpPr>
      <dsp:spPr>
        <a:xfrm>
          <a:off x="890200" y="3651485"/>
          <a:ext cx="7459440" cy="561898"/>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007"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latin typeface="Georgia" panose="02040502050405020303" pitchFamily="18" charset="0"/>
            </a:rPr>
            <a:t>5.- RESULTADOS Y PROPUESTA DE MEJORAS </a:t>
          </a:r>
        </a:p>
      </dsp:txBody>
      <dsp:txXfrm>
        <a:off x="890200" y="3651485"/>
        <a:ext cx="7459440" cy="561898"/>
      </dsp:txXfrm>
    </dsp:sp>
    <dsp:sp modelId="{26613157-4253-42DC-8C41-DCFF7D207CC7}">
      <dsp:nvSpPr>
        <dsp:cNvPr id="0" name=""/>
        <dsp:cNvSpPr/>
      </dsp:nvSpPr>
      <dsp:spPr>
        <a:xfrm>
          <a:off x="539014" y="3581247"/>
          <a:ext cx="702372" cy="702372"/>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B0D3B7FD-039D-415A-A39F-227517EC7FCC}">
      <dsp:nvSpPr>
        <dsp:cNvPr id="0" name=""/>
        <dsp:cNvSpPr/>
      </dsp:nvSpPr>
      <dsp:spPr>
        <a:xfrm>
          <a:off x="428000" y="4494225"/>
          <a:ext cx="7921639" cy="561898"/>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007" tIns="43180" rIns="43180" bIns="43180" numCol="1" spcCol="1270" anchor="ctr" anchorCtr="0">
          <a:noAutofit/>
        </a:bodyPr>
        <a:lstStyle/>
        <a:p>
          <a:pPr marL="0" lvl="0" indent="0" algn="l" defTabSz="755650">
            <a:lnSpc>
              <a:spcPct val="90000"/>
            </a:lnSpc>
            <a:spcBef>
              <a:spcPct val="0"/>
            </a:spcBef>
            <a:spcAft>
              <a:spcPct val="35000"/>
            </a:spcAft>
            <a:buNone/>
          </a:pPr>
          <a:r>
            <a:rPr lang="es-EC" sz="1700" kern="1200" dirty="0">
              <a:latin typeface="Georgia" panose="02040502050405020303" pitchFamily="18" charset="0"/>
            </a:rPr>
            <a:t>6.- CONCLUSIONES  </a:t>
          </a:r>
        </a:p>
      </dsp:txBody>
      <dsp:txXfrm>
        <a:off x="428000" y="4494225"/>
        <a:ext cx="7921639" cy="561898"/>
      </dsp:txXfrm>
    </dsp:sp>
    <dsp:sp modelId="{F330D402-CA86-4326-9D5A-50D06CAFA926}">
      <dsp:nvSpPr>
        <dsp:cNvPr id="0" name=""/>
        <dsp:cNvSpPr/>
      </dsp:nvSpPr>
      <dsp:spPr>
        <a:xfrm>
          <a:off x="76814" y="4423988"/>
          <a:ext cx="702372" cy="702372"/>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237FA-4DEF-4088-9778-461B698C8EBB}">
      <dsp:nvSpPr>
        <dsp:cNvPr id="0" name=""/>
        <dsp:cNvSpPr/>
      </dsp:nvSpPr>
      <dsp:spPr>
        <a:xfrm>
          <a:off x="0" y="0"/>
          <a:ext cx="5735970" cy="838043"/>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Estado del arte de las tecnologías que varios proveedores ofrecen a los usuarios.</a:t>
          </a:r>
          <a:endParaRPr lang="es-EC" sz="1800" kern="1200" dirty="0"/>
        </a:p>
      </dsp:txBody>
      <dsp:txXfrm>
        <a:off x="24545" y="24545"/>
        <a:ext cx="4733605" cy="788953"/>
      </dsp:txXfrm>
    </dsp:sp>
    <dsp:sp modelId="{6A5E2BA9-9555-4648-8664-6094A7AFF6AC}">
      <dsp:nvSpPr>
        <dsp:cNvPr id="0" name=""/>
        <dsp:cNvSpPr/>
      </dsp:nvSpPr>
      <dsp:spPr>
        <a:xfrm>
          <a:off x="428335" y="954438"/>
          <a:ext cx="5735970" cy="838043"/>
        </a:xfrm>
        <a:prstGeom prst="roundRect">
          <a:avLst>
            <a:gd name="adj" fmla="val 10000"/>
          </a:avLst>
        </a:prstGeom>
        <a:gradFill rotWithShape="0">
          <a:gsLst>
            <a:gs pos="0">
              <a:schemeClr val="accent5">
                <a:hueOff val="814257"/>
                <a:satOff val="2799"/>
                <a:lumOff val="-13432"/>
                <a:alphaOff val="0"/>
                <a:tint val="50000"/>
                <a:satMod val="300000"/>
              </a:schemeClr>
            </a:gs>
            <a:gs pos="35000">
              <a:schemeClr val="accent5">
                <a:hueOff val="814257"/>
                <a:satOff val="2799"/>
                <a:lumOff val="-13432"/>
                <a:alphaOff val="0"/>
                <a:tint val="37000"/>
                <a:satMod val="300000"/>
              </a:schemeClr>
            </a:gs>
            <a:gs pos="100000">
              <a:schemeClr val="accent5">
                <a:hueOff val="814257"/>
                <a:satOff val="2799"/>
                <a:lumOff val="-1343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Recopilación de información de cobertura, ancho de banda, calidad de servicio, costos.</a:t>
          </a:r>
          <a:endParaRPr lang="es-EC" sz="1800" kern="1200" dirty="0"/>
        </a:p>
      </dsp:txBody>
      <dsp:txXfrm>
        <a:off x="452880" y="978983"/>
        <a:ext cx="4713816" cy="788953"/>
      </dsp:txXfrm>
    </dsp:sp>
    <dsp:sp modelId="{B25EA267-5C27-4690-8725-45F8C45FC37F}">
      <dsp:nvSpPr>
        <dsp:cNvPr id="0" name=""/>
        <dsp:cNvSpPr/>
      </dsp:nvSpPr>
      <dsp:spPr>
        <a:xfrm>
          <a:off x="856670" y="1908877"/>
          <a:ext cx="5735970" cy="838043"/>
        </a:xfrm>
        <a:prstGeom prst="roundRect">
          <a:avLst>
            <a:gd name="adj" fmla="val 10000"/>
          </a:avLst>
        </a:prstGeom>
        <a:gradFill rotWithShape="0">
          <a:gsLst>
            <a:gs pos="0">
              <a:schemeClr val="accent5">
                <a:hueOff val="1628513"/>
                <a:satOff val="5598"/>
                <a:lumOff val="-26863"/>
                <a:alphaOff val="0"/>
                <a:tint val="50000"/>
                <a:satMod val="300000"/>
              </a:schemeClr>
            </a:gs>
            <a:gs pos="35000">
              <a:schemeClr val="accent5">
                <a:hueOff val="1628513"/>
                <a:satOff val="5598"/>
                <a:lumOff val="-26863"/>
                <a:alphaOff val="0"/>
                <a:tint val="37000"/>
                <a:satMod val="300000"/>
              </a:schemeClr>
            </a:gs>
            <a:gs pos="100000">
              <a:schemeClr val="accent5">
                <a:hueOff val="1628513"/>
                <a:satOff val="5598"/>
                <a:lumOff val="-2686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Medición cualitativa, cuantitativa y subjetiva.</a:t>
          </a:r>
          <a:endParaRPr lang="es-EC" sz="1800" kern="1200" dirty="0"/>
        </a:p>
      </dsp:txBody>
      <dsp:txXfrm>
        <a:off x="881215" y="1933422"/>
        <a:ext cx="4713816" cy="788953"/>
      </dsp:txXfrm>
    </dsp:sp>
    <dsp:sp modelId="{B702D9FA-52AF-4D0E-97A3-91772166CAD3}">
      <dsp:nvSpPr>
        <dsp:cNvPr id="0" name=""/>
        <dsp:cNvSpPr/>
      </dsp:nvSpPr>
      <dsp:spPr>
        <a:xfrm>
          <a:off x="1285006" y="2863315"/>
          <a:ext cx="5735970" cy="838043"/>
        </a:xfrm>
        <a:prstGeom prst="roundRect">
          <a:avLst>
            <a:gd name="adj" fmla="val 10000"/>
          </a:avLst>
        </a:prstGeom>
        <a:gradFill rotWithShape="0">
          <a:gsLst>
            <a:gs pos="0">
              <a:schemeClr val="accent5">
                <a:hueOff val="2442770"/>
                <a:satOff val="8397"/>
                <a:lumOff val="-40295"/>
                <a:alphaOff val="0"/>
                <a:tint val="50000"/>
                <a:satMod val="300000"/>
              </a:schemeClr>
            </a:gs>
            <a:gs pos="35000">
              <a:schemeClr val="accent5">
                <a:hueOff val="2442770"/>
                <a:satOff val="8397"/>
                <a:lumOff val="-40295"/>
                <a:alphaOff val="0"/>
                <a:tint val="37000"/>
                <a:satMod val="300000"/>
              </a:schemeClr>
            </a:gs>
            <a:gs pos="100000">
              <a:schemeClr val="accent5">
                <a:hueOff val="2442770"/>
                <a:satOff val="8397"/>
                <a:lumOff val="-4029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Análisis técnico-estadístico.</a:t>
          </a:r>
          <a:endParaRPr lang="es-EC" sz="1800" kern="1200" dirty="0"/>
        </a:p>
      </dsp:txBody>
      <dsp:txXfrm>
        <a:off x="1309551" y="2887860"/>
        <a:ext cx="4713816" cy="788953"/>
      </dsp:txXfrm>
    </dsp:sp>
    <dsp:sp modelId="{FBE9B059-6F2F-4BB6-8608-C275061CE9AC}">
      <dsp:nvSpPr>
        <dsp:cNvPr id="0" name=""/>
        <dsp:cNvSpPr/>
      </dsp:nvSpPr>
      <dsp:spPr>
        <a:xfrm>
          <a:off x="1713341" y="3817754"/>
          <a:ext cx="5735970" cy="838043"/>
        </a:xfrm>
        <a:prstGeom prst="roundRect">
          <a:avLst>
            <a:gd name="adj" fmla="val 10000"/>
          </a:avLst>
        </a:prstGeom>
        <a:gradFill rotWithShape="0">
          <a:gsLst>
            <a:gs pos="0">
              <a:schemeClr val="accent5">
                <a:hueOff val="3257026"/>
                <a:satOff val="11196"/>
                <a:lumOff val="-53726"/>
                <a:alphaOff val="0"/>
                <a:tint val="50000"/>
                <a:satMod val="300000"/>
              </a:schemeClr>
            </a:gs>
            <a:gs pos="35000">
              <a:schemeClr val="accent5">
                <a:hueOff val="3257026"/>
                <a:satOff val="11196"/>
                <a:lumOff val="-53726"/>
                <a:alphaOff val="0"/>
                <a:tint val="37000"/>
                <a:satMod val="300000"/>
              </a:schemeClr>
            </a:gs>
            <a:gs pos="100000">
              <a:schemeClr val="accent5">
                <a:hueOff val="3257026"/>
                <a:satOff val="11196"/>
                <a:lumOff val="-537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Propuesta de mejoras en el desempeño de las redes.</a:t>
          </a:r>
          <a:endParaRPr lang="es-EC" sz="1800" kern="1200" dirty="0"/>
        </a:p>
      </dsp:txBody>
      <dsp:txXfrm>
        <a:off x="1737886" y="3842299"/>
        <a:ext cx="4713816" cy="788953"/>
      </dsp:txXfrm>
    </dsp:sp>
    <dsp:sp modelId="{EAF94033-AB37-479F-BC83-1A6A53445B0D}">
      <dsp:nvSpPr>
        <dsp:cNvPr id="0" name=""/>
        <dsp:cNvSpPr/>
      </dsp:nvSpPr>
      <dsp:spPr>
        <a:xfrm>
          <a:off x="5191241" y="612237"/>
          <a:ext cx="544728" cy="544728"/>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EC" sz="2600" kern="1200"/>
        </a:p>
      </dsp:txBody>
      <dsp:txXfrm>
        <a:off x="5313805" y="612237"/>
        <a:ext cx="299600" cy="409908"/>
      </dsp:txXfrm>
    </dsp:sp>
    <dsp:sp modelId="{910E2EC6-D63C-4A7C-BCA5-334FDAE61396}">
      <dsp:nvSpPr>
        <dsp:cNvPr id="0" name=""/>
        <dsp:cNvSpPr/>
      </dsp:nvSpPr>
      <dsp:spPr>
        <a:xfrm>
          <a:off x="5619577" y="1566676"/>
          <a:ext cx="544728" cy="544728"/>
        </a:xfrm>
        <a:prstGeom prst="downArrow">
          <a:avLst>
            <a:gd name="adj1" fmla="val 55000"/>
            <a:gd name="adj2" fmla="val 45000"/>
          </a:avLst>
        </a:prstGeom>
        <a:solidFill>
          <a:schemeClr val="accent5">
            <a:tint val="40000"/>
            <a:alpha val="90000"/>
            <a:hueOff val="1081694"/>
            <a:satOff val="-7672"/>
            <a:lumOff val="-4365"/>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EC" sz="2600" kern="1200"/>
        </a:p>
      </dsp:txBody>
      <dsp:txXfrm>
        <a:off x="5742141" y="1566676"/>
        <a:ext cx="299600" cy="409908"/>
      </dsp:txXfrm>
    </dsp:sp>
    <dsp:sp modelId="{66AC352D-80A4-4888-85FE-5D18466D016C}">
      <dsp:nvSpPr>
        <dsp:cNvPr id="0" name=""/>
        <dsp:cNvSpPr/>
      </dsp:nvSpPr>
      <dsp:spPr>
        <a:xfrm>
          <a:off x="6047912" y="2507147"/>
          <a:ext cx="544728" cy="544728"/>
        </a:xfrm>
        <a:prstGeom prst="downArrow">
          <a:avLst>
            <a:gd name="adj1" fmla="val 55000"/>
            <a:gd name="adj2" fmla="val 45000"/>
          </a:avLst>
        </a:prstGeom>
        <a:solidFill>
          <a:schemeClr val="accent5">
            <a:tint val="40000"/>
            <a:alpha val="90000"/>
            <a:hueOff val="2163389"/>
            <a:satOff val="-15343"/>
            <a:lumOff val="-873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EC" sz="2600" kern="1200"/>
        </a:p>
      </dsp:txBody>
      <dsp:txXfrm>
        <a:off x="6170476" y="2507147"/>
        <a:ext cx="299600" cy="409908"/>
      </dsp:txXfrm>
    </dsp:sp>
    <dsp:sp modelId="{3098BC15-A4F3-4468-9E52-F21241E230BC}">
      <dsp:nvSpPr>
        <dsp:cNvPr id="0" name=""/>
        <dsp:cNvSpPr/>
      </dsp:nvSpPr>
      <dsp:spPr>
        <a:xfrm>
          <a:off x="6476248" y="3470897"/>
          <a:ext cx="544728" cy="544728"/>
        </a:xfrm>
        <a:prstGeom prst="downArrow">
          <a:avLst>
            <a:gd name="adj1" fmla="val 55000"/>
            <a:gd name="adj2" fmla="val 45000"/>
          </a:avLst>
        </a:prstGeom>
        <a:solidFill>
          <a:schemeClr val="accent5">
            <a:tint val="40000"/>
            <a:alpha val="90000"/>
            <a:hueOff val="3245083"/>
            <a:satOff val="-23015"/>
            <a:lumOff val="-13095"/>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EC" sz="2600" kern="1200"/>
        </a:p>
      </dsp:txBody>
      <dsp:txXfrm>
        <a:off x="6598812" y="3470897"/>
        <a:ext cx="299600" cy="40990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2948F3-A8F2-4611-A8EB-E6CBDB6CF0E8}" type="datetimeFigureOut">
              <a:rPr lang="es-ES" smtClean="0"/>
              <a:t>24/11/2021</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24C32B-DFBD-46E7-85DC-877CA91F65A9}" type="slidenum">
              <a:rPr lang="es-ES" smtClean="0"/>
              <a:t>‹Nº›</a:t>
            </a:fld>
            <a:endParaRPr lang="es-ES"/>
          </a:p>
        </p:txBody>
      </p:sp>
    </p:spTree>
    <p:extLst>
      <p:ext uri="{BB962C8B-B14F-4D97-AF65-F5344CB8AC3E}">
        <p14:creationId xmlns:p14="http://schemas.microsoft.com/office/powerpoint/2010/main" val="17721585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757EB9-B3BF-4635-8998-B082D25EFA99}" type="datetimeFigureOut">
              <a:rPr lang="es-EC" smtClean="0"/>
              <a:t>24/11/2021</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8265F6-9BB1-4E58-AF9C-D8DEB8C6AF81}" type="slidenum">
              <a:rPr lang="es-EC" smtClean="0"/>
              <a:t>‹Nº›</a:t>
            </a:fld>
            <a:endParaRPr lang="es-EC"/>
          </a:p>
        </p:txBody>
      </p:sp>
    </p:spTree>
    <p:extLst>
      <p:ext uri="{BB962C8B-B14F-4D97-AF65-F5344CB8AC3E}">
        <p14:creationId xmlns:p14="http://schemas.microsoft.com/office/powerpoint/2010/main" val="32499885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1F8265F6-9BB1-4E58-AF9C-D8DEB8C6AF81}" type="slidenum">
              <a:rPr lang="es-EC" smtClean="0"/>
              <a:t>3</a:t>
            </a:fld>
            <a:endParaRPr lang="es-EC"/>
          </a:p>
        </p:txBody>
      </p:sp>
    </p:spTree>
    <p:extLst>
      <p:ext uri="{BB962C8B-B14F-4D97-AF65-F5344CB8AC3E}">
        <p14:creationId xmlns:p14="http://schemas.microsoft.com/office/powerpoint/2010/main" val="3991317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2160" name="CorelDRAW" r:id="rId3" imgW="7748626" imgH="4759452" progId="">
                  <p:embed/>
                </p:oleObj>
              </mc:Choice>
              <mc:Fallback>
                <p:oleObj name="CorelDRAW" r:id="rId3" imgW="7748626" imgH="4759452" progId="">
                  <p:embed/>
                  <p:pic>
                    <p:nvPicPr>
                      <p:cNvPr id="0"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pic>
        <p:nvPicPr>
          <p:cNvPr id="17456"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a:p>
        </p:txBody>
      </p:sp>
      <p:pic>
        <p:nvPicPr>
          <p:cNvPr id="2" name="Imagen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4236" y="91278"/>
            <a:ext cx="2879874" cy="88979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ES"/>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ES"/>
          </a:p>
        </p:txBody>
      </p:sp>
      <p:pic>
        <p:nvPicPr>
          <p:cNvPr id="7" name="Imagen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684963" y="5884292"/>
            <a:ext cx="2352675" cy="72690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7624" y="876060"/>
            <a:ext cx="8078418" cy="954107"/>
          </a:xfrm>
          <a:prstGeom prst="rect">
            <a:avLst/>
          </a:prstGeom>
          <a:noFill/>
        </p:spPr>
        <p:txBody>
          <a:bodyPr wrap="square">
            <a:spAutoFit/>
          </a:bodyPr>
          <a:lstStyle/>
          <a:p>
            <a:pPr algn="ctr">
              <a:defRPr/>
            </a:pPr>
            <a:r>
              <a:rPr lang="es-ES" sz="2800" b="1" dirty="0">
                <a:solidFill>
                  <a:srgbClr val="336600"/>
                </a:solidFill>
                <a:latin typeface="Times New Roman" panose="02020603050405020304" pitchFamily="18" charset="0"/>
                <a:cs typeface="Times New Roman" panose="02020603050405020304" pitchFamily="18" charset="0"/>
              </a:rPr>
              <a:t>DEPARTAMENTO DE ELÉCTRICA, ELECTRÓNICA Y TELECOMUNICACIONES</a:t>
            </a:r>
          </a:p>
        </p:txBody>
      </p:sp>
      <p:sp>
        <p:nvSpPr>
          <p:cNvPr id="3" name="2 CuadroTexto"/>
          <p:cNvSpPr txBox="1"/>
          <p:nvPr/>
        </p:nvSpPr>
        <p:spPr>
          <a:xfrm>
            <a:off x="1488016" y="4036854"/>
            <a:ext cx="6743722" cy="400110"/>
          </a:xfrm>
          <a:prstGeom prst="rect">
            <a:avLst/>
          </a:prstGeom>
          <a:noFill/>
        </p:spPr>
        <p:txBody>
          <a:bodyPr wrap="square">
            <a:spAutoFit/>
          </a:bodyPr>
          <a:lstStyle/>
          <a:p>
            <a:pPr algn="ctr">
              <a:defRPr/>
            </a:pPr>
            <a:r>
              <a:rPr lang="es-ES" sz="2000" b="1" dirty="0">
                <a:solidFill>
                  <a:srgbClr val="336600"/>
                </a:solidFill>
                <a:latin typeface="Times New Roman" panose="02020603050405020304" pitchFamily="18" charset="0"/>
                <a:cs typeface="Times New Roman" panose="02020603050405020304" pitchFamily="18" charset="0"/>
              </a:rPr>
              <a:t>Autor:  </a:t>
            </a:r>
            <a:r>
              <a:rPr lang="es-ES" sz="2000" b="1" dirty="0">
                <a:latin typeface="Times New Roman" panose="02020603050405020304" pitchFamily="18" charset="0"/>
                <a:cs typeface="Times New Roman" panose="02020603050405020304" pitchFamily="18" charset="0"/>
              </a:rPr>
              <a:t>Barriga Carvajal, Jersson Fabricio 	</a:t>
            </a:r>
          </a:p>
        </p:txBody>
      </p:sp>
      <p:sp>
        <p:nvSpPr>
          <p:cNvPr id="6" name="5 CuadroTexto"/>
          <p:cNvSpPr txBox="1"/>
          <p:nvPr/>
        </p:nvSpPr>
        <p:spPr>
          <a:xfrm>
            <a:off x="1835690" y="1911785"/>
            <a:ext cx="6048375" cy="830997"/>
          </a:xfrm>
          <a:prstGeom prst="rect">
            <a:avLst/>
          </a:prstGeom>
          <a:noFill/>
        </p:spPr>
        <p:txBody>
          <a:bodyPr>
            <a:spAutoFit/>
          </a:bodyPr>
          <a:lstStyle/>
          <a:p>
            <a:pPr algn="ctr">
              <a:defRPr/>
            </a:pPr>
            <a:r>
              <a:rPr lang="es-EC" sz="2400" b="1">
                <a:solidFill>
                  <a:srgbClr val="336600"/>
                </a:solidFill>
                <a:latin typeface="Times New Roman" panose="02020603050405020304" pitchFamily="18" charset="0"/>
                <a:cs typeface="Times New Roman" panose="02020603050405020304" pitchFamily="18" charset="0"/>
              </a:rPr>
              <a:t>Carrera de Ingeniería en Electrónica y Telecomunicaciones</a:t>
            </a:r>
            <a:endParaRPr lang="en-US" sz="2400" b="1">
              <a:solidFill>
                <a:srgbClr val="336600"/>
              </a:solidFill>
              <a:latin typeface="Times New Roman" panose="02020603050405020304" pitchFamily="18" charset="0"/>
              <a:cs typeface="Times New Roman" panose="02020603050405020304" pitchFamily="18" charset="0"/>
            </a:endParaRPr>
          </a:p>
        </p:txBody>
      </p:sp>
      <p:sp>
        <p:nvSpPr>
          <p:cNvPr id="7" name="2 CuadroTexto"/>
          <p:cNvSpPr txBox="1"/>
          <p:nvPr/>
        </p:nvSpPr>
        <p:spPr>
          <a:xfrm>
            <a:off x="1331640" y="4775052"/>
            <a:ext cx="6743722" cy="400110"/>
          </a:xfrm>
          <a:prstGeom prst="rect">
            <a:avLst/>
          </a:prstGeom>
          <a:noFill/>
        </p:spPr>
        <p:txBody>
          <a:bodyPr wrap="square">
            <a:spAutoFit/>
          </a:bodyPr>
          <a:lstStyle/>
          <a:p>
            <a:pPr algn="ctr">
              <a:defRPr/>
            </a:pPr>
            <a:r>
              <a:rPr lang="es-ES" sz="2000" b="1" dirty="0">
                <a:solidFill>
                  <a:srgbClr val="336600"/>
                </a:solidFill>
                <a:latin typeface="Times New Roman" panose="02020603050405020304" pitchFamily="18" charset="0"/>
                <a:cs typeface="Times New Roman" panose="02020603050405020304" pitchFamily="18" charset="0"/>
              </a:rPr>
              <a:t>Director: </a:t>
            </a:r>
            <a:r>
              <a:rPr lang="es-US" sz="2000" b="1" dirty="0">
                <a:latin typeface="Times New Roman" panose="02020603050405020304" pitchFamily="18" charset="0"/>
                <a:ea typeface="Ebrima" panose="02000000000000000000" pitchFamily="2" charset="0"/>
                <a:cs typeface="Times New Roman" panose="02020603050405020304" pitchFamily="18" charset="0"/>
              </a:rPr>
              <a:t>Ing. Saénz Enderica, Fabián Gustavo</a:t>
            </a:r>
          </a:p>
        </p:txBody>
      </p:sp>
      <p:sp>
        <p:nvSpPr>
          <p:cNvPr id="4" name="CuadroTexto 3"/>
          <p:cNvSpPr txBox="1"/>
          <p:nvPr/>
        </p:nvSpPr>
        <p:spPr>
          <a:xfrm>
            <a:off x="730108" y="2457806"/>
            <a:ext cx="8431697" cy="1569660"/>
          </a:xfrm>
          <a:prstGeom prst="rect">
            <a:avLst/>
          </a:prstGeom>
          <a:noFill/>
        </p:spPr>
        <p:txBody>
          <a:bodyPr wrap="square" rtlCol="0">
            <a:spAutoFit/>
          </a:bodyPr>
          <a:lstStyle/>
          <a:p>
            <a:r>
              <a:rPr lang="es-EC" sz="2400" dirty="0">
                <a:solidFill>
                  <a:srgbClr val="FF0000"/>
                </a:solidFill>
              </a:rPr>
              <a:t> </a:t>
            </a:r>
            <a:endParaRPr lang="es-ES" sz="2800" dirty="0">
              <a:solidFill>
                <a:srgbClr val="FF0000"/>
              </a:solidFill>
              <a:latin typeface="Times New Roman" panose="02020603050405020304" pitchFamily="18" charset="0"/>
            </a:endParaRPr>
          </a:p>
          <a:p>
            <a:pPr algn="ctr"/>
            <a:r>
              <a:rPr lang="es-EC" sz="2400" b="1" dirty="0">
                <a:latin typeface="Times New Roman" panose="02020603050405020304" pitchFamily="18" charset="0"/>
                <a:ea typeface="Tahoma" panose="020B0604030504040204" pitchFamily="34" charset="0"/>
                <a:cs typeface="Times New Roman" panose="02020603050405020304" pitchFamily="18" charset="0"/>
              </a:rPr>
              <a:t>Análisis </a:t>
            </a:r>
            <a:r>
              <a:rPr lang="es-ES" sz="2400" b="1" dirty="0">
                <a:latin typeface="Times New Roman" panose="02020603050405020304" pitchFamily="18" charset="0"/>
                <a:ea typeface="Tahoma" panose="020B0604030504040204" pitchFamily="34" charset="0"/>
                <a:cs typeface="Times New Roman" panose="02020603050405020304" pitchFamily="18" charset="0"/>
              </a:rPr>
              <a:t>de mejoras en el desempeño de redes FTTH vs redes de cobre xDSL en la parroquia de Llano Chico del Distrito Metropolitano de Quito</a:t>
            </a: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2 CuadroTexto">
            <a:extLst>
              <a:ext uri="{FF2B5EF4-FFF2-40B4-BE49-F238E27FC236}">
                <a16:creationId xmlns:a16="http://schemas.microsoft.com/office/drawing/2014/main" id="{9748FC71-CBC4-478D-B2F5-3AB571B50BA2}"/>
              </a:ext>
            </a:extLst>
          </p:cNvPr>
          <p:cNvSpPr txBox="1"/>
          <p:nvPr/>
        </p:nvSpPr>
        <p:spPr>
          <a:xfrm>
            <a:off x="1574096" y="5205474"/>
            <a:ext cx="6743722" cy="400110"/>
          </a:xfrm>
          <a:prstGeom prst="rect">
            <a:avLst/>
          </a:prstGeom>
          <a:noFill/>
        </p:spPr>
        <p:txBody>
          <a:bodyPr wrap="square">
            <a:spAutoFit/>
          </a:bodyPr>
          <a:lstStyle/>
          <a:p>
            <a:pPr algn="ctr">
              <a:defRPr/>
            </a:pPr>
            <a:r>
              <a:rPr lang="es-EC" sz="2000" b="1">
                <a:latin typeface="Times New Roman" panose="02020603050405020304" pitchFamily="18" charset="0"/>
                <a:cs typeface="Times New Roman" panose="02020603050405020304" pitchFamily="18" charset="0"/>
              </a:rPr>
              <a:t>2021</a:t>
            </a:r>
            <a:endParaRPr lang="es-US" sz="2000" b="1">
              <a:latin typeface="Times New Roman" panose="02020603050405020304" pitchFamily="18" charset="0"/>
              <a:ea typeface="Ebrima" panose="02000000000000000000" pitchFamily="2"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Desarrollo </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7</a:t>
            </a:r>
          </a:p>
        </p:txBody>
      </p:sp>
      <p:sp>
        <p:nvSpPr>
          <p:cNvPr id="9" name="Título 1"/>
          <p:cNvSpPr txBox="1">
            <a:spLocks/>
          </p:cNvSpPr>
          <p:nvPr/>
        </p:nvSpPr>
        <p:spPr>
          <a:xfrm>
            <a:off x="0" y="1072"/>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a:latin typeface="Palatino Linotype" panose="02040502050505030304" pitchFamily="18" charset="0"/>
              </a:rPr>
              <a:t>C</a:t>
            </a:r>
            <a:r>
              <a:rPr lang="es-EC" sz="2800" dirty="0">
                <a:latin typeface="Palatino Linotype" panose="02040502050505030304" pitchFamily="18" charset="0"/>
              </a:rPr>
              <a:t>obertura de proveedores de internet</a:t>
            </a:r>
            <a:br>
              <a:rPr lang="es-EC" sz="2800" dirty="0">
                <a:latin typeface="Palatino Linotype" panose="02040502050505030304" pitchFamily="18" charset="0"/>
              </a:rPr>
            </a:br>
            <a:r>
              <a:rPr lang="es-EC" sz="2800" dirty="0">
                <a:latin typeface="Palatino Linotype" panose="02040502050505030304" pitchFamily="18" charset="0"/>
              </a:rPr>
              <a:t>en la parroquia de Llano Chico</a:t>
            </a:r>
            <a:endParaRPr lang="en-US" sz="2800" dirty="0">
              <a:latin typeface="Palatino Linotype" panose="02040502050505030304" pitchFamily="18" charset="0"/>
            </a:endParaRPr>
          </a:p>
        </p:txBody>
      </p:sp>
      <p:sp>
        <p:nvSpPr>
          <p:cNvPr id="8" name="CuadroTexto 7">
            <a:extLst>
              <a:ext uri="{FF2B5EF4-FFF2-40B4-BE49-F238E27FC236}">
                <a16:creationId xmlns:a16="http://schemas.microsoft.com/office/drawing/2014/main" id="{359C7201-AA5A-47FA-A1A7-B856E23E186B}"/>
              </a:ext>
            </a:extLst>
          </p:cNvPr>
          <p:cNvSpPr txBox="1"/>
          <p:nvPr/>
        </p:nvSpPr>
        <p:spPr>
          <a:xfrm>
            <a:off x="232313" y="1155979"/>
            <a:ext cx="4445473" cy="307777"/>
          </a:xfrm>
          <a:prstGeom prst="rect">
            <a:avLst/>
          </a:prstGeom>
          <a:noFill/>
        </p:spPr>
        <p:txBody>
          <a:bodyPr wrap="square" rtlCol="0">
            <a:spAutoFit/>
          </a:bodyPr>
          <a:lstStyle/>
          <a:p>
            <a:pPr marL="285750" indent="-285750" algn="just">
              <a:buFont typeface="Wingdings" panose="05000000000000000000" pitchFamily="2" charset="2"/>
              <a:buChar char="Ø"/>
            </a:pPr>
            <a:r>
              <a:rPr lang="es-ES" sz="1400" dirty="0"/>
              <a:t>Proveedor Netlife</a:t>
            </a:r>
            <a:endParaRPr lang="en-US" sz="1400" dirty="0"/>
          </a:p>
        </p:txBody>
      </p:sp>
      <p:pic>
        <p:nvPicPr>
          <p:cNvPr id="10" name="Imagen 9">
            <a:extLst>
              <a:ext uri="{FF2B5EF4-FFF2-40B4-BE49-F238E27FC236}">
                <a16:creationId xmlns:a16="http://schemas.microsoft.com/office/drawing/2014/main" id="{BBA89F99-A88E-403C-AEC3-0F58033C6314}"/>
              </a:ext>
            </a:extLst>
          </p:cNvPr>
          <p:cNvPicPr>
            <a:picLocks noChangeAspect="1"/>
          </p:cNvPicPr>
          <p:nvPr/>
        </p:nvPicPr>
        <p:blipFill>
          <a:blip r:embed="rId2"/>
          <a:stretch>
            <a:fillRect/>
          </a:stretch>
        </p:blipFill>
        <p:spPr>
          <a:xfrm>
            <a:off x="1046079" y="1525429"/>
            <a:ext cx="6819527" cy="3807142"/>
          </a:xfrm>
          <a:prstGeom prst="rect">
            <a:avLst/>
          </a:prstGeom>
        </p:spPr>
      </p:pic>
    </p:spTree>
    <p:extLst>
      <p:ext uri="{BB962C8B-B14F-4D97-AF65-F5344CB8AC3E}">
        <p14:creationId xmlns:p14="http://schemas.microsoft.com/office/powerpoint/2010/main" val="2681311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Desarrollo </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8</a:t>
            </a:r>
          </a:p>
        </p:txBody>
      </p:sp>
      <p:sp>
        <p:nvSpPr>
          <p:cNvPr id="9" name="Título 1"/>
          <p:cNvSpPr txBox="1">
            <a:spLocks/>
          </p:cNvSpPr>
          <p:nvPr/>
        </p:nvSpPr>
        <p:spPr>
          <a:xfrm>
            <a:off x="0" y="1072"/>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a:latin typeface="Palatino Linotype" panose="02040502050505030304" pitchFamily="18" charset="0"/>
              </a:rPr>
              <a:t>C</a:t>
            </a:r>
            <a:r>
              <a:rPr lang="es-EC" sz="2800" dirty="0">
                <a:latin typeface="Palatino Linotype" panose="02040502050505030304" pitchFamily="18" charset="0"/>
              </a:rPr>
              <a:t>obertura de proveedores de internet</a:t>
            </a:r>
            <a:br>
              <a:rPr lang="es-EC" sz="2800" dirty="0">
                <a:latin typeface="Palatino Linotype" panose="02040502050505030304" pitchFamily="18" charset="0"/>
              </a:rPr>
            </a:br>
            <a:r>
              <a:rPr lang="es-EC" sz="2800" dirty="0">
                <a:latin typeface="Palatino Linotype" panose="02040502050505030304" pitchFamily="18" charset="0"/>
              </a:rPr>
              <a:t>en la parroquia de Llano Chico</a:t>
            </a:r>
            <a:endParaRPr lang="en-US" sz="2800" dirty="0">
              <a:latin typeface="Palatino Linotype" panose="02040502050505030304" pitchFamily="18" charset="0"/>
            </a:endParaRPr>
          </a:p>
        </p:txBody>
      </p:sp>
      <p:sp>
        <p:nvSpPr>
          <p:cNvPr id="8" name="CuadroTexto 7">
            <a:extLst>
              <a:ext uri="{FF2B5EF4-FFF2-40B4-BE49-F238E27FC236}">
                <a16:creationId xmlns:a16="http://schemas.microsoft.com/office/drawing/2014/main" id="{359C7201-AA5A-47FA-A1A7-B856E23E186B}"/>
              </a:ext>
            </a:extLst>
          </p:cNvPr>
          <p:cNvSpPr txBox="1"/>
          <p:nvPr/>
        </p:nvSpPr>
        <p:spPr>
          <a:xfrm>
            <a:off x="232313" y="1155979"/>
            <a:ext cx="4445473" cy="307777"/>
          </a:xfrm>
          <a:prstGeom prst="rect">
            <a:avLst/>
          </a:prstGeom>
          <a:noFill/>
        </p:spPr>
        <p:txBody>
          <a:bodyPr wrap="square" rtlCol="0">
            <a:spAutoFit/>
          </a:bodyPr>
          <a:lstStyle/>
          <a:p>
            <a:pPr marL="285750" indent="-285750" algn="just">
              <a:buFont typeface="Wingdings" panose="05000000000000000000" pitchFamily="2" charset="2"/>
              <a:buChar char="Ø"/>
            </a:pPr>
            <a:r>
              <a:rPr lang="es-ES" sz="1400" dirty="0"/>
              <a:t>Proveedor Celerity</a:t>
            </a:r>
            <a:endParaRPr lang="en-US" sz="1400" dirty="0"/>
          </a:p>
        </p:txBody>
      </p:sp>
      <p:pic>
        <p:nvPicPr>
          <p:cNvPr id="7" name="Imagen 6">
            <a:extLst>
              <a:ext uri="{FF2B5EF4-FFF2-40B4-BE49-F238E27FC236}">
                <a16:creationId xmlns:a16="http://schemas.microsoft.com/office/drawing/2014/main" id="{D334285F-365E-4C26-81EC-27B47E9965E5}"/>
              </a:ext>
            </a:extLst>
          </p:cNvPr>
          <p:cNvPicPr>
            <a:picLocks noChangeAspect="1"/>
          </p:cNvPicPr>
          <p:nvPr/>
        </p:nvPicPr>
        <p:blipFill>
          <a:blip r:embed="rId2"/>
          <a:stretch>
            <a:fillRect/>
          </a:stretch>
        </p:blipFill>
        <p:spPr>
          <a:xfrm>
            <a:off x="1104900" y="1625321"/>
            <a:ext cx="6934200" cy="4076700"/>
          </a:xfrm>
          <a:prstGeom prst="rect">
            <a:avLst/>
          </a:prstGeom>
        </p:spPr>
      </p:pic>
    </p:spTree>
    <p:extLst>
      <p:ext uri="{BB962C8B-B14F-4D97-AF65-F5344CB8AC3E}">
        <p14:creationId xmlns:p14="http://schemas.microsoft.com/office/powerpoint/2010/main" val="1475329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Desarrollo </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9</a:t>
            </a:r>
          </a:p>
        </p:txBody>
      </p:sp>
      <p:sp>
        <p:nvSpPr>
          <p:cNvPr id="9" name="Título 1"/>
          <p:cNvSpPr txBox="1">
            <a:spLocks/>
          </p:cNvSpPr>
          <p:nvPr/>
        </p:nvSpPr>
        <p:spPr>
          <a:xfrm>
            <a:off x="0" y="1072"/>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a:latin typeface="Palatino Linotype" panose="02040502050505030304" pitchFamily="18" charset="0"/>
              </a:rPr>
              <a:t>C</a:t>
            </a:r>
            <a:r>
              <a:rPr lang="es-EC" sz="2800" dirty="0">
                <a:latin typeface="Palatino Linotype" panose="02040502050505030304" pitchFamily="18" charset="0"/>
              </a:rPr>
              <a:t>obertura de proveedores de internet</a:t>
            </a:r>
            <a:br>
              <a:rPr lang="es-EC" sz="2800" dirty="0">
                <a:latin typeface="Palatino Linotype" panose="02040502050505030304" pitchFamily="18" charset="0"/>
              </a:rPr>
            </a:br>
            <a:r>
              <a:rPr lang="es-EC" sz="2800" dirty="0">
                <a:latin typeface="Palatino Linotype" panose="02040502050505030304" pitchFamily="18" charset="0"/>
              </a:rPr>
              <a:t>en la parroquia de Llano Chico</a:t>
            </a:r>
            <a:endParaRPr lang="en-US" sz="2800" dirty="0">
              <a:latin typeface="Palatino Linotype" panose="02040502050505030304" pitchFamily="18" charset="0"/>
            </a:endParaRPr>
          </a:p>
        </p:txBody>
      </p:sp>
      <p:sp>
        <p:nvSpPr>
          <p:cNvPr id="8" name="CuadroTexto 7">
            <a:extLst>
              <a:ext uri="{FF2B5EF4-FFF2-40B4-BE49-F238E27FC236}">
                <a16:creationId xmlns:a16="http://schemas.microsoft.com/office/drawing/2014/main" id="{359C7201-AA5A-47FA-A1A7-B856E23E186B}"/>
              </a:ext>
            </a:extLst>
          </p:cNvPr>
          <p:cNvSpPr txBox="1"/>
          <p:nvPr/>
        </p:nvSpPr>
        <p:spPr>
          <a:xfrm>
            <a:off x="232313" y="1206503"/>
            <a:ext cx="4445473" cy="307777"/>
          </a:xfrm>
          <a:prstGeom prst="rect">
            <a:avLst/>
          </a:prstGeom>
          <a:noFill/>
        </p:spPr>
        <p:txBody>
          <a:bodyPr wrap="square" rtlCol="0">
            <a:spAutoFit/>
          </a:bodyPr>
          <a:lstStyle/>
          <a:p>
            <a:pPr marL="285750" indent="-285750" algn="just">
              <a:buFont typeface="Wingdings" panose="05000000000000000000" pitchFamily="2" charset="2"/>
              <a:buChar char="Ø"/>
            </a:pPr>
            <a:r>
              <a:rPr lang="es-ES" sz="1400" dirty="0"/>
              <a:t>Proveedor CNT</a:t>
            </a:r>
            <a:endParaRPr lang="en-US" sz="1400" dirty="0"/>
          </a:p>
        </p:txBody>
      </p:sp>
      <p:pic>
        <p:nvPicPr>
          <p:cNvPr id="7" name="Imagen 6">
            <a:extLst>
              <a:ext uri="{FF2B5EF4-FFF2-40B4-BE49-F238E27FC236}">
                <a16:creationId xmlns:a16="http://schemas.microsoft.com/office/drawing/2014/main" id="{4BB4F504-F8C3-4604-B7E7-9A0ECA3B11D0}"/>
              </a:ext>
            </a:extLst>
          </p:cNvPr>
          <p:cNvPicPr>
            <a:picLocks noChangeAspect="1"/>
          </p:cNvPicPr>
          <p:nvPr/>
        </p:nvPicPr>
        <p:blipFill>
          <a:blip r:embed="rId2"/>
          <a:stretch>
            <a:fillRect/>
          </a:stretch>
        </p:blipFill>
        <p:spPr>
          <a:xfrm>
            <a:off x="1309687" y="1585912"/>
            <a:ext cx="6524625" cy="3686175"/>
          </a:xfrm>
          <a:prstGeom prst="rect">
            <a:avLst/>
          </a:prstGeom>
        </p:spPr>
      </p:pic>
    </p:spTree>
    <p:extLst>
      <p:ext uri="{BB962C8B-B14F-4D97-AF65-F5344CB8AC3E}">
        <p14:creationId xmlns:p14="http://schemas.microsoft.com/office/powerpoint/2010/main" val="3609308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Desarrollo</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10</a:t>
            </a:r>
          </a:p>
        </p:txBody>
      </p:sp>
      <p:sp>
        <p:nvSpPr>
          <p:cNvPr id="9" name="Título 1"/>
          <p:cNvSpPr txBox="1">
            <a:spLocks/>
          </p:cNvSpPr>
          <p:nvPr/>
        </p:nvSpPr>
        <p:spPr>
          <a:xfrm>
            <a:off x="0" y="167823"/>
            <a:ext cx="8911687" cy="8653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200" dirty="0">
                <a:latin typeface="Palatino Linotype" panose="02040502050505030304" pitchFamily="18" charset="0"/>
              </a:rPr>
              <a:t>Planes ofertados por proveedores de internet</a:t>
            </a:r>
            <a:br>
              <a:rPr lang="es-EC" sz="2800" dirty="0">
                <a:latin typeface="Palatino Linotype" panose="02040502050505030304" pitchFamily="18" charset="0"/>
              </a:rPr>
            </a:br>
            <a:endParaRPr lang="en-US" sz="2800" dirty="0">
              <a:latin typeface="Palatino Linotype" panose="02040502050505030304" pitchFamily="18" charset="0"/>
            </a:endParaRPr>
          </a:p>
        </p:txBody>
      </p:sp>
      <p:sp>
        <p:nvSpPr>
          <p:cNvPr id="6" name="CuadroTexto 5">
            <a:extLst>
              <a:ext uri="{FF2B5EF4-FFF2-40B4-BE49-F238E27FC236}">
                <a16:creationId xmlns:a16="http://schemas.microsoft.com/office/drawing/2014/main" id="{9F84663C-E09E-48BA-8675-6699AE9BA06C}"/>
              </a:ext>
            </a:extLst>
          </p:cNvPr>
          <p:cNvSpPr txBox="1"/>
          <p:nvPr/>
        </p:nvSpPr>
        <p:spPr>
          <a:xfrm>
            <a:off x="539552" y="1724342"/>
            <a:ext cx="4445473" cy="307777"/>
          </a:xfrm>
          <a:prstGeom prst="rect">
            <a:avLst/>
          </a:prstGeom>
          <a:noFill/>
        </p:spPr>
        <p:txBody>
          <a:bodyPr wrap="square" rtlCol="0">
            <a:spAutoFit/>
          </a:bodyPr>
          <a:lstStyle/>
          <a:p>
            <a:pPr marL="285750" indent="-285750" algn="just">
              <a:buFont typeface="Wingdings" panose="05000000000000000000" pitchFamily="2" charset="2"/>
              <a:buChar char="Ø"/>
            </a:pPr>
            <a:r>
              <a:rPr lang="es-ES" sz="1400" dirty="0"/>
              <a:t>Proveedor Netlife (FTTH)</a:t>
            </a:r>
            <a:endParaRPr lang="en-US" sz="1400" dirty="0"/>
          </a:p>
        </p:txBody>
      </p:sp>
      <p:sp>
        <p:nvSpPr>
          <p:cNvPr id="8" name="CuadroTexto 7">
            <a:extLst>
              <a:ext uri="{FF2B5EF4-FFF2-40B4-BE49-F238E27FC236}">
                <a16:creationId xmlns:a16="http://schemas.microsoft.com/office/drawing/2014/main" id="{A787C76C-CB23-4B7F-85B2-D7293F7D3C41}"/>
              </a:ext>
            </a:extLst>
          </p:cNvPr>
          <p:cNvSpPr txBox="1"/>
          <p:nvPr/>
        </p:nvSpPr>
        <p:spPr>
          <a:xfrm>
            <a:off x="539552" y="4414801"/>
            <a:ext cx="4445473" cy="307777"/>
          </a:xfrm>
          <a:prstGeom prst="rect">
            <a:avLst/>
          </a:prstGeom>
          <a:noFill/>
        </p:spPr>
        <p:txBody>
          <a:bodyPr wrap="square" rtlCol="0">
            <a:spAutoFit/>
          </a:bodyPr>
          <a:lstStyle/>
          <a:p>
            <a:pPr marL="285750" indent="-285750" algn="just">
              <a:buFont typeface="Wingdings" panose="05000000000000000000" pitchFamily="2" charset="2"/>
              <a:buChar char="Ø"/>
            </a:pPr>
            <a:r>
              <a:rPr lang="es-ES" sz="1400" dirty="0"/>
              <a:t>Proveedor Celerity (FTTH)</a:t>
            </a:r>
            <a:endParaRPr lang="en-US" sz="1400" dirty="0"/>
          </a:p>
        </p:txBody>
      </p:sp>
      <p:pic>
        <p:nvPicPr>
          <p:cNvPr id="14" name="Imagen 13">
            <a:extLst>
              <a:ext uri="{FF2B5EF4-FFF2-40B4-BE49-F238E27FC236}">
                <a16:creationId xmlns:a16="http://schemas.microsoft.com/office/drawing/2014/main" id="{17C575E2-46BE-439F-87E1-D7FE63B189EC}"/>
              </a:ext>
            </a:extLst>
          </p:cNvPr>
          <p:cNvPicPr>
            <a:picLocks noChangeAspect="1"/>
          </p:cNvPicPr>
          <p:nvPr/>
        </p:nvPicPr>
        <p:blipFill>
          <a:blip r:embed="rId2"/>
          <a:stretch>
            <a:fillRect/>
          </a:stretch>
        </p:blipFill>
        <p:spPr>
          <a:xfrm>
            <a:off x="3435005" y="1033133"/>
            <a:ext cx="5342004" cy="1988798"/>
          </a:xfrm>
          <a:prstGeom prst="rect">
            <a:avLst/>
          </a:prstGeom>
        </p:spPr>
      </p:pic>
      <p:pic>
        <p:nvPicPr>
          <p:cNvPr id="16" name="Imagen 15">
            <a:extLst>
              <a:ext uri="{FF2B5EF4-FFF2-40B4-BE49-F238E27FC236}">
                <a16:creationId xmlns:a16="http://schemas.microsoft.com/office/drawing/2014/main" id="{860E88ED-5641-4B2A-A35D-FF41BC3C7CEF}"/>
              </a:ext>
            </a:extLst>
          </p:cNvPr>
          <p:cNvPicPr>
            <a:picLocks noChangeAspect="1"/>
          </p:cNvPicPr>
          <p:nvPr/>
        </p:nvPicPr>
        <p:blipFill>
          <a:blip r:embed="rId3"/>
          <a:stretch>
            <a:fillRect/>
          </a:stretch>
        </p:blipFill>
        <p:spPr>
          <a:xfrm>
            <a:off x="3435005" y="3798669"/>
            <a:ext cx="5376690" cy="1988797"/>
          </a:xfrm>
          <a:prstGeom prst="rect">
            <a:avLst/>
          </a:prstGeom>
        </p:spPr>
      </p:pic>
    </p:spTree>
    <p:extLst>
      <p:ext uri="{BB962C8B-B14F-4D97-AF65-F5344CB8AC3E}">
        <p14:creationId xmlns:p14="http://schemas.microsoft.com/office/powerpoint/2010/main" val="266453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Desarrollo</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11</a:t>
            </a:r>
          </a:p>
        </p:txBody>
      </p:sp>
      <p:sp>
        <p:nvSpPr>
          <p:cNvPr id="9" name="Título 1"/>
          <p:cNvSpPr txBox="1">
            <a:spLocks/>
          </p:cNvSpPr>
          <p:nvPr/>
        </p:nvSpPr>
        <p:spPr>
          <a:xfrm>
            <a:off x="0" y="167823"/>
            <a:ext cx="8911687" cy="86531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200" dirty="0">
                <a:latin typeface="Palatino Linotype" panose="02040502050505030304" pitchFamily="18" charset="0"/>
              </a:rPr>
              <a:t>Planes ofertados por proveedores de internet</a:t>
            </a:r>
            <a:br>
              <a:rPr lang="es-EC" sz="2800" dirty="0">
                <a:latin typeface="Palatino Linotype" panose="02040502050505030304" pitchFamily="18" charset="0"/>
              </a:rPr>
            </a:br>
            <a:endParaRPr lang="en-US" sz="2800" dirty="0">
              <a:latin typeface="Palatino Linotype" panose="02040502050505030304" pitchFamily="18" charset="0"/>
            </a:endParaRPr>
          </a:p>
        </p:txBody>
      </p:sp>
      <p:sp>
        <p:nvSpPr>
          <p:cNvPr id="6" name="CuadroTexto 5">
            <a:extLst>
              <a:ext uri="{FF2B5EF4-FFF2-40B4-BE49-F238E27FC236}">
                <a16:creationId xmlns:a16="http://schemas.microsoft.com/office/drawing/2014/main" id="{9F84663C-E09E-48BA-8675-6699AE9BA06C}"/>
              </a:ext>
            </a:extLst>
          </p:cNvPr>
          <p:cNvSpPr txBox="1"/>
          <p:nvPr/>
        </p:nvSpPr>
        <p:spPr>
          <a:xfrm>
            <a:off x="539552" y="1724342"/>
            <a:ext cx="4445473" cy="307777"/>
          </a:xfrm>
          <a:prstGeom prst="rect">
            <a:avLst/>
          </a:prstGeom>
          <a:noFill/>
        </p:spPr>
        <p:txBody>
          <a:bodyPr wrap="square" rtlCol="0">
            <a:spAutoFit/>
          </a:bodyPr>
          <a:lstStyle/>
          <a:p>
            <a:pPr marL="285750" indent="-285750" algn="just">
              <a:buFont typeface="Wingdings" panose="05000000000000000000" pitchFamily="2" charset="2"/>
              <a:buChar char="Ø"/>
            </a:pPr>
            <a:r>
              <a:rPr lang="es-ES" sz="1400" dirty="0"/>
              <a:t>Proveedor CNT (FTTH)</a:t>
            </a:r>
            <a:endParaRPr lang="en-US" sz="1400" dirty="0"/>
          </a:p>
        </p:txBody>
      </p:sp>
      <p:sp>
        <p:nvSpPr>
          <p:cNvPr id="8" name="CuadroTexto 7">
            <a:extLst>
              <a:ext uri="{FF2B5EF4-FFF2-40B4-BE49-F238E27FC236}">
                <a16:creationId xmlns:a16="http://schemas.microsoft.com/office/drawing/2014/main" id="{A787C76C-CB23-4B7F-85B2-D7293F7D3C41}"/>
              </a:ext>
            </a:extLst>
          </p:cNvPr>
          <p:cNvSpPr txBox="1"/>
          <p:nvPr/>
        </p:nvSpPr>
        <p:spPr>
          <a:xfrm>
            <a:off x="539552" y="4414801"/>
            <a:ext cx="4445473" cy="307777"/>
          </a:xfrm>
          <a:prstGeom prst="rect">
            <a:avLst/>
          </a:prstGeom>
          <a:noFill/>
        </p:spPr>
        <p:txBody>
          <a:bodyPr wrap="square" rtlCol="0">
            <a:spAutoFit/>
          </a:bodyPr>
          <a:lstStyle/>
          <a:p>
            <a:pPr marL="285750" indent="-285750" algn="just">
              <a:buFont typeface="Wingdings" panose="05000000000000000000" pitchFamily="2" charset="2"/>
              <a:buChar char="Ø"/>
            </a:pPr>
            <a:r>
              <a:rPr lang="es-ES" sz="1400" dirty="0"/>
              <a:t>Proveedor CNT (DSL)</a:t>
            </a:r>
            <a:endParaRPr lang="en-US" sz="1400" dirty="0"/>
          </a:p>
        </p:txBody>
      </p:sp>
      <p:pic>
        <p:nvPicPr>
          <p:cNvPr id="13" name="Imagen 12">
            <a:extLst>
              <a:ext uri="{FF2B5EF4-FFF2-40B4-BE49-F238E27FC236}">
                <a16:creationId xmlns:a16="http://schemas.microsoft.com/office/drawing/2014/main" id="{86AA1836-E907-4815-99B3-7FE6E392B6AB}"/>
              </a:ext>
            </a:extLst>
          </p:cNvPr>
          <p:cNvPicPr>
            <a:picLocks noChangeAspect="1"/>
          </p:cNvPicPr>
          <p:nvPr/>
        </p:nvPicPr>
        <p:blipFill>
          <a:blip r:embed="rId2"/>
          <a:stretch>
            <a:fillRect/>
          </a:stretch>
        </p:blipFill>
        <p:spPr>
          <a:xfrm>
            <a:off x="3334201" y="1049934"/>
            <a:ext cx="5271906" cy="2017077"/>
          </a:xfrm>
          <a:prstGeom prst="rect">
            <a:avLst/>
          </a:prstGeom>
        </p:spPr>
      </p:pic>
      <p:pic>
        <p:nvPicPr>
          <p:cNvPr id="15" name="Imagen 14">
            <a:extLst>
              <a:ext uri="{FF2B5EF4-FFF2-40B4-BE49-F238E27FC236}">
                <a16:creationId xmlns:a16="http://schemas.microsoft.com/office/drawing/2014/main" id="{E952FDA4-19EA-48E0-80C6-22102E338B0E}"/>
              </a:ext>
            </a:extLst>
          </p:cNvPr>
          <p:cNvPicPr>
            <a:picLocks noChangeAspect="1"/>
          </p:cNvPicPr>
          <p:nvPr/>
        </p:nvPicPr>
        <p:blipFill>
          <a:blip r:embed="rId3"/>
          <a:stretch>
            <a:fillRect/>
          </a:stretch>
        </p:blipFill>
        <p:spPr>
          <a:xfrm>
            <a:off x="3335861" y="3797015"/>
            <a:ext cx="5268587" cy="1851125"/>
          </a:xfrm>
          <a:prstGeom prst="rect">
            <a:avLst/>
          </a:prstGeom>
        </p:spPr>
      </p:pic>
    </p:spTree>
    <p:extLst>
      <p:ext uri="{BB962C8B-B14F-4D97-AF65-F5344CB8AC3E}">
        <p14:creationId xmlns:p14="http://schemas.microsoft.com/office/powerpoint/2010/main" val="510243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12</a:t>
            </a:r>
          </a:p>
        </p:txBody>
      </p:sp>
      <p:sp>
        <p:nvSpPr>
          <p:cNvPr id="9" name="Título 1"/>
          <p:cNvSpPr txBox="1">
            <a:spLocks/>
          </p:cNvSpPr>
          <p:nvPr/>
        </p:nvSpPr>
        <p:spPr>
          <a:xfrm>
            <a:off x="0" y="167823"/>
            <a:ext cx="8911687" cy="86531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600" dirty="0">
                <a:latin typeface="Palatino Linotype" panose="02040502050505030304" pitchFamily="18" charset="0"/>
              </a:rPr>
              <a:t>Análisis de costos vs Mbps en tecnologías FTTH con DSL </a:t>
            </a:r>
            <a:br>
              <a:rPr lang="es-EC" sz="2600" dirty="0">
                <a:latin typeface="Palatino Linotype" panose="02040502050505030304" pitchFamily="18" charset="0"/>
              </a:rPr>
            </a:br>
            <a:br>
              <a:rPr lang="es-EC" sz="2800" dirty="0">
                <a:latin typeface="Palatino Linotype" panose="02040502050505030304" pitchFamily="18" charset="0"/>
              </a:rPr>
            </a:br>
            <a:endParaRPr lang="en-US" sz="2800" dirty="0">
              <a:latin typeface="Palatino Linotype" panose="02040502050505030304" pitchFamily="18" charset="0"/>
            </a:endParaRPr>
          </a:p>
        </p:txBody>
      </p:sp>
      <p:sp>
        <p:nvSpPr>
          <p:cNvPr id="15" name="CuadroTexto 14">
            <a:extLst>
              <a:ext uri="{FF2B5EF4-FFF2-40B4-BE49-F238E27FC236}">
                <a16:creationId xmlns:a16="http://schemas.microsoft.com/office/drawing/2014/main" id="{BFA9EF06-56E8-4599-A627-9D66C2F22D83}"/>
              </a:ext>
            </a:extLst>
          </p:cNvPr>
          <p:cNvSpPr txBox="1"/>
          <p:nvPr/>
        </p:nvSpPr>
        <p:spPr>
          <a:xfrm>
            <a:off x="352983" y="1033133"/>
            <a:ext cx="4445473" cy="307777"/>
          </a:xfrm>
          <a:prstGeom prst="rect">
            <a:avLst/>
          </a:prstGeom>
          <a:noFill/>
        </p:spPr>
        <p:txBody>
          <a:bodyPr wrap="square" rtlCol="0">
            <a:spAutoFit/>
          </a:bodyPr>
          <a:lstStyle/>
          <a:p>
            <a:pPr marL="285750" indent="-285750" algn="just">
              <a:buFont typeface="Wingdings" panose="05000000000000000000" pitchFamily="2" charset="2"/>
              <a:buChar char="Ø"/>
            </a:pPr>
            <a:r>
              <a:rPr lang="es-ES" sz="1400" dirty="0"/>
              <a:t>FTTH (Celerity) y DSL (CNT)</a:t>
            </a:r>
            <a:endParaRPr lang="en-US" sz="1400" dirty="0"/>
          </a:p>
        </p:txBody>
      </p:sp>
      <p:pic>
        <p:nvPicPr>
          <p:cNvPr id="12" name="Imagen 11">
            <a:extLst>
              <a:ext uri="{FF2B5EF4-FFF2-40B4-BE49-F238E27FC236}">
                <a16:creationId xmlns:a16="http://schemas.microsoft.com/office/drawing/2014/main" id="{ED83724D-2B28-4802-803D-860B146EF56C}"/>
              </a:ext>
            </a:extLst>
          </p:cNvPr>
          <p:cNvPicPr>
            <a:picLocks noChangeAspect="1"/>
          </p:cNvPicPr>
          <p:nvPr/>
        </p:nvPicPr>
        <p:blipFill>
          <a:blip r:embed="rId2"/>
          <a:stretch>
            <a:fillRect/>
          </a:stretch>
        </p:blipFill>
        <p:spPr>
          <a:xfrm>
            <a:off x="1495340" y="1712686"/>
            <a:ext cx="6318024" cy="3432627"/>
          </a:xfrm>
          <a:prstGeom prst="rect">
            <a:avLst/>
          </a:prstGeom>
        </p:spPr>
      </p:pic>
    </p:spTree>
    <p:extLst>
      <p:ext uri="{BB962C8B-B14F-4D97-AF65-F5344CB8AC3E}">
        <p14:creationId xmlns:p14="http://schemas.microsoft.com/office/powerpoint/2010/main" val="1704440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13</a:t>
            </a:r>
          </a:p>
        </p:txBody>
      </p:sp>
      <p:sp>
        <p:nvSpPr>
          <p:cNvPr id="9" name="Título 1"/>
          <p:cNvSpPr txBox="1">
            <a:spLocks/>
          </p:cNvSpPr>
          <p:nvPr/>
        </p:nvSpPr>
        <p:spPr>
          <a:xfrm>
            <a:off x="0" y="167823"/>
            <a:ext cx="8911687" cy="86531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600" dirty="0">
                <a:latin typeface="Palatino Linotype" panose="02040502050505030304" pitchFamily="18" charset="0"/>
              </a:rPr>
              <a:t>Análisis de costos vs Mbps en tecnologías FTTH con DSL </a:t>
            </a:r>
            <a:br>
              <a:rPr lang="es-EC" sz="2600" dirty="0">
                <a:latin typeface="Palatino Linotype" panose="02040502050505030304" pitchFamily="18" charset="0"/>
              </a:rPr>
            </a:br>
            <a:br>
              <a:rPr lang="es-EC" sz="2800" dirty="0">
                <a:latin typeface="Palatino Linotype" panose="02040502050505030304" pitchFamily="18" charset="0"/>
              </a:rPr>
            </a:br>
            <a:endParaRPr lang="en-US" sz="2800" dirty="0">
              <a:latin typeface="Palatino Linotype" panose="02040502050505030304" pitchFamily="18" charset="0"/>
            </a:endParaRPr>
          </a:p>
        </p:txBody>
      </p:sp>
      <p:sp>
        <p:nvSpPr>
          <p:cNvPr id="15" name="CuadroTexto 14">
            <a:extLst>
              <a:ext uri="{FF2B5EF4-FFF2-40B4-BE49-F238E27FC236}">
                <a16:creationId xmlns:a16="http://schemas.microsoft.com/office/drawing/2014/main" id="{BFA9EF06-56E8-4599-A627-9D66C2F22D83}"/>
              </a:ext>
            </a:extLst>
          </p:cNvPr>
          <p:cNvSpPr txBox="1"/>
          <p:nvPr/>
        </p:nvSpPr>
        <p:spPr>
          <a:xfrm>
            <a:off x="352983" y="1033133"/>
            <a:ext cx="4445473" cy="307777"/>
          </a:xfrm>
          <a:prstGeom prst="rect">
            <a:avLst/>
          </a:prstGeom>
          <a:noFill/>
        </p:spPr>
        <p:txBody>
          <a:bodyPr wrap="square" rtlCol="0">
            <a:spAutoFit/>
          </a:bodyPr>
          <a:lstStyle/>
          <a:p>
            <a:pPr marL="285750" indent="-285750" algn="just">
              <a:buFont typeface="Wingdings" panose="05000000000000000000" pitchFamily="2" charset="2"/>
              <a:buChar char="Ø"/>
            </a:pPr>
            <a:r>
              <a:rPr lang="es-ES" sz="1400" dirty="0"/>
              <a:t>FTTH (Netlife) y DSL (CNT)</a:t>
            </a:r>
            <a:endParaRPr lang="en-US" sz="1400" dirty="0"/>
          </a:p>
        </p:txBody>
      </p:sp>
      <p:pic>
        <p:nvPicPr>
          <p:cNvPr id="3" name="Imagen 2">
            <a:extLst>
              <a:ext uri="{FF2B5EF4-FFF2-40B4-BE49-F238E27FC236}">
                <a16:creationId xmlns:a16="http://schemas.microsoft.com/office/drawing/2014/main" id="{384220D9-826D-4869-B191-49BE29394312}"/>
              </a:ext>
            </a:extLst>
          </p:cNvPr>
          <p:cNvPicPr>
            <a:picLocks noChangeAspect="1"/>
          </p:cNvPicPr>
          <p:nvPr/>
        </p:nvPicPr>
        <p:blipFill>
          <a:blip r:embed="rId2"/>
          <a:stretch>
            <a:fillRect/>
          </a:stretch>
        </p:blipFill>
        <p:spPr>
          <a:xfrm>
            <a:off x="1146999" y="1733645"/>
            <a:ext cx="7079349" cy="3390710"/>
          </a:xfrm>
          <a:prstGeom prst="rect">
            <a:avLst/>
          </a:prstGeom>
        </p:spPr>
      </p:pic>
    </p:spTree>
    <p:extLst>
      <p:ext uri="{BB962C8B-B14F-4D97-AF65-F5344CB8AC3E}">
        <p14:creationId xmlns:p14="http://schemas.microsoft.com/office/powerpoint/2010/main" val="3330694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14</a:t>
            </a:r>
          </a:p>
        </p:txBody>
      </p:sp>
      <p:sp>
        <p:nvSpPr>
          <p:cNvPr id="9" name="Título 1"/>
          <p:cNvSpPr txBox="1">
            <a:spLocks/>
          </p:cNvSpPr>
          <p:nvPr/>
        </p:nvSpPr>
        <p:spPr>
          <a:xfrm>
            <a:off x="0" y="167823"/>
            <a:ext cx="8911687" cy="86531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600" dirty="0">
                <a:latin typeface="Palatino Linotype" panose="02040502050505030304" pitchFamily="18" charset="0"/>
              </a:rPr>
              <a:t>Análisis de costos vs Mbps en tecnologías FTTH con DSL </a:t>
            </a:r>
            <a:br>
              <a:rPr lang="es-EC" sz="2600" dirty="0">
                <a:latin typeface="Palatino Linotype" panose="02040502050505030304" pitchFamily="18" charset="0"/>
              </a:rPr>
            </a:br>
            <a:br>
              <a:rPr lang="es-EC" sz="2800" dirty="0">
                <a:latin typeface="Palatino Linotype" panose="02040502050505030304" pitchFamily="18" charset="0"/>
              </a:rPr>
            </a:br>
            <a:endParaRPr lang="en-US" sz="2800" dirty="0">
              <a:latin typeface="Palatino Linotype" panose="02040502050505030304" pitchFamily="18" charset="0"/>
            </a:endParaRPr>
          </a:p>
        </p:txBody>
      </p:sp>
      <p:sp>
        <p:nvSpPr>
          <p:cNvPr id="15" name="CuadroTexto 14">
            <a:extLst>
              <a:ext uri="{FF2B5EF4-FFF2-40B4-BE49-F238E27FC236}">
                <a16:creationId xmlns:a16="http://schemas.microsoft.com/office/drawing/2014/main" id="{BFA9EF06-56E8-4599-A627-9D66C2F22D83}"/>
              </a:ext>
            </a:extLst>
          </p:cNvPr>
          <p:cNvSpPr txBox="1"/>
          <p:nvPr/>
        </p:nvSpPr>
        <p:spPr>
          <a:xfrm>
            <a:off x="352983" y="1033133"/>
            <a:ext cx="4445473" cy="307777"/>
          </a:xfrm>
          <a:prstGeom prst="rect">
            <a:avLst/>
          </a:prstGeom>
          <a:noFill/>
        </p:spPr>
        <p:txBody>
          <a:bodyPr wrap="square" rtlCol="0">
            <a:spAutoFit/>
          </a:bodyPr>
          <a:lstStyle/>
          <a:p>
            <a:pPr marL="285750" indent="-285750" algn="just">
              <a:buFont typeface="Wingdings" panose="05000000000000000000" pitchFamily="2" charset="2"/>
              <a:buChar char="Ø"/>
            </a:pPr>
            <a:r>
              <a:rPr lang="es-ES" sz="1400" dirty="0"/>
              <a:t>FTTH (CNT) y DSL (CNT)</a:t>
            </a:r>
            <a:endParaRPr lang="en-US" sz="1400" dirty="0"/>
          </a:p>
        </p:txBody>
      </p:sp>
      <p:pic>
        <p:nvPicPr>
          <p:cNvPr id="4" name="Imagen 3">
            <a:extLst>
              <a:ext uri="{FF2B5EF4-FFF2-40B4-BE49-F238E27FC236}">
                <a16:creationId xmlns:a16="http://schemas.microsoft.com/office/drawing/2014/main" id="{0511EA77-A191-4635-9832-8CD66B1E708A}"/>
              </a:ext>
            </a:extLst>
          </p:cNvPr>
          <p:cNvPicPr>
            <a:picLocks noChangeAspect="1"/>
          </p:cNvPicPr>
          <p:nvPr/>
        </p:nvPicPr>
        <p:blipFill>
          <a:blip r:embed="rId2"/>
          <a:stretch>
            <a:fillRect/>
          </a:stretch>
        </p:blipFill>
        <p:spPr>
          <a:xfrm>
            <a:off x="1293582" y="1844421"/>
            <a:ext cx="7009748" cy="3169158"/>
          </a:xfrm>
          <a:prstGeom prst="rect">
            <a:avLst/>
          </a:prstGeom>
        </p:spPr>
      </p:pic>
    </p:spTree>
    <p:extLst>
      <p:ext uri="{BB962C8B-B14F-4D97-AF65-F5344CB8AC3E}">
        <p14:creationId xmlns:p14="http://schemas.microsoft.com/office/powerpoint/2010/main" val="2827738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15</a:t>
            </a:r>
          </a:p>
        </p:txBody>
      </p:sp>
      <p:sp>
        <p:nvSpPr>
          <p:cNvPr id="9" name="Título 1"/>
          <p:cNvSpPr txBox="1">
            <a:spLocks/>
          </p:cNvSpPr>
          <p:nvPr/>
        </p:nvSpPr>
        <p:spPr>
          <a:xfrm>
            <a:off x="0" y="167823"/>
            <a:ext cx="8911687" cy="86531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600" dirty="0">
                <a:latin typeface="Palatino Linotype" panose="02040502050505030304" pitchFamily="18" charset="0"/>
              </a:rPr>
              <a:t>Comparación de costo vs Mbps en tecnologías FTTH</a:t>
            </a:r>
            <a:br>
              <a:rPr lang="es-EC" sz="2600" dirty="0">
                <a:latin typeface="Palatino Linotype" panose="02040502050505030304" pitchFamily="18" charset="0"/>
              </a:rPr>
            </a:br>
            <a:br>
              <a:rPr lang="es-EC" sz="2800" dirty="0">
                <a:latin typeface="Palatino Linotype" panose="02040502050505030304" pitchFamily="18" charset="0"/>
              </a:rPr>
            </a:br>
            <a:endParaRPr lang="en-US" sz="2800" dirty="0">
              <a:latin typeface="Palatino Linotype" panose="02040502050505030304" pitchFamily="18" charset="0"/>
            </a:endParaRPr>
          </a:p>
        </p:txBody>
      </p:sp>
      <p:sp>
        <p:nvSpPr>
          <p:cNvPr id="15" name="CuadroTexto 14">
            <a:extLst>
              <a:ext uri="{FF2B5EF4-FFF2-40B4-BE49-F238E27FC236}">
                <a16:creationId xmlns:a16="http://schemas.microsoft.com/office/drawing/2014/main" id="{BFA9EF06-56E8-4599-A627-9D66C2F22D83}"/>
              </a:ext>
            </a:extLst>
          </p:cNvPr>
          <p:cNvSpPr txBox="1"/>
          <p:nvPr/>
        </p:nvSpPr>
        <p:spPr>
          <a:xfrm>
            <a:off x="352983" y="1033133"/>
            <a:ext cx="4445473" cy="307777"/>
          </a:xfrm>
          <a:prstGeom prst="rect">
            <a:avLst/>
          </a:prstGeom>
          <a:noFill/>
        </p:spPr>
        <p:txBody>
          <a:bodyPr wrap="square" rtlCol="0">
            <a:spAutoFit/>
          </a:bodyPr>
          <a:lstStyle/>
          <a:p>
            <a:pPr marL="285750" indent="-285750" algn="just">
              <a:buFont typeface="Wingdings" panose="05000000000000000000" pitchFamily="2" charset="2"/>
              <a:buChar char="Ø"/>
            </a:pPr>
            <a:r>
              <a:rPr lang="es-ES" sz="1400" dirty="0"/>
              <a:t>FTTH (Celerity vs Netlife)</a:t>
            </a:r>
            <a:endParaRPr lang="en-US" sz="1400" dirty="0"/>
          </a:p>
        </p:txBody>
      </p:sp>
      <p:pic>
        <p:nvPicPr>
          <p:cNvPr id="3" name="Imagen 2">
            <a:extLst>
              <a:ext uri="{FF2B5EF4-FFF2-40B4-BE49-F238E27FC236}">
                <a16:creationId xmlns:a16="http://schemas.microsoft.com/office/drawing/2014/main" id="{060015A9-B8A0-4689-8E89-EE45BC09DB1C}"/>
              </a:ext>
            </a:extLst>
          </p:cNvPr>
          <p:cNvPicPr>
            <a:picLocks noChangeAspect="1"/>
          </p:cNvPicPr>
          <p:nvPr/>
        </p:nvPicPr>
        <p:blipFill>
          <a:blip r:embed="rId2"/>
          <a:stretch>
            <a:fillRect/>
          </a:stretch>
        </p:blipFill>
        <p:spPr>
          <a:xfrm>
            <a:off x="1114806" y="1629060"/>
            <a:ext cx="6743700" cy="3114104"/>
          </a:xfrm>
          <a:prstGeom prst="rect">
            <a:avLst/>
          </a:prstGeom>
        </p:spPr>
      </p:pic>
    </p:spTree>
    <p:extLst>
      <p:ext uri="{BB962C8B-B14F-4D97-AF65-F5344CB8AC3E}">
        <p14:creationId xmlns:p14="http://schemas.microsoft.com/office/powerpoint/2010/main" val="3227419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16</a:t>
            </a:r>
          </a:p>
        </p:txBody>
      </p:sp>
      <p:sp>
        <p:nvSpPr>
          <p:cNvPr id="9" name="Título 1"/>
          <p:cNvSpPr txBox="1">
            <a:spLocks/>
          </p:cNvSpPr>
          <p:nvPr/>
        </p:nvSpPr>
        <p:spPr>
          <a:xfrm>
            <a:off x="0" y="167823"/>
            <a:ext cx="8911687" cy="86531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600" dirty="0">
                <a:latin typeface="Palatino Linotype" panose="02040502050505030304" pitchFamily="18" charset="0"/>
              </a:rPr>
              <a:t>Comparación de costo vs Mbps en tecnologías FTTH</a:t>
            </a:r>
            <a:br>
              <a:rPr lang="es-EC" sz="2600" dirty="0">
                <a:latin typeface="Palatino Linotype" panose="02040502050505030304" pitchFamily="18" charset="0"/>
              </a:rPr>
            </a:br>
            <a:br>
              <a:rPr lang="es-EC" sz="2800" dirty="0">
                <a:latin typeface="Palatino Linotype" panose="02040502050505030304" pitchFamily="18" charset="0"/>
              </a:rPr>
            </a:br>
            <a:endParaRPr lang="en-US" sz="2800" dirty="0">
              <a:latin typeface="Palatino Linotype" panose="02040502050505030304" pitchFamily="18" charset="0"/>
            </a:endParaRPr>
          </a:p>
        </p:txBody>
      </p:sp>
      <p:sp>
        <p:nvSpPr>
          <p:cNvPr id="15" name="CuadroTexto 14">
            <a:extLst>
              <a:ext uri="{FF2B5EF4-FFF2-40B4-BE49-F238E27FC236}">
                <a16:creationId xmlns:a16="http://schemas.microsoft.com/office/drawing/2014/main" id="{BFA9EF06-56E8-4599-A627-9D66C2F22D83}"/>
              </a:ext>
            </a:extLst>
          </p:cNvPr>
          <p:cNvSpPr txBox="1"/>
          <p:nvPr/>
        </p:nvSpPr>
        <p:spPr>
          <a:xfrm>
            <a:off x="352983" y="1033133"/>
            <a:ext cx="4445473" cy="307777"/>
          </a:xfrm>
          <a:prstGeom prst="rect">
            <a:avLst/>
          </a:prstGeom>
          <a:noFill/>
        </p:spPr>
        <p:txBody>
          <a:bodyPr wrap="square" rtlCol="0">
            <a:spAutoFit/>
          </a:bodyPr>
          <a:lstStyle/>
          <a:p>
            <a:pPr marL="285750" indent="-285750" algn="just">
              <a:buFont typeface="Wingdings" panose="05000000000000000000" pitchFamily="2" charset="2"/>
              <a:buChar char="Ø"/>
            </a:pPr>
            <a:r>
              <a:rPr lang="es-ES" sz="1400" dirty="0"/>
              <a:t>FTTH (Netlife vs CNT)</a:t>
            </a:r>
            <a:endParaRPr lang="en-US" sz="1400" dirty="0"/>
          </a:p>
        </p:txBody>
      </p:sp>
      <p:pic>
        <p:nvPicPr>
          <p:cNvPr id="4" name="Imagen 3">
            <a:extLst>
              <a:ext uri="{FF2B5EF4-FFF2-40B4-BE49-F238E27FC236}">
                <a16:creationId xmlns:a16="http://schemas.microsoft.com/office/drawing/2014/main" id="{5E53CC1B-4532-4311-A086-B2BE381A2E6D}"/>
              </a:ext>
            </a:extLst>
          </p:cNvPr>
          <p:cNvPicPr>
            <a:picLocks noChangeAspect="1"/>
          </p:cNvPicPr>
          <p:nvPr/>
        </p:nvPicPr>
        <p:blipFill>
          <a:blip r:embed="rId2"/>
          <a:stretch>
            <a:fillRect/>
          </a:stretch>
        </p:blipFill>
        <p:spPr>
          <a:xfrm>
            <a:off x="1047750" y="1796796"/>
            <a:ext cx="7048500" cy="2971800"/>
          </a:xfrm>
          <a:prstGeom prst="rect">
            <a:avLst/>
          </a:prstGeom>
        </p:spPr>
      </p:pic>
    </p:spTree>
    <p:extLst>
      <p:ext uri="{BB962C8B-B14F-4D97-AF65-F5344CB8AC3E}">
        <p14:creationId xmlns:p14="http://schemas.microsoft.com/office/powerpoint/2010/main" val="1529346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3ED2550-3C76-4A4D-BF6E-25FC014B1687}"/>
              </a:ext>
            </a:extLst>
          </p:cNvPr>
          <p:cNvSpPr>
            <a:spLocks noGrp="1"/>
          </p:cNvSpPr>
          <p:nvPr>
            <p:ph idx="1"/>
          </p:nvPr>
        </p:nvSpPr>
        <p:spPr>
          <a:xfrm>
            <a:off x="734291" y="2476783"/>
            <a:ext cx="7800109" cy="1139254"/>
          </a:xfrm>
        </p:spPr>
        <p:txBody>
          <a:bodyPr/>
          <a:lstStyle/>
          <a:p>
            <a:pPr marL="0" indent="0">
              <a:buNone/>
            </a:pPr>
            <a:r>
              <a:rPr lang="es-EC" i="1" dirty="0">
                <a:solidFill>
                  <a:schemeClr val="tx1"/>
                </a:solidFill>
              </a:rPr>
              <a:t>“</a:t>
            </a:r>
            <a:r>
              <a:rPr lang="es-EC" i="1" dirty="0">
                <a:solidFill>
                  <a:schemeClr val="tx1"/>
                </a:solidFill>
                <a:latin typeface="Times New Roman" panose="02020603050405020304" pitchFamily="18" charset="0"/>
                <a:cs typeface="Times New Roman" panose="02020603050405020304" pitchFamily="18" charset="0"/>
              </a:rPr>
              <a:t>Puedes encontrar derrotas, pero no debes ser derrotado.</a:t>
            </a:r>
            <a:endParaRPr lang="es-EC" i="1" dirty="0">
              <a:solidFill>
                <a:schemeClr val="tx1"/>
              </a:solidFill>
            </a:endParaRPr>
          </a:p>
          <a:p>
            <a:pPr marL="0" indent="0">
              <a:buNone/>
            </a:pPr>
            <a:endParaRPr lang="es-EC" i="1" dirty="0">
              <a:solidFill>
                <a:schemeClr val="tx1"/>
              </a:solidFill>
            </a:endParaRPr>
          </a:p>
          <a:p>
            <a:pPr marL="0" indent="0">
              <a:buNone/>
            </a:pPr>
            <a:r>
              <a:rPr lang="es-EC" i="1" dirty="0">
                <a:solidFill>
                  <a:schemeClr val="tx1"/>
                </a:solidFill>
                <a:latin typeface="Times New Roman" panose="02020603050405020304" pitchFamily="18" charset="0"/>
                <a:cs typeface="Times New Roman" panose="02020603050405020304" pitchFamily="18" charset="0"/>
              </a:rPr>
              <a:t>						Maya Angelou</a:t>
            </a:r>
          </a:p>
        </p:txBody>
      </p:sp>
    </p:spTree>
    <p:extLst>
      <p:ext uri="{BB962C8B-B14F-4D97-AF65-F5344CB8AC3E}">
        <p14:creationId xmlns:p14="http://schemas.microsoft.com/office/powerpoint/2010/main" val="1041335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17</a:t>
            </a:r>
          </a:p>
        </p:txBody>
      </p:sp>
      <p:sp>
        <p:nvSpPr>
          <p:cNvPr id="9" name="Título 1"/>
          <p:cNvSpPr txBox="1">
            <a:spLocks/>
          </p:cNvSpPr>
          <p:nvPr/>
        </p:nvSpPr>
        <p:spPr>
          <a:xfrm>
            <a:off x="0" y="167823"/>
            <a:ext cx="8911687" cy="86531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600" dirty="0">
                <a:latin typeface="Palatino Linotype" panose="02040502050505030304" pitchFamily="18" charset="0"/>
              </a:rPr>
              <a:t>Comparación de costo vs Mbps en tecnologías FTTH</a:t>
            </a:r>
            <a:br>
              <a:rPr lang="es-EC" sz="2600" dirty="0">
                <a:latin typeface="Palatino Linotype" panose="02040502050505030304" pitchFamily="18" charset="0"/>
              </a:rPr>
            </a:br>
            <a:br>
              <a:rPr lang="es-EC" sz="2800" dirty="0">
                <a:latin typeface="Palatino Linotype" panose="02040502050505030304" pitchFamily="18" charset="0"/>
              </a:rPr>
            </a:br>
            <a:endParaRPr lang="en-US" sz="2800" dirty="0">
              <a:latin typeface="Palatino Linotype" panose="02040502050505030304" pitchFamily="18" charset="0"/>
            </a:endParaRPr>
          </a:p>
        </p:txBody>
      </p:sp>
      <p:sp>
        <p:nvSpPr>
          <p:cNvPr id="15" name="CuadroTexto 14">
            <a:extLst>
              <a:ext uri="{FF2B5EF4-FFF2-40B4-BE49-F238E27FC236}">
                <a16:creationId xmlns:a16="http://schemas.microsoft.com/office/drawing/2014/main" id="{BFA9EF06-56E8-4599-A627-9D66C2F22D83}"/>
              </a:ext>
            </a:extLst>
          </p:cNvPr>
          <p:cNvSpPr txBox="1"/>
          <p:nvPr/>
        </p:nvSpPr>
        <p:spPr>
          <a:xfrm>
            <a:off x="352983" y="1033133"/>
            <a:ext cx="4445473" cy="307777"/>
          </a:xfrm>
          <a:prstGeom prst="rect">
            <a:avLst/>
          </a:prstGeom>
          <a:noFill/>
        </p:spPr>
        <p:txBody>
          <a:bodyPr wrap="square" rtlCol="0">
            <a:spAutoFit/>
          </a:bodyPr>
          <a:lstStyle/>
          <a:p>
            <a:pPr marL="285750" indent="-285750" algn="just">
              <a:buFont typeface="Wingdings" panose="05000000000000000000" pitchFamily="2" charset="2"/>
              <a:buChar char="Ø"/>
            </a:pPr>
            <a:r>
              <a:rPr lang="es-ES" sz="1400" dirty="0"/>
              <a:t>FTTH (Celerity vs CNT)</a:t>
            </a:r>
            <a:endParaRPr lang="en-US" sz="1400" dirty="0"/>
          </a:p>
        </p:txBody>
      </p:sp>
      <p:pic>
        <p:nvPicPr>
          <p:cNvPr id="3" name="Imagen 2">
            <a:extLst>
              <a:ext uri="{FF2B5EF4-FFF2-40B4-BE49-F238E27FC236}">
                <a16:creationId xmlns:a16="http://schemas.microsoft.com/office/drawing/2014/main" id="{24C8425F-C749-45B5-AA51-2244611C39FE}"/>
              </a:ext>
            </a:extLst>
          </p:cNvPr>
          <p:cNvPicPr>
            <a:picLocks noChangeAspect="1"/>
          </p:cNvPicPr>
          <p:nvPr/>
        </p:nvPicPr>
        <p:blipFill>
          <a:blip r:embed="rId2"/>
          <a:stretch>
            <a:fillRect/>
          </a:stretch>
        </p:blipFill>
        <p:spPr>
          <a:xfrm>
            <a:off x="852487" y="1473517"/>
            <a:ext cx="7439025" cy="3667125"/>
          </a:xfrm>
          <a:prstGeom prst="rect">
            <a:avLst/>
          </a:prstGeom>
        </p:spPr>
      </p:pic>
    </p:spTree>
    <p:extLst>
      <p:ext uri="{BB962C8B-B14F-4D97-AF65-F5344CB8AC3E}">
        <p14:creationId xmlns:p14="http://schemas.microsoft.com/office/powerpoint/2010/main" val="2081009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18</a:t>
            </a:r>
          </a:p>
        </p:txBody>
      </p:sp>
      <p:sp>
        <p:nvSpPr>
          <p:cNvPr id="9" name="Título 1"/>
          <p:cNvSpPr txBox="1">
            <a:spLocks/>
          </p:cNvSpPr>
          <p:nvPr/>
        </p:nvSpPr>
        <p:spPr>
          <a:xfrm>
            <a:off x="0" y="167823"/>
            <a:ext cx="8911687" cy="865310"/>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dirty="0">
                <a:latin typeface="Palatino Linotype" panose="02040502050505030304" pitchFamily="18" charset="0"/>
              </a:rPr>
              <a:t>Análisis de encuestas de acceso a internet</a:t>
            </a:r>
            <a:br>
              <a:rPr lang="es-EC" sz="2800" dirty="0">
                <a:latin typeface="Palatino Linotype" panose="02040502050505030304" pitchFamily="18" charset="0"/>
              </a:rPr>
            </a:br>
            <a:endParaRPr lang="en-US" sz="2800" dirty="0">
              <a:latin typeface="Palatino Linotype" panose="02040502050505030304" pitchFamily="18" charset="0"/>
            </a:endParaRPr>
          </a:p>
        </p:txBody>
      </p:sp>
      <p:sp>
        <p:nvSpPr>
          <p:cNvPr id="18" name="CuadroTexto 17">
            <a:extLst>
              <a:ext uri="{FF2B5EF4-FFF2-40B4-BE49-F238E27FC236}">
                <a16:creationId xmlns:a16="http://schemas.microsoft.com/office/drawing/2014/main" id="{E515624B-90D0-4C45-A3C0-B01C45217B6B}"/>
              </a:ext>
            </a:extLst>
          </p:cNvPr>
          <p:cNvSpPr txBox="1"/>
          <p:nvPr/>
        </p:nvSpPr>
        <p:spPr>
          <a:xfrm>
            <a:off x="2708342" y="1496864"/>
            <a:ext cx="4445473" cy="307777"/>
          </a:xfrm>
          <a:prstGeom prst="rect">
            <a:avLst/>
          </a:prstGeom>
          <a:noFill/>
        </p:spPr>
        <p:txBody>
          <a:bodyPr wrap="square" rtlCol="0">
            <a:spAutoFit/>
          </a:bodyPr>
          <a:lstStyle/>
          <a:p>
            <a:pPr marL="285750" indent="-285750" algn="just">
              <a:buFont typeface="Wingdings" panose="05000000000000000000" pitchFamily="2" charset="2"/>
              <a:buChar char="Ø"/>
            </a:pPr>
            <a:r>
              <a:rPr lang="es-ES" sz="1400" dirty="0"/>
              <a:t>Acceso a internet</a:t>
            </a:r>
            <a:endParaRPr lang="en-US" sz="1400" dirty="0"/>
          </a:p>
        </p:txBody>
      </p:sp>
      <p:sp>
        <p:nvSpPr>
          <p:cNvPr id="19" name="CuadroTexto 18">
            <a:extLst>
              <a:ext uri="{FF2B5EF4-FFF2-40B4-BE49-F238E27FC236}">
                <a16:creationId xmlns:a16="http://schemas.microsoft.com/office/drawing/2014/main" id="{D5926EF5-6CB8-4224-96AB-818F2A47BE38}"/>
              </a:ext>
            </a:extLst>
          </p:cNvPr>
          <p:cNvSpPr txBox="1"/>
          <p:nvPr/>
        </p:nvSpPr>
        <p:spPr>
          <a:xfrm>
            <a:off x="4469103" y="3453123"/>
            <a:ext cx="4445473" cy="307777"/>
          </a:xfrm>
          <a:prstGeom prst="rect">
            <a:avLst/>
          </a:prstGeom>
          <a:noFill/>
        </p:spPr>
        <p:txBody>
          <a:bodyPr wrap="square" rtlCol="0">
            <a:spAutoFit/>
          </a:bodyPr>
          <a:lstStyle/>
          <a:p>
            <a:pPr marL="285750" indent="-285750" algn="just">
              <a:buFont typeface="Wingdings" panose="05000000000000000000" pitchFamily="2" charset="2"/>
              <a:buChar char="Ø"/>
            </a:pPr>
            <a:r>
              <a:rPr lang="es-ES" sz="1400" dirty="0"/>
              <a:t>Proveedores de servicios de Internet</a:t>
            </a:r>
            <a:endParaRPr lang="en-US" sz="1400" dirty="0"/>
          </a:p>
        </p:txBody>
      </p:sp>
      <p:pic>
        <p:nvPicPr>
          <p:cNvPr id="6" name="Imagen 5">
            <a:extLst>
              <a:ext uri="{FF2B5EF4-FFF2-40B4-BE49-F238E27FC236}">
                <a16:creationId xmlns:a16="http://schemas.microsoft.com/office/drawing/2014/main" id="{DD4FA6CD-8622-4F3C-ACDA-8998BBBD459B}"/>
              </a:ext>
            </a:extLst>
          </p:cNvPr>
          <p:cNvPicPr>
            <a:picLocks noChangeAspect="1"/>
          </p:cNvPicPr>
          <p:nvPr/>
        </p:nvPicPr>
        <p:blipFill>
          <a:blip r:embed="rId2"/>
          <a:stretch>
            <a:fillRect/>
          </a:stretch>
        </p:blipFill>
        <p:spPr>
          <a:xfrm>
            <a:off x="159244" y="2328910"/>
            <a:ext cx="4412756" cy="2200180"/>
          </a:xfrm>
          <a:prstGeom prst="rect">
            <a:avLst/>
          </a:prstGeom>
        </p:spPr>
      </p:pic>
      <p:pic>
        <p:nvPicPr>
          <p:cNvPr id="20" name="Imagen 19">
            <a:extLst>
              <a:ext uri="{FF2B5EF4-FFF2-40B4-BE49-F238E27FC236}">
                <a16:creationId xmlns:a16="http://schemas.microsoft.com/office/drawing/2014/main" id="{4C3D4968-791E-409A-B715-C77986391402}"/>
              </a:ext>
            </a:extLst>
          </p:cNvPr>
          <p:cNvPicPr>
            <a:picLocks noChangeAspect="1"/>
          </p:cNvPicPr>
          <p:nvPr/>
        </p:nvPicPr>
        <p:blipFill>
          <a:blip r:embed="rId3"/>
          <a:stretch>
            <a:fillRect/>
          </a:stretch>
        </p:blipFill>
        <p:spPr>
          <a:xfrm>
            <a:off x="4654352" y="791100"/>
            <a:ext cx="4429732" cy="1979867"/>
          </a:xfrm>
          <a:prstGeom prst="rect">
            <a:avLst/>
          </a:prstGeom>
        </p:spPr>
      </p:pic>
      <p:sp>
        <p:nvSpPr>
          <p:cNvPr id="21" name="CuadroTexto 20">
            <a:extLst>
              <a:ext uri="{FF2B5EF4-FFF2-40B4-BE49-F238E27FC236}">
                <a16:creationId xmlns:a16="http://schemas.microsoft.com/office/drawing/2014/main" id="{6F779640-DEE4-4074-8FAC-1BA333FA6AEE}"/>
              </a:ext>
            </a:extLst>
          </p:cNvPr>
          <p:cNvSpPr txBox="1"/>
          <p:nvPr/>
        </p:nvSpPr>
        <p:spPr>
          <a:xfrm>
            <a:off x="1648819" y="5047213"/>
            <a:ext cx="4445473" cy="307777"/>
          </a:xfrm>
          <a:prstGeom prst="rect">
            <a:avLst/>
          </a:prstGeom>
          <a:noFill/>
        </p:spPr>
        <p:txBody>
          <a:bodyPr wrap="square" rtlCol="0">
            <a:spAutoFit/>
          </a:bodyPr>
          <a:lstStyle/>
          <a:p>
            <a:pPr marL="285750" indent="-285750" algn="just">
              <a:buFont typeface="Wingdings" panose="05000000000000000000" pitchFamily="2" charset="2"/>
              <a:buChar char="Ø"/>
            </a:pPr>
            <a:r>
              <a:rPr lang="es-ES" sz="1400" dirty="0"/>
              <a:t>Tipos de tecnologías disponibles</a:t>
            </a:r>
            <a:endParaRPr lang="en-US" sz="1400" dirty="0"/>
          </a:p>
        </p:txBody>
      </p:sp>
      <p:pic>
        <p:nvPicPr>
          <p:cNvPr id="23" name="Imagen 22">
            <a:extLst>
              <a:ext uri="{FF2B5EF4-FFF2-40B4-BE49-F238E27FC236}">
                <a16:creationId xmlns:a16="http://schemas.microsoft.com/office/drawing/2014/main" id="{4BCEF96E-575D-4ED8-9941-05FD951A065A}"/>
              </a:ext>
            </a:extLst>
          </p:cNvPr>
          <p:cNvPicPr>
            <a:picLocks noChangeAspect="1"/>
          </p:cNvPicPr>
          <p:nvPr/>
        </p:nvPicPr>
        <p:blipFill>
          <a:blip r:embed="rId4"/>
          <a:stretch>
            <a:fillRect/>
          </a:stretch>
        </p:blipFill>
        <p:spPr>
          <a:xfrm>
            <a:off x="4654352" y="3944706"/>
            <a:ext cx="3521522" cy="1880813"/>
          </a:xfrm>
          <a:prstGeom prst="rect">
            <a:avLst/>
          </a:prstGeom>
        </p:spPr>
      </p:pic>
    </p:spTree>
    <p:extLst>
      <p:ext uri="{BB962C8B-B14F-4D97-AF65-F5344CB8AC3E}">
        <p14:creationId xmlns:p14="http://schemas.microsoft.com/office/powerpoint/2010/main" val="1079643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19</a:t>
            </a:r>
          </a:p>
        </p:txBody>
      </p:sp>
      <p:sp>
        <p:nvSpPr>
          <p:cNvPr id="9" name="Título 1"/>
          <p:cNvSpPr txBox="1">
            <a:spLocks/>
          </p:cNvSpPr>
          <p:nvPr/>
        </p:nvSpPr>
        <p:spPr>
          <a:xfrm>
            <a:off x="0" y="167823"/>
            <a:ext cx="8911687" cy="865310"/>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dirty="0">
                <a:latin typeface="Palatino Linotype" panose="02040502050505030304" pitchFamily="18" charset="0"/>
              </a:rPr>
              <a:t>Análisis de encuestas de acceso a internet</a:t>
            </a:r>
            <a:br>
              <a:rPr lang="es-EC" sz="2800" dirty="0">
                <a:latin typeface="Palatino Linotype" panose="02040502050505030304" pitchFamily="18" charset="0"/>
              </a:rPr>
            </a:br>
            <a:endParaRPr lang="en-US" sz="2800" dirty="0">
              <a:latin typeface="Palatino Linotype" panose="02040502050505030304" pitchFamily="18" charset="0"/>
            </a:endParaRPr>
          </a:p>
        </p:txBody>
      </p:sp>
      <p:sp>
        <p:nvSpPr>
          <p:cNvPr id="18" name="CuadroTexto 17">
            <a:extLst>
              <a:ext uri="{FF2B5EF4-FFF2-40B4-BE49-F238E27FC236}">
                <a16:creationId xmlns:a16="http://schemas.microsoft.com/office/drawing/2014/main" id="{E515624B-90D0-4C45-A3C0-B01C45217B6B}"/>
              </a:ext>
            </a:extLst>
          </p:cNvPr>
          <p:cNvSpPr txBox="1"/>
          <p:nvPr/>
        </p:nvSpPr>
        <p:spPr>
          <a:xfrm>
            <a:off x="705967" y="1012652"/>
            <a:ext cx="4445473" cy="307777"/>
          </a:xfrm>
          <a:prstGeom prst="rect">
            <a:avLst/>
          </a:prstGeom>
          <a:noFill/>
        </p:spPr>
        <p:txBody>
          <a:bodyPr wrap="square" rtlCol="0">
            <a:spAutoFit/>
          </a:bodyPr>
          <a:lstStyle/>
          <a:p>
            <a:pPr marL="285750" indent="-285750" algn="just">
              <a:buFont typeface="Wingdings" panose="05000000000000000000" pitchFamily="2" charset="2"/>
              <a:buChar char="Ø"/>
            </a:pPr>
            <a:r>
              <a:rPr lang="es-ES" sz="1400" dirty="0"/>
              <a:t>Velocidad de internet disponible</a:t>
            </a:r>
            <a:endParaRPr lang="en-US" sz="1400" dirty="0"/>
          </a:p>
        </p:txBody>
      </p:sp>
      <p:sp>
        <p:nvSpPr>
          <p:cNvPr id="19" name="CuadroTexto 18">
            <a:extLst>
              <a:ext uri="{FF2B5EF4-FFF2-40B4-BE49-F238E27FC236}">
                <a16:creationId xmlns:a16="http://schemas.microsoft.com/office/drawing/2014/main" id="{D5926EF5-6CB8-4224-96AB-818F2A47BE38}"/>
              </a:ext>
            </a:extLst>
          </p:cNvPr>
          <p:cNvSpPr txBox="1"/>
          <p:nvPr/>
        </p:nvSpPr>
        <p:spPr>
          <a:xfrm>
            <a:off x="4468659" y="3063766"/>
            <a:ext cx="4445473" cy="307777"/>
          </a:xfrm>
          <a:prstGeom prst="rect">
            <a:avLst/>
          </a:prstGeom>
          <a:noFill/>
        </p:spPr>
        <p:txBody>
          <a:bodyPr wrap="square" rtlCol="0">
            <a:spAutoFit/>
          </a:bodyPr>
          <a:lstStyle/>
          <a:p>
            <a:pPr marL="285750" indent="-285750" algn="just">
              <a:buFont typeface="Wingdings" panose="05000000000000000000" pitchFamily="2" charset="2"/>
              <a:buChar char="Ø"/>
            </a:pPr>
            <a:r>
              <a:rPr lang="es-ES" sz="1400" dirty="0"/>
              <a:t>Costo a pagar aproximado de internet</a:t>
            </a:r>
            <a:endParaRPr lang="en-US" sz="1400" dirty="0"/>
          </a:p>
        </p:txBody>
      </p:sp>
      <p:sp>
        <p:nvSpPr>
          <p:cNvPr id="21" name="CuadroTexto 20">
            <a:extLst>
              <a:ext uri="{FF2B5EF4-FFF2-40B4-BE49-F238E27FC236}">
                <a16:creationId xmlns:a16="http://schemas.microsoft.com/office/drawing/2014/main" id="{6F779640-DEE4-4074-8FAC-1BA333FA6AEE}"/>
              </a:ext>
            </a:extLst>
          </p:cNvPr>
          <p:cNvSpPr txBox="1"/>
          <p:nvPr/>
        </p:nvSpPr>
        <p:spPr>
          <a:xfrm>
            <a:off x="1092346" y="4915245"/>
            <a:ext cx="4445473" cy="307777"/>
          </a:xfrm>
          <a:prstGeom prst="rect">
            <a:avLst/>
          </a:prstGeom>
          <a:noFill/>
        </p:spPr>
        <p:txBody>
          <a:bodyPr wrap="square" rtlCol="0">
            <a:spAutoFit/>
          </a:bodyPr>
          <a:lstStyle/>
          <a:p>
            <a:pPr marL="285750" indent="-285750" algn="just">
              <a:buFont typeface="Wingdings" panose="05000000000000000000" pitchFamily="2" charset="2"/>
              <a:buChar char="Ø"/>
            </a:pPr>
            <a:r>
              <a:rPr lang="es-ES" sz="1400" dirty="0"/>
              <a:t>Mejoras en los servicios de internet</a:t>
            </a:r>
            <a:endParaRPr lang="en-US" sz="1400" dirty="0"/>
          </a:p>
        </p:txBody>
      </p:sp>
      <p:pic>
        <p:nvPicPr>
          <p:cNvPr id="3" name="Imagen 2">
            <a:extLst>
              <a:ext uri="{FF2B5EF4-FFF2-40B4-BE49-F238E27FC236}">
                <a16:creationId xmlns:a16="http://schemas.microsoft.com/office/drawing/2014/main" id="{C239D41C-8FCE-4027-AB70-F57E3B66251A}"/>
              </a:ext>
            </a:extLst>
          </p:cNvPr>
          <p:cNvPicPr>
            <a:picLocks noChangeAspect="1"/>
          </p:cNvPicPr>
          <p:nvPr/>
        </p:nvPicPr>
        <p:blipFill>
          <a:blip r:embed="rId2"/>
          <a:stretch>
            <a:fillRect/>
          </a:stretch>
        </p:blipFill>
        <p:spPr>
          <a:xfrm>
            <a:off x="3877056" y="715582"/>
            <a:ext cx="4412756" cy="1740740"/>
          </a:xfrm>
          <a:prstGeom prst="rect">
            <a:avLst/>
          </a:prstGeom>
        </p:spPr>
      </p:pic>
      <p:pic>
        <p:nvPicPr>
          <p:cNvPr id="7" name="Imagen 6">
            <a:extLst>
              <a:ext uri="{FF2B5EF4-FFF2-40B4-BE49-F238E27FC236}">
                <a16:creationId xmlns:a16="http://schemas.microsoft.com/office/drawing/2014/main" id="{A0D71BCD-B9FE-4BAC-8B7F-B31E25BA32A1}"/>
              </a:ext>
            </a:extLst>
          </p:cNvPr>
          <p:cNvPicPr>
            <a:picLocks noChangeAspect="1"/>
          </p:cNvPicPr>
          <p:nvPr/>
        </p:nvPicPr>
        <p:blipFill>
          <a:blip r:embed="rId3"/>
          <a:stretch>
            <a:fillRect/>
          </a:stretch>
        </p:blipFill>
        <p:spPr>
          <a:xfrm>
            <a:off x="232313" y="2595328"/>
            <a:ext cx="4099748" cy="1806351"/>
          </a:xfrm>
          <a:prstGeom prst="rect">
            <a:avLst/>
          </a:prstGeom>
        </p:spPr>
      </p:pic>
      <p:pic>
        <p:nvPicPr>
          <p:cNvPr id="10" name="Imagen 9">
            <a:extLst>
              <a:ext uri="{FF2B5EF4-FFF2-40B4-BE49-F238E27FC236}">
                <a16:creationId xmlns:a16="http://schemas.microsoft.com/office/drawing/2014/main" id="{0E21D175-EDC5-4A26-8B26-A414C0CFB88E}"/>
              </a:ext>
            </a:extLst>
          </p:cNvPr>
          <p:cNvPicPr>
            <a:picLocks noChangeAspect="1"/>
          </p:cNvPicPr>
          <p:nvPr/>
        </p:nvPicPr>
        <p:blipFill>
          <a:blip r:embed="rId4"/>
          <a:stretch>
            <a:fillRect/>
          </a:stretch>
        </p:blipFill>
        <p:spPr>
          <a:xfrm>
            <a:off x="4332061" y="4038998"/>
            <a:ext cx="4795645" cy="1806350"/>
          </a:xfrm>
          <a:prstGeom prst="rect">
            <a:avLst/>
          </a:prstGeom>
        </p:spPr>
      </p:pic>
    </p:spTree>
    <p:extLst>
      <p:ext uri="{BB962C8B-B14F-4D97-AF65-F5344CB8AC3E}">
        <p14:creationId xmlns:p14="http://schemas.microsoft.com/office/powerpoint/2010/main" val="3200335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Resultados</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20</a:t>
            </a:r>
          </a:p>
        </p:txBody>
      </p:sp>
      <p:sp>
        <p:nvSpPr>
          <p:cNvPr id="9" name="Título 1"/>
          <p:cNvSpPr txBox="1">
            <a:spLocks/>
          </p:cNvSpPr>
          <p:nvPr/>
        </p:nvSpPr>
        <p:spPr>
          <a:xfrm>
            <a:off x="0" y="167823"/>
            <a:ext cx="8911687" cy="865310"/>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dirty="0">
                <a:latin typeface="Palatino Linotype" panose="02040502050505030304" pitchFamily="18" charset="0"/>
              </a:rPr>
              <a:t>Análisis de encuestas de acceso a internet</a:t>
            </a:r>
            <a:br>
              <a:rPr lang="es-EC" sz="2800" dirty="0">
                <a:latin typeface="Palatino Linotype" panose="02040502050505030304" pitchFamily="18" charset="0"/>
              </a:rPr>
            </a:br>
            <a:endParaRPr lang="en-US" sz="2800" dirty="0">
              <a:latin typeface="Palatino Linotype" panose="02040502050505030304" pitchFamily="18" charset="0"/>
            </a:endParaRPr>
          </a:p>
        </p:txBody>
      </p:sp>
      <p:sp>
        <p:nvSpPr>
          <p:cNvPr id="18" name="CuadroTexto 17">
            <a:extLst>
              <a:ext uri="{FF2B5EF4-FFF2-40B4-BE49-F238E27FC236}">
                <a16:creationId xmlns:a16="http://schemas.microsoft.com/office/drawing/2014/main" id="{E515624B-90D0-4C45-A3C0-B01C45217B6B}"/>
              </a:ext>
            </a:extLst>
          </p:cNvPr>
          <p:cNvSpPr txBox="1"/>
          <p:nvPr/>
        </p:nvSpPr>
        <p:spPr>
          <a:xfrm>
            <a:off x="352983" y="1827093"/>
            <a:ext cx="3176925" cy="738664"/>
          </a:xfrm>
          <a:prstGeom prst="rect">
            <a:avLst/>
          </a:prstGeom>
          <a:noFill/>
        </p:spPr>
        <p:txBody>
          <a:bodyPr wrap="square" rtlCol="0">
            <a:spAutoFit/>
          </a:bodyPr>
          <a:lstStyle/>
          <a:p>
            <a:pPr marL="285750" indent="-285750" algn="just">
              <a:buFont typeface="Wingdings" panose="05000000000000000000" pitchFamily="2" charset="2"/>
              <a:buChar char="Ø"/>
            </a:pPr>
            <a:r>
              <a:rPr lang="es-ES" sz="1400" dirty="0"/>
              <a:t>Valor que se debería pagar por servicios de internet de buena calidad</a:t>
            </a:r>
            <a:endParaRPr lang="en-US" sz="1400" dirty="0"/>
          </a:p>
        </p:txBody>
      </p:sp>
      <p:sp>
        <p:nvSpPr>
          <p:cNvPr id="21" name="CuadroTexto 20">
            <a:extLst>
              <a:ext uri="{FF2B5EF4-FFF2-40B4-BE49-F238E27FC236}">
                <a16:creationId xmlns:a16="http://schemas.microsoft.com/office/drawing/2014/main" id="{6F779640-DEE4-4074-8FAC-1BA333FA6AEE}"/>
              </a:ext>
            </a:extLst>
          </p:cNvPr>
          <p:cNvSpPr txBox="1"/>
          <p:nvPr/>
        </p:nvSpPr>
        <p:spPr>
          <a:xfrm>
            <a:off x="352983" y="4098381"/>
            <a:ext cx="2963241" cy="523220"/>
          </a:xfrm>
          <a:prstGeom prst="rect">
            <a:avLst/>
          </a:prstGeom>
          <a:noFill/>
        </p:spPr>
        <p:txBody>
          <a:bodyPr wrap="square" rtlCol="0">
            <a:spAutoFit/>
          </a:bodyPr>
          <a:lstStyle/>
          <a:p>
            <a:pPr marL="285750" indent="-285750" algn="just">
              <a:buFont typeface="Wingdings" panose="05000000000000000000" pitchFamily="2" charset="2"/>
              <a:buChar char="Ø"/>
            </a:pPr>
            <a:r>
              <a:rPr lang="es-ES" sz="1400" dirty="0"/>
              <a:t>Servicios adicionales ofrecidos por el operador</a:t>
            </a:r>
            <a:endParaRPr lang="en-US" sz="1400" dirty="0"/>
          </a:p>
        </p:txBody>
      </p:sp>
      <p:pic>
        <p:nvPicPr>
          <p:cNvPr id="4" name="Imagen 3">
            <a:extLst>
              <a:ext uri="{FF2B5EF4-FFF2-40B4-BE49-F238E27FC236}">
                <a16:creationId xmlns:a16="http://schemas.microsoft.com/office/drawing/2014/main" id="{EDC56EC4-1678-4B44-AE23-205B1ED6A5C2}"/>
              </a:ext>
            </a:extLst>
          </p:cNvPr>
          <p:cNvPicPr>
            <a:picLocks noChangeAspect="1"/>
          </p:cNvPicPr>
          <p:nvPr/>
        </p:nvPicPr>
        <p:blipFill>
          <a:blip r:embed="rId2"/>
          <a:stretch>
            <a:fillRect/>
          </a:stretch>
        </p:blipFill>
        <p:spPr>
          <a:xfrm>
            <a:off x="3946912" y="1171978"/>
            <a:ext cx="4901183" cy="2242751"/>
          </a:xfrm>
          <a:prstGeom prst="rect">
            <a:avLst/>
          </a:prstGeom>
        </p:spPr>
      </p:pic>
      <p:pic>
        <p:nvPicPr>
          <p:cNvPr id="8" name="Imagen 7">
            <a:extLst>
              <a:ext uri="{FF2B5EF4-FFF2-40B4-BE49-F238E27FC236}">
                <a16:creationId xmlns:a16="http://schemas.microsoft.com/office/drawing/2014/main" id="{B60D5569-B270-47C6-BDF9-61EDB5B4DC79}"/>
              </a:ext>
            </a:extLst>
          </p:cNvPr>
          <p:cNvPicPr>
            <a:picLocks noChangeAspect="1"/>
          </p:cNvPicPr>
          <p:nvPr/>
        </p:nvPicPr>
        <p:blipFill>
          <a:blip r:embed="rId3"/>
          <a:stretch>
            <a:fillRect/>
          </a:stretch>
        </p:blipFill>
        <p:spPr>
          <a:xfrm>
            <a:off x="3611955" y="3821528"/>
            <a:ext cx="4335088" cy="1901903"/>
          </a:xfrm>
          <a:prstGeom prst="rect">
            <a:avLst/>
          </a:prstGeom>
        </p:spPr>
      </p:pic>
    </p:spTree>
    <p:extLst>
      <p:ext uri="{BB962C8B-B14F-4D97-AF65-F5344CB8AC3E}">
        <p14:creationId xmlns:p14="http://schemas.microsoft.com/office/powerpoint/2010/main" val="1309238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txBox="1">
            <a:spLocks/>
          </p:cNvSpPr>
          <p:nvPr/>
        </p:nvSpPr>
        <p:spPr>
          <a:xfrm>
            <a:off x="869240" y="-27384"/>
            <a:ext cx="8229600"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 i="0" kern="0" dirty="0">
                <a:solidFill>
                  <a:srgbClr val="00B050"/>
                </a:solidFill>
                <a:latin typeface="Times New Roman" panose="02020603050405020304" pitchFamily="18" charset="0"/>
                <a:cs typeface="Times New Roman" panose="02020603050405020304" pitchFamily="18" charset="0"/>
              </a:rPr>
              <a:t>Propuesta de mejoras</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7" name="CuadroTexto 6"/>
          <p:cNvSpPr txBox="1"/>
          <p:nvPr/>
        </p:nvSpPr>
        <p:spPr>
          <a:xfrm>
            <a:off x="0" y="6488668"/>
            <a:ext cx="705967" cy="646331"/>
          </a:xfrm>
          <a:prstGeom prst="rect">
            <a:avLst/>
          </a:prstGeom>
          <a:noFill/>
        </p:spPr>
        <p:txBody>
          <a:bodyPr wrap="square" rtlCol="0">
            <a:spAutoFit/>
          </a:bodyPr>
          <a:lstStyle/>
          <a:p>
            <a:r>
              <a:rPr lang="en-BZ" dirty="0"/>
              <a:t>21</a:t>
            </a:r>
          </a:p>
          <a:p>
            <a:endParaRPr lang="es-ES" dirty="0"/>
          </a:p>
        </p:txBody>
      </p:sp>
      <p:sp>
        <p:nvSpPr>
          <p:cNvPr id="4" name="CuadroTexto 3"/>
          <p:cNvSpPr txBox="1"/>
          <p:nvPr/>
        </p:nvSpPr>
        <p:spPr>
          <a:xfrm>
            <a:off x="705967" y="1624167"/>
            <a:ext cx="8017585" cy="5262979"/>
          </a:xfrm>
          <a:prstGeom prst="rect">
            <a:avLst/>
          </a:prstGeom>
          <a:noFill/>
        </p:spPr>
        <p:txBody>
          <a:bodyPr wrap="square" rtlCol="0">
            <a:spAutoFit/>
          </a:bodyPr>
          <a:lstStyle/>
          <a:p>
            <a:pPr marL="285750" indent="-285750" algn="just">
              <a:buFont typeface="Arial" panose="020B0604020202020204" pitchFamily="34" charset="0"/>
              <a:buChar char="•"/>
            </a:pPr>
            <a:r>
              <a:rPr lang="es-ES" sz="1800" b="0" i="0" u="none" strike="noStrike" baseline="0" dirty="0">
                <a:solidFill>
                  <a:srgbClr val="000000"/>
                </a:solidFill>
                <a:latin typeface="Arial" panose="020B0604020202020204" pitchFamily="34" charset="0"/>
              </a:rPr>
              <a:t>Algunos barrios como Prados de bella Aurora, cierta parte del sector de Gualo, y otros barrios presentan el problema de la baja conectividad que tienen para internet. </a:t>
            </a:r>
          </a:p>
          <a:p>
            <a:pPr algn="just"/>
            <a:endParaRPr lang="es-ES" sz="1800" b="0" i="0" u="none" strike="noStrike" baseline="0" dirty="0">
              <a:solidFill>
                <a:srgbClr val="000000"/>
              </a:solidFill>
              <a:latin typeface="Arial" panose="020B0604020202020204" pitchFamily="34" charset="0"/>
            </a:endParaRPr>
          </a:p>
          <a:p>
            <a:pPr marL="285750" indent="-285750" algn="just">
              <a:buFont typeface="Arial" panose="020B0604020202020204" pitchFamily="34" charset="0"/>
              <a:buChar char="•"/>
            </a:pPr>
            <a:r>
              <a:rPr lang="es-ES" sz="1800" b="0" i="0" u="none" strike="noStrike" baseline="0" dirty="0">
                <a:solidFill>
                  <a:srgbClr val="000000"/>
                </a:solidFill>
                <a:latin typeface="Arial" panose="020B0604020202020204" pitchFamily="34" charset="0"/>
              </a:rPr>
              <a:t>Netlife es uno de los proveedores que más acogida ha tenido en el sector de Llano Chico, pero cierta parte de la población no puede acceder a sus servicios </a:t>
            </a:r>
          </a:p>
          <a:p>
            <a:pPr algn="just"/>
            <a:endParaRPr lang="es-ES" sz="1800" b="0" i="0" u="none" strike="noStrike" baseline="0" dirty="0">
              <a:solidFill>
                <a:srgbClr val="000000"/>
              </a:solidFill>
              <a:latin typeface="Arial" panose="020B0604020202020204" pitchFamily="34" charset="0"/>
            </a:endParaRPr>
          </a:p>
          <a:p>
            <a:pPr marL="285750" indent="-285750" algn="just">
              <a:buFont typeface="Arial" panose="020B0604020202020204" pitchFamily="34" charset="0"/>
              <a:buChar char="•"/>
            </a:pPr>
            <a:r>
              <a:rPr lang="es-ES" dirty="0">
                <a:solidFill>
                  <a:srgbClr val="000000"/>
                </a:solidFill>
                <a:latin typeface="Arial" panose="020B0604020202020204" pitchFamily="34" charset="0"/>
              </a:rPr>
              <a:t>C</a:t>
            </a:r>
            <a:r>
              <a:rPr lang="es-ES" sz="1800" b="0" i="0" u="none" strike="noStrike" baseline="0" dirty="0">
                <a:solidFill>
                  <a:srgbClr val="000000"/>
                </a:solidFill>
                <a:latin typeface="Arial" panose="020B0604020202020204" pitchFamily="34" charset="0"/>
              </a:rPr>
              <a:t>reación de redes GPON que permitan acceder a los sectores alejados a prestaciones que ofrece este operador. </a:t>
            </a:r>
          </a:p>
          <a:p>
            <a:pPr algn="just"/>
            <a:endParaRPr lang="es-ES" sz="1800" b="0" i="0" u="none" strike="noStrike" baseline="0" dirty="0">
              <a:solidFill>
                <a:srgbClr val="000000"/>
              </a:solidFill>
              <a:latin typeface="Arial" panose="020B0604020202020204" pitchFamily="34" charset="0"/>
            </a:endParaRPr>
          </a:p>
          <a:p>
            <a:pPr marL="285750" indent="-285750" algn="just">
              <a:buFont typeface="Arial" panose="020B0604020202020204" pitchFamily="34" charset="0"/>
              <a:buChar char="•"/>
            </a:pPr>
            <a:r>
              <a:rPr lang="es-ES" sz="1800" b="0" i="0" u="none" strike="noStrike" baseline="0" dirty="0">
                <a:solidFill>
                  <a:srgbClr val="000000"/>
                </a:solidFill>
                <a:latin typeface="Arial" panose="020B0604020202020204" pitchFamily="34" charset="0"/>
              </a:rPr>
              <a:t>El Distrito Metropolitano de Quito, debería hacer convenio con cada uno de los proveedores para establecer reducción en tarifas o subsidios en el servicio de internet. </a:t>
            </a:r>
          </a:p>
          <a:p>
            <a:pPr marL="285750" indent="-285750" algn="just">
              <a:buFont typeface="Arial" panose="020B0604020202020204" pitchFamily="34" charset="0"/>
              <a:buChar char="•"/>
            </a:pPr>
            <a:endParaRPr lang="es-EC" sz="1400" dirty="0">
              <a:latin typeface="Arial"/>
              <a:cs typeface="Arial"/>
            </a:endParaRP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s-EC" sz="1400" dirty="0">
              <a:latin typeface="Arial"/>
              <a:cs typeface="Arial"/>
            </a:endParaRP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sp>
        <p:nvSpPr>
          <p:cNvPr id="5" name="CuadroTexto 4">
            <a:extLst>
              <a:ext uri="{FF2B5EF4-FFF2-40B4-BE49-F238E27FC236}">
                <a16:creationId xmlns:a16="http://schemas.microsoft.com/office/drawing/2014/main" id="{7246A42E-4DDF-4FB2-8A73-BDB9019FEA13}"/>
              </a:ext>
            </a:extLst>
          </p:cNvPr>
          <p:cNvSpPr txBox="1"/>
          <p:nvPr/>
        </p:nvSpPr>
        <p:spPr>
          <a:xfrm>
            <a:off x="705967" y="930038"/>
            <a:ext cx="4445473" cy="446276"/>
          </a:xfrm>
          <a:prstGeom prst="rect">
            <a:avLst/>
          </a:prstGeom>
          <a:noFill/>
        </p:spPr>
        <p:txBody>
          <a:bodyPr wrap="square" rtlCol="0">
            <a:spAutoFit/>
          </a:bodyPr>
          <a:lstStyle/>
          <a:p>
            <a:pPr marL="285750" indent="-285750" algn="just">
              <a:buFont typeface="Wingdings" panose="05000000000000000000" pitchFamily="2" charset="2"/>
              <a:buChar char="Ø"/>
            </a:pPr>
            <a:r>
              <a:rPr lang="es-ES" sz="2200" b="1" dirty="0"/>
              <a:t>Mayor cobertura</a:t>
            </a:r>
            <a:endParaRPr lang="en-US" sz="2200" b="1" dirty="0"/>
          </a:p>
        </p:txBody>
      </p:sp>
    </p:spTree>
    <p:extLst>
      <p:ext uri="{BB962C8B-B14F-4D97-AF65-F5344CB8AC3E}">
        <p14:creationId xmlns:p14="http://schemas.microsoft.com/office/powerpoint/2010/main" val="1078150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txBox="1">
            <a:spLocks/>
          </p:cNvSpPr>
          <p:nvPr/>
        </p:nvSpPr>
        <p:spPr>
          <a:xfrm>
            <a:off x="869240" y="-27384"/>
            <a:ext cx="8229600"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 i="0" kern="0" dirty="0">
                <a:solidFill>
                  <a:srgbClr val="00B050"/>
                </a:solidFill>
                <a:latin typeface="Times New Roman" panose="02020603050405020304" pitchFamily="18" charset="0"/>
                <a:cs typeface="Times New Roman" panose="02020603050405020304" pitchFamily="18" charset="0"/>
              </a:rPr>
              <a:t>Propuesta de mejoras</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7" name="CuadroTexto 6"/>
          <p:cNvSpPr txBox="1"/>
          <p:nvPr/>
        </p:nvSpPr>
        <p:spPr>
          <a:xfrm>
            <a:off x="0" y="6488668"/>
            <a:ext cx="705967" cy="646331"/>
          </a:xfrm>
          <a:prstGeom prst="rect">
            <a:avLst/>
          </a:prstGeom>
          <a:noFill/>
        </p:spPr>
        <p:txBody>
          <a:bodyPr wrap="square" rtlCol="0">
            <a:spAutoFit/>
          </a:bodyPr>
          <a:lstStyle/>
          <a:p>
            <a:r>
              <a:rPr lang="en-BZ" dirty="0"/>
              <a:t>22</a:t>
            </a:r>
          </a:p>
          <a:p>
            <a:endParaRPr lang="es-ES" dirty="0"/>
          </a:p>
        </p:txBody>
      </p:sp>
      <p:sp>
        <p:nvSpPr>
          <p:cNvPr id="4" name="CuadroTexto 3"/>
          <p:cNvSpPr txBox="1"/>
          <p:nvPr/>
        </p:nvSpPr>
        <p:spPr>
          <a:xfrm>
            <a:off x="869240" y="2025696"/>
            <a:ext cx="7738237" cy="2462213"/>
          </a:xfrm>
          <a:prstGeom prst="rect">
            <a:avLst/>
          </a:prstGeom>
          <a:noFill/>
        </p:spPr>
        <p:txBody>
          <a:bodyPr wrap="square" rtlCol="0">
            <a:spAutoFit/>
          </a:bodyPr>
          <a:lstStyle/>
          <a:p>
            <a:pPr marL="285750" indent="-285750" algn="just">
              <a:buFont typeface="Arial" panose="020B0604020202020204" pitchFamily="34" charset="0"/>
              <a:buChar char="•"/>
            </a:pPr>
            <a:r>
              <a:rPr lang="es-ES" sz="1400" b="0" i="0" u="none" strike="noStrike" baseline="0" dirty="0">
                <a:solidFill>
                  <a:srgbClr val="000000"/>
                </a:solidFill>
                <a:latin typeface="Arial" panose="020B0604020202020204" pitchFamily="34" charset="0"/>
              </a:rPr>
              <a:t>Netlife y Celerity exclusivamente ofrecen servicios de internet por medio de fibra óptica a diferencia de CNT que actualmente tiene planes de redes cobre y fibra óptica. </a:t>
            </a:r>
          </a:p>
          <a:p>
            <a:pPr marL="285750" indent="-285750" algn="just">
              <a:buFont typeface="Arial" panose="020B0604020202020204" pitchFamily="34" charset="0"/>
              <a:buChar char="•"/>
            </a:pPr>
            <a:endParaRPr lang="es-ES" sz="1400" dirty="0">
              <a:solidFill>
                <a:srgbClr val="000000"/>
              </a:solidFill>
              <a:latin typeface="Arial" panose="020B0604020202020204" pitchFamily="34" charset="0"/>
            </a:endParaRPr>
          </a:p>
          <a:p>
            <a:pPr marL="285750" indent="-285750" algn="just">
              <a:buFont typeface="Arial" panose="020B0604020202020204" pitchFamily="34" charset="0"/>
              <a:buChar char="•"/>
            </a:pPr>
            <a:r>
              <a:rPr lang="es-ES" sz="1400" b="0" i="0" u="none" strike="noStrike" baseline="0" dirty="0">
                <a:solidFill>
                  <a:srgbClr val="000000"/>
                </a:solidFill>
                <a:latin typeface="Arial" panose="020B0604020202020204" pitchFamily="34" charset="0"/>
              </a:rPr>
              <a:t>Muchos de los habitantes de la parroquia aún usan redes de cobre, debido a que CNT fue uno de los primeros proveedores de internet, y sobre todo los planes son muy económicos en cobre </a:t>
            </a:r>
            <a:endParaRPr lang="es-EC" sz="1400" dirty="0">
              <a:latin typeface="Arial"/>
              <a:cs typeface="Arial"/>
            </a:endParaRP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s-EC" sz="1400" dirty="0">
              <a:latin typeface="Arial"/>
              <a:cs typeface="Arial"/>
            </a:endParaRP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sp>
        <p:nvSpPr>
          <p:cNvPr id="5" name="CuadroTexto 4">
            <a:extLst>
              <a:ext uri="{FF2B5EF4-FFF2-40B4-BE49-F238E27FC236}">
                <a16:creationId xmlns:a16="http://schemas.microsoft.com/office/drawing/2014/main" id="{7246A42E-4DDF-4FB2-8A73-BDB9019FEA13}"/>
              </a:ext>
            </a:extLst>
          </p:cNvPr>
          <p:cNvSpPr txBox="1"/>
          <p:nvPr/>
        </p:nvSpPr>
        <p:spPr>
          <a:xfrm>
            <a:off x="705967" y="1280553"/>
            <a:ext cx="5377841" cy="369332"/>
          </a:xfrm>
          <a:prstGeom prst="rect">
            <a:avLst/>
          </a:prstGeom>
          <a:noFill/>
        </p:spPr>
        <p:txBody>
          <a:bodyPr wrap="square" rtlCol="0">
            <a:spAutoFit/>
          </a:bodyPr>
          <a:lstStyle/>
          <a:p>
            <a:pPr marL="285750" indent="-285750" algn="just">
              <a:buFont typeface="Wingdings" panose="05000000000000000000" pitchFamily="2" charset="2"/>
              <a:buChar char="Ø"/>
            </a:pPr>
            <a:r>
              <a:rPr lang="es-ES" b="1" dirty="0"/>
              <a:t>Reemplazo de cobre por fibra óptica</a:t>
            </a:r>
            <a:endParaRPr lang="en-US" b="1" dirty="0"/>
          </a:p>
        </p:txBody>
      </p:sp>
    </p:spTree>
    <p:extLst>
      <p:ext uri="{BB962C8B-B14F-4D97-AF65-F5344CB8AC3E}">
        <p14:creationId xmlns:p14="http://schemas.microsoft.com/office/powerpoint/2010/main" val="4031107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txBox="1">
            <a:spLocks/>
          </p:cNvSpPr>
          <p:nvPr/>
        </p:nvSpPr>
        <p:spPr>
          <a:xfrm>
            <a:off x="869240" y="-27384"/>
            <a:ext cx="8229600"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 i="0" kern="0" dirty="0">
                <a:solidFill>
                  <a:srgbClr val="00B050"/>
                </a:solidFill>
                <a:latin typeface="Times New Roman" panose="02020603050405020304" pitchFamily="18" charset="0"/>
                <a:cs typeface="Times New Roman" panose="02020603050405020304" pitchFamily="18" charset="0"/>
              </a:rPr>
              <a:t>Propuesta de mejoras</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7" name="CuadroTexto 6"/>
          <p:cNvSpPr txBox="1"/>
          <p:nvPr/>
        </p:nvSpPr>
        <p:spPr>
          <a:xfrm>
            <a:off x="0" y="6488668"/>
            <a:ext cx="705967" cy="646331"/>
          </a:xfrm>
          <a:prstGeom prst="rect">
            <a:avLst/>
          </a:prstGeom>
          <a:noFill/>
        </p:spPr>
        <p:txBody>
          <a:bodyPr wrap="square" rtlCol="0">
            <a:spAutoFit/>
          </a:bodyPr>
          <a:lstStyle/>
          <a:p>
            <a:r>
              <a:rPr lang="en-BZ" dirty="0"/>
              <a:t>23</a:t>
            </a:r>
          </a:p>
          <a:p>
            <a:endParaRPr lang="es-ES" dirty="0"/>
          </a:p>
        </p:txBody>
      </p:sp>
      <p:sp>
        <p:nvSpPr>
          <p:cNvPr id="5" name="CuadroTexto 4">
            <a:extLst>
              <a:ext uri="{FF2B5EF4-FFF2-40B4-BE49-F238E27FC236}">
                <a16:creationId xmlns:a16="http://schemas.microsoft.com/office/drawing/2014/main" id="{7246A42E-4DDF-4FB2-8A73-BDB9019FEA13}"/>
              </a:ext>
            </a:extLst>
          </p:cNvPr>
          <p:cNvSpPr txBox="1"/>
          <p:nvPr/>
        </p:nvSpPr>
        <p:spPr>
          <a:xfrm>
            <a:off x="596239" y="849666"/>
            <a:ext cx="8017585" cy="369332"/>
          </a:xfrm>
          <a:prstGeom prst="rect">
            <a:avLst/>
          </a:prstGeom>
          <a:noFill/>
        </p:spPr>
        <p:txBody>
          <a:bodyPr wrap="square" rtlCol="0">
            <a:spAutoFit/>
          </a:bodyPr>
          <a:lstStyle/>
          <a:p>
            <a:pPr marL="285750" indent="-285750" algn="just">
              <a:buFont typeface="Wingdings" panose="05000000000000000000" pitchFamily="2" charset="2"/>
              <a:buChar char="Ø"/>
            </a:pPr>
            <a:r>
              <a:rPr lang="es-ES" b="1" dirty="0"/>
              <a:t>Descuento para las zonas rurales (creación de infraestructura de red)</a:t>
            </a:r>
            <a:endParaRPr lang="en-US" b="1" dirty="0"/>
          </a:p>
        </p:txBody>
      </p:sp>
      <p:pic>
        <p:nvPicPr>
          <p:cNvPr id="3" name="Imagen 2">
            <a:extLst>
              <a:ext uri="{FF2B5EF4-FFF2-40B4-BE49-F238E27FC236}">
                <a16:creationId xmlns:a16="http://schemas.microsoft.com/office/drawing/2014/main" id="{F1386DF2-1C25-4445-B58B-F237DE1D68C4}"/>
              </a:ext>
            </a:extLst>
          </p:cNvPr>
          <p:cNvPicPr>
            <a:picLocks noChangeAspect="1"/>
          </p:cNvPicPr>
          <p:nvPr/>
        </p:nvPicPr>
        <p:blipFill>
          <a:blip r:embed="rId2"/>
          <a:stretch>
            <a:fillRect/>
          </a:stretch>
        </p:blipFill>
        <p:spPr>
          <a:xfrm>
            <a:off x="1781562" y="1384107"/>
            <a:ext cx="6096585" cy="3262309"/>
          </a:xfrm>
          <a:prstGeom prst="rect">
            <a:avLst/>
          </a:prstGeom>
        </p:spPr>
      </p:pic>
      <p:sp>
        <p:nvSpPr>
          <p:cNvPr id="8" name="CuadroTexto 7">
            <a:extLst>
              <a:ext uri="{FF2B5EF4-FFF2-40B4-BE49-F238E27FC236}">
                <a16:creationId xmlns:a16="http://schemas.microsoft.com/office/drawing/2014/main" id="{E2CFD5EF-6784-46F4-AE9C-44B3CCFC8ED5}"/>
              </a:ext>
            </a:extLst>
          </p:cNvPr>
          <p:cNvSpPr txBox="1"/>
          <p:nvPr/>
        </p:nvSpPr>
        <p:spPr>
          <a:xfrm>
            <a:off x="821061" y="5042118"/>
            <a:ext cx="8017585" cy="1815882"/>
          </a:xfrm>
          <a:prstGeom prst="rect">
            <a:avLst/>
          </a:prstGeom>
          <a:noFill/>
        </p:spPr>
        <p:txBody>
          <a:bodyPr wrap="square" rtlCol="0">
            <a:spAutoFit/>
          </a:bodyPr>
          <a:lstStyle/>
          <a:p>
            <a:pPr marL="285750" indent="-285750" algn="just">
              <a:buFont typeface="Arial" panose="020B0604020202020204" pitchFamily="34" charset="0"/>
              <a:buChar char="•"/>
            </a:pPr>
            <a:r>
              <a:rPr lang="es-ES" sz="1400" b="0" i="0" u="none" strike="noStrike" baseline="0" dirty="0">
                <a:solidFill>
                  <a:srgbClr val="000000"/>
                </a:solidFill>
                <a:latin typeface="Arial" panose="020B0604020202020204" pitchFamily="34" charset="0"/>
              </a:rPr>
              <a:t>El Carmen Bajo es uno de los barrios de Llano Chico que tiene poca disponibilidad de los servicios de Internet. </a:t>
            </a:r>
          </a:p>
          <a:p>
            <a:pPr marL="285750" indent="-285750" algn="just">
              <a:buFont typeface="Arial" panose="020B0604020202020204" pitchFamily="34" charset="0"/>
              <a:buChar char="•"/>
            </a:pPr>
            <a:endParaRPr lang="es-EC" sz="1400" dirty="0">
              <a:latin typeface="Arial"/>
              <a:cs typeface="Arial"/>
            </a:endParaRP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s-EC" sz="1400" dirty="0">
              <a:latin typeface="Arial"/>
              <a:cs typeface="Arial"/>
            </a:endParaRP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3353583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txBox="1">
            <a:spLocks/>
          </p:cNvSpPr>
          <p:nvPr/>
        </p:nvSpPr>
        <p:spPr>
          <a:xfrm>
            <a:off x="869240" y="-27384"/>
            <a:ext cx="8229600"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 i="0" kern="0" dirty="0">
                <a:solidFill>
                  <a:srgbClr val="00B050"/>
                </a:solidFill>
                <a:latin typeface="Times New Roman" panose="02020603050405020304" pitchFamily="18" charset="0"/>
                <a:cs typeface="Times New Roman" panose="02020603050405020304" pitchFamily="18" charset="0"/>
              </a:rPr>
              <a:t>Propuesta de mejoras</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7" name="CuadroTexto 6"/>
          <p:cNvSpPr txBox="1"/>
          <p:nvPr/>
        </p:nvSpPr>
        <p:spPr>
          <a:xfrm>
            <a:off x="0" y="6488668"/>
            <a:ext cx="705967" cy="646331"/>
          </a:xfrm>
          <a:prstGeom prst="rect">
            <a:avLst/>
          </a:prstGeom>
          <a:noFill/>
        </p:spPr>
        <p:txBody>
          <a:bodyPr wrap="square" rtlCol="0">
            <a:spAutoFit/>
          </a:bodyPr>
          <a:lstStyle/>
          <a:p>
            <a:r>
              <a:rPr lang="en-BZ" dirty="0"/>
              <a:t>24</a:t>
            </a:r>
          </a:p>
          <a:p>
            <a:endParaRPr lang="es-ES" dirty="0"/>
          </a:p>
        </p:txBody>
      </p:sp>
      <p:sp>
        <p:nvSpPr>
          <p:cNvPr id="5" name="CuadroTexto 4">
            <a:extLst>
              <a:ext uri="{FF2B5EF4-FFF2-40B4-BE49-F238E27FC236}">
                <a16:creationId xmlns:a16="http://schemas.microsoft.com/office/drawing/2014/main" id="{7246A42E-4DDF-4FB2-8A73-BDB9019FEA13}"/>
              </a:ext>
            </a:extLst>
          </p:cNvPr>
          <p:cNvSpPr txBox="1"/>
          <p:nvPr/>
        </p:nvSpPr>
        <p:spPr>
          <a:xfrm>
            <a:off x="596239" y="849666"/>
            <a:ext cx="8017585" cy="369332"/>
          </a:xfrm>
          <a:prstGeom prst="rect">
            <a:avLst/>
          </a:prstGeom>
          <a:noFill/>
        </p:spPr>
        <p:txBody>
          <a:bodyPr wrap="square" rtlCol="0">
            <a:spAutoFit/>
          </a:bodyPr>
          <a:lstStyle/>
          <a:p>
            <a:pPr marL="285750" indent="-285750" algn="just">
              <a:buFont typeface="Wingdings" panose="05000000000000000000" pitchFamily="2" charset="2"/>
              <a:buChar char="Ø"/>
            </a:pPr>
            <a:r>
              <a:rPr lang="es-ES" b="1" dirty="0"/>
              <a:t>Internet gratuito e internet para todos</a:t>
            </a:r>
            <a:endParaRPr lang="en-US" b="1" dirty="0"/>
          </a:p>
        </p:txBody>
      </p:sp>
      <p:pic>
        <p:nvPicPr>
          <p:cNvPr id="4" name="Imagen 3">
            <a:extLst>
              <a:ext uri="{FF2B5EF4-FFF2-40B4-BE49-F238E27FC236}">
                <a16:creationId xmlns:a16="http://schemas.microsoft.com/office/drawing/2014/main" id="{905C73C9-C250-4BFD-9C23-5BDFF5690A44}"/>
              </a:ext>
            </a:extLst>
          </p:cNvPr>
          <p:cNvPicPr>
            <a:picLocks noChangeAspect="1"/>
          </p:cNvPicPr>
          <p:nvPr/>
        </p:nvPicPr>
        <p:blipFill>
          <a:blip r:embed="rId2"/>
          <a:stretch>
            <a:fillRect/>
          </a:stretch>
        </p:blipFill>
        <p:spPr>
          <a:xfrm>
            <a:off x="1875272" y="1413129"/>
            <a:ext cx="5393456" cy="4031742"/>
          </a:xfrm>
          <a:prstGeom prst="rect">
            <a:avLst/>
          </a:prstGeom>
        </p:spPr>
      </p:pic>
    </p:spTree>
    <p:extLst>
      <p:ext uri="{BB962C8B-B14F-4D97-AF65-F5344CB8AC3E}">
        <p14:creationId xmlns:p14="http://schemas.microsoft.com/office/powerpoint/2010/main" val="1437720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txBox="1">
            <a:spLocks/>
          </p:cNvSpPr>
          <p:nvPr/>
        </p:nvSpPr>
        <p:spPr>
          <a:xfrm>
            <a:off x="869240" y="-27384"/>
            <a:ext cx="8229600"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Conclusiones</a:t>
            </a:r>
          </a:p>
        </p:txBody>
      </p:sp>
      <p:sp>
        <p:nvSpPr>
          <p:cNvPr id="7" name="CuadroTexto 6"/>
          <p:cNvSpPr txBox="1"/>
          <p:nvPr/>
        </p:nvSpPr>
        <p:spPr>
          <a:xfrm>
            <a:off x="0" y="6488668"/>
            <a:ext cx="705967" cy="646331"/>
          </a:xfrm>
          <a:prstGeom prst="rect">
            <a:avLst/>
          </a:prstGeom>
          <a:noFill/>
        </p:spPr>
        <p:txBody>
          <a:bodyPr wrap="square" rtlCol="0">
            <a:spAutoFit/>
          </a:bodyPr>
          <a:lstStyle/>
          <a:p>
            <a:r>
              <a:rPr lang="en-BZ" dirty="0"/>
              <a:t>25</a:t>
            </a:r>
          </a:p>
          <a:p>
            <a:endParaRPr lang="es-ES" dirty="0"/>
          </a:p>
        </p:txBody>
      </p:sp>
      <p:sp>
        <p:nvSpPr>
          <p:cNvPr id="4" name="CuadroTexto 3"/>
          <p:cNvSpPr txBox="1"/>
          <p:nvPr/>
        </p:nvSpPr>
        <p:spPr>
          <a:xfrm>
            <a:off x="563207" y="939576"/>
            <a:ext cx="8017585" cy="5693866"/>
          </a:xfrm>
          <a:prstGeom prst="rect">
            <a:avLst/>
          </a:prstGeom>
          <a:noFill/>
        </p:spPr>
        <p:txBody>
          <a:bodyPr wrap="square" rtlCol="0">
            <a:spAutoFit/>
          </a:bodyPr>
          <a:lstStyle/>
          <a:p>
            <a:pPr marL="285750" indent="-285750" algn="just">
              <a:buFont typeface="Arial" panose="020B0604020202020204" pitchFamily="34" charset="0"/>
              <a:buChar char="•"/>
            </a:pPr>
            <a:r>
              <a:rPr lang="es-ES" sz="1400" b="0" i="0" u="none" strike="noStrike" baseline="0" dirty="0">
                <a:solidFill>
                  <a:srgbClr val="000000"/>
                </a:solidFill>
                <a:latin typeface="Arial" panose="020B0604020202020204" pitchFamily="34" charset="0"/>
              </a:rPr>
              <a:t>En base al proceso de análisis que se ha podido obtener de las encuestas realizadas, la tecnología FTTH (Fibra hasta el hogar) es la más empleada actualmente en el sector de Llano Chico ya que proporciona suficiente ancho de banda para los servicios que ofrecen los distintos proveedores de Internet como Triple Play.</a:t>
            </a:r>
          </a:p>
          <a:p>
            <a:pPr marL="285750" indent="-285750" algn="just">
              <a:buFont typeface="Arial" panose="020B0604020202020204" pitchFamily="34" charset="0"/>
              <a:buChar char="•"/>
            </a:pPr>
            <a:endParaRPr lang="es-ES" sz="1400" dirty="0">
              <a:solidFill>
                <a:srgbClr val="000000"/>
              </a:solidFill>
              <a:latin typeface="Arial" panose="020B0604020202020204" pitchFamily="34" charset="0"/>
              <a:cs typeface="Arial"/>
            </a:endParaRPr>
          </a:p>
          <a:p>
            <a:pPr marL="285750" indent="-285750" algn="just">
              <a:buFont typeface="Arial" panose="020B0604020202020204" pitchFamily="34" charset="0"/>
              <a:buChar char="•"/>
            </a:pPr>
            <a:r>
              <a:rPr lang="es-ES" sz="1400" b="0" i="0" u="none" strike="noStrike" baseline="0" dirty="0">
                <a:solidFill>
                  <a:srgbClr val="000000"/>
                </a:solidFill>
                <a:latin typeface="Arial" panose="020B0604020202020204" pitchFamily="34" charset="0"/>
              </a:rPr>
              <a:t>Realizando el análisis del costo por servicio y considerando de que se trata de una parroquia de recursos económicos limitados, existe una cantidad importante de clientes que prefieren tecnologías, que a pesar de ser limitadas en capacidad, son más económicas, esto es tecnologías de acceso por cobre DSL .</a:t>
            </a:r>
          </a:p>
          <a:p>
            <a:pPr algn="just"/>
            <a:endParaRPr lang="es-ES" sz="14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es-ES" sz="1400" b="0" i="0" u="none" strike="noStrike" baseline="0" dirty="0">
                <a:solidFill>
                  <a:srgbClr val="000000"/>
                </a:solidFill>
                <a:latin typeface="Arial" panose="020B0604020202020204" pitchFamily="34" charset="0"/>
              </a:rPr>
              <a:t>El proveedor de servicios de Internet más consumido en la parroquia es CNT, el mismo que dispone de las tecnologías ADSL y FTTH, donde este último ha mostrado gran acogida en el sector ya que lo reemplazó al cobre y sus beneficios se </a:t>
            </a:r>
            <a:r>
              <a:rPr lang="es-ES" sz="1400" b="0" i="0" u="none" strike="noStrike" baseline="0" dirty="0">
                <a:latin typeface="Arial" panose="020B0604020202020204" pitchFamily="34" charset="0"/>
              </a:rPr>
              <a:t>muestran al momento de hacer uso de los servicios, diferenciando de los otros proveedores que su cobertura es muy extensa permitiendo que miles de usuarios del sector dispongan de conectividad. </a:t>
            </a:r>
          </a:p>
          <a:p>
            <a:endParaRPr lang="es-ES" sz="1400" b="0" i="0" u="none" strike="noStrike" baseline="0" dirty="0">
              <a:latin typeface="Arial" panose="020B0604020202020204" pitchFamily="34" charset="0"/>
            </a:endParaRPr>
          </a:p>
          <a:p>
            <a:pPr marL="285750" indent="-285750">
              <a:buFont typeface="Arial" panose="020B0604020202020204" pitchFamily="34" charset="0"/>
              <a:buChar char="•"/>
            </a:pPr>
            <a:r>
              <a:rPr lang="es-ES" sz="1400" b="0" i="0" u="none" strike="noStrike" baseline="0" dirty="0">
                <a:solidFill>
                  <a:srgbClr val="000000"/>
                </a:solidFill>
                <a:latin typeface="Arial" panose="020B0604020202020204" pitchFamily="34" charset="0"/>
              </a:rPr>
              <a:t>El desempeño de los servicios que ofrecen las operadoras en un plan intermedio de costos no es totalmente eficiente, ya que en ocasiones se tiene atenuaciones en la red, lo que ocasiona que el acceso al internet sea de muy mala calidad y no se pueda tener una transferencia de datos correcta. </a:t>
            </a:r>
          </a:p>
          <a:p>
            <a:pPr marL="285750" indent="-285750" algn="just">
              <a:buFont typeface="Arial" panose="020B0604020202020204" pitchFamily="34" charset="0"/>
              <a:buChar char="•"/>
            </a:pPr>
            <a:endParaRPr lang="es-EC" sz="1400" dirty="0">
              <a:latin typeface="Arial"/>
              <a:cs typeface="Arial"/>
            </a:endParaRP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s-EC" sz="1400" dirty="0">
              <a:latin typeface="Arial"/>
              <a:cs typeface="Arial"/>
            </a:endParaRP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950238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txBox="1">
            <a:spLocks/>
          </p:cNvSpPr>
          <p:nvPr/>
        </p:nvSpPr>
        <p:spPr>
          <a:xfrm>
            <a:off x="869240" y="-27384"/>
            <a:ext cx="8229600"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Conclusiones</a:t>
            </a:r>
          </a:p>
        </p:txBody>
      </p:sp>
      <p:sp>
        <p:nvSpPr>
          <p:cNvPr id="7" name="CuadroTexto 6"/>
          <p:cNvSpPr txBox="1"/>
          <p:nvPr/>
        </p:nvSpPr>
        <p:spPr>
          <a:xfrm>
            <a:off x="0" y="6488668"/>
            <a:ext cx="705967" cy="646331"/>
          </a:xfrm>
          <a:prstGeom prst="rect">
            <a:avLst/>
          </a:prstGeom>
          <a:noFill/>
        </p:spPr>
        <p:txBody>
          <a:bodyPr wrap="square" rtlCol="0">
            <a:spAutoFit/>
          </a:bodyPr>
          <a:lstStyle/>
          <a:p>
            <a:r>
              <a:rPr lang="en-BZ" dirty="0"/>
              <a:t>26</a:t>
            </a:r>
          </a:p>
          <a:p>
            <a:endParaRPr lang="es-ES" dirty="0"/>
          </a:p>
        </p:txBody>
      </p:sp>
      <p:sp>
        <p:nvSpPr>
          <p:cNvPr id="4" name="CuadroTexto 3"/>
          <p:cNvSpPr txBox="1"/>
          <p:nvPr/>
        </p:nvSpPr>
        <p:spPr>
          <a:xfrm>
            <a:off x="563207" y="939576"/>
            <a:ext cx="8017585" cy="4678204"/>
          </a:xfrm>
          <a:prstGeom prst="rect">
            <a:avLst/>
          </a:prstGeom>
          <a:noFill/>
        </p:spPr>
        <p:txBody>
          <a:bodyPr wrap="square" rtlCol="0">
            <a:spAutoFit/>
          </a:bodyPr>
          <a:lstStyle/>
          <a:p>
            <a:pPr marL="285750" indent="-285750" algn="just">
              <a:buFont typeface="Arial" panose="020B0604020202020204" pitchFamily="34" charset="0"/>
              <a:buChar char="•"/>
            </a:pPr>
            <a:r>
              <a:rPr lang="es-ES" sz="1400" b="0" i="0" u="none" strike="noStrike" baseline="0" dirty="0">
                <a:solidFill>
                  <a:srgbClr val="000000"/>
                </a:solidFill>
                <a:latin typeface="Arial" panose="020B0604020202020204" pitchFamily="34" charset="0"/>
              </a:rPr>
              <a:t>Siendo la parroquia de Llano chico, extensa en territorio, sus zonas rurales no poseen cobertura de servicio de telefonía ni internet.</a:t>
            </a:r>
          </a:p>
          <a:p>
            <a:pPr algn="just"/>
            <a:endParaRPr lang="es-ES" sz="1400" b="0" i="0" u="none" strike="noStrike" baseline="0" dirty="0">
              <a:solidFill>
                <a:srgbClr val="000000"/>
              </a:solidFill>
              <a:latin typeface="Arial" panose="020B0604020202020204" pitchFamily="34" charset="0"/>
            </a:endParaRPr>
          </a:p>
          <a:p>
            <a:pPr marL="285750" indent="-285750" algn="just">
              <a:buFont typeface="Arial" panose="020B0604020202020204" pitchFamily="34" charset="0"/>
              <a:buChar char="•"/>
            </a:pPr>
            <a:r>
              <a:rPr lang="es-ES" sz="1400" b="0" i="0" u="none" strike="noStrike" baseline="0" dirty="0">
                <a:solidFill>
                  <a:srgbClr val="000000"/>
                </a:solidFill>
                <a:latin typeface="Arial" panose="020B0604020202020204" pitchFamily="34" charset="0"/>
              </a:rPr>
              <a:t>Un empuje importante para el crecimiento en infraestructura de los operadores, ha sido la utilización de los servicios de internet por problemas de educación y trabajo presencial en época de pandemia.</a:t>
            </a:r>
          </a:p>
          <a:p>
            <a:pPr algn="just"/>
            <a:endParaRPr lang="es-ES" sz="1400" b="0" i="0" u="none" strike="noStrike" baseline="0" dirty="0">
              <a:solidFill>
                <a:srgbClr val="000000"/>
              </a:solidFill>
              <a:latin typeface="Arial" panose="020B0604020202020204" pitchFamily="34" charset="0"/>
            </a:endParaRPr>
          </a:p>
          <a:p>
            <a:pPr marL="285750" indent="-285750" algn="just">
              <a:buFont typeface="Arial" panose="020B0604020202020204" pitchFamily="34" charset="0"/>
              <a:buChar char="•"/>
            </a:pPr>
            <a:r>
              <a:rPr lang="es-ES" sz="1400" b="0" i="0" u="none" strike="noStrike" baseline="0" dirty="0">
                <a:solidFill>
                  <a:srgbClr val="000000"/>
                </a:solidFill>
                <a:latin typeface="Arial" panose="020B0604020202020204" pitchFamily="34" charset="0"/>
              </a:rPr>
              <a:t>Muchas de las personas que tienen acceso a internet están optando por cambiarse a Netlife debido a que sus costos son más reducidos y por la buena calidad de servicios que se están ofreciendo.</a:t>
            </a:r>
          </a:p>
          <a:p>
            <a:pPr algn="just"/>
            <a:endParaRPr lang="es-ES" sz="1400" b="0" i="0" u="none" strike="noStrike" baseline="0" dirty="0">
              <a:solidFill>
                <a:srgbClr val="000000"/>
              </a:solidFill>
              <a:latin typeface="Arial" panose="020B0604020202020204" pitchFamily="34" charset="0"/>
            </a:endParaRPr>
          </a:p>
          <a:p>
            <a:pPr marL="285750" indent="-285750" algn="just">
              <a:buFont typeface="Arial" panose="020B0604020202020204" pitchFamily="34" charset="0"/>
              <a:buChar char="•"/>
            </a:pPr>
            <a:r>
              <a:rPr lang="es-ES" sz="1400" b="0" i="0" u="none" strike="noStrike" baseline="0" dirty="0">
                <a:solidFill>
                  <a:srgbClr val="000000"/>
                </a:solidFill>
                <a:latin typeface="Arial" panose="020B0604020202020204" pitchFamily="34" charset="0"/>
              </a:rPr>
              <a:t>La tecnología ADSL necesita de una sola línea telefónica, la misma que es fácil de instalar y los costos de sus planes por trabajar por cobre son muy económicos pero el ancho de banda que ofrece es muy pequeño y no se puede llegar a grandes distancias </a:t>
            </a:r>
          </a:p>
          <a:p>
            <a:pPr marL="285750" indent="-285750" algn="just">
              <a:buFont typeface="Arial" panose="020B0604020202020204" pitchFamily="34" charset="0"/>
              <a:buChar char="•"/>
            </a:pPr>
            <a:endParaRPr lang="es-ES" sz="1800" b="0" i="0" u="none" strike="noStrike" baseline="0" dirty="0">
              <a:solidFill>
                <a:srgbClr val="000000"/>
              </a:solidFill>
              <a:latin typeface="Arial" panose="020B0604020202020204" pitchFamily="34" charset="0"/>
            </a:endParaRPr>
          </a:p>
          <a:p>
            <a:pPr marL="285750" indent="-285750" algn="just">
              <a:buFont typeface="Arial" panose="020B0604020202020204" pitchFamily="34" charset="0"/>
              <a:buChar char="•"/>
            </a:pPr>
            <a:endParaRPr lang="es-EC" sz="1400" dirty="0">
              <a:latin typeface="Arial"/>
              <a:cs typeface="Arial"/>
            </a:endParaRP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s-EC" sz="1400" dirty="0">
              <a:latin typeface="Arial"/>
              <a:cs typeface="Arial"/>
            </a:endParaRP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3605650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79512" y="3071"/>
            <a:ext cx="7772400" cy="1362075"/>
          </a:xfrm>
        </p:spPr>
        <p:txBody>
          <a:bodyPr/>
          <a:lstStyle/>
          <a:p>
            <a:r>
              <a:rPr lang="es-EC" i="0">
                <a:solidFill>
                  <a:schemeClr val="tx1"/>
                </a:solidFill>
                <a:latin typeface="Times New Roman" panose="02020603050405020304" pitchFamily="18" charset="0"/>
                <a:cs typeface="Times New Roman" panose="02020603050405020304" pitchFamily="18" charset="0"/>
              </a:rPr>
              <a:t>agenda</a:t>
            </a:r>
          </a:p>
        </p:txBody>
      </p:sp>
      <p:graphicFrame>
        <p:nvGraphicFramePr>
          <p:cNvPr id="5" name="Diagrama 4"/>
          <p:cNvGraphicFramePr/>
          <p:nvPr>
            <p:extLst>
              <p:ext uri="{D42A27DB-BD31-4B8C-83A1-F6EECF244321}">
                <p14:modId xmlns:p14="http://schemas.microsoft.com/office/powerpoint/2010/main" val="3715151022"/>
              </p:ext>
            </p:extLst>
          </p:nvPr>
        </p:nvGraphicFramePr>
        <p:xfrm>
          <a:off x="179512" y="684108"/>
          <a:ext cx="8424936" cy="5337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4373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7624" y="876060"/>
            <a:ext cx="8078418" cy="954107"/>
          </a:xfrm>
          <a:prstGeom prst="rect">
            <a:avLst/>
          </a:prstGeom>
          <a:noFill/>
        </p:spPr>
        <p:txBody>
          <a:bodyPr wrap="square">
            <a:spAutoFit/>
          </a:bodyPr>
          <a:lstStyle/>
          <a:p>
            <a:pPr algn="ctr">
              <a:defRPr/>
            </a:pPr>
            <a:r>
              <a:rPr lang="es-ES" sz="2800" b="1" dirty="0">
                <a:solidFill>
                  <a:srgbClr val="336600"/>
                </a:solidFill>
                <a:latin typeface="Times New Roman" panose="02020603050405020304" pitchFamily="18" charset="0"/>
                <a:cs typeface="Times New Roman" panose="02020603050405020304" pitchFamily="18" charset="0"/>
              </a:rPr>
              <a:t>DEPARTAMENTO DE ELÉCTRICA, ELECTRÓNICA Y TELECOMUNICACIONES</a:t>
            </a:r>
          </a:p>
        </p:txBody>
      </p:sp>
      <p:sp>
        <p:nvSpPr>
          <p:cNvPr id="3" name="2 CuadroTexto"/>
          <p:cNvSpPr txBox="1"/>
          <p:nvPr/>
        </p:nvSpPr>
        <p:spPr>
          <a:xfrm>
            <a:off x="1488016" y="4036854"/>
            <a:ext cx="6743722" cy="400110"/>
          </a:xfrm>
          <a:prstGeom prst="rect">
            <a:avLst/>
          </a:prstGeom>
          <a:noFill/>
        </p:spPr>
        <p:txBody>
          <a:bodyPr wrap="square">
            <a:spAutoFit/>
          </a:bodyPr>
          <a:lstStyle/>
          <a:p>
            <a:pPr algn="ctr">
              <a:defRPr/>
            </a:pPr>
            <a:r>
              <a:rPr lang="es-ES" sz="2000" b="1" dirty="0">
                <a:solidFill>
                  <a:srgbClr val="336600"/>
                </a:solidFill>
                <a:latin typeface="Times New Roman" panose="02020603050405020304" pitchFamily="18" charset="0"/>
                <a:cs typeface="Times New Roman" panose="02020603050405020304" pitchFamily="18" charset="0"/>
              </a:rPr>
              <a:t>Autor:  </a:t>
            </a:r>
            <a:r>
              <a:rPr lang="es-ES" sz="2000" b="1" dirty="0">
                <a:latin typeface="Times New Roman" panose="02020603050405020304" pitchFamily="18" charset="0"/>
                <a:cs typeface="Times New Roman" panose="02020603050405020304" pitchFamily="18" charset="0"/>
              </a:rPr>
              <a:t>Barriga Carvajal, Jersson Fabricio 	</a:t>
            </a:r>
          </a:p>
        </p:txBody>
      </p:sp>
      <p:sp>
        <p:nvSpPr>
          <p:cNvPr id="6" name="5 CuadroTexto"/>
          <p:cNvSpPr txBox="1"/>
          <p:nvPr/>
        </p:nvSpPr>
        <p:spPr>
          <a:xfrm>
            <a:off x="1835690" y="1911785"/>
            <a:ext cx="6048375" cy="830997"/>
          </a:xfrm>
          <a:prstGeom prst="rect">
            <a:avLst/>
          </a:prstGeom>
          <a:noFill/>
        </p:spPr>
        <p:txBody>
          <a:bodyPr>
            <a:spAutoFit/>
          </a:bodyPr>
          <a:lstStyle/>
          <a:p>
            <a:pPr algn="ctr">
              <a:defRPr/>
            </a:pPr>
            <a:r>
              <a:rPr lang="es-EC" sz="2400" b="1">
                <a:solidFill>
                  <a:srgbClr val="336600"/>
                </a:solidFill>
                <a:latin typeface="Times New Roman" panose="02020603050405020304" pitchFamily="18" charset="0"/>
                <a:cs typeface="Times New Roman" panose="02020603050405020304" pitchFamily="18" charset="0"/>
              </a:rPr>
              <a:t>Carrera de Ingeniería en Electrónica y Telecomunicaciones</a:t>
            </a:r>
            <a:endParaRPr lang="en-US" sz="2400" b="1">
              <a:solidFill>
                <a:srgbClr val="336600"/>
              </a:solidFill>
              <a:latin typeface="Times New Roman" panose="02020603050405020304" pitchFamily="18" charset="0"/>
              <a:cs typeface="Times New Roman" panose="02020603050405020304" pitchFamily="18" charset="0"/>
            </a:endParaRPr>
          </a:p>
        </p:txBody>
      </p:sp>
      <p:sp>
        <p:nvSpPr>
          <p:cNvPr id="7" name="2 CuadroTexto"/>
          <p:cNvSpPr txBox="1"/>
          <p:nvPr/>
        </p:nvSpPr>
        <p:spPr>
          <a:xfrm>
            <a:off x="1331640" y="4775052"/>
            <a:ext cx="6743722" cy="400110"/>
          </a:xfrm>
          <a:prstGeom prst="rect">
            <a:avLst/>
          </a:prstGeom>
          <a:noFill/>
        </p:spPr>
        <p:txBody>
          <a:bodyPr wrap="square">
            <a:spAutoFit/>
          </a:bodyPr>
          <a:lstStyle/>
          <a:p>
            <a:pPr algn="ctr">
              <a:defRPr/>
            </a:pPr>
            <a:r>
              <a:rPr lang="es-ES" sz="2000" b="1" dirty="0">
                <a:solidFill>
                  <a:srgbClr val="336600"/>
                </a:solidFill>
                <a:latin typeface="Times New Roman" panose="02020603050405020304" pitchFamily="18" charset="0"/>
                <a:cs typeface="Times New Roman" panose="02020603050405020304" pitchFamily="18" charset="0"/>
              </a:rPr>
              <a:t>Director: </a:t>
            </a:r>
            <a:r>
              <a:rPr lang="es-US" sz="2000" b="1" dirty="0">
                <a:latin typeface="Times New Roman" panose="02020603050405020304" pitchFamily="18" charset="0"/>
                <a:ea typeface="Ebrima" panose="02000000000000000000" pitchFamily="2" charset="0"/>
                <a:cs typeface="Times New Roman" panose="02020603050405020304" pitchFamily="18" charset="0"/>
              </a:rPr>
              <a:t>Ing. Saénz Enderica, Fabián Gustavo</a:t>
            </a:r>
          </a:p>
        </p:txBody>
      </p:sp>
      <p:sp>
        <p:nvSpPr>
          <p:cNvPr id="4" name="CuadroTexto 3"/>
          <p:cNvSpPr txBox="1"/>
          <p:nvPr/>
        </p:nvSpPr>
        <p:spPr>
          <a:xfrm>
            <a:off x="730108" y="2457806"/>
            <a:ext cx="8431697" cy="1569660"/>
          </a:xfrm>
          <a:prstGeom prst="rect">
            <a:avLst/>
          </a:prstGeom>
          <a:noFill/>
        </p:spPr>
        <p:txBody>
          <a:bodyPr wrap="square" rtlCol="0">
            <a:spAutoFit/>
          </a:bodyPr>
          <a:lstStyle/>
          <a:p>
            <a:r>
              <a:rPr lang="es-EC" sz="2400" dirty="0">
                <a:solidFill>
                  <a:srgbClr val="FF0000"/>
                </a:solidFill>
              </a:rPr>
              <a:t> </a:t>
            </a:r>
            <a:endParaRPr lang="es-ES" sz="2800" dirty="0">
              <a:solidFill>
                <a:srgbClr val="FF0000"/>
              </a:solidFill>
              <a:latin typeface="Times New Roman" panose="02020603050405020304" pitchFamily="18" charset="0"/>
            </a:endParaRPr>
          </a:p>
          <a:p>
            <a:pPr algn="ctr"/>
            <a:r>
              <a:rPr lang="es-EC" sz="2400" b="1" dirty="0">
                <a:latin typeface="Times New Roman" panose="02020603050405020304" pitchFamily="18" charset="0"/>
                <a:ea typeface="Tahoma" panose="020B0604030504040204" pitchFamily="34" charset="0"/>
                <a:cs typeface="Times New Roman" panose="02020603050405020304" pitchFamily="18" charset="0"/>
              </a:rPr>
              <a:t>Análisis </a:t>
            </a:r>
            <a:r>
              <a:rPr lang="es-ES" sz="2400" b="1" dirty="0">
                <a:latin typeface="Times New Roman" panose="02020603050405020304" pitchFamily="18" charset="0"/>
                <a:ea typeface="Tahoma" panose="020B0604030504040204" pitchFamily="34" charset="0"/>
                <a:cs typeface="Times New Roman" panose="02020603050405020304" pitchFamily="18" charset="0"/>
              </a:rPr>
              <a:t>de mejoras en el desempeño de redes FTTH vs redes de cobre xDSL en la parroquia de Llano Chico del Distrito Metropolitano de Quito</a:t>
            </a: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2 CuadroTexto">
            <a:extLst>
              <a:ext uri="{FF2B5EF4-FFF2-40B4-BE49-F238E27FC236}">
                <a16:creationId xmlns:a16="http://schemas.microsoft.com/office/drawing/2014/main" id="{9748FC71-CBC4-478D-B2F5-3AB571B50BA2}"/>
              </a:ext>
            </a:extLst>
          </p:cNvPr>
          <p:cNvSpPr txBox="1"/>
          <p:nvPr/>
        </p:nvSpPr>
        <p:spPr>
          <a:xfrm>
            <a:off x="1574096" y="5205474"/>
            <a:ext cx="6743722" cy="400110"/>
          </a:xfrm>
          <a:prstGeom prst="rect">
            <a:avLst/>
          </a:prstGeom>
          <a:noFill/>
        </p:spPr>
        <p:txBody>
          <a:bodyPr wrap="square">
            <a:spAutoFit/>
          </a:bodyPr>
          <a:lstStyle/>
          <a:p>
            <a:pPr algn="ctr">
              <a:defRPr/>
            </a:pPr>
            <a:r>
              <a:rPr lang="es-EC" sz="2000" b="1">
                <a:latin typeface="Times New Roman" panose="02020603050405020304" pitchFamily="18" charset="0"/>
                <a:cs typeface="Times New Roman" panose="02020603050405020304" pitchFamily="18" charset="0"/>
              </a:rPr>
              <a:t>2021</a:t>
            </a:r>
            <a:endParaRPr lang="es-US" sz="2000" b="1">
              <a:latin typeface="Times New Roman" panose="02020603050405020304" pitchFamily="18" charset="0"/>
              <a:ea typeface="Ebrima"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599727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5"/>
          <p:cNvSpPr>
            <a:spLocks noGrp="1"/>
          </p:cNvSpPr>
          <p:nvPr>
            <p:ph type="title"/>
          </p:nvPr>
        </p:nvSpPr>
        <p:spPr>
          <a:xfrm>
            <a:off x="678764" y="0"/>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Introducción</a:t>
            </a:r>
          </a:p>
        </p:txBody>
      </p:sp>
      <p:sp>
        <p:nvSpPr>
          <p:cNvPr id="18" name="CuadroTexto 17"/>
          <p:cNvSpPr txBox="1"/>
          <p:nvPr/>
        </p:nvSpPr>
        <p:spPr>
          <a:xfrm>
            <a:off x="0" y="6493174"/>
            <a:ext cx="705967" cy="369332"/>
          </a:xfrm>
          <a:prstGeom prst="rect">
            <a:avLst/>
          </a:prstGeom>
          <a:noFill/>
        </p:spPr>
        <p:txBody>
          <a:bodyPr wrap="square" rtlCol="0">
            <a:spAutoFit/>
          </a:bodyPr>
          <a:lstStyle/>
          <a:p>
            <a:r>
              <a:rPr lang="en-BZ"/>
              <a:t>1</a:t>
            </a:r>
            <a:endParaRPr lang="es-ES"/>
          </a:p>
        </p:txBody>
      </p:sp>
      <p:sp>
        <p:nvSpPr>
          <p:cNvPr id="9" name="Título 1"/>
          <p:cNvSpPr txBox="1">
            <a:spLocks/>
          </p:cNvSpPr>
          <p:nvPr/>
        </p:nvSpPr>
        <p:spPr>
          <a:xfrm>
            <a:off x="-3323" y="434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a:latin typeface="Palatino Linotype" panose="02040502050505030304" pitchFamily="18" charset="0"/>
              </a:rPr>
              <a:t>Antecedentes</a:t>
            </a:r>
            <a:endParaRPr lang="en-US" sz="2800">
              <a:latin typeface="Palatino Linotype" panose="02040502050505030304" pitchFamily="18" charset="0"/>
            </a:endParaRPr>
          </a:p>
        </p:txBody>
      </p:sp>
      <p:sp>
        <p:nvSpPr>
          <p:cNvPr id="4" name="CuadroTexto 2"/>
          <p:cNvSpPr txBox="1"/>
          <p:nvPr/>
        </p:nvSpPr>
        <p:spPr>
          <a:xfrm>
            <a:off x="5663008" y="2886337"/>
            <a:ext cx="3934052" cy="307777"/>
          </a:xfrm>
          <a:prstGeom prst="rect">
            <a:avLst/>
          </a:prstGeom>
          <a:noFill/>
        </p:spPr>
        <p:txBody>
          <a:bodyPr wrap="square" rtlCol="0">
            <a:spAutoFit/>
          </a:bodyPr>
          <a:lstStyle/>
          <a:p>
            <a:pPr marL="285750" indent="-285750" algn="just">
              <a:buFont typeface="Wingdings" panose="05000000000000000000" pitchFamily="2" charset="2"/>
              <a:buChar char="Ø"/>
            </a:pPr>
            <a:r>
              <a:rPr lang="es-ES" sz="1400" dirty="0"/>
              <a:t>F</a:t>
            </a:r>
            <a:r>
              <a:rPr lang="es-EC" sz="1400" dirty="0"/>
              <a:t>ibra óptica (FTTH)</a:t>
            </a:r>
            <a:endParaRPr lang="en-US" sz="1400" dirty="0"/>
          </a:p>
        </p:txBody>
      </p:sp>
      <p:sp>
        <p:nvSpPr>
          <p:cNvPr id="10" name="CuadroTexto 9"/>
          <p:cNvSpPr txBox="1"/>
          <p:nvPr/>
        </p:nvSpPr>
        <p:spPr>
          <a:xfrm>
            <a:off x="517063" y="1014330"/>
            <a:ext cx="4445473" cy="307777"/>
          </a:xfrm>
          <a:prstGeom prst="rect">
            <a:avLst/>
          </a:prstGeom>
          <a:noFill/>
        </p:spPr>
        <p:txBody>
          <a:bodyPr wrap="square" rtlCol="0">
            <a:spAutoFit/>
          </a:bodyPr>
          <a:lstStyle/>
          <a:p>
            <a:pPr marL="285750" indent="-285750" algn="just">
              <a:buFont typeface="Wingdings" panose="05000000000000000000" pitchFamily="2" charset="2"/>
              <a:buChar char="Ø"/>
            </a:pPr>
            <a:r>
              <a:rPr lang="es-ES" sz="1400" dirty="0"/>
              <a:t>T</a:t>
            </a:r>
            <a:r>
              <a:rPr lang="es-EC" sz="1400" dirty="0"/>
              <a:t>ecnología xDSL</a:t>
            </a:r>
            <a:endParaRPr lang="en-US" sz="1400" dirty="0"/>
          </a:p>
        </p:txBody>
      </p:sp>
      <p:sp>
        <p:nvSpPr>
          <p:cNvPr id="2" name="Elipse 1"/>
          <p:cNvSpPr/>
          <p:nvPr/>
        </p:nvSpPr>
        <p:spPr>
          <a:xfrm>
            <a:off x="1024534" y="3335046"/>
            <a:ext cx="153105" cy="139174"/>
          </a:xfrm>
          <a:prstGeom prst="ellips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3074" name="Picture 2" descr="TECNOLOGIA 2015: TECNOLOGIAS DE ACCESO XDSL">
            <a:extLst>
              <a:ext uri="{FF2B5EF4-FFF2-40B4-BE49-F238E27FC236}">
                <a16:creationId xmlns:a16="http://schemas.microsoft.com/office/drawing/2014/main" id="{679A66B8-0AFC-4B4E-A509-FC9EF7642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 y="1601288"/>
            <a:ext cx="4815840" cy="226030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E3FA2A87-2E62-4C5E-A36C-93BF44A5F3E4}"/>
              </a:ext>
            </a:extLst>
          </p:cNvPr>
          <p:cNvPicPr>
            <a:picLocks noChangeAspect="1"/>
          </p:cNvPicPr>
          <p:nvPr/>
        </p:nvPicPr>
        <p:blipFill>
          <a:blip r:embed="rId3"/>
          <a:stretch>
            <a:fillRect/>
          </a:stretch>
        </p:blipFill>
        <p:spPr>
          <a:xfrm>
            <a:off x="3919552" y="3335046"/>
            <a:ext cx="4419370" cy="2390807"/>
          </a:xfrm>
          <a:prstGeom prst="rect">
            <a:avLst/>
          </a:prstGeom>
        </p:spPr>
      </p:pic>
    </p:spTree>
    <p:extLst>
      <p:ext uri="{BB962C8B-B14F-4D97-AF65-F5344CB8AC3E}">
        <p14:creationId xmlns:p14="http://schemas.microsoft.com/office/powerpoint/2010/main" val="2780316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5"/>
          <p:cNvSpPr>
            <a:spLocks noGrp="1"/>
          </p:cNvSpPr>
          <p:nvPr>
            <p:ph type="title"/>
          </p:nvPr>
        </p:nvSpPr>
        <p:spPr>
          <a:xfrm>
            <a:off x="678764" y="0"/>
            <a:ext cx="8229600" cy="1143000"/>
          </a:xfrm>
        </p:spPr>
        <p:txBody>
          <a:bodyPr/>
          <a:lstStyle/>
          <a:p>
            <a:r>
              <a:rPr lang="es-EC" i="0">
                <a:solidFill>
                  <a:srgbClr val="00B050"/>
                </a:solidFill>
                <a:latin typeface="Times New Roman" panose="02020603050405020304" pitchFamily="18" charset="0"/>
                <a:cs typeface="Times New Roman" panose="02020603050405020304" pitchFamily="18" charset="0"/>
              </a:rPr>
              <a:t>Introducción</a:t>
            </a:r>
          </a:p>
        </p:txBody>
      </p:sp>
      <p:sp>
        <p:nvSpPr>
          <p:cNvPr id="18" name="CuadroTexto 17"/>
          <p:cNvSpPr txBox="1"/>
          <p:nvPr/>
        </p:nvSpPr>
        <p:spPr>
          <a:xfrm>
            <a:off x="0" y="6493174"/>
            <a:ext cx="705967" cy="369332"/>
          </a:xfrm>
          <a:prstGeom prst="rect">
            <a:avLst/>
          </a:prstGeom>
          <a:noFill/>
        </p:spPr>
        <p:txBody>
          <a:bodyPr wrap="square" rtlCol="0">
            <a:spAutoFit/>
          </a:bodyPr>
          <a:lstStyle/>
          <a:p>
            <a:r>
              <a:rPr lang="es-ES" dirty="0"/>
              <a:t>2</a:t>
            </a:r>
          </a:p>
        </p:txBody>
      </p:sp>
      <p:sp>
        <p:nvSpPr>
          <p:cNvPr id="9" name="Título 1"/>
          <p:cNvSpPr txBox="1">
            <a:spLocks/>
          </p:cNvSpPr>
          <p:nvPr/>
        </p:nvSpPr>
        <p:spPr>
          <a:xfrm>
            <a:off x="-3323" y="434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a:latin typeface="Palatino Linotype" panose="02040502050505030304" pitchFamily="18" charset="0"/>
              </a:rPr>
              <a:t>Justificación e Importancia</a:t>
            </a:r>
            <a:endParaRPr lang="en-US" sz="2800">
              <a:latin typeface="Palatino Linotype" panose="02040502050505030304" pitchFamily="18" charset="0"/>
            </a:endParaRPr>
          </a:p>
        </p:txBody>
      </p:sp>
      <p:pic>
        <p:nvPicPr>
          <p:cNvPr id="4098" name="Picture 2" descr="Triple Play Broadband - Home | Facebook">
            <a:extLst>
              <a:ext uri="{FF2B5EF4-FFF2-40B4-BE49-F238E27FC236}">
                <a16:creationId xmlns:a16="http://schemas.microsoft.com/office/drawing/2014/main" id="{A59AF851-6E03-4422-9982-B317EB928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623" y="2654027"/>
            <a:ext cx="2924747" cy="292474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apa Del Mundo Y Conexión De Red Fotos, Retratos, Imágenes Y Fotografía De  Archivo Libres De Derecho. Image 74112038.">
            <a:extLst>
              <a:ext uri="{FF2B5EF4-FFF2-40B4-BE49-F238E27FC236}">
                <a16:creationId xmlns:a16="http://schemas.microsoft.com/office/drawing/2014/main" id="{47DF5FC7-CEC5-4EA6-B14A-7FF3E79E8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636" y="798202"/>
            <a:ext cx="5458028" cy="3711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884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a:xfrm>
            <a:off x="305272" y="840144"/>
            <a:ext cx="8698160" cy="5544616"/>
          </a:xfrm>
        </p:spPr>
        <p:txBody>
          <a:bodyPr/>
          <a:lstStyle/>
          <a:p>
            <a:pPr marL="0" indent="0" algn="just">
              <a:buNone/>
            </a:pPr>
            <a:r>
              <a:rPr lang="es-EC" b="1" dirty="0">
                <a:solidFill>
                  <a:srgbClr val="336600"/>
                </a:solidFill>
                <a:latin typeface="Times New Roman" panose="02020603050405020304" pitchFamily="18" charset="0"/>
                <a:cs typeface="Times New Roman" panose="02020603050405020304" pitchFamily="18" charset="0"/>
              </a:rPr>
              <a:t>Objetivo General</a:t>
            </a:r>
          </a:p>
          <a:p>
            <a:pPr marL="0" indent="0" algn="just">
              <a:buNone/>
            </a:pPr>
            <a:endParaRPr lang="es-EC" sz="1500" dirty="0">
              <a:solidFill>
                <a:srgbClr val="336600"/>
              </a:solidFill>
            </a:endParaRPr>
          </a:p>
          <a:p>
            <a:pPr marL="0" indent="0" algn="just">
              <a:lnSpc>
                <a:spcPct val="150000"/>
              </a:lnSpc>
              <a:buNone/>
            </a:pPr>
            <a:r>
              <a:rPr lang="es-MX" sz="1400" dirty="0">
                <a:solidFill>
                  <a:schemeClr val="tx1"/>
                </a:solidFill>
                <a:latin typeface="Arial" panose="020B0604020202020204" pitchFamily="34" charset="0"/>
                <a:cs typeface="Arial" panose="020B0604020202020204" pitchFamily="34" charset="0"/>
              </a:rPr>
              <a:t>Analizar el desempeño de las redes FTTH vs redes de cobre DSL en la parroquia de Llano Chico del distrito metropolitano de Quito</a:t>
            </a:r>
            <a:endParaRPr lang="es-EC" b="1" dirty="0">
              <a:solidFill>
                <a:srgbClr val="336600"/>
              </a:solidFill>
              <a:latin typeface="Times New Roman" panose="02020603050405020304" pitchFamily="18" charset="0"/>
              <a:cs typeface="Times New Roman" panose="02020603050405020304" pitchFamily="18" charset="0"/>
            </a:endParaRPr>
          </a:p>
          <a:p>
            <a:pPr marL="0" indent="0" algn="just">
              <a:lnSpc>
                <a:spcPct val="150000"/>
              </a:lnSpc>
              <a:buNone/>
            </a:pPr>
            <a:r>
              <a:rPr lang="es-EC" b="1" dirty="0">
                <a:solidFill>
                  <a:srgbClr val="336600"/>
                </a:solidFill>
                <a:latin typeface="Times New Roman" panose="02020603050405020304" pitchFamily="18" charset="0"/>
                <a:cs typeface="Times New Roman" panose="02020603050405020304" pitchFamily="18" charset="0"/>
              </a:rPr>
              <a:t>Objetivos Específicos</a:t>
            </a:r>
          </a:p>
          <a:p>
            <a:pPr algn="just">
              <a:lnSpc>
                <a:spcPct val="150000"/>
              </a:lnSpc>
            </a:pPr>
            <a:r>
              <a:rPr lang="es-MX" sz="1400" dirty="0">
                <a:solidFill>
                  <a:schemeClr val="tx1"/>
                </a:solidFill>
                <a:latin typeface="Arial" panose="020B0604020202020204" pitchFamily="34" charset="0"/>
                <a:cs typeface="Arial" panose="020B0604020202020204" pitchFamily="34" charset="0"/>
              </a:rPr>
              <a:t>Realizar el estudio del estado del arte acerca de las redes xDSL y fibra hasta el hogar</a:t>
            </a:r>
          </a:p>
          <a:p>
            <a:pPr algn="just">
              <a:lnSpc>
                <a:spcPct val="150000"/>
              </a:lnSpc>
            </a:pPr>
            <a:r>
              <a:rPr lang="es-MX" sz="1400" dirty="0">
                <a:solidFill>
                  <a:schemeClr val="tx1"/>
                </a:solidFill>
                <a:latin typeface="Arial" panose="020B0604020202020204" pitchFamily="34" charset="0"/>
                <a:cs typeface="Arial" panose="020B0604020202020204" pitchFamily="34" charset="0"/>
              </a:rPr>
              <a:t>Comparar los servicios que ofrecen este tipo de redes y seleccionar la más eficiente al momento de implementarla.</a:t>
            </a:r>
          </a:p>
          <a:p>
            <a:pPr algn="just">
              <a:lnSpc>
                <a:spcPct val="150000"/>
              </a:lnSpc>
            </a:pPr>
            <a:r>
              <a:rPr lang="es-MX" sz="1400" dirty="0">
                <a:solidFill>
                  <a:schemeClr val="tx1"/>
                </a:solidFill>
                <a:latin typeface="+mj-lt"/>
                <a:cs typeface="Times New Roman" panose="02020603050405020304" pitchFamily="18" charset="0"/>
              </a:rPr>
              <a:t>Establecer las principales características y defectos relacionadas con redes FTTH y de cobre</a:t>
            </a:r>
          </a:p>
          <a:p>
            <a:pPr algn="just">
              <a:lnSpc>
                <a:spcPct val="150000"/>
              </a:lnSpc>
            </a:pPr>
            <a:r>
              <a:rPr lang="es-MX" sz="1400" dirty="0">
                <a:solidFill>
                  <a:schemeClr val="tx1"/>
                </a:solidFill>
                <a:latin typeface="+mj-lt"/>
                <a:cs typeface="Times New Roman" panose="02020603050405020304" pitchFamily="18" charset="0"/>
              </a:rPr>
              <a:t>Identificar las distintas operadoras que ofrecen FTTH y redes de cobre, comparando coberturas, ancho de banda, calidad de servicio y costos.</a:t>
            </a:r>
          </a:p>
          <a:p>
            <a:pPr algn="just">
              <a:lnSpc>
                <a:spcPct val="150000"/>
              </a:lnSpc>
            </a:pPr>
            <a:r>
              <a:rPr lang="es-MX" sz="1400" dirty="0">
                <a:solidFill>
                  <a:schemeClr val="tx1"/>
                </a:solidFill>
                <a:latin typeface="+mj-lt"/>
                <a:cs typeface="Times New Roman" panose="02020603050405020304" pitchFamily="18" charset="0"/>
              </a:rPr>
              <a:t>Establecer propuestas de mejoras a los distintos proveedores de servicios.</a:t>
            </a:r>
          </a:p>
          <a:p>
            <a:pPr algn="just">
              <a:lnSpc>
                <a:spcPct val="150000"/>
              </a:lnSpc>
            </a:pPr>
            <a:endParaRPr lang="es-MX" sz="1400" dirty="0">
              <a:solidFill>
                <a:schemeClr val="tx1"/>
              </a:solidFill>
              <a:cs typeface="Times New Roman" panose="02020603050405020304" pitchFamily="18" charset="0"/>
            </a:endParaRPr>
          </a:p>
          <a:p>
            <a:pPr algn="just">
              <a:lnSpc>
                <a:spcPct val="150000"/>
              </a:lnSpc>
            </a:pPr>
            <a:endParaRPr lang="es-EC" sz="1400" dirty="0">
              <a:solidFill>
                <a:schemeClr val="tx1"/>
              </a:solidFill>
              <a:latin typeface="+mj-lt"/>
              <a:cs typeface="Times New Roman" panose="02020603050405020304" pitchFamily="18" charset="0"/>
            </a:endParaRPr>
          </a:p>
        </p:txBody>
      </p:sp>
      <p:sp>
        <p:nvSpPr>
          <p:cNvPr id="3" name="CuadroTexto 2"/>
          <p:cNvSpPr txBox="1"/>
          <p:nvPr/>
        </p:nvSpPr>
        <p:spPr>
          <a:xfrm>
            <a:off x="0" y="6488668"/>
            <a:ext cx="705967" cy="369332"/>
          </a:xfrm>
          <a:prstGeom prst="rect">
            <a:avLst/>
          </a:prstGeom>
          <a:noFill/>
        </p:spPr>
        <p:txBody>
          <a:bodyPr wrap="square" rtlCol="0">
            <a:spAutoFit/>
          </a:bodyPr>
          <a:lstStyle/>
          <a:p>
            <a:r>
              <a:rPr lang="es-ES" dirty="0"/>
              <a:t>3</a:t>
            </a:r>
          </a:p>
        </p:txBody>
      </p:sp>
      <p:sp>
        <p:nvSpPr>
          <p:cNvPr id="4" name="Título 5"/>
          <p:cNvSpPr>
            <a:spLocks noGrp="1"/>
          </p:cNvSpPr>
          <p:nvPr>
            <p:ph type="title"/>
          </p:nvPr>
        </p:nvSpPr>
        <p:spPr>
          <a:xfrm>
            <a:off x="539552" y="28978"/>
            <a:ext cx="8229600" cy="1143000"/>
          </a:xfrm>
        </p:spPr>
        <p:txBody>
          <a:bodyPr/>
          <a:lstStyle/>
          <a:p>
            <a:r>
              <a:rPr lang="es-EC" i="0">
                <a:solidFill>
                  <a:srgbClr val="00B050"/>
                </a:solidFill>
                <a:latin typeface="Times New Roman" panose="02020603050405020304" pitchFamily="18" charset="0"/>
                <a:cs typeface="Times New Roman" panose="02020603050405020304" pitchFamily="18" charset="0"/>
              </a:rPr>
              <a:t>Objetivos</a:t>
            </a:r>
            <a:br>
              <a:rPr lang="es-EC" i="0">
                <a:latin typeface="Times New Roman" panose="02020603050405020304" pitchFamily="18" charset="0"/>
                <a:cs typeface="Times New Roman" panose="02020603050405020304" pitchFamily="18" charset="0"/>
              </a:rPr>
            </a:br>
            <a:endParaRPr lang="es-EC" i="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096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a:solidFill>
                  <a:srgbClr val="00B050"/>
                </a:solidFill>
                <a:latin typeface="Times New Roman" panose="02020603050405020304" pitchFamily="18" charset="0"/>
                <a:cs typeface="Times New Roman" panose="02020603050405020304" pitchFamily="18" charset="0"/>
              </a:rPr>
              <a:t>Metodología</a:t>
            </a:r>
          </a:p>
        </p:txBody>
      </p:sp>
      <p:sp>
        <p:nvSpPr>
          <p:cNvPr id="33" name="CuadroTexto 32"/>
          <p:cNvSpPr txBox="1"/>
          <p:nvPr/>
        </p:nvSpPr>
        <p:spPr>
          <a:xfrm>
            <a:off x="0" y="6488668"/>
            <a:ext cx="705967" cy="369332"/>
          </a:xfrm>
          <a:prstGeom prst="rect">
            <a:avLst/>
          </a:prstGeom>
          <a:noFill/>
        </p:spPr>
        <p:txBody>
          <a:bodyPr wrap="square" rtlCol="0">
            <a:spAutoFit/>
          </a:bodyPr>
          <a:lstStyle/>
          <a:p>
            <a:r>
              <a:rPr lang="es-ES" dirty="0"/>
              <a:t>4</a:t>
            </a:r>
          </a:p>
        </p:txBody>
      </p:sp>
      <p:sp>
        <p:nvSpPr>
          <p:cNvPr id="2" name="Rectangle 2"/>
          <p:cNvSpPr>
            <a:spLocks noChangeArrowheads="1"/>
          </p:cNvSpPr>
          <p:nvPr/>
        </p:nvSpPr>
        <p:spPr bwMode="auto">
          <a:xfrm>
            <a:off x="1835696" y="8367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Diagrama 3">
            <a:extLst>
              <a:ext uri="{FF2B5EF4-FFF2-40B4-BE49-F238E27FC236}">
                <a16:creationId xmlns:a16="http://schemas.microsoft.com/office/drawing/2014/main" id="{094D202F-60C1-4FA2-A7D2-EB562BF504CC}"/>
              </a:ext>
            </a:extLst>
          </p:cNvPr>
          <p:cNvGraphicFramePr/>
          <p:nvPr>
            <p:extLst>
              <p:ext uri="{D42A27DB-BD31-4B8C-83A1-F6EECF244321}">
                <p14:modId xmlns:p14="http://schemas.microsoft.com/office/powerpoint/2010/main" val="3886292904"/>
              </p:ext>
            </p:extLst>
          </p:nvPr>
        </p:nvGraphicFramePr>
        <p:xfrm>
          <a:off x="804672" y="1171978"/>
          <a:ext cx="7449312" cy="4655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6368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Desarrollo </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5</a:t>
            </a:r>
          </a:p>
        </p:txBody>
      </p:sp>
      <p:sp>
        <p:nvSpPr>
          <p:cNvPr id="9" name="Título 1"/>
          <p:cNvSpPr txBox="1">
            <a:spLocks/>
          </p:cNvSpPr>
          <p:nvPr/>
        </p:nvSpPr>
        <p:spPr>
          <a:xfrm>
            <a:off x="0" y="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a:latin typeface="Palatino Linotype" panose="02040502050505030304" pitchFamily="18" charset="0"/>
              </a:rPr>
              <a:t>Estado de la situación de la parroquia</a:t>
            </a:r>
            <a:br>
              <a:rPr lang="es-ES" sz="2800" dirty="0">
                <a:latin typeface="Palatino Linotype" panose="02040502050505030304" pitchFamily="18" charset="0"/>
              </a:rPr>
            </a:br>
            <a:r>
              <a:rPr lang="es-ES" sz="2800" dirty="0">
                <a:latin typeface="Palatino Linotype" panose="02040502050505030304" pitchFamily="18" charset="0"/>
              </a:rPr>
              <a:t>de Llano Chico</a:t>
            </a:r>
            <a:endParaRPr lang="en-US" sz="2800" dirty="0">
              <a:latin typeface="Palatino Linotype" panose="02040502050505030304" pitchFamily="18" charset="0"/>
            </a:endParaRPr>
          </a:p>
        </p:txBody>
      </p:sp>
      <p:pic>
        <p:nvPicPr>
          <p:cNvPr id="4" name="Imagen 3">
            <a:extLst>
              <a:ext uri="{FF2B5EF4-FFF2-40B4-BE49-F238E27FC236}">
                <a16:creationId xmlns:a16="http://schemas.microsoft.com/office/drawing/2014/main" id="{0737C687-8E41-4046-9BFD-DEB1B07A481C}"/>
              </a:ext>
            </a:extLst>
          </p:cNvPr>
          <p:cNvPicPr>
            <a:picLocks noChangeAspect="1"/>
          </p:cNvPicPr>
          <p:nvPr/>
        </p:nvPicPr>
        <p:blipFill>
          <a:blip r:embed="rId2"/>
          <a:stretch>
            <a:fillRect/>
          </a:stretch>
        </p:blipFill>
        <p:spPr>
          <a:xfrm>
            <a:off x="1284990" y="1673445"/>
            <a:ext cx="6574019" cy="3749534"/>
          </a:xfrm>
          <a:prstGeom prst="rect">
            <a:avLst/>
          </a:prstGeom>
        </p:spPr>
      </p:pic>
      <p:sp>
        <p:nvSpPr>
          <p:cNvPr id="11" name="CuadroTexto 10">
            <a:extLst>
              <a:ext uri="{FF2B5EF4-FFF2-40B4-BE49-F238E27FC236}">
                <a16:creationId xmlns:a16="http://schemas.microsoft.com/office/drawing/2014/main" id="{B6B73760-55D0-4484-B03E-FBBEA9E3EEAC}"/>
              </a:ext>
            </a:extLst>
          </p:cNvPr>
          <p:cNvSpPr txBox="1"/>
          <p:nvPr/>
        </p:nvSpPr>
        <p:spPr>
          <a:xfrm>
            <a:off x="352983" y="1182188"/>
            <a:ext cx="4445473" cy="307777"/>
          </a:xfrm>
          <a:prstGeom prst="rect">
            <a:avLst/>
          </a:prstGeom>
          <a:noFill/>
        </p:spPr>
        <p:txBody>
          <a:bodyPr wrap="square" rtlCol="0">
            <a:spAutoFit/>
          </a:bodyPr>
          <a:lstStyle/>
          <a:p>
            <a:pPr marL="285750" indent="-285750" algn="just">
              <a:buFont typeface="Wingdings" panose="05000000000000000000" pitchFamily="2" charset="2"/>
              <a:buChar char="Ø"/>
            </a:pPr>
            <a:r>
              <a:rPr lang="es-ES" sz="1400" dirty="0"/>
              <a:t>Visión aérea de Llano Chico</a:t>
            </a:r>
            <a:endParaRPr lang="en-US" sz="1400" dirty="0"/>
          </a:p>
        </p:txBody>
      </p:sp>
    </p:spTree>
    <p:extLst>
      <p:ext uri="{BB962C8B-B14F-4D97-AF65-F5344CB8AC3E}">
        <p14:creationId xmlns:p14="http://schemas.microsoft.com/office/powerpoint/2010/main" val="3320539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49472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a:solidFill>
                  <a:srgbClr val="00B050"/>
                </a:solidFill>
                <a:latin typeface="Times New Roman" panose="02020603050405020304" pitchFamily="18" charset="0"/>
                <a:cs typeface="Times New Roman" panose="02020603050405020304" pitchFamily="18" charset="0"/>
              </a:rPr>
              <a:t>Desarrollo </a:t>
            </a: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a:t>6</a:t>
            </a:r>
          </a:p>
        </p:txBody>
      </p:sp>
      <p:sp>
        <p:nvSpPr>
          <p:cNvPr id="9" name="Título 1"/>
          <p:cNvSpPr txBox="1">
            <a:spLocks/>
          </p:cNvSpPr>
          <p:nvPr/>
        </p:nvSpPr>
        <p:spPr>
          <a:xfrm>
            <a:off x="-3323" y="43410"/>
            <a:ext cx="8911687" cy="801717"/>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a:latin typeface="Palatino Linotype" panose="02040502050505030304" pitchFamily="18" charset="0"/>
              </a:rPr>
              <a:t>Estado de la situación de la parroquia</a:t>
            </a:r>
            <a:br>
              <a:rPr lang="es-ES" sz="2800" dirty="0">
                <a:latin typeface="Palatino Linotype" panose="02040502050505030304" pitchFamily="18" charset="0"/>
              </a:rPr>
            </a:br>
            <a:r>
              <a:rPr lang="es-ES" sz="2800" dirty="0">
                <a:latin typeface="Palatino Linotype" panose="02040502050505030304" pitchFamily="18" charset="0"/>
              </a:rPr>
              <a:t>de Llano Chico</a:t>
            </a:r>
            <a:endParaRPr lang="en-US" sz="2800" dirty="0">
              <a:latin typeface="Palatino Linotype" panose="02040502050505030304" pitchFamily="18" charset="0"/>
            </a:endParaRPr>
          </a:p>
          <a:p>
            <a:endParaRPr lang="en-US" sz="2800" dirty="0">
              <a:latin typeface="Palatino Linotype" panose="02040502050505030304" pitchFamily="18" charset="0"/>
            </a:endParaRPr>
          </a:p>
        </p:txBody>
      </p:sp>
      <p:sp>
        <p:nvSpPr>
          <p:cNvPr id="10" name="CuadroTexto 9">
            <a:extLst>
              <a:ext uri="{FF2B5EF4-FFF2-40B4-BE49-F238E27FC236}">
                <a16:creationId xmlns:a16="http://schemas.microsoft.com/office/drawing/2014/main" id="{06EDB8AE-C305-48FA-87CC-EA1D1603DFF4}"/>
              </a:ext>
            </a:extLst>
          </p:cNvPr>
          <p:cNvSpPr txBox="1"/>
          <p:nvPr/>
        </p:nvSpPr>
        <p:spPr>
          <a:xfrm>
            <a:off x="126527" y="911860"/>
            <a:ext cx="4445473" cy="307777"/>
          </a:xfrm>
          <a:prstGeom prst="rect">
            <a:avLst/>
          </a:prstGeom>
          <a:noFill/>
        </p:spPr>
        <p:txBody>
          <a:bodyPr wrap="square" rtlCol="0">
            <a:spAutoFit/>
          </a:bodyPr>
          <a:lstStyle/>
          <a:p>
            <a:pPr marL="285750" indent="-285750" algn="just">
              <a:buFont typeface="Wingdings" panose="05000000000000000000" pitchFamily="2" charset="2"/>
              <a:buChar char="Ø"/>
            </a:pPr>
            <a:r>
              <a:rPr lang="es-ES" sz="1400" dirty="0"/>
              <a:t>Salud</a:t>
            </a:r>
            <a:endParaRPr lang="en-US" sz="1400" dirty="0"/>
          </a:p>
        </p:txBody>
      </p:sp>
      <p:pic>
        <p:nvPicPr>
          <p:cNvPr id="3" name="Imagen 2">
            <a:extLst>
              <a:ext uri="{FF2B5EF4-FFF2-40B4-BE49-F238E27FC236}">
                <a16:creationId xmlns:a16="http://schemas.microsoft.com/office/drawing/2014/main" id="{C99CF685-7B74-4E19-9DA5-506CBE3CC237}"/>
              </a:ext>
            </a:extLst>
          </p:cNvPr>
          <p:cNvPicPr>
            <a:picLocks noChangeAspect="1"/>
          </p:cNvPicPr>
          <p:nvPr/>
        </p:nvPicPr>
        <p:blipFill>
          <a:blip r:embed="rId2"/>
          <a:stretch>
            <a:fillRect/>
          </a:stretch>
        </p:blipFill>
        <p:spPr>
          <a:xfrm>
            <a:off x="352983" y="1482393"/>
            <a:ext cx="3467100" cy="2324100"/>
          </a:xfrm>
          <a:prstGeom prst="rect">
            <a:avLst/>
          </a:prstGeom>
        </p:spPr>
      </p:pic>
      <p:sp>
        <p:nvSpPr>
          <p:cNvPr id="14" name="CuadroTexto 13">
            <a:extLst>
              <a:ext uri="{FF2B5EF4-FFF2-40B4-BE49-F238E27FC236}">
                <a16:creationId xmlns:a16="http://schemas.microsoft.com/office/drawing/2014/main" id="{F4E542D1-A955-4791-B269-8EA1C6825336}"/>
              </a:ext>
            </a:extLst>
          </p:cNvPr>
          <p:cNvSpPr txBox="1"/>
          <p:nvPr/>
        </p:nvSpPr>
        <p:spPr>
          <a:xfrm>
            <a:off x="4462891" y="910271"/>
            <a:ext cx="4445473" cy="307777"/>
          </a:xfrm>
          <a:prstGeom prst="rect">
            <a:avLst/>
          </a:prstGeom>
          <a:noFill/>
        </p:spPr>
        <p:txBody>
          <a:bodyPr wrap="square" rtlCol="0">
            <a:spAutoFit/>
          </a:bodyPr>
          <a:lstStyle/>
          <a:p>
            <a:pPr marL="285750" indent="-285750" algn="just">
              <a:buFont typeface="Wingdings" panose="05000000000000000000" pitchFamily="2" charset="2"/>
              <a:buChar char="Ø"/>
            </a:pPr>
            <a:r>
              <a:rPr lang="es-ES" sz="1400" dirty="0"/>
              <a:t>Seguridad Ciudadana</a:t>
            </a:r>
            <a:endParaRPr lang="en-US" sz="1400" dirty="0"/>
          </a:p>
        </p:txBody>
      </p:sp>
      <p:pic>
        <p:nvPicPr>
          <p:cNvPr id="6" name="Imagen 5">
            <a:extLst>
              <a:ext uri="{FF2B5EF4-FFF2-40B4-BE49-F238E27FC236}">
                <a16:creationId xmlns:a16="http://schemas.microsoft.com/office/drawing/2014/main" id="{E5F8D35F-66F3-4F8B-99F1-8AEFBF874BD0}"/>
              </a:ext>
            </a:extLst>
          </p:cNvPr>
          <p:cNvPicPr>
            <a:picLocks noChangeAspect="1"/>
          </p:cNvPicPr>
          <p:nvPr/>
        </p:nvPicPr>
        <p:blipFill>
          <a:blip r:embed="rId3"/>
          <a:stretch>
            <a:fillRect/>
          </a:stretch>
        </p:blipFill>
        <p:spPr>
          <a:xfrm>
            <a:off x="4462891" y="1482393"/>
            <a:ext cx="3993819" cy="2355329"/>
          </a:xfrm>
          <a:prstGeom prst="rect">
            <a:avLst/>
          </a:prstGeom>
        </p:spPr>
      </p:pic>
      <p:sp>
        <p:nvSpPr>
          <p:cNvPr id="15" name="CuadroTexto 14">
            <a:extLst>
              <a:ext uri="{FF2B5EF4-FFF2-40B4-BE49-F238E27FC236}">
                <a16:creationId xmlns:a16="http://schemas.microsoft.com/office/drawing/2014/main" id="{9155B3AD-CA1B-4F25-AED8-45964B9BCBB5}"/>
              </a:ext>
            </a:extLst>
          </p:cNvPr>
          <p:cNvSpPr txBox="1"/>
          <p:nvPr/>
        </p:nvSpPr>
        <p:spPr>
          <a:xfrm>
            <a:off x="1229903" y="4039584"/>
            <a:ext cx="4445473" cy="954107"/>
          </a:xfrm>
          <a:prstGeom prst="rect">
            <a:avLst/>
          </a:prstGeom>
          <a:noFill/>
        </p:spPr>
        <p:txBody>
          <a:bodyPr wrap="square" rtlCol="0">
            <a:spAutoFit/>
          </a:bodyPr>
          <a:lstStyle/>
          <a:p>
            <a:pPr algn="just"/>
            <a:endParaRPr lang="es-ES" sz="1400" dirty="0"/>
          </a:p>
          <a:p>
            <a:pPr marL="285750" indent="-285750" algn="just">
              <a:buFont typeface="Wingdings" panose="05000000000000000000" pitchFamily="2" charset="2"/>
              <a:buChar char="Ø"/>
            </a:pPr>
            <a:r>
              <a:rPr lang="es-ES" sz="1400" dirty="0"/>
              <a:t>Educación</a:t>
            </a:r>
          </a:p>
          <a:p>
            <a:pPr marL="285750" indent="-285750" algn="just">
              <a:buFont typeface="Wingdings" panose="05000000000000000000" pitchFamily="2" charset="2"/>
              <a:buChar char="Ø"/>
            </a:pPr>
            <a:r>
              <a:rPr lang="es-ES" sz="1400" dirty="0"/>
              <a:t>Conectividad y cobertura de Internet</a:t>
            </a:r>
          </a:p>
          <a:p>
            <a:pPr marL="285750" indent="-285750" algn="just">
              <a:buFont typeface="Wingdings" panose="05000000000000000000" pitchFamily="2" charset="2"/>
              <a:buChar char="Ø"/>
            </a:pPr>
            <a:r>
              <a:rPr lang="es-ES" sz="1400" dirty="0"/>
              <a:t>Servicios básicos</a:t>
            </a:r>
            <a:endParaRPr lang="en-US" sz="1400" dirty="0"/>
          </a:p>
        </p:txBody>
      </p:sp>
    </p:spTree>
    <p:extLst>
      <p:ext uri="{BB962C8B-B14F-4D97-AF65-F5344CB8AC3E}">
        <p14:creationId xmlns:p14="http://schemas.microsoft.com/office/powerpoint/2010/main" val="3986965998"/>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2225</TotalTime>
  <Words>1292</Words>
  <Application>Microsoft Office PowerPoint</Application>
  <PresentationFormat>Presentación en pantalla (4:3)</PresentationFormat>
  <Paragraphs>188</Paragraphs>
  <Slides>30</Slides>
  <Notes>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38" baseType="lpstr">
      <vt:lpstr>Arial</vt:lpstr>
      <vt:lpstr>Calibri</vt:lpstr>
      <vt:lpstr>Georgia</vt:lpstr>
      <vt:lpstr>Palatino Linotype</vt:lpstr>
      <vt:lpstr>Times New Roman</vt:lpstr>
      <vt:lpstr>Wingdings</vt:lpstr>
      <vt:lpstr>Diseño predeterminado</vt:lpstr>
      <vt:lpstr>CorelDRAW</vt:lpstr>
      <vt:lpstr>Presentación de PowerPoint</vt:lpstr>
      <vt:lpstr>Presentación de PowerPoint</vt:lpstr>
      <vt:lpstr>agenda</vt:lpstr>
      <vt:lpstr>Introducción</vt:lpstr>
      <vt:lpstr>Introducción</vt:lpstr>
      <vt:lpstr>Objetivos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core i5</dc:creator>
  <cp:lastModifiedBy>BARRIGA CARVAJAL DILAN JOHAN</cp:lastModifiedBy>
  <cp:revision>89</cp:revision>
  <dcterms:created xsi:type="dcterms:W3CDTF">2008-02-13T16:07:44Z</dcterms:created>
  <dcterms:modified xsi:type="dcterms:W3CDTF">2021-11-24T05:05:43Z</dcterms:modified>
</cp:coreProperties>
</file>