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3" r:id="rId2"/>
    <p:sldMasterId id="2147483685" r:id="rId3"/>
    <p:sldMasterId id="2147483698" r:id="rId4"/>
  </p:sldMasterIdLst>
  <p:notesMasterIdLst>
    <p:notesMasterId r:id="rId35"/>
  </p:notesMasterIdLst>
  <p:handoutMasterIdLst>
    <p:handoutMasterId r:id="rId36"/>
  </p:handoutMasterIdLst>
  <p:sldIdLst>
    <p:sldId id="257" r:id="rId5"/>
    <p:sldId id="522" r:id="rId6"/>
    <p:sldId id="562" r:id="rId7"/>
    <p:sldId id="633" r:id="rId8"/>
    <p:sldId id="634" r:id="rId9"/>
    <p:sldId id="495" r:id="rId10"/>
    <p:sldId id="635" r:id="rId11"/>
    <p:sldId id="665" r:id="rId12"/>
    <p:sldId id="636" r:id="rId13"/>
    <p:sldId id="640" r:id="rId14"/>
    <p:sldId id="642" r:id="rId15"/>
    <p:sldId id="667" r:id="rId16"/>
    <p:sldId id="669" r:id="rId17"/>
    <p:sldId id="647" r:id="rId18"/>
    <p:sldId id="670" r:id="rId19"/>
    <p:sldId id="650" r:id="rId20"/>
    <p:sldId id="656" r:id="rId21"/>
    <p:sldId id="657" r:id="rId22"/>
    <p:sldId id="658" r:id="rId23"/>
    <p:sldId id="659" r:id="rId24"/>
    <p:sldId id="651" r:id="rId25"/>
    <p:sldId id="664" r:id="rId26"/>
    <p:sldId id="660" r:id="rId27"/>
    <p:sldId id="661" r:id="rId28"/>
    <p:sldId id="662" r:id="rId29"/>
    <p:sldId id="559" r:id="rId30"/>
    <p:sldId id="671" r:id="rId31"/>
    <p:sldId id="663" r:id="rId32"/>
    <p:sldId id="666" r:id="rId33"/>
    <p:sldId id="486" r:id="rId34"/>
  </p:sldIdLst>
  <p:sldSz cx="9145588" cy="6858000"/>
  <p:notesSz cx="7023100" cy="93091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3"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40EC"/>
    <a:srgbClr val="FF8001"/>
    <a:srgbClr val="E3DE00"/>
    <a:srgbClr val="FFC000"/>
    <a:srgbClr val="DA0000"/>
    <a:srgbClr val="0065B0"/>
    <a:srgbClr val="FF6D09"/>
    <a:srgbClr val="66FF99"/>
    <a:srgbClr val="6D2197"/>
    <a:srgbClr val="DBD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9048" autoAdjust="0"/>
  </p:normalViewPr>
  <p:slideViewPr>
    <p:cSldViewPr snapToGrid="0" snapToObjects="1">
      <p:cViewPr varScale="1">
        <p:scale>
          <a:sx n="85" d="100"/>
          <a:sy n="85" d="100"/>
        </p:scale>
        <p:origin x="492" y="102"/>
      </p:cViewPr>
      <p:guideLst>
        <p:guide orient="horz" pos="2137"/>
        <p:guide pos="3840"/>
        <p:guide pos="2881"/>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EC"/>
        </a:p>
      </c:txPr>
    </c:title>
    <c:autoTitleDeleted val="0"/>
    <c:plotArea>
      <c:layout/>
      <c:pieChart>
        <c:varyColors val="1"/>
        <c:ser>
          <c:idx val="0"/>
          <c:order val="0"/>
          <c:tx>
            <c:strRef>
              <c:f>Hoja1!$B$1</c:f>
              <c:strCache>
                <c:ptCount val="1"/>
                <c:pt idx="0">
                  <c:v>SEÑALES SEMISINTÉTICAS MICRO SÍSMICAS DE EVENTOS LP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EBBA-4423-BB5C-E9EB6A8CDD6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EBBA-4423-BB5C-E9EB6A8CDD6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showLegendKey val="1"/>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Hoja1!$A$2:$A$3</c:f>
              <c:strCache>
                <c:ptCount val="2"/>
                <c:pt idx="0">
                  <c:v>Señales clasificadas </c:v>
                </c:pt>
                <c:pt idx="1">
                  <c:v>Señales no clasificadas</c:v>
                </c:pt>
              </c:strCache>
            </c:strRef>
          </c:cat>
          <c:val>
            <c:numRef>
              <c:f>Hoja1!$B$2:$B$3</c:f>
              <c:numCache>
                <c:formatCode>General</c:formatCode>
                <c:ptCount val="2"/>
                <c:pt idx="0">
                  <c:v>100</c:v>
                </c:pt>
                <c:pt idx="1">
                  <c:v>0</c:v>
                </c:pt>
              </c:numCache>
            </c:numRef>
          </c:val>
          <c:extLst>
            <c:ext xmlns:c16="http://schemas.microsoft.com/office/drawing/2014/chart" uri="{C3380CC4-5D6E-409C-BE32-E72D297353CC}">
              <c16:uniqueId val="{00000004-EBBA-4423-BB5C-E9EB6A8CDD6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EC"/>
        </a:p>
      </c:txPr>
    </c:title>
    <c:autoTitleDeleted val="0"/>
    <c:plotArea>
      <c:layout/>
      <c:pieChart>
        <c:varyColors val="1"/>
        <c:ser>
          <c:idx val="0"/>
          <c:order val="0"/>
          <c:tx>
            <c:strRef>
              <c:f>Hoja2!$B$1</c:f>
              <c:strCache>
                <c:ptCount val="1"/>
                <c:pt idx="0">
                  <c:v>SEÑALES SINTÉTICAS MICRO SÍSMICAS DE EVENTOS LP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35AD-4B5A-8B60-DEFE25B0C37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35AD-4B5A-8B60-DEFE25B0C37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showLegendKey val="1"/>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Hoja2!$A$2:$A$3</c:f>
              <c:strCache>
                <c:ptCount val="2"/>
                <c:pt idx="0">
                  <c:v>Señales Detectadas</c:v>
                </c:pt>
                <c:pt idx="1">
                  <c:v>Señales No Detectadas</c:v>
                </c:pt>
              </c:strCache>
            </c:strRef>
          </c:cat>
          <c:val>
            <c:numRef>
              <c:f>Hoja2!$B$2:$B$3</c:f>
              <c:numCache>
                <c:formatCode>General</c:formatCode>
                <c:ptCount val="2"/>
                <c:pt idx="0">
                  <c:v>100</c:v>
                </c:pt>
                <c:pt idx="1">
                  <c:v>0</c:v>
                </c:pt>
              </c:numCache>
            </c:numRef>
          </c:val>
          <c:extLst>
            <c:ext xmlns:c16="http://schemas.microsoft.com/office/drawing/2014/chart" uri="{C3380CC4-5D6E-409C-BE32-E72D297353CC}">
              <c16:uniqueId val="{00000004-35AD-4B5A-8B60-DEFE25B0C37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EC"/>
        </a:p>
      </c:txPr>
    </c:title>
    <c:autoTitleDeleted val="0"/>
    <c:plotArea>
      <c:layout/>
      <c:pieChart>
        <c:varyColors val="1"/>
        <c:ser>
          <c:idx val="0"/>
          <c:order val="0"/>
          <c:tx>
            <c:strRef>
              <c:f>Hoja3!$B$1</c:f>
              <c:strCache>
                <c:ptCount val="1"/>
                <c:pt idx="0">
                  <c:v>SEÑALES SEMISINTÉTICAS MICRO SÍSMICAS DE EVENTOS VT</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A63D-4CF6-909B-7E7CE720483F}"/>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A63D-4CF6-909B-7E7CE720483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showLegendKey val="1"/>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Hoja3!$A$2:$A$3</c:f>
              <c:strCache>
                <c:ptCount val="2"/>
                <c:pt idx="0">
                  <c:v>Señales Detectadas</c:v>
                </c:pt>
                <c:pt idx="1">
                  <c:v>Señales No Detectadas</c:v>
                </c:pt>
              </c:strCache>
            </c:strRef>
          </c:cat>
          <c:val>
            <c:numRef>
              <c:f>Hoja3!$B$2:$B$3</c:f>
              <c:numCache>
                <c:formatCode>General</c:formatCode>
                <c:ptCount val="2"/>
                <c:pt idx="0">
                  <c:v>78</c:v>
                </c:pt>
                <c:pt idx="1">
                  <c:v>22</c:v>
                </c:pt>
              </c:numCache>
            </c:numRef>
          </c:val>
          <c:extLst>
            <c:ext xmlns:c16="http://schemas.microsoft.com/office/drawing/2014/chart" uri="{C3380CC4-5D6E-409C-BE32-E72D297353CC}">
              <c16:uniqueId val="{00000004-A63D-4CF6-909B-7E7CE720483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EC"/>
        </a:p>
      </c:txPr>
    </c:title>
    <c:autoTitleDeleted val="0"/>
    <c:plotArea>
      <c:layout/>
      <c:pieChart>
        <c:varyColors val="1"/>
        <c:ser>
          <c:idx val="0"/>
          <c:order val="0"/>
          <c:tx>
            <c:strRef>
              <c:f>Hoja4!$B$1</c:f>
              <c:strCache>
                <c:ptCount val="1"/>
                <c:pt idx="0">
                  <c:v>SEÑALES SINTÉTICAS MICRO SÍSMICAS DE EVENTOS VT</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9E34-49BD-8F98-75F43145C70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9E34-49BD-8F98-75F43145C70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showLegendKey val="1"/>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Hoja4!$A$2:$A$3</c:f>
              <c:strCache>
                <c:ptCount val="2"/>
                <c:pt idx="0">
                  <c:v>Señales Detectadas</c:v>
                </c:pt>
                <c:pt idx="1">
                  <c:v>Señales No Detectadas</c:v>
                </c:pt>
              </c:strCache>
            </c:strRef>
          </c:cat>
          <c:val>
            <c:numRef>
              <c:f>Hoja4!$B$2:$B$3</c:f>
              <c:numCache>
                <c:formatCode>General</c:formatCode>
                <c:ptCount val="2"/>
                <c:pt idx="0">
                  <c:v>70</c:v>
                </c:pt>
                <c:pt idx="1">
                  <c:v>30</c:v>
                </c:pt>
              </c:numCache>
            </c:numRef>
          </c:val>
          <c:extLst>
            <c:ext xmlns:c16="http://schemas.microsoft.com/office/drawing/2014/chart" uri="{C3380CC4-5D6E-409C-BE32-E72D297353CC}">
              <c16:uniqueId val="{00000004-9E34-49BD-8F98-75F43145C70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_rels/data1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image" Target="../media/image34.jpg"/></Relationships>
</file>

<file path=ppt/diagrams/_rels/data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image" Target="../media/image21.jpg"/><Relationship Id="rId4" Type="http://schemas.openxmlformats.org/officeDocument/2006/relationships/image" Target="../media/image24.jpg"/></Relationships>
</file>

<file path=ppt/diagrams/_rels/data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image" Target="../media/image25.jpg"/><Relationship Id="rId4" Type="http://schemas.openxmlformats.org/officeDocument/2006/relationships/image" Target="../media/image28.jpg"/></Relationships>
</file>

<file path=ppt/diagrams/_rels/data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image" Target="../media/image29.jpg"/></Relationships>
</file>

<file path=ppt/diagrams/_rels/data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image" Target="../media/image32.jpg"/></Relationships>
</file>

<file path=ppt/diagrams/_rels/drawing1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image" Target="../media/image34.jpg"/></Relationships>
</file>

<file path=ppt/diagrams/_rels/drawing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image" Target="../media/image21.jpg"/><Relationship Id="rId4" Type="http://schemas.openxmlformats.org/officeDocument/2006/relationships/image" Target="../media/image24.jpg"/></Relationships>
</file>

<file path=ppt/diagrams/_rels/drawing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image" Target="../media/image25.jpg"/><Relationship Id="rId4" Type="http://schemas.openxmlformats.org/officeDocument/2006/relationships/image" Target="../media/image28.jpg"/></Relationships>
</file>

<file path=ppt/diagrams/_rels/drawing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image" Target="../media/image29.jpg"/></Relationships>
</file>

<file path=ppt/diagrams/_rels/drawing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image" Target="../media/image32.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6010FE-6EA9-433F-93E7-2DBDFD924CD8}"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S"/>
        </a:p>
      </dgm:t>
    </dgm:pt>
    <dgm:pt modelId="{5ABBDB31-BD1A-4A6D-9BD5-5DEEDF98B724}">
      <dgm:prSet phldrT="[Texto]" custT="1"/>
      <dgm:spPr/>
      <dgm:t>
        <a:bodyPr/>
        <a:lstStyle/>
        <a:p>
          <a:r>
            <a:rPr lang="es-ES" sz="1600" dirty="0">
              <a:latin typeface="Times New Roman" panose="02020603050405020304" pitchFamily="18" charset="0"/>
              <a:cs typeface="Times New Roman" panose="02020603050405020304" pitchFamily="18" charset="0"/>
            </a:rPr>
            <a:t>1. Introducción</a:t>
          </a:r>
        </a:p>
      </dgm:t>
    </dgm:pt>
    <dgm:pt modelId="{9F8FF0AD-53F7-444E-A2A8-4B18DE2ACB7D}" type="parTrans" cxnId="{A4D18B53-5473-42D5-84D5-E441A820938E}">
      <dgm:prSet/>
      <dgm:spPr/>
      <dgm:t>
        <a:bodyPr/>
        <a:lstStyle/>
        <a:p>
          <a:endParaRPr lang="es-ES" sz="1600">
            <a:latin typeface="Times New Roman" panose="02020603050405020304" pitchFamily="18" charset="0"/>
            <a:cs typeface="Times New Roman" panose="02020603050405020304" pitchFamily="18" charset="0"/>
          </a:endParaRPr>
        </a:p>
      </dgm:t>
    </dgm:pt>
    <dgm:pt modelId="{19362AEE-9E47-4B0E-A088-52FD7D086FE0}" type="sibTrans" cxnId="{A4D18B53-5473-42D5-84D5-E441A820938E}">
      <dgm:prSet/>
      <dgm:spPr/>
      <dgm:t>
        <a:bodyPr/>
        <a:lstStyle/>
        <a:p>
          <a:endParaRPr lang="es-ES" sz="1600">
            <a:latin typeface="Times New Roman" panose="02020603050405020304" pitchFamily="18" charset="0"/>
            <a:cs typeface="Times New Roman" panose="02020603050405020304" pitchFamily="18" charset="0"/>
          </a:endParaRPr>
        </a:p>
      </dgm:t>
    </dgm:pt>
    <dgm:pt modelId="{A717317F-990C-47BB-836A-502EF7AC0D5D}">
      <dgm:prSet phldrT="[Texto]" custT="1"/>
      <dgm:spPr/>
      <dgm:t>
        <a:bodyPr/>
        <a:lstStyle/>
        <a:p>
          <a:r>
            <a:rPr lang="es-ES" sz="1600" dirty="0">
              <a:latin typeface="Times New Roman" panose="02020603050405020304" pitchFamily="18" charset="0"/>
              <a:cs typeface="Times New Roman" panose="02020603050405020304" pitchFamily="18" charset="0"/>
            </a:rPr>
            <a:t>4. Conclusiones y recomendaciones</a:t>
          </a:r>
        </a:p>
      </dgm:t>
    </dgm:pt>
    <dgm:pt modelId="{51749772-C543-4669-A22A-36643706F1A2}" type="parTrans" cxnId="{0979F20F-B42D-4EFF-A97B-5C7D3B8EEBD2}">
      <dgm:prSet/>
      <dgm:spPr/>
      <dgm:t>
        <a:bodyPr/>
        <a:lstStyle/>
        <a:p>
          <a:endParaRPr lang="es-ES" sz="1600">
            <a:latin typeface="Times New Roman" panose="02020603050405020304" pitchFamily="18" charset="0"/>
            <a:cs typeface="Times New Roman" panose="02020603050405020304" pitchFamily="18" charset="0"/>
          </a:endParaRPr>
        </a:p>
      </dgm:t>
    </dgm:pt>
    <dgm:pt modelId="{CD717DA7-F2D0-4A85-8E46-140FD65B037A}" type="sibTrans" cxnId="{0979F20F-B42D-4EFF-A97B-5C7D3B8EEBD2}">
      <dgm:prSet/>
      <dgm:spPr/>
      <dgm:t>
        <a:bodyPr/>
        <a:lstStyle/>
        <a:p>
          <a:endParaRPr lang="es-ES" sz="1600">
            <a:latin typeface="Times New Roman" panose="02020603050405020304" pitchFamily="18" charset="0"/>
            <a:cs typeface="Times New Roman" panose="02020603050405020304" pitchFamily="18" charset="0"/>
          </a:endParaRPr>
        </a:p>
      </dgm:t>
    </dgm:pt>
    <dgm:pt modelId="{C7C3AA6E-1FEC-4179-B911-841693FA8FEB}">
      <dgm:prSet phldrT="[Texto]" custT="1"/>
      <dgm:spPr/>
      <dgm:t>
        <a:bodyPr/>
        <a:lstStyle/>
        <a:p>
          <a:r>
            <a:rPr lang="es-ES" sz="1600" dirty="0">
              <a:latin typeface="Times New Roman" panose="02020603050405020304" pitchFamily="18" charset="0"/>
              <a:cs typeface="Times New Roman" panose="02020603050405020304" pitchFamily="18" charset="0"/>
            </a:rPr>
            <a:t>3. Pruebas y Resultados</a:t>
          </a:r>
        </a:p>
      </dgm:t>
    </dgm:pt>
    <dgm:pt modelId="{3FE1D4F9-31D2-4FD6-AFFC-BC8C01F3168D}" type="parTrans" cxnId="{B9F5ED8D-81A2-4273-8A48-AFAA611029D5}">
      <dgm:prSet/>
      <dgm:spPr/>
      <dgm:t>
        <a:bodyPr/>
        <a:lstStyle/>
        <a:p>
          <a:endParaRPr lang="es-ES" sz="1600">
            <a:latin typeface="Times New Roman" panose="02020603050405020304" pitchFamily="18" charset="0"/>
            <a:cs typeface="Times New Roman" panose="02020603050405020304" pitchFamily="18" charset="0"/>
          </a:endParaRPr>
        </a:p>
      </dgm:t>
    </dgm:pt>
    <dgm:pt modelId="{6F0A6581-0C25-43F4-85F5-70FE01844213}" type="sibTrans" cxnId="{B9F5ED8D-81A2-4273-8A48-AFAA611029D5}">
      <dgm:prSet/>
      <dgm:spPr/>
      <dgm:t>
        <a:bodyPr/>
        <a:lstStyle/>
        <a:p>
          <a:endParaRPr lang="es-ES" sz="1600">
            <a:latin typeface="Times New Roman" panose="02020603050405020304" pitchFamily="18" charset="0"/>
            <a:cs typeface="Times New Roman" panose="02020603050405020304" pitchFamily="18" charset="0"/>
          </a:endParaRPr>
        </a:p>
      </dgm:t>
    </dgm:pt>
    <dgm:pt modelId="{67625ED8-C621-439F-87DE-B4F39E43E4D3}">
      <dgm:prSet phldrT="[Texto]" custT="1"/>
      <dgm:spPr/>
      <dgm:t>
        <a:bodyPr/>
        <a:lstStyle/>
        <a:p>
          <a:r>
            <a:rPr lang="es-ES" sz="1600" dirty="0">
              <a:latin typeface="Times New Roman" panose="02020603050405020304" pitchFamily="18" charset="0"/>
              <a:cs typeface="Times New Roman" panose="02020603050405020304" pitchFamily="18" charset="0"/>
            </a:rPr>
            <a:t>2. Desarrollo</a:t>
          </a:r>
        </a:p>
      </dgm:t>
    </dgm:pt>
    <dgm:pt modelId="{BF02F82B-CACD-40F3-92CF-D84A20570E9C}" type="parTrans" cxnId="{C95D8370-1ED4-4ACC-A0C6-66B16E161C22}">
      <dgm:prSet/>
      <dgm:spPr/>
      <dgm:t>
        <a:bodyPr/>
        <a:lstStyle/>
        <a:p>
          <a:endParaRPr lang="es-EC"/>
        </a:p>
      </dgm:t>
    </dgm:pt>
    <dgm:pt modelId="{D317AAFD-8406-40E5-AED5-50A24FCC7481}" type="sibTrans" cxnId="{C95D8370-1ED4-4ACC-A0C6-66B16E161C22}">
      <dgm:prSet/>
      <dgm:spPr/>
      <dgm:t>
        <a:bodyPr/>
        <a:lstStyle/>
        <a:p>
          <a:endParaRPr lang="es-EC"/>
        </a:p>
      </dgm:t>
    </dgm:pt>
    <dgm:pt modelId="{23630583-30D7-4CC2-80A8-127925693469}" type="pres">
      <dgm:prSet presAssocID="{586010FE-6EA9-433F-93E7-2DBDFD924CD8}" presName="vert0" presStyleCnt="0">
        <dgm:presLayoutVars>
          <dgm:dir/>
          <dgm:animOne val="branch"/>
          <dgm:animLvl val="lvl"/>
        </dgm:presLayoutVars>
      </dgm:prSet>
      <dgm:spPr/>
    </dgm:pt>
    <dgm:pt modelId="{34731167-2564-46BD-8E6F-71E1DF2CCD57}" type="pres">
      <dgm:prSet presAssocID="{5ABBDB31-BD1A-4A6D-9BD5-5DEEDF98B724}" presName="thickLine" presStyleLbl="alignNode1" presStyleIdx="0" presStyleCnt="4"/>
      <dgm:spPr/>
    </dgm:pt>
    <dgm:pt modelId="{908AADA1-660F-47AE-90B4-DE5204F143C2}" type="pres">
      <dgm:prSet presAssocID="{5ABBDB31-BD1A-4A6D-9BD5-5DEEDF98B724}" presName="horz1" presStyleCnt="0"/>
      <dgm:spPr/>
    </dgm:pt>
    <dgm:pt modelId="{A890977D-3ACE-495D-A841-12729DF47342}" type="pres">
      <dgm:prSet presAssocID="{5ABBDB31-BD1A-4A6D-9BD5-5DEEDF98B724}" presName="tx1" presStyleLbl="revTx" presStyleIdx="0" presStyleCnt="4"/>
      <dgm:spPr/>
    </dgm:pt>
    <dgm:pt modelId="{0C22A046-2E82-461A-8F9A-2E5C40F356A1}" type="pres">
      <dgm:prSet presAssocID="{5ABBDB31-BD1A-4A6D-9BD5-5DEEDF98B724}" presName="vert1" presStyleCnt="0"/>
      <dgm:spPr/>
    </dgm:pt>
    <dgm:pt modelId="{E6714E02-40C7-473D-AA79-E1C11E043CBC}" type="pres">
      <dgm:prSet presAssocID="{67625ED8-C621-439F-87DE-B4F39E43E4D3}" presName="thickLine" presStyleLbl="alignNode1" presStyleIdx="1" presStyleCnt="4"/>
      <dgm:spPr/>
    </dgm:pt>
    <dgm:pt modelId="{185C418B-0B86-47DF-84A0-9925918693D4}" type="pres">
      <dgm:prSet presAssocID="{67625ED8-C621-439F-87DE-B4F39E43E4D3}" presName="horz1" presStyleCnt="0"/>
      <dgm:spPr/>
    </dgm:pt>
    <dgm:pt modelId="{9305AE19-B947-4A6A-97AB-E048F78E0C79}" type="pres">
      <dgm:prSet presAssocID="{67625ED8-C621-439F-87DE-B4F39E43E4D3}" presName="tx1" presStyleLbl="revTx" presStyleIdx="1" presStyleCnt="4"/>
      <dgm:spPr/>
    </dgm:pt>
    <dgm:pt modelId="{88856F97-D6D8-4845-93B2-A05B5D120CD6}" type="pres">
      <dgm:prSet presAssocID="{67625ED8-C621-439F-87DE-B4F39E43E4D3}" presName="vert1" presStyleCnt="0"/>
      <dgm:spPr/>
    </dgm:pt>
    <dgm:pt modelId="{6BCE3743-1044-45BA-9E10-2BAC2BEFDD77}" type="pres">
      <dgm:prSet presAssocID="{C7C3AA6E-1FEC-4179-B911-841693FA8FEB}" presName="thickLine" presStyleLbl="alignNode1" presStyleIdx="2" presStyleCnt="4"/>
      <dgm:spPr/>
    </dgm:pt>
    <dgm:pt modelId="{4DD7B62B-1965-4011-BD17-07EC2CF90011}" type="pres">
      <dgm:prSet presAssocID="{C7C3AA6E-1FEC-4179-B911-841693FA8FEB}" presName="horz1" presStyleCnt="0"/>
      <dgm:spPr/>
    </dgm:pt>
    <dgm:pt modelId="{5D08996A-A9F6-4ED0-9824-D47FFC14DE4A}" type="pres">
      <dgm:prSet presAssocID="{C7C3AA6E-1FEC-4179-B911-841693FA8FEB}" presName="tx1" presStyleLbl="revTx" presStyleIdx="2" presStyleCnt="4"/>
      <dgm:spPr/>
    </dgm:pt>
    <dgm:pt modelId="{7E1A73CB-9BF4-4062-994B-F5868257DBAB}" type="pres">
      <dgm:prSet presAssocID="{C7C3AA6E-1FEC-4179-B911-841693FA8FEB}" presName="vert1" presStyleCnt="0"/>
      <dgm:spPr/>
    </dgm:pt>
    <dgm:pt modelId="{3650E284-5F9E-461E-8CB6-0053465A80FF}" type="pres">
      <dgm:prSet presAssocID="{A717317F-990C-47BB-836A-502EF7AC0D5D}" presName="thickLine" presStyleLbl="alignNode1" presStyleIdx="3" presStyleCnt="4"/>
      <dgm:spPr/>
    </dgm:pt>
    <dgm:pt modelId="{9D89B67D-C3C9-41B9-8BF0-5C1945799C23}" type="pres">
      <dgm:prSet presAssocID="{A717317F-990C-47BB-836A-502EF7AC0D5D}" presName="horz1" presStyleCnt="0"/>
      <dgm:spPr/>
    </dgm:pt>
    <dgm:pt modelId="{837C35C4-4F85-4459-9DDF-2A33F646B3D2}" type="pres">
      <dgm:prSet presAssocID="{A717317F-990C-47BB-836A-502EF7AC0D5D}" presName="tx1" presStyleLbl="revTx" presStyleIdx="3" presStyleCnt="4"/>
      <dgm:spPr/>
    </dgm:pt>
    <dgm:pt modelId="{0C637656-65A8-4050-87F5-2B7458344BAD}" type="pres">
      <dgm:prSet presAssocID="{A717317F-990C-47BB-836A-502EF7AC0D5D}" presName="vert1" presStyleCnt="0"/>
      <dgm:spPr/>
    </dgm:pt>
  </dgm:ptLst>
  <dgm:cxnLst>
    <dgm:cxn modelId="{0979F20F-B42D-4EFF-A97B-5C7D3B8EEBD2}" srcId="{586010FE-6EA9-433F-93E7-2DBDFD924CD8}" destId="{A717317F-990C-47BB-836A-502EF7AC0D5D}" srcOrd="3" destOrd="0" parTransId="{51749772-C543-4669-A22A-36643706F1A2}" sibTransId="{CD717DA7-F2D0-4A85-8E46-140FD65B037A}"/>
    <dgm:cxn modelId="{E68CDC24-E710-45E5-ABDC-F2BCB9561E95}" type="presOf" srcId="{67625ED8-C621-439F-87DE-B4F39E43E4D3}" destId="{9305AE19-B947-4A6A-97AB-E048F78E0C79}" srcOrd="0" destOrd="0" presId="urn:microsoft.com/office/officeart/2008/layout/LinedList"/>
    <dgm:cxn modelId="{C95D8370-1ED4-4ACC-A0C6-66B16E161C22}" srcId="{586010FE-6EA9-433F-93E7-2DBDFD924CD8}" destId="{67625ED8-C621-439F-87DE-B4F39E43E4D3}" srcOrd="1" destOrd="0" parTransId="{BF02F82B-CACD-40F3-92CF-D84A20570E9C}" sibTransId="{D317AAFD-8406-40E5-AED5-50A24FCC7481}"/>
    <dgm:cxn modelId="{A4D18B53-5473-42D5-84D5-E441A820938E}" srcId="{586010FE-6EA9-433F-93E7-2DBDFD924CD8}" destId="{5ABBDB31-BD1A-4A6D-9BD5-5DEEDF98B724}" srcOrd="0" destOrd="0" parTransId="{9F8FF0AD-53F7-444E-A2A8-4B18DE2ACB7D}" sibTransId="{19362AEE-9E47-4B0E-A088-52FD7D086FE0}"/>
    <dgm:cxn modelId="{B9F5ED8D-81A2-4273-8A48-AFAA611029D5}" srcId="{586010FE-6EA9-433F-93E7-2DBDFD924CD8}" destId="{C7C3AA6E-1FEC-4179-B911-841693FA8FEB}" srcOrd="2" destOrd="0" parTransId="{3FE1D4F9-31D2-4FD6-AFFC-BC8C01F3168D}" sibTransId="{6F0A6581-0C25-43F4-85F5-70FE01844213}"/>
    <dgm:cxn modelId="{65B912BF-089A-4B37-B2EC-A8CD65A3AB84}" type="presOf" srcId="{A717317F-990C-47BB-836A-502EF7AC0D5D}" destId="{837C35C4-4F85-4459-9DDF-2A33F646B3D2}" srcOrd="0" destOrd="0" presId="urn:microsoft.com/office/officeart/2008/layout/LinedList"/>
    <dgm:cxn modelId="{E89DDCCA-C5C6-4E1F-8F7A-0925A9E5DD70}" type="presOf" srcId="{586010FE-6EA9-433F-93E7-2DBDFD924CD8}" destId="{23630583-30D7-4CC2-80A8-127925693469}" srcOrd="0" destOrd="0" presId="urn:microsoft.com/office/officeart/2008/layout/LinedList"/>
    <dgm:cxn modelId="{5F8B3FE7-3359-4450-9817-D0F4B139DB15}" type="presOf" srcId="{5ABBDB31-BD1A-4A6D-9BD5-5DEEDF98B724}" destId="{A890977D-3ACE-495D-A841-12729DF47342}" srcOrd="0" destOrd="0" presId="urn:microsoft.com/office/officeart/2008/layout/LinedList"/>
    <dgm:cxn modelId="{9D0CC8FE-5B72-4BD4-81CE-0AF1A549FAB7}" type="presOf" srcId="{C7C3AA6E-1FEC-4179-B911-841693FA8FEB}" destId="{5D08996A-A9F6-4ED0-9824-D47FFC14DE4A}" srcOrd="0" destOrd="0" presId="urn:microsoft.com/office/officeart/2008/layout/LinedList"/>
    <dgm:cxn modelId="{69E1E3D0-11D5-4857-B60C-D6FC06C382D4}" type="presParOf" srcId="{23630583-30D7-4CC2-80A8-127925693469}" destId="{34731167-2564-46BD-8E6F-71E1DF2CCD57}" srcOrd="0" destOrd="0" presId="urn:microsoft.com/office/officeart/2008/layout/LinedList"/>
    <dgm:cxn modelId="{5F6E9478-64F4-4846-BBFA-B64CDDE0F186}" type="presParOf" srcId="{23630583-30D7-4CC2-80A8-127925693469}" destId="{908AADA1-660F-47AE-90B4-DE5204F143C2}" srcOrd="1" destOrd="0" presId="urn:microsoft.com/office/officeart/2008/layout/LinedList"/>
    <dgm:cxn modelId="{4DC565BC-0CF0-43BE-838E-17C577209505}" type="presParOf" srcId="{908AADA1-660F-47AE-90B4-DE5204F143C2}" destId="{A890977D-3ACE-495D-A841-12729DF47342}" srcOrd="0" destOrd="0" presId="urn:microsoft.com/office/officeart/2008/layout/LinedList"/>
    <dgm:cxn modelId="{A4022F05-23F2-4574-9FFE-2ABA0B448DAA}" type="presParOf" srcId="{908AADA1-660F-47AE-90B4-DE5204F143C2}" destId="{0C22A046-2E82-461A-8F9A-2E5C40F356A1}" srcOrd="1" destOrd="0" presId="urn:microsoft.com/office/officeart/2008/layout/LinedList"/>
    <dgm:cxn modelId="{7E6C3FA4-4F02-4B36-97BF-2EA2EDF5F623}" type="presParOf" srcId="{23630583-30D7-4CC2-80A8-127925693469}" destId="{E6714E02-40C7-473D-AA79-E1C11E043CBC}" srcOrd="2" destOrd="0" presId="urn:microsoft.com/office/officeart/2008/layout/LinedList"/>
    <dgm:cxn modelId="{3E4B8531-D3E0-4E2D-B719-7B7D8A669E87}" type="presParOf" srcId="{23630583-30D7-4CC2-80A8-127925693469}" destId="{185C418B-0B86-47DF-84A0-9925918693D4}" srcOrd="3" destOrd="0" presId="urn:microsoft.com/office/officeart/2008/layout/LinedList"/>
    <dgm:cxn modelId="{A8DE0737-BE1C-4F3D-B39E-A8F84A3E697E}" type="presParOf" srcId="{185C418B-0B86-47DF-84A0-9925918693D4}" destId="{9305AE19-B947-4A6A-97AB-E048F78E0C79}" srcOrd="0" destOrd="0" presId="urn:microsoft.com/office/officeart/2008/layout/LinedList"/>
    <dgm:cxn modelId="{40111592-D5A3-4155-8E01-C964F978B942}" type="presParOf" srcId="{185C418B-0B86-47DF-84A0-9925918693D4}" destId="{88856F97-D6D8-4845-93B2-A05B5D120CD6}" srcOrd="1" destOrd="0" presId="urn:microsoft.com/office/officeart/2008/layout/LinedList"/>
    <dgm:cxn modelId="{DEFFC845-C018-4D80-BA23-2C312C552047}" type="presParOf" srcId="{23630583-30D7-4CC2-80A8-127925693469}" destId="{6BCE3743-1044-45BA-9E10-2BAC2BEFDD77}" srcOrd="4" destOrd="0" presId="urn:microsoft.com/office/officeart/2008/layout/LinedList"/>
    <dgm:cxn modelId="{ED290662-3767-4025-9448-018EAF55252A}" type="presParOf" srcId="{23630583-30D7-4CC2-80A8-127925693469}" destId="{4DD7B62B-1965-4011-BD17-07EC2CF90011}" srcOrd="5" destOrd="0" presId="urn:microsoft.com/office/officeart/2008/layout/LinedList"/>
    <dgm:cxn modelId="{B1AA3A33-733A-4EA5-8470-066A88F390C5}" type="presParOf" srcId="{4DD7B62B-1965-4011-BD17-07EC2CF90011}" destId="{5D08996A-A9F6-4ED0-9824-D47FFC14DE4A}" srcOrd="0" destOrd="0" presId="urn:microsoft.com/office/officeart/2008/layout/LinedList"/>
    <dgm:cxn modelId="{7B56512D-DE16-48F5-A053-80575013EE2C}" type="presParOf" srcId="{4DD7B62B-1965-4011-BD17-07EC2CF90011}" destId="{7E1A73CB-9BF4-4062-994B-F5868257DBAB}" srcOrd="1" destOrd="0" presId="urn:microsoft.com/office/officeart/2008/layout/LinedList"/>
    <dgm:cxn modelId="{64CFC6EB-0784-4BB2-A104-BC70E2463F67}" type="presParOf" srcId="{23630583-30D7-4CC2-80A8-127925693469}" destId="{3650E284-5F9E-461E-8CB6-0053465A80FF}" srcOrd="6" destOrd="0" presId="urn:microsoft.com/office/officeart/2008/layout/LinedList"/>
    <dgm:cxn modelId="{BA66C36F-5C0F-4176-96AA-F25669B2F66A}" type="presParOf" srcId="{23630583-30D7-4CC2-80A8-127925693469}" destId="{9D89B67D-C3C9-41B9-8BF0-5C1945799C23}" srcOrd="7" destOrd="0" presId="urn:microsoft.com/office/officeart/2008/layout/LinedList"/>
    <dgm:cxn modelId="{B65170C1-1C66-4BD4-BAD0-522341913D12}" type="presParOf" srcId="{9D89B67D-C3C9-41B9-8BF0-5C1945799C23}" destId="{837C35C4-4F85-4459-9DDF-2A33F646B3D2}" srcOrd="0" destOrd="0" presId="urn:microsoft.com/office/officeart/2008/layout/LinedList"/>
    <dgm:cxn modelId="{8E675E9C-9CA4-4DEE-B1C3-F6A424329CAD}" type="presParOf" srcId="{9D89B67D-C3C9-41B9-8BF0-5C1945799C23}" destId="{0C637656-65A8-4050-87F5-2B7458344BA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7DFDD24-6D6B-41AC-A8AC-4E9BE26A4A05}" type="doc">
      <dgm:prSet loTypeId="urn:microsoft.com/office/officeart/2008/layout/PictureGrid" loCatId="picture" qsTypeId="urn:microsoft.com/office/officeart/2005/8/quickstyle/simple2" qsCatId="simple" csTypeId="urn:microsoft.com/office/officeart/2005/8/colors/accent1_1" csCatId="accent1" phldr="1"/>
      <dgm:spPr/>
    </dgm:pt>
    <dgm:pt modelId="{27B6D606-9A2A-4093-B105-BE770845F87D}">
      <dgm:prSet phldrT="[Texto]" custT="1"/>
      <dgm:spPr/>
      <dgm:t>
        <a:bodyPr/>
        <a:lstStyle/>
        <a:p>
          <a:pPr algn="just"/>
          <a:r>
            <a:rPr lang="es-EC" sz="1100" b="1" dirty="0">
              <a:latin typeface="Times New Roman" panose="02020603050405020304" pitchFamily="18" charset="0"/>
              <a:cs typeface="Times New Roman" panose="02020603050405020304" pitchFamily="18" charset="0"/>
            </a:rPr>
            <a:t>SISTEMA DE REFLEJO: </a:t>
          </a:r>
          <a:r>
            <a:rPr lang="es-EC" sz="1100" dirty="0">
              <a:latin typeface="Times New Roman" panose="02020603050405020304" pitchFamily="18" charset="0"/>
              <a:cs typeface="Times New Roman" panose="02020603050405020304" pitchFamily="18" charset="0"/>
            </a:rPr>
            <a:t>Se refleja la señal para usar la mitad de la replica y sea simétrica.</a:t>
          </a:r>
        </a:p>
      </dgm:t>
    </dgm:pt>
    <dgm:pt modelId="{CC8080A9-5F12-4940-9145-BE6CB58FD6EE}" type="parTrans" cxnId="{83246D3D-0FDC-4445-809D-D570ACEF1C60}">
      <dgm:prSet/>
      <dgm:spPr/>
      <dgm:t>
        <a:bodyPr/>
        <a:lstStyle/>
        <a:p>
          <a:pPr algn="just"/>
          <a:endParaRPr lang="es-EC" sz="1100">
            <a:latin typeface="Times New Roman" panose="02020603050405020304" pitchFamily="18" charset="0"/>
            <a:cs typeface="Times New Roman" panose="02020603050405020304" pitchFamily="18" charset="0"/>
          </a:endParaRPr>
        </a:p>
      </dgm:t>
    </dgm:pt>
    <dgm:pt modelId="{32BA81AF-F535-4B71-B024-BEE61E9F4E58}" type="sibTrans" cxnId="{83246D3D-0FDC-4445-809D-D570ACEF1C60}">
      <dgm:prSet/>
      <dgm:spPr/>
      <dgm:t>
        <a:bodyPr/>
        <a:lstStyle/>
        <a:p>
          <a:pPr algn="just"/>
          <a:endParaRPr lang="es-EC" sz="1100">
            <a:latin typeface="Times New Roman" panose="02020603050405020304" pitchFamily="18" charset="0"/>
            <a:cs typeface="Times New Roman" panose="02020603050405020304" pitchFamily="18" charset="0"/>
          </a:endParaRPr>
        </a:p>
      </dgm:t>
    </dgm:pt>
    <dgm:pt modelId="{1A2A31D2-403E-4747-851A-A127A41C1A81}">
      <dgm:prSet phldrT="[Texto]" custT="1"/>
      <dgm:spPr/>
      <dgm:t>
        <a:bodyPr/>
        <a:lstStyle/>
        <a:p>
          <a:pPr algn="just"/>
          <a:r>
            <a:rPr lang="es-EC" sz="1100" b="1" dirty="0">
              <a:latin typeface="Times New Roman" panose="02020603050405020304" pitchFamily="18" charset="0"/>
              <a:cs typeface="Times New Roman" panose="02020603050405020304" pitchFamily="18" charset="0"/>
            </a:rPr>
            <a:t>UNION:</a:t>
          </a:r>
          <a:r>
            <a:rPr lang="es-EC" sz="1100" dirty="0">
              <a:latin typeface="Times New Roman" panose="02020603050405020304" pitchFamily="18" charset="0"/>
              <a:cs typeface="Times New Roman" panose="02020603050405020304" pitchFamily="18" charset="0"/>
            </a:rPr>
            <a:t> Se une la fase y la magnitud de las señales para obtener la señal sintética.</a:t>
          </a:r>
        </a:p>
      </dgm:t>
    </dgm:pt>
    <dgm:pt modelId="{AFC4EB6E-82A9-4A74-B5A8-41D267B28D5A}" type="parTrans" cxnId="{E7E54ED2-D9B3-4B31-93DB-8DFA2D04C1FD}">
      <dgm:prSet/>
      <dgm:spPr/>
      <dgm:t>
        <a:bodyPr/>
        <a:lstStyle/>
        <a:p>
          <a:pPr algn="just"/>
          <a:endParaRPr lang="es-EC" sz="1100">
            <a:latin typeface="Times New Roman" panose="02020603050405020304" pitchFamily="18" charset="0"/>
            <a:cs typeface="Times New Roman" panose="02020603050405020304" pitchFamily="18" charset="0"/>
          </a:endParaRPr>
        </a:p>
      </dgm:t>
    </dgm:pt>
    <dgm:pt modelId="{28735BD9-38E1-4FF2-990A-02C6182165A7}" type="sibTrans" cxnId="{E7E54ED2-D9B3-4B31-93DB-8DFA2D04C1FD}">
      <dgm:prSet/>
      <dgm:spPr/>
      <dgm:t>
        <a:bodyPr/>
        <a:lstStyle/>
        <a:p>
          <a:pPr algn="just"/>
          <a:endParaRPr lang="es-EC" sz="1100">
            <a:latin typeface="Times New Roman" panose="02020603050405020304" pitchFamily="18" charset="0"/>
            <a:cs typeface="Times New Roman" panose="02020603050405020304" pitchFamily="18" charset="0"/>
          </a:endParaRPr>
        </a:p>
      </dgm:t>
    </dgm:pt>
    <dgm:pt modelId="{AE54D8B6-9F73-493F-B4E8-82BEB4A716D3}" type="pres">
      <dgm:prSet presAssocID="{A7DFDD24-6D6B-41AC-A8AC-4E9BE26A4A05}" presName="Name0" presStyleCnt="0">
        <dgm:presLayoutVars>
          <dgm:dir/>
        </dgm:presLayoutVars>
      </dgm:prSet>
      <dgm:spPr/>
    </dgm:pt>
    <dgm:pt modelId="{D81040D6-74EB-4211-8918-BFFDAA6853F3}" type="pres">
      <dgm:prSet presAssocID="{1A2A31D2-403E-4747-851A-A127A41C1A81}" presName="composite" presStyleCnt="0"/>
      <dgm:spPr/>
    </dgm:pt>
    <dgm:pt modelId="{656DAB54-F8D9-47C7-99EB-71EADB208C37}" type="pres">
      <dgm:prSet presAssocID="{1A2A31D2-403E-4747-851A-A127A41C1A81}" presName="rect2" presStyleLbl="revTx" presStyleIdx="0" presStyleCnt="2" custScaleX="263658" custScaleY="112587">
        <dgm:presLayoutVars>
          <dgm:bulletEnabled val="1"/>
        </dgm:presLayoutVars>
      </dgm:prSet>
      <dgm:spPr/>
    </dgm:pt>
    <dgm:pt modelId="{BF47D80C-87D9-4832-81A2-419DE208FAAD}" type="pres">
      <dgm:prSet presAssocID="{1A2A31D2-403E-4747-851A-A127A41C1A81}" presName="rect1" presStyleLbl="alignImgPlace1" presStyleIdx="0" presStyleCnt="2" custScaleX="195622" custScaleY="10392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89" b="2327"/>
          </a:stretch>
        </a:blipFill>
      </dgm:spPr>
    </dgm:pt>
    <dgm:pt modelId="{80ADA877-24F4-416C-8071-FC7C9F24BFA2}" type="pres">
      <dgm:prSet presAssocID="{28735BD9-38E1-4FF2-990A-02C6182165A7}" presName="sibTrans" presStyleCnt="0"/>
      <dgm:spPr/>
    </dgm:pt>
    <dgm:pt modelId="{45358B3C-7202-46FB-A653-EE7D8484A703}" type="pres">
      <dgm:prSet presAssocID="{27B6D606-9A2A-4093-B105-BE770845F87D}" presName="composite" presStyleCnt="0"/>
      <dgm:spPr/>
    </dgm:pt>
    <dgm:pt modelId="{896C9B6E-7EE1-44A6-9182-5C317A8EE423}" type="pres">
      <dgm:prSet presAssocID="{27B6D606-9A2A-4093-B105-BE770845F87D}" presName="rect2" presStyleLbl="revTx" presStyleIdx="1" presStyleCnt="2" custScaleX="252569" custScaleY="94984">
        <dgm:presLayoutVars>
          <dgm:bulletEnabled val="1"/>
        </dgm:presLayoutVars>
      </dgm:prSet>
      <dgm:spPr/>
    </dgm:pt>
    <dgm:pt modelId="{046581A1-AC5B-48B8-94FA-956C83B985B8}" type="pres">
      <dgm:prSet presAssocID="{27B6D606-9A2A-4093-B105-BE770845F87D}" presName="rect1" presStyleLbl="alignImgPlace1" presStyleIdx="1" presStyleCnt="2" custScaleX="195622" custScaleY="103924" custLinFactNeighborX="-10462" custLinFactNeighborY="355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284" b="-437"/>
          </a:stretch>
        </a:blipFill>
      </dgm:spPr>
    </dgm:pt>
  </dgm:ptLst>
  <dgm:cxnLst>
    <dgm:cxn modelId="{9B24763B-A4AA-4723-AD07-C972744FF96C}" type="presOf" srcId="{A7DFDD24-6D6B-41AC-A8AC-4E9BE26A4A05}" destId="{AE54D8B6-9F73-493F-B4E8-82BEB4A716D3}" srcOrd="0" destOrd="0" presId="urn:microsoft.com/office/officeart/2008/layout/PictureGrid"/>
    <dgm:cxn modelId="{83246D3D-0FDC-4445-809D-D570ACEF1C60}" srcId="{A7DFDD24-6D6B-41AC-A8AC-4E9BE26A4A05}" destId="{27B6D606-9A2A-4093-B105-BE770845F87D}" srcOrd="1" destOrd="0" parTransId="{CC8080A9-5F12-4940-9145-BE6CB58FD6EE}" sibTransId="{32BA81AF-F535-4B71-B024-BEE61E9F4E58}"/>
    <dgm:cxn modelId="{7D361F4B-45A0-4602-8BA7-FC555CA6BDF6}" type="presOf" srcId="{27B6D606-9A2A-4093-B105-BE770845F87D}" destId="{896C9B6E-7EE1-44A6-9182-5C317A8EE423}" srcOrd="0" destOrd="0" presId="urn:microsoft.com/office/officeart/2008/layout/PictureGrid"/>
    <dgm:cxn modelId="{5FF66ECE-54D7-4E77-AD14-2201B02A2D7B}" type="presOf" srcId="{1A2A31D2-403E-4747-851A-A127A41C1A81}" destId="{656DAB54-F8D9-47C7-99EB-71EADB208C37}" srcOrd="0" destOrd="0" presId="urn:microsoft.com/office/officeart/2008/layout/PictureGrid"/>
    <dgm:cxn modelId="{E7E54ED2-D9B3-4B31-93DB-8DFA2D04C1FD}" srcId="{A7DFDD24-6D6B-41AC-A8AC-4E9BE26A4A05}" destId="{1A2A31D2-403E-4747-851A-A127A41C1A81}" srcOrd="0" destOrd="0" parTransId="{AFC4EB6E-82A9-4A74-B5A8-41D267B28D5A}" sibTransId="{28735BD9-38E1-4FF2-990A-02C6182165A7}"/>
    <dgm:cxn modelId="{2D5D7AF7-70DA-4083-ACDF-70231639DB2A}" type="presParOf" srcId="{AE54D8B6-9F73-493F-B4E8-82BEB4A716D3}" destId="{D81040D6-74EB-4211-8918-BFFDAA6853F3}" srcOrd="0" destOrd="0" presId="urn:microsoft.com/office/officeart/2008/layout/PictureGrid"/>
    <dgm:cxn modelId="{12E9535F-4B2B-42EC-A2D4-23F752197203}" type="presParOf" srcId="{D81040D6-74EB-4211-8918-BFFDAA6853F3}" destId="{656DAB54-F8D9-47C7-99EB-71EADB208C37}" srcOrd="0" destOrd="0" presId="urn:microsoft.com/office/officeart/2008/layout/PictureGrid"/>
    <dgm:cxn modelId="{9614FB97-54AB-43FE-AFA6-94618C1B050A}" type="presParOf" srcId="{D81040D6-74EB-4211-8918-BFFDAA6853F3}" destId="{BF47D80C-87D9-4832-81A2-419DE208FAAD}" srcOrd="1" destOrd="0" presId="urn:microsoft.com/office/officeart/2008/layout/PictureGrid"/>
    <dgm:cxn modelId="{4358725A-DEFF-467C-BA54-DB68D1D5CC7C}" type="presParOf" srcId="{AE54D8B6-9F73-493F-B4E8-82BEB4A716D3}" destId="{80ADA877-24F4-416C-8071-FC7C9F24BFA2}" srcOrd="1" destOrd="0" presId="urn:microsoft.com/office/officeart/2008/layout/PictureGrid"/>
    <dgm:cxn modelId="{90E088ED-D0F5-4F90-86A3-61C658714CDA}" type="presParOf" srcId="{AE54D8B6-9F73-493F-B4E8-82BEB4A716D3}" destId="{45358B3C-7202-46FB-A653-EE7D8484A703}" srcOrd="2" destOrd="0" presId="urn:microsoft.com/office/officeart/2008/layout/PictureGrid"/>
    <dgm:cxn modelId="{4AAA1CA9-CFE6-4174-BDA6-FE65C2576CD8}" type="presParOf" srcId="{45358B3C-7202-46FB-A653-EE7D8484A703}" destId="{896C9B6E-7EE1-44A6-9182-5C317A8EE423}" srcOrd="0" destOrd="0" presId="urn:microsoft.com/office/officeart/2008/layout/PictureGrid"/>
    <dgm:cxn modelId="{9C18B239-F0F9-4852-9CDC-9564EECB9F67}" type="presParOf" srcId="{45358B3C-7202-46FB-A653-EE7D8484A703}" destId="{046581A1-AC5B-48B8-94FA-956C83B985B8}" srcOrd="1" destOrd="0" presId="urn:microsoft.com/office/officeart/2008/layout/PictureGrid"/>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B6E356D-36E3-4F23-9694-BED659B55E4F}" type="doc">
      <dgm:prSet loTypeId="urn:microsoft.com/office/officeart/2005/8/layout/orgChart1" loCatId="hierarchy" qsTypeId="urn:microsoft.com/office/officeart/2005/8/quickstyle/simple3" qsCatId="simple" csTypeId="urn:microsoft.com/office/officeart/2005/8/colors/colorful5" csCatId="colorful" phldr="1"/>
      <dgm:spPr/>
    </dgm:pt>
    <dgm:pt modelId="{6D2481BA-D1C8-4436-9889-DBE005A80D3E}">
      <dgm:prSet phldrT="[Texto]" custT="1"/>
      <dgm:spPr/>
      <dgm:t>
        <a:bodyPr/>
        <a:lstStyle/>
        <a:p>
          <a:pPr algn="ctr"/>
          <a:r>
            <a:rPr lang="es-EC" sz="1800" b="1" dirty="0">
              <a:latin typeface="Times New Roman" panose="02020603050405020304" pitchFamily="18" charset="0"/>
              <a:cs typeface="Times New Roman" panose="02020603050405020304" pitchFamily="18" charset="0"/>
            </a:rPr>
            <a:t>Señales Sintéticas</a:t>
          </a:r>
        </a:p>
      </dgm:t>
    </dgm:pt>
    <dgm:pt modelId="{9AE84D9C-C35D-4251-A4E3-4700C5B076D2}" type="parTrans" cxnId="{EFD6ED0D-15E4-4FF2-9C58-BB1FAA30EABF}">
      <dgm:prSet/>
      <dgm:spPr/>
      <dgm:t>
        <a:bodyPr/>
        <a:lstStyle/>
        <a:p>
          <a:pPr algn="just"/>
          <a:endParaRPr lang="es-EC" sz="1800">
            <a:latin typeface="Times New Roman" panose="02020603050405020304" pitchFamily="18" charset="0"/>
            <a:cs typeface="Times New Roman" panose="02020603050405020304" pitchFamily="18" charset="0"/>
          </a:endParaRPr>
        </a:p>
      </dgm:t>
    </dgm:pt>
    <dgm:pt modelId="{FDBA9CD5-2A84-46C2-B2CD-91A659A83AB3}" type="sibTrans" cxnId="{EFD6ED0D-15E4-4FF2-9C58-BB1FAA30EABF}">
      <dgm:prSet/>
      <dgm:spPr/>
      <dgm:t>
        <a:bodyPr/>
        <a:lstStyle/>
        <a:p>
          <a:pPr algn="just"/>
          <a:endParaRPr lang="es-EC" sz="1800">
            <a:latin typeface="Times New Roman" panose="02020603050405020304" pitchFamily="18" charset="0"/>
            <a:cs typeface="Times New Roman" panose="02020603050405020304" pitchFamily="18" charset="0"/>
          </a:endParaRPr>
        </a:p>
      </dgm:t>
    </dgm:pt>
    <dgm:pt modelId="{09C86AC4-6CC0-4771-9411-9DDFFEC9DF97}">
      <dgm:prSet phldrT="[Texto]" custT="1"/>
      <dgm:spPr/>
      <dgm:t>
        <a:bodyPr/>
        <a:lstStyle/>
        <a:p>
          <a:pPr algn="just"/>
          <a:r>
            <a:rPr lang="es-EC" sz="1600" dirty="0">
              <a:latin typeface="Times New Roman" panose="02020603050405020304" pitchFamily="18" charset="0"/>
              <a:cs typeface="Times New Roman" panose="02020603050405020304" pitchFamily="18" charset="0"/>
            </a:rPr>
            <a:t>Consta de:</a:t>
          </a:r>
        </a:p>
        <a:p>
          <a:pPr algn="just"/>
          <a:r>
            <a:rPr lang="es-EC" sz="1600" dirty="0">
              <a:latin typeface="Times New Roman" panose="02020603050405020304" pitchFamily="18" charset="0"/>
              <a:cs typeface="Times New Roman" panose="02020603050405020304" pitchFamily="18" charset="0"/>
            </a:rPr>
            <a:t>Magnitud Sintética</a:t>
          </a:r>
        </a:p>
        <a:p>
          <a:pPr algn="just"/>
          <a:r>
            <a:rPr lang="es-EC" sz="1600" dirty="0">
              <a:latin typeface="Times New Roman" panose="02020603050405020304" pitchFamily="18" charset="0"/>
              <a:cs typeface="Times New Roman" panose="02020603050405020304" pitchFamily="18" charset="0"/>
            </a:rPr>
            <a:t>Fase Sintética</a:t>
          </a:r>
        </a:p>
        <a:p>
          <a:pPr algn="just"/>
          <a:endParaRPr lang="es-EC" sz="1600" dirty="0">
            <a:latin typeface="Times New Roman" panose="02020603050405020304" pitchFamily="18" charset="0"/>
            <a:cs typeface="Times New Roman" panose="02020603050405020304" pitchFamily="18" charset="0"/>
          </a:endParaRPr>
        </a:p>
      </dgm:t>
    </dgm:pt>
    <dgm:pt modelId="{C712573D-8B63-4C7F-8091-CCEF0D39A0E2}" type="parTrans" cxnId="{6030A49C-9616-412F-8AB8-6FCCDA60998C}">
      <dgm:prSet/>
      <dgm:spPr/>
      <dgm:t>
        <a:bodyPr/>
        <a:lstStyle/>
        <a:p>
          <a:pPr algn="just"/>
          <a:endParaRPr lang="es-EC" sz="1800">
            <a:latin typeface="Times New Roman" panose="02020603050405020304" pitchFamily="18" charset="0"/>
            <a:cs typeface="Times New Roman" panose="02020603050405020304" pitchFamily="18" charset="0"/>
          </a:endParaRPr>
        </a:p>
      </dgm:t>
    </dgm:pt>
    <dgm:pt modelId="{DDB679F8-129A-42A9-862E-C941FE7196AA}" type="sibTrans" cxnId="{6030A49C-9616-412F-8AB8-6FCCDA60998C}">
      <dgm:prSet/>
      <dgm:spPr/>
      <dgm:t>
        <a:bodyPr/>
        <a:lstStyle/>
        <a:p>
          <a:pPr algn="just"/>
          <a:endParaRPr lang="es-EC" sz="1800">
            <a:latin typeface="Times New Roman" panose="02020603050405020304" pitchFamily="18" charset="0"/>
            <a:cs typeface="Times New Roman" panose="02020603050405020304" pitchFamily="18" charset="0"/>
          </a:endParaRPr>
        </a:p>
      </dgm:t>
    </dgm:pt>
    <dgm:pt modelId="{61CE0B13-318D-4581-B03A-67BC8B70F84D}" type="pres">
      <dgm:prSet presAssocID="{FB6E356D-36E3-4F23-9694-BED659B55E4F}" presName="hierChild1" presStyleCnt="0">
        <dgm:presLayoutVars>
          <dgm:orgChart val="1"/>
          <dgm:chPref val="1"/>
          <dgm:dir/>
          <dgm:animOne val="branch"/>
          <dgm:animLvl val="lvl"/>
          <dgm:resizeHandles/>
        </dgm:presLayoutVars>
      </dgm:prSet>
      <dgm:spPr/>
    </dgm:pt>
    <dgm:pt modelId="{7730A982-FEC5-43F7-BB1C-0F7EE4F9E5D4}" type="pres">
      <dgm:prSet presAssocID="{6D2481BA-D1C8-4436-9889-DBE005A80D3E}" presName="hierRoot1" presStyleCnt="0">
        <dgm:presLayoutVars>
          <dgm:hierBranch val="init"/>
        </dgm:presLayoutVars>
      </dgm:prSet>
      <dgm:spPr/>
    </dgm:pt>
    <dgm:pt modelId="{769B59A8-D4F5-4AC2-97E9-FBD1F8987BDA}" type="pres">
      <dgm:prSet presAssocID="{6D2481BA-D1C8-4436-9889-DBE005A80D3E}" presName="rootComposite1" presStyleCnt="0"/>
      <dgm:spPr/>
    </dgm:pt>
    <dgm:pt modelId="{629185E2-6A99-4EF7-9F7C-43CD26045755}" type="pres">
      <dgm:prSet presAssocID="{6D2481BA-D1C8-4436-9889-DBE005A80D3E}" presName="rootText1" presStyleLbl="node0" presStyleIdx="0" presStyleCnt="1" custLinFactNeighborX="-3749" custLinFactNeighborY="-16797">
        <dgm:presLayoutVars>
          <dgm:chPref val="3"/>
        </dgm:presLayoutVars>
      </dgm:prSet>
      <dgm:spPr/>
    </dgm:pt>
    <dgm:pt modelId="{D5C90DC2-3108-48A9-9F8D-DDFD6B3E8AD1}" type="pres">
      <dgm:prSet presAssocID="{6D2481BA-D1C8-4436-9889-DBE005A80D3E}" presName="rootConnector1" presStyleLbl="node1" presStyleIdx="0" presStyleCnt="0"/>
      <dgm:spPr/>
    </dgm:pt>
    <dgm:pt modelId="{005BAADE-2856-4A3E-A18E-678BA734BBA9}" type="pres">
      <dgm:prSet presAssocID="{6D2481BA-D1C8-4436-9889-DBE005A80D3E}" presName="hierChild2" presStyleCnt="0"/>
      <dgm:spPr/>
    </dgm:pt>
    <dgm:pt modelId="{5A41264A-F3D6-4CB9-BB5C-5B6BF414FC2A}" type="pres">
      <dgm:prSet presAssocID="{C712573D-8B63-4C7F-8091-CCEF0D39A0E2}" presName="Name37" presStyleLbl="parChTrans1D2" presStyleIdx="0" presStyleCnt="1"/>
      <dgm:spPr/>
    </dgm:pt>
    <dgm:pt modelId="{D05A1740-5647-4BFD-B26C-D24DDEAF5463}" type="pres">
      <dgm:prSet presAssocID="{09C86AC4-6CC0-4771-9411-9DDFFEC9DF97}" presName="hierRoot2" presStyleCnt="0">
        <dgm:presLayoutVars>
          <dgm:hierBranch val="init"/>
        </dgm:presLayoutVars>
      </dgm:prSet>
      <dgm:spPr/>
    </dgm:pt>
    <dgm:pt modelId="{410AF402-0DDE-4E9B-AF01-2878EA63FFE2}" type="pres">
      <dgm:prSet presAssocID="{09C86AC4-6CC0-4771-9411-9DDFFEC9DF97}" presName="rootComposite" presStyleCnt="0"/>
      <dgm:spPr/>
    </dgm:pt>
    <dgm:pt modelId="{615666B6-F652-4CE8-A268-C1601B348F40}" type="pres">
      <dgm:prSet presAssocID="{09C86AC4-6CC0-4771-9411-9DDFFEC9DF97}" presName="rootText" presStyleLbl="node2" presStyleIdx="0" presStyleCnt="1" custLinFactNeighborX="-3749" custLinFactNeighborY="120">
        <dgm:presLayoutVars>
          <dgm:chPref val="3"/>
        </dgm:presLayoutVars>
      </dgm:prSet>
      <dgm:spPr/>
    </dgm:pt>
    <dgm:pt modelId="{C2791EDA-C932-400D-B0FE-BCF221D276F0}" type="pres">
      <dgm:prSet presAssocID="{09C86AC4-6CC0-4771-9411-9DDFFEC9DF97}" presName="rootConnector" presStyleLbl="node2" presStyleIdx="0" presStyleCnt="1"/>
      <dgm:spPr/>
    </dgm:pt>
    <dgm:pt modelId="{EFD453F7-155C-4C8E-8C2D-B23B3E495418}" type="pres">
      <dgm:prSet presAssocID="{09C86AC4-6CC0-4771-9411-9DDFFEC9DF97}" presName="hierChild4" presStyleCnt="0"/>
      <dgm:spPr/>
    </dgm:pt>
    <dgm:pt modelId="{CDE216F5-7E38-46F0-AE46-699577BFD2F9}" type="pres">
      <dgm:prSet presAssocID="{09C86AC4-6CC0-4771-9411-9DDFFEC9DF97}" presName="hierChild5" presStyleCnt="0"/>
      <dgm:spPr/>
    </dgm:pt>
    <dgm:pt modelId="{37770CED-B515-4A97-8715-0C4FF544D185}" type="pres">
      <dgm:prSet presAssocID="{6D2481BA-D1C8-4436-9889-DBE005A80D3E}" presName="hierChild3" presStyleCnt="0"/>
      <dgm:spPr/>
    </dgm:pt>
  </dgm:ptLst>
  <dgm:cxnLst>
    <dgm:cxn modelId="{092EB301-60C3-4892-8918-DFE0E74DA943}" type="presOf" srcId="{09C86AC4-6CC0-4771-9411-9DDFFEC9DF97}" destId="{C2791EDA-C932-400D-B0FE-BCF221D276F0}" srcOrd="1" destOrd="0" presId="urn:microsoft.com/office/officeart/2005/8/layout/orgChart1"/>
    <dgm:cxn modelId="{EFD6ED0D-15E4-4FF2-9C58-BB1FAA30EABF}" srcId="{FB6E356D-36E3-4F23-9694-BED659B55E4F}" destId="{6D2481BA-D1C8-4436-9889-DBE005A80D3E}" srcOrd="0" destOrd="0" parTransId="{9AE84D9C-C35D-4251-A4E3-4700C5B076D2}" sibTransId="{FDBA9CD5-2A84-46C2-B2CD-91A659A83AB3}"/>
    <dgm:cxn modelId="{57D96520-AD34-408B-A87A-770C95B56578}" type="presOf" srcId="{6D2481BA-D1C8-4436-9889-DBE005A80D3E}" destId="{D5C90DC2-3108-48A9-9F8D-DDFD6B3E8AD1}" srcOrd="1" destOrd="0" presId="urn:microsoft.com/office/officeart/2005/8/layout/orgChart1"/>
    <dgm:cxn modelId="{DD669020-9440-43BA-9807-C7F5BE83C47C}" type="presOf" srcId="{09C86AC4-6CC0-4771-9411-9DDFFEC9DF97}" destId="{615666B6-F652-4CE8-A268-C1601B348F40}" srcOrd="0" destOrd="0" presId="urn:microsoft.com/office/officeart/2005/8/layout/orgChart1"/>
    <dgm:cxn modelId="{F6E00029-8D15-4234-9567-A1717FEB039E}" type="presOf" srcId="{FB6E356D-36E3-4F23-9694-BED659B55E4F}" destId="{61CE0B13-318D-4581-B03A-67BC8B70F84D}" srcOrd="0" destOrd="0" presId="urn:microsoft.com/office/officeart/2005/8/layout/orgChart1"/>
    <dgm:cxn modelId="{6030A49C-9616-412F-8AB8-6FCCDA60998C}" srcId="{6D2481BA-D1C8-4436-9889-DBE005A80D3E}" destId="{09C86AC4-6CC0-4771-9411-9DDFFEC9DF97}" srcOrd="0" destOrd="0" parTransId="{C712573D-8B63-4C7F-8091-CCEF0D39A0E2}" sibTransId="{DDB679F8-129A-42A9-862E-C941FE7196AA}"/>
    <dgm:cxn modelId="{506DD4CD-3E1D-4038-9417-6A65011BDB22}" type="presOf" srcId="{C712573D-8B63-4C7F-8091-CCEF0D39A0E2}" destId="{5A41264A-F3D6-4CB9-BB5C-5B6BF414FC2A}" srcOrd="0" destOrd="0" presId="urn:microsoft.com/office/officeart/2005/8/layout/orgChart1"/>
    <dgm:cxn modelId="{F544E5DB-05B3-46E6-A92D-2816F6C0F716}" type="presOf" srcId="{6D2481BA-D1C8-4436-9889-DBE005A80D3E}" destId="{629185E2-6A99-4EF7-9F7C-43CD26045755}" srcOrd="0" destOrd="0" presId="urn:microsoft.com/office/officeart/2005/8/layout/orgChart1"/>
    <dgm:cxn modelId="{2AB6C56B-8E4E-4081-8550-B60E81EE4D09}" type="presParOf" srcId="{61CE0B13-318D-4581-B03A-67BC8B70F84D}" destId="{7730A982-FEC5-43F7-BB1C-0F7EE4F9E5D4}" srcOrd="0" destOrd="0" presId="urn:microsoft.com/office/officeart/2005/8/layout/orgChart1"/>
    <dgm:cxn modelId="{23E12174-1BC9-4B93-BD8E-7A70D7718466}" type="presParOf" srcId="{7730A982-FEC5-43F7-BB1C-0F7EE4F9E5D4}" destId="{769B59A8-D4F5-4AC2-97E9-FBD1F8987BDA}" srcOrd="0" destOrd="0" presId="urn:microsoft.com/office/officeart/2005/8/layout/orgChart1"/>
    <dgm:cxn modelId="{E1941B78-06EE-45FF-81BB-48FF60E33E93}" type="presParOf" srcId="{769B59A8-D4F5-4AC2-97E9-FBD1F8987BDA}" destId="{629185E2-6A99-4EF7-9F7C-43CD26045755}" srcOrd="0" destOrd="0" presId="urn:microsoft.com/office/officeart/2005/8/layout/orgChart1"/>
    <dgm:cxn modelId="{DF1B0B25-721A-429D-9F56-23875844695B}" type="presParOf" srcId="{769B59A8-D4F5-4AC2-97E9-FBD1F8987BDA}" destId="{D5C90DC2-3108-48A9-9F8D-DDFD6B3E8AD1}" srcOrd="1" destOrd="0" presId="urn:microsoft.com/office/officeart/2005/8/layout/orgChart1"/>
    <dgm:cxn modelId="{6FC21340-2EC3-4C8C-93F7-2227EF50A752}" type="presParOf" srcId="{7730A982-FEC5-43F7-BB1C-0F7EE4F9E5D4}" destId="{005BAADE-2856-4A3E-A18E-678BA734BBA9}" srcOrd="1" destOrd="0" presId="urn:microsoft.com/office/officeart/2005/8/layout/orgChart1"/>
    <dgm:cxn modelId="{025E0F95-EC05-4940-BFDA-49462F997719}" type="presParOf" srcId="{005BAADE-2856-4A3E-A18E-678BA734BBA9}" destId="{5A41264A-F3D6-4CB9-BB5C-5B6BF414FC2A}" srcOrd="0" destOrd="0" presId="urn:microsoft.com/office/officeart/2005/8/layout/orgChart1"/>
    <dgm:cxn modelId="{77CA361D-B0A4-4985-8B54-FA6684A8D482}" type="presParOf" srcId="{005BAADE-2856-4A3E-A18E-678BA734BBA9}" destId="{D05A1740-5647-4BFD-B26C-D24DDEAF5463}" srcOrd="1" destOrd="0" presId="urn:microsoft.com/office/officeart/2005/8/layout/orgChart1"/>
    <dgm:cxn modelId="{E1AEA8CD-3A9B-4D74-A218-532E08FFD47C}" type="presParOf" srcId="{D05A1740-5647-4BFD-B26C-D24DDEAF5463}" destId="{410AF402-0DDE-4E9B-AF01-2878EA63FFE2}" srcOrd="0" destOrd="0" presId="urn:microsoft.com/office/officeart/2005/8/layout/orgChart1"/>
    <dgm:cxn modelId="{B01E85E2-AD55-4421-9246-864DAE449D91}" type="presParOf" srcId="{410AF402-0DDE-4E9B-AF01-2878EA63FFE2}" destId="{615666B6-F652-4CE8-A268-C1601B348F40}" srcOrd="0" destOrd="0" presId="urn:microsoft.com/office/officeart/2005/8/layout/orgChart1"/>
    <dgm:cxn modelId="{7D1D67D8-402B-47A5-BB39-60D969165221}" type="presParOf" srcId="{410AF402-0DDE-4E9B-AF01-2878EA63FFE2}" destId="{C2791EDA-C932-400D-B0FE-BCF221D276F0}" srcOrd="1" destOrd="0" presId="urn:microsoft.com/office/officeart/2005/8/layout/orgChart1"/>
    <dgm:cxn modelId="{F2CA36BC-9753-4C7E-9313-78E9E78178CD}" type="presParOf" srcId="{D05A1740-5647-4BFD-B26C-D24DDEAF5463}" destId="{EFD453F7-155C-4C8E-8C2D-B23B3E495418}" srcOrd="1" destOrd="0" presId="urn:microsoft.com/office/officeart/2005/8/layout/orgChart1"/>
    <dgm:cxn modelId="{4A095FBB-34BA-4376-9B67-15F5AA48631E}" type="presParOf" srcId="{D05A1740-5647-4BFD-B26C-D24DDEAF5463}" destId="{CDE216F5-7E38-46F0-AE46-699577BFD2F9}" srcOrd="2" destOrd="0" presId="urn:microsoft.com/office/officeart/2005/8/layout/orgChart1"/>
    <dgm:cxn modelId="{7657E2E0-4BA3-4853-AA48-609A35EF950E}" type="presParOf" srcId="{7730A982-FEC5-43F7-BB1C-0F7EE4F9E5D4}" destId="{37770CED-B515-4A97-8715-0C4FF544D18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B6E356D-36E3-4F23-9694-BED659B55E4F}" type="doc">
      <dgm:prSet loTypeId="urn:microsoft.com/office/officeart/2005/8/layout/orgChart1" loCatId="hierarchy" qsTypeId="urn:microsoft.com/office/officeart/2005/8/quickstyle/simple3" qsCatId="simple" csTypeId="urn:microsoft.com/office/officeart/2005/8/colors/colorful5" csCatId="colorful" phldr="1"/>
      <dgm:spPr/>
    </dgm:pt>
    <dgm:pt modelId="{6D2481BA-D1C8-4436-9889-DBE005A80D3E}">
      <dgm:prSet phldrT="[Texto]" custT="1"/>
      <dgm:spPr/>
      <dgm:t>
        <a:bodyPr/>
        <a:lstStyle/>
        <a:p>
          <a:pPr algn="ctr"/>
          <a:r>
            <a:rPr lang="es-EC" sz="1800" b="1" dirty="0">
              <a:latin typeface="Times New Roman" panose="02020603050405020304" pitchFamily="18" charset="0"/>
              <a:cs typeface="Times New Roman" panose="02020603050405020304" pitchFamily="18" charset="0"/>
            </a:rPr>
            <a:t>Señales Semisintéticas</a:t>
          </a:r>
        </a:p>
      </dgm:t>
    </dgm:pt>
    <dgm:pt modelId="{9AE84D9C-C35D-4251-A4E3-4700C5B076D2}" type="parTrans" cxnId="{EFD6ED0D-15E4-4FF2-9C58-BB1FAA30EABF}">
      <dgm:prSet/>
      <dgm:spPr/>
      <dgm:t>
        <a:bodyPr/>
        <a:lstStyle/>
        <a:p>
          <a:pPr algn="just"/>
          <a:endParaRPr lang="es-EC">
            <a:latin typeface="Times New Roman" panose="02020603050405020304" pitchFamily="18" charset="0"/>
            <a:cs typeface="Times New Roman" panose="02020603050405020304" pitchFamily="18" charset="0"/>
          </a:endParaRPr>
        </a:p>
      </dgm:t>
    </dgm:pt>
    <dgm:pt modelId="{FDBA9CD5-2A84-46C2-B2CD-91A659A83AB3}" type="sibTrans" cxnId="{EFD6ED0D-15E4-4FF2-9C58-BB1FAA30EABF}">
      <dgm:prSet/>
      <dgm:spPr/>
      <dgm:t>
        <a:bodyPr/>
        <a:lstStyle/>
        <a:p>
          <a:pPr algn="just"/>
          <a:endParaRPr lang="es-EC">
            <a:latin typeface="Times New Roman" panose="02020603050405020304" pitchFamily="18" charset="0"/>
            <a:cs typeface="Times New Roman" panose="02020603050405020304" pitchFamily="18" charset="0"/>
          </a:endParaRPr>
        </a:p>
      </dgm:t>
    </dgm:pt>
    <dgm:pt modelId="{242FB3BC-9E26-4DB7-B086-E106B0618BC9}">
      <dgm:prSet phldrT="[Texto]"/>
      <dgm:spPr/>
      <dgm:t>
        <a:bodyPr/>
        <a:lstStyle/>
        <a:p>
          <a:pPr algn="just"/>
          <a:r>
            <a:rPr lang="es-EC" dirty="0">
              <a:latin typeface="Times New Roman" panose="02020603050405020304" pitchFamily="18" charset="0"/>
              <a:cs typeface="Times New Roman" panose="02020603050405020304" pitchFamily="18" charset="0"/>
            </a:rPr>
            <a:t>1. Consta de: </a:t>
          </a:r>
        </a:p>
        <a:p>
          <a:pPr algn="just"/>
          <a:r>
            <a:rPr lang="es-EC" dirty="0">
              <a:latin typeface="Times New Roman" panose="02020603050405020304" pitchFamily="18" charset="0"/>
              <a:cs typeface="Times New Roman" panose="02020603050405020304" pitchFamily="18" charset="0"/>
            </a:rPr>
            <a:t>Magnitud Sintética </a:t>
          </a:r>
        </a:p>
        <a:p>
          <a:pPr algn="just"/>
          <a:r>
            <a:rPr lang="es-EC" dirty="0">
              <a:latin typeface="Times New Roman" panose="02020603050405020304" pitchFamily="18" charset="0"/>
              <a:cs typeface="Times New Roman" panose="02020603050405020304" pitchFamily="18" charset="0"/>
            </a:rPr>
            <a:t>Fase Original</a:t>
          </a:r>
        </a:p>
      </dgm:t>
    </dgm:pt>
    <dgm:pt modelId="{13008F72-9D53-4AC7-98D8-2328F345F99C}" type="parTrans" cxnId="{45E56649-DA29-4516-9D2F-79D477668A6A}">
      <dgm:prSet/>
      <dgm:spPr/>
      <dgm:t>
        <a:bodyPr/>
        <a:lstStyle/>
        <a:p>
          <a:endParaRPr lang="es-EC">
            <a:latin typeface="Times New Roman" panose="02020603050405020304" pitchFamily="18" charset="0"/>
            <a:cs typeface="Times New Roman" panose="02020603050405020304" pitchFamily="18" charset="0"/>
          </a:endParaRPr>
        </a:p>
      </dgm:t>
    </dgm:pt>
    <dgm:pt modelId="{0EDBA2AB-7E2C-4321-BB22-8EA5FBCDFB40}" type="sibTrans" cxnId="{45E56649-DA29-4516-9D2F-79D477668A6A}">
      <dgm:prSet/>
      <dgm:spPr/>
      <dgm:t>
        <a:bodyPr/>
        <a:lstStyle/>
        <a:p>
          <a:endParaRPr lang="es-EC">
            <a:latin typeface="Times New Roman" panose="02020603050405020304" pitchFamily="18" charset="0"/>
            <a:cs typeface="Times New Roman" panose="02020603050405020304" pitchFamily="18" charset="0"/>
          </a:endParaRPr>
        </a:p>
      </dgm:t>
    </dgm:pt>
    <dgm:pt modelId="{5E032EAD-F63A-4A9E-A3C7-462E16FFC9B3}">
      <dgm:prSet phldrT="[Texto]"/>
      <dgm:spPr/>
      <dgm:t>
        <a:bodyPr/>
        <a:lstStyle/>
        <a:p>
          <a:pPr algn="just"/>
          <a:r>
            <a:rPr lang="es-EC" dirty="0">
              <a:latin typeface="Times New Roman" panose="02020603050405020304" pitchFamily="18" charset="0"/>
              <a:cs typeface="Times New Roman" panose="02020603050405020304" pitchFamily="18" charset="0"/>
            </a:rPr>
            <a:t>2. Consta de: </a:t>
          </a:r>
        </a:p>
        <a:p>
          <a:pPr algn="just"/>
          <a:r>
            <a:rPr lang="es-EC" dirty="0">
              <a:latin typeface="Times New Roman" panose="02020603050405020304" pitchFamily="18" charset="0"/>
              <a:cs typeface="Times New Roman" panose="02020603050405020304" pitchFamily="18" charset="0"/>
            </a:rPr>
            <a:t>Magnitud Original</a:t>
          </a:r>
        </a:p>
        <a:p>
          <a:pPr algn="just"/>
          <a:r>
            <a:rPr lang="es-EC" dirty="0">
              <a:latin typeface="Times New Roman" panose="02020603050405020304" pitchFamily="18" charset="0"/>
              <a:cs typeface="Times New Roman" panose="02020603050405020304" pitchFamily="18" charset="0"/>
            </a:rPr>
            <a:t>Fase Sintética</a:t>
          </a:r>
        </a:p>
      </dgm:t>
    </dgm:pt>
    <dgm:pt modelId="{5812ACB2-F0B6-4A51-8CE2-59F5AB9A97E0}" type="parTrans" cxnId="{8535B238-63ED-41DF-90EC-C84A66D68EF0}">
      <dgm:prSet/>
      <dgm:spPr/>
      <dgm:t>
        <a:bodyPr/>
        <a:lstStyle/>
        <a:p>
          <a:endParaRPr lang="es-EC">
            <a:latin typeface="Times New Roman" panose="02020603050405020304" pitchFamily="18" charset="0"/>
            <a:cs typeface="Times New Roman" panose="02020603050405020304" pitchFamily="18" charset="0"/>
          </a:endParaRPr>
        </a:p>
      </dgm:t>
    </dgm:pt>
    <dgm:pt modelId="{3344C0F4-2130-4CCC-A89C-8C669D93534A}" type="sibTrans" cxnId="{8535B238-63ED-41DF-90EC-C84A66D68EF0}">
      <dgm:prSet/>
      <dgm:spPr/>
      <dgm:t>
        <a:bodyPr/>
        <a:lstStyle/>
        <a:p>
          <a:endParaRPr lang="es-EC">
            <a:latin typeface="Times New Roman" panose="02020603050405020304" pitchFamily="18" charset="0"/>
            <a:cs typeface="Times New Roman" panose="02020603050405020304" pitchFamily="18" charset="0"/>
          </a:endParaRPr>
        </a:p>
      </dgm:t>
    </dgm:pt>
    <dgm:pt modelId="{39C68E84-95F5-428D-A39D-E5922BFE7C0A}">
      <dgm:prSet phldrT="[Texto]"/>
      <dgm:spPr/>
      <dgm:t>
        <a:bodyPr/>
        <a:lstStyle/>
        <a:p>
          <a:pPr algn="just"/>
          <a:r>
            <a:rPr lang="es-EC" dirty="0">
              <a:latin typeface="Times New Roman" panose="02020603050405020304" pitchFamily="18" charset="0"/>
              <a:cs typeface="Times New Roman" panose="02020603050405020304" pitchFamily="18" charset="0"/>
            </a:rPr>
            <a:t>Se clasifica en los siguientes casos:</a:t>
          </a:r>
        </a:p>
      </dgm:t>
    </dgm:pt>
    <dgm:pt modelId="{BDD86523-FA97-4D4F-983A-8F0806C2917E}" type="parTrans" cxnId="{AA1ACEC3-E865-4A28-B1D4-7B4792406F79}">
      <dgm:prSet/>
      <dgm:spPr/>
      <dgm:t>
        <a:bodyPr/>
        <a:lstStyle/>
        <a:p>
          <a:endParaRPr lang="es-EC">
            <a:latin typeface="Times New Roman" panose="02020603050405020304" pitchFamily="18" charset="0"/>
            <a:cs typeface="Times New Roman" panose="02020603050405020304" pitchFamily="18" charset="0"/>
          </a:endParaRPr>
        </a:p>
      </dgm:t>
    </dgm:pt>
    <dgm:pt modelId="{11BC370B-FCC5-43EE-95F2-FE40DB3D4EC3}" type="sibTrans" cxnId="{AA1ACEC3-E865-4A28-B1D4-7B4792406F79}">
      <dgm:prSet/>
      <dgm:spPr/>
      <dgm:t>
        <a:bodyPr/>
        <a:lstStyle/>
        <a:p>
          <a:endParaRPr lang="es-EC">
            <a:latin typeface="Times New Roman" panose="02020603050405020304" pitchFamily="18" charset="0"/>
            <a:cs typeface="Times New Roman" panose="02020603050405020304" pitchFamily="18" charset="0"/>
          </a:endParaRPr>
        </a:p>
      </dgm:t>
    </dgm:pt>
    <dgm:pt modelId="{2FA9DFB1-C396-4ADB-9132-315B15441A69}" type="pres">
      <dgm:prSet presAssocID="{FB6E356D-36E3-4F23-9694-BED659B55E4F}" presName="hierChild1" presStyleCnt="0">
        <dgm:presLayoutVars>
          <dgm:orgChart val="1"/>
          <dgm:chPref val="1"/>
          <dgm:dir/>
          <dgm:animOne val="branch"/>
          <dgm:animLvl val="lvl"/>
          <dgm:resizeHandles/>
        </dgm:presLayoutVars>
      </dgm:prSet>
      <dgm:spPr/>
    </dgm:pt>
    <dgm:pt modelId="{350DC2E9-9870-48F8-A688-441CB0B108DB}" type="pres">
      <dgm:prSet presAssocID="{6D2481BA-D1C8-4436-9889-DBE005A80D3E}" presName="hierRoot1" presStyleCnt="0">
        <dgm:presLayoutVars>
          <dgm:hierBranch val="init"/>
        </dgm:presLayoutVars>
      </dgm:prSet>
      <dgm:spPr/>
    </dgm:pt>
    <dgm:pt modelId="{68C75648-1CA2-48DF-8863-951872F25344}" type="pres">
      <dgm:prSet presAssocID="{6D2481BA-D1C8-4436-9889-DBE005A80D3E}" presName="rootComposite1" presStyleCnt="0"/>
      <dgm:spPr/>
    </dgm:pt>
    <dgm:pt modelId="{1ED03B0F-EFB7-4D32-A1F0-A310AC474130}" type="pres">
      <dgm:prSet presAssocID="{6D2481BA-D1C8-4436-9889-DBE005A80D3E}" presName="rootText1" presStyleLbl="node0" presStyleIdx="0" presStyleCnt="1" custScaleX="119118">
        <dgm:presLayoutVars>
          <dgm:chPref val="3"/>
        </dgm:presLayoutVars>
      </dgm:prSet>
      <dgm:spPr/>
    </dgm:pt>
    <dgm:pt modelId="{56CE556F-0D10-494D-9D1D-27187A8977B7}" type="pres">
      <dgm:prSet presAssocID="{6D2481BA-D1C8-4436-9889-DBE005A80D3E}" presName="rootConnector1" presStyleLbl="node1" presStyleIdx="0" presStyleCnt="0"/>
      <dgm:spPr/>
    </dgm:pt>
    <dgm:pt modelId="{CBCEC3A1-EDC0-4D75-B6F2-7C5262A87A76}" type="pres">
      <dgm:prSet presAssocID="{6D2481BA-D1C8-4436-9889-DBE005A80D3E}" presName="hierChild2" presStyleCnt="0"/>
      <dgm:spPr/>
    </dgm:pt>
    <dgm:pt modelId="{237A1CEA-C3D4-4BA3-8E5D-7412B3F4C867}" type="pres">
      <dgm:prSet presAssocID="{BDD86523-FA97-4D4F-983A-8F0806C2917E}" presName="Name37" presStyleLbl="parChTrans1D2" presStyleIdx="0" presStyleCnt="1"/>
      <dgm:spPr/>
    </dgm:pt>
    <dgm:pt modelId="{5754D46B-2E24-4143-91E2-C7C47444219D}" type="pres">
      <dgm:prSet presAssocID="{39C68E84-95F5-428D-A39D-E5922BFE7C0A}" presName="hierRoot2" presStyleCnt="0">
        <dgm:presLayoutVars>
          <dgm:hierBranch val="init"/>
        </dgm:presLayoutVars>
      </dgm:prSet>
      <dgm:spPr/>
    </dgm:pt>
    <dgm:pt modelId="{E6AF2513-87BA-4F0E-BD08-BE010E964B8C}" type="pres">
      <dgm:prSet presAssocID="{39C68E84-95F5-428D-A39D-E5922BFE7C0A}" presName="rootComposite" presStyleCnt="0"/>
      <dgm:spPr/>
    </dgm:pt>
    <dgm:pt modelId="{3FEC446D-A63A-4A6C-9EB5-1B04D6A05284}" type="pres">
      <dgm:prSet presAssocID="{39C68E84-95F5-428D-A39D-E5922BFE7C0A}" presName="rootText" presStyleLbl="node2" presStyleIdx="0" presStyleCnt="1">
        <dgm:presLayoutVars>
          <dgm:chPref val="3"/>
        </dgm:presLayoutVars>
      </dgm:prSet>
      <dgm:spPr/>
    </dgm:pt>
    <dgm:pt modelId="{B4D30C51-8F1A-4D33-BE81-3B59925BC3EE}" type="pres">
      <dgm:prSet presAssocID="{39C68E84-95F5-428D-A39D-E5922BFE7C0A}" presName="rootConnector" presStyleLbl="node2" presStyleIdx="0" presStyleCnt="1"/>
      <dgm:spPr/>
    </dgm:pt>
    <dgm:pt modelId="{DFA6D3F5-CB89-4217-B825-1F3BE175C6DA}" type="pres">
      <dgm:prSet presAssocID="{39C68E84-95F5-428D-A39D-E5922BFE7C0A}" presName="hierChild4" presStyleCnt="0"/>
      <dgm:spPr/>
    </dgm:pt>
    <dgm:pt modelId="{CF91CE57-EEC5-4724-A269-7BD78BCF2BD4}" type="pres">
      <dgm:prSet presAssocID="{13008F72-9D53-4AC7-98D8-2328F345F99C}" presName="Name37" presStyleLbl="parChTrans1D3" presStyleIdx="0" presStyleCnt="2"/>
      <dgm:spPr/>
    </dgm:pt>
    <dgm:pt modelId="{85175059-62B7-4245-9F2C-14E89136D2BB}" type="pres">
      <dgm:prSet presAssocID="{242FB3BC-9E26-4DB7-B086-E106B0618BC9}" presName="hierRoot2" presStyleCnt="0">
        <dgm:presLayoutVars>
          <dgm:hierBranch val="init"/>
        </dgm:presLayoutVars>
      </dgm:prSet>
      <dgm:spPr/>
    </dgm:pt>
    <dgm:pt modelId="{1FF2341E-DA46-49CE-8D86-5476DDFB0524}" type="pres">
      <dgm:prSet presAssocID="{242FB3BC-9E26-4DB7-B086-E106B0618BC9}" presName="rootComposite" presStyleCnt="0"/>
      <dgm:spPr/>
    </dgm:pt>
    <dgm:pt modelId="{36554A44-16A3-485E-89B0-F7114F3983D7}" type="pres">
      <dgm:prSet presAssocID="{242FB3BC-9E26-4DB7-B086-E106B0618BC9}" presName="rootText" presStyleLbl="node3" presStyleIdx="0" presStyleCnt="2">
        <dgm:presLayoutVars>
          <dgm:chPref val="3"/>
        </dgm:presLayoutVars>
      </dgm:prSet>
      <dgm:spPr/>
    </dgm:pt>
    <dgm:pt modelId="{BFEB7E4D-C361-459C-8AE8-99BB11D7B232}" type="pres">
      <dgm:prSet presAssocID="{242FB3BC-9E26-4DB7-B086-E106B0618BC9}" presName="rootConnector" presStyleLbl="node3" presStyleIdx="0" presStyleCnt="2"/>
      <dgm:spPr/>
    </dgm:pt>
    <dgm:pt modelId="{23F510A6-C79B-4A32-B5D8-47A39039B2FA}" type="pres">
      <dgm:prSet presAssocID="{242FB3BC-9E26-4DB7-B086-E106B0618BC9}" presName="hierChild4" presStyleCnt="0"/>
      <dgm:spPr/>
    </dgm:pt>
    <dgm:pt modelId="{14A303AE-BC70-43A1-A4E6-03E41D031216}" type="pres">
      <dgm:prSet presAssocID="{242FB3BC-9E26-4DB7-B086-E106B0618BC9}" presName="hierChild5" presStyleCnt="0"/>
      <dgm:spPr/>
    </dgm:pt>
    <dgm:pt modelId="{4EF597C5-32F1-43D5-8518-D784938E5A6C}" type="pres">
      <dgm:prSet presAssocID="{5812ACB2-F0B6-4A51-8CE2-59F5AB9A97E0}" presName="Name37" presStyleLbl="parChTrans1D3" presStyleIdx="1" presStyleCnt="2"/>
      <dgm:spPr/>
    </dgm:pt>
    <dgm:pt modelId="{77306905-6974-4D7B-AA04-42A8B7D731F2}" type="pres">
      <dgm:prSet presAssocID="{5E032EAD-F63A-4A9E-A3C7-462E16FFC9B3}" presName="hierRoot2" presStyleCnt="0">
        <dgm:presLayoutVars>
          <dgm:hierBranch val="init"/>
        </dgm:presLayoutVars>
      </dgm:prSet>
      <dgm:spPr/>
    </dgm:pt>
    <dgm:pt modelId="{4CD891CD-E569-4F8F-ADD3-C7B5DDC90701}" type="pres">
      <dgm:prSet presAssocID="{5E032EAD-F63A-4A9E-A3C7-462E16FFC9B3}" presName="rootComposite" presStyleCnt="0"/>
      <dgm:spPr/>
    </dgm:pt>
    <dgm:pt modelId="{BCAFD45C-06CF-4ED9-B740-12B445EDF783}" type="pres">
      <dgm:prSet presAssocID="{5E032EAD-F63A-4A9E-A3C7-462E16FFC9B3}" presName="rootText" presStyleLbl="node3" presStyleIdx="1" presStyleCnt="2">
        <dgm:presLayoutVars>
          <dgm:chPref val="3"/>
        </dgm:presLayoutVars>
      </dgm:prSet>
      <dgm:spPr/>
    </dgm:pt>
    <dgm:pt modelId="{87F612BE-BCAD-4502-8A1C-9C33C8F29AFB}" type="pres">
      <dgm:prSet presAssocID="{5E032EAD-F63A-4A9E-A3C7-462E16FFC9B3}" presName="rootConnector" presStyleLbl="node3" presStyleIdx="1" presStyleCnt="2"/>
      <dgm:spPr/>
    </dgm:pt>
    <dgm:pt modelId="{73DF94DE-7F66-43B5-9198-505BC87D59FE}" type="pres">
      <dgm:prSet presAssocID="{5E032EAD-F63A-4A9E-A3C7-462E16FFC9B3}" presName="hierChild4" presStyleCnt="0"/>
      <dgm:spPr/>
    </dgm:pt>
    <dgm:pt modelId="{510B5C5B-74E0-4274-95F5-03607337E5CE}" type="pres">
      <dgm:prSet presAssocID="{5E032EAD-F63A-4A9E-A3C7-462E16FFC9B3}" presName="hierChild5" presStyleCnt="0"/>
      <dgm:spPr/>
    </dgm:pt>
    <dgm:pt modelId="{E02E03B2-6D9C-4CEE-A33A-B683FF2B8B51}" type="pres">
      <dgm:prSet presAssocID="{39C68E84-95F5-428D-A39D-E5922BFE7C0A}" presName="hierChild5" presStyleCnt="0"/>
      <dgm:spPr/>
    </dgm:pt>
    <dgm:pt modelId="{BF52CFF5-10B2-433C-A4F4-6EBD9539F5D6}" type="pres">
      <dgm:prSet presAssocID="{6D2481BA-D1C8-4436-9889-DBE005A80D3E}" presName="hierChild3" presStyleCnt="0"/>
      <dgm:spPr/>
    </dgm:pt>
  </dgm:ptLst>
  <dgm:cxnLst>
    <dgm:cxn modelId="{F3B22B09-F79F-4435-BA53-7963A55C5D1D}" type="presOf" srcId="{39C68E84-95F5-428D-A39D-E5922BFE7C0A}" destId="{3FEC446D-A63A-4A6C-9EB5-1B04D6A05284}" srcOrd="0" destOrd="0" presId="urn:microsoft.com/office/officeart/2005/8/layout/orgChart1"/>
    <dgm:cxn modelId="{EFD6ED0D-15E4-4FF2-9C58-BB1FAA30EABF}" srcId="{FB6E356D-36E3-4F23-9694-BED659B55E4F}" destId="{6D2481BA-D1C8-4436-9889-DBE005A80D3E}" srcOrd="0" destOrd="0" parTransId="{9AE84D9C-C35D-4251-A4E3-4700C5B076D2}" sibTransId="{FDBA9CD5-2A84-46C2-B2CD-91A659A83AB3}"/>
    <dgm:cxn modelId="{E20BC212-E218-4A0A-8AEE-B7F48F8480DC}" type="presOf" srcId="{BDD86523-FA97-4D4F-983A-8F0806C2917E}" destId="{237A1CEA-C3D4-4BA3-8E5D-7412B3F4C867}" srcOrd="0" destOrd="0" presId="urn:microsoft.com/office/officeart/2005/8/layout/orgChart1"/>
    <dgm:cxn modelId="{55A15F1D-E018-481D-81D2-D5F71E9A7D00}" type="presOf" srcId="{39C68E84-95F5-428D-A39D-E5922BFE7C0A}" destId="{B4D30C51-8F1A-4D33-BE81-3B59925BC3EE}" srcOrd="1" destOrd="0" presId="urn:microsoft.com/office/officeart/2005/8/layout/orgChart1"/>
    <dgm:cxn modelId="{8535B238-63ED-41DF-90EC-C84A66D68EF0}" srcId="{39C68E84-95F5-428D-A39D-E5922BFE7C0A}" destId="{5E032EAD-F63A-4A9E-A3C7-462E16FFC9B3}" srcOrd="1" destOrd="0" parTransId="{5812ACB2-F0B6-4A51-8CE2-59F5AB9A97E0}" sibTransId="{3344C0F4-2130-4CCC-A89C-8C669D93534A}"/>
    <dgm:cxn modelId="{1D102C63-FD88-4D25-82B1-40F8F3D4D730}" type="presOf" srcId="{242FB3BC-9E26-4DB7-B086-E106B0618BC9}" destId="{36554A44-16A3-485E-89B0-F7114F3983D7}" srcOrd="0" destOrd="0" presId="urn:microsoft.com/office/officeart/2005/8/layout/orgChart1"/>
    <dgm:cxn modelId="{F6A8DB46-644B-4E3D-9E34-F64E6D00792D}" type="presOf" srcId="{5E032EAD-F63A-4A9E-A3C7-462E16FFC9B3}" destId="{87F612BE-BCAD-4502-8A1C-9C33C8F29AFB}" srcOrd="1" destOrd="0" presId="urn:microsoft.com/office/officeart/2005/8/layout/orgChart1"/>
    <dgm:cxn modelId="{45E56649-DA29-4516-9D2F-79D477668A6A}" srcId="{39C68E84-95F5-428D-A39D-E5922BFE7C0A}" destId="{242FB3BC-9E26-4DB7-B086-E106B0618BC9}" srcOrd="0" destOrd="0" parTransId="{13008F72-9D53-4AC7-98D8-2328F345F99C}" sibTransId="{0EDBA2AB-7E2C-4321-BB22-8EA5FBCDFB40}"/>
    <dgm:cxn modelId="{FB0BDC72-1D9D-4DFF-8601-898CB8E1F13F}" type="presOf" srcId="{13008F72-9D53-4AC7-98D8-2328F345F99C}" destId="{CF91CE57-EEC5-4724-A269-7BD78BCF2BD4}" srcOrd="0" destOrd="0" presId="urn:microsoft.com/office/officeart/2005/8/layout/orgChart1"/>
    <dgm:cxn modelId="{A0DF489D-CE48-458C-A944-409BA2878FFD}" type="presOf" srcId="{5812ACB2-F0B6-4A51-8CE2-59F5AB9A97E0}" destId="{4EF597C5-32F1-43D5-8518-D784938E5A6C}" srcOrd="0" destOrd="0" presId="urn:microsoft.com/office/officeart/2005/8/layout/orgChart1"/>
    <dgm:cxn modelId="{AA1ACEC3-E865-4A28-B1D4-7B4792406F79}" srcId="{6D2481BA-D1C8-4436-9889-DBE005A80D3E}" destId="{39C68E84-95F5-428D-A39D-E5922BFE7C0A}" srcOrd="0" destOrd="0" parTransId="{BDD86523-FA97-4D4F-983A-8F0806C2917E}" sibTransId="{11BC370B-FCC5-43EE-95F2-FE40DB3D4EC3}"/>
    <dgm:cxn modelId="{57743CDB-BBA0-4A4F-B6D2-E7C55FCBFEA4}" type="presOf" srcId="{5E032EAD-F63A-4A9E-A3C7-462E16FFC9B3}" destId="{BCAFD45C-06CF-4ED9-B740-12B445EDF783}" srcOrd="0" destOrd="0" presId="urn:microsoft.com/office/officeart/2005/8/layout/orgChart1"/>
    <dgm:cxn modelId="{095355E7-C96C-427F-A2AA-FBA2BF043C4E}" type="presOf" srcId="{242FB3BC-9E26-4DB7-B086-E106B0618BC9}" destId="{BFEB7E4D-C361-459C-8AE8-99BB11D7B232}" srcOrd="1" destOrd="0" presId="urn:microsoft.com/office/officeart/2005/8/layout/orgChart1"/>
    <dgm:cxn modelId="{304A60E8-73F8-45F0-9A71-435166A01D1A}" type="presOf" srcId="{6D2481BA-D1C8-4436-9889-DBE005A80D3E}" destId="{56CE556F-0D10-494D-9D1D-27187A8977B7}" srcOrd="1" destOrd="0" presId="urn:microsoft.com/office/officeart/2005/8/layout/orgChart1"/>
    <dgm:cxn modelId="{D9ABDBEA-F93A-4117-82A3-8103E1920ACD}" type="presOf" srcId="{FB6E356D-36E3-4F23-9694-BED659B55E4F}" destId="{2FA9DFB1-C396-4ADB-9132-315B15441A69}" srcOrd="0" destOrd="0" presId="urn:microsoft.com/office/officeart/2005/8/layout/orgChart1"/>
    <dgm:cxn modelId="{EB593AEB-933E-4E3C-AD9A-4EF846793B03}" type="presOf" srcId="{6D2481BA-D1C8-4436-9889-DBE005A80D3E}" destId="{1ED03B0F-EFB7-4D32-A1F0-A310AC474130}" srcOrd="0" destOrd="0" presId="urn:microsoft.com/office/officeart/2005/8/layout/orgChart1"/>
    <dgm:cxn modelId="{7030357B-7065-497D-AA7F-7A341756E408}" type="presParOf" srcId="{2FA9DFB1-C396-4ADB-9132-315B15441A69}" destId="{350DC2E9-9870-48F8-A688-441CB0B108DB}" srcOrd="0" destOrd="0" presId="urn:microsoft.com/office/officeart/2005/8/layout/orgChart1"/>
    <dgm:cxn modelId="{44025C11-C97B-4BC1-B47F-013DC4841CA9}" type="presParOf" srcId="{350DC2E9-9870-48F8-A688-441CB0B108DB}" destId="{68C75648-1CA2-48DF-8863-951872F25344}" srcOrd="0" destOrd="0" presId="urn:microsoft.com/office/officeart/2005/8/layout/orgChart1"/>
    <dgm:cxn modelId="{9284511F-2B5D-48D5-BF62-44F55E9BCB5C}" type="presParOf" srcId="{68C75648-1CA2-48DF-8863-951872F25344}" destId="{1ED03B0F-EFB7-4D32-A1F0-A310AC474130}" srcOrd="0" destOrd="0" presId="urn:microsoft.com/office/officeart/2005/8/layout/orgChart1"/>
    <dgm:cxn modelId="{ECC67C9C-0FCC-4006-98D0-1D8ECF5BB5C7}" type="presParOf" srcId="{68C75648-1CA2-48DF-8863-951872F25344}" destId="{56CE556F-0D10-494D-9D1D-27187A8977B7}" srcOrd="1" destOrd="0" presId="urn:microsoft.com/office/officeart/2005/8/layout/orgChart1"/>
    <dgm:cxn modelId="{C01C651A-8826-46F2-9420-7A0C0BB3D0C9}" type="presParOf" srcId="{350DC2E9-9870-48F8-A688-441CB0B108DB}" destId="{CBCEC3A1-EDC0-4D75-B6F2-7C5262A87A76}" srcOrd="1" destOrd="0" presId="urn:microsoft.com/office/officeart/2005/8/layout/orgChart1"/>
    <dgm:cxn modelId="{C1EE2B5D-4705-4A06-A20C-E23DAC4ECEF8}" type="presParOf" srcId="{CBCEC3A1-EDC0-4D75-B6F2-7C5262A87A76}" destId="{237A1CEA-C3D4-4BA3-8E5D-7412B3F4C867}" srcOrd="0" destOrd="0" presId="urn:microsoft.com/office/officeart/2005/8/layout/orgChart1"/>
    <dgm:cxn modelId="{DC4C4FD9-59CA-417E-8A4F-C28F19C61A72}" type="presParOf" srcId="{CBCEC3A1-EDC0-4D75-B6F2-7C5262A87A76}" destId="{5754D46B-2E24-4143-91E2-C7C47444219D}" srcOrd="1" destOrd="0" presId="urn:microsoft.com/office/officeart/2005/8/layout/orgChart1"/>
    <dgm:cxn modelId="{FFA953E1-4A16-4DE7-9F89-DAE8CD8852F4}" type="presParOf" srcId="{5754D46B-2E24-4143-91E2-C7C47444219D}" destId="{E6AF2513-87BA-4F0E-BD08-BE010E964B8C}" srcOrd="0" destOrd="0" presId="urn:microsoft.com/office/officeart/2005/8/layout/orgChart1"/>
    <dgm:cxn modelId="{6F94EDFE-B028-4C01-82A0-7A65B9F77A63}" type="presParOf" srcId="{E6AF2513-87BA-4F0E-BD08-BE010E964B8C}" destId="{3FEC446D-A63A-4A6C-9EB5-1B04D6A05284}" srcOrd="0" destOrd="0" presId="urn:microsoft.com/office/officeart/2005/8/layout/orgChart1"/>
    <dgm:cxn modelId="{0F7BB29E-893B-4613-B5D9-72FA588D1A66}" type="presParOf" srcId="{E6AF2513-87BA-4F0E-BD08-BE010E964B8C}" destId="{B4D30C51-8F1A-4D33-BE81-3B59925BC3EE}" srcOrd="1" destOrd="0" presId="urn:microsoft.com/office/officeart/2005/8/layout/orgChart1"/>
    <dgm:cxn modelId="{80266313-6DD2-458F-9B61-5F837D05163F}" type="presParOf" srcId="{5754D46B-2E24-4143-91E2-C7C47444219D}" destId="{DFA6D3F5-CB89-4217-B825-1F3BE175C6DA}" srcOrd="1" destOrd="0" presId="urn:microsoft.com/office/officeart/2005/8/layout/orgChart1"/>
    <dgm:cxn modelId="{2753D53A-6654-447A-873D-052EC169F551}" type="presParOf" srcId="{DFA6D3F5-CB89-4217-B825-1F3BE175C6DA}" destId="{CF91CE57-EEC5-4724-A269-7BD78BCF2BD4}" srcOrd="0" destOrd="0" presId="urn:microsoft.com/office/officeart/2005/8/layout/orgChart1"/>
    <dgm:cxn modelId="{09121966-8CB9-40AF-8BD2-B2BA25111350}" type="presParOf" srcId="{DFA6D3F5-CB89-4217-B825-1F3BE175C6DA}" destId="{85175059-62B7-4245-9F2C-14E89136D2BB}" srcOrd="1" destOrd="0" presId="urn:microsoft.com/office/officeart/2005/8/layout/orgChart1"/>
    <dgm:cxn modelId="{5A39019B-89D1-475C-8845-008280368363}" type="presParOf" srcId="{85175059-62B7-4245-9F2C-14E89136D2BB}" destId="{1FF2341E-DA46-49CE-8D86-5476DDFB0524}" srcOrd="0" destOrd="0" presId="urn:microsoft.com/office/officeart/2005/8/layout/orgChart1"/>
    <dgm:cxn modelId="{FC877096-03AC-4066-AEAF-21B577AF80C5}" type="presParOf" srcId="{1FF2341E-DA46-49CE-8D86-5476DDFB0524}" destId="{36554A44-16A3-485E-89B0-F7114F3983D7}" srcOrd="0" destOrd="0" presId="urn:microsoft.com/office/officeart/2005/8/layout/orgChart1"/>
    <dgm:cxn modelId="{25A13C37-1E45-44C7-90BD-CEB9AB341ACD}" type="presParOf" srcId="{1FF2341E-DA46-49CE-8D86-5476DDFB0524}" destId="{BFEB7E4D-C361-459C-8AE8-99BB11D7B232}" srcOrd="1" destOrd="0" presId="urn:microsoft.com/office/officeart/2005/8/layout/orgChart1"/>
    <dgm:cxn modelId="{8FC18B03-9454-4B8D-AEDA-9A2D63318AB6}" type="presParOf" srcId="{85175059-62B7-4245-9F2C-14E89136D2BB}" destId="{23F510A6-C79B-4A32-B5D8-47A39039B2FA}" srcOrd="1" destOrd="0" presId="urn:microsoft.com/office/officeart/2005/8/layout/orgChart1"/>
    <dgm:cxn modelId="{8B0BACF8-AA6A-429A-A611-95BE3558347B}" type="presParOf" srcId="{85175059-62B7-4245-9F2C-14E89136D2BB}" destId="{14A303AE-BC70-43A1-A4E6-03E41D031216}" srcOrd="2" destOrd="0" presId="urn:microsoft.com/office/officeart/2005/8/layout/orgChart1"/>
    <dgm:cxn modelId="{F4449638-25E8-495B-B98C-46EC41B393D7}" type="presParOf" srcId="{DFA6D3F5-CB89-4217-B825-1F3BE175C6DA}" destId="{4EF597C5-32F1-43D5-8518-D784938E5A6C}" srcOrd="2" destOrd="0" presId="urn:microsoft.com/office/officeart/2005/8/layout/orgChart1"/>
    <dgm:cxn modelId="{7D5D2401-1C7C-47E1-B988-F995164CBBC2}" type="presParOf" srcId="{DFA6D3F5-CB89-4217-B825-1F3BE175C6DA}" destId="{77306905-6974-4D7B-AA04-42A8B7D731F2}" srcOrd="3" destOrd="0" presId="urn:microsoft.com/office/officeart/2005/8/layout/orgChart1"/>
    <dgm:cxn modelId="{348BACC7-CC5B-4602-8FA1-A0B3D6E2BA9E}" type="presParOf" srcId="{77306905-6974-4D7B-AA04-42A8B7D731F2}" destId="{4CD891CD-E569-4F8F-ADD3-C7B5DDC90701}" srcOrd="0" destOrd="0" presId="urn:microsoft.com/office/officeart/2005/8/layout/orgChart1"/>
    <dgm:cxn modelId="{0D48E38E-88B6-4A50-A530-49897787942E}" type="presParOf" srcId="{4CD891CD-E569-4F8F-ADD3-C7B5DDC90701}" destId="{BCAFD45C-06CF-4ED9-B740-12B445EDF783}" srcOrd="0" destOrd="0" presId="urn:microsoft.com/office/officeart/2005/8/layout/orgChart1"/>
    <dgm:cxn modelId="{2C9247B5-2372-4A86-A715-25B6042B972C}" type="presParOf" srcId="{4CD891CD-E569-4F8F-ADD3-C7B5DDC90701}" destId="{87F612BE-BCAD-4502-8A1C-9C33C8F29AFB}" srcOrd="1" destOrd="0" presId="urn:microsoft.com/office/officeart/2005/8/layout/orgChart1"/>
    <dgm:cxn modelId="{90DC453D-B004-4C67-A375-2945CAB9C1C1}" type="presParOf" srcId="{77306905-6974-4D7B-AA04-42A8B7D731F2}" destId="{73DF94DE-7F66-43B5-9198-505BC87D59FE}" srcOrd="1" destOrd="0" presId="urn:microsoft.com/office/officeart/2005/8/layout/orgChart1"/>
    <dgm:cxn modelId="{4750565B-ADCE-4A9B-86D7-BD157AE68130}" type="presParOf" srcId="{77306905-6974-4D7B-AA04-42A8B7D731F2}" destId="{510B5C5B-74E0-4274-95F5-03607337E5CE}" srcOrd="2" destOrd="0" presId="urn:microsoft.com/office/officeart/2005/8/layout/orgChart1"/>
    <dgm:cxn modelId="{16563D1D-6799-464F-96E4-02E76E0377C4}" type="presParOf" srcId="{5754D46B-2E24-4143-91E2-C7C47444219D}" destId="{E02E03B2-6D9C-4CEE-A33A-B683FF2B8B51}" srcOrd="2" destOrd="0" presId="urn:microsoft.com/office/officeart/2005/8/layout/orgChart1"/>
    <dgm:cxn modelId="{F826C851-C37C-43E4-8CA5-5064A92B9831}" type="presParOf" srcId="{350DC2E9-9870-48F8-A688-441CB0B108DB}" destId="{BF52CFF5-10B2-433C-A4F4-6EBD9539F5D6}"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621CD8-8080-4E28-8BA4-4C38BF3721D2}" type="doc">
      <dgm:prSet loTypeId="urn:microsoft.com/office/officeart/2008/layout/VerticalCurvedList" loCatId="list" qsTypeId="urn:microsoft.com/office/officeart/2005/8/quickstyle/3d2" qsCatId="3D" csTypeId="urn:microsoft.com/office/officeart/2005/8/colors/accent5_1" csCatId="accent5" phldr="1"/>
      <dgm:spPr/>
      <dgm:t>
        <a:bodyPr/>
        <a:lstStyle/>
        <a:p>
          <a:endParaRPr lang="es-EC"/>
        </a:p>
      </dgm:t>
    </dgm:pt>
    <dgm:pt modelId="{B42A7F15-A248-40D3-A05B-DBD1393286DE}">
      <dgm:prSet phldrT="[Texto]" custT="1"/>
      <dgm:spPr/>
      <dgm:t>
        <a:bodyPr/>
        <a:lstStyle/>
        <a:p>
          <a:pPr>
            <a:buFont typeface="Arial" panose="020B0604020202020204" pitchFamily="34" charset="0"/>
            <a:buChar char="•"/>
          </a:pPr>
          <a:r>
            <a:rPr lang="es-EC" sz="1200" dirty="0">
              <a:latin typeface="Times New Roman" panose="02020603050405020304" pitchFamily="18" charset="0"/>
              <a:cs typeface="Times New Roman" panose="02020603050405020304" pitchFamily="18" charset="0"/>
            </a:rPr>
            <a:t>Es uno de los volcanes activos más altos del mundo (5.897 m / 19 347 ft.)</a:t>
          </a:r>
        </a:p>
      </dgm:t>
    </dgm:pt>
    <dgm:pt modelId="{1FFD2CB4-A5EF-4FDA-B7BF-3A7C0BBC996C}" type="parTrans" cxnId="{BD280318-6384-46A8-A232-B58ABDDA1BBB}">
      <dgm:prSet/>
      <dgm:spPr/>
      <dgm:t>
        <a:bodyPr/>
        <a:lstStyle/>
        <a:p>
          <a:endParaRPr lang="es-EC" sz="1200">
            <a:latin typeface="Times New Roman" panose="02020603050405020304" pitchFamily="18" charset="0"/>
            <a:cs typeface="Times New Roman" panose="02020603050405020304" pitchFamily="18" charset="0"/>
          </a:endParaRPr>
        </a:p>
      </dgm:t>
    </dgm:pt>
    <dgm:pt modelId="{1EE9BB17-4291-4D9D-B74A-478B07767337}" type="sibTrans" cxnId="{BD280318-6384-46A8-A232-B58ABDDA1BBB}">
      <dgm:prSet/>
      <dgm:spPr/>
      <dgm:t>
        <a:bodyPr/>
        <a:lstStyle/>
        <a:p>
          <a:endParaRPr lang="es-EC" sz="1200">
            <a:latin typeface="Times New Roman" panose="02020603050405020304" pitchFamily="18" charset="0"/>
            <a:cs typeface="Times New Roman" panose="02020603050405020304" pitchFamily="18" charset="0"/>
          </a:endParaRPr>
        </a:p>
      </dgm:t>
    </dgm:pt>
    <dgm:pt modelId="{9AF72C12-A743-4F63-B681-17B3AF64102C}">
      <dgm:prSet custT="1"/>
      <dgm:spPr/>
      <dgm:t>
        <a:bodyPr/>
        <a:lstStyle/>
        <a:p>
          <a:r>
            <a:rPr lang="es-EC" sz="1200">
              <a:latin typeface="Times New Roman" panose="02020603050405020304" pitchFamily="18" charset="0"/>
              <a:cs typeface="Times New Roman" panose="02020603050405020304" pitchFamily="18" charset="0"/>
            </a:rPr>
            <a:t>Flujos Piroclásticos (Nubes Ardientes)</a:t>
          </a:r>
          <a:endParaRPr lang="es-EC" sz="1200" dirty="0">
            <a:latin typeface="Times New Roman" panose="02020603050405020304" pitchFamily="18" charset="0"/>
            <a:cs typeface="Times New Roman" panose="02020603050405020304" pitchFamily="18" charset="0"/>
          </a:endParaRPr>
        </a:p>
      </dgm:t>
    </dgm:pt>
    <dgm:pt modelId="{0C200667-52DB-4196-9758-209BCF6FCAC9}" type="parTrans" cxnId="{2549C387-5B14-4BE1-86D4-73AC6CFB6C0E}">
      <dgm:prSet/>
      <dgm:spPr/>
      <dgm:t>
        <a:bodyPr/>
        <a:lstStyle/>
        <a:p>
          <a:endParaRPr lang="es-EC" sz="1200">
            <a:latin typeface="Times New Roman" panose="02020603050405020304" pitchFamily="18" charset="0"/>
            <a:cs typeface="Times New Roman" panose="02020603050405020304" pitchFamily="18" charset="0"/>
          </a:endParaRPr>
        </a:p>
      </dgm:t>
    </dgm:pt>
    <dgm:pt modelId="{B2177958-AED7-4B02-B0C0-3B18948A654C}" type="sibTrans" cxnId="{2549C387-5B14-4BE1-86D4-73AC6CFB6C0E}">
      <dgm:prSet/>
      <dgm:spPr/>
      <dgm:t>
        <a:bodyPr/>
        <a:lstStyle/>
        <a:p>
          <a:endParaRPr lang="es-EC" sz="1200">
            <a:latin typeface="Times New Roman" panose="02020603050405020304" pitchFamily="18" charset="0"/>
            <a:cs typeface="Times New Roman" panose="02020603050405020304" pitchFamily="18" charset="0"/>
          </a:endParaRPr>
        </a:p>
      </dgm:t>
    </dgm:pt>
    <dgm:pt modelId="{AD7E358B-B788-49CA-8842-FF0FBD49F2A1}">
      <dgm:prSet custT="1"/>
      <dgm:spPr/>
      <dgm:t>
        <a:bodyPr/>
        <a:lstStyle/>
        <a:p>
          <a:r>
            <a:rPr lang="es-EC" sz="1200" dirty="0">
              <a:latin typeface="Times New Roman" panose="02020603050405020304" pitchFamily="18" charset="0"/>
              <a:cs typeface="Times New Roman" panose="02020603050405020304" pitchFamily="18" charset="0"/>
            </a:rPr>
            <a:t>Caídas De Ceniza Y Piroclastos (Cascajo)</a:t>
          </a:r>
        </a:p>
      </dgm:t>
    </dgm:pt>
    <dgm:pt modelId="{50EBC595-D428-4AD5-B25B-9AC053462A85}" type="parTrans" cxnId="{33D42F1C-845F-492C-A264-F883EE6BAA0A}">
      <dgm:prSet/>
      <dgm:spPr/>
      <dgm:t>
        <a:bodyPr/>
        <a:lstStyle/>
        <a:p>
          <a:endParaRPr lang="es-EC" sz="1200">
            <a:latin typeface="Times New Roman" panose="02020603050405020304" pitchFamily="18" charset="0"/>
            <a:cs typeface="Times New Roman" panose="02020603050405020304" pitchFamily="18" charset="0"/>
          </a:endParaRPr>
        </a:p>
      </dgm:t>
    </dgm:pt>
    <dgm:pt modelId="{8D21F54F-4215-4BC1-8C7E-6FADC532379F}" type="sibTrans" cxnId="{33D42F1C-845F-492C-A264-F883EE6BAA0A}">
      <dgm:prSet/>
      <dgm:spPr/>
      <dgm:t>
        <a:bodyPr/>
        <a:lstStyle/>
        <a:p>
          <a:endParaRPr lang="es-EC" sz="1200">
            <a:latin typeface="Times New Roman" panose="02020603050405020304" pitchFamily="18" charset="0"/>
            <a:cs typeface="Times New Roman" panose="02020603050405020304" pitchFamily="18" charset="0"/>
          </a:endParaRPr>
        </a:p>
      </dgm:t>
    </dgm:pt>
    <dgm:pt modelId="{71B56A90-5B33-4BA7-BFD4-732ABEE3FE1C}">
      <dgm:prSet custT="1"/>
      <dgm:spPr/>
      <dgm:t>
        <a:bodyPr/>
        <a:lstStyle/>
        <a:p>
          <a:r>
            <a:rPr lang="es-EC" sz="1200" dirty="0">
              <a:latin typeface="Times New Roman" panose="02020603050405020304" pitchFamily="18" charset="0"/>
              <a:cs typeface="Times New Roman" panose="02020603050405020304" pitchFamily="18" charset="0"/>
            </a:rPr>
            <a:t>Flujos De Lava</a:t>
          </a:r>
        </a:p>
      </dgm:t>
    </dgm:pt>
    <dgm:pt modelId="{B3A7F862-91EB-4BAC-BBAE-F0D061892807}" type="parTrans" cxnId="{75205182-F0A3-4856-98AE-1ECBFFA0C2A1}">
      <dgm:prSet/>
      <dgm:spPr/>
      <dgm:t>
        <a:bodyPr/>
        <a:lstStyle/>
        <a:p>
          <a:endParaRPr lang="es-EC" sz="1200">
            <a:latin typeface="Times New Roman" panose="02020603050405020304" pitchFamily="18" charset="0"/>
            <a:cs typeface="Times New Roman" panose="02020603050405020304" pitchFamily="18" charset="0"/>
          </a:endParaRPr>
        </a:p>
      </dgm:t>
    </dgm:pt>
    <dgm:pt modelId="{A88A2059-1F79-4489-9934-802E72B846FD}" type="sibTrans" cxnId="{75205182-F0A3-4856-98AE-1ECBFFA0C2A1}">
      <dgm:prSet/>
      <dgm:spPr/>
      <dgm:t>
        <a:bodyPr/>
        <a:lstStyle/>
        <a:p>
          <a:endParaRPr lang="es-EC" sz="1200">
            <a:latin typeface="Times New Roman" panose="02020603050405020304" pitchFamily="18" charset="0"/>
            <a:cs typeface="Times New Roman" panose="02020603050405020304" pitchFamily="18" charset="0"/>
          </a:endParaRPr>
        </a:p>
      </dgm:t>
    </dgm:pt>
    <dgm:pt modelId="{E9868772-8BD7-494F-84D6-C6C7F211EE30}">
      <dgm:prSet custT="1"/>
      <dgm:spPr/>
      <dgm:t>
        <a:bodyPr/>
        <a:lstStyle/>
        <a:p>
          <a:r>
            <a:rPr lang="es-EC" sz="1200">
              <a:latin typeface="Times New Roman" panose="02020603050405020304" pitchFamily="18" charset="0"/>
              <a:cs typeface="Times New Roman" panose="02020603050405020304" pitchFamily="18" charset="0"/>
            </a:rPr>
            <a:t>Avalanchas De Escombros</a:t>
          </a:r>
          <a:endParaRPr lang="es-EC" sz="1200" dirty="0">
            <a:latin typeface="Times New Roman" panose="02020603050405020304" pitchFamily="18" charset="0"/>
            <a:cs typeface="Times New Roman" panose="02020603050405020304" pitchFamily="18" charset="0"/>
          </a:endParaRPr>
        </a:p>
      </dgm:t>
    </dgm:pt>
    <dgm:pt modelId="{9B4118F8-F357-494A-8B2D-84BB35D378F3}" type="parTrans" cxnId="{B3CF9A99-4A89-44CC-95B4-6055AFB50EF8}">
      <dgm:prSet/>
      <dgm:spPr/>
      <dgm:t>
        <a:bodyPr/>
        <a:lstStyle/>
        <a:p>
          <a:endParaRPr lang="es-EC" sz="1200">
            <a:latin typeface="Times New Roman" panose="02020603050405020304" pitchFamily="18" charset="0"/>
            <a:cs typeface="Times New Roman" panose="02020603050405020304" pitchFamily="18" charset="0"/>
          </a:endParaRPr>
        </a:p>
      </dgm:t>
    </dgm:pt>
    <dgm:pt modelId="{4695A0C6-DA9F-47EB-96C8-3A0AED429094}" type="sibTrans" cxnId="{B3CF9A99-4A89-44CC-95B4-6055AFB50EF8}">
      <dgm:prSet/>
      <dgm:spPr/>
      <dgm:t>
        <a:bodyPr/>
        <a:lstStyle/>
        <a:p>
          <a:endParaRPr lang="es-EC" sz="1200">
            <a:latin typeface="Times New Roman" panose="02020603050405020304" pitchFamily="18" charset="0"/>
            <a:cs typeface="Times New Roman" panose="02020603050405020304" pitchFamily="18" charset="0"/>
          </a:endParaRPr>
        </a:p>
      </dgm:t>
    </dgm:pt>
    <dgm:pt modelId="{139D78B6-A79C-4651-8547-BB2D5203F8A2}">
      <dgm:prSet custT="1"/>
      <dgm:spPr/>
      <dgm:t>
        <a:bodyPr/>
        <a:lstStyle/>
        <a:p>
          <a:r>
            <a:rPr lang="es-EC" sz="1200">
              <a:latin typeface="Times New Roman" panose="02020603050405020304" pitchFamily="18" charset="0"/>
              <a:cs typeface="Times New Roman" panose="02020603050405020304" pitchFamily="18" charset="0"/>
            </a:rPr>
            <a:t>Flujos De Lodo Y Escombros (Lahares)</a:t>
          </a:r>
          <a:endParaRPr lang="es-EC" sz="1200" dirty="0">
            <a:latin typeface="Times New Roman" panose="02020603050405020304" pitchFamily="18" charset="0"/>
            <a:cs typeface="Times New Roman" panose="02020603050405020304" pitchFamily="18" charset="0"/>
          </a:endParaRPr>
        </a:p>
      </dgm:t>
    </dgm:pt>
    <dgm:pt modelId="{B6F709F7-9104-4B9C-8E6B-7A4F8F3F10DF}" type="parTrans" cxnId="{CCA00BCE-A277-4774-898E-620D71E3C284}">
      <dgm:prSet/>
      <dgm:spPr/>
      <dgm:t>
        <a:bodyPr/>
        <a:lstStyle/>
        <a:p>
          <a:endParaRPr lang="es-EC" sz="1200">
            <a:latin typeface="Times New Roman" panose="02020603050405020304" pitchFamily="18" charset="0"/>
            <a:cs typeface="Times New Roman" panose="02020603050405020304" pitchFamily="18" charset="0"/>
          </a:endParaRPr>
        </a:p>
      </dgm:t>
    </dgm:pt>
    <dgm:pt modelId="{CA0A81FD-38D1-4224-AA82-4F1EF586A290}" type="sibTrans" cxnId="{CCA00BCE-A277-4774-898E-620D71E3C284}">
      <dgm:prSet/>
      <dgm:spPr/>
      <dgm:t>
        <a:bodyPr/>
        <a:lstStyle/>
        <a:p>
          <a:endParaRPr lang="es-EC" sz="1200">
            <a:latin typeface="Times New Roman" panose="02020603050405020304" pitchFamily="18" charset="0"/>
            <a:cs typeface="Times New Roman" panose="02020603050405020304" pitchFamily="18" charset="0"/>
          </a:endParaRPr>
        </a:p>
      </dgm:t>
    </dgm:pt>
    <dgm:pt modelId="{3A75EBAD-C870-4A8E-B241-DA838665B17D}">
      <dgm:prSet custT="1"/>
      <dgm:spPr/>
      <dgm:t>
        <a:bodyPr/>
        <a:lstStyle/>
        <a:p>
          <a:r>
            <a:rPr lang="es-EC" sz="1200">
              <a:latin typeface="Times New Roman" panose="02020603050405020304" pitchFamily="18" charset="0"/>
              <a:cs typeface="Times New Roman" panose="02020603050405020304" pitchFamily="18" charset="0"/>
            </a:rPr>
            <a:t>Gases Volcánicos</a:t>
          </a:r>
          <a:endParaRPr lang="es-EC" sz="1200" dirty="0">
            <a:latin typeface="Times New Roman" panose="02020603050405020304" pitchFamily="18" charset="0"/>
            <a:cs typeface="Times New Roman" panose="02020603050405020304" pitchFamily="18" charset="0"/>
          </a:endParaRPr>
        </a:p>
      </dgm:t>
    </dgm:pt>
    <dgm:pt modelId="{334A6CB0-E36D-40EF-AB7F-E61B22550F7D}" type="parTrans" cxnId="{996F1979-DD50-4E47-A742-669955749050}">
      <dgm:prSet/>
      <dgm:spPr/>
      <dgm:t>
        <a:bodyPr/>
        <a:lstStyle/>
        <a:p>
          <a:endParaRPr lang="es-EC" sz="1200">
            <a:latin typeface="Times New Roman" panose="02020603050405020304" pitchFamily="18" charset="0"/>
            <a:cs typeface="Times New Roman" panose="02020603050405020304" pitchFamily="18" charset="0"/>
          </a:endParaRPr>
        </a:p>
      </dgm:t>
    </dgm:pt>
    <dgm:pt modelId="{AC3D5794-4C5D-42D5-B8E4-37775042D5AE}" type="sibTrans" cxnId="{996F1979-DD50-4E47-A742-669955749050}">
      <dgm:prSet/>
      <dgm:spPr/>
      <dgm:t>
        <a:bodyPr/>
        <a:lstStyle/>
        <a:p>
          <a:endParaRPr lang="es-EC" sz="1200">
            <a:latin typeface="Times New Roman" panose="02020603050405020304" pitchFamily="18" charset="0"/>
            <a:cs typeface="Times New Roman" panose="02020603050405020304" pitchFamily="18" charset="0"/>
          </a:endParaRPr>
        </a:p>
      </dgm:t>
    </dgm:pt>
    <dgm:pt modelId="{DD7EF964-C51A-4C4D-AD8D-E4AEF1DFEB9C}" type="pres">
      <dgm:prSet presAssocID="{7B621CD8-8080-4E28-8BA4-4C38BF3721D2}" presName="Name0" presStyleCnt="0">
        <dgm:presLayoutVars>
          <dgm:chMax val="7"/>
          <dgm:chPref val="7"/>
          <dgm:dir/>
        </dgm:presLayoutVars>
      </dgm:prSet>
      <dgm:spPr/>
    </dgm:pt>
    <dgm:pt modelId="{5D85E645-4DED-406B-AB60-9F8D1AC595D4}" type="pres">
      <dgm:prSet presAssocID="{7B621CD8-8080-4E28-8BA4-4C38BF3721D2}" presName="Name1" presStyleCnt="0"/>
      <dgm:spPr/>
    </dgm:pt>
    <dgm:pt modelId="{D94AA7CB-04B5-4181-AEC2-AB9BB1F6C34A}" type="pres">
      <dgm:prSet presAssocID="{7B621CD8-8080-4E28-8BA4-4C38BF3721D2}" presName="cycle" presStyleCnt="0"/>
      <dgm:spPr/>
    </dgm:pt>
    <dgm:pt modelId="{45C5618B-3E0E-4E85-BA89-0C4EB1E919B9}" type="pres">
      <dgm:prSet presAssocID="{7B621CD8-8080-4E28-8BA4-4C38BF3721D2}" presName="srcNode" presStyleLbl="node1" presStyleIdx="0" presStyleCnt="7"/>
      <dgm:spPr/>
    </dgm:pt>
    <dgm:pt modelId="{C9AAECC2-920B-4F67-A51F-DB27C1DADC45}" type="pres">
      <dgm:prSet presAssocID="{7B621CD8-8080-4E28-8BA4-4C38BF3721D2}" presName="conn" presStyleLbl="parChTrans1D2" presStyleIdx="0" presStyleCnt="1"/>
      <dgm:spPr/>
    </dgm:pt>
    <dgm:pt modelId="{F910574F-2964-4839-AD4E-181535994BE5}" type="pres">
      <dgm:prSet presAssocID="{7B621CD8-8080-4E28-8BA4-4C38BF3721D2}" presName="extraNode" presStyleLbl="node1" presStyleIdx="0" presStyleCnt="7"/>
      <dgm:spPr/>
    </dgm:pt>
    <dgm:pt modelId="{7BCFCB60-6175-43F6-9489-586AA30D21B2}" type="pres">
      <dgm:prSet presAssocID="{7B621CD8-8080-4E28-8BA4-4C38BF3721D2}" presName="dstNode" presStyleLbl="node1" presStyleIdx="0" presStyleCnt="7"/>
      <dgm:spPr/>
    </dgm:pt>
    <dgm:pt modelId="{9153F2FD-78DB-451B-AB36-01F14F6F4847}" type="pres">
      <dgm:prSet presAssocID="{B42A7F15-A248-40D3-A05B-DBD1393286DE}" presName="text_1" presStyleLbl="node1" presStyleIdx="0" presStyleCnt="7">
        <dgm:presLayoutVars>
          <dgm:bulletEnabled val="1"/>
        </dgm:presLayoutVars>
      </dgm:prSet>
      <dgm:spPr/>
    </dgm:pt>
    <dgm:pt modelId="{C1AE20EE-7901-4AD0-BE14-E6C3678B6F42}" type="pres">
      <dgm:prSet presAssocID="{B42A7F15-A248-40D3-A05B-DBD1393286DE}" presName="accent_1" presStyleCnt="0"/>
      <dgm:spPr/>
    </dgm:pt>
    <dgm:pt modelId="{0F93670F-B4C2-4A75-91A0-3566A9AC43BF}" type="pres">
      <dgm:prSet presAssocID="{B42A7F15-A248-40D3-A05B-DBD1393286DE}" presName="accentRepeatNode" presStyleLbl="solidFgAcc1" presStyleIdx="0" presStyleCnt="7"/>
      <dgm:spPr/>
    </dgm:pt>
    <dgm:pt modelId="{D6573404-CFD4-4E94-B764-F2DF006EB9FB}" type="pres">
      <dgm:prSet presAssocID="{9AF72C12-A743-4F63-B681-17B3AF64102C}" presName="text_2" presStyleLbl="node1" presStyleIdx="1" presStyleCnt="7">
        <dgm:presLayoutVars>
          <dgm:bulletEnabled val="1"/>
        </dgm:presLayoutVars>
      </dgm:prSet>
      <dgm:spPr/>
    </dgm:pt>
    <dgm:pt modelId="{A22095C5-65EA-43C4-9F6F-31302C851AF8}" type="pres">
      <dgm:prSet presAssocID="{9AF72C12-A743-4F63-B681-17B3AF64102C}" presName="accent_2" presStyleCnt="0"/>
      <dgm:spPr/>
    </dgm:pt>
    <dgm:pt modelId="{019C7698-1C5E-427D-9B10-C13CF3AA9DC1}" type="pres">
      <dgm:prSet presAssocID="{9AF72C12-A743-4F63-B681-17B3AF64102C}" presName="accentRepeatNode" presStyleLbl="solidFgAcc1" presStyleIdx="1" presStyleCnt="7"/>
      <dgm:spPr/>
    </dgm:pt>
    <dgm:pt modelId="{D3157F47-7EB5-440B-9A05-5E7FA42D72F5}" type="pres">
      <dgm:prSet presAssocID="{AD7E358B-B788-49CA-8842-FF0FBD49F2A1}" presName="text_3" presStyleLbl="node1" presStyleIdx="2" presStyleCnt="7">
        <dgm:presLayoutVars>
          <dgm:bulletEnabled val="1"/>
        </dgm:presLayoutVars>
      </dgm:prSet>
      <dgm:spPr/>
    </dgm:pt>
    <dgm:pt modelId="{875BB2A8-0272-4A03-955B-380B453BF1BB}" type="pres">
      <dgm:prSet presAssocID="{AD7E358B-B788-49CA-8842-FF0FBD49F2A1}" presName="accent_3" presStyleCnt="0"/>
      <dgm:spPr/>
    </dgm:pt>
    <dgm:pt modelId="{EA90A3C1-F5C5-44B9-91C9-59D52568EFF5}" type="pres">
      <dgm:prSet presAssocID="{AD7E358B-B788-49CA-8842-FF0FBD49F2A1}" presName="accentRepeatNode" presStyleLbl="solidFgAcc1" presStyleIdx="2" presStyleCnt="7"/>
      <dgm:spPr/>
    </dgm:pt>
    <dgm:pt modelId="{50577517-E614-4AE7-B2E9-31078B2BD1EA}" type="pres">
      <dgm:prSet presAssocID="{71B56A90-5B33-4BA7-BFD4-732ABEE3FE1C}" presName="text_4" presStyleLbl="node1" presStyleIdx="3" presStyleCnt="7">
        <dgm:presLayoutVars>
          <dgm:bulletEnabled val="1"/>
        </dgm:presLayoutVars>
      </dgm:prSet>
      <dgm:spPr/>
    </dgm:pt>
    <dgm:pt modelId="{849C7163-456A-4563-BB15-30CE7CC6B83C}" type="pres">
      <dgm:prSet presAssocID="{71B56A90-5B33-4BA7-BFD4-732ABEE3FE1C}" presName="accent_4" presStyleCnt="0"/>
      <dgm:spPr/>
    </dgm:pt>
    <dgm:pt modelId="{83B1316F-CFCF-457E-87FA-5A67BD1C7259}" type="pres">
      <dgm:prSet presAssocID="{71B56A90-5B33-4BA7-BFD4-732ABEE3FE1C}" presName="accentRepeatNode" presStyleLbl="solidFgAcc1" presStyleIdx="3" presStyleCnt="7"/>
      <dgm:spPr/>
    </dgm:pt>
    <dgm:pt modelId="{CC5CC27B-9EDF-4791-AC0C-C762BEFB6695}" type="pres">
      <dgm:prSet presAssocID="{E9868772-8BD7-494F-84D6-C6C7F211EE30}" presName="text_5" presStyleLbl="node1" presStyleIdx="4" presStyleCnt="7">
        <dgm:presLayoutVars>
          <dgm:bulletEnabled val="1"/>
        </dgm:presLayoutVars>
      </dgm:prSet>
      <dgm:spPr/>
    </dgm:pt>
    <dgm:pt modelId="{E5BE1157-64C3-4931-87D7-AEABE0A244AC}" type="pres">
      <dgm:prSet presAssocID="{E9868772-8BD7-494F-84D6-C6C7F211EE30}" presName="accent_5" presStyleCnt="0"/>
      <dgm:spPr/>
    </dgm:pt>
    <dgm:pt modelId="{A63C8794-2602-48B6-9EFC-66D139E0D829}" type="pres">
      <dgm:prSet presAssocID="{E9868772-8BD7-494F-84D6-C6C7F211EE30}" presName="accentRepeatNode" presStyleLbl="solidFgAcc1" presStyleIdx="4" presStyleCnt="7"/>
      <dgm:spPr/>
    </dgm:pt>
    <dgm:pt modelId="{50255BA3-829D-4478-9DC0-27D0A1748B7F}" type="pres">
      <dgm:prSet presAssocID="{139D78B6-A79C-4651-8547-BB2D5203F8A2}" presName="text_6" presStyleLbl="node1" presStyleIdx="5" presStyleCnt="7">
        <dgm:presLayoutVars>
          <dgm:bulletEnabled val="1"/>
        </dgm:presLayoutVars>
      </dgm:prSet>
      <dgm:spPr/>
    </dgm:pt>
    <dgm:pt modelId="{15493B8B-9800-4661-8477-BDB9772459C6}" type="pres">
      <dgm:prSet presAssocID="{139D78B6-A79C-4651-8547-BB2D5203F8A2}" presName="accent_6" presStyleCnt="0"/>
      <dgm:spPr/>
    </dgm:pt>
    <dgm:pt modelId="{697E3E7A-7879-4B67-9583-F896F7551032}" type="pres">
      <dgm:prSet presAssocID="{139D78B6-A79C-4651-8547-BB2D5203F8A2}" presName="accentRepeatNode" presStyleLbl="solidFgAcc1" presStyleIdx="5" presStyleCnt="7"/>
      <dgm:spPr/>
    </dgm:pt>
    <dgm:pt modelId="{098A6015-9D31-49AA-8501-CB313E6E8C73}" type="pres">
      <dgm:prSet presAssocID="{3A75EBAD-C870-4A8E-B241-DA838665B17D}" presName="text_7" presStyleLbl="node1" presStyleIdx="6" presStyleCnt="7">
        <dgm:presLayoutVars>
          <dgm:bulletEnabled val="1"/>
        </dgm:presLayoutVars>
      </dgm:prSet>
      <dgm:spPr/>
    </dgm:pt>
    <dgm:pt modelId="{A62706C9-AD4B-45ED-86D1-439E683E410F}" type="pres">
      <dgm:prSet presAssocID="{3A75EBAD-C870-4A8E-B241-DA838665B17D}" presName="accent_7" presStyleCnt="0"/>
      <dgm:spPr/>
    </dgm:pt>
    <dgm:pt modelId="{F5653504-A89B-4739-9D3F-D0C8198B61D0}" type="pres">
      <dgm:prSet presAssocID="{3A75EBAD-C870-4A8E-B241-DA838665B17D}" presName="accentRepeatNode" presStyleLbl="solidFgAcc1" presStyleIdx="6" presStyleCnt="7"/>
      <dgm:spPr/>
    </dgm:pt>
  </dgm:ptLst>
  <dgm:cxnLst>
    <dgm:cxn modelId="{BD280318-6384-46A8-A232-B58ABDDA1BBB}" srcId="{7B621CD8-8080-4E28-8BA4-4C38BF3721D2}" destId="{B42A7F15-A248-40D3-A05B-DBD1393286DE}" srcOrd="0" destOrd="0" parTransId="{1FFD2CB4-A5EF-4FDA-B7BF-3A7C0BBC996C}" sibTransId="{1EE9BB17-4291-4D9D-B74A-478B07767337}"/>
    <dgm:cxn modelId="{33D42F1C-845F-492C-A264-F883EE6BAA0A}" srcId="{7B621CD8-8080-4E28-8BA4-4C38BF3721D2}" destId="{AD7E358B-B788-49CA-8842-FF0FBD49F2A1}" srcOrd="2" destOrd="0" parTransId="{50EBC595-D428-4AD5-B25B-9AC053462A85}" sibTransId="{8D21F54F-4215-4BC1-8C7E-6FADC532379F}"/>
    <dgm:cxn modelId="{4F0F4328-3F30-40A1-A233-708B3BCF2EB5}" type="presOf" srcId="{71B56A90-5B33-4BA7-BFD4-732ABEE3FE1C}" destId="{50577517-E614-4AE7-B2E9-31078B2BD1EA}" srcOrd="0" destOrd="0" presId="urn:microsoft.com/office/officeart/2008/layout/VerticalCurvedList"/>
    <dgm:cxn modelId="{30228F5B-8EDF-4A47-A87F-E8A0461AD81A}" type="presOf" srcId="{9AF72C12-A743-4F63-B681-17B3AF64102C}" destId="{D6573404-CFD4-4E94-B764-F2DF006EB9FB}" srcOrd="0" destOrd="0" presId="urn:microsoft.com/office/officeart/2008/layout/VerticalCurvedList"/>
    <dgm:cxn modelId="{F4D4376F-8B24-4398-BE95-6879F44A0BF4}" type="presOf" srcId="{AD7E358B-B788-49CA-8842-FF0FBD49F2A1}" destId="{D3157F47-7EB5-440B-9A05-5E7FA42D72F5}" srcOrd="0" destOrd="0" presId="urn:microsoft.com/office/officeart/2008/layout/VerticalCurvedList"/>
    <dgm:cxn modelId="{B3F39952-2B89-4D91-9CE6-93928857B015}" type="presOf" srcId="{E9868772-8BD7-494F-84D6-C6C7F211EE30}" destId="{CC5CC27B-9EDF-4791-AC0C-C762BEFB6695}" srcOrd="0" destOrd="0" presId="urn:microsoft.com/office/officeart/2008/layout/VerticalCurvedList"/>
    <dgm:cxn modelId="{996F1979-DD50-4E47-A742-669955749050}" srcId="{7B621CD8-8080-4E28-8BA4-4C38BF3721D2}" destId="{3A75EBAD-C870-4A8E-B241-DA838665B17D}" srcOrd="6" destOrd="0" parTransId="{334A6CB0-E36D-40EF-AB7F-E61B22550F7D}" sibTransId="{AC3D5794-4C5D-42D5-B8E4-37775042D5AE}"/>
    <dgm:cxn modelId="{75205182-F0A3-4856-98AE-1ECBFFA0C2A1}" srcId="{7B621CD8-8080-4E28-8BA4-4C38BF3721D2}" destId="{71B56A90-5B33-4BA7-BFD4-732ABEE3FE1C}" srcOrd="3" destOrd="0" parTransId="{B3A7F862-91EB-4BAC-BBAE-F0D061892807}" sibTransId="{A88A2059-1F79-4489-9934-802E72B846FD}"/>
    <dgm:cxn modelId="{2549C387-5B14-4BE1-86D4-73AC6CFB6C0E}" srcId="{7B621CD8-8080-4E28-8BA4-4C38BF3721D2}" destId="{9AF72C12-A743-4F63-B681-17B3AF64102C}" srcOrd="1" destOrd="0" parTransId="{0C200667-52DB-4196-9758-209BCF6FCAC9}" sibTransId="{B2177958-AED7-4B02-B0C0-3B18948A654C}"/>
    <dgm:cxn modelId="{B3CF9A99-4A89-44CC-95B4-6055AFB50EF8}" srcId="{7B621CD8-8080-4E28-8BA4-4C38BF3721D2}" destId="{E9868772-8BD7-494F-84D6-C6C7F211EE30}" srcOrd="4" destOrd="0" parTransId="{9B4118F8-F357-494A-8B2D-84BB35D378F3}" sibTransId="{4695A0C6-DA9F-47EB-96C8-3A0AED429094}"/>
    <dgm:cxn modelId="{E41482AF-8457-4FFC-955B-4DD41C73F323}" type="presOf" srcId="{7B621CD8-8080-4E28-8BA4-4C38BF3721D2}" destId="{DD7EF964-C51A-4C4D-AD8D-E4AEF1DFEB9C}" srcOrd="0" destOrd="0" presId="urn:microsoft.com/office/officeart/2008/layout/VerticalCurvedList"/>
    <dgm:cxn modelId="{1F361FB7-C5D0-4958-92FD-CAA18615969D}" type="presOf" srcId="{B42A7F15-A248-40D3-A05B-DBD1393286DE}" destId="{9153F2FD-78DB-451B-AB36-01F14F6F4847}" srcOrd="0" destOrd="0" presId="urn:microsoft.com/office/officeart/2008/layout/VerticalCurvedList"/>
    <dgm:cxn modelId="{F21E81C6-FC9A-4418-9D82-B383B0AB961A}" type="presOf" srcId="{1EE9BB17-4291-4D9D-B74A-478B07767337}" destId="{C9AAECC2-920B-4F67-A51F-DB27C1DADC45}" srcOrd="0" destOrd="0" presId="urn:microsoft.com/office/officeart/2008/layout/VerticalCurvedList"/>
    <dgm:cxn modelId="{CA4770C8-A0A3-4CBD-9B8E-DFBA9FD5A305}" type="presOf" srcId="{3A75EBAD-C870-4A8E-B241-DA838665B17D}" destId="{098A6015-9D31-49AA-8501-CB313E6E8C73}" srcOrd="0" destOrd="0" presId="urn:microsoft.com/office/officeart/2008/layout/VerticalCurvedList"/>
    <dgm:cxn modelId="{CCA00BCE-A277-4774-898E-620D71E3C284}" srcId="{7B621CD8-8080-4E28-8BA4-4C38BF3721D2}" destId="{139D78B6-A79C-4651-8547-BB2D5203F8A2}" srcOrd="5" destOrd="0" parTransId="{B6F709F7-9104-4B9C-8E6B-7A4F8F3F10DF}" sibTransId="{CA0A81FD-38D1-4224-AA82-4F1EF586A290}"/>
    <dgm:cxn modelId="{EBA1EBDE-9E92-48EF-940E-185B3D5C2E8F}" type="presOf" srcId="{139D78B6-A79C-4651-8547-BB2D5203F8A2}" destId="{50255BA3-829D-4478-9DC0-27D0A1748B7F}" srcOrd="0" destOrd="0" presId="urn:microsoft.com/office/officeart/2008/layout/VerticalCurvedList"/>
    <dgm:cxn modelId="{0B238D6E-2475-42D2-AFE7-E6B6EF6AE992}" type="presParOf" srcId="{DD7EF964-C51A-4C4D-AD8D-E4AEF1DFEB9C}" destId="{5D85E645-4DED-406B-AB60-9F8D1AC595D4}" srcOrd="0" destOrd="0" presId="urn:microsoft.com/office/officeart/2008/layout/VerticalCurvedList"/>
    <dgm:cxn modelId="{D33CD502-6B47-4ECA-A3CE-9ACF974F62CE}" type="presParOf" srcId="{5D85E645-4DED-406B-AB60-9F8D1AC595D4}" destId="{D94AA7CB-04B5-4181-AEC2-AB9BB1F6C34A}" srcOrd="0" destOrd="0" presId="urn:microsoft.com/office/officeart/2008/layout/VerticalCurvedList"/>
    <dgm:cxn modelId="{21C941FC-0019-4A36-878F-6D76AAE15A38}" type="presParOf" srcId="{D94AA7CB-04B5-4181-AEC2-AB9BB1F6C34A}" destId="{45C5618B-3E0E-4E85-BA89-0C4EB1E919B9}" srcOrd="0" destOrd="0" presId="urn:microsoft.com/office/officeart/2008/layout/VerticalCurvedList"/>
    <dgm:cxn modelId="{8C5769CA-02ED-4844-841B-928C270FF60A}" type="presParOf" srcId="{D94AA7CB-04B5-4181-AEC2-AB9BB1F6C34A}" destId="{C9AAECC2-920B-4F67-A51F-DB27C1DADC45}" srcOrd="1" destOrd="0" presId="urn:microsoft.com/office/officeart/2008/layout/VerticalCurvedList"/>
    <dgm:cxn modelId="{21C032CD-64FB-4332-AF2F-0872E14A7462}" type="presParOf" srcId="{D94AA7CB-04B5-4181-AEC2-AB9BB1F6C34A}" destId="{F910574F-2964-4839-AD4E-181535994BE5}" srcOrd="2" destOrd="0" presId="urn:microsoft.com/office/officeart/2008/layout/VerticalCurvedList"/>
    <dgm:cxn modelId="{746393FB-205D-4FA0-9748-68F436CB9501}" type="presParOf" srcId="{D94AA7CB-04B5-4181-AEC2-AB9BB1F6C34A}" destId="{7BCFCB60-6175-43F6-9489-586AA30D21B2}" srcOrd="3" destOrd="0" presId="urn:microsoft.com/office/officeart/2008/layout/VerticalCurvedList"/>
    <dgm:cxn modelId="{E938C8C8-7A6C-46AB-B01D-01A34FD6F221}" type="presParOf" srcId="{5D85E645-4DED-406B-AB60-9F8D1AC595D4}" destId="{9153F2FD-78DB-451B-AB36-01F14F6F4847}" srcOrd="1" destOrd="0" presId="urn:microsoft.com/office/officeart/2008/layout/VerticalCurvedList"/>
    <dgm:cxn modelId="{9A0ADD23-AE0E-48AD-87B0-C5DE1C74B209}" type="presParOf" srcId="{5D85E645-4DED-406B-AB60-9F8D1AC595D4}" destId="{C1AE20EE-7901-4AD0-BE14-E6C3678B6F42}" srcOrd="2" destOrd="0" presId="urn:microsoft.com/office/officeart/2008/layout/VerticalCurvedList"/>
    <dgm:cxn modelId="{107004A0-8DF9-4963-AC30-02E45F7D8D29}" type="presParOf" srcId="{C1AE20EE-7901-4AD0-BE14-E6C3678B6F42}" destId="{0F93670F-B4C2-4A75-91A0-3566A9AC43BF}" srcOrd="0" destOrd="0" presId="urn:microsoft.com/office/officeart/2008/layout/VerticalCurvedList"/>
    <dgm:cxn modelId="{438FC3F0-4DFF-4B3B-955E-70F1BC2C9668}" type="presParOf" srcId="{5D85E645-4DED-406B-AB60-9F8D1AC595D4}" destId="{D6573404-CFD4-4E94-B764-F2DF006EB9FB}" srcOrd="3" destOrd="0" presId="urn:microsoft.com/office/officeart/2008/layout/VerticalCurvedList"/>
    <dgm:cxn modelId="{C69251A7-BF34-4A83-A021-67D8E0BB5FC0}" type="presParOf" srcId="{5D85E645-4DED-406B-AB60-9F8D1AC595D4}" destId="{A22095C5-65EA-43C4-9F6F-31302C851AF8}" srcOrd="4" destOrd="0" presId="urn:microsoft.com/office/officeart/2008/layout/VerticalCurvedList"/>
    <dgm:cxn modelId="{726856E2-63CA-413C-BFBE-2AA1520ED3E1}" type="presParOf" srcId="{A22095C5-65EA-43C4-9F6F-31302C851AF8}" destId="{019C7698-1C5E-427D-9B10-C13CF3AA9DC1}" srcOrd="0" destOrd="0" presId="urn:microsoft.com/office/officeart/2008/layout/VerticalCurvedList"/>
    <dgm:cxn modelId="{E195E5EC-2693-4B80-8B7D-48EF8F9DD882}" type="presParOf" srcId="{5D85E645-4DED-406B-AB60-9F8D1AC595D4}" destId="{D3157F47-7EB5-440B-9A05-5E7FA42D72F5}" srcOrd="5" destOrd="0" presId="urn:microsoft.com/office/officeart/2008/layout/VerticalCurvedList"/>
    <dgm:cxn modelId="{FA24FC0D-C324-402E-B37D-04197A118773}" type="presParOf" srcId="{5D85E645-4DED-406B-AB60-9F8D1AC595D4}" destId="{875BB2A8-0272-4A03-955B-380B453BF1BB}" srcOrd="6" destOrd="0" presId="urn:microsoft.com/office/officeart/2008/layout/VerticalCurvedList"/>
    <dgm:cxn modelId="{4B8C5BEF-54CB-4FA1-B2B3-95A826E5A622}" type="presParOf" srcId="{875BB2A8-0272-4A03-955B-380B453BF1BB}" destId="{EA90A3C1-F5C5-44B9-91C9-59D52568EFF5}" srcOrd="0" destOrd="0" presId="urn:microsoft.com/office/officeart/2008/layout/VerticalCurvedList"/>
    <dgm:cxn modelId="{70E3E141-08AD-4C7C-9129-D49C01FFCAA1}" type="presParOf" srcId="{5D85E645-4DED-406B-AB60-9F8D1AC595D4}" destId="{50577517-E614-4AE7-B2E9-31078B2BD1EA}" srcOrd="7" destOrd="0" presId="urn:microsoft.com/office/officeart/2008/layout/VerticalCurvedList"/>
    <dgm:cxn modelId="{39AA7201-FAE9-4A6B-8E9F-FFB6F69A4135}" type="presParOf" srcId="{5D85E645-4DED-406B-AB60-9F8D1AC595D4}" destId="{849C7163-456A-4563-BB15-30CE7CC6B83C}" srcOrd="8" destOrd="0" presId="urn:microsoft.com/office/officeart/2008/layout/VerticalCurvedList"/>
    <dgm:cxn modelId="{C64A24C7-8518-4858-949F-134E53731874}" type="presParOf" srcId="{849C7163-456A-4563-BB15-30CE7CC6B83C}" destId="{83B1316F-CFCF-457E-87FA-5A67BD1C7259}" srcOrd="0" destOrd="0" presId="urn:microsoft.com/office/officeart/2008/layout/VerticalCurvedList"/>
    <dgm:cxn modelId="{26DD9D3A-ACCB-4BE9-9DA1-93F61390FC80}" type="presParOf" srcId="{5D85E645-4DED-406B-AB60-9F8D1AC595D4}" destId="{CC5CC27B-9EDF-4791-AC0C-C762BEFB6695}" srcOrd="9" destOrd="0" presId="urn:microsoft.com/office/officeart/2008/layout/VerticalCurvedList"/>
    <dgm:cxn modelId="{A3AC853D-A383-4D92-A960-CAA4D2F5A97E}" type="presParOf" srcId="{5D85E645-4DED-406B-AB60-9F8D1AC595D4}" destId="{E5BE1157-64C3-4931-87D7-AEABE0A244AC}" srcOrd="10" destOrd="0" presId="urn:microsoft.com/office/officeart/2008/layout/VerticalCurvedList"/>
    <dgm:cxn modelId="{3D9FBE02-5050-4E86-A525-54836EECB023}" type="presParOf" srcId="{E5BE1157-64C3-4931-87D7-AEABE0A244AC}" destId="{A63C8794-2602-48B6-9EFC-66D139E0D829}" srcOrd="0" destOrd="0" presId="urn:microsoft.com/office/officeart/2008/layout/VerticalCurvedList"/>
    <dgm:cxn modelId="{EE160022-B8BF-4D32-9D6E-6C813A9AFD46}" type="presParOf" srcId="{5D85E645-4DED-406B-AB60-9F8D1AC595D4}" destId="{50255BA3-829D-4478-9DC0-27D0A1748B7F}" srcOrd="11" destOrd="0" presId="urn:microsoft.com/office/officeart/2008/layout/VerticalCurvedList"/>
    <dgm:cxn modelId="{AA5A6D1B-E5A5-4EC2-A8F7-FF144EE09E18}" type="presParOf" srcId="{5D85E645-4DED-406B-AB60-9F8D1AC595D4}" destId="{15493B8B-9800-4661-8477-BDB9772459C6}" srcOrd="12" destOrd="0" presId="urn:microsoft.com/office/officeart/2008/layout/VerticalCurvedList"/>
    <dgm:cxn modelId="{2D3D3164-C5F6-4C2F-A606-55A9629A98F9}" type="presParOf" srcId="{15493B8B-9800-4661-8477-BDB9772459C6}" destId="{697E3E7A-7879-4B67-9583-F896F7551032}" srcOrd="0" destOrd="0" presId="urn:microsoft.com/office/officeart/2008/layout/VerticalCurvedList"/>
    <dgm:cxn modelId="{BD4EA34A-220A-4E28-B54D-9DD4A7ADA71C}" type="presParOf" srcId="{5D85E645-4DED-406B-AB60-9F8D1AC595D4}" destId="{098A6015-9D31-49AA-8501-CB313E6E8C73}" srcOrd="13" destOrd="0" presId="urn:microsoft.com/office/officeart/2008/layout/VerticalCurvedList"/>
    <dgm:cxn modelId="{583E8806-D52B-49B0-9B84-36B2D455C4D7}" type="presParOf" srcId="{5D85E645-4DED-406B-AB60-9F8D1AC595D4}" destId="{A62706C9-AD4B-45ED-86D1-439E683E410F}" srcOrd="14" destOrd="0" presId="urn:microsoft.com/office/officeart/2008/layout/VerticalCurvedList"/>
    <dgm:cxn modelId="{A1A2858F-A7C3-4567-8DCE-88C68CE9F8DC}" type="presParOf" srcId="{A62706C9-AD4B-45ED-86D1-439E683E410F}" destId="{F5653504-A89B-4739-9D3F-D0C8198B61D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B621CD8-8080-4E28-8BA4-4C38BF3721D2}" type="doc">
      <dgm:prSet loTypeId="urn:microsoft.com/office/officeart/2005/8/layout/default" loCatId="list" qsTypeId="urn:microsoft.com/office/officeart/2005/8/quickstyle/simple5" qsCatId="simple" csTypeId="urn:microsoft.com/office/officeart/2005/8/colors/accent4_3" csCatId="accent4" phldr="1"/>
      <dgm:spPr/>
      <dgm:t>
        <a:bodyPr/>
        <a:lstStyle/>
        <a:p>
          <a:endParaRPr lang="es-EC"/>
        </a:p>
      </dgm:t>
    </dgm:pt>
    <dgm:pt modelId="{8E6C9149-4B91-4489-AB5F-E72FAE0ACDE8}">
      <dgm:prSet custT="1"/>
      <dgm:spPr/>
      <dgm:t>
        <a:bodyPr/>
        <a:lstStyle/>
        <a:p>
          <a:r>
            <a:rPr lang="es-EC" sz="1400" b="0" dirty="0">
              <a:latin typeface="Times New Roman" panose="02020603050405020304" pitchFamily="18" charset="0"/>
              <a:cs typeface="Times New Roman" panose="02020603050405020304" pitchFamily="18" charset="0"/>
            </a:rPr>
            <a:t>Realiza la investigación científica fundamental para crear las bases de datos necesarias para una efectiva reducción del riesgo.</a:t>
          </a:r>
        </a:p>
      </dgm:t>
    </dgm:pt>
    <dgm:pt modelId="{9FCAAEE6-72B1-4C38-B5C6-23982FADF07C}" type="parTrans" cxnId="{38B46EA1-8A38-4C8C-AAE9-0259F3D895FA}">
      <dgm:prSet/>
      <dgm:spPr/>
      <dgm:t>
        <a:bodyPr/>
        <a:lstStyle/>
        <a:p>
          <a:endParaRPr lang="es-EC" sz="1400" b="0"/>
        </a:p>
      </dgm:t>
    </dgm:pt>
    <dgm:pt modelId="{677A227F-2052-4072-BBCA-DC4F1BDD5D1F}" type="sibTrans" cxnId="{38B46EA1-8A38-4C8C-AAE9-0259F3D895FA}">
      <dgm:prSet/>
      <dgm:spPr/>
      <dgm:t>
        <a:bodyPr/>
        <a:lstStyle/>
        <a:p>
          <a:endParaRPr lang="es-EC" sz="1400" b="0"/>
        </a:p>
      </dgm:t>
    </dgm:pt>
    <dgm:pt modelId="{7D109002-8585-450D-B1DC-AD14E12FECEB}">
      <dgm:prSet custT="1"/>
      <dgm:spPr/>
      <dgm:t>
        <a:bodyPr/>
        <a:lstStyle/>
        <a:p>
          <a:r>
            <a:rPr lang="es-EC" sz="1400" b="0" dirty="0">
              <a:latin typeface="Times New Roman" panose="02020603050405020304" pitchFamily="18" charset="0"/>
              <a:cs typeface="Times New Roman" panose="02020603050405020304" pitchFamily="18" charset="0"/>
            </a:rPr>
            <a:t>Monitoriza el volcanismo ecuatoriano para reducir el impacto de las erupciones.</a:t>
          </a:r>
        </a:p>
      </dgm:t>
    </dgm:pt>
    <dgm:pt modelId="{ACC70530-E63A-47E7-9925-C041585BB371}" type="parTrans" cxnId="{B05DE9C8-A891-4218-B39E-A3A0AEEFA176}">
      <dgm:prSet/>
      <dgm:spPr/>
      <dgm:t>
        <a:bodyPr/>
        <a:lstStyle/>
        <a:p>
          <a:endParaRPr lang="es-EC" sz="1400" b="0"/>
        </a:p>
      </dgm:t>
    </dgm:pt>
    <dgm:pt modelId="{691955A5-B256-4B57-976B-620C1C2329F8}" type="sibTrans" cxnId="{B05DE9C8-A891-4218-B39E-A3A0AEEFA176}">
      <dgm:prSet/>
      <dgm:spPr/>
      <dgm:t>
        <a:bodyPr/>
        <a:lstStyle/>
        <a:p>
          <a:endParaRPr lang="es-EC" sz="1400" b="0"/>
        </a:p>
      </dgm:t>
    </dgm:pt>
    <dgm:pt modelId="{B4B9BDE7-3BDE-415D-B88E-7B3B7B7DFAA6}">
      <dgm:prSet custT="1"/>
      <dgm:spPr/>
      <dgm:t>
        <a:bodyPr/>
        <a:lstStyle/>
        <a:p>
          <a:r>
            <a:rPr lang="es-EC" sz="1400" b="0" dirty="0">
              <a:latin typeface="Times New Roman" panose="02020603050405020304" pitchFamily="18" charset="0"/>
              <a:cs typeface="Times New Roman" panose="02020603050405020304" pitchFamily="18" charset="0"/>
            </a:rPr>
            <a:t>Entiende los procesos de generación de sismos de origen tectónico y de la actividad sísmica relacionada con volcanes.</a:t>
          </a:r>
        </a:p>
      </dgm:t>
    </dgm:pt>
    <dgm:pt modelId="{304243CD-C3BA-4C19-BFCE-31BEFCD98D54}" type="parTrans" cxnId="{46E3E7DF-7544-4F99-AD41-F6C3008F1716}">
      <dgm:prSet/>
      <dgm:spPr/>
      <dgm:t>
        <a:bodyPr/>
        <a:lstStyle/>
        <a:p>
          <a:endParaRPr lang="es-EC" sz="1400" b="0"/>
        </a:p>
      </dgm:t>
    </dgm:pt>
    <dgm:pt modelId="{15991FEF-ED12-4D75-9C3A-5D07869879C8}" type="sibTrans" cxnId="{46E3E7DF-7544-4F99-AD41-F6C3008F1716}">
      <dgm:prSet/>
      <dgm:spPr/>
      <dgm:t>
        <a:bodyPr/>
        <a:lstStyle/>
        <a:p>
          <a:endParaRPr lang="es-EC" sz="1400" b="0"/>
        </a:p>
      </dgm:t>
    </dgm:pt>
    <dgm:pt modelId="{3BA7CF1C-7128-46A7-B782-EE2B14D25456}" type="pres">
      <dgm:prSet presAssocID="{7B621CD8-8080-4E28-8BA4-4C38BF3721D2}" presName="diagram" presStyleCnt="0">
        <dgm:presLayoutVars>
          <dgm:dir/>
          <dgm:resizeHandles val="exact"/>
        </dgm:presLayoutVars>
      </dgm:prSet>
      <dgm:spPr/>
    </dgm:pt>
    <dgm:pt modelId="{10CDDF14-AF98-4F21-977E-06334893FC47}" type="pres">
      <dgm:prSet presAssocID="{8E6C9149-4B91-4489-AB5F-E72FAE0ACDE8}" presName="node" presStyleLbl="node1" presStyleIdx="0" presStyleCnt="3">
        <dgm:presLayoutVars>
          <dgm:bulletEnabled val="1"/>
        </dgm:presLayoutVars>
      </dgm:prSet>
      <dgm:spPr/>
    </dgm:pt>
    <dgm:pt modelId="{6F171AF6-4E9E-4A1C-9E87-5D89AA248C4F}" type="pres">
      <dgm:prSet presAssocID="{677A227F-2052-4072-BBCA-DC4F1BDD5D1F}" presName="sibTrans" presStyleCnt="0"/>
      <dgm:spPr/>
    </dgm:pt>
    <dgm:pt modelId="{83439826-74DD-47C4-9DDB-565950A73EF3}" type="pres">
      <dgm:prSet presAssocID="{7D109002-8585-450D-B1DC-AD14E12FECEB}" presName="node" presStyleLbl="node1" presStyleIdx="1" presStyleCnt="3">
        <dgm:presLayoutVars>
          <dgm:bulletEnabled val="1"/>
        </dgm:presLayoutVars>
      </dgm:prSet>
      <dgm:spPr/>
    </dgm:pt>
    <dgm:pt modelId="{3C18DEBA-D28A-4F8A-9577-F0E50131302B}" type="pres">
      <dgm:prSet presAssocID="{691955A5-B256-4B57-976B-620C1C2329F8}" presName="sibTrans" presStyleCnt="0"/>
      <dgm:spPr/>
    </dgm:pt>
    <dgm:pt modelId="{817C36B2-C7E2-4A18-A6BC-108C30A0A66D}" type="pres">
      <dgm:prSet presAssocID="{B4B9BDE7-3BDE-415D-B88E-7B3B7B7DFAA6}" presName="node" presStyleLbl="node1" presStyleIdx="2" presStyleCnt="3">
        <dgm:presLayoutVars>
          <dgm:bulletEnabled val="1"/>
        </dgm:presLayoutVars>
      </dgm:prSet>
      <dgm:spPr/>
    </dgm:pt>
  </dgm:ptLst>
  <dgm:cxnLst>
    <dgm:cxn modelId="{32FDEC79-A402-4D0E-908E-2EDFEAD946C6}" type="presOf" srcId="{7B621CD8-8080-4E28-8BA4-4C38BF3721D2}" destId="{3BA7CF1C-7128-46A7-B782-EE2B14D25456}" srcOrd="0" destOrd="0" presId="urn:microsoft.com/office/officeart/2005/8/layout/default"/>
    <dgm:cxn modelId="{2BC43086-B7B9-466B-B38B-E4B9FBBE05E5}" type="presOf" srcId="{8E6C9149-4B91-4489-AB5F-E72FAE0ACDE8}" destId="{10CDDF14-AF98-4F21-977E-06334893FC47}" srcOrd="0" destOrd="0" presId="urn:microsoft.com/office/officeart/2005/8/layout/default"/>
    <dgm:cxn modelId="{38B46EA1-8A38-4C8C-AAE9-0259F3D895FA}" srcId="{7B621CD8-8080-4E28-8BA4-4C38BF3721D2}" destId="{8E6C9149-4B91-4489-AB5F-E72FAE0ACDE8}" srcOrd="0" destOrd="0" parTransId="{9FCAAEE6-72B1-4C38-B5C6-23982FADF07C}" sibTransId="{677A227F-2052-4072-BBCA-DC4F1BDD5D1F}"/>
    <dgm:cxn modelId="{B05DE9C8-A891-4218-B39E-A3A0AEEFA176}" srcId="{7B621CD8-8080-4E28-8BA4-4C38BF3721D2}" destId="{7D109002-8585-450D-B1DC-AD14E12FECEB}" srcOrd="1" destOrd="0" parTransId="{ACC70530-E63A-47E7-9925-C041585BB371}" sibTransId="{691955A5-B256-4B57-976B-620C1C2329F8}"/>
    <dgm:cxn modelId="{32AD33CB-A398-4A64-9986-D35DF99E98C7}" type="presOf" srcId="{B4B9BDE7-3BDE-415D-B88E-7B3B7B7DFAA6}" destId="{817C36B2-C7E2-4A18-A6BC-108C30A0A66D}" srcOrd="0" destOrd="0" presId="urn:microsoft.com/office/officeart/2005/8/layout/default"/>
    <dgm:cxn modelId="{C905CAD8-413B-4A98-9DE0-27DFA23E6AFF}" type="presOf" srcId="{7D109002-8585-450D-B1DC-AD14E12FECEB}" destId="{83439826-74DD-47C4-9DDB-565950A73EF3}" srcOrd="0" destOrd="0" presId="urn:microsoft.com/office/officeart/2005/8/layout/default"/>
    <dgm:cxn modelId="{46E3E7DF-7544-4F99-AD41-F6C3008F1716}" srcId="{7B621CD8-8080-4E28-8BA4-4C38BF3721D2}" destId="{B4B9BDE7-3BDE-415D-B88E-7B3B7B7DFAA6}" srcOrd="2" destOrd="0" parTransId="{304243CD-C3BA-4C19-BFCE-31BEFCD98D54}" sibTransId="{15991FEF-ED12-4D75-9C3A-5D07869879C8}"/>
    <dgm:cxn modelId="{60215463-847E-4CA0-96EA-389B8F64061D}" type="presParOf" srcId="{3BA7CF1C-7128-46A7-B782-EE2B14D25456}" destId="{10CDDF14-AF98-4F21-977E-06334893FC47}" srcOrd="0" destOrd="0" presId="urn:microsoft.com/office/officeart/2005/8/layout/default"/>
    <dgm:cxn modelId="{09FC62A4-75ED-4DBE-8693-9B896C48D170}" type="presParOf" srcId="{3BA7CF1C-7128-46A7-B782-EE2B14D25456}" destId="{6F171AF6-4E9E-4A1C-9E87-5D89AA248C4F}" srcOrd="1" destOrd="0" presId="urn:microsoft.com/office/officeart/2005/8/layout/default"/>
    <dgm:cxn modelId="{7C74ECDC-D055-49B7-AC35-5584A0C30BF8}" type="presParOf" srcId="{3BA7CF1C-7128-46A7-B782-EE2B14D25456}" destId="{83439826-74DD-47C4-9DDB-565950A73EF3}" srcOrd="2" destOrd="0" presId="urn:microsoft.com/office/officeart/2005/8/layout/default"/>
    <dgm:cxn modelId="{364CEB91-BFEE-40DE-BDF3-758938A2852A}" type="presParOf" srcId="{3BA7CF1C-7128-46A7-B782-EE2B14D25456}" destId="{3C18DEBA-D28A-4F8A-9577-F0E50131302B}" srcOrd="3" destOrd="0" presId="urn:microsoft.com/office/officeart/2005/8/layout/default"/>
    <dgm:cxn modelId="{BFC49B45-94B6-48FB-938A-B85B6FDAFCF5}" type="presParOf" srcId="{3BA7CF1C-7128-46A7-B782-EE2B14D25456}" destId="{817C36B2-C7E2-4A18-A6BC-108C30A0A66D}"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46FCA4-DAC3-4D98-B021-DBDF8F7C4FFD}" type="doc">
      <dgm:prSet loTypeId="urn:microsoft.com/office/officeart/2005/8/layout/StepDownProcess" loCatId="process" qsTypeId="urn:microsoft.com/office/officeart/2005/8/quickstyle/simple4" qsCatId="simple" csTypeId="urn:microsoft.com/office/officeart/2005/8/colors/accent4_3" csCatId="accent4" phldr="1"/>
      <dgm:spPr/>
      <dgm:t>
        <a:bodyPr/>
        <a:lstStyle/>
        <a:p>
          <a:endParaRPr lang="es-EC"/>
        </a:p>
      </dgm:t>
    </dgm:pt>
    <dgm:pt modelId="{EC8933BD-DAF7-4072-9A81-D88321475C93}">
      <dgm:prSet phldrT="[Texto]" custT="1"/>
      <dgm:spPr/>
      <dgm:t>
        <a:bodyPr/>
        <a:lstStyle/>
        <a:p>
          <a:r>
            <a:rPr lang="es-EC" sz="1400" dirty="0">
              <a:latin typeface="Times New Roman" panose="02020603050405020304" pitchFamily="18" charset="0"/>
              <a:cs typeface="Times New Roman" panose="02020603050405020304" pitchFamily="18" charset="0"/>
            </a:rPr>
            <a:t>1</a:t>
          </a:r>
        </a:p>
      </dgm:t>
    </dgm:pt>
    <dgm:pt modelId="{4B465B77-748E-4E34-8886-2114EFB66385}" type="parTrans" cxnId="{7FC41BA6-A950-4244-8D4C-CE78AA93CBEC}">
      <dgm:prSet/>
      <dgm:spPr/>
      <dgm:t>
        <a:bodyPr/>
        <a:lstStyle/>
        <a:p>
          <a:endParaRPr lang="es-EC" sz="1400">
            <a:latin typeface="Times New Roman" panose="02020603050405020304" pitchFamily="18" charset="0"/>
            <a:cs typeface="Times New Roman" panose="02020603050405020304" pitchFamily="18" charset="0"/>
          </a:endParaRPr>
        </a:p>
      </dgm:t>
    </dgm:pt>
    <dgm:pt modelId="{65B24165-D6EF-465B-B0E3-A70E41C3F5B4}" type="sibTrans" cxnId="{7FC41BA6-A950-4244-8D4C-CE78AA93CBEC}">
      <dgm:prSet/>
      <dgm:spPr/>
      <dgm:t>
        <a:bodyPr/>
        <a:lstStyle/>
        <a:p>
          <a:endParaRPr lang="es-EC" sz="1400">
            <a:latin typeface="Times New Roman" panose="02020603050405020304" pitchFamily="18" charset="0"/>
            <a:cs typeface="Times New Roman" panose="02020603050405020304" pitchFamily="18" charset="0"/>
          </a:endParaRPr>
        </a:p>
      </dgm:t>
    </dgm:pt>
    <dgm:pt modelId="{4285A124-C11F-4DBB-96FB-9BC8E79D5CF8}">
      <dgm:prSet phldrT="[Texto]" custT="1"/>
      <dgm:spPr/>
      <dgm:t>
        <a:bodyPr/>
        <a:lstStyle/>
        <a:p>
          <a:pPr algn="just"/>
          <a:r>
            <a:rPr lang="es-EC" sz="1400" dirty="0">
              <a:latin typeface="Times New Roman" panose="02020603050405020304" pitchFamily="18" charset="0"/>
              <a:cs typeface="Times New Roman" panose="02020603050405020304" pitchFamily="18" charset="0"/>
            </a:rPr>
            <a:t>Generar la transformada de Fourier de señales originales.</a:t>
          </a:r>
        </a:p>
      </dgm:t>
    </dgm:pt>
    <dgm:pt modelId="{6753A6C1-B83A-44E3-B12A-A037D4CF1764}" type="parTrans" cxnId="{06AAFD97-1071-4144-B355-17AAC526E45B}">
      <dgm:prSet/>
      <dgm:spPr/>
      <dgm:t>
        <a:bodyPr/>
        <a:lstStyle/>
        <a:p>
          <a:endParaRPr lang="es-EC" sz="1400">
            <a:latin typeface="Times New Roman" panose="02020603050405020304" pitchFamily="18" charset="0"/>
            <a:cs typeface="Times New Roman" panose="02020603050405020304" pitchFamily="18" charset="0"/>
          </a:endParaRPr>
        </a:p>
      </dgm:t>
    </dgm:pt>
    <dgm:pt modelId="{AD214478-B5C3-40E8-A7D8-48194DD130AE}" type="sibTrans" cxnId="{06AAFD97-1071-4144-B355-17AAC526E45B}">
      <dgm:prSet/>
      <dgm:spPr/>
      <dgm:t>
        <a:bodyPr/>
        <a:lstStyle/>
        <a:p>
          <a:endParaRPr lang="es-EC" sz="1400">
            <a:latin typeface="Times New Roman" panose="02020603050405020304" pitchFamily="18" charset="0"/>
            <a:cs typeface="Times New Roman" panose="02020603050405020304" pitchFamily="18" charset="0"/>
          </a:endParaRPr>
        </a:p>
      </dgm:t>
    </dgm:pt>
    <dgm:pt modelId="{37363316-003A-400A-A166-E221C41B6EEA}">
      <dgm:prSet phldrT="[Texto]" custT="1"/>
      <dgm:spPr/>
      <dgm:t>
        <a:bodyPr/>
        <a:lstStyle/>
        <a:p>
          <a:r>
            <a:rPr lang="es-EC" sz="1400" dirty="0">
              <a:latin typeface="Times New Roman" panose="02020603050405020304" pitchFamily="18" charset="0"/>
              <a:cs typeface="Times New Roman" panose="02020603050405020304" pitchFamily="18" charset="0"/>
            </a:rPr>
            <a:t>2</a:t>
          </a:r>
        </a:p>
      </dgm:t>
    </dgm:pt>
    <dgm:pt modelId="{6E89525F-4E3D-4895-AE41-273F252814EC}" type="parTrans" cxnId="{863848A8-4A7A-464B-AA46-6F469EA39D67}">
      <dgm:prSet/>
      <dgm:spPr/>
      <dgm:t>
        <a:bodyPr/>
        <a:lstStyle/>
        <a:p>
          <a:endParaRPr lang="es-EC" sz="1400">
            <a:latin typeface="Times New Roman" panose="02020603050405020304" pitchFamily="18" charset="0"/>
            <a:cs typeface="Times New Roman" panose="02020603050405020304" pitchFamily="18" charset="0"/>
          </a:endParaRPr>
        </a:p>
      </dgm:t>
    </dgm:pt>
    <dgm:pt modelId="{2137996F-EA46-451F-B60A-1FA4BDA30EB3}" type="sibTrans" cxnId="{863848A8-4A7A-464B-AA46-6F469EA39D67}">
      <dgm:prSet/>
      <dgm:spPr/>
      <dgm:t>
        <a:bodyPr/>
        <a:lstStyle/>
        <a:p>
          <a:endParaRPr lang="es-EC" sz="1400">
            <a:latin typeface="Times New Roman" panose="02020603050405020304" pitchFamily="18" charset="0"/>
            <a:cs typeface="Times New Roman" panose="02020603050405020304" pitchFamily="18" charset="0"/>
          </a:endParaRPr>
        </a:p>
      </dgm:t>
    </dgm:pt>
    <dgm:pt modelId="{176CD30C-1366-4AA4-B84B-C921CA8D2843}">
      <dgm:prSet phldrT="[Texto]" custT="1"/>
      <dgm:spPr/>
      <dgm:t>
        <a:bodyPr/>
        <a:lstStyle/>
        <a:p>
          <a:pPr algn="just"/>
          <a:r>
            <a:rPr lang="es-EC" sz="1400" dirty="0">
              <a:latin typeface="Times New Roman" panose="02020603050405020304" pitchFamily="18" charset="0"/>
              <a:cs typeface="Times New Roman" panose="02020603050405020304" pitchFamily="18" charset="0"/>
            </a:rPr>
            <a:t>Aplicar el método de Bootstrap para generar señales sintéticas.</a:t>
          </a:r>
        </a:p>
      </dgm:t>
    </dgm:pt>
    <dgm:pt modelId="{9FB6FFFB-869E-4904-88DD-C01BDC5845CD}" type="parTrans" cxnId="{BC8F25AA-3C22-43AE-B8E6-7BB90428507B}">
      <dgm:prSet/>
      <dgm:spPr/>
      <dgm:t>
        <a:bodyPr/>
        <a:lstStyle/>
        <a:p>
          <a:endParaRPr lang="es-EC" sz="1400">
            <a:latin typeface="Times New Roman" panose="02020603050405020304" pitchFamily="18" charset="0"/>
            <a:cs typeface="Times New Roman" panose="02020603050405020304" pitchFamily="18" charset="0"/>
          </a:endParaRPr>
        </a:p>
      </dgm:t>
    </dgm:pt>
    <dgm:pt modelId="{4F548AE2-F928-48B2-B5CD-9037FD6961E8}" type="sibTrans" cxnId="{BC8F25AA-3C22-43AE-B8E6-7BB90428507B}">
      <dgm:prSet/>
      <dgm:spPr/>
      <dgm:t>
        <a:bodyPr/>
        <a:lstStyle/>
        <a:p>
          <a:endParaRPr lang="es-EC" sz="1400">
            <a:latin typeface="Times New Roman" panose="02020603050405020304" pitchFamily="18" charset="0"/>
            <a:cs typeface="Times New Roman" panose="02020603050405020304" pitchFamily="18" charset="0"/>
          </a:endParaRPr>
        </a:p>
      </dgm:t>
    </dgm:pt>
    <dgm:pt modelId="{8412F5EA-3BB4-48F1-8349-E8C7650532F1}">
      <dgm:prSet phldrT="[Texto]" custT="1"/>
      <dgm:spPr/>
      <dgm:t>
        <a:bodyPr/>
        <a:lstStyle/>
        <a:p>
          <a:r>
            <a:rPr lang="es-EC" sz="1400" dirty="0">
              <a:latin typeface="Times New Roman" panose="02020603050405020304" pitchFamily="18" charset="0"/>
              <a:cs typeface="Times New Roman" panose="02020603050405020304" pitchFamily="18" charset="0"/>
            </a:rPr>
            <a:t>3</a:t>
          </a:r>
        </a:p>
      </dgm:t>
    </dgm:pt>
    <dgm:pt modelId="{E33A0F9C-9A57-455E-B46A-36DEA317C2F4}" type="parTrans" cxnId="{4A049294-B2F7-422A-AA4F-763DFCCBD255}">
      <dgm:prSet/>
      <dgm:spPr/>
      <dgm:t>
        <a:bodyPr/>
        <a:lstStyle/>
        <a:p>
          <a:endParaRPr lang="es-EC" sz="1400">
            <a:latin typeface="Times New Roman" panose="02020603050405020304" pitchFamily="18" charset="0"/>
            <a:cs typeface="Times New Roman" panose="02020603050405020304" pitchFamily="18" charset="0"/>
          </a:endParaRPr>
        </a:p>
      </dgm:t>
    </dgm:pt>
    <dgm:pt modelId="{C9681FC3-9908-4A38-86F7-AABA568C43CD}" type="sibTrans" cxnId="{4A049294-B2F7-422A-AA4F-763DFCCBD255}">
      <dgm:prSet/>
      <dgm:spPr/>
      <dgm:t>
        <a:bodyPr/>
        <a:lstStyle/>
        <a:p>
          <a:endParaRPr lang="es-EC" sz="1400">
            <a:latin typeface="Times New Roman" panose="02020603050405020304" pitchFamily="18" charset="0"/>
            <a:cs typeface="Times New Roman" panose="02020603050405020304" pitchFamily="18" charset="0"/>
          </a:endParaRPr>
        </a:p>
      </dgm:t>
    </dgm:pt>
    <dgm:pt modelId="{EEC84FEC-CEEC-4480-ADB3-E4C1C35A32F2}">
      <dgm:prSet phldrT="[Texto]" custT="1"/>
      <dgm:spPr/>
      <dgm:t>
        <a:bodyPr/>
        <a:lstStyle/>
        <a:p>
          <a:pPr algn="just"/>
          <a:r>
            <a:rPr lang="es-EC" sz="1400" dirty="0">
              <a:latin typeface="Times New Roman" panose="02020603050405020304" pitchFamily="18" charset="0"/>
              <a:cs typeface="Times New Roman" panose="02020603050405020304" pitchFamily="18" charset="0"/>
            </a:rPr>
            <a:t>Identificación de señales, mediante el Instituto Geofísico.</a:t>
          </a:r>
        </a:p>
      </dgm:t>
    </dgm:pt>
    <dgm:pt modelId="{917F8CB8-136A-49EB-9455-4B4561EA5DD3}" type="parTrans" cxnId="{563A8450-F153-45E0-B1A6-FBF976D60481}">
      <dgm:prSet/>
      <dgm:spPr/>
      <dgm:t>
        <a:bodyPr/>
        <a:lstStyle/>
        <a:p>
          <a:endParaRPr lang="es-EC" sz="1400">
            <a:latin typeface="Times New Roman" panose="02020603050405020304" pitchFamily="18" charset="0"/>
            <a:cs typeface="Times New Roman" panose="02020603050405020304" pitchFamily="18" charset="0"/>
          </a:endParaRPr>
        </a:p>
      </dgm:t>
    </dgm:pt>
    <dgm:pt modelId="{CCC12301-0A81-4D6F-ABB5-9526794061F8}" type="sibTrans" cxnId="{563A8450-F153-45E0-B1A6-FBF976D60481}">
      <dgm:prSet/>
      <dgm:spPr/>
      <dgm:t>
        <a:bodyPr/>
        <a:lstStyle/>
        <a:p>
          <a:endParaRPr lang="es-EC" sz="1400">
            <a:latin typeface="Times New Roman" panose="02020603050405020304" pitchFamily="18" charset="0"/>
            <a:cs typeface="Times New Roman" panose="02020603050405020304" pitchFamily="18" charset="0"/>
          </a:endParaRPr>
        </a:p>
      </dgm:t>
    </dgm:pt>
    <dgm:pt modelId="{5E6F91D6-0986-4CF5-88A9-4A6D38FFC891}" type="pres">
      <dgm:prSet presAssocID="{8646FCA4-DAC3-4D98-B021-DBDF8F7C4FFD}" presName="rootnode" presStyleCnt="0">
        <dgm:presLayoutVars>
          <dgm:chMax/>
          <dgm:chPref/>
          <dgm:dir/>
          <dgm:animLvl val="lvl"/>
        </dgm:presLayoutVars>
      </dgm:prSet>
      <dgm:spPr/>
    </dgm:pt>
    <dgm:pt modelId="{AE87594A-05E9-47BD-AED5-8F9F541225E8}" type="pres">
      <dgm:prSet presAssocID="{EC8933BD-DAF7-4072-9A81-D88321475C93}" presName="composite" presStyleCnt="0"/>
      <dgm:spPr/>
    </dgm:pt>
    <dgm:pt modelId="{8E42CB06-0EA9-4EA4-975B-882C2AEE8479}" type="pres">
      <dgm:prSet presAssocID="{EC8933BD-DAF7-4072-9A81-D88321475C93}" presName="bentUpArrow1" presStyleLbl="alignImgPlace1" presStyleIdx="0" presStyleCnt="2"/>
      <dgm:spPr/>
    </dgm:pt>
    <dgm:pt modelId="{30013EE7-3B06-4B31-A43F-501E184FE883}" type="pres">
      <dgm:prSet presAssocID="{EC8933BD-DAF7-4072-9A81-D88321475C93}" presName="ParentText" presStyleLbl="node1" presStyleIdx="0" presStyleCnt="3" custScaleX="48901" custLinFactNeighborX="-13594" custLinFactNeighborY="307">
        <dgm:presLayoutVars>
          <dgm:chMax val="1"/>
          <dgm:chPref val="1"/>
          <dgm:bulletEnabled val="1"/>
        </dgm:presLayoutVars>
      </dgm:prSet>
      <dgm:spPr/>
    </dgm:pt>
    <dgm:pt modelId="{5D5641D5-6DA9-47E8-8437-012852F75DE4}" type="pres">
      <dgm:prSet presAssocID="{EC8933BD-DAF7-4072-9A81-D88321475C93}" presName="ChildText" presStyleLbl="revTx" presStyleIdx="0" presStyleCnt="3" custScaleX="382186" custScaleY="129063" custLinFactNeighborX="97694" custLinFactNeighborY="-7603">
        <dgm:presLayoutVars>
          <dgm:chMax val="0"/>
          <dgm:chPref val="0"/>
          <dgm:bulletEnabled val="1"/>
        </dgm:presLayoutVars>
      </dgm:prSet>
      <dgm:spPr/>
    </dgm:pt>
    <dgm:pt modelId="{BAC87F87-572B-4766-915E-64B6570F3F97}" type="pres">
      <dgm:prSet presAssocID="{65B24165-D6EF-465B-B0E3-A70E41C3F5B4}" presName="sibTrans" presStyleCnt="0"/>
      <dgm:spPr/>
    </dgm:pt>
    <dgm:pt modelId="{98A70830-BD8E-4E28-BC34-F52965E29C23}" type="pres">
      <dgm:prSet presAssocID="{37363316-003A-400A-A166-E221C41B6EEA}" presName="composite" presStyleCnt="0"/>
      <dgm:spPr/>
    </dgm:pt>
    <dgm:pt modelId="{82FBF68E-F15B-48C1-BF77-7FBA0D6C79C5}" type="pres">
      <dgm:prSet presAssocID="{37363316-003A-400A-A166-E221C41B6EEA}" presName="bentUpArrow1" presStyleLbl="alignImgPlace1" presStyleIdx="1" presStyleCnt="2"/>
      <dgm:spPr/>
    </dgm:pt>
    <dgm:pt modelId="{07905DC1-EE6A-43AE-9F70-D32DECDD8BCD}" type="pres">
      <dgm:prSet presAssocID="{37363316-003A-400A-A166-E221C41B6EEA}" presName="ParentText" presStyleLbl="node1" presStyleIdx="1" presStyleCnt="3" custScaleX="53900" custLinFactNeighborX="-27737" custLinFactNeighborY="2094">
        <dgm:presLayoutVars>
          <dgm:chMax val="1"/>
          <dgm:chPref val="1"/>
          <dgm:bulletEnabled val="1"/>
        </dgm:presLayoutVars>
      </dgm:prSet>
      <dgm:spPr/>
    </dgm:pt>
    <dgm:pt modelId="{13C23646-8BDC-429B-B7B6-8AB43A6B3ACA}" type="pres">
      <dgm:prSet presAssocID="{37363316-003A-400A-A166-E221C41B6EEA}" presName="ChildText" presStyleLbl="revTx" presStyleIdx="1" presStyleCnt="3" custScaleX="335470" custScaleY="123901" custLinFactNeighborX="56934" custLinFactNeighborY="7924">
        <dgm:presLayoutVars>
          <dgm:chMax val="0"/>
          <dgm:chPref val="0"/>
          <dgm:bulletEnabled val="1"/>
        </dgm:presLayoutVars>
      </dgm:prSet>
      <dgm:spPr/>
    </dgm:pt>
    <dgm:pt modelId="{B10A7B86-0D52-48C7-8196-0E6425A853C9}" type="pres">
      <dgm:prSet presAssocID="{2137996F-EA46-451F-B60A-1FA4BDA30EB3}" presName="sibTrans" presStyleCnt="0"/>
      <dgm:spPr/>
    </dgm:pt>
    <dgm:pt modelId="{6ECCDC50-6ECB-4F42-B84D-0B4BD396105F}" type="pres">
      <dgm:prSet presAssocID="{8412F5EA-3BB4-48F1-8349-E8C7650532F1}" presName="composite" presStyleCnt="0"/>
      <dgm:spPr/>
    </dgm:pt>
    <dgm:pt modelId="{5C448703-6EB5-4C99-AF7C-EE67E42A0230}" type="pres">
      <dgm:prSet presAssocID="{8412F5EA-3BB4-48F1-8349-E8C7650532F1}" presName="ParentText" presStyleLbl="node1" presStyleIdx="2" presStyleCnt="3" custScaleX="56581" custLinFactNeighborX="-36574" custLinFactNeighborY="-9469">
        <dgm:presLayoutVars>
          <dgm:chMax val="1"/>
          <dgm:chPref val="1"/>
          <dgm:bulletEnabled val="1"/>
        </dgm:presLayoutVars>
      </dgm:prSet>
      <dgm:spPr/>
    </dgm:pt>
    <dgm:pt modelId="{6FB0F465-B88C-43F7-80CC-0A8DD2474A3F}" type="pres">
      <dgm:prSet presAssocID="{8412F5EA-3BB4-48F1-8349-E8C7650532F1}" presName="FinalChildText" presStyleLbl="revTx" presStyleIdx="2" presStyleCnt="3" custScaleX="214154" custScaleY="208328" custLinFactNeighborX="-17675" custLinFactNeighborY="22536">
        <dgm:presLayoutVars>
          <dgm:chMax val="0"/>
          <dgm:chPref val="0"/>
          <dgm:bulletEnabled val="1"/>
        </dgm:presLayoutVars>
      </dgm:prSet>
      <dgm:spPr/>
    </dgm:pt>
  </dgm:ptLst>
  <dgm:cxnLst>
    <dgm:cxn modelId="{86E59513-11CF-4BE7-9921-921480E79322}" type="presOf" srcId="{37363316-003A-400A-A166-E221C41B6EEA}" destId="{07905DC1-EE6A-43AE-9F70-D32DECDD8BCD}" srcOrd="0" destOrd="0" presId="urn:microsoft.com/office/officeart/2005/8/layout/StepDownProcess"/>
    <dgm:cxn modelId="{4D5CCB1A-9048-4BEE-B8B6-B264F37EACB1}" type="presOf" srcId="{8646FCA4-DAC3-4D98-B021-DBDF8F7C4FFD}" destId="{5E6F91D6-0986-4CF5-88A9-4A6D38FFC891}" srcOrd="0" destOrd="0" presId="urn:microsoft.com/office/officeart/2005/8/layout/StepDownProcess"/>
    <dgm:cxn modelId="{1F2E1769-8D73-4F4D-AF98-1554F56DAA52}" type="presOf" srcId="{EC8933BD-DAF7-4072-9A81-D88321475C93}" destId="{30013EE7-3B06-4B31-A43F-501E184FE883}" srcOrd="0" destOrd="0" presId="urn:microsoft.com/office/officeart/2005/8/layout/StepDownProcess"/>
    <dgm:cxn modelId="{563A8450-F153-45E0-B1A6-FBF976D60481}" srcId="{8412F5EA-3BB4-48F1-8349-E8C7650532F1}" destId="{EEC84FEC-CEEC-4480-ADB3-E4C1C35A32F2}" srcOrd="0" destOrd="0" parTransId="{917F8CB8-136A-49EB-9455-4B4561EA5DD3}" sibTransId="{CCC12301-0A81-4D6F-ABB5-9526794061F8}"/>
    <dgm:cxn modelId="{4A049294-B2F7-422A-AA4F-763DFCCBD255}" srcId="{8646FCA4-DAC3-4D98-B021-DBDF8F7C4FFD}" destId="{8412F5EA-3BB4-48F1-8349-E8C7650532F1}" srcOrd="2" destOrd="0" parTransId="{E33A0F9C-9A57-455E-B46A-36DEA317C2F4}" sibTransId="{C9681FC3-9908-4A38-86F7-AABA568C43CD}"/>
    <dgm:cxn modelId="{06AAFD97-1071-4144-B355-17AAC526E45B}" srcId="{EC8933BD-DAF7-4072-9A81-D88321475C93}" destId="{4285A124-C11F-4DBB-96FB-9BC8E79D5CF8}" srcOrd="0" destOrd="0" parTransId="{6753A6C1-B83A-44E3-B12A-A037D4CF1764}" sibTransId="{AD214478-B5C3-40E8-A7D8-48194DD130AE}"/>
    <dgm:cxn modelId="{2050449E-786E-4606-BACA-EF63754A2B4A}" type="presOf" srcId="{176CD30C-1366-4AA4-B84B-C921CA8D2843}" destId="{13C23646-8BDC-429B-B7B6-8AB43A6B3ACA}" srcOrd="0" destOrd="0" presId="urn:microsoft.com/office/officeart/2005/8/layout/StepDownProcess"/>
    <dgm:cxn modelId="{7FC41BA6-A950-4244-8D4C-CE78AA93CBEC}" srcId="{8646FCA4-DAC3-4D98-B021-DBDF8F7C4FFD}" destId="{EC8933BD-DAF7-4072-9A81-D88321475C93}" srcOrd="0" destOrd="0" parTransId="{4B465B77-748E-4E34-8886-2114EFB66385}" sibTransId="{65B24165-D6EF-465B-B0E3-A70E41C3F5B4}"/>
    <dgm:cxn modelId="{863848A8-4A7A-464B-AA46-6F469EA39D67}" srcId="{8646FCA4-DAC3-4D98-B021-DBDF8F7C4FFD}" destId="{37363316-003A-400A-A166-E221C41B6EEA}" srcOrd="1" destOrd="0" parTransId="{6E89525F-4E3D-4895-AE41-273F252814EC}" sibTransId="{2137996F-EA46-451F-B60A-1FA4BDA30EB3}"/>
    <dgm:cxn modelId="{BC8F25AA-3C22-43AE-B8E6-7BB90428507B}" srcId="{37363316-003A-400A-A166-E221C41B6EEA}" destId="{176CD30C-1366-4AA4-B84B-C921CA8D2843}" srcOrd="0" destOrd="0" parTransId="{9FB6FFFB-869E-4904-88DD-C01BDC5845CD}" sibTransId="{4F548AE2-F928-48B2-B5CD-9037FD6961E8}"/>
    <dgm:cxn modelId="{291B93FB-49EA-441C-A191-1759AA3680BD}" type="presOf" srcId="{8412F5EA-3BB4-48F1-8349-E8C7650532F1}" destId="{5C448703-6EB5-4C99-AF7C-EE67E42A0230}" srcOrd="0" destOrd="0" presId="urn:microsoft.com/office/officeart/2005/8/layout/StepDownProcess"/>
    <dgm:cxn modelId="{FC2169FC-300F-413F-AF54-393618F21C0B}" type="presOf" srcId="{4285A124-C11F-4DBB-96FB-9BC8E79D5CF8}" destId="{5D5641D5-6DA9-47E8-8437-012852F75DE4}" srcOrd="0" destOrd="0" presId="urn:microsoft.com/office/officeart/2005/8/layout/StepDownProcess"/>
    <dgm:cxn modelId="{A07839FE-0DF7-4928-A46A-CB6140A82341}" type="presOf" srcId="{EEC84FEC-CEEC-4480-ADB3-E4C1C35A32F2}" destId="{6FB0F465-B88C-43F7-80CC-0A8DD2474A3F}" srcOrd="0" destOrd="0" presId="urn:microsoft.com/office/officeart/2005/8/layout/StepDownProcess"/>
    <dgm:cxn modelId="{1777ECF9-08A9-483B-A11E-A8ACA61F97B1}" type="presParOf" srcId="{5E6F91D6-0986-4CF5-88A9-4A6D38FFC891}" destId="{AE87594A-05E9-47BD-AED5-8F9F541225E8}" srcOrd="0" destOrd="0" presId="urn:microsoft.com/office/officeart/2005/8/layout/StepDownProcess"/>
    <dgm:cxn modelId="{EC21E6A2-BD04-4776-B686-48F0772E46D8}" type="presParOf" srcId="{AE87594A-05E9-47BD-AED5-8F9F541225E8}" destId="{8E42CB06-0EA9-4EA4-975B-882C2AEE8479}" srcOrd="0" destOrd="0" presId="urn:microsoft.com/office/officeart/2005/8/layout/StepDownProcess"/>
    <dgm:cxn modelId="{AD1A25D6-E61F-4FD7-9D5E-826E4202805A}" type="presParOf" srcId="{AE87594A-05E9-47BD-AED5-8F9F541225E8}" destId="{30013EE7-3B06-4B31-A43F-501E184FE883}" srcOrd="1" destOrd="0" presId="urn:microsoft.com/office/officeart/2005/8/layout/StepDownProcess"/>
    <dgm:cxn modelId="{0495B11E-2672-4E02-9EB5-5C21F9DA61CF}" type="presParOf" srcId="{AE87594A-05E9-47BD-AED5-8F9F541225E8}" destId="{5D5641D5-6DA9-47E8-8437-012852F75DE4}" srcOrd="2" destOrd="0" presId="urn:microsoft.com/office/officeart/2005/8/layout/StepDownProcess"/>
    <dgm:cxn modelId="{547EE376-7CD8-4B8F-87BF-237F81794AD4}" type="presParOf" srcId="{5E6F91D6-0986-4CF5-88A9-4A6D38FFC891}" destId="{BAC87F87-572B-4766-915E-64B6570F3F97}" srcOrd="1" destOrd="0" presId="urn:microsoft.com/office/officeart/2005/8/layout/StepDownProcess"/>
    <dgm:cxn modelId="{F6ABCB7E-1AF4-4D81-BCE6-1493B4A3F91E}" type="presParOf" srcId="{5E6F91D6-0986-4CF5-88A9-4A6D38FFC891}" destId="{98A70830-BD8E-4E28-BC34-F52965E29C23}" srcOrd="2" destOrd="0" presId="urn:microsoft.com/office/officeart/2005/8/layout/StepDownProcess"/>
    <dgm:cxn modelId="{16BDAE88-3BBC-4B73-A56E-8B18887D9D9B}" type="presParOf" srcId="{98A70830-BD8E-4E28-BC34-F52965E29C23}" destId="{82FBF68E-F15B-48C1-BF77-7FBA0D6C79C5}" srcOrd="0" destOrd="0" presId="urn:microsoft.com/office/officeart/2005/8/layout/StepDownProcess"/>
    <dgm:cxn modelId="{79DDA506-5BDC-44D2-B530-4040B8932971}" type="presParOf" srcId="{98A70830-BD8E-4E28-BC34-F52965E29C23}" destId="{07905DC1-EE6A-43AE-9F70-D32DECDD8BCD}" srcOrd="1" destOrd="0" presId="urn:microsoft.com/office/officeart/2005/8/layout/StepDownProcess"/>
    <dgm:cxn modelId="{9808903A-D05C-4F51-B85E-266983A11EF6}" type="presParOf" srcId="{98A70830-BD8E-4E28-BC34-F52965E29C23}" destId="{13C23646-8BDC-429B-B7B6-8AB43A6B3ACA}" srcOrd="2" destOrd="0" presId="urn:microsoft.com/office/officeart/2005/8/layout/StepDownProcess"/>
    <dgm:cxn modelId="{C20FAED4-40E0-4ABA-A92E-AC14BD686C40}" type="presParOf" srcId="{5E6F91D6-0986-4CF5-88A9-4A6D38FFC891}" destId="{B10A7B86-0D52-48C7-8196-0E6425A853C9}" srcOrd="3" destOrd="0" presId="urn:microsoft.com/office/officeart/2005/8/layout/StepDownProcess"/>
    <dgm:cxn modelId="{453B859A-3D24-4DA2-BAF9-19CB330E35FA}" type="presParOf" srcId="{5E6F91D6-0986-4CF5-88A9-4A6D38FFC891}" destId="{6ECCDC50-6ECB-4F42-B84D-0B4BD396105F}" srcOrd="4" destOrd="0" presId="urn:microsoft.com/office/officeart/2005/8/layout/StepDownProcess"/>
    <dgm:cxn modelId="{F06BD2D6-3288-4726-8EDA-6518BAE9822B}" type="presParOf" srcId="{6ECCDC50-6ECB-4F42-B84D-0B4BD396105F}" destId="{5C448703-6EB5-4C99-AF7C-EE67E42A0230}" srcOrd="0" destOrd="0" presId="urn:microsoft.com/office/officeart/2005/8/layout/StepDownProcess"/>
    <dgm:cxn modelId="{910E09E0-5BF8-4013-9D90-7BAF2763A8E3}" type="presParOf" srcId="{6ECCDC50-6ECB-4F42-B84D-0B4BD396105F}" destId="{6FB0F465-B88C-43F7-80CC-0A8DD2474A3F}"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6E356D-36E3-4F23-9694-BED659B55E4F}" type="doc">
      <dgm:prSet loTypeId="urn:microsoft.com/office/officeart/2005/8/layout/process1" loCatId="process" qsTypeId="urn:microsoft.com/office/officeart/2005/8/quickstyle/simple1" qsCatId="simple" csTypeId="urn:microsoft.com/office/officeart/2005/8/colors/accent6_1" csCatId="accent6" phldr="1"/>
      <dgm:spPr/>
    </dgm:pt>
    <dgm:pt modelId="{6D2481BA-D1C8-4436-9889-DBE005A80D3E}">
      <dgm:prSet phldrT="[Texto]"/>
      <dgm:spPr/>
      <dgm:t>
        <a:bodyPr/>
        <a:lstStyle/>
        <a:p>
          <a:pPr algn="just"/>
          <a:r>
            <a:rPr lang="es-EC" dirty="0">
              <a:latin typeface="Times New Roman" panose="02020603050405020304" pitchFamily="18" charset="0"/>
              <a:cs typeface="Times New Roman" panose="02020603050405020304" pitchFamily="18" charset="0"/>
            </a:rPr>
            <a:t>Crear una matriz con dimensiones </a:t>
          </a:r>
          <a:r>
            <a:rPr lang="es-EC" dirty="0" err="1">
              <a:latin typeface="Times New Roman" panose="02020603050405020304" pitchFamily="18" charset="0"/>
              <a:cs typeface="Times New Roman" panose="02020603050405020304" pitchFamily="18" charset="0"/>
            </a:rPr>
            <a:t>NxM</a:t>
          </a:r>
          <a:r>
            <a:rPr lang="es-EC" dirty="0">
              <a:latin typeface="Times New Roman" panose="02020603050405020304" pitchFamily="18" charset="0"/>
              <a:cs typeface="Times New Roman" panose="02020603050405020304" pitchFamily="18" charset="0"/>
            </a:rPr>
            <a:t>, donde: N es el número de datos que se desea generar, y M es el  número de datos originales.</a:t>
          </a:r>
        </a:p>
      </dgm:t>
    </dgm:pt>
    <dgm:pt modelId="{9AE84D9C-C35D-4251-A4E3-4700C5B076D2}" type="parTrans" cxnId="{EFD6ED0D-15E4-4FF2-9C58-BB1FAA30EABF}">
      <dgm:prSet/>
      <dgm:spPr/>
      <dgm:t>
        <a:bodyPr/>
        <a:lstStyle/>
        <a:p>
          <a:pPr algn="just"/>
          <a:endParaRPr lang="es-EC">
            <a:latin typeface="Times New Roman" panose="02020603050405020304" pitchFamily="18" charset="0"/>
            <a:cs typeface="Times New Roman" panose="02020603050405020304" pitchFamily="18" charset="0"/>
          </a:endParaRPr>
        </a:p>
      </dgm:t>
    </dgm:pt>
    <dgm:pt modelId="{FDBA9CD5-2A84-46C2-B2CD-91A659A83AB3}" type="sibTrans" cxnId="{EFD6ED0D-15E4-4FF2-9C58-BB1FAA30EABF}">
      <dgm:prSet/>
      <dgm:spPr/>
      <dgm:t>
        <a:bodyPr/>
        <a:lstStyle/>
        <a:p>
          <a:pPr algn="just"/>
          <a:endParaRPr lang="es-EC">
            <a:latin typeface="Times New Roman" panose="02020603050405020304" pitchFamily="18" charset="0"/>
            <a:cs typeface="Times New Roman" panose="02020603050405020304" pitchFamily="18" charset="0"/>
          </a:endParaRPr>
        </a:p>
      </dgm:t>
    </dgm:pt>
    <dgm:pt modelId="{09C86AC4-6CC0-4771-9411-9DDFFEC9DF97}">
      <dgm:prSet phldrT="[Texto]"/>
      <dgm:spPr/>
      <dgm:t>
        <a:bodyPr/>
        <a:lstStyle/>
        <a:p>
          <a:pPr algn="just"/>
          <a:r>
            <a:rPr lang="es-EC" dirty="0">
              <a:latin typeface="Times New Roman" panose="02020603050405020304" pitchFamily="18" charset="0"/>
              <a:cs typeface="Times New Roman" panose="02020603050405020304" pitchFamily="18" charset="0"/>
            </a:rPr>
            <a:t>Extrae aleatoriamente muestras a partir de los datos originales.</a:t>
          </a:r>
        </a:p>
      </dgm:t>
    </dgm:pt>
    <dgm:pt modelId="{C712573D-8B63-4C7F-8091-CCEF0D39A0E2}" type="parTrans" cxnId="{6030A49C-9616-412F-8AB8-6FCCDA60998C}">
      <dgm:prSet/>
      <dgm:spPr/>
      <dgm:t>
        <a:bodyPr/>
        <a:lstStyle/>
        <a:p>
          <a:pPr algn="just"/>
          <a:endParaRPr lang="es-EC">
            <a:latin typeface="Times New Roman" panose="02020603050405020304" pitchFamily="18" charset="0"/>
            <a:cs typeface="Times New Roman" panose="02020603050405020304" pitchFamily="18" charset="0"/>
          </a:endParaRPr>
        </a:p>
      </dgm:t>
    </dgm:pt>
    <dgm:pt modelId="{DDB679F8-129A-42A9-862E-C941FE7196AA}" type="sibTrans" cxnId="{6030A49C-9616-412F-8AB8-6FCCDA60998C}">
      <dgm:prSet/>
      <dgm:spPr/>
      <dgm:t>
        <a:bodyPr/>
        <a:lstStyle/>
        <a:p>
          <a:pPr algn="just"/>
          <a:endParaRPr lang="es-EC">
            <a:latin typeface="Times New Roman" panose="02020603050405020304" pitchFamily="18" charset="0"/>
            <a:cs typeface="Times New Roman" panose="02020603050405020304" pitchFamily="18" charset="0"/>
          </a:endParaRPr>
        </a:p>
      </dgm:t>
    </dgm:pt>
    <dgm:pt modelId="{5AA79E17-A2AC-4D99-9698-7AC4BA9E7283}">
      <dgm:prSet phldrT="[Texto]"/>
      <dgm:spPr/>
      <dgm:t>
        <a:bodyPr/>
        <a:lstStyle/>
        <a:p>
          <a:pPr algn="just"/>
          <a:r>
            <a:rPr lang="es-EC" dirty="0">
              <a:latin typeface="Times New Roman" panose="02020603050405020304" pitchFamily="18" charset="0"/>
              <a:cs typeface="Times New Roman" panose="02020603050405020304" pitchFamily="18" charset="0"/>
            </a:rPr>
            <a:t>Guarda estos muestras en las direcciones de la matriz, generando datos sintéticos.</a:t>
          </a:r>
        </a:p>
      </dgm:t>
    </dgm:pt>
    <dgm:pt modelId="{BF398FE8-6EAF-4DE5-8895-F0E73E49537D}" type="parTrans" cxnId="{1F0A73B8-5CC6-4204-AB94-BDAF3FECA84E}">
      <dgm:prSet/>
      <dgm:spPr/>
      <dgm:t>
        <a:bodyPr/>
        <a:lstStyle/>
        <a:p>
          <a:pPr algn="just"/>
          <a:endParaRPr lang="es-EC">
            <a:latin typeface="Times New Roman" panose="02020603050405020304" pitchFamily="18" charset="0"/>
            <a:cs typeface="Times New Roman" panose="02020603050405020304" pitchFamily="18" charset="0"/>
          </a:endParaRPr>
        </a:p>
      </dgm:t>
    </dgm:pt>
    <dgm:pt modelId="{1486152B-BEF4-47C6-9DE1-2C4DD7628B0F}" type="sibTrans" cxnId="{1F0A73B8-5CC6-4204-AB94-BDAF3FECA84E}">
      <dgm:prSet/>
      <dgm:spPr/>
      <dgm:t>
        <a:bodyPr/>
        <a:lstStyle/>
        <a:p>
          <a:pPr algn="just"/>
          <a:endParaRPr lang="es-EC">
            <a:latin typeface="Times New Roman" panose="02020603050405020304" pitchFamily="18" charset="0"/>
            <a:cs typeface="Times New Roman" panose="02020603050405020304" pitchFamily="18" charset="0"/>
          </a:endParaRPr>
        </a:p>
      </dgm:t>
    </dgm:pt>
    <dgm:pt modelId="{855ADF61-9929-40BF-8ADC-A5DBBBB2F474}" type="pres">
      <dgm:prSet presAssocID="{FB6E356D-36E3-4F23-9694-BED659B55E4F}" presName="Name0" presStyleCnt="0">
        <dgm:presLayoutVars>
          <dgm:dir/>
          <dgm:resizeHandles val="exact"/>
        </dgm:presLayoutVars>
      </dgm:prSet>
      <dgm:spPr/>
    </dgm:pt>
    <dgm:pt modelId="{0B075C3B-FF74-48B4-ABB6-129C4BF63641}" type="pres">
      <dgm:prSet presAssocID="{6D2481BA-D1C8-4436-9889-DBE005A80D3E}" presName="node" presStyleLbl="node1" presStyleIdx="0" presStyleCnt="3" custScaleX="137429">
        <dgm:presLayoutVars>
          <dgm:bulletEnabled val="1"/>
        </dgm:presLayoutVars>
      </dgm:prSet>
      <dgm:spPr/>
    </dgm:pt>
    <dgm:pt modelId="{8124F773-B652-44BD-82A2-A2EA111A66BB}" type="pres">
      <dgm:prSet presAssocID="{FDBA9CD5-2A84-46C2-B2CD-91A659A83AB3}" presName="sibTrans" presStyleLbl="sibTrans2D1" presStyleIdx="0" presStyleCnt="2"/>
      <dgm:spPr/>
    </dgm:pt>
    <dgm:pt modelId="{A8B4EECE-1457-40DF-9B01-D5AAD2D0A245}" type="pres">
      <dgm:prSet presAssocID="{FDBA9CD5-2A84-46C2-B2CD-91A659A83AB3}" presName="connectorText" presStyleLbl="sibTrans2D1" presStyleIdx="0" presStyleCnt="2"/>
      <dgm:spPr/>
    </dgm:pt>
    <dgm:pt modelId="{76F0EF92-0B00-42DE-AF30-E6B8B6EBC657}" type="pres">
      <dgm:prSet presAssocID="{09C86AC4-6CC0-4771-9411-9DDFFEC9DF97}" presName="node" presStyleLbl="node1" presStyleIdx="1" presStyleCnt="3">
        <dgm:presLayoutVars>
          <dgm:bulletEnabled val="1"/>
        </dgm:presLayoutVars>
      </dgm:prSet>
      <dgm:spPr/>
    </dgm:pt>
    <dgm:pt modelId="{A859161C-24B3-4601-A5B1-0F9F43EE6A9B}" type="pres">
      <dgm:prSet presAssocID="{DDB679F8-129A-42A9-862E-C941FE7196AA}" presName="sibTrans" presStyleLbl="sibTrans2D1" presStyleIdx="1" presStyleCnt="2"/>
      <dgm:spPr/>
    </dgm:pt>
    <dgm:pt modelId="{57547152-5DA2-4086-A62C-04690BAA8018}" type="pres">
      <dgm:prSet presAssocID="{DDB679F8-129A-42A9-862E-C941FE7196AA}" presName="connectorText" presStyleLbl="sibTrans2D1" presStyleIdx="1" presStyleCnt="2"/>
      <dgm:spPr/>
    </dgm:pt>
    <dgm:pt modelId="{36AF25A6-AB43-4885-90DE-C71476E42771}" type="pres">
      <dgm:prSet presAssocID="{5AA79E17-A2AC-4D99-9698-7AC4BA9E7283}" presName="node" presStyleLbl="node1" presStyleIdx="2" presStyleCnt="3">
        <dgm:presLayoutVars>
          <dgm:bulletEnabled val="1"/>
        </dgm:presLayoutVars>
      </dgm:prSet>
      <dgm:spPr/>
    </dgm:pt>
  </dgm:ptLst>
  <dgm:cxnLst>
    <dgm:cxn modelId="{EFD6ED0D-15E4-4FF2-9C58-BB1FAA30EABF}" srcId="{FB6E356D-36E3-4F23-9694-BED659B55E4F}" destId="{6D2481BA-D1C8-4436-9889-DBE005A80D3E}" srcOrd="0" destOrd="0" parTransId="{9AE84D9C-C35D-4251-A4E3-4700C5B076D2}" sibTransId="{FDBA9CD5-2A84-46C2-B2CD-91A659A83AB3}"/>
    <dgm:cxn modelId="{89D4D310-7380-468B-BA59-911FD09DB31D}" type="presOf" srcId="{FB6E356D-36E3-4F23-9694-BED659B55E4F}" destId="{855ADF61-9929-40BF-8ADC-A5DBBBB2F474}" srcOrd="0" destOrd="0" presId="urn:microsoft.com/office/officeart/2005/8/layout/process1"/>
    <dgm:cxn modelId="{7CEA1A55-92CE-4014-BF8F-71BE24CD138D}" type="presOf" srcId="{09C86AC4-6CC0-4771-9411-9DDFFEC9DF97}" destId="{76F0EF92-0B00-42DE-AF30-E6B8B6EBC657}" srcOrd="0" destOrd="0" presId="urn:microsoft.com/office/officeart/2005/8/layout/process1"/>
    <dgm:cxn modelId="{40DA3455-C65F-42AC-9B3C-C9BFA315118B}" type="presOf" srcId="{FDBA9CD5-2A84-46C2-B2CD-91A659A83AB3}" destId="{A8B4EECE-1457-40DF-9B01-D5AAD2D0A245}" srcOrd="1" destOrd="0" presId="urn:microsoft.com/office/officeart/2005/8/layout/process1"/>
    <dgm:cxn modelId="{6054D096-76C7-4B40-B5CF-9E9A5BD25243}" type="presOf" srcId="{DDB679F8-129A-42A9-862E-C941FE7196AA}" destId="{57547152-5DA2-4086-A62C-04690BAA8018}" srcOrd="1" destOrd="0" presId="urn:microsoft.com/office/officeart/2005/8/layout/process1"/>
    <dgm:cxn modelId="{6030A49C-9616-412F-8AB8-6FCCDA60998C}" srcId="{FB6E356D-36E3-4F23-9694-BED659B55E4F}" destId="{09C86AC4-6CC0-4771-9411-9DDFFEC9DF97}" srcOrd="1" destOrd="0" parTransId="{C712573D-8B63-4C7F-8091-CCEF0D39A0E2}" sibTransId="{DDB679F8-129A-42A9-862E-C941FE7196AA}"/>
    <dgm:cxn modelId="{0C4BC1B6-C02D-412A-A935-0CCCAB1500F7}" type="presOf" srcId="{5AA79E17-A2AC-4D99-9698-7AC4BA9E7283}" destId="{36AF25A6-AB43-4885-90DE-C71476E42771}" srcOrd="0" destOrd="0" presId="urn:microsoft.com/office/officeart/2005/8/layout/process1"/>
    <dgm:cxn modelId="{1F0A73B8-5CC6-4204-AB94-BDAF3FECA84E}" srcId="{FB6E356D-36E3-4F23-9694-BED659B55E4F}" destId="{5AA79E17-A2AC-4D99-9698-7AC4BA9E7283}" srcOrd="2" destOrd="0" parTransId="{BF398FE8-6EAF-4DE5-8895-F0E73E49537D}" sibTransId="{1486152B-BEF4-47C6-9DE1-2C4DD7628B0F}"/>
    <dgm:cxn modelId="{E12C80BA-6EB3-409A-B24A-C044E3C076CF}" type="presOf" srcId="{DDB679F8-129A-42A9-862E-C941FE7196AA}" destId="{A859161C-24B3-4601-A5B1-0F9F43EE6A9B}" srcOrd="0" destOrd="0" presId="urn:microsoft.com/office/officeart/2005/8/layout/process1"/>
    <dgm:cxn modelId="{D508CAC7-5C62-44EF-A850-5BB39B572CA5}" type="presOf" srcId="{FDBA9CD5-2A84-46C2-B2CD-91A659A83AB3}" destId="{8124F773-B652-44BD-82A2-A2EA111A66BB}" srcOrd="0" destOrd="0" presId="urn:microsoft.com/office/officeart/2005/8/layout/process1"/>
    <dgm:cxn modelId="{0D8A61D0-2F19-4911-8D7C-F1EB49B41A71}" type="presOf" srcId="{6D2481BA-D1C8-4436-9889-DBE005A80D3E}" destId="{0B075C3B-FF74-48B4-ABB6-129C4BF63641}" srcOrd="0" destOrd="0" presId="urn:microsoft.com/office/officeart/2005/8/layout/process1"/>
    <dgm:cxn modelId="{686855EB-AE14-4B32-8804-8395E31E04D4}" type="presParOf" srcId="{855ADF61-9929-40BF-8ADC-A5DBBBB2F474}" destId="{0B075C3B-FF74-48B4-ABB6-129C4BF63641}" srcOrd="0" destOrd="0" presId="urn:microsoft.com/office/officeart/2005/8/layout/process1"/>
    <dgm:cxn modelId="{4C3C6500-ADCA-4946-B6F4-8FE657E7FEAD}" type="presParOf" srcId="{855ADF61-9929-40BF-8ADC-A5DBBBB2F474}" destId="{8124F773-B652-44BD-82A2-A2EA111A66BB}" srcOrd="1" destOrd="0" presId="urn:microsoft.com/office/officeart/2005/8/layout/process1"/>
    <dgm:cxn modelId="{E5AD4F9C-A99F-4E53-AA5C-7953A8A98853}" type="presParOf" srcId="{8124F773-B652-44BD-82A2-A2EA111A66BB}" destId="{A8B4EECE-1457-40DF-9B01-D5AAD2D0A245}" srcOrd="0" destOrd="0" presId="urn:microsoft.com/office/officeart/2005/8/layout/process1"/>
    <dgm:cxn modelId="{BF96A1BB-BA65-418C-8BB7-0C84F5C454B1}" type="presParOf" srcId="{855ADF61-9929-40BF-8ADC-A5DBBBB2F474}" destId="{76F0EF92-0B00-42DE-AF30-E6B8B6EBC657}" srcOrd="2" destOrd="0" presId="urn:microsoft.com/office/officeart/2005/8/layout/process1"/>
    <dgm:cxn modelId="{B544FD9A-E504-48F0-A7DF-F60FCEFF2169}" type="presParOf" srcId="{855ADF61-9929-40BF-8ADC-A5DBBBB2F474}" destId="{A859161C-24B3-4601-A5B1-0F9F43EE6A9B}" srcOrd="3" destOrd="0" presId="urn:microsoft.com/office/officeart/2005/8/layout/process1"/>
    <dgm:cxn modelId="{EF051B19-9061-410A-84E3-0AB543D85395}" type="presParOf" srcId="{A859161C-24B3-4601-A5B1-0F9F43EE6A9B}" destId="{57547152-5DA2-4086-A62C-04690BAA8018}" srcOrd="0" destOrd="0" presId="urn:microsoft.com/office/officeart/2005/8/layout/process1"/>
    <dgm:cxn modelId="{131F840C-17C4-4470-98CC-86E4E98F81F9}" type="presParOf" srcId="{855ADF61-9929-40BF-8ADC-A5DBBBB2F474}" destId="{36AF25A6-AB43-4885-90DE-C71476E42771}"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44BF26-8F0B-4443-9DF7-437D24CA5819}" type="doc">
      <dgm:prSet loTypeId="urn:microsoft.com/office/officeart/2008/layout/PictureGrid" loCatId="picture" qsTypeId="urn:microsoft.com/office/officeart/2005/8/quickstyle/simple1" qsCatId="simple" csTypeId="urn:microsoft.com/office/officeart/2005/8/colors/accent4_1" csCatId="accent4" phldr="1"/>
      <dgm:spPr/>
      <dgm:t>
        <a:bodyPr/>
        <a:lstStyle/>
        <a:p>
          <a:endParaRPr lang="es-EC"/>
        </a:p>
      </dgm:t>
    </dgm:pt>
    <dgm:pt modelId="{8CE23A64-F393-4B27-ACEE-C43E91268C31}">
      <dgm:prSet phldrT="[Texto]" custT="1"/>
      <dgm:spPr/>
      <dgm:t>
        <a:bodyPr/>
        <a:lstStyle/>
        <a:p>
          <a:pPr algn="just"/>
          <a:r>
            <a:rPr lang="es-EC" sz="1200" b="1" dirty="0">
              <a:latin typeface="Times New Roman" panose="02020603050405020304" pitchFamily="18" charset="0"/>
              <a:cs typeface="Times New Roman" panose="02020603050405020304" pitchFamily="18" charset="0"/>
            </a:rPr>
            <a:t>MÉTODO BOOTSTRAP: </a:t>
          </a:r>
          <a:r>
            <a:rPr lang="es-EC" sz="1200" b="0" dirty="0">
              <a:latin typeface="Times New Roman" panose="02020603050405020304" pitchFamily="18" charset="0"/>
              <a:cs typeface="Times New Roman" panose="02020603050405020304" pitchFamily="18" charset="0"/>
            </a:rPr>
            <a:t>Se aplica </a:t>
          </a:r>
          <a:r>
            <a:rPr lang="es-EC" sz="1200" dirty="0">
              <a:latin typeface="Times New Roman" panose="02020603050405020304" pitchFamily="18" charset="0"/>
              <a:cs typeface="Times New Roman" panose="02020603050405020304" pitchFamily="18" charset="0"/>
            </a:rPr>
            <a:t>el método Bootstrap para obtener las señales sintéticas.</a:t>
          </a:r>
        </a:p>
      </dgm:t>
    </dgm:pt>
    <dgm:pt modelId="{773F7ABA-C48D-4A3E-AF14-DD649EFA264F}" type="parTrans" cxnId="{1E994AE4-0D14-4F45-B249-E062D3EE2173}">
      <dgm:prSet/>
      <dgm:spPr/>
      <dgm:t>
        <a:bodyPr/>
        <a:lstStyle/>
        <a:p>
          <a:pPr algn="just"/>
          <a:endParaRPr lang="es-EC" sz="1200">
            <a:latin typeface="Times New Roman" panose="02020603050405020304" pitchFamily="18" charset="0"/>
            <a:cs typeface="Times New Roman" panose="02020603050405020304" pitchFamily="18" charset="0"/>
          </a:endParaRPr>
        </a:p>
      </dgm:t>
    </dgm:pt>
    <dgm:pt modelId="{C817469E-270E-4C12-AD7F-E5C70DE7B341}" type="sibTrans" cxnId="{1E994AE4-0D14-4F45-B249-E062D3EE2173}">
      <dgm:prSet/>
      <dgm:spPr/>
      <dgm:t>
        <a:bodyPr/>
        <a:lstStyle/>
        <a:p>
          <a:pPr algn="just"/>
          <a:endParaRPr lang="es-EC" sz="1200">
            <a:latin typeface="Times New Roman" panose="02020603050405020304" pitchFamily="18" charset="0"/>
            <a:cs typeface="Times New Roman" panose="02020603050405020304" pitchFamily="18" charset="0"/>
          </a:endParaRPr>
        </a:p>
      </dgm:t>
    </dgm:pt>
    <dgm:pt modelId="{F47FB173-B6DD-41AB-8B7C-31CF89DBD255}">
      <dgm:prSet phldrT="[Texto]" custT="1"/>
      <dgm:spPr/>
      <dgm:t>
        <a:bodyPr/>
        <a:lstStyle/>
        <a:p>
          <a:pPr algn="just"/>
          <a:r>
            <a:rPr lang="es-EC" sz="1200" b="1" dirty="0">
              <a:latin typeface="Times New Roman" panose="02020603050405020304" pitchFamily="18" charset="0"/>
              <a:cs typeface="Times New Roman" panose="02020603050405020304" pitchFamily="18" charset="0"/>
            </a:rPr>
            <a:t>SEGUNDO FILTRO: </a:t>
          </a:r>
          <a:r>
            <a:rPr lang="es-EC" sz="1200" dirty="0">
              <a:latin typeface="Times New Roman" panose="02020603050405020304" pitchFamily="18" charset="0"/>
              <a:cs typeface="Times New Roman" panose="02020603050405020304" pitchFamily="18" charset="0"/>
            </a:rPr>
            <a:t>Seleccionamos las señales que no presenten mucho ruido, que afecte en la distorsión de los datos.</a:t>
          </a:r>
        </a:p>
      </dgm:t>
    </dgm:pt>
    <dgm:pt modelId="{908AAD74-E611-4ED4-B83F-CF94B21BF65E}" type="parTrans" cxnId="{EC5FD1F0-7824-4F8F-AF1F-33D7C58AE3CA}">
      <dgm:prSet/>
      <dgm:spPr/>
      <dgm:t>
        <a:bodyPr/>
        <a:lstStyle/>
        <a:p>
          <a:endParaRPr lang="es-EC" sz="1200"/>
        </a:p>
      </dgm:t>
    </dgm:pt>
    <dgm:pt modelId="{F85AB7E7-8978-4A8B-8093-36AD86969941}" type="sibTrans" cxnId="{EC5FD1F0-7824-4F8F-AF1F-33D7C58AE3CA}">
      <dgm:prSet/>
      <dgm:spPr/>
      <dgm:t>
        <a:bodyPr/>
        <a:lstStyle/>
        <a:p>
          <a:endParaRPr lang="es-EC" sz="1200"/>
        </a:p>
      </dgm:t>
    </dgm:pt>
    <dgm:pt modelId="{46971BB1-D5A7-4FE8-8C12-71E1B9988071}">
      <dgm:prSet phldrT="[Texto]" custT="1"/>
      <dgm:spPr/>
      <dgm:t>
        <a:bodyPr/>
        <a:lstStyle/>
        <a:p>
          <a:pPr algn="just"/>
          <a:r>
            <a:rPr lang="es-EC" sz="1200" b="1" dirty="0">
              <a:latin typeface="Times New Roman" panose="02020603050405020304" pitchFamily="18" charset="0"/>
              <a:cs typeface="Times New Roman" panose="02020603050405020304" pitchFamily="18" charset="0"/>
            </a:rPr>
            <a:t>SELECCIÓN: </a:t>
          </a:r>
          <a:r>
            <a:rPr lang="es-EC" sz="1200" dirty="0">
              <a:latin typeface="Times New Roman" panose="02020603050405020304" pitchFamily="18" charset="0"/>
              <a:cs typeface="Times New Roman" panose="02020603050405020304" pitchFamily="18" charset="0"/>
            </a:rPr>
            <a:t>Se selecciona las posiciones del valor pico de cada señal del evento. Y obtenemos datos aritméticos.</a:t>
          </a:r>
        </a:p>
      </dgm:t>
    </dgm:pt>
    <dgm:pt modelId="{6628ED4A-9801-44E1-8A04-013CC5EB4707}" type="sibTrans" cxnId="{42B4AF92-1F30-46A2-98E3-1B3FAC7BD251}">
      <dgm:prSet custT="1"/>
      <dgm:spPr/>
      <dgm:t>
        <a:bodyPr/>
        <a:lstStyle/>
        <a:p>
          <a:pPr algn="just"/>
          <a:endParaRPr lang="es-EC" sz="1200">
            <a:latin typeface="Times New Roman" panose="02020603050405020304" pitchFamily="18" charset="0"/>
            <a:cs typeface="Times New Roman" panose="02020603050405020304" pitchFamily="18" charset="0"/>
          </a:endParaRPr>
        </a:p>
      </dgm:t>
    </dgm:pt>
    <dgm:pt modelId="{4FCFB72B-6F92-415E-81D1-D77769EBB859}" type="parTrans" cxnId="{42B4AF92-1F30-46A2-98E3-1B3FAC7BD251}">
      <dgm:prSet/>
      <dgm:spPr/>
      <dgm:t>
        <a:bodyPr/>
        <a:lstStyle/>
        <a:p>
          <a:pPr algn="just"/>
          <a:endParaRPr lang="es-EC" sz="1200">
            <a:latin typeface="Times New Roman" panose="02020603050405020304" pitchFamily="18" charset="0"/>
            <a:cs typeface="Times New Roman" panose="02020603050405020304" pitchFamily="18" charset="0"/>
          </a:endParaRPr>
        </a:p>
      </dgm:t>
    </dgm:pt>
    <dgm:pt modelId="{A3712B87-2848-4AD0-9A40-C2A8E6F66A28}">
      <dgm:prSet phldrT="[Texto]" custT="1"/>
      <dgm:spPr/>
      <dgm:t>
        <a:bodyPr/>
        <a:lstStyle/>
        <a:p>
          <a:pPr algn="just"/>
          <a:r>
            <a:rPr lang="es-EC" sz="1200" b="1" dirty="0">
              <a:latin typeface="Times New Roman" panose="02020603050405020304" pitchFamily="18" charset="0"/>
              <a:cs typeface="Times New Roman" panose="02020603050405020304" pitchFamily="18" charset="0"/>
            </a:rPr>
            <a:t>PRIMER FILTRO: </a:t>
          </a:r>
          <a:r>
            <a:rPr lang="es-EC" sz="1200" dirty="0">
              <a:latin typeface="Times New Roman" panose="02020603050405020304" pitchFamily="18" charset="0"/>
              <a:cs typeface="Times New Roman" panose="02020603050405020304" pitchFamily="18" charset="0"/>
            </a:rPr>
            <a:t>Seleccionamos las señales con menor dispersión de datos según el criterio del paso anterior.</a:t>
          </a:r>
        </a:p>
      </dgm:t>
    </dgm:pt>
    <dgm:pt modelId="{589882BC-169B-4FF8-9F36-601D10A14856}" type="sibTrans" cxnId="{50A0238E-BDEB-4D54-B675-139106E9ABB8}">
      <dgm:prSet/>
      <dgm:spPr/>
      <dgm:t>
        <a:bodyPr/>
        <a:lstStyle/>
        <a:p>
          <a:endParaRPr lang="es-EC" sz="1200"/>
        </a:p>
      </dgm:t>
    </dgm:pt>
    <dgm:pt modelId="{F4668DDF-6E7D-40A5-B689-6F5CCB648BFF}" type="parTrans" cxnId="{50A0238E-BDEB-4D54-B675-139106E9ABB8}">
      <dgm:prSet/>
      <dgm:spPr/>
      <dgm:t>
        <a:bodyPr/>
        <a:lstStyle/>
        <a:p>
          <a:endParaRPr lang="es-EC" sz="1200"/>
        </a:p>
      </dgm:t>
    </dgm:pt>
    <dgm:pt modelId="{B38F6DCA-CBCE-47EA-BE42-27BFE6C0DB51}" type="pres">
      <dgm:prSet presAssocID="{5244BF26-8F0B-4443-9DF7-437D24CA5819}" presName="Name0" presStyleCnt="0">
        <dgm:presLayoutVars>
          <dgm:dir/>
        </dgm:presLayoutVars>
      </dgm:prSet>
      <dgm:spPr/>
    </dgm:pt>
    <dgm:pt modelId="{8B15A561-9D45-4103-81C0-964BFC74288D}" type="pres">
      <dgm:prSet presAssocID="{46971BB1-D5A7-4FE8-8C12-71E1B9988071}" presName="composite" presStyleCnt="0"/>
      <dgm:spPr/>
    </dgm:pt>
    <dgm:pt modelId="{D45B671F-AC67-45D9-8EBF-EAAA258AAA25}" type="pres">
      <dgm:prSet presAssocID="{46971BB1-D5A7-4FE8-8C12-71E1B9988071}" presName="rect2" presStyleLbl="revTx" presStyleIdx="0" presStyleCnt="4" custScaleX="186042" custScaleY="122129">
        <dgm:presLayoutVars>
          <dgm:bulletEnabled val="1"/>
        </dgm:presLayoutVars>
      </dgm:prSet>
      <dgm:spPr/>
    </dgm:pt>
    <dgm:pt modelId="{9F8F69CA-19FE-4C7E-B2C7-6F39B1D0775F}" type="pres">
      <dgm:prSet presAssocID="{46971BB1-D5A7-4FE8-8C12-71E1B9988071}" presName="rect1" presStyleLbl="alignImgPlace1" presStyleIdx="0" presStyleCnt="4" custScaleX="187179" custScaleY="99701"/>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B67B4752-C679-4457-8934-3A071C84FC78}" type="pres">
      <dgm:prSet presAssocID="{6628ED4A-9801-44E1-8A04-013CC5EB4707}" presName="sibTrans" presStyleCnt="0"/>
      <dgm:spPr/>
    </dgm:pt>
    <dgm:pt modelId="{562CE228-A8FC-4B23-ABC5-582AC04DD477}" type="pres">
      <dgm:prSet presAssocID="{A3712B87-2848-4AD0-9A40-C2A8E6F66A28}" presName="composite" presStyleCnt="0"/>
      <dgm:spPr/>
    </dgm:pt>
    <dgm:pt modelId="{6B0587DC-B78E-4181-9958-DF7C4FE3B10C}" type="pres">
      <dgm:prSet presAssocID="{A3712B87-2848-4AD0-9A40-C2A8E6F66A28}" presName="rect2" presStyleLbl="revTx" presStyleIdx="1" presStyleCnt="4" custScaleX="176514" custScaleY="126068">
        <dgm:presLayoutVars>
          <dgm:bulletEnabled val="1"/>
        </dgm:presLayoutVars>
      </dgm:prSet>
      <dgm:spPr/>
    </dgm:pt>
    <dgm:pt modelId="{5F89E90C-2DB7-4873-93B8-3B3F5AACF5D3}" type="pres">
      <dgm:prSet presAssocID="{A3712B87-2848-4AD0-9A40-C2A8E6F66A28}" presName="rect1" presStyleLbl="alignImgPlace1" presStyleIdx="1" presStyleCnt="4" custScaleX="177651" custScaleY="99029"/>
      <dgm:spPr>
        <a:blipFill>
          <a:blip xmlns:r="http://schemas.openxmlformats.org/officeDocument/2006/relationships" r:embed="rId2"/>
          <a:srcRect/>
          <a:stretch>
            <a:fillRect t="-4000" b="-4000"/>
          </a:stretch>
        </a:blipFill>
      </dgm:spPr>
    </dgm:pt>
    <dgm:pt modelId="{FEFB9844-3198-4D62-B4BD-72FB6EBC4893}" type="pres">
      <dgm:prSet presAssocID="{589882BC-169B-4FF8-9F36-601D10A14856}" presName="sibTrans" presStyleCnt="0"/>
      <dgm:spPr/>
    </dgm:pt>
    <dgm:pt modelId="{BBCC64EB-F0B3-4FE2-9E5F-7EDE9901DFCC}" type="pres">
      <dgm:prSet presAssocID="{F47FB173-B6DD-41AB-8B7C-31CF89DBD255}" presName="composite" presStyleCnt="0"/>
      <dgm:spPr/>
    </dgm:pt>
    <dgm:pt modelId="{2F1DA53D-2E8F-40CE-9C82-EFBEA0F00FBB}" type="pres">
      <dgm:prSet presAssocID="{F47FB173-B6DD-41AB-8B7C-31CF89DBD255}" presName="rect2" presStyleLbl="revTx" presStyleIdx="2" presStyleCnt="4" custScaleX="187699" custScaleY="130168">
        <dgm:presLayoutVars>
          <dgm:bulletEnabled val="1"/>
        </dgm:presLayoutVars>
      </dgm:prSet>
      <dgm:spPr/>
    </dgm:pt>
    <dgm:pt modelId="{E710700B-4F6C-44E4-8D34-EBAFED908CC7}" type="pres">
      <dgm:prSet presAssocID="{F47FB173-B6DD-41AB-8B7C-31CF89DBD255}" presName="rect1" presStyleLbl="alignImgPlace1" presStyleIdx="2" presStyleCnt="4" custScaleX="191329" custScaleY="96464"/>
      <dgm:spPr>
        <a:blipFill>
          <a:blip xmlns:r="http://schemas.openxmlformats.org/officeDocument/2006/relationships" r:embed="rId3"/>
          <a:srcRect/>
          <a:stretch>
            <a:fillRect t="-4000" b="-4000"/>
          </a:stretch>
        </a:blipFill>
      </dgm:spPr>
    </dgm:pt>
    <dgm:pt modelId="{8CC39DB8-512C-41D1-BE10-610755FD32A1}" type="pres">
      <dgm:prSet presAssocID="{F85AB7E7-8978-4A8B-8093-36AD86969941}" presName="sibTrans" presStyleCnt="0"/>
      <dgm:spPr/>
    </dgm:pt>
    <dgm:pt modelId="{6BC8F5DE-FAAF-4186-A2A1-2BDC89955EE7}" type="pres">
      <dgm:prSet presAssocID="{8CE23A64-F393-4B27-ACEE-C43E91268C31}" presName="composite" presStyleCnt="0"/>
      <dgm:spPr/>
    </dgm:pt>
    <dgm:pt modelId="{41A22CAA-D7C8-48C1-B52E-BD0F3B1C0ED5}" type="pres">
      <dgm:prSet presAssocID="{8CE23A64-F393-4B27-ACEE-C43E91268C31}" presName="rect2" presStyleLbl="revTx" presStyleIdx="3" presStyleCnt="4" custScaleX="179410" custScaleY="124232" custLinFactNeighborX="-2839" custLinFactNeighborY="14785">
        <dgm:presLayoutVars>
          <dgm:bulletEnabled val="1"/>
        </dgm:presLayoutVars>
      </dgm:prSet>
      <dgm:spPr/>
    </dgm:pt>
    <dgm:pt modelId="{FBD83B55-9D71-434B-A017-2A2712B3BB8B}" type="pres">
      <dgm:prSet presAssocID="{8CE23A64-F393-4B27-ACEE-C43E91268C31}" presName="rect1" presStyleLbl="alignImgPlace1" presStyleIdx="3" presStyleCnt="4" custScaleX="178280" custScaleY="97837"/>
      <dgm:spPr>
        <a:blipFill dpi="0" rotWithShape="1">
          <a:blip xmlns:r="http://schemas.openxmlformats.org/officeDocument/2006/relationships" r:embed="rId4"/>
          <a:srcRect/>
          <a:stretch>
            <a:fillRect l="-319" t="-32384" r="319" b="-3616"/>
          </a:stretch>
        </a:blipFill>
      </dgm:spPr>
    </dgm:pt>
  </dgm:ptLst>
  <dgm:cxnLst>
    <dgm:cxn modelId="{BE065A26-63AD-41B6-AF9A-81E61D4A3EE5}" type="presOf" srcId="{5244BF26-8F0B-4443-9DF7-437D24CA5819}" destId="{B38F6DCA-CBCE-47EA-BE42-27BFE6C0DB51}" srcOrd="0" destOrd="0" presId="urn:microsoft.com/office/officeart/2008/layout/PictureGrid"/>
    <dgm:cxn modelId="{3014AB51-984D-4637-BD87-1E437213662E}" type="presOf" srcId="{8CE23A64-F393-4B27-ACEE-C43E91268C31}" destId="{41A22CAA-D7C8-48C1-B52E-BD0F3B1C0ED5}" srcOrd="0" destOrd="0" presId="urn:microsoft.com/office/officeart/2008/layout/PictureGrid"/>
    <dgm:cxn modelId="{A3D9EA54-78B2-4119-B323-6B7404304DD6}" type="presOf" srcId="{46971BB1-D5A7-4FE8-8C12-71E1B9988071}" destId="{D45B671F-AC67-45D9-8EBF-EAAA258AAA25}" srcOrd="0" destOrd="0" presId="urn:microsoft.com/office/officeart/2008/layout/PictureGrid"/>
    <dgm:cxn modelId="{3ABD6A83-80C4-425C-A989-4226C50452C5}" type="presOf" srcId="{F47FB173-B6DD-41AB-8B7C-31CF89DBD255}" destId="{2F1DA53D-2E8F-40CE-9C82-EFBEA0F00FBB}" srcOrd="0" destOrd="0" presId="urn:microsoft.com/office/officeart/2008/layout/PictureGrid"/>
    <dgm:cxn modelId="{50A0238E-BDEB-4D54-B675-139106E9ABB8}" srcId="{5244BF26-8F0B-4443-9DF7-437D24CA5819}" destId="{A3712B87-2848-4AD0-9A40-C2A8E6F66A28}" srcOrd="1" destOrd="0" parTransId="{F4668DDF-6E7D-40A5-B689-6F5CCB648BFF}" sibTransId="{589882BC-169B-4FF8-9F36-601D10A14856}"/>
    <dgm:cxn modelId="{42B4AF92-1F30-46A2-98E3-1B3FAC7BD251}" srcId="{5244BF26-8F0B-4443-9DF7-437D24CA5819}" destId="{46971BB1-D5A7-4FE8-8C12-71E1B9988071}" srcOrd="0" destOrd="0" parTransId="{4FCFB72B-6F92-415E-81D1-D77769EBB859}" sibTransId="{6628ED4A-9801-44E1-8A04-013CC5EB4707}"/>
    <dgm:cxn modelId="{BA761A9A-22F5-4B7B-ADB2-C9D6EEE0491A}" type="presOf" srcId="{A3712B87-2848-4AD0-9A40-C2A8E6F66A28}" destId="{6B0587DC-B78E-4181-9958-DF7C4FE3B10C}" srcOrd="0" destOrd="0" presId="urn:microsoft.com/office/officeart/2008/layout/PictureGrid"/>
    <dgm:cxn modelId="{1E994AE4-0D14-4F45-B249-E062D3EE2173}" srcId="{5244BF26-8F0B-4443-9DF7-437D24CA5819}" destId="{8CE23A64-F393-4B27-ACEE-C43E91268C31}" srcOrd="3" destOrd="0" parTransId="{773F7ABA-C48D-4A3E-AF14-DD649EFA264F}" sibTransId="{C817469E-270E-4C12-AD7F-E5C70DE7B341}"/>
    <dgm:cxn modelId="{EC5FD1F0-7824-4F8F-AF1F-33D7C58AE3CA}" srcId="{5244BF26-8F0B-4443-9DF7-437D24CA5819}" destId="{F47FB173-B6DD-41AB-8B7C-31CF89DBD255}" srcOrd="2" destOrd="0" parTransId="{908AAD74-E611-4ED4-B83F-CF94B21BF65E}" sibTransId="{F85AB7E7-8978-4A8B-8093-36AD86969941}"/>
    <dgm:cxn modelId="{CCD0B662-4B4F-41BF-9EC3-2EC0F8F9C373}" type="presParOf" srcId="{B38F6DCA-CBCE-47EA-BE42-27BFE6C0DB51}" destId="{8B15A561-9D45-4103-81C0-964BFC74288D}" srcOrd="0" destOrd="0" presId="urn:microsoft.com/office/officeart/2008/layout/PictureGrid"/>
    <dgm:cxn modelId="{D72C2F21-C4B2-4FAD-B16B-FAEDA8AFF19E}" type="presParOf" srcId="{8B15A561-9D45-4103-81C0-964BFC74288D}" destId="{D45B671F-AC67-45D9-8EBF-EAAA258AAA25}" srcOrd="0" destOrd="0" presId="urn:microsoft.com/office/officeart/2008/layout/PictureGrid"/>
    <dgm:cxn modelId="{A0E0E1D8-A634-4491-A8A7-F14E2F3DB3BD}" type="presParOf" srcId="{8B15A561-9D45-4103-81C0-964BFC74288D}" destId="{9F8F69CA-19FE-4C7E-B2C7-6F39B1D0775F}" srcOrd="1" destOrd="0" presId="urn:microsoft.com/office/officeart/2008/layout/PictureGrid"/>
    <dgm:cxn modelId="{4DD71DE3-8E90-4E60-83F5-485B10E82A28}" type="presParOf" srcId="{B38F6DCA-CBCE-47EA-BE42-27BFE6C0DB51}" destId="{B67B4752-C679-4457-8934-3A071C84FC78}" srcOrd="1" destOrd="0" presId="urn:microsoft.com/office/officeart/2008/layout/PictureGrid"/>
    <dgm:cxn modelId="{484EBC93-F5E8-4B81-BFF4-243B6A84B633}" type="presParOf" srcId="{B38F6DCA-CBCE-47EA-BE42-27BFE6C0DB51}" destId="{562CE228-A8FC-4B23-ABC5-582AC04DD477}" srcOrd="2" destOrd="0" presId="urn:microsoft.com/office/officeart/2008/layout/PictureGrid"/>
    <dgm:cxn modelId="{5EA2A194-20C2-443F-B58A-50F02CA2845A}" type="presParOf" srcId="{562CE228-A8FC-4B23-ABC5-582AC04DD477}" destId="{6B0587DC-B78E-4181-9958-DF7C4FE3B10C}" srcOrd="0" destOrd="0" presId="urn:microsoft.com/office/officeart/2008/layout/PictureGrid"/>
    <dgm:cxn modelId="{D59F2D38-E325-4965-98FD-9947C39B9374}" type="presParOf" srcId="{562CE228-A8FC-4B23-ABC5-582AC04DD477}" destId="{5F89E90C-2DB7-4873-93B8-3B3F5AACF5D3}" srcOrd="1" destOrd="0" presId="urn:microsoft.com/office/officeart/2008/layout/PictureGrid"/>
    <dgm:cxn modelId="{A53DD7D6-8C93-4685-9005-7D546D5EAC19}" type="presParOf" srcId="{B38F6DCA-CBCE-47EA-BE42-27BFE6C0DB51}" destId="{FEFB9844-3198-4D62-B4BD-72FB6EBC4893}" srcOrd="3" destOrd="0" presId="urn:microsoft.com/office/officeart/2008/layout/PictureGrid"/>
    <dgm:cxn modelId="{77144CDC-5AA1-4044-B7AF-189A3BE2B694}" type="presParOf" srcId="{B38F6DCA-CBCE-47EA-BE42-27BFE6C0DB51}" destId="{BBCC64EB-F0B3-4FE2-9E5F-7EDE9901DFCC}" srcOrd="4" destOrd="0" presId="urn:microsoft.com/office/officeart/2008/layout/PictureGrid"/>
    <dgm:cxn modelId="{F2E37E6C-4568-4AF0-A7E2-7B8D049AA509}" type="presParOf" srcId="{BBCC64EB-F0B3-4FE2-9E5F-7EDE9901DFCC}" destId="{2F1DA53D-2E8F-40CE-9C82-EFBEA0F00FBB}" srcOrd="0" destOrd="0" presId="urn:microsoft.com/office/officeart/2008/layout/PictureGrid"/>
    <dgm:cxn modelId="{428CD599-DFEC-45F9-97A5-2BC6B9E0AF59}" type="presParOf" srcId="{BBCC64EB-F0B3-4FE2-9E5F-7EDE9901DFCC}" destId="{E710700B-4F6C-44E4-8D34-EBAFED908CC7}" srcOrd="1" destOrd="0" presId="urn:microsoft.com/office/officeart/2008/layout/PictureGrid"/>
    <dgm:cxn modelId="{0A421BEE-C109-4046-8A03-FBBFE67B6D04}" type="presParOf" srcId="{B38F6DCA-CBCE-47EA-BE42-27BFE6C0DB51}" destId="{8CC39DB8-512C-41D1-BE10-610755FD32A1}" srcOrd="5" destOrd="0" presId="urn:microsoft.com/office/officeart/2008/layout/PictureGrid"/>
    <dgm:cxn modelId="{6F69EB6B-0BEA-46D0-9A31-20E847CC20B8}" type="presParOf" srcId="{B38F6DCA-CBCE-47EA-BE42-27BFE6C0DB51}" destId="{6BC8F5DE-FAAF-4186-A2A1-2BDC89955EE7}" srcOrd="6" destOrd="0" presId="urn:microsoft.com/office/officeart/2008/layout/PictureGrid"/>
    <dgm:cxn modelId="{C8802934-CE55-40A8-BA39-EAEC664C2B20}" type="presParOf" srcId="{6BC8F5DE-FAAF-4186-A2A1-2BDC89955EE7}" destId="{41A22CAA-D7C8-48C1-B52E-BD0F3B1C0ED5}" srcOrd="0" destOrd="0" presId="urn:microsoft.com/office/officeart/2008/layout/PictureGrid"/>
    <dgm:cxn modelId="{366D716D-0A20-4886-A0E6-18D2258ED94B}" type="presParOf" srcId="{6BC8F5DE-FAAF-4186-A2A1-2BDC89955EE7}" destId="{FBD83B55-9D71-434B-A017-2A2712B3BB8B}" srcOrd="1" destOrd="0" presId="urn:microsoft.com/office/officeart/2008/layout/PictureGri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44BF26-8F0B-4443-9DF7-437D24CA5819}" type="doc">
      <dgm:prSet loTypeId="urn:microsoft.com/office/officeart/2008/layout/PictureGrid" loCatId="picture" qsTypeId="urn:microsoft.com/office/officeart/2005/8/quickstyle/simple1" qsCatId="simple" csTypeId="urn:microsoft.com/office/officeart/2005/8/colors/accent4_1" csCatId="accent4" phldr="1"/>
      <dgm:spPr/>
      <dgm:t>
        <a:bodyPr/>
        <a:lstStyle/>
        <a:p>
          <a:endParaRPr lang="es-EC"/>
        </a:p>
      </dgm:t>
    </dgm:pt>
    <dgm:pt modelId="{46971BB1-D5A7-4FE8-8C12-71E1B9988071}">
      <dgm:prSet phldrT="[Texto]" custT="1"/>
      <dgm:spPr/>
      <dgm:t>
        <a:bodyPr/>
        <a:lstStyle/>
        <a:p>
          <a:pPr algn="just"/>
          <a:r>
            <a:rPr lang="es-EC" sz="1200" b="1" dirty="0">
              <a:latin typeface="Times New Roman" panose="02020603050405020304" pitchFamily="18" charset="0"/>
              <a:cs typeface="Times New Roman" panose="02020603050405020304" pitchFamily="18" charset="0"/>
            </a:rPr>
            <a:t>CLASIFICACIÓN: </a:t>
          </a:r>
          <a:r>
            <a:rPr lang="es-EC" sz="1200" b="0" dirty="0">
              <a:latin typeface="Times New Roman" panose="02020603050405020304" pitchFamily="18" charset="0"/>
              <a:cs typeface="Times New Roman" panose="02020603050405020304" pitchFamily="18" charset="0"/>
            </a:rPr>
            <a:t>Seleccionamos y agrupamos las señales por valores mayores a la media aritmética de las fases.</a:t>
          </a:r>
        </a:p>
      </dgm:t>
    </dgm:pt>
    <dgm:pt modelId="{6628ED4A-9801-44E1-8A04-013CC5EB4707}" type="sibTrans" cxnId="{42B4AF92-1F30-46A2-98E3-1B3FAC7BD251}">
      <dgm:prSet custT="1"/>
      <dgm:spPr/>
      <dgm:t>
        <a:bodyPr/>
        <a:lstStyle/>
        <a:p>
          <a:pPr algn="just"/>
          <a:endParaRPr lang="es-EC" sz="1200">
            <a:latin typeface="Times New Roman" panose="02020603050405020304" pitchFamily="18" charset="0"/>
            <a:cs typeface="Times New Roman" panose="02020603050405020304" pitchFamily="18" charset="0"/>
          </a:endParaRPr>
        </a:p>
      </dgm:t>
    </dgm:pt>
    <dgm:pt modelId="{4FCFB72B-6F92-415E-81D1-D77769EBB859}" type="parTrans" cxnId="{42B4AF92-1F30-46A2-98E3-1B3FAC7BD251}">
      <dgm:prSet/>
      <dgm:spPr/>
      <dgm:t>
        <a:bodyPr/>
        <a:lstStyle/>
        <a:p>
          <a:pPr algn="just"/>
          <a:endParaRPr lang="es-EC" sz="1200">
            <a:latin typeface="Times New Roman" panose="02020603050405020304" pitchFamily="18" charset="0"/>
            <a:cs typeface="Times New Roman" panose="02020603050405020304" pitchFamily="18" charset="0"/>
          </a:endParaRPr>
        </a:p>
      </dgm:t>
    </dgm:pt>
    <dgm:pt modelId="{956CED37-B435-4326-AF47-83E4205F865C}">
      <dgm:prSet phldrT="[Texto]" custT="1"/>
      <dgm:spPr/>
      <dgm:t>
        <a:bodyPr/>
        <a:lstStyle/>
        <a:p>
          <a:pPr algn="just"/>
          <a:r>
            <a:rPr lang="es-EC" sz="1200" b="1" dirty="0">
              <a:latin typeface="Times New Roman" panose="02020603050405020304" pitchFamily="18" charset="0"/>
              <a:cs typeface="Times New Roman" panose="02020603050405020304" pitchFamily="18" charset="0"/>
            </a:rPr>
            <a:t>CLASIFICACIÓN: </a:t>
          </a:r>
          <a:r>
            <a:rPr lang="es-EC" sz="1200" b="0" dirty="0">
              <a:latin typeface="Times New Roman" panose="02020603050405020304" pitchFamily="18" charset="0"/>
              <a:cs typeface="Times New Roman" panose="02020603050405020304" pitchFamily="18" charset="0"/>
            </a:rPr>
            <a:t>Seleccionamos y agrupamos las señales por valores menores a la media aritmética de las fases.</a:t>
          </a:r>
        </a:p>
      </dgm:t>
    </dgm:pt>
    <dgm:pt modelId="{88602BBA-7F6C-446A-BBB7-61A9BBA163B3}" type="parTrans" cxnId="{C92062D0-255A-4003-A71B-E387CC58E22E}">
      <dgm:prSet/>
      <dgm:spPr/>
      <dgm:t>
        <a:bodyPr/>
        <a:lstStyle/>
        <a:p>
          <a:endParaRPr lang="es-EC"/>
        </a:p>
      </dgm:t>
    </dgm:pt>
    <dgm:pt modelId="{3EDF56DE-C50B-499F-90F9-85E249572F3A}" type="sibTrans" cxnId="{C92062D0-255A-4003-A71B-E387CC58E22E}">
      <dgm:prSet/>
      <dgm:spPr/>
      <dgm:t>
        <a:bodyPr/>
        <a:lstStyle/>
        <a:p>
          <a:endParaRPr lang="es-EC"/>
        </a:p>
      </dgm:t>
    </dgm:pt>
    <dgm:pt modelId="{EC0C340C-077E-4A46-B628-C1FC528A40A9}">
      <dgm:prSet phldrT="[Texto]" custT="1"/>
      <dgm:spPr/>
      <dgm:t>
        <a:bodyPr/>
        <a:lstStyle/>
        <a:p>
          <a:pPr algn="just"/>
          <a:r>
            <a:rPr lang="es-EC" sz="1200" b="1" dirty="0">
              <a:latin typeface="Times New Roman" panose="02020603050405020304" pitchFamily="18" charset="0"/>
              <a:cs typeface="Times New Roman" panose="02020603050405020304" pitchFamily="18" charset="0"/>
            </a:rPr>
            <a:t>METODO DE BOOTSTRAP: </a:t>
          </a:r>
          <a:r>
            <a:rPr lang="es-EC" sz="1200" b="0" dirty="0">
              <a:latin typeface="Times New Roman" panose="02020603050405020304" pitchFamily="18" charset="0"/>
              <a:cs typeface="Times New Roman" panose="02020603050405020304" pitchFamily="18" charset="0"/>
            </a:rPr>
            <a:t>Aplicamos el método para obtener señales sintéticas de las fases con valores menores.</a:t>
          </a:r>
        </a:p>
      </dgm:t>
    </dgm:pt>
    <dgm:pt modelId="{A71B5909-8204-4536-9509-5D0A13B514E4}" type="parTrans" cxnId="{D2AED660-85B7-432E-BDED-D1722994512D}">
      <dgm:prSet/>
      <dgm:spPr/>
      <dgm:t>
        <a:bodyPr/>
        <a:lstStyle/>
        <a:p>
          <a:endParaRPr lang="es-EC"/>
        </a:p>
      </dgm:t>
    </dgm:pt>
    <dgm:pt modelId="{FBB95392-B161-4D51-8C82-F7CC1D712DC2}" type="sibTrans" cxnId="{D2AED660-85B7-432E-BDED-D1722994512D}">
      <dgm:prSet/>
      <dgm:spPr/>
      <dgm:t>
        <a:bodyPr/>
        <a:lstStyle/>
        <a:p>
          <a:endParaRPr lang="es-EC"/>
        </a:p>
      </dgm:t>
    </dgm:pt>
    <dgm:pt modelId="{C67CFA18-660F-434A-A8EE-249D5017E3D7}">
      <dgm:prSet phldrT="[Texto]" custT="1"/>
      <dgm:spPr/>
      <dgm:t>
        <a:bodyPr/>
        <a:lstStyle/>
        <a:p>
          <a:pPr algn="just"/>
          <a:r>
            <a:rPr lang="es-EC" sz="1200" b="1">
              <a:latin typeface="Times New Roman" panose="02020603050405020304" pitchFamily="18" charset="0"/>
              <a:cs typeface="Times New Roman" panose="02020603050405020304" pitchFamily="18" charset="0"/>
            </a:rPr>
            <a:t>METODO DE BOOTSTRAP: </a:t>
          </a:r>
          <a:r>
            <a:rPr lang="es-EC" sz="1200" b="0">
              <a:latin typeface="Times New Roman" panose="02020603050405020304" pitchFamily="18" charset="0"/>
              <a:cs typeface="Times New Roman" panose="02020603050405020304" pitchFamily="18" charset="0"/>
            </a:rPr>
            <a:t>Aplicamos el método para obtener señales sintéticas de las fases con valores mayores.</a:t>
          </a:r>
          <a:endParaRPr lang="es-EC" sz="1200" b="0" dirty="0">
            <a:latin typeface="Times New Roman" panose="02020603050405020304" pitchFamily="18" charset="0"/>
            <a:cs typeface="Times New Roman" panose="02020603050405020304" pitchFamily="18" charset="0"/>
          </a:endParaRPr>
        </a:p>
      </dgm:t>
    </dgm:pt>
    <dgm:pt modelId="{4C5B1195-8959-497F-8CE3-DC5557041EF5}" type="parTrans" cxnId="{92CC51EA-615F-43A0-9B64-3004D77B717D}">
      <dgm:prSet/>
      <dgm:spPr/>
      <dgm:t>
        <a:bodyPr/>
        <a:lstStyle/>
        <a:p>
          <a:endParaRPr lang="es-EC"/>
        </a:p>
      </dgm:t>
    </dgm:pt>
    <dgm:pt modelId="{64D88879-4616-4866-9251-90FE87E9134F}" type="sibTrans" cxnId="{92CC51EA-615F-43A0-9B64-3004D77B717D}">
      <dgm:prSet/>
      <dgm:spPr/>
      <dgm:t>
        <a:bodyPr/>
        <a:lstStyle/>
        <a:p>
          <a:endParaRPr lang="es-EC"/>
        </a:p>
      </dgm:t>
    </dgm:pt>
    <dgm:pt modelId="{B38F6DCA-CBCE-47EA-BE42-27BFE6C0DB51}" type="pres">
      <dgm:prSet presAssocID="{5244BF26-8F0B-4443-9DF7-437D24CA5819}" presName="Name0" presStyleCnt="0">
        <dgm:presLayoutVars>
          <dgm:dir/>
        </dgm:presLayoutVars>
      </dgm:prSet>
      <dgm:spPr/>
    </dgm:pt>
    <dgm:pt modelId="{8B15A561-9D45-4103-81C0-964BFC74288D}" type="pres">
      <dgm:prSet presAssocID="{46971BB1-D5A7-4FE8-8C12-71E1B9988071}" presName="composite" presStyleCnt="0"/>
      <dgm:spPr/>
    </dgm:pt>
    <dgm:pt modelId="{D45B671F-AC67-45D9-8EBF-EAAA258AAA25}" type="pres">
      <dgm:prSet presAssocID="{46971BB1-D5A7-4FE8-8C12-71E1B9988071}" presName="rect2" presStyleLbl="revTx" presStyleIdx="0" presStyleCnt="4" custScaleX="237591" custScaleY="122129">
        <dgm:presLayoutVars>
          <dgm:bulletEnabled val="1"/>
        </dgm:presLayoutVars>
      </dgm:prSet>
      <dgm:spPr/>
    </dgm:pt>
    <dgm:pt modelId="{9F8F69CA-19FE-4C7E-B2C7-6F39B1D0775F}" type="pres">
      <dgm:prSet presAssocID="{46971BB1-D5A7-4FE8-8C12-71E1B9988071}" presName="rect1" presStyleLbl="alignImgPlace1" presStyleIdx="0" presStyleCnt="4" custScaleX="175869" custScaleY="98926" custLinFactNeighborX="362" custLinFactNeighborY="1991"/>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73" t="-764" r="273" b="-327"/>
          </a:stretch>
        </a:blipFill>
      </dgm:spPr>
    </dgm:pt>
    <dgm:pt modelId="{B67B4752-C679-4457-8934-3A071C84FC78}" type="pres">
      <dgm:prSet presAssocID="{6628ED4A-9801-44E1-8A04-013CC5EB4707}" presName="sibTrans" presStyleCnt="0"/>
      <dgm:spPr/>
    </dgm:pt>
    <dgm:pt modelId="{AA14D75B-6D6F-408F-9043-871A4D69826D}" type="pres">
      <dgm:prSet presAssocID="{C67CFA18-660F-434A-A8EE-249D5017E3D7}" presName="composite" presStyleCnt="0"/>
      <dgm:spPr/>
    </dgm:pt>
    <dgm:pt modelId="{90A9FC98-6811-4B2D-93E3-63B918029C4A}" type="pres">
      <dgm:prSet presAssocID="{C67CFA18-660F-434A-A8EE-249D5017E3D7}" presName="rect2" presStyleLbl="revTx" presStyleIdx="1" presStyleCnt="4" custScaleX="179410" custScaleY="124232" custLinFactNeighborX="-2839" custLinFactNeighborY="14785">
        <dgm:presLayoutVars>
          <dgm:bulletEnabled val="1"/>
        </dgm:presLayoutVars>
      </dgm:prSet>
      <dgm:spPr/>
    </dgm:pt>
    <dgm:pt modelId="{74D70971-C27E-45C1-89E5-10DB3479CF9B}" type="pres">
      <dgm:prSet presAssocID="{C67CFA18-660F-434A-A8EE-249D5017E3D7}" presName="rect1" presStyleLbl="alignImgPlace1" presStyleIdx="1" presStyleCnt="4" custScaleX="172798" custScaleY="9756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739" r="-464"/>
          </a:stretch>
        </a:blipFill>
      </dgm:spPr>
    </dgm:pt>
    <dgm:pt modelId="{F43BC625-1434-4CFA-85E8-E2AC6E048D5B}" type="pres">
      <dgm:prSet presAssocID="{64D88879-4616-4866-9251-90FE87E9134F}" presName="sibTrans" presStyleCnt="0"/>
      <dgm:spPr/>
    </dgm:pt>
    <dgm:pt modelId="{593DDEBA-CE35-4528-83D9-C3F52C672F22}" type="pres">
      <dgm:prSet presAssocID="{956CED37-B435-4326-AF47-83E4205F865C}" presName="composite" presStyleCnt="0"/>
      <dgm:spPr/>
    </dgm:pt>
    <dgm:pt modelId="{34C85AB8-F09D-47DF-AF7A-E300C41651F8}" type="pres">
      <dgm:prSet presAssocID="{956CED37-B435-4326-AF47-83E4205F865C}" presName="rect2" presStyleLbl="revTx" presStyleIdx="2" presStyleCnt="4" custScaleX="229590" custScaleY="122129">
        <dgm:presLayoutVars>
          <dgm:bulletEnabled val="1"/>
        </dgm:presLayoutVars>
      </dgm:prSet>
      <dgm:spPr/>
    </dgm:pt>
    <dgm:pt modelId="{D91B7F2E-F525-4E57-96EB-03DED6537C7B}" type="pres">
      <dgm:prSet presAssocID="{956CED37-B435-4326-AF47-83E4205F865C}" presName="rect1" presStyleLbl="alignImgPlace1" presStyleIdx="2" presStyleCnt="4" custScaleX="178405" custScaleY="98371" custLinFactNeighborX="-954" custLinFactNeighborY="726"/>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16" t="-677" r="-216" b="-2239"/>
          </a:stretch>
        </a:blipFill>
      </dgm:spPr>
    </dgm:pt>
    <dgm:pt modelId="{CB0CCB3A-D86B-4B7E-9DC6-9082C87B3B3D}" type="pres">
      <dgm:prSet presAssocID="{3EDF56DE-C50B-499F-90F9-85E249572F3A}" presName="sibTrans" presStyleCnt="0"/>
      <dgm:spPr/>
    </dgm:pt>
    <dgm:pt modelId="{30D1791B-5A6A-4853-B775-E15A810036E6}" type="pres">
      <dgm:prSet presAssocID="{EC0C340C-077E-4A46-B628-C1FC528A40A9}" presName="composite" presStyleCnt="0"/>
      <dgm:spPr/>
    </dgm:pt>
    <dgm:pt modelId="{BDA8CE31-AC1B-4A1B-AA59-C518478B8E52}" type="pres">
      <dgm:prSet presAssocID="{EC0C340C-077E-4A46-B628-C1FC528A40A9}" presName="rect2" presStyleLbl="revTx" presStyleIdx="3" presStyleCnt="4" custScaleX="179410" custScaleY="124232" custLinFactNeighborX="4794" custLinFactNeighborY="2476">
        <dgm:presLayoutVars>
          <dgm:bulletEnabled val="1"/>
        </dgm:presLayoutVars>
      </dgm:prSet>
      <dgm:spPr/>
    </dgm:pt>
    <dgm:pt modelId="{D9A37A4C-461C-4A24-8D13-232313E38B4F}" type="pres">
      <dgm:prSet presAssocID="{EC0C340C-077E-4A46-B628-C1FC528A40A9}" presName="rect1" presStyleLbl="alignImgPlace1" presStyleIdx="3" presStyleCnt="4" custScaleX="179347" custScaleY="98371" custLinFactNeighborX="5844" custLinFactNeighborY="2183"/>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722" t="2219" r="-917" b="-2219"/>
          </a:stretch>
        </a:blipFill>
      </dgm:spPr>
    </dgm:pt>
  </dgm:ptLst>
  <dgm:cxnLst>
    <dgm:cxn modelId="{BE065A26-63AD-41B6-AF9A-81E61D4A3EE5}" type="presOf" srcId="{5244BF26-8F0B-4443-9DF7-437D24CA5819}" destId="{B38F6DCA-CBCE-47EA-BE42-27BFE6C0DB51}" srcOrd="0" destOrd="0" presId="urn:microsoft.com/office/officeart/2008/layout/PictureGrid"/>
    <dgm:cxn modelId="{7A74E629-3473-4C9F-8A81-4D49B38414CD}" type="presOf" srcId="{956CED37-B435-4326-AF47-83E4205F865C}" destId="{34C85AB8-F09D-47DF-AF7A-E300C41651F8}" srcOrd="0" destOrd="0" presId="urn:microsoft.com/office/officeart/2008/layout/PictureGrid"/>
    <dgm:cxn modelId="{D2AED660-85B7-432E-BDED-D1722994512D}" srcId="{5244BF26-8F0B-4443-9DF7-437D24CA5819}" destId="{EC0C340C-077E-4A46-B628-C1FC528A40A9}" srcOrd="3" destOrd="0" parTransId="{A71B5909-8204-4536-9509-5D0A13B514E4}" sibTransId="{FBB95392-B161-4D51-8C82-F7CC1D712DC2}"/>
    <dgm:cxn modelId="{A9F0F951-A2E5-4CB0-BA20-4FC477DF3AB4}" type="presOf" srcId="{C67CFA18-660F-434A-A8EE-249D5017E3D7}" destId="{90A9FC98-6811-4B2D-93E3-63B918029C4A}" srcOrd="0" destOrd="0" presId="urn:microsoft.com/office/officeart/2008/layout/PictureGrid"/>
    <dgm:cxn modelId="{A3D9EA54-78B2-4119-B323-6B7404304DD6}" type="presOf" srcId="{46971BB1-D5A7-4FE8-8C12-71E1B9988071}" destId="{D45B671F-AC67-45D9-8EBF-EAAA258AAA25}" srcOrd="0" destOrd="0" presId="urn:microsoft.com/office/officeart/2008/layout/PictureGrid"/>
    <dgm:cxn modelId="{42B4AF92-1F30-46A2-98E3-1B3FAC7BD251}" srcId="{5244BF26-8F0B-4443-9DF7-437D24CA5819}" destId="{46971BB1-D5A7-4FE8-8C12-71E1B9988071}" srcOrd="0" destOrd="0" parTransId="{4FCFB72B-6F92-415E-81D1-D77769EBB859}" sibTransId="{6628ED4A-9801-44E1-8A04-013CC5EB4707}"/>
    <dgm:cxn modelId="{69F36CC5-EADA-46B2-9BF0-BC2CEBBBC836}" type="presOf" srcId="{EC0C340C-077E-4A46-B628-C1FC528A40A9}" destId="{BDA8CE31-AC1B-4A1B-AA59-C518478B8E52}" srcOrd="0" destOrd="0" presId="urn:microsoft.com/office/officeart/2008/layout/PictureGrid"/>
    <dgm:cxn modelId="{C92062D0-255A-4003-A71B-E387CC58E22E}" srcId="{5244BF26-8F0B-4443-9DF7-437D24CA5819}" destId="{956CED37-B435-4326-AF47-83E4205F865C}" srcOrd="2" destOrd="0" parTransId="{88602BBA-7F6C-446A-BBB7-61A9BBA163B3}" sibTransId="{3EDF56DE-C50B-499F-90F9-85E249572F3A}"/>
    <dgm:cxn modelId="{92CC51EA-615F-43A0-9B64-3004D77B717D}" srcId="{5244BF26-8F0B-4443-9DF7-437D24CA5819}" destId="{C67CFA18-660F-434A-A8EE-249D5017E3D7}" srcOrd="1" destOrd="0" parTransId="{4C5B1195-8959-497F-8CE3-DC5557041EF5}" sibTransId="{64D88879-4616-4866-9251-90FE87E9134F}"/>
    <dgm:cxn modelId="{CCD0B662-4B4F-41BF-9EC3-2EC0F8F9C373}" type="presParOf" srcId="{B38F6DCA-CBCE-47EA-BE42-27BFE6C0DB51}" destId="{8B15A561-9D45-4103-81C0-964BFC74288D}" srcOrd="0" destOrd="0" presId="urn:microsoft.com/office/officeart/2008/layout/PictureGrid"/>
    <dgm:cxn modelId="{D72C2F21-C4B2-4FAD-B16B-FAEDA8AFF19E}" type="presParOf" srcId="{8B15A561-9D45-4103-81C0-964BFC74288D}" destId="{D45B671F-AC67-45D9-8EBF-EAAA258AAA25}" srcOrd="0" destOrd="0" presId="urn:microsoft.com/office/officeart/2008/layout/PictureGrid"/>
    <dgm:cxn modelId="{A0E0E1D8-A634-4491-A8A7-F14E2F3DB3BD}" type="presParOf" srcId="{8B15A561-9D45-4103-81C0-964BFC74288D}" destId="{9F8F69CA-19FE-4C7E-B2C7-6F39B1D0775F}" srcOrd="1" destOrd="0" presId="urn:microsoft.com/office/officeart/2008/layout/PictureGrid"/>
    <dgm:cxn modelId="{4DD71DE3-8E90-4E60-83F5-485B10E82A28}" type="presParOf" srcId="{B38F6DCA-CBCE-47EA-BE42-27BFE6C0DB51}" destId="{B67B4752-C679-4457-8934-3A071C84FC78}" srcOrd="1" destOrd="0" presId="urn:microsoft.com/office/officeart/2008/layout/PictureGrid"/>
    <dgm:cxn modelId="{55B64E4E-65ED-451A-9B1C-421B332DF0BD}" type="presParOf" srcId="{B38F6DCA-CBCE-47EA-BE42-27BFE6C0DB51}" destId="{AA14D75B-6D6F-408F-9043-871A4D69826D}" srcOrd="2" destOrd="0" presId="urn:microsoft.com/office/officeart/2008/layout/PictureGrid"/>
    <dgm:cxn modelId="{CC9C6FD0-1AE4-4895-9A46-F4725EF0B57A}" type="presParOf" srcId="{AA14D75B-6D6F-408F-9043-871A4D69826D}" destId="{90A9FC98-6811-4B2D-93E3-63B918029C4A}" srcOrd="0" destOrd="0" presId="urn:microsoft.com/office/officeart/2008/layout/PictureGrid"/>
    <dgm:cxn modelId="{C3549C0C-4A5F-43C1-A8FE-1103F12BC20F}" type="presParOf" srcId="{AA14D75B-6D6F-408F-9043-871A4D69826D}" destId="{74D70971-C27E-45C1-89E5-10DB3479CF9B}" srcOrd="1" destOrd="0" presId="urn:microsoft.com/office/officeart/2008/layout/PictureGrid"/>
    <dgm:cxn modelId="{D699A4C7-2D24-4349-9CDF-289C269F2818}" type="presParOf" srcId="{B38F6DCA-CBCE-47EA-BE42-27BFE6C0DB51}" destId="{F43BC625-1434-4CFA-85E8-E2AC6E048D5B}" srcOrd="3" destOrd="0" presId="urn:microsoft.com/office/officeart/2008/layout/PictureGrid"/>
    <dgm:cxn modelId="{7BB26775-3B96-473D-A327-AB47100DE173}" type="presParOf" srcId="{B38F6DCA-CBCE-47EA-BE42-27BFE6C0DB51}" destId="{593DDEBA-CE35-4528-83D9-C3F52C672F22}" srcOrd="4" destOrd="0" presId="urn:microsoft.com/office/officeart/2008/layout/PictureGrid"/>
    <dgm:cxn modelId="{B733FFF8-3DFC-41CD-9291-3E3519339778}" type="presParOf" srcId="{593DDEBA-CE35-4528-83D9-C3F52C672F22}" destId="{34C85AB8-F09D-47DF-AF7A-E300C41651F8}" srcOrd="0" destOrd="0" presId="urn:microsoft.com/office/officeart/2008/layout/PictureGrid"/>
    <dgm:cxn modelId="{50F481DE-66DC-47D7-B81E-47244B2F7241}" type="presParOf" srcId="{593DDEBA-CE35-4528-83D9-C3F52C672F22}" destId="{D91B7F2E-F525-4E57-96EB-03DED6537C7B}" srcOrd="1" destOrd="0" presId="urn:microsoft.com/office/officeart/2008/layout/PictureGrid"/>
    <dgm:cxn modelId="{E41117E4-9D53-45C5-967C-01A72521566F}" type="presParOf" srcId="{B38F6DCA-CBCE-47EA-BE42-27BFE6C0DB51}" destId="{CB0CCB3A-D86B-4B7E-9DC6-9082C87B3B3D}" srcOrd="5" destOrd="0" presId="urn:microsoft.com/office/officeart/2008/layout/PictureGrid"/>
    <dgm:cxn modelId="{DD9EF83D-1E18-443F-A6C0-7E8D416B3BD7}" type="presParOf" srcId="{B38F6DCA-CBCE-47EA-BE42-27BFE6C0DB51}" destId="{30D1791B-5A6A-4853-B775-E15A810036E6}" srcOrd="6" destOrd="0" presId="urn:microsoft.com/office/officeart/2008/layout/PictureGrid"/>
    <dgm:cxn modelId="{B4FA5BE7-82F7-434D-B7C8-CA504E8E597D}" type="presParOf" srcId="{30D1791B-5A6A-4853-B775-E15A810036E6}" destId="{BDA8CE31-AC1B-4A1B-AA59-C518478B8E52}" srcOrd="0" destOrd="0" presId="urn:microsoft.com/office/officeart/2008/layout/PictureGrid"/>
    <dgm:cxn modelId="{1F40C51D-D839-4865-8B73-FB8E0421B0DA}" type="presParOf" srcId="{30D1791B-5A6A-4853-B775-E15A810036E6}" destId="{D9A37A4C-461C-4A24-8D13-232313E38B4F}" srcOrd="1" destOrd="0" presId="urn:microsoft.com/office/officeart/2008/layout/PictureGri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244BF26-8F0B-4443-9DF7-437D24CA5819}" type="doc">
      <dgm:prSet loTypeId="urn:microsoft.com/office/officeart/2008/layout/PictureGrid" loCatId="picture" qsTypeId="urn:microsoft.com/office/officeart/2005/8/quickstyle/simple1" qsCatId="simple" csTypeId="urn:microsoft.com/office/officeart/2005/8/colors/accent4_1" csCatId="accent4" phldr="1"/>
      <dgm:spPr/>
      <dgm:t>
        <a:bodyPr/>
        <a:lstStyle/>
        <a:p>
          <a:endParaRPr lang="es-EC"/>
        </a:p>
      </dgm:t>
    </dgm:pt>
    <dgm:pt modelId="{8CE23A64-F393-4B27-ACEE-C43E91268C31}">
      <dgm:prSet phldrT="[Texto]" custT="1"/>
      <dgm:spPr/>
      <dgm:t>
        <a:bodyPr/>
        <a:lstStyle/>
        <a:p>
          <a:pPr algn="just"/>
          <a:r>
            <a:rPr lang="es-EC" sz="1100" b="1" dirty="0">
              <a:latin typeface="Times New Roman" panose="02020603050405020304" pitchFamily="18" charset="0"/>
              <a:cs typeface="Times New Roman" panose="02020603050405020304" pitchFamily="18" charset="0"/>
            </a:rPr>
            <a:t>METODO DE BOOTSTRAP: </a:t>
          </a:r>
          <a:r>
            <a:rPr lang="es-EC" sz="1100" b="0" dirty="0">
              <a:latin typeface="Times New Roman" panose="02020603050405020304" pitchFamily="18" charset="0"/>
              <a:cs typeface="Times New Roman" panose="02020603050405020304" pitchFamily="18" charset="0"/>
            </a:rPr>
            <a:t>Aplicamos el método para obtener señales sintéticas de las fases.</a:t>
          </a:r>
        </a:p>
      </dgm:t>
    </dgm:pt>
    <dgm:pt modelId="{773F7ABA-C48D-4A3E-AF14-DD649EFA264F}" type="parTrans" cxnId="{1E994AE4-0D14-4F45-B249-E062D3EE2173}">
      <dgm:prSet/>
      <dgm:spPr/>
      <dgm:t>
        <a:bodyPr/>
        <a:lstStyle/>
        <a:p>
          <a:pPr algn="just"/>
          <a:endParaRPr lang="es-EC" sz="1100">
            <a:latin typeface="Times New Roman" panose="02020603050405020304" pitchFamily="18" charset="0"/>
            <a:cs typeface="Times New Roman" panose="02020603050405020304" pitchFamily="18" charset="0"/>
          </a:endParaRPr>
        </a:p>
      </dgm:t>
    </dgm:pt>
    <dgm:pt modelId="{C817469E-270E-4C12-AD7F-E5C70DE7B341}" type="sibTrans" cxnId="{1E994AE4-0D14-4F45-B249-E062D3EE2173}">
      <dgm:prSet/>
      <dgm:spPr/>
      <dgm:t>
        <a:bodyPr/>
        <a:lstStyle/>
        <a:p>
          <a:pPr algn="just"/>
          <a:endParaRPr lang="es-EC" sz="1100">
            <a:latin typeface="Times New Roman" panose="02020603050405020304" pitchFamily="18" charset="0"/>
            <a:cs typeface="Times New Roman" panose="02020603050405020304" pitchFamily="18" charset="0"/>
          </a:endParaRPr>
        </a:p>
      </dgm:t>
    </dgm:pt>
    <dgm:pt modelId="{956CED37-B435-4326-AF47-83E4205F865C}">
      <dgm:prSet phldrT="[Texto]" custT="1"/>
      <dgm:spPr/>
      <dgm:t>
        <a:bodyPr/>
        <a:lstStyle/>
        <a:p>
          <a:pPr algn="just"/>
          <a:r>
            <a:rPr lang="es-EC" sz="1100" b="1" dirty="0">
              <a:latin typeface="Times New Roman" panose="02020603050405020304" pitchFamily="18" charset="0"/>
              <a:cs typeface="Times New Roman" panose="02020603050405020304" pitchFamily="18" charset="0"/>
            </a:rPr>
            <a:t>INTERVALO DE CONFIANZA: </a:t>
          </a:r>
          <a:r>
            <a:rPr lang="es-EC" sz="1100" b="0" dirty="0">
              <a:latin typeface="Times New Roman" panose="02020603050405020304" pitchFamily="18" charset="0"/>
              <a:cs typeface="Times New Roman" panose="02020603050405020304" pitchFamily="18" charset="0"/>
            </a:rPr>
            <a:t>Se selecciona 4 puntos en M/4, 3M/4, M/8, 7M/8 y se aplica un intervalo de confianza.</a:t>
          </a:r>
        </a:p>
      </dgm:t>
    </dgm:pt>
    <dgm:pt modelId="{88602BBA-7F6C-446A-BBB7-61A9BBA163B3}" type="parTrans" cxnId="{C92062D0-255A-4003-A71B-E387CC58E22E}">
      <dgm:prSet/>
      <dgm:spPr/>
      <dgm:t>
        <a:bodyPr/>
        <a:lstStyle/>
        <a:p>
          <a:endParaRPr lang="es-EC" sz="1100"/>
        </a:p>
      </dgm:t>
    </dgm:pt>
    <dgm:pt modelId="{3EDF56DE-C50B-499F-90F9-85E249572F3A}" type="sibTrans" cxnId="{C92062D0-255A-4003-A71B-E387CC58E22E}">
      <dgm:prSet/>
      <dgm:spPr/>
      <dgm:t>
        <a:bodyPr/>
        <a:lstStyle/>
        <a:p>
          <a:endParaRPr lang="es-EC" sz="1100"/>
        </a:p>
      </dgm:t>
    </dgm:pt>
    <dgm:pt modelId="{EC0C340C-077E-4A46-B628-C1FC528A40A9}">
      <dgm:prSet phldrT="[Texto]" custT="1"/>
      <dgm:spPr/>
      <dgm:t>
        <a:bodyPr/>
        <a:lstStyle/>
        <a:p>
          <a:pPr algn="just"/>
          <a:r>
            <a:rPr lang="es-EC" sz="1100" b="1" dirty="0">
              <a:latin typeface="Times New Roman" panose="02020603050405020304" pitchFamily="18" charset="0"/>
              <a:cs typeface="Times New Roman" panose="02020603050405020304" pitchFamily="18" charset="0"/>
            </a:rPr>
            <a:t>METODO DE BOOTSTRAP: </a:t>
          </a:r>
          <a:r>
            <a:rPr lang="es-EC" sz="1100" b="0" dirty="0">
              <a:latin typeface="Times New Roman" panose="02020603050405020304" pitchFamily="18" charset="0"/>
              <a:cs typeface="Times New Roman" panose="02020603050405020304" pitchFamily="18" charset="0"/>
            </a:rPr>
            <a:t>Aplicamos el método para obtener señales sintéticas de las fases.</a:t>
          </a:r>
        </a:p>
      </dgm:t>
    </dgm:pt>
    <dgm:pt modelId="{A71B5909-8204-4536-9509-5D0A13B514E4}" type="parTrans" cxnId="{D2AED660-85B7-432E-BDED-D1722994512D}">
      <dgm:prSet/>
      <dgm:spPr/>
      <dgm:t>
        <a:bodyPr/>
        <a:lstStyle/>
        <a:p>
          <a:endParaRPr lang="es-EC" sz="1100"/>
        </a:p>
      </dgm:t>
    </dgm:pt>
    <dgm:pt modelId="{FBB95392-B161-4D51-8C82-F7CC1D712DC2}" type="sibTrans" cxnId="{D2AED660-85B7-432E-BDED-D1722994512D}">
      <dgm:prSet/>
      <dgm:spPr/>
      <dgm:t>
        <a:bodyPr/>
        <a:lstStyle/>
        <a:p>
          <a:endParaRPr lang="es-EC" sz="1100"/>
        </a:p>
      </dgm:t>
    </dgm:pt>
    <dgm:pt modelId="{E13FCD2F-46A4-4FB8-818F-C7C612AAA496}">
      <dgm:prSet phldrT="[Texto]" custT="1"/>
      <dgm:spPr/>
      <dgm:t>
        <a:bodyPr/>
        <a:lstStyle/>
        <a:p>
          <a:pPr algn="just"/>
          <a:r>
            <a:rPr lang="es-EC" sz="1100" b="1" dirty="0">
              <a:latin typeface="Times New Roman" panose="02020603050405020304" pitchFamily="18" charset="0"/>
              <a:cs typeface="Times New Roman" panose="02020603050405020304" pitchFamily="18" charset="0"/>
            </a:rPr>
            <a:t>PENDIENTE:</a:t>
          </a:r>
          <a:r>
            <a:rPr lang="es-EC" sz="1100" b="0" dirty="0">
              <a:latin typeface="Times New Roman" panose="02020603050405020304" pitchFamily="18" charset="0"/>
              <a:cs typeface="Times New Roman" panose="02020603050405020304" pitchFamily="18" charset="0"/>
            </a:rPr>
            <a:t> Se selecciona la pendiente de las fases de las señales y que se encuentren dentro de un intervalo de confianza.</a:t>
          </a:r>
        </a:p>
      </dgm:t>
    </dgm:pt>
    <dgm:pt modelId="{F3A27D15-7E45-4715-8068-E1E817A591A1}" type="parTrans" cxnId="{C4DD558E-DE1F-481B-A351-EC517D300EEF}">
      <dgm:prSet/>
      <dgm:spPr/>
      <dgm:t>
        <a:bodyPr/>
        <a:lstStyle/>
        <a:p>
          <a:endParaRPr lang="es-EC" sz="1100"/>
        </a:p>
      </dgm:t>
    </dgm:pt>
    <dgm:pt modelId="{061862C0-8BDF-4DFC-8800-C328C6971452}" type="sibTrans" cxnId="{C4DD558E-DE1F-481B-A351-EC517D300EEF}">
      <dgm:prSet/>
      <dgm:spPr/>
      <dgm:t>
        <a:bodyPr/>
        <a:lstStyle/>
        <a:p>
          <a:endParaRPr lang="es-EC" sz="1100"/>
        </a:p>
      </dgm:t>
    </dgm:pt>
    <dgm:pt modelId="{B38F6DCA-CBCE-47EA-BE42-27BFE6C0DB51}" type="pres">
      <dgm:prSet presAssocID="{5244BF26-8F0B-4443-9DF7-437D24CA5819}" presName="Name0" presStyleCnt="0">
        <dgm:presLayoutVars>
          <dgm:dir/>
        </dgm:presLayoutVars>
      </dgm:prSet>
      <dgm:spPr/>
    </dgm:pt>
    <dgm:pt modelId="{593DDEBA-CE35-4528-83D9-C3F52C672F22}" type="pres">
      <dgm:prSet presAssocID="{956CED37-B435-4326-AF47-83E4205F865C}" presName="composite" presStyleCnt="0"/>
      <dgm:spPr/>
    </dgm:pt>
    <dgm:pt modelId="{34C85AB8-F09D-47DF-AF7A-E300C41651F8}" type="pres">
      <dgm:prSet presAssocID="{956CED37-B435-4326-AF47-83E4205F865C}" presName="rect2" presStyleLbl="revTx" presStyleIdx="0" presStyleCnt="4" custScaleX="228949" custScaleY="122129">
        <dgm:presLayoutVars>
          <dgm:bulletEnabled val="1"/>
        </dgm:presLayoutVars>
      </dgm:prSet>
      <dgm:spPr/>
    </dgm:pt>
    <dgm:pt modelId="{D91B7F2E-F525-4E57-96EB-03DED6537C7B}" type="pres">
      <dgm:prSet presAssocID="{956CED37-B435-4326-AF47-83E4205F865C}" presName="rect1" presStyleLbl="alignImgPlace1" presStyleIdx="0" presStyleCnt="4" custScaleX="185130" custScaleY="10335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52" r="-134"/>
          </a:stretch>
        </a:blipFill>
      </dgm:spPr>
    </dgm:pt>
    <dgm:pt modelId="{CB0CCB3A-D86B-4B7E-9DC6-9082C87B3B3D}" type="pres">
      <dgm:prSet presAssocID="{3EDF56DE-C50B-499F-90F9-85E249572F3A}" presName="sibTrans" presStyleCnt="0"/>
      <dgm:spPr/>
    </dgm:pt>
    <dgm:pt modelId="{6BC8F5DE-FAAF-4186-A2A1-2BDC89955EE7}" type="pres">
      <dgm:prSet presAssocID="{8CE23A64-F393-4B27-ACEE-C43E91268C31}" presName="composite" presStyleCnt="0"/>
      <dgm:spPr/>
    </dgm:pt>
    <dgm:pt modelId="{41A22CAA-D7C8-48C1-B52E-BD0F3B1C0ED5}" type="pres">
      <dgm:prSet presAssocID="{8CE23A64-F393-4B27-ACEE-C43E91268C31}" presName="rect2" presStyleLbl="revTx" presStyleIdx="1" presStyleCnt="4" custScaleX="214407" custScaleY="124232" custLinFactNeighborX="14186" custLinFactNeighborY="-14349">
        <dgm:presLayoutVars>
          <dgm:bulletEnabled val="1"/>
        </dgm:presLayoutVars>
      </dgm:prSet>
      <dgm:spPr/>
    </dgm:pt>
    <dgm:pt modelId="{FBD83B55-9D71-434B-A017-2A2712B3BB8B}" type="pres">
      <dgm:prSet presAssocID="{8CE23A64-F393-4B27-ACEE-C43E91268C31}" presName="rect1" presStyleLbl="alignImgPlace1" presStyleIdx="1" presStyleCnt="4" custScaleX="185480" custScaleY="10413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377" b="-1695"/>
          </a:stretch>
        </a:blipFill>
      </dgm:spPr>
    </dgm:pt>
    <dgm:pt modelId="{1D5E8754-F3AF-4317-97FE-9AFEED8E0553}" type="pres">
      <dgm:prSet presAssocID="{C817469E-270E-4C12-AD7F-E5C70DE7B341}" presName="sibTrans" presStyleCnt="0"/>
      <dgm:spPr/>
    </dgm:pt>
    <dgm:pt modelId="{24CC0477-D320-4B01-A7B3-064D256DBD7C}" type="pres">
      <dgm:prSet presAssocID="{E13FCD2F-46A4-4FB8-818F-C7C612AAA496}" presName="composite" presStyleCnt="0"/>
      <dgm:spPr/>
    </dgm:pt>
    <dgm:pt modelId="{C220D607-A13B-4BD6-B79A-A7682B9AC30B}" type="pres">
      <dgm:prSet presAssocID="{E13FCD2F-46A4-4FB8-818F-C7C612AAA496}" presName="rect2" presStyleLbl="revTx" presStyleIdx="2" presStyleCnt="4" custScaleX="233747">
        <dgm:presLayoutVars>
          <dgm:bulletEnabled val="1"/>
        </dgm:presLayoutVars>
      </dgm:prSet>
      <dgm:spPr/>
    </dgm:pt>
    <dgm:pt modelId="{EF57F985-FEDF-4D61-A1A4-5103D1A7EAF3}" type="pres">
      <dgm:prSet presAssocID="{E13FCD2F-46A4-4FB8-818F-C7C612AAA496}" presName="rect1" presStyleLbl="alignImgPlace1" presStyleIdx="2" presStyleCnt="4" custScaleX="185832" custScaleY="10433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430" b="1182"/>
          </a:stretch>
        </a:blipFill>
      </dgm:spPr>
    </dgm:pt>
    <dgm:pt modelId="{31CEE6E7-5493-43E9-83B2-5255886B0082}" type="pres">
      <dgm:prSet presAssocID="{061862C0-8BDF-4DFC-8800-C328C6971452}" presName="sibTrans" presStyleCnt="0"/>
      <dgm:spPr/>
    </dgm:pt>
    <dgm:pt modelId="{30D1791B-5A6A-4853-B775-E15A810036E6}" type="pres">
      <dgm:prSet presAssocID="{EC0C340C-077E-4A46-B628-C1FC528A40A9}" presName="composite" presStyleCnt="0"/>
      <dgm:spPr/>
    </dgm:pt>
    <dgm:pt modelId="{BDA8CE31-AC1B-4A1B-AA59-C518478B8E52}" type="pres">
      <dgm:prSet presAssocID="{EC0C340C-077E-4A46-B628-C1FC528A40A9}" presName="rect2" presStyleLbl="revTx" presStyleIdx="3" presStyleCnt="4" custScaleX="210611" custScaleY="124232" custLinFactNeighborX="13685" custLinFactNeighborY="-36536">
        <dgm:presLayoutVars>
          <dgm:bulletEnabled val="1"/>
        </dgm:presLayoutVars>
      </dgm:prSet>
      <dgm:spPr/>
    </dgm:pt>
    <dgm:pt modelId="{D9A37A4C-461C-4A24-8D13-232313E38B4F}" type="pres">
      <dgm:prSet presAssocID="{EC0C340C-077E-4A46-B628-C1FC528A40A9}" presName="rect1" presStyleLbl="alignImgPlace1" presStyleIdx="3" presStyleCnt="4" custScaleX="186896" custScaleY="104531"/>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90" r="-686"/>
          </a:stretch>
        </a:blipFill>
      </dgm:spPr>
    </dgm:pt>
  </dgm:ptLst>
  <dgm:cxnLst>
    <dgm:cxn modelId="{BE065A26-63AD-41B6-AF9A-81E61D4A3EE5}" type="presOf" srcId="{5244BF26-8F0B-4443-9DF7-437D24CA5819}" destId="{B38F6DCA-CBCE-47EA-BE42-27BFE6C0DB51}" srcOrd="0" destOrd="0" presId="urn:microsoft.com/office/officeart/2008/layout/PictureGrid"/>
    <dgm:cxn modelId="{7A74E629-3473-4C9F-8A81-4D49B38414CD}" type="presOf" srcId="{956CED37-B435-4326-AF47-83E4205F865C}" destId="{34C85AB8-F09D-47DF-AF7A-E300C41651F8}" srcOrd="0" destOrd="0" presId="urn:microsoft.com/office/officeart/2008/layout/PictureGrid"/>
    <dgm:cxn modelId="{D2AED660-85B7-432E-BDED-D1722994512D}" srcId="{5244BF26-8F0B-4443-9DF7-437D24CA5819}" destId="{EC0C340C-077E-4A46-B628-C1FC528A40A9}" srcOrd="3" destOrd="0" parTransId="{A71B5909-8204-4536-9509-5D0A13B514E4}" sibTransId="{FBB95392-B161-4D51-8C82-F7CC1D712DC2}"/>
    <dgm:cxn modelId="{3014AB51-984D-4637-BD87-1E437213662E}" type="presOf" srcId="{8CE23A64-F393-4B27-ACEE-C43E91268C31}" destId="{41A22CAA-D7C8-48C1-B52E-BD0F3B1C0ED5}" srcOrd="0" destOrd="0" presId="urn:microsoft.com/office/officeart/2008/layout/PictureGrid"/>
    <dgm:cxn modelId="{C4DD558E-DE1F-481B-A351-EC517D300EEF}" srcId="{5244BF26-8F0B-4443-9DF7-437D24CA5819}" destId="{E13FCD2F-46A4-4FB8-818F-C7C612AAA496}" srcOrd="2" destOrd="0" parTransId="{F3A27D15-7E45-4715-8068-E1E817A591A1}" sibTransId="{061862C0-8BDF-4DFC-8800-C328C6971452}"/>
    <dgm:cxn modelId="{69F36CC5-EADA-46B2-9BF0-BC2CEBBBC836}" type="presOf" srcId="{EC0C340C-077E-4A46-B628-C1FC528A40A9}" destId="{BDA8CE31-AC1B-4A1B-AA59-C518478B8E52}" srcOrd="0" destOrd="0" presId="urn:microsoft.com/office/officeart/2008/layout/PictureGrid"/>
    <dgm:cxn modelId="{C92062D0-255A-4003-A71B-E387CC58E22E}" srcId="{5244BF26-8F0B-4443-9DF7-437D24CA5819}" destId="{956CED37-B435-4326-AF47-83E4205F865C}" srcOrd="0" destOrd="0" parTransId="{88602BBA-7F6C-446A-BBB7-61A9BBA163B3}" sibTransId="{3EDF56DE-C50B-499F-90F9-85E249572F3A}"/>
    <dgm:cxn modelId="{1E994AE4-0D14-4F45-B249-E062D3EE2173}" srcId="{5244BF26-8F0B-4443-9DF7-437D24CA5819}" destId="{8CE23A64-F393-4B27-ACEE-C43E91268C31}" srcOrd="1" destOrd="0" parTransId="{773F7ABA-C48D-4A3E-AF14-DD649EFA264F}" sibTransId="{C817469E-270E-4C12-AD7F-E5C70DE7B341}"/>
    <dgm:cxn modelId="{4FE042F8-458F-463D-945E-7327E3308FF6}" type="presOf" srcId="{E13FCD2F-46A4-4FB8-818F-C7C612AAA496}" destId="{C220D607-A13B-4BD6-B79A-A7682B9AC30B}" srcOrd="0" destOrd="0" presId="urn:microsoft.com/office/officeart/2008/layout/PictureGrid"/>
    <dgm:cxn modelId="{7BB26775-3B96-473D-A327-AB47100DE173}" type="presParOf" srcId="{B38F6DCA-CBCE-47EA-BE42-27BFE6C0DB51}" destId="{593DDEBA-CE35-4528-83D9-C3F52C672F22}" srcOrd="0" destOrd="0" presId="urn:microsoft.com/office/officeart/2008/layout/PictureGrid"/>
    <dgm:cxn modelId="{B733FFF8-3DFC-41CD-9291-3E3519339778}" type="presParOf" srcId="{593DDEBA-CE35-4528-83D9-C3F52C672F22}" destId="{34C85AB8-F09D-47DF-AF7A-E300C41651F8}" srcOrd="0" destOrd="0" presId="urn:microsoft.com/office/officeart/2008/layout/PictureGrid"/>
    <dgm:cxn modelId="{50F481DE-66DC-47D7-B81E-47244B2F7241}" type="presParOf" srcId="{593DDEBA-CE35-4528-83D9-C3F52C672F22}" destId="{D91B7F2E-F525-4E57-96EB-03DED6537C7B}" srcOrd="1" destOrd="0" presId="urn:microsoft.com/office/officeart/2008/layout/PictureGrid"/>
    <dgm:cxn modelId="{E41117E4-9D53-45C5-967C-01A72521566F}" type="presParOf" srcId="{B38F6DCA-CBCE-47EA-BE42-27BFE6C0DB51}" destId="{CB0CCB3A-D86B-4B7E-9DC6-9082C87B3B3D}" srcOrd="1" destOrd="0" presId="urn:microsoft.com/office/officeart/2008/layout/PictureGrid"/>
    <dgm:cxn modelId="{6F69EB6B-0BEA-46D0-9A31-20E847CC20B8}" type="presParOf" srcId="{B38F6DCA-CBCE-47EA-BE42-27BFE6C0DB51}" destId="{6BC8F5DE-FAAF-4186-A2A1-2BDC89955EE7}" srcOrd="2" destOrd="0" presId="urn:microsoft.com/office/officeart/2008/layout/PictureGrid"/>
    <dgm:cxn modelId="{C8802934-CE55-40A8-BA39-EAEC664C2B20}" type="presParOf" srcId="{6BC8F5DE-FAAF-4186-A2A1-2BDC89955EE7}" destId="{41A22CAA-D7C8-48C1-B52E-BD0F3B1C0ED5}" srcOrd="0" destOrd="0" presId="urn:microsoft.com/office/officeart/2008/layout/PictureGrid"/>
    <dgm:cxn modelId="{366D716D-0A20-4886-A0E6-18D2258ED94B}" type="presParOf" srcId="{6BC8F5DE-FAAF-4186-A2A1-2BDC89955EE7}" destId="{FBD83B55-9D71-434B-A017-2A2712B3BB8B}" srcOrd="1" destOrd="0" presId="urn:microsoft.com/office/officeart/2008/layout/PictureGrid"/>
    <dgm:cxn modelId="{68ACBFC4-3A1B-4638-B964-EDEBC199FB49}" type="presParOf" srcId="{B38F6DCA-CBCE-47EA-BE42-27BFE6C0DB51}" destId="{1D5E8754-F3AF-4317-97FE-9AFEED8E0553}" srcOrd="3" destOrd="0" presId="urn:microsoft.com/office/officeart/2008/layout/PictureGrid"/>
    <dgm:cxn modelId="{1D75F932-D080-4465-AD6B-97D38B64EE63}" type="presParOf" srcId="{B38F6DCA-CBCE-47EA-BE42-27BFE6C0DB51}" destId="{24CC0477-D320-4B01-A7B3-064D256DBD7C}" srcOrd="4" destOrd="0" presId="urn:microsoft.com/office/officeart/2008/layout/PictureGrid"/>
    <dgm:cxn modelId="{C23C39E0-0CD1-4A03-AC70-CA03320132AD}" type="presParOf" srcId="{24CC0477-D320-4B01-A7B3-064D256DBD7C}" destId="{C220D607-A13B-4BD6-B79A-A7682B9AC30B}" srcOrd="0" destOrd="0" presId="urn:microsoft.com/office/officeart/2008/layout/PictureGrid"/>
    <dgm:cxn modelId="{FCAFE450-E386-45EA-BD12-DD697DED9707}" type="presParOf" srcId="{24CC0477-D320-4B01-A7B3-064D256DBD7C}" destId="{EF57F985-FEDF-4D61-A1A4-5103D1A7EAF3}" srcOrd="1" destOrd="0" presId="urn:microsoft.com/office/officeart/2008/layout/PictureGrid"/>
    <dgm:cxn modelId="{059A4C98-5414-4EA7-9187-01DDEE601046}" type="presParOf" srcId="{B38F6DCA-CBCE-47EA-BE42-27BFE6C0DB51}" destId="{31CEE6E7-5493-43E9-83B2-5255886B0082}" srcOrd="5" destOrd="0" presId="urn:microsoft.com/office/officeart/2008/layout/PictureGrid"/>
    <dgm:cxn modelId="{DD9EF83D-1E18-443F-A6C0-7E8D416B3BD7}" type="presParOf" srcId="{B38F6DCA-CBCE-47EA-BE42-27BFE6C0DB51}" destId="{30D1791B-5A6A-4853-B775-E15A810036E6}" srcOrd="6" destOrd="0" presId="urn:microsoft.com/office/officeart/2008/layout/PictureGrid"/>
    <dgm:cxn modelId="{B4FA5BE7-82F7-434D-B7C8-CA504E8E597D}" type="presParOf" srcId="{30D1791B-5A6A-4853-B775-E15A810036E6}" destId="{BDA8CE31-AC1B-4A1B-AA59-C518478B8E52}" srcOrd="0" destOrd="0" presId="urn:microsoft.com/office/officeart/2008/layout/PictureGrid"/>
    <dgm:cxn modelId="{1F40C51D-D839-4865-8B73-FB8E0421B0DA}" type="presParOf" srcId="{30D1791B-5A6A-4853-B775-E15A810036E6}" destId="{D9A37A4C-461C-4A24-8D13-232313E38B4F}" srcOrd="1" destOrd="0" presId="urn:microsoft.com/office/officeart/2008/layout/PictureGri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7DFDD24-6D6B-41AC-A8AC-4E9BE26A4A05}" type="doc">
      <dgm:prSet loTypeId="urn:microsoft.com/office/officeart/2008/layout/PictureGrid" loCatId="picture" qsTypeId="urn:microsoft.com/office/officeart/2005/8/quickstyle/simple2" qsCatId="simple" csTypeId="urn:microsoft.com/office/officeart/2005/8/colors/accent1_1" csCatId="accent1" phldr="1"/>
      <dgm:spPr/>
    </dgm:pt>
    <dgm:pt modelId="{27B6D606-9A2A-4093-B105-BE770845F87D}">
      <dgm:prSet phldrT="[Texto]" custT="1"/>
      <dgm:spPr/>
      <dgm:t>
        <a:bodyPr/>
        <a:lstStyle/>
        <a:p>
          <a:pPr algn="just"/>
          <a:r>
            <a:rPr lang="es-EC" sz="1100" b="1" dirty="0">
              <a:latin typeface="Times New Roman" panose="02020603050405020304" pitchFamily="18" charset="0"/>
              <a:cs typeface="Times New Roman" panose="02020603050405020304" pitchFamily="18" charset="0"/>
            </a:rPr>
            <a:t>SUAVIZAR:</a:t>
          </a:r>
          <a:r>
            <a:rPr lang="es-EC" sz="1100" dirty="0">
              <a:latin typeface="Times New Roman" panose="02020603050405020304" pitchFamily="18" charset="0"/>
              <a:cs typeface="Times New Roman" panose="02020603050405020304" pitchFamily="18" charset="0"/>
            </a:rPr>
            <a:t> Mediante el uso de un filtro pasa bajos se suavizan las fases madres.</a:t>
          </a:r>
        </a:p>
      </dgm:t>
    </dgm:pt>
    <dgm:pt modelId="{CC8080A9-5F12-4940-9145-BE6CB58FD6EE}" type="parTrans" cxnId="{83246D3D-0FDC-4445-809D-D570ACEF1C60}">
      <dgm:prSet/>
      <dgm:spPr/>
      <dgm:t>
        <a:bodyPr/>
        <a:lstStyle/>
        <a:p>
          <a:pPr algn="just"/>
          <a:endParaRPr lang="es-EC">
            <a:latin typeface="Times New Roman" panose="02020603050405020304" pitchFamily="18" charset="0"/>
            <a:cs typeface="Times New Roman" panose="02020603050405020304" pitchFamily="18" charset="0"/>
          </a:endParaRPr>
        </a:p>
      </dgm:t>
    </dgm:pt>
    <dgm:pt modelId="{32BA81AF-F535-4B71-B024-BEE61E9F4E58}" type="sibTrans" cxnId="{83246D3D-0FDC-4445-809D-D570ACEF1C60}">
      <dgm:prSet/>
      <dgm:spPr/>
      <dgm:t>
        <a:bodyPr/>
        <a:lstStyle/>
        <a:p>
          <a:pPr algn="just"/>
          <a:endParaRPr lang="es-EC">
            <a:latin typeface="Times New Roman" panose="02020603050405020304" pitchFamily="18" charset="0"/>
            <a:cs typeface="Times New Roman" panose="02020603050405020304" pitchFamily="18" charset="0"/>
          </a:endParaRPr>
        </a:p>
      </dgm:t>
    </dgm:pt>
    <dgm:pt modelId="{1A2A31D2-403E-4747-851A-A127A41C1A81}">
      <dgm:prSet phldrT="[Texto]" custT="1"/>
      <dgm:spPr/>
      <dgm:t>
        <a:bodyPr/>
        <a:lstStyle/>
        <a:p>
          <a:pPr algn="just"/>
          <a:r>
            <a:rPr lang="es-EC" sz="1100" b="1" dirty="0">
              <a:latin typeface="Times New Roman" panose="02020603050405020304" pitchFamily="18" charset="0"/>
              <a:cs typeface="Times New Roman" panose="02020603050405020304" pitchFamily="18" charset="0"/>
            </a:rPr>
            <a:t>SELECCIÓN:</a:t>
          </a:r>
          <a:r>
            <a:rPr lang="es-EC" sz="1100" dirty="0">
              <a:latin typeface="Times New Roman" panose="02020603050405020304" pitchFamily="18" charset="0"/>
              <a:cs typeface="Times New Roman" panose="02020603050405020304" pitchFamily="18" charset="0"/>
            </a:rPr>
            <a:t> Se obtiene las fases madres de los procesos anterior mencionados, total 4.</a:t>
          </a:r>
        </a:p>
      </dgm:t>
    </dgm:pt>
    <dgm:pt modelId="{AFC4EB6E-82A9-4A74-B5A8-41D267B28D5A}" type="parTrans" cxnId="{E7E54ED2-D9B3-4B31-93DB-8DFA2D04C1FD}">
      <dgm:prSet/>
      <dgm:spPr/>
      <dgm:t>
        <a:bodyPr/>
        <a:lstStyle/>
        <a:p>
          <a:pPr algn="just"/>
          <a:endParaRPr lang="es-EC">
            <a:latin typeface="Times New Roman" panose="02020603050405020304" pitchFamily="18" charset="0"/>
            <a:cs typeface="Times New Roman" panose="02020603050405020304" pitchFamily="18" charset="0"/>
          </a:endParaRPr>
        </a:p>
      </dgm:t>
    </dgm:pt>
    <dgm:pt modelId="{28735BD9-38E1-4FF2-990A-02C6182165A7}" type="sibTrans" cxnId="{E7E54ED2-D9B3-4B31-93DB-8DFA2D04C1FD}">
      <dgm:prSet/>
      <dgm:spPr/>
      <dgm:t>
        <a:bodyPr/>
        <a:lstStyle/>
        <a:p>
          <a:pPr algn="just"/>
          <a:endParaRPr lang="es-EC">
            <a:latin typeface="Times New Roman" panose="02020603050405020304" pitchFamily="18" charset="0"/>
            <a:cs typeface="Times New Roman" panose="02020603050405020304" pitchFamily="18" charset="0"/>
          </a:endParaRPr>
        </a:p>
      </dgm:t>
    </dgm:pt>
    <dgm:pt modelId="{C9F11F11-A009-40FE-AC4B-C96CA1818CD0}" type="pres">
      <dgm:prSet presAssocID="{A7DFDD24-6D6B-41AC-A8AC-4E9BE26A4A05}" presName="Name0" presStyleCnt="0">
        <dgm:presLayoutVars>
          <dgm:dir/>
        </dgm:presLayoutVars>
      </dgm:prSet>
      <dgm:spPr/>
    </dgm:pt>
    <dgm:pt modelId="{953835AC-0B94-4CF6-A625-ECB31061205F}" type="pres">
      <dgm:prSet presAssocID="{1A2A31D2-403E-4747-851A-A127A41C1A81}" presName="composite" presStyleCnt="0"/>
      <dgm:spPr/>
    </dgm:pt>
    <dgm:pt modelId="{76492E95-79CD-43AF-9E48-02EE56038A55}" type="pres">
      <dgm:prSet presAssocID="{1A2A31D2-403E-4747-851A-A127A41C1A81}" presName="rect2" presStyleLbl="revTx" presStyleIdx="0" presStyleCnt="2" custScaleX="230139" custScaleY="145541">
        <dgm:presLayoutVars>
          <dgm:bulletEnabled val="1"/>
        </dgm:presLayoutVars>
      </dgm:prSet>
      <dgm:spPr/>
    </dgm:pt>
    <dgm:pt modelId="{4E8840A1-62F8-4F7F-8BCD-21414A0712C6}" type="pres">
      <dgm:prSet presAssocID="{1A2A31D2-403E-4747-851A-A127A41C1A81}" presName="rect1" presStyleLbl="alignImgPlace1" presStyleIdx="0" presStyleCnt="2" custScaleX="185108" custScaleY="98339"/>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28" t="1268" r="-828" b="-1698"/>
          </a:stretch>
        </a:blipFill>
      </dgm:spPr>
    </dgm:pt>
    <dgm:pt modelId="{5E2FE962-B89F-467C-A2C9-BD27B32F962E}" type="pres">
      <dgm:prSet presAssocID="{28735BD9-38E1-4FF2-990A-02C6182165A7}" presName="sibTrans" presStyleCnt="0"/>
      <dgm:spPr/>
    </dgm:pt>
    <dgm:pt modelId="{8D5D839E-2C2E-4D56-B0AA-85440A4DFB0D}" type="pres">
      <dgm:prSet presAssocID="{27B6D606-9A2A-4093-B105-BE770845F87D}" presName="composite" presStyleCnt="0"/>
      <dgm:spPr/>
    </dgm:pt>
    <dgm:pt modelId="{B67255BA-67AB-4099-9CFA-6855AD3F7C74}" type="pres">
      <dgm:prSet presAssocID="{27B6D606-9A2A-4093-B105-BE770845F87D}" presName="rect2" presStyleLbl="revTx" presStyleIdx="1" presStyleCnt="2" custScaleX="236251" custScaleY="108281" custLinFactNeighborX="4560" custLinFactNeighborY="-1145">
        <dgm:presLayoutVars>
          <dgm:bulletEnabled val="1"/>
        </dgm:presLayoutVars>
      </dgm:prSet>
      <dgm:spPr/>
    </dgm:pt>
    <dgm:pt modelId="{EB8F7464-4280-40CD-A9A4-9AFB2E461071}" type="pres">
      <dgm:prSet presAssocID="{27B6D606-9A2A-4093-B105-BE770845F87D}" presName="rect1" presStyleLbl="alignImgPlace1" presStyleIdx="1" presStyleCnt="2" custScaleX="185108" custScaleY="98339"/>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552" t="-1823" r="-552" b="-144"/>
          </a:stretch>
        </a:blipFill>
      </dgm:spPr>
    </dgm:pt>
  </dgm:ptLst>
  <dgm:cxnLst>
    <dgm:cxn modelId="{83246D3D-0FDC-4445-809D-D570ACEF1C60}" srcId="{A7DFDD24-6D6B-41AC-A8AC-4E9BE26A4A05}" destId="{27B6D606-9A2A-4093-B105-BE770845F87D}" srcOrd="1" destOrd="0" parTransId="{CC8080A9-5F12-4940-9145-BE6CB58FD6EE}" sibTransId="{32BA81AF-F535-4B71-B024-BEE61E9F4E58}"/>
    <dgm:cxn modelId="{14F2006B-F0B8-457A-87D9-253A6704792D}" type="presOf" srcId="{1A2A31D2-403E-4747-851A-A127A41C1A81}" destId="{76492E95-79CD-43AF-9E48-02EE56038A55}" srcOrd="0" destOrd="0" presId="urn:microsoft.com/office/officeart/2008/layout/PictureGrid"/>
    <dgm:cxn modelId="{9671D086-9F3E-4302-8985-7B49E7FCA903}" type="presOf" srcId="{A7DFDD24-6D6B-41AC-A8AC-4E9BE26A4A05}" destId="{C9F11F11-A009-40FE-AC4B-C96CA1818CD0}" srcOrd="0" destOrd="0" presId="urn:microsoft.com/office/officeart/2008/layout/PictureGrid"/>
    <dgm:cxn modelId="{9E74C588-9BE0-4C1D-B077-0C1F40D60D2F}" type="presOf" srcId="{27B6D606-9A2A-4093-B105-BE770845F87D}" destId="{B67255BA-67AB-4099-9CFA-6855AD3F7C74}" srcOrd="0" destOrd="0" presId="urn:microsoft.com/office/officeart/2008/layout/PictureGrid"/>
    <dgm:cxn modelId="{E7E54ED2-D9B3-4B31-93DB-8DFA2D04C1FD}" srcId="{A7DFDD24-6D6B-41AC-A8AC-4E9BE26A4A05}" destId="{1A2A31D2-403E-4747-851A-A127A41C1A81}" srcOrd="0" destOrd="0" parTransId="{AFC4EB6E-82A9-4A74-B5A8-41D267B28D5A}" sibTransId="{28735BD9-38E1-4FF2-990A-02C6182165A7}"/>
    <dgm:cxn modelId="{584875EA-0B71-4F3D-855B-6A213FEE2A78}" type="presParOf" srcId="{C9F11F11-A009-40FE-AC4B-C96CA1818CD0}" destId="{953835AC-0B94-4CF6-A625-ECB31061205F}" srcOrd="0" destOrd="0" presId="urn:microsoft.com/office/officeart/2008/layout/PictureGrid"/>
    <dgm:cxn modelId="{B5DE502E-73C5-42D0-AC42-816F9F115530}" type="presParOf" srcId="{953835AC-0B94-4CF6-A625-ECB31061205F}" destId="{76492E95-79CD-43AF-9E48-02EE56038A55}" srcOrd="0" destOrd="0" presId="urn:microsoft.com/office/officeart/2008/layout/PictureGrid"/>
    <dgm:cxn modelId="{6D6123C1-126C-46C1-807C-6470A4371EA1}" type="presParOf" srcId="{953835AC-0B94-4CF6-A625-ECB31061205F}" destId="{4E8840A1-62F8-4F7F-8BCD-21414A0712C6}" srcOrd="1" destOrd="0" presId="urn:microsoft.com/office/officeart/2008/layout/PictureGrid"/>
    <dgm:cxn modelId="{EAF611FD-006A-400F-8F70-9DDD215CCDC0}" type="presParOf" srcId="{C9F11F11-A009-40FE-AC4B-C96CA1818CD0}" destId="{5E2FE962-B89F-467C-A2C9-BD27B32F962E}" srcOrd="1" destOrd="0" presId="urn:microsoft.com/office/officeart/2008/layout/PictureGrid"/>
    <dgm:cxn modelId="{DB6F8D92-E6F3-44D6-A975-533C38B32A89}" type="presParOf" srcId="{C9F11F11-A009-40FE-AC4B-C96CA1818CD0}" destId="{8D5D839E-2C2E-4D56-B0AA-85440A4DFB0D}" srcOrd="2" destOrd="0" presId="urn:microsoft.com/office/officeart/2008/layout/PictureGrid"/>
    <dgm:cxn modelId="{40AF8C7A-22D3-46E3-BF62-68E203E379FF}" type="presParOf" srcId="{8D5D839E-2C2E-4D56-B0AA-85440A4DFB0D}" destId="{B67255BA-67AB-4099-9CFA-6855AD3F7C74}" srcOrd="0" destOrd="0" presId="urn:microsoft.com/office/officeart/2008/layout/PictureGrid"/>
    <dgm:cxn modelId="{191BD7C1-7EFE-45DC-B018-A93333833245}" type="presParOf" srcId="{8D5D839E-2C2E-4D56-B0AA-85440A4DFB0D}" destId="{EB8F7464-4280-40CD-A9A4-9AFB2E461071}" srcOrd="1" destOrd="0" presId="urn:microsoft.com/office/officeart/2008/layout/PictureGri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31167-2564-46BD-8E6F-71E1DF2CCD57}">
      <dsp:nvSpPr>
        <dsp:cNvPr id="0" name=""/>
        <dsp:cNvSpPr/>
      </dsp:nvSpPr>
      <dsp:spPr>
        <a:xfrm>
          <a:off x="0" y="0"/>
          <a:ext cx="6747933" cy="0"/>
        </a:xfrm>
        <a:prstGeom prst="lin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90977D-3ACE-495D-A841-12729DF47342}">
      <dsp:nvSpPr>
        <dsp:cNvPr id="0" name=""/>
        <dsp:cNvSpPr/>
      </dsp:nvSpPr>
      <dsp:spPr>
        <a:xfrm>
          <a:off x="0" y="0"/>
          <a:ext cx="6747933" cy="80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latin typeface="Times New Roman" panose="02020603050405020304" pitchFamily="18" charset="0"/>
              <a:cs typeface="Times New Roman" panose="02020603050405020304" pitchFamily="18" charset="0"/>
            </a:rPr>
            <a:t>1. Introducción</a:t>
          </a:r>
        </a:p>
      </dsp:txBody>
      <dsp:txXfrm>
        <a:off x="0" y="0"/>
        <a:ext cx="6747933" cy="805447"/>
      </dsp:txXfrm>
    </dsp:sp>
    <dsp:sp modelId="{E6714E02-40C7-473D-AA79-E1C11E043CBC}">
      <dsp:nvSpPr>
        <dsp:cNvPr id="0" name=""/>
        <dsp:cNvSpPr/>
      </dsp:nvSpPr>
      <dsp:spPr>
        <a:xfrm>
          <a:off x="0" y="805447"/>
          <a:ext cx="6747933" cy="0"/>
        </a:xfrm>
        <a:prstGeom prst="lin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5AE19-B947-4A6A-97AB-E048F78E0C79}">
      <dsp:nvSpPr>
        <dsp:cNvPr id="0" name=""/>
        <dsp:cNvSpPr/>
      </dsp:nvSpPr>
      <dsp:spPr>
        <a:xfrm>
          <a:off x="0" y="805447"/>
          <a:ext cx="6747933" cy="80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latin typeface="Times New Roman" panose="02020603050405020304" pitchFamily="18" charset="0"/>
              <a:cs typeface="Times New Roman" panose="02020603050405020304" pitchFamily="18" charset="0"/>
            </a:rPr>
            <a:t>2. Desarrollo</a:t>
          </a:r>
        </a:p>
      </dsp:txBody>
      <dsp:txXfrm>
        <a:off x="0" y="805447"/>
        <a:ext cx="6747933" cy="805447"/>
      </dsp:txXfrm>
    </dsp:sp>
    <dsp:sp modelId="{6BCE3743-1044-45BA-9E10-2BAC2BEFDD77}">
      <dsp:nvSpPr>
        <dsp:cNvPr id="0" name=""/>
        <dsp:cNvSpPr/>
      </dsp:nvSpPr>
      <dsp:spPr>
        <a:xfrm>
          <a:off x="0" y="1610895"/>
          <a:ext cx="6747933" cy="0"/>
        </a:xfrm>
        <a:prstGeom prst="lin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08996A-A9F6-4ED0-9824-D47FFC14DE4A}">
      <dsp:nvSpPr>
        <dsp:cNvPr id="0" name=""/>
        <dsp:cNvSpPr/>
      </dsp:nvSpPr>
      <dsp:spPr>
        <a:xfrm>
          <a:off x="0" y="1610894"/>
          <a:ext cx="6747933" cy="80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latin typeface="Times New Roman" panose="02020603050405020304" pitchFamily="18" charset="0"/>
              <a:cs typeface="Times New Roman" panose="02020603050405020304" pitchFamily="18" charset="0"/>
            </a:rPr>
            <a:t>3. Pruebas y Resultados</a:t>
          </a:r>
        </a:p>
      </dsp:txBody>
      <dsp:txXfrm>
        <a:off x="0" y="1610894"/>
        <a:ext cx="6747933" cy="805447"/>
      </dsp:txXfrm>
    </dsp:sp>
    <dsp:sp modelId="{3650E284-5F9E-461E-8CB6-0053465A80FF}">
      <dsp:nvSpPr>
        <dsp:cNvPr id="0" name=""/>
        <dsp:cNvSpPr/>
      </dsp:nvSpPr>
      <dsp:spPr>
        <a:xfrm>
          <a:off x="0" y="2416342"/>
          <a:ext cx="6747933" cy="0"/>
        </a:xfrm>
        <a:prstGeom prst="lin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7C35C4-4F85-4459-9DDF-2A33F646B3D2}">
      <dsp:nvSpPr>
        <dsp:cNvPr id="0" name=""/>
        <dsp:cNvSpPr/>
      </dsp:nvSpPr>
      <dsp:spPr>
        <a:xfrm>
          <a:off x="0" y="2416342"/>
          <a:ext cx="6747933" cy="805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kern="1200" dirty="0">
              <a:latin typeface="Times New Roman" panose="02020603050405020304" pitchFamily="18" charset="0"/>
              <a:cs typeface="Times New Roman" panose="02020603050405020304" pitchFamily="18" charset="0"/>
            </a:rPr>
            <a:t>4. Conclusiones y recomendaciones</a:t>
          </a:r>
        </a:p>
      </dsp:txBody>
      <dsp:txXfrm>
        <a:off x="0" y="2416342"/>
        <a:ext cx="6747933" cy="8054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DAB54-F8D9-47C7-99EB-71EADB208C37}">
      <dsp:nvSpPr>
        <dsp:cNvPr id="0" name=""/>
        <dsp:cNvSpPr/>
      </dsp:nvSpPr>
      <dsp:spPr>
        <a:xfrm>
          <a:off x="59469" y="83809"/>
          <a:ext cx="3881647" cy="248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41910" bIns="0" numCol="1" spcCol="1270" anchor="b" anchorCtr="0">
          <a:noAutofit/>
        </a:bodyPr>
        <a:lstStyle/>
        <a:p>
          <a:pPr marL="0" lvl="0" indent="0" algn="just" defTabSz="488950">
            <a:lnSpc>
              <a:spcPct val="90000"/>
            </a:lnSpc>
            <a:spcBef>
              <a:spcPct val="0"/>
            </a:spcBef>
            <a:spcAft>
              <a:spcPct val="35000"/>
            </a:spcAft>
            <a:buNone/>
          </a:pPr>
          <a:r>
            <a:rPr lang="es-EC" sz="1100" b="1" kern="1200" dirty="0">
              <a:latin typeface="Times New Roman" panose="02020603050405020304" pitchFamily="18" charset="0"/>
              <a:cs typeface="Times New Roman" panose="02020603050405020304" pitchFamily="18" charset="0"/>
            </a:rPr>
            <a:t>UNION:</a:t>
          </a:r>
          <a:r>
            <a:rPr lang="es-EC" sz="1100" kern="1200" dirty="0">
              <a:latin typeface="Times New Roman" panose="02020603050405020304" pitchFamily="18" charset="0"/>
              <a:cs typeface="Times New Roman" panose="02020603050405020304" pitchFamily="18" charset="0"/>
            </a:rPr>
            <a:t> Se une la fase y la magnitud de las señales para obtener la señal sintética.</a:t>
          </a:r>
        </a:p>
      </dsp:txBody>
      <dsp:txXfrm>
        <a:off x="59469" y="83809"/>
        <a:ext cx="3881647" cy="248630"/>
      </dsp:txXfrm>
    </dsp:sp>
    <dsp:sp modelId="{BF47D80C-87D9-4832-81A2-419DE208FAAD}">
      <dsp:nvSpPr>
        <dsp:cNvPr id="0" name=""/>
        <dsp:cNvSpPr/>
      </dsp:nvSpPr>
      <dsp:spPr>
        <a:xfrm>
          <a:off x="560292" y="333426"/>
          <a:ext cx="2880002" cy="1529998"/>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89" b="2327"/>
          </a:stretch>
        </a:blip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896C9B6E-7EE1-44A6-9182-5C317A8EE423}">
      <dsp:nvSpPr>
        <dsp:cNvPr id="0" name=""/>
        <dsp:cNvSpPr/>
      </dsp:nvSpPr>
      <dsp:spPr>
        <a:xfrm>
          <a:off x="4096744" y="93527"/>
          <a:ext cx="3718392" cy="209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41910" bIns="0" numCol="1" spcCol="1270" anchor="b" anchorCtr="0">
          <a:noAutofit/>
        </a:bodyPr>
        <a:lstStyle/>
        <a:p>
          <a:pPr marL="0" lvl="0" indent="0" algn="just" defTabSz="488950">
            <a:lnSpc>
              <a:spcPct val="90000"/>
            </a:lnSpc>
            <a:spcBef>
              <a:spcPct val="0"/>
            </a:spcBef>
            <a:spcAft>
              <a:spcPct val="35000"/>
            </a:spcAft>
            <a:buNone/>
          </a:pPr>
          <a:r>
            <a:rPr lang="es-EC" sz="1100" b="1" kern="1200" dirty="0">
              <a:latin typeface="Times New Roman" panose="02020603050405020304" pitchFamily="18" charset="0"/>
              <a:cs typeface="Times New Roman" panose="02020603050405020304" pitchFamily="18" charset="0"/>
            </a:rPr>
            <a:t>SISTEMA DE REFLEJO: </a:t>
          </a:r>
          <a:r>
            <a:rPr lang="es-EC" sz="1100" kern="1200" dirty="0">
              <a:latin typeface="Times New Roman" panose="02020603050405020304" pitchFamily="18" charset="0"/>
              <a:cs typeface="Times New Roman" panose="02020603050405020304" pitchFamily="18" charset="0"/>
            </a:rPr>
            <a:t>Se refleja la señal para usar la mitad de la replica y sea simétrica.</a:t>
          </a:r>
        </a:p>
      </dsp:txBody>
      <dsp:txXfrm>
        <a:off x="4096744" y="93527"/>
        <a:ext cx="3718392" cy="209757"/>
      </dsp:txXfrm>
    </dsp:sp>
    <dsp:sp modelId="{046581A1-AC5B-48B8-94FA-956C83B985B8}">
      <dsp:nvSpPr>
        <dsp:cNvPr id="0" name=""/>
        <dsp:cNvSpPr/>
      </dsp:nvSpPr>
      <dsp:spPr>
        <a:xfrm>
          <a:off x="4361914" y="376016"/>
          <a:ext cx="2880002" cy="1529998"/>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284" b="-437"/>
          </a:stretch>
        </a:blip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1264A-F3D6-4CB9-BB5C-5B6BF414FC2A}">
      <dsp:nvSpPr>
        <dsp:cNvPr id="0" name=""/>
        <dsp:cNvSpPr/>
      </dsp:nvSpPr>
      <dsp:spPr>
        <a:xfrm>
          <a:off x="1215833" y="1240115"/>
          <a:ext cx="91440" cy="523817"/>
        </a:xfrm>
        <a:custGeom>
          <a:avLst/>
          <a:gdLst/>
          <a:ahLst/>
          <a:cxnLst/>
          <a:rect l="0" t="0" r="0" b="0"/>
          <a:pathLst>
            <a:path>
              <a:moveTo>
                <a:pt x="45720" y="0"/>
              </a:moveTo>
              <a:lnTo>
                <a:pt x="45720" y="52381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9185E2-6A99-4EF7-9F7C-43CD26045755}">
      <dsp:nvSpPr>
        <dsp:cNvPr id="0" name=""/>
        <dsp:cNvSpPr/>
      </dsp:nvSpPr>
      <dsp:spPr>
        <a:xfrm>
          <a:off x="21437" y="0"/>
          <a:ext cx="2480231" cy="124011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b="1" kern="1200" dirty="0">
              <a:latin typeface="Times New Roman" panose="02020603050405020304" pitchFamily="18" charset="0"/>
              <a:cs typeface="Times New Roman" panose="02020603050405020304" pitchFamily="18" charset="0"/>
            </a:rPr>
            <a:t>Señales Sintéticas</a:t>
          </a:r>
        </a:p>
      </dsp:txBody>
      <dsp:txXfrm>
        <a:off x="21437" y="0"/>
        <a:ext cx="2480231" cy="1240115"/>
      </dsp:txXfrm>
    </dsp:sp>
    <dsp:sp modelId="{615666B6-F652-4CE8-A268-C1601B348F40}">
      <dsp:nvSpPr>
        <dsp:cNvPr id="0" name=""/>
        <dsp:cNvSpPr/>
      </dsp:nvSpPr>
      <dsp:spPr>
        <a:xfrm>
          <a:off x="21437" y="1763933"/>
          <a:ext cx="2480231" cy="1240115"/>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es-EC" sz="1600" kern="1200" dirty="0">
              <a:latin typeface="Times New Roman" panose="02020603050405020304" pitchFamily="18" charset="0"/>
              <a:cs typeface="Times New Roman" panose="02020603050405020304" pitchFamily="18" charset="0"/>
            </a:rPr>
            <a:t>Consta de:</a:t>
          </a:r>
        </a:p>
        <a:p>
          <a:pPr marL="0" lvl="0" indent="0" algn="just" defTabSz="711200">
            <a:lnSpc>
              <a:spcPct val="90000"/>
            </a:lnSpc>
            <a:spcBef>
              <a:spcPct val="0"/>
            </a:spcBef>
            <a:spcAft>
              <a:spcPct val="35000"/>
            </a:spcAft>
            <a:buNone/>
          </a:pPr>
          <a:r>
            <a:rPr lang="es-EC" sz="1600" kern="1200" dirty="0">
              <a:latin typeface="Times New Roman" panose="02020603050405020304" pitchFamily="18" charset="0"/>
              <a:cs typeface="Times New Roman" panose="02020603050405020304" pitchFamily="18" charset="0"/>
            </a:rPr>
            <a:t>Magnitud Sintética</a:t>
          </a:r>
        </a:p>
        <a:p>
          <a:pPr marL="0" lvl="0" indent="0" algn="just" defTabSz="711200">
            <a:lnSpc>
              <a:spcPct val="90000"/>
            </a:lnSpc>
            <a:spcBef>
              <a:spcPct val="0"/>
            </a:spcBef>
            <a:spcAft>
              <a:spcPct val="35000"/>
            </a:spcAft>
            <a:buNone/>
          </a:pPr>
          <a:r>
            <a:rPr lang="es-EC" sz="1600" kern="1200" dirty="0">
              <a:latin typeface="Times New Roman" panose="02020603050405020304" pitchFamily="18" charset="0"/>
              <a:cs typeface="Times New Roman" panose="02020603050405020304" pitchFamily="18" charset="0"/>
            </a:rPr>
            <a:t>Fase Sintética</a:t>
          </a:r>
        </a:p>
        <a:p>
          <a:pPr marL="0" lvl="0" indent="0" algn="just" defTabSz="711200">
            <a:lnSpc>
              <a:spcPct val="90000"/>
            </a:lnSpc>
            <a:spcBef>
              <a:spcPct val="0"/>
            </a:spcBef>
            <a:spcAft>
              <a:spcPct val="35000"/>
            </a:spcAft>
            <a:buNone/>
          </a:pPr>
          <a:endParaRPr lang="es-EC" sz="1600" kern="1200" dirty="0">
            <a:latin typeface="Times New Roman" panose="02020603050405020304" pitchFamily="18" charset="0"/>
            <a:cs typeface="Times New Roman" panose="02020603050405020304" pitchFamily="18" charset="0"/>
          </a:endParaRPr>
        </a:p>
      </dsp:txBody>
      <dsp:txXfrm>
        <a:off x="21437" y="1763933"/>
        <a:ext cx="2480231" cy="12401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597C5-32F1-43D5-8518-D784938E5A6C}">
      <dsp:nvSpPr>
        <dsp:cNvPr id="0" name=""/>
        <dsp:cNvSpPr/>
      </dsp:nvSpPr>
      <dsp:spPr>
        <a:xfrm>
          <a:off x="1492769" y="1936826"/>
          <a:ext cx="240052" cy="1872408"/>
        </a:xfrm>
        <a:custGeom>
          <a:avLst/>
          <a:gdLst/>
          <a:ahLst/>
          <a:cxnLst/>
          <a:rect l="0" t="0" r="0" b="0"/>
          <a:pathLst>
            <a:path>
              <a:moveTo>
                <a:pt x="0" y="0"/>
              </a:moveTo>
              <a:lnTo>
                <a:pt x="0" y="1872408"/>
              </a:lnTo>
              <a:lnTo>
                <a:pt x="240052" y="187240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1CE57-EEC5-4724-A269-7BD78BCF2BD4}">
      <dsp:nvSpPr>
        <dsp:cNvPr id="0" name=""/>
        <dsp:cNvSpPr/>
      </dsp:nvSpPr>
      <dsp:spPr>
        <a:xfrm>
          <a:off x="1492769" y="1936826"/>
          <a:ext cx="240052" cy="736160"/>
        </a:xfrm>
        <a:custGeom>
          <a:avLst/>
          <a:gdLst/>
          <a:ahLst/>
          <a:cxnLst/>
          <a:rect l="0" t="0" r="0" b="0"/>
          <a:pathLst>
            <a:path>
              <a:moveTo>
                <a:pt x="0" y="0"/>
              </a:moveTo>
              <a:lnTo>
                <a:pt x="0" y="736160"/>
              </a:lnTo>
              <a:lnTo>
                <a:pt x="240052" y="73616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7A1CEA-C3D4-4BA3-8E5D-7412B3F4C867}">
      <dsp:nvSpPr>
        <dsp:cNvPr id="0" name=""/>
        <dsp:cNvSpPr/>
      </dsp:nvSpPr>
      <dsp:spPr>
        <a:xfrm>
          <a:off x="2087189" y="800578"/>
          <a:ext cx="91440" cy="336073"/>
        </a:xfrm>
        <a:custGeom>
          <a:avLst/>
          <a:gdLst/>
          <a:ahLst/>
          <a:cxnLst/>
          <a:rect l="0" t="0" r="0" b="0"/>
          <a:pathLst>
            <a:path>
              <a:moveTo>
                <a:pt x="45720" y="0"/>
              </a:moveTo>
              <a:lnTo>
                <a:pt x="45720" y="33607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D03B0F-EFB7-4D32-A1F0-A310AC474130}">
      <dsp:nvSpPr>
        <dsp:cNvPr id="0" name=""/>
        <dsp:cNvSpPr/>
      </dsp:nvSpPr>
      <dsp:spPr>
        <a:xfrm>
          <a:off x="1179757" y="404"/>
          <a:ext cx="1906303" cy="800174"/>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b="1" kern="1200" dirty="0">
              <a:latin typeface="Times New Roman" panose="02020603050405020304" pitchFamily="18" charset="0"/>
              <a:cs typeface="Times New Roman" panose="02020603050405020304" pitchFamily="18" charset="0"/>
            </a:rPr>
            <a:t>Señales Semisintéticas</a:t>
          </a:r>
        </a:p>
      </dsp:txBody>
      <dsp:txXfrm>
        <a:off x="1179757" y="404"/>
        <a:ext cx="1906303" cy="800174"/>
      </dsp:txXfrm>
    </dsp:sp>
    <dsp:sp modelId="{3FEC446D-A63A-4A6C-9EB5-1B04D6A05284}">
      <dsp:nvSpPr>
        <dsp:cNvPr id="0" name=""/>
        <dsp:cNvSpPr/>
      </dsp:nvSpPr>
      <dsp:spPr>
        <a:xfrm>
          <a:off x="1332735" y="1136651"/>
          <a:ext cx="1600348" cy="800174"/>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just" defTabSz="666750">
            <a:lnSpc>
              <a:spcPct val="90000"/>
            </a:lnSpc>
            <a:spcBef>
              <a:spcPct val="0"/>
            </a:spcBef>
            <a:spcAft>
              <a:spcPct val="35000"/>
            </a:spcAft>
            <a:buNone/>
          </a:pPr>
          <a:r>
            <a:rPr lang="es-EC" sz="1500" kern="1200" dirty="0">
              <a:latin typeface="Times New Roman" panose="02020603050405020304" pitchFamily="18" charset="0"/>
              <a:cs typeface="Times New Roman" panose="02020603050405020304" pitchFamily="18" charset="0"/>
            </a:rPr>
            <a:t>Se clasifica en los siguientes casos:</a:t>
          </a:r>
        </a:p>
      </dsp:txBody>
      <dsp:txXfrm>
        <a:off x="1332735" y="1136651"/>
        <a:ext cx="1600348" cy="800174"/>
      </dsp:txXfrm>
    </dsp:sp>
    <dsp:sp modelId="{36554A44-16A3-485E-89B0-F7114F3983D7}">
      <dsp:nvSpPr>
        <dsp:cNvPr id="0" name=""/>
        <dsp:cNvSpPr/>
      </dsp:nvSpPr>
      <dsp:spPr>
        <a:xfrm>
          <a:off x="1732822" y="2272899"/>
          <a:ext cx="1600348" cy="80017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just" defTabSz="666750">
            <a:lnSpc>
              <a:spcPct val="90000"/>
            </a:lnSpc>
            <a:spcBef>
              <a:spcPct val="0"/>
            </a:spcBef>
            <a:spcAft>
              <a:spcPct val="35000"/>
            </a:spcAft>
            <a:buNone/>
          </a:pPr>
          <a:r>
            <a:rPr lang="es-EC" sz="1500" kern="1200" dirty="0">
              <a:latin typeface="Times New Roman" panose="02020603050405020304" pitchFamily="18" charset="0"/>
              <a:cs typeface="Times New Roman" panose="02020603050405020304" pitchFamily="18" charset="0"/>
            </a:rPr>
            <a:t>1. Consta de: </a:t>
          </a:r>
        </a:p>
        <a:p>
          <a:pPr marL="0" lvl="0" indent="0" algn="just" defTabSz="666750">
            <a:lnSpc>
              <a:spcPct val="90000"/>
            </a:lnSpc>
            <a:spcBef>
              <a:spcPct val="0"/>
            </a:spcBef>
            <a:spcAft>
              <a:spcPct val="35000"/>
            </a:spcAft>
            <a:buNone/>
          </a:pPr>
          <a:r>
            <a:rPr lang="es-EC" sz="1500" kern="1200" dirty="0">
              <a:latin typeface="Times New Roman" panose="02020603050405020304" pitchFamily="18" charset="0"/>
              <a:cs typeface="Times New Roman" panose="02020603050405020304" pitchFamily="18" charset="0"/>
            </a:rPr>
            <a:t>Magnitud Sintética </a:t>
          </a:r>
        </a:p>
        <a:p>
          <a:pPr marL="0" lvl="0" indent="0" algn="just" defTabSz="666750">
            <a:lnSpc>
              <a:spcPct val="90000"/>
            </a:lnSpc>
            <a:spcBef>
              <a:spcPct val="0"/>
            </a:spcBef>
            <a:spcAft>
              <a:spcPct val="35000"/>
            </a:spcAft>
            <a:buNone/>
          </a:pPr>
          <a:r>
            <a:rPr lang="es-EC" sz="1500" kern="1200" dirty="0">
              <a:latin typeface="Times New Roman" panose="02020603050405020304" pitchFamily="18" charset="0"/>
              <a:cs typeface="Times New Roman" panose="02020603050405020304" pitchFamily="18" charset="0"/>
            </a:rPr>
            <a:t>Fase Original</a:t>
          </a:r>
        </a:p>
      </dsp:txBody>
      <dsp:txXfrm>
        <a:off x="1732822" y="2272899"/>
        <a:ext cx="1600348" cy="800174"/>
      </dsp:txXfrm>
    </dsp:sp>
    <dsp:sp modelId="{BCAFD45C-06CF-4ED9-B740-12B445EDF783}">
      <dsp:nvSpPr>
        <dsp:cNvPr id="0" name=""/>
        <dsp:cNvSpPr/>
      </dsp:nvSpPr>
      <dsp:spPr>
        <a:xfrm>
          <a:off x="1732822" y="3409147"/>
          <a:ext cx="1600348" cy="80017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just" defTabSz="666750">
            <a:lnSpc>
              <a:spcPct val="90000"/>
            </a:lnSpc>
            <a:spcBef>
              <a:spcPct val="0"/>
            </a:spcBef>
            <a:spcAft>
              <a:spcPct val="35000"/>
            </a:spcAft>
            <a:buNone/>
          </a:pPr>
          <a:r>
            <a:rPr lang="es-EC" sz="1500" kern="1200" dirty="0">
              <a:latin typeface="Times New Roman" panose="02020603050405020304" pitchFamily="18" charset="0"/>
              <a:cs typeface="Times New Roman" panose="02020603050405020304" pitchFamily="18" charset="0"/>
            </a:rPr>
            <a:t>2. Consta de: </a:t>
          </a:r>
        </a:p>
        <a:p>
          <a:pPr marL="0" lvl="0" indent="0" algn="just" defTabSz="666750">
            <a:lnSpc>
              <a:spcPct val="90000"/>
            </a:lnSpc>
            <a:spcBef>
              <a:spcPct val="0"/>
            </a:spcBef>
            <a:spcAft>
              <a:spcPct val="35000"/>
            </a:spcAft>
            <a:buNone/>
          </a:pPr>
          <a:r>
            <a:rPr lang="es-EC" sz="1500" kern="1200" dirty="0">
              <a:latin typeface="Times New Roman" panose="02020603050405020304" pitchFamily="18" charset="0"/>
              <a:cs typeface="Times New Roman" panose="02020603050405020304" pitchFamily="18" charset="0"/>
            </a:rPr>
            <a:t>Magnitud Original</a:t>
          </a:r>
        </a:p>
        <a:p>
          <a:pPr marL="0" lvl="0" indent="0" algn="just" defTabSz="666750">
            <a:lnSpc>
              <a:spcPct val="90000"/>
            </a:lnSpc>
            <a:spcBef>
              <a:spcPct val="0"/>
            </a:spcBef>
            <a:spcAft>
              <a:spcPct val="35000"/>
            </a:spcAft>
            <a:buNone/>
          </a:pPr>
          <a:r>
            <a:rPr lang="es-EC" sz="1500" kern="1200" dirty="0">
              <a:latin typeface="Times New Roman" panose="02020603050405020304" pitchFamily="18" charset="0"/>
              <a:cs typeface="Times New Roman" panose="02020603050405020304" pitchFamily="18" charset="0"/>
            </a:rPr>
            <a:t>Fase Sintética</a:t>
          </a:r>
        </a:p>
      </dsp:txBody>
      <dsp:txXfrm>
        <a:off x="1732822" y="3409147"/>
        <a:ext cx="1600348" cy="8001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AECC2-920B-4F67-A51F-DB27C1DADC45}">
      <dsp:nvSpPr>
        <dsp:cNvPr id="0" name=""/>
        <dsp:cNvSpPr/>
      </dsp:nvSpPr>
      <dsp:spPr>
        <a:xfrm>
          <a:off x="-3221403" y="-495685"/>
          <a:ext cx="3841872" cy="3841872"/>
        </a:xfrm>
        <a:prstGeom prst="blockArc">
          <a:avLst>
            <a:gd name="adj1" fmla="val 18900000"/>
            <a:gd name="adj2" fmla="val 2700000"/>
            <a:gd name="adj3" fmla="val 562"/>
          </a:avLst>
        </a:pr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153F2FD-78DB-451B-AB36-01F14F6F4847}">
      <dsp:nvSpPr>
        <dsp:cNvPr id="0" name=""/>
        <dsp:cNvSpPr/>
      </dsp:nvSpPr>
      <dsp:spPr>
        <a:xfrm>
          <a:off x="201996" y="129583"/>
          <a:ext cx="4904313" cy="25905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624" tIns="30480" rIns="30480" bIns="3048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s-EC" sz="1200" kern="1200" dirty="0">
              <a:latin typeface="Times New Roman" panose="02020603050405020304" pitchFamily="18" charset="0"/>
              <a:cs typeface="Times New Roman" panose="02020603050405020304" pitchFamily="18" charset="0"/>
            </a:rPr>
            <a:t>Es uno de los volcanes activos más altos del mundo (5.897 m / 19 347 ft.)</a:t>
          </a:r>
        </a:p>
      </dsp:txBody>
      <dsp:txXfrm>
        <a:off x="201996" y="129583"/>
        <a:ext cx="4904313" cy="259053"/>
      </dsp:txXfrm>
    </dsp:sp>
    <dsp:sp modelId="{0F93670F-B4C2-4A75-91A0-3566A9AC43BF}">
      <dsp:nvSpPr>
        <dsp:cNvPr id="0" name=""/>
        <dsp:cNvSpPr/>
      </dsp:nvSpPr>
      <dsp:spPr>
        <a:xfrm>
          <a:off x="40087" y="97202"/>
          <a:ext cx="323816" cy="323816"/>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6573404-CFD4-4E94-B764-F2DF006EB9FB}">
      <dsp:nvSpPr>
        <dsp:cNvPr id="0" name=""/>
        <dsp:cNvSpPr/>
      </dsp:nvSpPr>
      <dsp:spPr>
        <a:xfrm>
          <a:off x="436592" y="518391"/>
          <a:ext cx="4669717" cy="25905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624"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a:latin typeface="Times New Roman" panose="02020603050405020304" pitchFamily="18" charset="0"/>
              <a:cs typeface="Times New Roman" panose="02020603050405020304" pitchFamily="18" charset="0"/>
            </a:rPr>
            <a:t>Flujos Piroclásticos (Nubes Ardientes)</a:t>
          </a:r>
          <a:endParaRPr lang="es-EC" sz="1200" kern="1200" dirty="0">
            <a:latin typeface="Times New Roman" panose="02020603050405020304" pitchFamily="18" charset="0"/>
            <a:cs typeface="Times New Roman" panose="02020603050405020304" pitchFamily="18" charset="0"/>
          </a:endParaRPr>
        </a:p>
      </dsp:txBody>
      <dsp:txXfrm>
        <a:off x="436592" y="518391"/>
        <a:ext cx="4669717" cy="259053"/>
      </dsp:txXfrm>
    </dsp:sp>
    <dsp:sp modelId="{019C7698-1C5E-427D-9B10-C13CF3AA9DC1}">
      <dsp:nvSpPr>
        <dsp:cNvPr id="0" name=""/>
        <dsp:cNvSpPr/>
      </dsp:nvSpPr>
      <dsp:spPr>
        <a:xfrm>
          <a:off x="274683" y="486010"/>
          <a:ext cx="323816" cy="323816"/>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3157F47-7EB5-440B-9A05-5E7FA42D72F5}">
      <dsp:nvSpPr>
        <dsp:cNvPr id="0" name=""/>
        <dsp:cNvSpPr/>
      </dsp:nvSpPr>
      <dsp:spPr>
        <a:xfrm>
          <a:off x="565149" y="906915"/>
          <a:ext cx="4541159" cy="25905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624"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latin typeface="Times New Roman" panose="02020603050405020304" pitchFamily="18" charset="0"/>
              <a:cs typeface="Times New Roman" panose="02020603050405020304" pitchFamily="18" charset="0"/>
            </a:rPr>
            <a:t>Caídas De Ceniza Y Piroclastos (Cascajo)</a:t>
          </a:r>
        </a:p>
      </dsp:txBody>
      <dsp:txXfrm>
        <a:off x="565149" y="906915"/>
        <a:ext cx="4541159" cy="259053"/>
      </dsp:txXfrm>
    </dsp:sp>
    <dsp:sp modelId="{EA90A3C1-F5C5-44B9-91C9-59D52568EFF5}">
      <dsp:nvSpPr>
        <dsp:cNvPr id="0" name=""/>
        <dsp:cNvSpPr/>
      </dsp:nvSpPr>
      <dsp:spPr>
        <a:xfrm>
          <a:off x="403241" y="874533"/>
          <a:ext cx="323816" cy="323816"/>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0577517-E614-4AE7-B2E9-31078B2BD1EA}">
      <dsp:nvSpPr>
        <dsp:cNvPr id="0" name=""/>
        <dsp:cNvSpPr/>
      </dsp:nvSpPr>
      <dsp:spPr>
        <a:xfrm>
          <a:off x="606197" y="1295723"/>
          <a:ext cx="4500112" cy="25905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624"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latin typeface="Times New Roman" panose="02020603050405020304" pitchFamily="18" charset="0"/>
              <a:cs typeface="Times New Roman" panose="02020603050405020304" pitchFamily="18" charset="0"/>
            </a:rPr>
            <a:t>Flujos De Lava</a:t>
          </a:r>
        </a:p>
      </dsp:txBody>
      <dsp:txXfrm>
        <a:off x="606197" y="1295723"/>
        <a:ext cx="4500112" cy="259053"/>
      </dsp:txXfrm>
    </dsp:sp>
    <dsp:sp modelId="{83B1316F-CFCF-457E-87FA-5A67BD1C7259}">
      <dsp:nvSpPr>
        <dsp:cNvPr id="0" name=""/>
        <dsp:cNvSpPr/>
      </dsp:nvSpPr>
      <dsp:spPr>
        <a:xfrm>
          <a:off x="444288" y="1263341"/>
          <a:ext cx="323816" cy="323816"/>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C5CC27B-9EDF-4791-AC0C-C762BEFB6695}">
      <dsp:nvSpPr>
        <dsp:cNvPr id="0" name=""/>
        <dsp:cNvSpPr/>
      </dsp:nvSpPr>
      <dsp:spPr>
        <a:xfrm>
          <a:off x="565149" y="1684531"/>
          <a:ext cx="4541159" cy="25905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624"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a:latin typeface="Times New Roman" panose="02020603050405020304" pitchFamily="18" charset="0"/>
              <a:cs typeface="Times New Roman" panose="02020603050405020304" pitchFamily="18" charset="0"/>
            </a:rPr>
            <a:t>Avalanchas De Escombros</a:t>
          </a:r>
          <a:endParaRPr lang="es-EC" sz="1200" kern="1200" dirty="0">
            <a:latin typeface="Times New Roman" panose="02020603050405020304" pitchFamily="18" charset="0"/>
            <a:cs typeface="Times New Roman" panose="02020603050405020304" pitchFamily="18" charset="0"/>
          </a:endParaRPr>
        </a:p>
      </dsp:txBody>
      <dsp:txXfrm>
        <a:off x="565149" y="1684531"/>
        <a:ext cx="4541159" cy="259053"/>
      </dsp:txXfrm>
    </dsp:sp>
    <dsp:sp modelId="{A63C8794-2602-48B6-9EFC-66D139E0D829}">
      <dsp:nvSpPr>
        <dsp:cNvPr id="0" name=""/>
        <dsp:cNvSpPr/>
      </dsp:nvSpPr>
      <dsp:spPr>
        <a:xfrm>
          <a:off x="403241" y="1652149"/>
          <a:ext cx="323816" cy="323816"/>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0255BA3-829D-4478-9DC0-27D0A1748B7F}">
      <dsp:nvSpPr>
        <dsp:cNvPr id="0" name=""/>
        <dsp:cNvSpPr/>
      </dsp:nvSpPr>
      <dsp:spPr>
        <a:xfrm>
          <a:off x="436592" y="2073054"/>
          <a:ext cx="4669717" cy="25905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624"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a:latin typeface="Times New Roman" panose="02020603050405020304" pitchFamily="18" charset="0"/>
              <a:cs typeface="Times New Roman" panose="02020603050405020304" pitchFamily="18" charset="0"/>
            </a:rPr>
            <a:t>Flujos De Lodo Y Escombros (Lahares)</a:t>
          </a:r>
          <a:endParaRPr lang="es-EC" sz="1200" kern="1200" dirty="0">
            <a:latin typeface="Times New Roman" panose="02020603050405020304" pitchFamily="18" charset="0"/>
            <a:cs typeface="Times New Roman" panose="02020603050405020304" pitchFamily="18" charset="0"/>
          </a:endParaRPr>
        </a:p>
      </dsp:txBody>
      <dsp:txXfrm>
        <a:off x="436592" y="2073054"/>
        <a:ext cx="4669717" cy="259053"/>
      </dsp:txXfrm>
    </dsp:sp>
    <dsp:sp modelId="{697E3E7A-7879-4B67-9583-F896F7551032}">
      <dsp:nvSpPr>
        <dsp:cNvPr id="0" name=""/>
        <dsp:cNvSpPr/>
      </dsp:nvSpPr>
      <dsp:spPr>
        <a:xfrm>
          <a:off x="274683" y="2040672"/>
          <a:ext cx="323816" cy="323816"/>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098A6015-9D31-49AA-8501-CB313E6E8C73}">
      <dsp:nvSpPr>
        <dsp:cNvPr id="0" name=""/>
        <dsp:cNvSpPr/>
      </dsp:nvSpPr>
      <dsp:spPr>
        <a:xfrm>
          <a:off x="201996" y="2461862"/>
          <a:ext cx="4904313" cy="25905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624"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a:latin typeface="Times New Roman" panose="02020603050405020304" pitchFamily="18" charset="0"/>
              <a:cs typeface="Times New Roman" panose="02020603050405020304" pitchFamily="18" charset="0"/>
            </a:rPr>
            <a:t>Gases Volcánicos</a:t>
          </a:r>
          <a:endParaRPr lang="es-EC" sz="1200" kern="1200" dirty="0">
            <a:latin typeface="Times New Roman" panose="02020603050405020304" pitchFamily="18" charset="0"/>
            <a:cs typeface="Times New Roman" panose="02020603050405020304" pitchFamily="18" charset="0"/>
          </a:endParaRPr>
        </a:p>
      </dsp:txBody>
      <dsp:txXfrm>
        <a:off x="201996" y="2461862"/>
        <a:ext cx="4904313" cy="259053"/>
      </dsp:txXfrm>
    </dsp:sp>
    <dsp:sp modelId="{F5653504-A89B-4739-9D3F-D0C8198B61D0}">
      <dsp:nvSpPr>
        <dsp:cNvPr id="0" name=""/>
        <dsp:cNvSpPr/>
      </dsp:nvSpPr>
      <dsp:spPr>
        <a:xfrm>
          <a:off x="40087" y="2429481"/>
          <a:ext cx="323816" cy="323816"/>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DDF14-AF98-4F21-977E-06334893FC47}">
      <dsp:nvSpPr>
        <dsp:cNvPr id="0" name=""/>
        <dsp:cNvSpPr/>
      </dsp:nvSpPr>
      <dsp:spPr>
        <a:xfrm>
          <a:off x="49532" y="961"/>
          <a:ext cx="2226036" cy="1335622"/>
        </a:xfrm>
        <a:prstGeom prst="rect">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0" kern="1200" dirty="0">
              <a:latin typeface="Times New Roman" panose="02020603050405020304" pitchFamily="18" charset="0"/>
              <a:cs typeface="Times New Roman" panose="02020603050405020304" pitchFamily="18" charset="0"/>
            </a:rPr>
            <a:t>Realiza la investigación científica fundamental para crear las bases de datos necesarias para una efectiva reducción del riesgo.</a:t>
          </a:r>
        </a:p>
      </dsp:txBody>
      <dsp:txXfrm>
        <a:off x="49532" y="961"/>
        <a:ext cx="2226036" cy="1335622"/>
      </dsp:txXfrm>
    </dsp:sp>
    <dsp:sp modelId="{83439826-74DD-47C4-9DDB-565950A73EF3}">
      <dsp:nvSpPr>
        <dsp:cNvPr id="0" name=""/>
        <dsp:cNvSpPr/>
      </dsp:nvSpPr>
      <dsp:spPr>
        <a:xfrm>
          <a:off x="2498172" y="961"/>
          <a:ext cx="2226036" cy="1335622"/>
        </a:xfrm>
        <a:prstGeom prst="rect">
          <a:avLst/>
        </a:prstGeom>
        <a:gradFill rotWithShape="0">
          <a:gsLst>
            <a:gs pos="0">
              <a:schemeClr val="accent4">
                <a:shade val="80000"/>
                <a:hueOff val="0"/>
                <a:satOff val="0"/>
                <a:lumOff val="29191"/>
                <a:alphaOff val="0"/>
                <a:shade val="51000"/>
                <a:satMod val="130000"/>
              </a:schemeClr>
            </a:gs>
            <a:gs pos="80000">
              <a:schemeClr val="accent4">
                <a:shade val="80000"/>
                <a:hueOff val="0"/>
                <a:satOff val="0"/>
                <a:lumOff val="29191"/>
                <a:alphaOff val="0"/>
                <a:shade val="93000"/>
                <a:satMod val="130000"/>
              </a:schemeClr>
            </a:gs>
            <a:gs pos="100000">
              <a:schemeClr val="accent4">
                <a:shade val="80000"/>
                <a:hueOff val="0"/>
                <a:satOff val="0"/>
                <a:lumOff val="2919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0" kern="1200" dirty="0">
              <a:latin typeface="Times New Roman" panose="02020603050405020304" pitchFamily="18" charset="0"/>
              <a:cs typeface="Times New Roman" panose="02020603050405020304" pitchFamily="18" charset="0"/>
            </a:rPr>
            <a:t>Monitoriza el volcanismo ecuatoriano para reducir el impacto de las erupciones.</a:t>
          </a:r>
        </a:p>
      </dsp:txBody>
      <dsp:txXfrm>
        <a:off x="2498172" y="961"/>
        <a:ext cx="2226036" cy="1335622"/>
      </dsp:txXfrm>
    </dsp:sp>
    <dsp:sp modelId="{817C36B2-C7E2-4A18-A6BC-108C30A0A66D}">
      <dsp:nvSpPr>
        <dsp:cNvPr id="0" name=""/>
        <dsp:cNvSpPr/>
      </dsp:nvSpPr>
      <dsp:spPr>
        <a:xfrm>
          <a:off x="1273852" y="1559186"/>
          <a:ext cx="2226036" cy="1335622"/>
        </a:xfrm>
        <a:prstGeom prst="rect">
          <a:avLst/>
        </a:prstGeom>
        <a:gradFill rotWithShape="0">
          <a:gsLst>
            <a:gs pos="0">
              <a:schemeClr val="accent4">
                <a:shade val="80000"/>
                <a:hueOff val="0"/>
                <a:satOff val="0"/>
                <a:lumOff val="58383"/>
                <a:alphaOff val="0"/>
                <a:shade val="51000"/>
                <a:satMod val="130000"/>
              </a:schemeClr>
            </a:gs>
            <a:gs pos="80000">
              <a:schemeClr val="accent4">
                <a:shade val="80000"/>
                <a:hueOff val="0"/>
                <a:satOff val="0"/>
                <a:lumOff val="58383"/>
                <a:alphaOff val="0"/>
                <a:shade val="93000"/>
                <a:satMod val="130000"/>
              </a:schemeClr>
            </a:gs>
            <a:gs pos="100000">
              <a:schemeClr val="accent4">
                <a:shade val="80000"/>
                <a:hueOff val="0"/>
                <a:satOff val="0"/>
                <a:lumOff val="583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0" kern="1200" dirty="0">
              <a:latin typeface="Times New Roman" panose="02020603050405020304" pitchFamily="18" charset="0"/>
              <a:cs typeface="Times New Roman" panose="02020603050405020304" pitchFamily="18" charset="0"/>
            </a:rPr>
            <a:t>Entiende los procesos de generación de sismos de origen tectónico y de la actividad sísmica relacionada con volcanes.</a:t>
          </a:r>
        </a:p>
      </dsp:txBody>
      <dsp:txXfrm>
        <a:off x="1273852" y="1559186"/>
        <a:ext cx="2226036" cy="13356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2CB06-0EA9-4EA4-975B-882C2AEE8479}">
      <dsp:nvSpPr>
        <dsp:cNvPr id="0" name=""/>
        <dsp:cNvSpPr/>
      </dsp:nvSpPr>
      <dsp:spPr>
        <a:xfrm rot="5400000">
          <a:off x="185043" y="1282106"/>
          <a:ext cx="595622" cy="678095"/>
        </a:xfrm>
        <a:prstGeom prst="bentUpArrow">
          <a:avLst>
            <a:gd name="adj1" fmla="val 32840"/>
            <a:gd name="adj2" fmla="val 25000"/>
            <a:gd name="adj3" fmla="val 35780"/>
          </a:avLst>
        </a:prstGeom>
        <a:solidFill>
          <a:schemeClr val="accent4">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0013EE7-3B06-4B31-A43F-501E184FE883}">
      <dsp:nvSpPr>
        <dsp:cNvPr id="0" name=""/>
        <dsp:cNvSpPr/>
      </dsp:nvSpPr>
      <dsp:spPr>
        <a:xfrm>
          <a:off x="147115" y="624001"/>
          <a:ext cx="490319" cy="701842"/>
        </a:xfrm>
        <a:prstGeom prst="roundRect">
          <a:avLst>
            <a:gd name="adj" fmla="val 16670"/>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latin typeface="Times New Roman" panose="02020603050405020304" pitchFamily="18" charset="0"/>
              <a:cs typeface="Times New Roman" panose="02020603050405020304" pitchFamily="18" charset="0"/>
            </a:rPr>
            <a:t>1</a:t>
          </a:r>
        </a:p>
      </dsp:txBody>
      <dsp:txXfrm>
        <a:off x="171055" y="647941"/>
        <a:ext cx="442439" cy="653962"/>
      </dsp:txXfrm>
    </dsp:sp>
    <dsp:sp modelId="{5D5641D5-6DA9-47E8-8437-012852F75DE4}">
      <dsp:nvSpPr>
        <dsp:cNvPr id="0" name=""/>
        <dsp:cNvSpPr/>
      </dsp:nvSpPr>
      <dsp:spPr>
        <a:xfrm>
          <a:off x="713429" y="563223"/>
          <a:ext cx="2787101" cy="732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just"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Generar la transformada de Fourier de señales originales.</a:t>
          </a:r>
        </a:p>
      </dsp:txBody>
      <dsp:txXfrm>
        <a:off x="713429" y="563223"/>
        <a:ext cx="2787101" cy="732122"/>
      </dsp:txXfrm>
    </dsp:sp>
    <dsp:sp modelId="{82FBF68E-F15B-48C1-BF77-7FBA0D6C79C5}">
      <dsp:nvSpPr>
        <dsp:cNvPr id="0" name=""/>
        <dsp:cNvSpPr/>
      </dsp:nvSpPr>
      <dsp:spPr>
        <a:xfrm rot="5400000">
          <a:off x="1380038" y="2071361"/>
          <a:ext cx="595622" cy="678095"/>
        </a:xfrm>
        <a:prstGeom prst="bentUpArrow">
          <a:avLst>
            <a:gd name="adj1" fmla="val 32840"/>
            <a:gd name="adj2" fmla="val 25000"/>
            <a:gd name="adj3" fmla="val 35780"/>
          </a:avLst>
        </a:prstGeom>
        <a:solidFill>
          <a:schemeClr val="accent4">
            <a:tint val="50000"/>
            <a:hueOff val="0"/>
            <a:satOff val="0"/>
            <a:lumOff val="17097"/>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7905DC1-EE6A-43AE-9F70-D32DECDD8BCD}">
      <dsp:nvSpPr>
        <dsp:cNvPr id="0" name=""/>
        <dsp:cNvSpPr/>
      </dsp:nvSpPr>
      <dsp:spPr>
        <a:xfrm>
          <a:off x="1175239" y="1425797"/>
          <a:ext cx="540443" cy="701842"/>
        </a:xfrm>
        <a:prstGeom prst="roundRect">
          <a:avLst>
            <a:gd name="adj" fmla="val 16670"/>
          </a:avLst>
        </a:prstGeom>
        <a:gradFill rotWithShape="0">
          <a:gsLst>
            <a:gs pos="0">
              <a:schemeClr val="accent4">
                <a:shade val="80000"/>
                <a:hueOff val="0"/>
                <a:satOff val="0"/>
                <a:lumOff val="29191"/>
                <a:alphaOff val="0"/>
                <a:shade val="51000"/>
                <a:satMod val="130000"/>
              </a:schemeClr>
            </a:gs>
            <a:gs pos="80000">
              <a:schemeClr val="accent4">
                <a:shade val="80000"/>
                <a:hueOff val="0"/>
                <a:satOff val="0"/>
                <a:lumOff val="29191"/>
                <a:alphaOff val="0"/>
                <a:shade val="93000"/>
                <a:satMod val="130000"/>
              </a:schemeClr>
            </a:gs>
            <a:gs pos="100000">
              <a:schemeClr val="accent4">
                <a:shade val="80000"/>
                <a:hueOff val="0"/>
                <a:satOff val="0"/>
                <a:lumOff val="2919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latin typeface="Times New Roman" panose="02020603050405020304" pitchFamily="18" charset="0"/>
              <a:cs typeface="Times New Roman" panose="02020603050405020304" pitchFamily="18" charset="0"/>
            </a:rPr>
            <a:t>2</a:t>
          </a:r>
        </a:p>
      </dsp:txBody>
      <dsp:txXfrm>
        <a:off x="1201626" y="1452184"/>
        <a:ext cx="487669" cy="649068"/>
      </dsp:txXfrm>
    </dsp:sp>
    <dsp:sp modelId="{13C23646-8BDC-429B-B7B6-8AB43A6B3ACA}">
      <dsp:nvSpPr>
        <dsp:cNvPr id="0" name=""/>
        <dsp:cNvSpPr/>
      </dsp:nvSpPr>
      <dsp:spPr>
        <a:xfrm>
          <a:off x="1781520" y="1455197"/>
          <a:ext cx="2446423" cy="702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just"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Aplicar el método de Bootstrap para generar señales sintéticas.</a:t>
          </a:r>
        </a:p>
      </dsp:txBody>
      <dsp:txXfrm>
        <a:off x="1781520" y="1455197"/>
        <a:ext cx="2446423" cy="702840"/>
      </dsp:txXfrm>
    </dsp:sp>
    <dsp:sp modelId="{5C448703-6EB5-4C99-AF7C-EE67E42A0230}">
      <dsp:nvSpPr>
        <dsp:cNvPr id="0" name=""/>
        <dsp:cNvSpPr/>
      </dsp:nvSpPr>
      <dsp:spPr>
        <a:xfrm>
          <a:off x="2309891" y="2373358"/>
          <a:ext cx="567325" cy="701842"/>
        </a:xfrm>
        <a:prstGeom prst="roundRect">
          <a:avLst>
            <a:gd name="adj" fmla="val 16670"/>
          </a:avLst>
        </a:prstGeom>
        <a:gradFill rotWithShape="0">
          <a:gsLst>
            <a:gs pos="0">
              <a:schemeClr val="accent4">
                <a:shade val="80000"/>
                <a:hueOff val="0"/>
                <a:satOff val="0"/>
                <a:lumOff val="58383"/>
                <a:alphaOff val="0"/>
                <a:shade val="51000"/>
                <a:satMod val="130000"/>
              </a:schemeClr>
            </a:gs>
            <a:gs pos="80000">
              <a:schemeClr val="accent4">
                <a:shade val="80000"/>
                <a:hueOff val="0"/>
                <a:satOff val="0"/>
                <a:lumOff val="58383"/>
                <a:alphaOff val="0"/>
                <a:shade val="93000"/>
                <a:satMod val="130000"/>
              </a:schemeClr>
            </a:gs>
            <a:gs pos="100000">
              <a:schemeClr val="accent4">
                <a:shade val="80000"/>
                <a:hueOff val="0"/>
                <a:satOff val="0"/>
                <a:lumOff val="583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latin typeface="Times New Roman" panose="02020603050405020304" pitchFamily="18" charset="0"/>
              <a:cs typeface="Times New Roman" panose="02020603050405020304" pitchFamily="18" charset="0"/>
            </a:rPr>
            <a:t>3</a:t>
          </a:r>
        </a:p>
      </dsp:txBody>
      <dsp:txXfrm>
        <a:off x="2337591" y="2401058"/>
        <a:ext cx="511925" cy="646442"/>
      </dsp:txXfrm>
    </dsp:sp>
    <dsp:sp modelId="{6FB0F465-B88C-43F7-80CC-0A8DD2474A3F}">
      <dsp:nvSpPr>
        <dsp:cNvPr id="0" name=""/>
        <dsp:cNvSpPr/>
      </dsp:nvSpPr>
      <dsp:spPr>
        <a:xfrm>
          <a:off x="2916482" y="2327339"/>
          <a:ext cx="1561723" cy="1181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just" defTabSz="622300">
            <a:lnSpc>
              <a:spcPct val="90000"/>
            </a:lnSpc>
            <a:spcBef>
              <a:spcPct val="0"/>
            </a:spcBef>
            <a:spcAft>
              <a:spcPct val="15000"/>
            </a:spcAft>
            <a:buChar char="•"/>
          </a:pPr>
          <a:r>
            <a:rPr lang="es-EC" sz="1400" kern="1200" dirty="0">
              <a:latin typeface="Times New Roman" panose="02020603050405020304" pitchFamily="18" charset="0"/>
              <a:cs typeface="Times New Roman" panose="02020603050405020304" pitchFamily="18" charset="0"/>
            </a:rPr>
            <a:t>Identificación de señales, mediante el Instituto Geofísico.</a:t>
          </a:r>
        </a:p>
      </dsp:txBody>
      <dsp:txXfrm>
        <a:off x="2916482" y="2327339"/>
        <a:ext cx="1561723" cy="11817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75C3B-FF74-48B4-ABB6-129C4BF63641}">
      <dsp:nvSpPr>
        <dsp:cNvPr id="0" name=""/>
        <dsp:cNvSpPr/>
      </dsp:nvSpPr>
      <dsp:spPr>
        <a:xfrm>
          <a:off x="1025" y="0"/>
          <a:ext cx="2708183" cy="1561197"/>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C" sz="1600" kern="1200" dirty="0">
              <a:latin typeface="Times New Roman" panose="02020603050405020304" pitchFamily="18" charset="0"/>
              <a:cs typeface="Times New Roman" panose="02020603050405020304" pitchFamily="18" charset="0"/>
            </a:rPr>
            <a:t>Crear una matriz con dimensiones </a:t>
          </a:r>
          <a:r>
            <a:rPr lang="es-EC" sz="1600" kern="1200" dirty="0" err="1">
              <a:latin typeface="Times New Roman" panose="02020603050405020304" pitchFamily="18" charset="0"/>
              <a:cs typeface="Times New Roman" panose="02020603050405020304" pitchFamily="18" charset="0"/>
            </a:rPr>
            <a:t>NxM</a:t>
          </a:r>
          <a:r>
            <a:rPr lang="es-EC" sz="1600" kern="1200" dirty="0">
              <a:latin typeface="Times New Roman" panose="02020603050405020304" pitchFamily="18" charset="0"/>
              <a:cs typeface="Times New Roman" panose="02020603050405020304" pitchFamily="18" charset="0"/>
            </a:rPr>
            <a:t>, donde: N es el número de datos que se desea generar, y M es el  número de datos originales.</a:t>
          </a:r>
        </a:p>
      </dsp:txBody>
      <dsp:txXfrm>
        <a:off x="46751" y="45726"/>
        <a:ext cx="2616731" cy="1469745"/>
      </dsp:txXfrm>
    </dsp:sp>
    <dsp:sp modelId="{8124F773-B652-44BD-82A2-A2EA111A66BB}">
      <dsp:nvSpPr>
        <dsp:cNvPr id="0" name=""/>
        <dsp:cNvSpPr/>
      </dsp:nvSpPr>
      <dsp:spPr>
        <a:xfrm>
          <a:off x="2906270" y="536243"/>
          <a:ext cx="417768" cy="488710"/>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577850">
            <a:lnSpc>
              <a:spcPct val="90000"/>
            </a:lnSpc>
            <a:spcBef>
              <a:spcPct val="0"/>
            </a:spcBef>
            <a:spcAft>
              <a:spcPct val="35000"/>
            </a:spcAft>
            <a:buNone/>
          </a:pPr>
          <a:endParaRPr lang="es-EC" sz="1300" kern="1200">
            <a:latin typeface="Times New Roman" panose="02020603050405020304" pitchFamily="18" charset="0"/>
            <a:cs typeface="Times New Roman" panose="02020603050405020304" pitchFamily="18" charset="0"/>
          </a:endParaRPr>
        </a:p>
      </dsp:txBody>
      <dsp:txXfrm>
        <a:off x="2906270" y="633985"/>
        <a:ext cx="292438" cy="293226"/>
      </dsp:txXfrm>
    </dsp:sp>
    <dsp:sp modelId="{76F0EF92-0B00-42DE-AF30-E6B8B6EBC657}">
      <dsp:nvSpPr>
        <dsp:cNvPr id="0" name=""/>
        <dsp:cNvSpPr/>
      </dsp:nvSpPr>
      <dsp:spPr>
        <a:xfrm>
          <a:off x="3497452" y="0"/>
          <a:ext cx="1970605" cy="1561197"/>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C" sz="1600" kern="1200" dirty="0">
              <a:latin typeface="Times New Roman" panose="02020603050405020304" pitchFamily="18" charset="0"/>
              <a:cs typeface="Times New Roman" panose="02020603050405020304" pitchFamily="18" charset="0"/>
            </a:rPr>
            <a:t>Extrae aleatoriamente muestras a partir de los datos originales.</a:t>
          </a:r>
        </a:p>
      </dsp:txBody>
      <dsp:txXfrm>
        <a:off x="3543178" y="45726"/>
        <a:ext cx="1879153" cy="1469745"/>
      </dsp:txXfrm>
    </dsp:sp>
    <dsp:sp modelId="{A859161C-24B3-4601-A5B1-0F9F43EE6A9B}">
      <dsp:nvSpPr>
        <dsp:cNvPr id="0" name=""/>
        <dsp:cNvSpPr/>
      </dsp:nvSpPr>
      <dsp:spPr>
        <a:xfrm>
          <a:off x="5665118" y="536243"/>
          <a:ext cx="417768" cy="488710"/>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577850">
            <a:lnSpc>
              <a:spcPct val="90000"/>
            </a:lnSpc>
            <a:spcBef>
              <a:spcPct val="0"/>
            </a:spcBef>
            <a:spcAft>
              <a:spcPct val="35000"/>
            </a:spcAft>
            <a:buNone/>
          </a:pPr>
          <a:endParaRPr lang="es-EC" sz="1300" kern="1200">
            <a:latin typeface="Times New Roman" panose="02020603050405020304" pitchFamily="18" charset="0"/>
            <a:cs typeface="Times New Roman" panose="02020603050405020304" pitchFamily="18" charset="0"/>
          </a:endParaRPr>
        </a:p>
      </dsp:txBody>
      <dsp:txXfrm>
        <a:off x="5665118" y="633985"/>
        <a:ext cx="292438" cy="293226"/>
      </dsp:txXfrm>
    </dsp:sp>
    <dsp:sp modelId="{36AF25A6-AB43-4885-90DE-C71476E42771}">
      <dsp:nvSpPr>
        <dsp:cNvPr id="0" name=""/>
        <dsp:cNvSpPr/>
      </dsp:nvSpPr>
      <dsp:spPr>
        <a:xfrm>
          <a:off x="6256300" y="0"/>
          <a:ext cx="1970605" cy="1561197"/>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C" sz="1600" kern="1200" dirty="0">
              <a:latin typeface="Times New Roman" panose="02020603050405020304" pitchFamily="18" charset="0"/>
              <a:cs typeface="Times New Roman" panose="02020603050405020304" pitchFamily="18" charset="0"/>
            </a:rPr>
            <a:t>Guarda estos muestras en las direcciones de la matriz, generando datos sintéticos.</a:t>
          </a:r>
        </a:p>
      </dsp:txBody>
      <dsp:txXfrm>
        <a:off x="6302026" y="45726"/>
        <a:ext cx="1879153" cy="14697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B671F-AC67-45D9-8EBF-EAAA258AAA25}">
      <dsp:nvSpPr>
        <dsp:cNvPr id="0" name=""/>
        <dsp:cNvSpPr/>
      </dsp:nvSpPr>
      <dsp:spPr>
        <a:xfrm>
          <a:off x="1085587" y="39408"/>
          <a:ext cx="3108380" cy="3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5720" rIns="45720" bIns="0" numCol="1" spcCol="1270" anchor="b" anchorCtr="0">
          <a:noAutofit/>
        </a:bodyPr>
        <a:lstStyle/>
        <a:p>
          <a:pPr marL="0" lvl="0" indent="0" algn="just" defTabSz="533400">
            <a:lnSpc>
              <a:spcPct val="90000"/>
            </a:lnSpc>
            <a:spcBef>
              <a:spcPct val="0"/>
            </a:spcBef>
            <a:spcAft>
              <a:spcPct val="35000"/>
            </a:spcAft>
            <a:buNone/>
          </a:pPr>
          <a:r>
            <a:rPr lang="es-EC" sz="1200" b="1" kern="1200" dirty="0">
              <a:latin typeface="Times New Roman" panose="02020603050405020304" pitchFamily="18" charset="0"/>
              <a:cs typeface="Times New Roman" panose="02020603050405020304" pitchFamily="18" charset="0"/>
            </a:rPr>
            <a:t>SELECCIÓN: </a:t>
          </a:r>
          <a:r>
            <a:rPr lang="es-EC" sz="1200" kern="1200" dirty="0">
              <a:latin typeface="Times New Roman" panose="02020603050405020304" pitchFamily="18" charset="0"/>
              <a:cs typeface="Times New Roman" panose="02020603050405020304" pitchFamily="18" charset="0"/>
            </a:rPr>
            <a:t>Se selecciona las posiciones del valor pico de cada señal del evento. Y obtenemos datos aritméticos.</a:t>
          </a:r>
        </a:p>
      </dsp:txBody>
      <dsp:txXfrm>
        <a:off x="1085587" y="39408"/>
        <a:ext cx="3108380" cy="306078"/>
      </dsp:txXfrm>
    </dsp:sp>
    <dsp:sp modelId="{9F8F69CA-19FE-4C7E-B2C7-6F39B1D0775F}">
      <dsp:nvSpPr>
        <dsp:cNvPr id="0" name=""/>
        <dsp:cNvSpPr/>
      </dsp:nvSpPr>
      <dsp:spPr>
        <a:xfrm>
          <a:off x="1076089" y="369928"/>
          <a:ext cx="3127377" cy="16657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0587DC-B78E-4181-9958-DF7C4FE3B10C}">
      <dsp:nvSpPr>
        <dsp:cNvPr id="0" name=""/>
        <dsp:cNvSpPr/>
      </dsp:nvSpPr>
      <dsp:spPr>
        <a:xfrm>
          <a:off x="4389582" y="39747"/>
          <a:ext cx="2949187" cy="315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5720" rIns="45720" bIns="0" numCol="1" spcCol="1270" anchor="b" anchorCtr="0">
          <a:noAutofit/>
        </a:bodyPr>
        <a:lstStyle/>
        <a:p>
          <a:pPr marL="0" lvl="0" indent="0" algn="just" defTabSz="533400">
            <a:lnSpc>
              <a:spcPct val="90000"/>
            </a:lnSpc>
            <a:spcBef>
              <a:spcPct val="0"/>
            </a:spcBef>
            <a:spcAft>
              <a:spcPct val="35000"/>
            </a:spcAft>
            <a:buNone/>
          </a:pPr>
          <a:r>
            <a:rPr lang="es-EC" sz="1200" b="1" kern="1200" dirty="0">
              <a:latin typeface="Times New Roman" panose="02020603050405020304" pitchFamily="18" charset="0"/>
              <a:cs typeface="Times New Roman" panose="02020603050405020304" pitchFamily="18" charset="0"/>
            </a:rPr>
            <a:t>PRIMER FILTRO: </a:t>
          </a:r>
          <a:r>
            <a:rPr lang="es-EC" sz="1200" kern="1200" dirty="0">
              <a:latin typeface="Times New Roman" panose="02020603050405020304" pitchFamily="18" charset="0"/>
              <a:cs typeface="Times New Roman" panose="02020603050405020304" pitchFamily="18" charset="0"/>
            </a:rPr>
            <a:t>Seleccionamos las señales con menor dispersión de datos según el criterio del paso anterior.</a:t>
          </a:r>
        </a:p>
      </dsp:txBody>
      <dsp:txXfrm>
        <a:off x="4389582" y="39747"/>
        <a:ext cx="2949187" cy="315950"/>
      </dsp:txXfrm>
    </dsp:sp>
    <dsp:sp modelId="{5F89E90C-2DB7-4873-93B8-3B3F5AACF5D3}">
      <dsp:nvSpPr>
        <dsp:cNvPr id="0" name=""/>
        <dsp:cNvSpPr/>
      </dsp:nvSpPr>
      <dsp:spPr>
        <a:xfrm>
          <a:off x="4380084" y="380817"/>
          <a:ext cx="2968184" cy="1654571"/>
        </a:xfrm>
        <a:prstGeom prst="rect">
          <a:avLst/>
        </a:prstGeom>
        <a:blipFill>
          <a:blip xmlns:r="http://schemas.openxmlformats.org/officeDocument/2006/relationships" r:embed="rId2"/>
          <a:srcRect/>
          <a:stretch>
            <a:fillRect t="-4000" b="-4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1DA53D-2E8F-40CE-9C82-EFBEA0F00FBB}">
      <dsp:nvSpPr>
        <dsp:cNvPr id="0" name=""/>
        <dsp:cNvSpPr/>
      </dsp:nvSpPr>
      <dsp:spPr>
        <a:xfrm>
          <a:off x="1057050" y="2204823"/>
          <a:ext cx="3136065" cy="326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5720" rIns="45720" bIns="0" numCol="1" spcCol="1270" anchor="b" anchorCtr="0">
          <a:noAutofit/>
        </a:bodyPr>
        <a:lstStyle/>
        <a:p>
          <a:pPr marL="0" lvl="0" indent="0" algn="just" defTabSz="533400">
            <a:lnSpc>
              <a:spcPct val="90000"/>
            </a:lnSpc>
            <a:spcBef>
              <a:spcPct val="0"/>
            </a:spcBef>
            <a:spcAft>
              <a:spcPct val="35000"/>
            </a:spcAft>
            <a:buNone/>
          </a:pPr>
          <a:r>
            <a:rPr lang="es-EC" sz="1200" b="1" kern="1200" dirty="0">
              <a:latin typeface="Times New Roman" panose="02020603050405020304" pitchFamily="18" charset="0"/>
              <a:cs typeface="Times New Roman" panose="02020603050405020304" pitchFamily="18" charset="0"/>
            </a:rPr>
            <a:t>SEGUNDO FILTRO: </a:t>
          </a:r>
          <a:r>
            <a:rPr lang="es-EC" sz="1200" kern="1200" dirty="0">
              <a:latin typeface="Times New Roman" panose="02020603050405020304" pitchFamily="18" charset="0"/>
              <a:cs typeface="Times New Roman" panose="02020603050405020304" pitchFamily="18" charset="0"/>
            </a:rPr>
            <a:t>Seleccionamos las señales que no presenten mucho ruido, que afecte en la distorsión de los datos.</a:t>
          </a:r>
        </a:p>
      </dsp:txBody>
      <dsp:txXfrm>
        <a:off x="1057050" y="2204823"/>
        <a:ext cx="3136065" cy="326226"/>
      </dsp:txXfrm>
    </dsp:sp>
    <dsp:sp modelId="{E710700B-4F6C-44E4-8D34-EBAFED908CC7}">
      <dsp:nvSpPr>
        <dsp:cNvPr id="0" name=""/>
        <dsp:cNvSpPr/>
      </dsp:nvSpPr>
      <dsp:spPr>
        <a:xfrm>
          <a:off x="1026725" y="2572459"/>
          <a:ext cx="3196715" cy="1611715"/>
        </a:xfrm>
        <a:prstGeom prst="rect">
          <a:avLst/>
        </a:prstGeom>
        <a:blipFill>
          <a:blip xmlns:r="http://schemas.openxmlformats.org/officeDocument/2006/relationships" r:embed="rId3"/>
          <a:srcRect/>
          <a:stretch>
            <a:fillRect t="-4000" b="-4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A22CAA-D7C8-48C1-B52E-BD0F3B1C0ED5}">
      <dsp:nvSpPr>
        <dsp:cNvPr id="0" name=""/>
        <dsp:cNvSpPr/>
      </dsp:nvSpPr>
      <dsp:spPr>
        <a:xfrm>
          <a:off x="4352624" y="2239861"/>
          <a:ext cx="2997573" cy="311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5720" rIns="45720" bIns="0" numCol="1" spcCol="1270" anchor="b" anchorCtr="0">
          <a:noAutofit/>
        </a:bodyPr>
        <a:lstStyle/>
        <a:p>
          <a:pPr marL="0" lvl="0" indent="0" algn="just" defTabSz="533400">
            <a:lnSpc>
              <a:spcPct val="90000"/>
            </a:lnSpc>
            <a:spcBef>
              <a:spcPct val="0"/>
            </a:spcBef>
            <a:spcAft>
              <a:spcPct val="35000"/>
            </a:spcAft>
            <a:buNone/>
          </a:pPr>
          <a:r>
            <a:rPr lang="es-EC" sz="1200" b="1" kern="1200" dirty="0">
              <a:latin typeface="Times New Roman" panose="02020603050405020304" pitchFamily="18" charset="0"/>
              <a:cs typeface="Times New Roman" panose="02020603050405020304" pitchFamily="18" charset="0"/>
            </a:rPr>
            <a:t>MÉTODO BOOTSTRAP: </a:t>
          </a:r>
          <a:r>
            <a:rPr lang="es-EC" sz="1200" b="0" kern="1200" dirty="0">
              <a:latin typeface="Times New Roman" panose="02020603050405020304" pitchFamily="18" charset="0"/>
              <a:cs typeface="Times New Roman" panose="02020603050405020304" pitchFamily="18" charset="0"/>
            </a:rPr>
            <a:t>Se aplica </a:t>
          </a:r>
          <a:r>
            <a:rPr lang="es-EC" sz="1200" kern="1200" dirty="0">
              <a:latin typeface="Times New Roman" panose="02020603050405020304" pitchFamily="18" charset="0"/>
              <a:cs typeface="Times New Roman" panose="02020603050405020304" pitchFamily="18" charset="0"/>
            </a:rPr>
            <a:t>el método Bootstrap para obtener las señales sintéticas.</a:t>
          </a:r>
        </a:p>
      </dsp:txBody>
      <dsp:txXfrm>
        <a:off x="4352624" y="2239861"/>
        <a:ext cx="2997573" cy="311349"/>
      </dsp:txXfrm>
    </dsp:sp>
    <dsp:sp modelId="{FBD83B55-9D71-434B-A017-2A2712B3BB8B}">
      <dsp:nvSpPr>
        <dsp:cNvPr id="0" name=""/>
        <dsp:cNvSpPr/>
      </dsp:nvSpPr>
      <dsp:spPr>
        <a:xfrm>
          <a:off x="4409498" y="2551534"/>
          <a:ext cx="2978693" cy="1634655"/>
        </a:xfrm>
        <a:prstGeom prst="rect">
          <a:avLst/>
        </a:prstGeom>
        <a:blipFill dpi="0" rotWithShape="1">
          <a:blip xmlns:r="http://schemas.openxmlformats.org/officeDocument/2006/relationships" r:embed="rId4"/>
          <a:srcRect/>
          <a:stretch>
            <a:fillRect l="-319" t="-32384" r="319" b="-3616"/>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B671F-AC67-45D9-8EBF-EAAA258AAA25}">
      <dsp:nvSpPr>
        <dsp:cNvPr id="0" name=""/>
        <dsp:cNvSpPr/>
      </dsp:nvSpPr>
      <dsp:spPr>
        <a:xfrm>
          <a:off x="552373" y="36383"/>
          <a:ext cx="3959897" cy="305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5720" rIns="45720" bIns="0" numCol="1" spcCol="1270" anchor="b" anchorCtr="0">
          <a:noAutofit/>
        </a:bodyPr>
        <a:lstStyle/>
        <a:p>
          <a:pPr marL="0" lvl="0" indent="0" algn="just" defTabSz="533400">
            <a:lnSpc>
              <a:spcPct val="90000"/>
            </a:lnSpc>
            <a:spcBef>
              <a:spcPct val="0"/>
            </a:spcBef>
            <a:spcAft>
              <a:spcPct val="35000"/>
            </a:spcAft>
            <a:buNone/>
          </a:pPr>
          <a:r>
            <a:rPr lang="es-EC" sz="1200" b="1" kern="1200" dirty="0">
              <a:latin typeface="Times New Roman" panose="02020603050405020304" pitchFamily="18" charset="0"/>
              <a:cs typeface="Times New Roman" panose="02020603050405020304" pitchFamily="18" charset="0"/>
            </a:rPr>
            <a:t>CLASIFICACIÓN: </a:t>
          </a:r>
          <a:r>
            <a:rPr lang="es-EC" sz="1200" b="0" kern="1200" dirty="0">
              <a:latin typeface="Times New Roman" panose="02020603050405020304" pitchFamily="18" charset="0"/>
              <a:cs typeface="Times New Roman" panose="02020603050405020304" pitchFamily="18" charset="0"/>
            </a:rPr>
            <a:t>Seleccionamos y agrupamos las señales por valores mayores a la media aritmética de las fases.</a:t>
          </a:r>
        </a:p>
      </dsp:txBody>
      <dsp:txXfrm>
        <a:off x="552373" y="36383"/>
        <a:ext cx="3959897" cy="305326"/>
      </dsp:txXfrm>
    </dsp:sp>
    <dsp:sp modelId="{9F8F69CA-19FE-4C7E-B2C7-6F39B1D0775F}">
      <dsp:nvSpPr>
        <dsp:cNvPr id="0" name=""/>
        <dsp:cNvSpPr/>
      </dsp:nvSpPr>
      <dsp:spPr>
        <a:xfrm>
          <a:off x="1072763" y="405733"/>
          <a:ext cx="2931185" cy="1648786"/>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73" t="-764" r="273" b="-327"/>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A9FC98-6811-4B2D-93E3-63B918029C4A}">
      <dsp:nvSpPr>
        <dsp:cNvPr id="0" name=""/>
        <dsp:cNvSpPr/>
      </dsp:nvSpPr>
      <dsp:spPr>
        <a:xfrm>
          <a:off x="4641136" y="77711"/>
          <a:ext cx="2990202" cy="310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5720" rIns="45720" bIns="0" numCol="1" spcCol="1270" anchor="b" anchorCtr="0">
          <a:noAutofit/>
        </a:bodyPr>
        <a:lstStyle/>
        <a:p>
          <a:pPr marL="0" lvl="0" indent="0" algn="just" defTabSz="533400">
            <a:lnSpc>
              <a:spcPct val="90000"/>
            </a:lnSpc>
            <a:spcBef>
              <a:spcPct val="0"/>
            </a:spcBef>
            <a:spcAft>
              <a:spcPct val="35000"/>
            </a:spcAft>
            <a:buNone/>
          </a:pPr>
          <a:r>
            <a:rPr lang="es-EC" sz="1200" b="1" kern="1200">
              <a:latin typeface="Times New Roman" panose="02020603050405020304" pitchFamily="18" charset="0"/>
              <a:cs typeface="Times New Roman" panose="02020603050405020304" pitchFamily="18" charset="0"/>
            </a:rPr>
            <a:t>METODO DE BOOTSTRAP: </a:t>
          </a:r>
          <a:r>
            <a:rPr lang="es-EC" sz="1200" b="0" kern="1200">
              <a:latin typeface="Times New Roman" panose="02020603050405020304" pitchFamily="18" charset="0"/>
              <a:cs typeface="Times New Roman" panose="02020603050405020304" pitchFamily="18" charset="0"/>
            </a:rPr>
            <a:t>Aplicamos el método para obtener señales sintéticas de las fases con valores mayores.</a:t>
          </a:r>
          <a:endParaRPr lang="es-EC" sz="1200" b="0" kern="1200" dirty="0">
            <a:latin typeface="Times New Roman" panose="02020603050405020304" pitchFamily="18" charset="0"/>
            <a:cs typeface="Times New Roman" panose="02020603050405020304" pitchFamily="18" charset="0"/>
          </a:endParaRPr>
        </a:p>
      </dsp:txBody>
      <dsp:txXfrm>
        <a:off x="4641136" y="77711"/>
        <a:ext cx="2990202" cy="310583"/>
      </dsp:txXfrm>
    </dsp:sp>
    <dsp:sp modelId="{74D70971-C27E-45C1-89E5-10DB3479CF9B}">
      <dsp:nvSpPr>
        <dsp:cNvPr id="0" name=""/>
        <dsp:cNvSpPr/>
      </dsp:nvSpPr>
      <dsp:spPr>
        <a:xfrm>
          <a:off x="4743554" y="390901"/>
          <a:ext cx="2880001" cy="1626069"/>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739" r="-464"/>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C85AB8-F09D-47DF-AF7A-E300C41651F8}">
      <dsp:nvSpPr>
        <dsp:cNvPr id="0" name=""/>
        <dsp:cNvSpPr/>
      </dsp:nvSpPr>
      <dsp:spPr>
        <a:xfrm>
          <a:off x="619049" y="2189318"/>
          <a:ext cx="3826546" cy="305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5720" rIns="45720" bIns="0" numCol="1" spcCol="1270" anchor="b" anchorCtr="0">
          <a:noAutofit/>
        </a:bodyPr>
        <a:lstStyle/>
        <a:p>
          <a:pPr marL="0" lvl="0" indent="0" algn="just" defTabSz="533400">
            <a:lnSpc>
              <a:spcPct val="90000"/>
            </a:lnSpc>
            <a:spcBef>
              <a:spcPct val="0"/>
            </a:spcBef>
            <a:spcAft>
              <a:spcPct val="35000"/>
            </a:spcAft>
            <a:buNone/>
          </a:pPr>
          <a:r>
            <a:rPr lang="es-EC" sz="1200" b="1" kern="1200" dirty="0">
              <a:latin typeface="Times New Roman" panose="02020603050405020304" pitchFamily="18" charset="0"/>
              <a:cs typeface="Times New Roman" panose="02020603050405020304" pitchFamily="18" charset="0"/>
            </a:rPr>
            <a:t>CLASIFICACIÓN: </a:t>
          </a:r>
          <a:r>
            <a:rPr lang="es-EC" sz="1200" b="0" kern="1200" dirty="0">
              <a:latin typeface="Times New Roman" panose="02020603050405020304" pitchFamily="18" charset="0"/>
              <a:cs typeface="Times New Roman" panose="02020603050405020304" pitchFamily="18" charset="0"/>
            </a:rPr>
            <a:t>Seleccionamos y agrupamos las señales por valores menores a la media aritmética de las fases.</a:t>
          </a:r>
        </a:p>
      </dsp:txBody>
      <dsp:txXfrm>
        <a:off x="619049" y="2189318"/>
        <a:ext cx="3826546" cy="305326"/>
      </dsp:txXfrm>
    </dsp:sp>
    <dsp:sp modelId="{D91B7F2E-F525-4E57-96EB-03DED6537C7B}">
      <dsp:nvSpPr>
        <dsp:cNvPr id="0" name=""/>
        <dsp:cNvSpPr/>
      </dsp:nvSpPr>
      <dsp:spPr>
        <a:xfrm>
          <a:off x="1029695" y="2542210"/>
          <a:ext cx="2973452" cy="1639536"/>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16" t="-677" r="-216" b="-2239"/>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A8CE31-AC1B-4A1B-AA59-C518478B8E52}">
      <dsp:nvSpPr>
        <dsp:cNvPr id="0" name=""/>
        <dsp:cNvSpPr/>
      </dsp:nvSpPr>
      <dsp:spPr>
        <a:xfrm>
          <a:off x="4701678" y="2194194"/>
          <a:ext cx="2990202" cy="310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5720" rIns="45720" bIns="0" numCol="1" spcCol="1270" anchor="b" anchorCtr="0">
          <a:noAutofit/>
        </a:bodyPr>
        <a:lstStyle/>
        <a:p>
          <a:pPr marL="0" lvl="0" indent="0" algn="just" defTabSz="533400">
            <a:lnSpc>
              <a:spcPct val="90000"/>
            </a:lnSpc>
            <a:spcBef>
              <a:spcPct val="0"/>
            </a:spcBef>
            <a:spcAft>
              <a:spcPct val="35000"/>
            </a:spcAft>
            <a:buNone/>
          </a:pPr>
          <a:r>
            <a:rPr lang="es-EC" sz="1200" b="1" kern="1200" dirty="0">
              <a:latin typeface="Times New Roman" panose="02020603050405020304" pitchFamily="18" charset="0"/>
              <a:cs typeface="Times New Roman" panose="02020603050405020304" pitchFamily="18" charset="0"/>
            </a:rPr>
            <a:t>METODO DE BOOTSTRAP: </a:t>
          </a:r>
          <a:r>
            <a:rPr lang="es-EC" sz="1200" b="0" kern="1200" dirty="0">
              <a:latin typeface="Times New Roman" panose="02020603050405020304" pitchFamily="18" charset="0"/>
              <a:cs typeface="Times New Roman" panose="02020603050405020304" pitchFamily="18" charset="0"/>
            </a:rPr>
            <a:t>Aplicamos el método para obtener señales sintéticas de las fases con valores menores.</a:t>
          </a:r>
        </a:p>
      </dsp:txBody>
      <dsp:txXfrm>
        <a:off x="4701678" y="2194194"/>
        <a:ext cx="2990202" cy="310583"/>
      </dsp:txXfrm>
    </dsp:sp>
    <dsp:sp modelId="{D9A37A4C-461C-4A24-8D13-232313E38B4F}">
      <dsp:nvSpPr>
        <dsp:cNvPr id="0" name=""/>
        <dsp:cNvSpPr/>
      </dsp:nvSpPr>
      <dsp:spPr>
        <a:xfrm>
          <a:off x="4719704" y="2567807"/>
          <a:ext cx="2989152" cy="1639536"/>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722" t="2219" r="-917" b="-2219"/>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85AB8-F09D-47DF-AF7A-E300C41651F8}">
      <dsp:nvSpPr>
        <dsp:cNvPr id="0" name=""/>
        <dsp:cNvSpPr/>
      </dsp:nvSpPr>
      <dsp:spPr>
        <a:xfrm>
          <a:off x="608199" y="38530"/>
          <a:ext cx="3635509" cy="290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41910" bIns="0" numCol="1" spcCol="1270" anchor="b" anchorCtr="0">
          <a:noAutofit/>
        </a:bodyPr>
        <a:lstStyle/>
        <a:p>
          <a:pPr marL="0" lvl="0" indent="0" algn="just" defTabSz="488950">
            <a:lnSpc>
              <a:spcPct val="90000"/>
            </a:lnSpc>
            <a:spcBef>
              <a:spcPct val="0"/>
            </a:spcBef>
            <a:spcAft>
              <a:spcPct val="35000"/>
            </a:spcAft>
            <a:buNone/>
          </a:pPr>
          <a:r>
            <a:rPr lang="es-EC" sz="1100" b="1" kern="1200" dirty="0">
              <a:latin typeface="Times New Roman" panose="02020603050405020304" pitchFamily="18" charset="0"/>
              <a:cs typeface="Times New Roman" panose="02020603050405020304" pitchFamily="18" charset="0"/>
            </a:rPr>
            <a:t>INTERVALO DE CONFIANZA: </a:t>
          </a:r>
          <a:r>
            <a:rPr lang="es-EC" sz="1100" b="0" kern="1200" dirty="0">
              <a:latin typeface="Times New Roman" panose="02020603050405020304" pitchFamily="18" charset="0"/>
              <a:cs typeface="Times New Roman" panose="02020603050405020304" pitchFamily="18" charset="0"/>
            </a:rPr>
            <a:t>Se selecciona 4 puntos en M/4, 3M/4, M/8, 7M/8 y se aplica un intervalo de confianza.</a:t>
          </a:r>
        </a:p>
      </dsp:txBody>
      <dsp:txXfrm>
        <a:off x="608199" y="38530"/>
        <a:ext cx="3635509" cy="290895"/>
      </dsp:txXfrm>
    </dsp:sp>
    <dsp:sp modelId="{D91B7F2E-F525-4E57-96EB-03DED6537C7B}">
      <dsp:nvSpPr>
        <dsp:cNvPr id="0" name=""/>
        <dsp:cNvSpPr/>
      </dsp:nvSpPr>
      <dsp:spPr>
        <a:xfrm>
          <a:off x="956102" y="323651"/>
          <a:ext cx="2939701" cy="1641170"/>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52" r="-134"/>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A22CAA-D7C8-48C1-B52E-BD0F3B1C0ED5}">
      <dsp:nvSpPr>
        <dsp:cNvPr id="0" name=""/>
        <dsp:cNvSpPr/>
      </dsp:nvSpPr>
      <dsp:spPr>
        <a:xfrm>
          <a:off x="4636825" y="0"/>
          <a:ext cx="3404595" cy="29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41910" bIns="0" numCol="1" spcCol="1270" anchor="b" anchorCtr="0">
          <a:noAutofit/>
        </a:bodyPr>
        <a:lstStyle/>
        <a:p>
          <a:pPr marL="0" lvl="0" indent="0" algn="just" defTabSz="488950">
            <a:lnSpc>
              <a:spcPct val="90000"/>
            </a:lnSpc>
            <a:spcBef>
              <a:spcPct val="0"/>
            </a:spcBef>
            <a:spcAft>
              <a:spcPct val="35000"/>
            </a:spcAft>
            <a:buNone/>
          </a:pPr>
          <a:r>
            <a:rPr lang="es-EC" sz="1100" b="1" kern="1200" dirty="0">
              <a:latin typeface="Times New Roman" panose="02020603050405020304" pitchFamily="18" charset="0"/>
              <a:cs typeface="Times New Roman" panose="02020603050405020304" pitchFamily="18" charset="0"/>
            </a:rPr>
            <a:t>METODO DE BOOTSTRAP: </a:t>
          </a:r>
          <a:r>
            <a:rPr lang="es-EC" sz="1100" b="0" kern="1200" dirty="0">
              <a:latin typeface="Times New Roman" panose="02020603050405020304" pitchFamily="18" charset="0"/>
              <a:cs typeface="Times New Roman" panose="02020603050405020304" pitchFamily="18" charset="0"/>
            </a:rPr>
            <a:t>Aplicamos el método para obtener señales sintéticas de las fases.</a:t>
          </a:r>
        </a:p>
      </dsp:txBody>
      <dsp:txXfrm>
        <a:off x="4636825" y="0"/>
        <a:ext cx="3404595" cy="295904"/>
      </dsp:txXfrm>
    </dsp:sp>
    <dsp:sp modelId="{FBD83B55-9D71-434B-A017-2A2712B3BB8B}">
      <dsp:nvSpPr>
        <dsp:cNvPr id="0" name=""/>
        <dsp:cNvSpPr/>
      </dsp:nvSpPr>
      <dsp:spPr>
        <a:xfrm>
          <a:off x="4641231" y="315602"/>
          <a:ext cx="2945259" cy="1653572"/>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377" b="-1695"/>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20D607-A13B-4BD6-B79A-A7682B9AC30B}">
      <dsp:nvSpPr>
        <dsp:cNvPr id="0" name=""/>
        <dsp:cNvSpPr/>
      </dsp:nvSpPr>
      <dsp:spPr>
        <a:xfrm>
          <a:off x="600243" y="2143181"/>
          <a:ext cx="3711697" cy="238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41910" bIns="0" numCol="1" spcCol="1270" anchor="b" anchorCtr="0">
          <a:noAutofit/>
        </a:bodyPr>
        <a:lstStyle/>
        <a:p>
          <a:pPr marL="0" lvl="0" indent="0" algn="just" defTabSz="488950">
            <a:lnSpc>
              <a:spcPct val="90000"/>
            </a:lnSpc>
            <a:spcBef>
              <a:spcPct val="0"/>
            </a:spcBef>
            <a:spcAft>
              <a:spcPct val="35000"/>
            </a:spcAft>
            <a:buNone/>
          </a:pPr>
          <a:r>
            <a:rPr lang="es-EC" sz="1100" b="1" kern="1200" dirty="0">
              <a:latin typeface="Times New Roman" panose="02020603050405020304" pitchFamily="18" charset="0"/>
              <a:cs typeface="Times New Roman" panose="02020603050405020304" pitchFamily="18" charset="0"/>
            </a:rPr>
            <a:t>PENDIENTE:</a:t>
          </a:r>
          <a:r>
            <a:rPr lang="es-EC" sz="1100" b="0" kern="1200" dirty="0">
              <a:latin typeface="Times New Roman" panose="02020603050405020304" pitchFamily="18" charset="0"/>
              <a:cs typeface="Times New Roman" panose="02020603050405020304" pitchFamily="18" charset="0"/>
            </a:rPr>
            <a:t> Se selecciona la pendiente de las fases de las señales y que se encuentren dentro de un intervalo de confianza.</a:t>
          </a:r>
        </a:p>
      </dsp:txBody>
      <dsp:txXfrm>
        <a:off x="600243" y="2143181"/>
        <a:ext cx="3711697" cy="238186"/>
      </dsp:txXfrm>
    </dsp:sp>
    <dsp:sp modelId="{EF57F985-FEDF-4D61-A1A4-5103D1A7EAF3}">
      <dsp:nvSpPr>
        <dsp:cNvPr id="0" name=""/>
        <dsp:cNvSpPr/>
      </dsp:nvSpPr>
      <dsp:spPr>
        <a:xfrm>
          <a:off x="980667" y="2394175"/>
          <a:ext cx="2950849" cy="1656716"/>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430" b="1182"/>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A8CE31-AC1B-4A1B-AA59-C518478B8E52}">
      <dsp:nvSpPr>
        <dsp:cNvPr id="0" name=""/>
        <dsp:cNvSpPr/>
      </dsp:nvSpPr>
      <dsp:spPr>
        <a:xfrm>
          <a:off x="4697102" y="2040942"/>
          <a:ext cx="3344317" cy="295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41910" bIns="0" numCol="1" spcCol="1270" anchor="b" anchorCtr="0">
          <a:noAutofit/>
        </a:bodyPr>
        <a:lstStyle/>
        <a:p>
          <a:pPr marL="0" lvl="0" indent="0" algn="just" defTabSz="488950">
            <a:lnSpc>
              <a:spcPct val="90000"/>
            </a:lnSpc>
            <a:spcBef>
              <a:spcPct val="0"/>
            </a:spcBef>
            <a:spcAft>
              <a:spcPct val="35000"/>
            </a:spcAft>
            <a:buNone/>
          </a:pPr>
          <a:r>
            <a:rPr lang="es-EC" sz="1100" b="1" kern="1200" dirty="0">
              <a:latin typeface="Times New Roman" panose="02020603050405020304" pitchFamily="18" charset="0"/>
              <a:cs typeface="Times New Roman" panose="02020603050405020304" pitchFamily="18" charset="0"/>
            </a:rPr>
            <a:t>METODO DE BOOTSTRAP: </a:t>
          </a:r>
          <a:r>
            <a:rPr lang="es-EC" sz="1100" b="0" kern="1200" dirty="0">
              <a:latin typeface="Times New Roman" panose="02020603050405020304" pitchFamily="18" charset="0"/>
              <a:cs typeface="Times New Roman" panose="02020603050405020304" pitchFamily="18" charset="0"/>
            </a:rPr>
            <a:t>Aplicamos el método para obtener señales sintéticas de las fases.</a:t>
          </a:r>
        </a:p>
      </dsp:txBody>
      <dsp:txXfrm>
        <a:off x="4697102" y="2040942"/>
        <a:ext cx="3344317" cy="295904"/>
      </dsp:txXfrm>
    </dsp:sp>
    <dsp:sp modelId="{D9A37A4C-461C-4A24-8D13-232313E38B4F}">
      <dsp:nvSpPr>
        <dsp:cNvPr id="0" name=""/>
        <dsp:cNvSpPr/>
      </dsp:nvSpPr>
      <dsp:spPr>
        <a:xfrm>
          <a:off x="4668083" y="2406246"/>
          <a:ext cx="2967744" cy="1659860"/>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90" r="-686"/>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92E95-79CD-43AF-9E48-02EE56038A55}">
      <dsp:nvSpPr>
        <dsp:cNvPr id="0" name=""/>
        <dsp:cNvSpPr/>
      </dsp:nvSpPr>
      <dsp:spPr>
        <a:xfrm>
          <a:off x="115588" y="91066"/>
          <a:ext cx="3580616" cy="339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41910" bIns="0" numCol="1" spcCol="1270" anchor="b" anchorCtr="0">
          <a:noAutofit/>
        </a:bodyPr>
        <a:lstStyle/>
        <a:p>
          <a:pPr marL="0" lvl="0" indent="0" algn="just" defTabSz="488950">
            <a:lnSpc>
              <a:spcPct val="90000"/>
            </a:lnSpc>
            <a:spcBef>
              <a:spcPct val="0"/>
            </a:spcBef>
            <a:spcAft>
              <a:spcPct val="35000"/>
            </a:spcAft>
            <a:buNone/>
          </a:pPr>
          <a:r>
            <a:rPr lang="es-EC" sz="1100" b="1" kern="1200" dirty="0">
              <a:latin typeface="Times New Roman" panose="02020603050405020304" pitchFamily="18" charset="0"/>
              <a:cs typeface="Times New Roman" panose="02020603050405020304" pitchFamily="18" charset="0"/>
            </a:rPr>
            <a:t>SELECCIÓN:</a:t>
          </a:r>
          <a:r>
            <a:rPr lang="es-EC" sz="1100" kern="1200" dirty="0">
              <a:latin typeface="Times New Roman" panose="02020603050405020304" pitchFamily="18" charset="0"/>
              <a:cs typeface="Times New Roman" panose="02020603050405020304" pitchFamily="18" charset="0"/>
            </a:rPr>
            <a:t> Se obtiene las fases madres de los procesos anterior mencionados, total 4.</a:t>
          </a:r>
        </a:p>
      </dsp:txBody>
      <dsp:txXfrm>
        <a:off x="115588" y="91066"/>
        <a:ext cx="3580616" cy="339659"/>
      </dsp:txXfrm>
    </dsp:sp>
    <dsp:sp modelId="{4E8840A1-62F8-4F7F-8BCD-21414A0712C6}">
      <dsp:nvSpPr>
        <dsp:cNvPr id="0" name=""/>
        <dsp:cNvSpPr/>
      </dsp:nvSpPr>
      <dsp:spPr>
        <a:xfrm>
          <a:off x="465895" y="436762"/>
          <a:ext cx="2880001" cy="1530006"/>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28" t="1268" r="-828" b="-1698"/>
          </a:stretch>
        </a:blip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67255BA-67AB-4099-9CFA-6855AD3F7C74}">
      <dsp:nvSpPr>
        <dsp:cNvPr id="0" name=""/>
        <dsp:cNvSpPr/>
      </dsp:nvSpPr>
      <dsp:spPr>
        <a:xfrm>
          <a:off x="3931617" y="110133"/>
          <a:ext cx="3675709" cy="252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41910" bIns="0" numCol="1" spcCol="1270" anchor="b" anchorCtr="0">
          <a:noAutofit/>
        </a:bodyPr>
        <a:lstStyle/>
        <a:p>
          <a:pPr marL="0" lvl="0" indent="0" algn="just" defTabSz="488950">
            <a:lnSpc>
              <a:spcPct val="90000"/>
            </a:lnSpc>
            <a:spcBef>
              <a:spcPct val="0"/>
            </a:spcBef>
            <a:spcAft>
              <a:spcPct val="35000"/>
            </a:spcAft>
            <a:buNone/>
          </a:pPr>
          <a:r>
            <a:rPr lang="es-EC" sz="1100" b="1" kern="1200" dirty="0">
              <a:latin typeface="Times New Roman" panose="02020603050405020304" pitchFamily="18" charset="0"/>
              <a:cs typeface="Times New Roman" panose="02020603050405020304" pitchFamily="18" charset="0"/>
            </a:rPr>
            <a:t>SUAVIZAR:</a:t>
          </a:r>
          <a:r>
            <a:rPr lang="es-EC" sz="1100" kern="1200" dirty="0">
              <a:latin typeface="Times New Roman" panose="02020603050405020304" pitchFamily="18" charset="0"/>
              <a:cs typeface="Times New Roman" panose="02020603050405020304" pitchFamily="18" charset="0"/>
            </a:rPr>
            <a:t> Mediante el uso de un filtro pasa bajos se suavizan las fases madres.</a:t>
          </a:r>
        </a:p>
      </dsp:txBody>
      <dsp:txXfrm>
        <a:off x="3931617" y="110133"/>
        <a:ext cx="3675709" cy="252703"/>
      </dsp:txXfrm>
    </dsp:sp>
    <dsp:sp modelId="{EB8F7464-4280-40CD-A9A4-9AFB2E461071}">
      <dsp:nvSpPr>
        <dsp:cNvPr id="0" name=""/>
        <dsp:cNvSpPr/>
      </dsp:nvSpPr>
      <dsp:spPr>
        <a:xfrm>
          <a:off x="4258524" y="415023"/>
          <a:ext cx="2880001" cy="1530006"/>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552" t="-1823" r="-552" b="-144"/>
          </a:stretch>
        </a:blip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2" y="2"/>
            <a:ext cx="3043343" cy="465455"/>
          </a:xfrm>
          <a:prstGeom prst="rect">
            <a:avLst/>
          </a:prstGeom>
        </p:spPr>
        <p:txBody>
          <a:bodyPr vert="horz" lIns="93324" tIns="46662" rIns="93324" bIns="46662" rtlCol="0"/>
          <a:lstStyle>
            <a:lvl1pPr algn="l">
              <a:defRPr sz="1200"/>
            </a:lvl1pPr>
          </a:lstStyle>
          <a:p>
            <a:endParaRPr lang="es-EC"/>
          </a:p>
        </p:txBody>
      </p:sp>
      <p:sp>
        <p:nvSpPr>
          <p:cNvPr id="3" name="2 Marcador de fecha"/>
          <p:cNvSpPr>
            <a:spLocks noGrp="1"/>
          </p:cNvSpPr>
          <p:nvPr>
            <p:ph type="dt" sz="quarter" idx="1"/>
          </p:nvPr>
        </p:nvSpPr>
        <p:spPr>
          <a:xfrm>
            <a:off x="3978134" y="2"/>
            <a:ext cx="3043343" cy="465455"/>
          </a:xfrm>
          <a:prstGeom prst="rect">
            <a:avLst/>
          </a:prstGeom>
        </p:spPr>
        <p:txBody>
          <a:bodyPr vert="horz" lIns="93324" tIns="46662" rIns="93324" bIns="46662" rtlCol="0"/>
          <a:lstStyle>
            <a:lvl1pPr algn="r">
              <a:defRPr sz="1200"/>
            </a:lvl1pPr>
          </a:lstStyle>
          <a:p>
            <a:fld id="{C446E709-050A-4757-A549-061EB6FE9D82}" type="datetimeFigureOut">
              <a:rPr lang="es-EC" smtClean="0"/>
              <a:t>26/1/2022</a:t>
            </a:fld>
            <a:endParaRPr lang="es-EC"/>
          </a:p>
        </p:txBody>
      </p:sp>
      <p:sp>
        <p:nvSpPr>
          <p:cNvPr id="4" name="3 Marcador de pie de página"/>
          <p:cNvSpPr>
            <a:spLocks noGrp="1"/>
          </p:cNvSpPr>
          <p:nvPr>
            <p:ph type="ftr" sz="quarter" idx="2"/>
          </p:nvPr>
        </p:nvSpPr>
        <p:spPr>
          <a:xfrm>
            <a:off x="2" y="8842031"/>
            <a:ext cx="3043343" cy="465455"/>
          </a:xfrm>
          <a:prstGeom prst="rect">
            <a:avLst/>
          </a:prstGeom>
        </p:spPr>
        <p:txBody>
          <a:bodyPr vert="horz" lIns="93324" tIns="46662" rIns="93324" bIns="46662" rtlCol="0" anchor="b"/>
          <a:lstStyle>
            <a:lvl1pPr algn="l">
              <a:defRPr sz="1200"/>
            </a:lvl1pPr>
          </a:lstStyle>
          <a:p>
            <a:endParaRPr lang="es-EC"/>
          </a:p>
        </p:txBody>
      </p:sp>
      <p:sp>
        <p:nvSpPr>
          <p:cNvPr id="5" name="4 Marcador de número de diapositiva"/>
          <p:cNvSpPr>
            <a:spLocks noGrp="1"/>
          </p:cNvSpPr>
          <p:nvPr>
            <p:ph type="sldNum" sz="quarter" idx="3"/>
          </p:nvPr>
        </p:nvSpPr>
        <p:spPr>
          <a:xfrm>
            <a:off x="3978134" y="8842031"/>
            <a:ext cx="3043343" cy="465455"/>
          </a:xfrm>
          <a:prstGeom prst="rect">
            <a:avLst/>
          </a:prstGeom>
        </p:spPr>
        <p:txBody>
          <a:bodyPr vert="horz" lIns="93324" tIns="46662" rIns="93324" bIns="46662" rtlCol="0" anchor="b"/>
          <a:lstStyle>
            <a:lvl1pPr algn="r">
              <a:defRPr sz="1200"/>
            </a:lvl1pPr>
          </a:lstStyle>
          <a:p>
            <a:fld id="{EA513903-48AD-45DD-9AAF-AB586DD20DE1}" type="slidenum">
              <a:rPr lang="es-EC" smtClean="0"/>
              <a:t>‹Nº›</a:t>
            </a:fld>
            <a:endParaRPr lang="es-EC"/>
          </a:p>
        </p:txBody>
      </p:sp>
    </p:spTree>
    <p:extLst>
      <p:ext uri="{BB962C8B-B14F-4D97-AF65-F5344CB8AC3E}">
        <p14:creationId xmlns:p14="http://schemas.microsoft.com/office/powerpoint/2010/main" val="21582948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2" y="2"/>
            <a:ext cx="3043343" cy="465455"/>
          </a:xfrm>
          <a:prstGeom prst="rect">
            <a:avLst/>
          </a:prstGeom>
        </p:spPr>
        <p:txBody>
          <a:bodyPr vert="horz" lIns="93324" tIns="46662" rIns="93324" bIns="46662" rtlCol="0"/>
          <a:lstStyle>
            <a:lvl1pPr algn="l">
              <a:defRPr sz="1200"/>
            </a:lvl1pPr>
          </a:lstStyle>
          <a:p>
            <a:endParaRPr lang="es-ES" dirty="0"/>
          </a:p>
        </p:txBody>
      </p:sp>
      <p:sp>
        <p:nvSpPr>
          <p:cNvPr id="3" name="Marcador de fecha 2"/>
          <p:cNvSpPr>
            <a:spLocks noGrp="1"/>
          </p:cNvSpPr>
          <p:nvPr>
            <p:ph type="dt" idx="1"/>
          </p:nvPr>
        </p:nvSpPr>
        <p:spPr>
          <a:xfrm>
            <a:off x="3978134" y="2"/>
            <a:ext cx="3043343" cy="465455"/>
          </a:xfrm>
          <a:prstGeom prst="rect">
            <a:avLst/>
          </a:prstGeom>
        </p:spPr>
        <p:txBody>
          <a:bodyPr vert="horz" lIns="93324" tIns="46662" rIns="93324" bIns="46662" rtlCol="0"/>
          <a:lstStyle>
            <a:lvl1pPr algn="r">
              <a:defRPr sz="1200"/>
            </a:lvl1pPr>
          </a:lstStyle>
          <a:p>
            <a:fld id="{C9AC7167-0497-8041-937F-C3859271DE9D}" type="datetimeFigureOut">
              <a:rPr lang="es-ES" smtClean="0"/>
              <a:pPr/>
              <a:t>26/01/2022</a:t>
            </a:fld>
            <a:endParaRPr lang="es-ES" dirty="0"/>
          </a:p>
        </p:txBody>
      </p:sp>
      <p:sp>
        <p:nvSpPr>
          <p:cNvPr id="4" name="Marcador de imagen de diapositiva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s-ES" dirty="0"/>
          </a:p>
        </p:txBody>
      </p:sp>
      <p:sp>
        <p:nvSpPr>
          <p:cNvPr id="5" name="Marcador de notas 4"/>
          <p:cNvSpPr>
            <a:spLocks noGrp="1"/>
          </p:cNvSpPr>
          <p:nvPr>
            <p:ph type="body" sz="quarter" idx="3"/>
          </p:nvPr>
        </p:nvSpPr>
        <p:spPr>
          <a:xfrm>
            <a:off x="702310" y="4421825"/>
            <a:ext cx="5618480" cy="4189095"/>
          </a:xfrm>
          <a:prstGeom prst="rect">
            <a:avLst/>
          </a:prstGeom>
        </p:spPr>
        <p:txBody>
          <a:bodyPr vert="horz" lIns="93324" tIns="46662" rIns="93324" bIns="46662"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2" y="8842031"/>
            <a:ext cx="3043343" cy="465455"/>
          </a:xfrm>
          <a:prstGeom prst="rect">
            <a:avLst/>
          </a:prstGeom>
        </p:spPr>
        <p:txBody>
          <a:bodyPr vert="horz" lIns="93324" tIns="46662" rIns="93324" bIns="46662"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978134" y="8842031"/>
            <a:ext cx="3043343" cy="465455"/>
          </a:xfrm>
          <a:prstGeom prst="rect">
            <a:avLst/>
          </a:prstGeom>
        </p:spPr>
        <p:txBody>
          <a:bodyPr vert="horz" lIns="93324" tIns="46662" rIns="93324" bIns="46662" rtlCol="0" anchor="b"/>
          <a:lstStyle>
            <a:lvl1pPr algn="r">
              <a:defRPr sz="1200"/>
            </a:lvl1pPr>
          </a:lstStyle>
          <a:p>
            <a:fld id="{F1B021B9-4CC3-5D41-B870-6324076FD179}" type="slidenum">
              <a:rPr lang="es-ES" smtClean="0"/>
              <a:pPr/>
              <a:t>‹Nº›</a:t>
            </a:fld>
            <a:endParaRPr lang="es-ES" dirty="0"/>
          </a:p>
        </p:txBody>
      </p:sp>
    </p:spTree>
    <p:extLst>
      <p:ext uri="{BB962C8B-B14F-4D97-AF65-F5344CB8AC3E}">
        <p14:creationId xmlns:p14="http://schemas.microsoft.com/office/powerpoint/2010/main" val="38210358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2</a:t>
            </a:fld>
            <a:endParaRPr lang="es-ES" dirty="0"/>
          </a:p>
        </p:txBody>
      </p:sp>
    </p:spTree>
    <p:extLst>
      <p:ext uri="{BB962C8B-B14F-4D97-AF65-F5344CB8AC3E}">
        <p14:creationId xmlns:p14="http://schemas.microsoft.com/office/powerpoint/2010/main" val="4282202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14</a:t>
            </a:fld>
            <a:endParaRPr lang="es-ES" dirty="0"/>
          </a:p>
        </p:txBody>
      </p:sp>
    </p:spTree>
    <p:extLst>
      <p:ext uri="{BB962C8B-B14F-4D97-AF65-F5344CB8AC3E}">
        <p14:creationId xmlns:p14="http://schemas.microsoft.com/office/powerpoint/2010/main" val="2879906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15</a:t>
            </a:fld>
            <a:endParaRPr lang="es-ES" dirty="0"/>
          </a:p>
        </p:txBody>
      </p:sp>
    </p:spTree>
    <p:extLst>
      <p:ext uri="{BB962C8B-B14F-4D97-AF65-F5344CB8AC3E}">
        <p14:creationId xmlns:p14="http://schemas.microsoft.com/office/powerpoint/2010/main" val="2089040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16</a:t>
            </a:fld>
            <a:endParaRPr lang="es-ES" dirty="0"/>
          </a:p>
        </p:txBody>
      </p:sp>
    </p:spTree>
    <p:extLst>
      <p:ext uri="{BB962C8B-B14F-4D97-AF65-F5344CB8AC3E}">
        <p14:creationId xmlns:p14="http://schemas.microsoft.com/office/powerpoint/2010/main" val="2292212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17</a:t>
            </a:fld>
            <a:endParaRPr lang="es-ES" dirty="0"/>
          </a:p>
        </p:txBody>
      </p:sp>
    </p:spTree>
    <p:extLst>
      <p:ext uri="{BB962C8B-B14F-4D97-AF65-F5344CB8AC3E}">
        <p14:creationId xmlns:p14="http://schemas.microsoft.com/office/powerpoint/2010/main" val="1636681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18</a:t>
            </a:fld>
            <a:endParaRPr lang="es-ES" dirty="0"/>
          </a:p>
        </p:txBody>
      </p:sp>
    </p:spTree>
    <p:extLst>
      <p:ext uri="{BB962C8B-B14F-4D97-AF65-F5344CB8AC3E}">
        <p14:creationId xmlns:p14="http://schemas.microsoft.com/office/powerpoint/2010/main" val="3292508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19</a:t>
            </a:fld>
            <a:endParaRPr lang="es-ES" dirty="0"/>
          </a:p>
        </p:txBody>
      </p:sp>
    </p:spTree>
    <p:extLst>
      <p:ext uri="{BB962C8B-B14F-4D97-AF65-F5344CB8AC3E}">
        <p14:creationId xmlns:p14="http://schemas.microsoft.com/office/powerpoint/2010/main" val="304635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20</a:t>
            </a:fld>
            <a:endParaRPr lang="es-ES" dirty="0"/>
          </a:p>
        </p:txBody>
      </p:sp>
    </p:spTree>
    <p:extLst>
      <p:ext uri="{BB962C8B-B14F-4D97-AF65-F5344CB8AC3E}">
        <p14:creationId xmlns:p14="http://schemas.microsoft.com/office/powerpoint/2010/main" val="3952065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21</a:t>
            </a:fld>
            <a:endParaRPr lang="es-ES" dirty="0"/>
          </a:p>
        </p:txBody>
      </p:sp>
    </p:spTree>
    <p:extLst>
      <p:ext uri="{BB962C8B-B14F-4D97-AF65-F5344CB8AC3E}">
        <p14:creationId xmlns:p14="http://schemas.microsoft.com/office/powerpoint/2010/main" val="4006325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22</a:t>
            </a:fld>
            <a:endParaRPr lang="es-ES" dirty="0"/>
          </a:p>
        </p:txBody>
      </p:sp>
    </p:spTree>
    <p:extLst>
      <p:ext uri="{BB962C8B-B14F-4D97-AF65-F5344CB8AC3E}">
        <p14:creationId xmlns:p14="http://schemas.microsoft.com/office/powerpoint/2010/main" val="3133252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23</a:t>
            </a:fld>
            <a:endParaRPr lang="es-ES" dirty="0"/>
          </a:p>
        </p:txBody>
      </p:sp>
    </p:spTree>
    <p:extLst>
      <p:ext uri="{BB962C8B-B14F-4D97-AF65-F5344CB8AC3E}">
        <p14:creationId xmlns:p14="http://schemas.microsoft.com/office/powerpoint/2010/main" val="2869419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6</a:t>
            </a:fld>
            <a:endParaRPr lang="es-ES" dirty="0"/>
          </a:p>
        </p:txBody>
      </p:sp>
    </p:spTree>
    <p:extLst>
      <p:ext uri="{BB962C8B-B14F-4D97-AF65-F5344CB8AC3E}">
        <p14:creationId xmlns:p14="http://schemas.microsoft.com/office/powerpoint/2010/main" val="3133885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24</a:t>
            </a:fld>
            <a:endParaRPr lang="es-ES" dirty="0"/>
          </a:p>
        </p:txBody>
      </p:sp>
    </p:spTree>
    <p:extLst>
      <p:ext uri="{BB962C8B-B14F-4D97-AF65-F5344CB8AC3E}">
        <p14:creationId xmlns:p14="http://schemas.microsoft.com/office/powerpoint/2010/main" val="899610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25</a:t>
            </a:fld>
            <a:endParaRPr lang="es-ES" dirty="0"/>
          </a:p>
        </p:txBody>
      </p:sp>
    </p:spTree>
    <p:extLst>
      <p:ext uri="{BB962C8B-B14F-4D97-AF65-F5344CB8AC3E}">
        <p14:creationId xmlns:p14="http://schemas.microsoft.com/office/powerpoint/2010/main" val="1917739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26</a:t>
            </a:fld>
            <a:endParaRPr lang="es-ES" dirty="0"/>
          </a:p>
        </p:txBody>
      </p:sp>
    </p:spTree>
    <p:extLst>
      <p:ext uri="{BB962C8B-B14F-4D97-AF65-F5344CB8AC3E}">
        <p14:creationId xmlns:p14="http://schemas.microsoft.com/office/powerpoint/2010/main" val="4062831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27</a:t>
            </a:fld>
            <a:endParaRPr lang="es-ES" dirty="0"/>
          </a:p>
        </p:txBody>
      </p:sp>
    </p:spTree>
    <p:extLst>
      <p:ext uri="{BB962C8B-B14F-4D97-AF65-F5344CB8AC3E}">
        <p14:creationId xmlns:p14="http://schemas.microsoft.com/office/powerpoint/2010/main" val="2442590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28</a:t>
            </a:fld>
            <a:endParaRPr lang="es-ES" dirty="0"/>
          </a:p>
        </p:txBody>
      </p:sp>
    </p:spTree>
    <p:extLst>
      <p:ext uri="{BB962C8B-B14F-4D97-AF65-F5344CB8AC3E}">
        <p14:creationId xmlns:p14="http://schemas.microsoft.com/office/powerpoint/2010/main" val="1545990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29</a:t>
            </a:fld>
            <a:endParaRPr lang="es-ES" dirty="0"/>
          </a:p>
        </p:txBody>
      </p:sp>
    </p:spTree>
    <p:extLst>
      <p:ext uri="{BB962C8B-B14F-4D97-AF65-F5344CB8AC3E}">
        <p14:creationId xmlns:p14="http://schemas.microsoft.com/office/powerpoint/2010/main" val="1001275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7</a:t>
            </a:fld>
            <a:endParaRPr lang="es-ES" dirty="0"/>
          </a:p>
        </p:txBody>
      </p:sp>
    </p:spTree>
    <p:extLst>
      <p:ext uri="{BB962C8B-B14F-4D97-AF65-F5344CB8AC3E}">
        <p14:creationId xmlns:p14="http://schemas.microsoft.com/office/powerpoint/2010/main" val="538130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8</a:t>
            </a:fld>
            <a:endParaRPr lang="es-ES" dirty="0"/>
          </a:p>
        </p:txBody>
      </p:sp>
    </p:spTree>
    <p:extLst>
      <p:ext uri="{BB962C8B-B14F-4D97-AF65-F5344CB8AC3E}">
        <p14:creationId xmlns:p14="http://schemas.microsoft.com/office/powerpoint/2010/main" val="4095666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9</a:t>
            </a:fld>
            <a:endParaRPr lang="es-ES" dirty="0"/>
          </a:p>
        </p:txBody>
      </p:sp>
    </p:spTree>
    <p:extLst>
      <p:ext uri="{BB962C8B-B14F-4D97-AF65-F5344CB8AC3E}">
        <p14:creationId xmlns:p14="http://schemas.microsoft.com/office/powerpoint/2010/main" val="3579807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10</a:t>
            </a:fld>
            <a:endParaRPr lang="es-ES" dirty="0"/>
          </a:p>
        </p:txBody>
      </p:sp>
    </p:spTree>
    <p:extLst>
      <p:ext uri="{BB962C8B-B14F-4D97-AF65-F5344CB8AC3E}">
        <p14:creationId xmlns:p14="http://schemas.microsoft.com/office/powerpoint/2010/main" val="1547365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11</a:t>
            </a:fld>
            <a:endParaRPr lang="es-ES" dirty="0"/>
          </a:p>
        </p:txBody>
      </p:sp>
    </p:spTree>
    <p:extLst>
      <p:ext uri="{BB962C8B-B14F-4D97-AF65-F5344CB8AC3E}">
        <p14:creationId xmlns:p14="http://schemas.microsoft.com/office/powerpoint/2010/main" val="3402436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12</a:t>
            </a:fld>
            <a:endParaRPr lang="es-ES" dirty="0"/>
          </a:p>
        </p:txBody>
      </p:sp>
    </p:spTree>
    <p:extLst>
      <p:ext uri="{BB962C8B-B14F-4D97-AF65-F5344CB8AC3E}">
        <p14:creationId xmlns:p14="http://schemas.microsoft.com/office/powerpoint/2010/main" val="1954937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13</a:t>
            </a:fld>
            <a:endParaRPr lang="es-ES" dirty="0"/>
          </a:p>
        </p:txBody>
      </p:sp>
    </p:spTree>
    <p:extLst>
      <p:ext uri="{BB962C8B-B14F-4D97-AF65-F5344CB8AC3E}">
        <p14:creationId xmlns:p14="http://schemas.microsoft.com/office/powerpoint/2010/main" val="1266129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vmlDrawing" Target="../drawings/vmlDrawing3.v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919" y="2130427"/>
            <a:ext cx="7773750" cy="1470025"/>
          </a:xfr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371838" y="3886200"/>
            <a:ext cx="640191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p:txBody>
          <a:bodyPr/>
          <a:lstStyle/>
          <a:p>
            <a:endParaRPr lang="es-EC" dirty="0">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166957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endParaRPr lang="es-EC" dirty="0">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3785169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30551" y="274640"/>
            <a:ext cx="2057757" cy="5851525"/>
          </a:xfr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80" y="274640"/>
            <a:ext cx="6020845"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endParaRPr lang="es-EC" dirty="0">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2501744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5588" cy="5616575"/>
        </p:xfrm>
        <a:graphic>
          <a:graphicData uri="http://schemas.openxmlformats.org/presentationml/2006/ole">
            <mc:AlternateContent xmlns:mc="http://schemas.openxmlformats.org/markup-compatibility/2006">
              <mc:Choice xmlns:v="urn:schemas-microsoft-com:vml" Requires="v">
                <p:oleObj spid="_x0000_s3094" name="CorelDRAW" r:id="rId3" imgW="9151920" imgH="5621400" progId="">
                  <p:embed/>
                </p:oleObj>
              </mc:Choice>
              <mc:Fallback>
                <p:oleObj name="CorelDRAW" r:id="rId3" imgW="9151920" imgH="5621400" progId="">
                  <p:embed/>
                  <p:pic>
                    <p:nvPicPr>
                      <p:cNvPr id="0" name="Picture 1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5588"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7432" name="Rectangle 24"/>
          <p:cNvSpPr>
            <a:spLocks noChangeArrowheads="1"/>
          </p:cNvSpPr>
          <p:nvPr/>
        </p:nvSpPr>
        <p:spPr bwMode="auto">
          <a:xfrm>
            <a:off x="457279" y="6245225"/>
            <a:ext cx="213397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400" dirty="0">
              <a:solidFill>
                <a:prstClr val="black"/>
              </a:solidFill>
              <a:latin typeface="Calibri"/>
            </a:endParaRPr>
          </a:p>
        </p:txBody>
      </p:sp>
      <p:sp>
        <p:nvSpPr>
          <p:cNvPr id="17433" name="Rectangle 25"/>
          <p:cNvSpPr>
            <a:spLocks noChangeArrowheads="1"/>
          </p:cNvSpPr>
          <p:nvPr/>
        </p:nvSpPr>
        <p:spPr bwMode="auto">
          <a:xfrm>
            <a:off x="3124743" y="6245225"/>
            <a:ext cx="289610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endParaRPr lang="es-ES" sz="1400" dirty="0">
              <a:solidFill>
                <a:prstClr val="black"/>
              </a:solidFill>
              <a:latin typeface="Calibri"/>
            </a:endParaRPr>
          </a:p>
        </p:txBody>
      </p:sp>
      <p:sp>
        <p:nvSpPr>
          <p:cNvPr id="17434" name="Rectangle 26"/>
          <p:cNvSpPr>
            <a:spLocks noChangeArrowheads="1"/>
          </p:cNvSpPr>
          <p:nvPr/>
        </p:nvSpPr>
        <p:spPr bwMode="auto">
          <a:xfrm>
            <a:off x="457279" y="6245225"/>
            <a:ext cx="213397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400" dirty="0">
              <a:solidFill>
                <a:prstClr val="black"/>
              </a:solidFill>
              <a:latin typeface="Calibri"/>
            </a:endParaRPr>
          </a:p>
        </p:txBody>
      </p:sp>
      <p:sp>
        <p:nvSpPr>
          <p:cNvPr id="17435" name="Rectangle 27"/>
          <p:cNvSpPr>
            <a:spLocks noChangeArrowheads="1"/>
          </p:cNvSpPr>
          <p:nvPr/>
        </p:nvSpPr>
        <p:spPr bwMode="auto">
          <a:xfrm>
            <a:off x="3124743" y="6245225"/>
            <a:ext cx="289610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endParaRPr lang="es-ES" sz="1400" dirty="0">
              <a:solidFill>
                <a:prstClr val="black"/>
              </a:solidFill>
              <a:latin typeface="Calibri"/>
            </a:endParaRPr>
          </a:p>
        </p:txBody>
      </p:sp>
      <p:pic>
        <p:nvPicPr>
          <p:cNvPr id="17456"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9145588"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p:nvSpPr>
        <p:spPr bwMode="auto">
          <a:xfrm>
            <a:off x="217526" y="260352"/>
            <a:ext cx="792300"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s-ES" sz="1800" dirty="0">
              <a:solidFill>
                <a:prstClr val="black"/>
              </a:solidFill>
              <a:latin typeface="Calibri"/>
            </a:endParaRPr>
          </a:p>
        </p:txBody>
      </p:sp>
      <p:pic>
        <p:nvPicPr>
          <p:cNvPr id="17457"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69" y="115888"/>
            <a:ext cx="3313688" cy="8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109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5588" cy="5616575"/>
        </p:xfrm>
        <a:graphic>
          <a:graphicData uri="http://schemas.openxmlformats.org/presentationml/2006/ole">
            <mc:AlternateContent xmlns:mc="http://schemas.openxmlformats.org/markup-compatibility/2006">
              <mc:Choice xmlns:v="urn:schemas-microsoft-com:vml" Requires="v">
                <p:oleObj spid="_x0000_s4118" name="CorelDRAW" r:id="rId3" imgW="9151920" imgH="5621400" progId="">
                  <p:embed/>
                </p:oleObj>
              </mc:Choice>
              <mc:Fallback>
                <p:oleObj name="CorelDRAW" r:id="rId3" imgW="9151920" imgH="5621400" progId="">
                  <p:embed/>
                  <p:pic>
                    <p:nvPicPr>
                      <p:cNvPr id="0" name="Picture 1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5588"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7432" name="Rectangle 24"/>
          <p:cNvSpPr>
            <a:spLocks noChangeArrowheads="1"/>
          </p:cNvSpPr>
          <p:nvPr/>
        </p:nvSpPr>
        <p:spPr bwMode="auto">
          <a:xfrm>
            <a:off x="457279" y="6245225"/>
            <a:ext cx="213397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400" dirty="0">
              <a:solidFill>
                <a:srgbClr val="000000"/>
              </a:solidFill>
              <a:latin typeface="Arial"/>
            </a:endParaRPr>
          </a:p>
        </p:txBody>
      </p:sp>
      <p:sp>
        <p:nvSpPr>
          <p:cNvPr id="17433" name="Rectangle 25"/>
          <p:cNvSpPr>
            <a:spLocks noChangeArrowheads="1"/>
          </p:cNvSpPr>
          <p:nvPr/>
        </p:nvSpPr>
        <p:spPr bwMode="auto">
          <a:xfrm>
            <a:off x="3124743" y="6245225"/>
            <a:ext cx="289610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endParaRPr lang="es-ES" sz="1400" dirty="0">
              <a:solidFill>
                <a:srgbClr val="000000"/>
              </a:solidFill>
              <a:latin typeface="Arial"/>
            </a:endParaRPr>
          </a:p>
        </p:txBody>
      </p:sp>
      <p:sp>
        <p:nvSpPr>
          <p:cNvPr id="17434" name="Rectangle 26"/>
          <p:cNvSpPr>
            <a:spLocks noChangeArrowheads="1"/>
          </p:cNvSpPr>
          <p:nvPr/>
        </p:nvSpPr>
        <p:spPr bwMode="auto">
          <a:xfrm>
            <a:off x="457279" y="6245225"/>
            <a:ext cx="213397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400" dirty="0">
              <a:solidFill>
                <a:srgbClr val="000000"/>
              </a:solidFill>
              <a:latin typeface="Arial"/>
            </a:endParaRPr>
          </a:p>
        </p:txBody>
      </p:sp>
      <p:sp>
        <p:nvSpPr>
          <p:cNvPr id="17435" name="Rectangle 27"/>
          <p:cNvSpPr>
            <a:spLocks noChangeArrowheads="1"/>
          </p:cNvSpPr>
          <p:nvPr/>
        </p:nvSpPr>
        <p:spPr bwMode="auto">
          <a:xfrm>
            <a:off x="3124743" y="6245225"/>
            <a:ext cx="289610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endParaRPr lang="es-ES" sz="1400" dirty="0">
              <a:solidFill>
                <a:srgbClr val="000000"/>
              </a:solidFill>
              <a:latin typeface="Arial"/>
            </a:endParaRPr>
          </a:p>
        </p:txBody>
      </p:sp>
      <p:pic>
        <p:nvPicPr>
          <p:cNvPr id="17456"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9145588"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p:nvSpPr>
        <p:spPr bwMode="auto">
          <a:xfrm>
            <a:off x="217526" y="260352"/>
            <a:ext cx="792300"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s-ES" sz="1800" dirty="0">
              <a:solidFill>
                <a:srgbClr val="000000"/>
              </a:solidFill>
              <a:latin typeface="Arial"/>
            </a:endParaRPr>
          </a:p>
        </p:txBody>
      </p:sp>
      <p:pic>
        <p:nvPicPr>
          <p:cNvPr id="17457"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69" y="115888"/>
            <a:ext cx="3313688" cy="8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324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p>
            <a:r>
              <a:rPr lang="es-ES"/>
              <a:t>Haga clic para modificar el estilo de título del patrón</a:t>
            </a:r>
          </a:p>
        </p:txBody>
      </p:sp>
      <p:sp>
        <p:nvSpPr>
          <p:cNvPr id="3" name="Content Placeholder 2"/>
          <p:cNvSpPr>
            <a:spLocks noGrp="1"/>
          </p:cNvSpPr>
          <p:nvPr>
            <p:ph idx="1"/>
          </p:nvPr>
        </p:nvSpPr>
        <p:spPr>
          <a:xfrm>
            <a:off x="457280" y="1600202"/>
            <a:ext cx="8231029"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922749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438" y="4406902"/>
            <a:ext cx="777375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Text Placeholder 2"/>
          <p:cNvSpPr>
            <a:spLocks noGrp="1"/>
          </p:cNvSpPr>
          <p:nvPr>
            <p:ph type="body" idx="1"/>
          </p:nvPr>
        </p:nvSpPr>
        <p:spPr>
          <a:xfrm>
            <a:off x="722438" y="2906713"/>
            <a:ext cx="777375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961118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p>
            <a:r>
              <a:rPr lang="es-ES"/>
              <a:t>Haga clic para modificar el estilo de título del patrón</a:t>
            </a:r>
          </a:p>
        </p:txBody>
      </p:sp>
      <p:sp>
        <p:nvSpPr>
          <p:cNvPr id="3" name="Content Placeholder 2"/>
          <p:cNvSpPr>
            <a:spLocks noGrp="1"/>
          </p:cNvSpPr>
          <p:nvPr>
            <p:ph sz="half" idx="1"/>
          </p:nvPr>
        </p:nvSpPr>
        <p:spPr>
          <a:xfrm>
            <a:off x="457280" y="1600202"/>
            <a:ext cx="403930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Content Placeholder 3"/>
          <p:cNvSpPr>
            <a:spLocks noGrp="1"/>
          </p:cNvSpPr>
          <p:nvPr>
            <p:ph sz="half" idx="2"/>
          </p:nvPr>
        </p:nvSpPr>
        <p:spPr>
          <a:xfrm>
            <a:off x="4649007" y="1600202"/>
            <a:ext cx="403930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883680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lvl1pPr>
              <a:defRPr/>
            </a:lvl1pPr>
          </a:lstStyle>
          <a:p>
            <a:r>
              <a:rPr lang="es-ES"/>
              <a:t>Haga clic para modificar el estilo de título del patrón</a:t>
            </a:r>
          </a:p>
        </p:txBody>
      </p:sp>
      <p:sp>
        <p:nvSpPr>
          <p:cNvPr id="3" name="Text Placeholder 2"/>
          <p:cNvSpPr>
            <a:spLocks noGrp="1"/>
          </p:cNvSpPr>
          <p:nvPr>
            <p:ph type="body" idx="1"/>
          </p:nvPr>
        </p:nvSpPr>
        <p:spPr>
          <a:xfrm>
            <a:off x="457280" y="1535113"/>
            <a:ext cx="40408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457280" y="2174875"/>
            <a:ext cx="40408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Text Placeholder 4"/>
          <p:cNvSpPr>
            <a:spLocks noGrp="1"/>
          </p:cNvSpPr>
          <p:nvPr>
            <p:ph type="body" sz="quarter" idx="3"/>
          </p:nvPr>
        </p:nvSpPr>
        <p:spPr>
          <a:xfrm>
            <a:off x="4645833" y="1535113"/>
            <a:ext cx="404247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45833" y="2174875"/>
            <a:ext cx="404247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039337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718698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985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endParaRPr lang="es-EC" dirty="0">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1218012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80" y="273050"/>
            <a:ext cx="3008835" cy="1162050"/>
          </a:xfrm>
          <a:prstGeom prst="rect">
            <a:avLst/>
          </a:prstGeom>
        </p:spPr>
        <p:txBody>
          <a:bodyPr anchor="b"/>
          <a:lstStyle>
            <a:lvl1pPr algn="l">
              <a:defRPr sz="2000" b="1"/>
            </a:lvl1pPr>
          </a:lstStyle>
          <a:p>
            <a:r>
              <a:rPr lang="es-ES"/>
              <a:t>Haga clic para modificar el estilo de título del patrón</a:t>
            </a:r>
          </a:p>
        </p:txBody>
      </p:sp>
      <p:sp>
        <p:nvSpPr>
          <p:cNvPr id="3" name="Content Placeholder 2"/>
          <p:cNvSpPr>
            <a:spLocks noGrp="1"/>
          </p:cNvSpPr>
          <p:nvPr>
            <p:ph idx="1"/>
          </p:nvPr>
        </p:nvSpPr>
        <p:spPr>
          <a:xfrm>
            <a:off x="3575671" y="273052"/>
            <a:ext cx="511263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Text Placeholder 3"/>
          <p:cNvSpPr>
            <a:spLocks noGrp="1"/>
          </p:cNvSpPr>
          <p:nvPr>
            <p:ph type="body" sz="half" idx="2"/>
          </p:nvPr>
        </p:nvSpPr>
        <p:spPr>
          <a:xfrm>
            <a:off x="457280" y="1435102"/>
            <a:ext cx="300883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988275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599" y="4800600"/>
            <a:ext cx="5487353" cy="566738"/>
          </a:xfrm>
          <a:prstGeom prst="rect">
            <a:avLst/>
          </a:prstGeom>
        </p:spPr>
        <p:txBody>
          <a:bodyPr anchor="b"/>
          <a:lstStyle>
            <a:lvl1pPr algn="l">
              <a:defRPr sz="2000" b="1"/>
            </a:lvl1pPr>
          </a:lstStyle>
          <a:p>
            <a:r>
              <a:rPr lang="es-ES"/>
              <a:t>Haga clic para modificar el estilo de título del patrón</a:t>
            </a:r>
          </a:p>
        </p:txBody>
      </p:sp>
      <p:sp>
        <p:nvSpPr>
          <p:cNvPr id="3" name="Picture Placeholder 2"/>
          <p:cNvSpPr>
            <a:spLocks noGrp="1"/>
          </p:cNvSpPr>
          <p:nvPr>
            <p:ph type="pic" idx="1"/>
          </p:nvPr>
        </p:nvSpPr>
        <p:spPr>
          <a:xfrm>
            <a:off x="1792599" y="612775"/>
            <a:ext cx="5487353"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p>
        </p:txBody>
      </p:sp>
      <p:sp>
        <p:nvSpPr>
          <p:cNvPr id="4" name="Text Placeholder 3"/>
          <p:cNvSpPr>
            <a:spLocks noGrp="1"/>
          </p:cNvSpPr>
          <p:nvPr>
            <p:ph type="body" sz="half" idx="2"/>
          </p:nvPr>
        </p:nvSpPr>
        <p:spPr>
          <a:xfrm>
            <a:off x="1792599" y="5367338"/>
            <a:ext cx="5487353"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452993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p>
            <a:r>
              <a:rPr lang="es-ES"/>
              <a:t>Haga clic para modificar el estilo de título del patrón</a:t>
            </a:r>
          </a:p>
        </p:txBody>
      </p:sp>
      <p:sp>
        <p:nvSpPr>
          <p:cNvPr id="3" name="Vertical Text Placeholder 2"/>
          <p:cNvSpPr>
            <a:spLocks noGrp="1"/>
          </p:cNvSpPr>
          <p:nvPr>
            <p:ph type="body" orient="vert" idx="1"/>
          </p:nvPr>
        </p:nvSpPr>
        <p:spPr>
          <a:xfrm>
            <a:off x="457280" y="1600202"/>
            <a:ext cx="8231029"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45569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551" y="274640"/>
            <a:ext cx="2057757" cy="5851525"/>
          </a:xfrm>
          <a:prstGeom prst="rect">
            <a:avLst/>
          </a:prstGeom>
        </p:spPr>
        <p:txBody>
          <a:bodyPr vert="eaVert"/>
          <a:lstStyle/>
          <a:p>
            <a:r>
              <a:rPr lang="es-ES"/>
              <a:t>Haga clic para modificar el estilo de título del patrón</a:t>
            </a:r>
          </a:p>
        </p:txBody>
      </p:sp>
      <p:sp>
        <p:nvSpPr>
          <p:cNvPr id="3" name="Vertical Text Placeholder 2"/>
          <p:cNvSpPr>
            <a:spLocks noGrp="1"/>
          </p:cNvSpPr>
          <p:nvPr>
            <p:ph type="body" orient="vert" idx="1"/>
          </p:nvPr>
        </p:nvSpPr>
        <p:spPr>
          <a:xfrm>
            <a:off x="457280" y="274640"/>
            <a:ext cx="6020845"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601056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199" y="1122363"/>
            <a:ext cx="6859191"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143199" y="3602038"/>
            <a:ext cx="6859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endParaRPr lang="es-EC"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853174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91775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996" y="1709744"/>
            <a:ext cx="788807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623996" y="4589469"/>
            <a:ext cx="78880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endParaRPr lang="es-EC"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997191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628759" y="1825625"/>
            <a:ext cx="388687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4629954" y="1825625"/>
            <a:ext cx="388687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endParaRPr lang="es-EC"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563368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950" y="365129"/>
            <a:ext cx="788807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629951" y="1681163"/>
            <a:ext cx="38690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29951" y="2505075"/>
            <a:ext cx="3869012"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4629956" y="1681163"/>
            <a:ext cx="38880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956" y="2505075"/>
            <a:ext cx="3888066"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endParaRPr lang="es-EC" dirty="0">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C" dirty="0">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876104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endParaRPr lang="es-EC" dirty="0">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C" dirty="0">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72140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438" y="4406902"/>
            <a:ext cx="7773750" cy="1362075"/>
          </a:xfr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438" y="2906713"/>
            <a:ext cx="77737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endParaRPr lang="es-EC" dirty="0">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632456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endParaRPr lang="es-EC" dirty="0">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C" dirty="0">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847922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950" y="457200"/>
            <a:ext cx="2949690"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3888066" y="987431"/>
            <a:ext cx="462995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629950" y="2057400"/>
            <a:ext cx="29496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endParaRPr lang="es-EC"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516695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950" y="457200"/>
            <a:ext cx="2949690"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3888066" y="987431"/>
            <a:ext cx="462995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s-EC" dirty="0"/>
          </a:p>
        </p:txBody>
      </p:sp>
      <p:sp>
        <p:nvSpPr>
          <p:cNvPr id="4" name="Marcador de texto 3"/>
          <p:cNvSpPr>
            <a:spLocks noGrp="1"/>
          </p:cNvSpPr>
          <p:nvPr>
            <p:ph type="body" sz="half" idx="2"/>
          </p:nvPr>
        </p:nvSpPr>
        <p:spPr>
          <a:xfrm>
            <a:off x="629950" y="2057400"/>
            <a:ext cx="29496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endParaRPr lang="es-EC"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745872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73793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4813" y="365125"/>
            <a:ext cx="1972017"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628762" y="365125"/>
            <a:ext cx="5801732"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921419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9145588" cy="5616575"/>
        </p:xfrm>
        <a:graphic>
          <a:graphicData uri="http://schemas.openxmlformats.org/presentationml/2006/ole">
            <mc:AlternateContent xmlns:mc="http://schemas.openxmlformats.org/markup-compatibility/2006">
              <mc:Choice xmlns:v="urn:schemas-microsoft-com:vml" Requires="v">
                <p:oleObj spid="_x0000_s5142" name="CorelDRAW" r:id="rId3" imgW="9151920" imgH="5621400" progId="">
                  <p:embed/>
                </p:oleObj>
              </mc:Choice>
              <mc:Fallback>
                <p:oleObj name="CorelDRAW" r:id="rId3" imgW="9151920" imgH="5621400" progId="">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5588"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457279" y="6245225"/>
            <a:ext cx="2133971"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dirty="0">
              <a:solidFill>
                <a:srgbClr val="000000"/>
              </a:solidFill>
            </a:endParaRPr>
          </a:p>
        </p:txBody>
      </p:sp>
      <p:sp>
        <p:nvSpPr>
          <p:cNvPr id="4" name="Rectangle 25"/>
          <p:cNvSpPr>
            <a:spLocks noChangeArrowheads="1"/>
          </p:cNvSpPr>
          <p:nvPr/>
        </p:nvSpPr>
        <p:spPr bwMode="auto">
          <a:xfrm>
            <a:off x="3124743" y="6245225"/>
            <a:ext cx="289610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dirty="0">
              <a:solidFill>
                <a:srgbClr val="000000"/>
              </a:solidFill>
            </a:endParaRPr>
          </a:p>
        </p:txBody>
      </p:sp>
      <p:sp>
        <p:nvSpPr>
          <p:cNvPr id="5" name="Rectangle 26"/>
          <p:cNvSpPr>
            <a:spLocks noChangeArrowheads="1"/>
          </p:cNvSpPr>
          <p:nvPr/>
        </p:nvSpPr>
        <p:spPr bwMode="auto">
          <a:xfrm>
            <a:off x="457279" y="6245225"/>
            <a:ext cx="2133971"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dirty="0">
              <a:solidFill>
                <a:srgbClr val="000000"/>
              </a:solidFill>
            </a:endParaRPr>
          </a:p>
        </p:txBody>
      </p:sp>
      <p:sp>
        <p:nvSpPr>
          <p:cNvPr id="6" name="Rectangle 27"/>
          <p:cNvSpPr>
            <a:spLocks noChangeArrowheads="1"/>
          </p:cNvSpPr>
          <p:nvPr/>
        </p:nvSpPr>
        <p:spPr bwMode="auto">
          <a:xfrm>
            <a:off x="3124743" y="6245225"/>
            <a:ext cx="289610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dirty="0">
              <a:solidFill>
                <a:srgbClr val="000000"/>
              </a:solidFill>
            </a:endParaRPr>
          </a:p>
        </p:txBody>
      </p:sp>
      <p:pic>
        <p:nvPicPr>
          <p:cNvPr id="7" name="Picture 48" descr="bannner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22938"/>
            <a:ext cx="914558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17526" y="260357"/>
            <a:ext cx="792300"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800" dirty="0">
              <a:solidFill>
                <a:srgbClr val="000000"/>
              </a:solidFill>
            </a:endParaRPr>
          </a:p>
        </p:txBody>
      </p:sp>
      <p:pic>
        <p:nvPicPr>
          <p:cNvPr id="9" name="Picture 49" descr="LOGO ESPE ORIGINAL cop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70" y="115888"/>
            <a:ext cx="33136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414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199" y="1122363"/>
            <a:ext cx="6859191" cy="2387600"/>
          </a:xfrm>
        </p:spPr>
        <p:txBody>
          <a:bodyPr anchor="b"/>
          <a:lstStyle>
            <a:lvl1pPr algn="ctr">
              <a:defRPr sz="4500"/>
            </a:lvl1pPr>
          </a:lstStyle>
          <a:p>
            <a:r>
              <a:rPr lang="es-ES"/>
              <a:t>Haga clic para modificar el estilo de título del patrón</a:t>
            </a:r>
            <a:endParaRPr lang="es-EC"/>
          </a:p>
        </p:txBody>
      </p:sp>
      <p:sp>
        <p:nvSpPr>
          <p:cNvPr id="3" name="Subtítulo 2"/>
          <p:cNvSpPr>
            <a:spLocks noGrp="1"/>
          </p:cNvSpPr>
          <p:nvPr>
            <p:ph type="subTitle" idx="1"/>
          </p:nvPr>
        </p:nvSpPr>
        <p:spPr>
          <a:xfrm>
            <a:off x="1143199" y="3602038"/>
            <a:ext cx="6859191"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2240113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3667129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996" y="1709740"/>
            <a:ext cx="7888070" cy="2852737"/>
          </a:xfrm>
        </p:spPr>
        <p:txBody>
          <a:bodyPr anchor="b"/>
          <a:lstStyle>
            <a:lvl1pPr>
              <a:defRPr sz="45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623996" y="4589465"/>
            <a:ext cx="788807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1005670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628759" y="1825625"/>
            <a:ext cx="388687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4629954" y="1825625"/>
            <a:ext cx="388687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endParaRPr lang="es-EC" dirty="0"/>
          </a:p>
        </p:txBody>
      </p:sp>
      <p:sp>
        <p:nvSpPr>
          <p:cNvPr id="6" name="Marcador de pie de página 5"/>
          <p:cNvSpPr>
            <a:spLocks noGrp="1"/>
          </p:cNvSpPr>
          <p:nvPr>
            <p:ph type="ftr" sz="quarter" idx="11"/>
          </p:nvPr>
        </p:nvSpPr>
        <p:spPr/>
        <p:txBody>
          <a:bodyPr/>
          <a:lstStyle/>
          <a:p>
            <a:endParaRPr lang="es-EC" dirty="0"/>
          </a:p>
        </p:txBody>
      </p:sp>
      <p:sp>
        <p:nvSpPr>
          <p:cNvPr id="7" name="Marcador de número de diapositiva 6"/>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1190906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457280" y="1600202"/>
            <a:ext cx="40393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9007" y="1600202"/>
            <a:ext cx="40393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fecha"/>
          <p:cNvSpPr>
            <a:spLocks noGrp="1"/>
          </p:cNvSpPr>
          <p:nvPr>
            <p:ph type="dt" sz="half" idx="10"/>
          </p:nvPr>
        </p:nvSpPr>
        <p:spPr/>
        <p:txBody>
          <a:bodyPr/>
          <a:lstStyle/>
          <a:p>
            <a:endParaRPr lang="es-EC" dirty="0">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3368088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950" y="365127"/>
            <a:ext cx="788807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629951" y="1681163"/>
            <a:ext cx="3869012"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629951" y="2505075"/>
            <a:ext cx="3869012"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4629954" y="1681163"/>
            <a:ext cx="388806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4629954" y="2505075"/>
            <a:ext cx="3888066"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endParaRPr lang="es-EC" dirty="0"/>
          </a:p>
        </p:txBody>
      </p:sp>
      <p:sp>
        <p:nvSpPr>
          <p:cNvPr id="8" name="Marcador de pie de página 7"/>
          <p:cNvSpPr>
            <a:spLocks noGrp="1"/>
          </p:cNvSpPr>
          <p:nvPr>
            <p:ph type="ftr" sz="quarter" idx="11"/>
          </p:nvPr>
        </p:nvSpPr>
        <p:spPr/>
        <p:txBody>
          <a:bodyPr/>
          <a:lstStyle/>
          <a:p>
            <a:endParaRPr lang="es-EC" dirty="0"/>
          </a:p>
        </p:txBody>
      </p:sp>
      <p:sp>
        <p:nvSpPr>
          <p:cNvPr id="9" name="Marcador de número de diapositiva 8"/>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2204294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endParaRPr lang="es-EC" dirty="0"/>
          </a:p>
        </p:txBody>
      </p:sp>
      <p:sp>
        <p:nvSpPr>
          <p:cNvPr id="4" name="Marcador de pie de página 3"/>
          <p:cNvSpPr>
            <a:spLocks noGrp="1"/>
          </p:cNvSpPr>
          <p:nvPr>
            <p:ph type="ftr" sz="quarter" idx="11"/>
          </p:nvPr>
        </p:nvSpPr>
        <p:spPr/>
        <p:txBody>
          <a:bodyPr/>
          <a:lstStyle/>
          <a:p>
            <a:endParaRPr lang="es-EC" dirty="0"/>
          </a:p>
        </p:txBody>
      </p:sp>
      <p:sp>
        <p:nvSpPr>
          <p:cNvPr id="5" name="Marcador de número de diapositiva 4"/>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290875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endParaRPr lang="es-EC" dirty="0"/>
          </a:p>
        </p:txBody>
      </p:sp>
      <p:sp>
        <p:nvSpPr>
          <p:cNvPr id="3" name="Marcador de pie de página 2"/>
          <p:cNvSpPr>
            <a:spLocks noGrp="1"/>
          </p:cNvSpPr>
          <p:nvPr>
            <p:ph type="ftr" sz="quarter" idx="11"/>
          </p:nvPr>
        </p:nvSpPr>
        <p:spPr/>
        <p:txBody>
          <a:bodyPr/>
          <a:lstStyle/>
          <a:p>
            <a:endParaRPr lang="es-EC" dirty="0"/>
          </a:p>
        </p:txBody>
      </p:sp>
      <p:sp>
        <p:nvSpPr>
          <p:cNvPr id="4" name="Marcador de número de diapositiva 3"/>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3708597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950" y="457200"/>
            <a:ext cx="2949690" cy="1600200"/>
          </a:xfrm>
        </p:spPr>
        <p:txBody>
          <a:bodyPr anchor="b"/>
          <a:lstStyle>
            <a:lvl1pPr>
              <a:defRPr sz="2400"/>
            </a:lvl1pPr>
          </a:lstStyle>
          <a:p>
            <a:r>
              <a:rPr lang="es-ES"/>
              <a:t>Haga clic para modificar el estilo de título del patrón</a:t>
            </a:r>
            <a:endParaRPr lang="es-EC"/>
          </a:p>
        </p:txBody>
      </p:sp>
      <p:sp>
        <p:nvSpPr>
          <p:cNvPr id="3" name="Marcador de contenido 2"/>
          <p:cNvSpPr>
            <a:spLocks noGrp="1"/>
          </p:cNvSpPr>
          <p:nvPr>
            <p:ph idx="1"/>
          </p:nvPr>
        </p:nvSpPr>
        <p:spPr>
          <a:xfrm>
            <a:off x="3888066" y="987427"/>
            <a:ext cx="4629954"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629950" y="2057400"/>
            <a:ext cx="2949690"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endParaRPr lang="es-EC" dirty="0"/>
          </a:p>
        </p:txBody>
      </p:sp>
      <p:sp>
        <p:nvSpPr>
          <p:cNvPr id="6" name="Marcador de pie de página 5"/>
          <p:cNvSpPr>
            <a:spLocks noGrp="1"/>
          </p:cNvSpPr>
          <p:nvPr>
            <p:ph type="ftr" sz="quarter" idx="11"/>
          </p:nvPr>
        </p:nvSpPr>
        <p:spPr/>
        <p:txBody>
          <a:bodyPr/>
          <a:lstStyle/>
          <a:p>
            <a:endParaRPr lang="es-EC" dirty="0"/>
          </a:p>
        </p:txBody>
      </p:sp>
      <p:sp>
        <p:nvSpPr>
          <p:cNvPr id="7" name="Marcador de número de diapositiva 6"/>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34949468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950" y="457200"/>
            <a:ext cx="2949690" cy="1600200"/>
          </a:xfrm>
        </p:spPr>
        <p:txBody>
          <a:bodyPr anchor="b"/>
          <a:lstStyle>
            <a:lvl1pPr>
              <a:defRPr sz="24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3888066" y="987427"/>
            <a:ext cx="4629954"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dirty="0"/>
              <a:t>Haga clic en el icono para agregar una imagen</a:t>
            </a:r>
            <a:endParaRPr lang="es-EC" dirty="0"/>
          </a:p>
        </p:txBody>
      </p:sp>
      <p:sp>
        <p:nvSpPr>
          <p:cNvPr id="4" name="Marcador de texto 3"/>
          <p:cNvSpPr>
            <a:spLocks noGrp="1"/>
          </p:cNvSpPr>
          <p:nvPr>
            <p:ph type="body" sz="half" idx="2"/>
          </p:nvPr>
        </p:nvSpPr>
        <p:spPr>
          <a:xfrm>
            <a:off x="629950" y="2057400"/>
            <a:ext cx="2949690"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endParaRPr lang="es-EC" dirty="0"/>
          </a:p>
        </p:txBody>
      </p:sp>
      <p:sp>
        <p:nvSpPr>
          <p:cNvPr id="6" name="Marcador de pie de página 5"/>
          <p:cNvSpPr>
            <a:spLocks noGrp="1"/>
          </p:cNvSpPr>
          <p:nvPr>
            <p:ph type="ftr" sz="quarter" idx="11"/>
          </p:nvPr>
        </p:nvSpPr>
        <p:spPr/>
        <p:txBody>
          <a:bodyPr/>
          <a:lstStyle/>
          <a:p>
            <a:endParaRPr lang="es-EC" dirty="0"/>
          </a:p>
        </p:txBody>
      </p:sp>
      <p:sp>
        <p:nvSpPr>
          <p:cNvPr id="7" name="Marcador de número de diapositiva 6"/>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1961426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42690780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4812" y="365125"/>
            <a:ext cx="1972017"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628760" y="365125"/>
            <a:ext cx="5801732"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64685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80" y="1535113"/>
            <a:ext cx="40408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80" y="2174875"/>
            <a:ext cx="40408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833" y="1535113"/>
            <a:ext cx="40424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833" y="2174875"/>
            <a:ext cx="404247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6 Marcador de fecha"/>
          <p:cNvSpPr>
            <a:spLocks noGrp="1"/>
          </p:cNvSpPr>
          <p:nvPr>
            <p:ph type="dt" sz="half" idx="10"/>
          </p:nvPr>
        </p:nvSpPr>
        <p:spPr/>
        <p:txBody>
          <a:bodyPr/>
          <a:lstStyle/>
          <a:p>
            <a:endParaRPr lang="es-EC" dirty="0">
              <a:solidFill>
                <a:prstClr val="black">
                  <a:tint val="75000"/>
                </a:prstClr>
              </a:solidFill>
              <a:latin typeface="Calibri"/>
            </a:endParaRPr>
          </a:p>
        </p:txBody>
      </p:sp>
      <p:sp>
        <p:nvSpPr>
          <p:cNvPr id="8" name="7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9" name="8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76941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fecha"/>
          <p:cNvSpPr>
            <a:spLocks noGrp="1"/>
          </p:cNvSpPr>
          <p:nvPr>
            <p:ph type="dt" sz="half" idx="10"/>
          </p:nvPr>
        </p:nvSpPr>
        <p:spPr/>
        <p:txBody>
          <a:bodyPr/>
          <a:lstStyle/>
          <a:p>
            <a:endParaRPr lang="es-EC" dirty="0">
              <a:solidFill>
                <a:prstClr val="black">
                  <a:tint val="75000"/>
                </a:prstClr>
              </a:solidFill>
              <a:latin typeface="Calibri"/>
            </a:endParaRPr>
          </a:p>
        </p:txBody>
      </p:sp>
      <p:sp>
        <p:nvSpPr>
          <p:cNvPr id="4" name="3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5" name="4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4240028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EC" dirty="0">
              <a:solidFill>
                <a:prstClr val="black">
                  <a:tint val="75000"/>
                </a:prstClr>
              </a:solidFill>
              <a:latin typeface="Calibri"/>
            </a:endParaRPr>
          </a:p>
        </p:txBody>
      </p:sp>
      <p:sp>
        <p:nvSpPr>
          <p:cNvPr id="3" name="2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4" name="3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1264634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80" y="273050"/>
            <a:ext cx="3008835" cy="1162050"/>
          </a:xfr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671" y="273052"/>
            <a:ext cx="51126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80" y="1435102"/>
            <a:ext cx="30088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endParaRPr lang="es-EC" dirty="0">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1407275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599" y="4800600"/>
            <a:ext cx="5487353" cy="566738"/>
          </a:xfr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599" y="612775"/>
            <a:ext cx="54873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dirty="0"/>
          </a:p>
        </p:txBody>
      </p:sp>
      <p:sp>
        <p:nvSpPr>
          <p:cNvPr id="4" name="3 Marcador de texto"/>
          <p:cNvSpPr>
            <a:spLocks noGrp="1"/>
          </p:cNvSpPr>
          <p:nvPr>
            <p:ph type="body" sz="half" idx="2"/>
          </p:nvPr>
        </p:nvSpPr>
        <p:spPr>
          <a:xfrm>
            <a:off x="1792599" y="5367338"/>
            <a:ext cx="54873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endParaRPr lang="es-EC" dirty="0">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1193574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80" y="274638"/>
            <a:ext cx="8231029" cy="1143000"/>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2 Marcador de texto"/>
          <p:cNvSpPr>
            <a:spLocks noGrp="1"/>
          </p:cNvSpPr>
          <p:nvPr>
            <p:ph type="body" idx="1"/>
          </p:nvPr>
        </p:nvSpPr>
        <p:spPr>
          <a:xfrm>
            <a:off x="457280" y="1600202"/>
            <a:ext cx="8231029"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2"/>
          </p:nvPr>
        </p:nvSpPr>
        <p:spPr>
          <a:xfrm>
            <a:off x="457279" y="6356352"/>
            <a:ext cx="2133971"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s-EC" dirty="0">
              <a:solidFill>
                <a:prstClr val="black">
                  <a:tint val="75000"/>
                </a:prstClr>
              </a:solidFill>
            </a:endParaRPr>
          </a:p>
        </p:txBody>
      </p:sp>
      <p:sp>
        <p:nvSpPr>
          <p:cNvPr id="5" name="4 Marcador de pie de página"/>
          <p:cNvSpPr>
            <a:spLocks noGrp="1"/>
          </p:cNvSpPr>
          <p:nvPr>
            <p:ph type="ftr" sz="quarter" idx="3"/>
          </p:nvPr>
        </p:nvSpPr>
        <p:spPr>
          <a:xfrm>
            <a:off x="3124743" y="6356352"/>
            <a:ext cx="28961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EC" dirty="0">
              <a:solidFill>
                <a:prstClr val="black">
                  <a:tint val="75000"/>
                </a:prstClr>
              </a:solidFill>
            </a:endParaRPr>
          </a:p>
        </p:txBody>
      </p:sp>
      <p:sp>
        <p:nvSpPr>
          <p:cNvPr id="6" name="5 Marcador de número de diapositiva"/>
          <p:cNvSpPr>
            <a:spLocks noGrp="1"/>
          </p:cNvSpPr>
          <p:nvPr>
            <p:ph type="sldNum" sz="quarter" idx="4"/>
          </p:nvPr>
        </p:nvSpPr>
        <p:spPr>
          <a:xfrm>
            <a:off x="6554338" y="6356352"/>
            <a:ext cx="213397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AB58295-F337-4135-AE3D-9E97A8471343}" type="slidenum">
              <a:rPr lang="es-EC" smtClean="0">
                <a:solidFill>
                  <a:prstClr val="black">
                    <a:tint val="75000"/>
                  </a:prstClr>
                </a:solidFill>
              </a:rPr>
              <a:pPr defTabSz="914400"/>
              <a:t>‹Nº›</a:t>
            </a:fld>
            <a:endParaRPr lang="es-EC" dirty="0">
              <a:solidFill>
                <a:prstClr val="black">
                  <a:tint val="75000"/>
                </a:prstClr>
              </a:solidFill>
            </a:endParaRPr>
          </a:p>
        </p:txBody>
      </p:sp>
    </p:spTree>
    <p:extLst>
      <p:ext uri="{BB962C8B-B14F-4D97-AF65-F5344CB8AC3E}">
        <p14:creationId xmlns:p14="http://schemas.microsoft.com/office/powerpoint/2010/main" val="3014653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2"/>
            <a:ext cx="9145588" cy="620713"/>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s-ES" sz="1800" dirty="0">
              <a:solidFill>
                <a:srgbClr val="000000"/>
              </a:solidFill>
              <a:latin typeface="Arial"/>
            </a:endParaRPr>
          </a:p>
        </p:txBody>
      </p:sp>
      <p:sp>
        <p:nvSpPr>
          <p:cNvPr id="1045" name="Rectangle 21"/>
          <p:cNvSpPr>
            <a:spLocks noChangeArrowheads="1"/>
          </p:cNvSpPr>
          <p:nvPr/>
        </p:nvSpPr>
        <p:spPr bwMode="auto">
          <a:xfrm rot="10800000">
            <a:off x="1" y="6308727"/>
            <a:ext cx="7886482" cy="549275"/>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s-ES" sz="1800" dirty="0">
              <a:solidFill>
                <a:srgbClr val="000000"/>
              </a:solidFill>
              <a:latin typeface="Arial"/>
            </a:endParaRPr>
          </a:p>
        </p:txBody>
      </p:sp>
      <p:sp>
        <p:nvSpPr>
          <p:cNvPr id="1047" name="Line 23"/>
          <p:cNvSpPr>
            <a:spLocks noChangeShapeType="1"/>
          </p:cNvSpPr>
          <p:nvPr/>
        </p:nvSpPr>
        <p:spPr bwMode="auto">
          <a:xfrm rot="10800000" flipH="1">
            <a:off x="25406" y="6296025"/>
            <a:ext cx="666071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800" dirty="0">
              <a:solidFill>
                <a:srgbClr val="000000"/>
              </a:solidFill>
              <a:latin typeface="Arial"/>
            </a:endParaRPr>
          </a:p>
        </p:txBody>
      </p:sp>
      <p:sp>
        <p:nvSpPr>
          <p:cNvPr id="1048" name="Line 24"/>
          <p:cNvSpPr>
            <a:spLocks noChangeShapeType="1"/>
          </p:cNvSpPr>
          <p:nvPr/>
        </p:nvSpPr>
        <p:spPr bwMode="auto">
          <a:xfrm rot="10800000" flipH="1">
            <a:off x="25406" y="6245225"/>
            <a:ext cx="6660719" cy="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800" dirty="0">
              <a:solidFill>
                <a:srgbClr val="000000"/>
              </a:solidFill>
              <a:latin typeface="Arial"/>
            </a:endParaRPr>
          </a:p>
        </p:txBody>
      </p:sp>
      <p:pic>
        <p:nvPicPr>
          <p:cNvPr id="1050" name="Picture 26" descr="LOGO ESPE ORIGINAL copia"/>
          <p:cNvPicPr>
            <a:picLocks noChangeAspect="1" noChangeArrowheads="1"/>
          </p:cNvPicPr>
          <p:nvPr/>
        </p:nvPicPr>
        <p:blipFill>
          <a:blip r:embed="rId13" cstate="print">
            <a:extLst>
              <a:ext uri="{28A0092B-C50C-407E-A947-70E740481C1C}">
                <a14:useLocalDpi xmlns:a14="http://schemas.microsoft.com/office/drawing/2010/main" val="0"/>
              </a:ext>
            </a:extLst>
          </a:blip>
          <a:srcRect l="3070"/>
          <a:stretch>
            <a:fillRect/>
          </a:stretch>
        </p:blipFill>
        <p:spPr bwMode="auto">
          <a:xfrm>
            <a:off x="6733757" y="5949950"/>
            <a:ext cx="2305450" cy="63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0423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759" y="365129"/>
            <a:ext cx="788807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628759" y="1825625"/>
            <a:ext cx="788807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628759" y="6356356"/>
            <a:ext cx="20577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s-EC" dirty="0">
              <a:solidFill>
                <a:prstClr val="black">
                  <a:tint val="75000"/>
                </a:prstClr>
              </a:solidFill>
            </a:endParaRPr>
          </a:p>
        </p:txBody>
      </p:sp>
      <p:sp>
        <p:nvSpPr>
          <p:cNvPr id="5" name="Marcador de pie de página 4"/>
          <p:cNvSpPr>
            <a:spLocks noGrp="1"/>
          </p:cNvSpPr>
          <p:nvPr>
            <p:ph type="ftr" sz="quarter" idx="3"/>
          </p:nvPr>
        </p:nvSpPr>
        <p:spPr>
          <a:xfrm>
            <a:off x="3029476" y="6356356"/>
            <a:ext cx="30866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EC" dirty="0">
              <a:solidFill>
                <a:prstClr val="black">
                  <a:tint val="75000"/>
                </a:prstClr>
              </a:solidFill>
            </a:endParaRPr>
          </a:p>
        </p:txBody>
      </p:sp>
      <p:sp>
        <p:nvSpPr>
          <p:cNvPr id="6" name="Marcador de número de diapositiva 5"/>
          <p:cNvSpPr>
            <a:spLocks noGrp="1"/>
          </p:cNvSpPr>
          <p:nvPr>
            <p:ph type="sldNum" sz="quarter" idx="4"/>
          </p:nvPr>
        </p:nvSpPr>
        <p:spPr>
          <a:xfrm>
            <a:off x="6459072" y="6356356"/>
            <a:ext cx="20577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AB58295-F337-4135-AE3D-9E97A8471343}" type="slidenum">
              <a:rPr lang="es-EC" smtClean="0">
                <a:solidFill>
                  <a:prstClr val="black">
                    <a:tint val="75000"/>
                  </a:prstClr>
                </a:solidFill>
              </a:rPr>
              <a:pPr defTabSz="914400"/>
              <a:t>‹Nº›</a:t>
            </a:fld>
            <a:endParaRPr lang="es-EC" dirty="0">
              <a:solidFill>
                <a:prstClr val="black">
                  <a:tint val="75000"/>
                </a:prstClr>
              </a:solidFill>
            </a:endParaRPr>
          </a:p>
        </p:txBody>
      </p:sp>
    </p:spTree>
    <p:extLst>
      <p:ext uri="{BB962C8B-B14F-4D97-AF65-F5344CB8AC3E}">
        <p14:creationId xmlns:p14="http://schemas.microsoft.com/office/powerpoint/2010/main" val="4639067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759" y="365127"/>
            <a:ext cx="788807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628759" y="1825625"/>
            <a:ext cx="788807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628759" y="6356352"/>
            <a:ext cx="205775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dirty="0">
              <a:solidFill>
                <a:prstClr val="black">
                  <a:tint val="75000"/>
                </a:prstClr>
              </a:solidFill>
            </a:endParaRPr>
          </a:p>
        </p:txBody>
      </p:sp>
      <p:sp>
        <p:nvSpPr>
          <p:cNvPr id="5" name="Marcador de pie de página 4"/>
          <p:cNvSpPr>
            <a:spLocks noGrp="1"/>
          </p:cNvSpPr>
          <p:nvPr>
            <p:ph type="ftr" sz="quarter" idx="3"/>
          </p:nvPr>
        </p:nvSpPr>
        <p:spPr>
          <a:xfrm>
            <a:off x="3029476" y="6356352"/>
            <a:ext cx="3086636"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C" dirty="0">
              <a:solidFill>
                <a:prstClr val="black">
                  <a:tint val="75000"/>
                </a:prstClr>
              </a:solidFill>
            </a:endParaRPr>
          </a:p>
        </p:txBody>
      </p:sp>
      <p:sp>
        <p:nvSpPr>
          <p:cNvPr id="6" name="Marcador de número de diapositiva 5"/>
          <p:cNvSpPr>
            <a:spLocks noGrp="1"/>
          </p:cNvSpPr>
          <p:nvPr>
            <p:ph type="sldNum" sz="quarter" idx="4"/>
          </p:nvPr>
        </p:nvSpPr>
        <p:spPr>
          <a:xfrm>
            <a:off x="6459072" y="6356352"/>
            <a:ext cx="205775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
        <p:nvSpPr>
          <p:cNvPr id="7" name="Rectangle 20"/>
          <p:cNvSpPr>
            <a:spLocks noChangeArrowheads="1"/>
          </p:cNvSpPr>
          <p:nvPr/>
        </p:nvSpPr>
        <p:spPr bwMode="auto">
          <a:xfrm>
            <a:off x="0" y="9"/>
            <a:ext cx="9145588"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800" dirty="0">
              <a:solidFill>
                <a:srgbClr val="000000"/>
              </a:solidFill>
            </a:endParaRPr>
          </a:p>
        </p:txBody>
      </p:sp>
      <p:sp>
        <p:nvSpPr>
          <p:cNvPr id="8" name="Rectangle 21"/>
          <p:cNvSpPr>
            <a:spLocks noChangeArrowheads="1"/>
          </p:cNvSpPr>
          <p:nvPr/>
        </p:nvSpPr>
        <p:spPr bwMode="auto">
          <a:xfrm rot="10800000">
            <a:off x="3" y="6308734"/>
            <a:ext cx="7886482"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800" dirty="0">
              <a:solidFill>
                <a:srgbClr val="000000"/>
              </a:solidFill>
            </a:endParaRPr>
          </a:p>
        </p:txBody>
      </p:sp>
      <p:sp>
        <p:nvSpPr>
          <p:cNvPr id="9" name="Line 23"/>
          <p:cNvSpPr>
            <a:spLocks noChangeShapeType="1"/>
          </p:cNvSpPr>
          <p:nvPr/>
        </p:nvSpPr>
        <p:spPr bwMode="auto">
          <a:xfrm rot="10800000" flipH="1">
            <a:off x="25409" y="6296025"/>
            <a:ext cx="666072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sz="1800" dirty="0">
              <a:solidFill>
                <a:srgbClr val="000000"/>
              </a:solidFill>
              <a:latin typeface="Trebuchet MS" panose="020B0603020202020204" pitchFamily="34" charset="0"/>
            </a:endParaRPr>
          </a:p>
        </p:txBody>
      </p:sp>
      <p:sp>
        <p:nvSpPr>
          <p:cNvPr id="10" name="Line 24"/>
          <p:cNvSpPr>
            <a:spLocks noChangeShapeType="1"/>
          </p:cNvSpPr>
          <p:nvPr/>
        </p:nvSpPr>
        <p:spPr bwMode="auto">
          <a:xfrm rot="10800000" flipH="1">
            <a:off x="25409" y="6245225"/>
            <a:ext cx="666072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sz="1800" dirty="0">
              <a:solidFill>
                <a:srgbClr val="000000"/>
              </a:solidFill>
              <a:latin typeface="Trebuchet MS" panose="020B0603020202020204" pitchFamily="34" charset="0"/>
            </a:endParaRPr>
          </a:p>
        </p:txBody>
      </p:sp>
      <p:pic>
        <p:nvPicPr>
          <p:cNvPr id="11" name="Picture 26" descr="LOGO ESPE ORIGINAL copia"/>
          <p:cNvPicPr>
            <a:picLocks noChangeAspect="1" noChangeArrowheads="1"/>
          </p:cNvPicPr>
          <p:nvPr/>
        </p:nvPicPr>
        <p:blipFill>
          <a:blip r:embed="rId13">
            <a:extLst>
              <a:ext uri="{28A0092B-C50C-407E-A947-70E740481C1C}">
                <a14:useLocalDpi xmlns:a14="http://schemas.microsoft.com/office/drawing/2010/main" val="0"/>
              </a:ext>
            </a:extLst>
          </a:blip>
          <a:srcRect l="3070"/>
          <a:stretch>
            <a:fillRect/>
          </a:stretch>
        </p:blipFill>
        <p:spPr bwMode="auto">
          <a:xfrm>
            <a:off x="6733757" y="5949950"/>
            <a:ext cx="23054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0848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pn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png"/><Relationship Id="rId7" Type="http://schemas.openxmlformats.org/officeDocument/2006/relationships/diagramColors" Target="../diagrams/colors7.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7.png"/><Relationship Id="rId7" Type="http://schemas.openxmlformats.org/officeDocument/2006/relationships/diagramColors" Target="../diagrams/colors8.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4.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3" Type="http://schemas.openxmlformats.org/officeDocument/2006/relationships/image" Target="../media/image7.png"/><Relationship Id="rId7" Type="http://schemas.openxmlformats.org/officeDocument/2006/relationships/diagramColors" Target="../diagrams/colors9.xml"/><Relationship Id="rId12" Type="http://schemas.openxmlformats.org/officeDocument/2006/relationships/diagramColors" Target="../diagrams/colors10.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s>
</file>

<file path=ppt/slides/_rels/slide15.xml.rels><?xml version="1.0" encoding="UTF-8" standalone="yes"?>
<Relationships xmlns="http://schemas.openxmlformats.org/package/2006/relationships"><Relationship Id="rId8" Type="http://schemas.microsoft.com/office/2007/relationships/diagramDrawing" Target="../diagrams/drawing11.xml"/><Relationship Id="rId13" Type="http://schemas.microsoft.com/office/2007/relationships/diagramDrawing" Target="../diagrams/drawing12.xml"/><Relationship Id="rId3" Type="http://schemas.openxmlformats.org/officeDocument/2006/relationships/image" Target="../media/image7.png"/><Relationship Id="rId7" Type="http://schemas.openxmlformats.org/officeDocument/2006/relationships/diagramColors" Target="../diagrams/colors11.xml"/><Relationship Id="rId12" Type="http://schemas.openxmlformats.org/officeDocument/2006/relationships/diagramColors" Target="../diagrams/colors12.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QuickStyle" Target="../diagrams/quickStyle11.xml"/><Relationship Id="rId11" Type="http://schemas.openxmlformats.org/officeDocument/2006/relationships/diagramQuickStyle" Target="../diagrams/quickStyle12.xml"/><Relationship Id="rId5" Type="http://schemas.openxmlformats.org/officeDocument/2006/relationships/diagramLayout" Target="../diagrams/layout11.xml"/><Relationship Id="rId10" Type="http://schemas.openxmlformats.org/officeDocument/2006/relationships/diagramLayout" Target="../diagrams/layout12.xml"/><Relationship Id="rId4" Type="http://schemas.openxmlformats.org/officeDocument/2006/relationships/diagramData" Target="../diagrams/data11.xml"/><Relationship Id="rId9" Type="http://schemas.openxmlformats.org/officeDocument/2006/relationships/diagramData" Target="../diagrams/data1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5.jp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chart" Target="../charts/chart2.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chart" Target="../charts/chart4.xml"/><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0.png"/><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image" Target="../media/image9.jpeg"/><Relationship Id="rId1" Type="http://schemas.openxmlformats.org/officeDocument/2006/relationships/slideLayout" Target="../slideLayouts/slideLayout14.xml"/><Relationship Id="rId6" Type="http://schemas.openxmlformats.org/officeDocument/2006/relationships/diagramQuickStyle" Target="../diagrams/quickStyle2.xml"/><Relationship Id="rId11" Type="http://schemas.openxmlformats.org/officeDocument/2006/relationships/image" Target="../media/image12.gif"/><Relationship Id="rId5" Type="http://schemas.openxmlformats.org/officeDocument/2006/relationships/diagramLayout" Target="../diagrams/layout2.xml"/><Relationship Id="rId10" Type="http://schemas.openxmlformats.org/officeDocument/2006/relationships/image" Target="../media/image11.jpg"/><Relationship Id="rId4" Type="http://schemas.openxmlformats.org/officeDocument/2006/relationships/diagramData" Target="../diagrams/data2.xml"/><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7.png"/><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4 Imagen"/>
          <p:cNvPicPr>
            <a:picLocks noChangeAspect="1" noChangeArrowheads="1"/>
          </p:cNvPicPr>
          <p:nvPr/>
        </p:nvPicPr>
        <p:blipFill>
          <a:blip r:embed="rId2"/>
          <a:srcRect l="6454" t="35651" r="48363" b="40483"/>
          <a:stretch>
            <a:fillRect/>
          </a:stretch>
        </p:blipFill>
        <p:spPr bwMode="auto">
          <a:xfrm>
            <a:off x="246631" y="0"/>
            <a:ext cx="3422953" cy="981075"/>
          </a:xfrm>
          <a:prstGeom prst="rect">
            <a:avLst/>
          </a:prstGeom>
          <a:noFill/>
          <a:ln w="9525">
            <a:noFill/>
            <a:miter lim="800000"/>
            <a:headEnd/>
            <a:tailEnd/>
          </a:ln>
        </p:spPr>
      </p:pic>
      <p:sp>
        <p:nvSpPr>
          <p:cNvPr id="10" name="9 Rectángulo"/>
          <p:cNvSpPr/>
          <p:nvPr/>
        </p:nvSpPr>
        <p:spPr>
          <a:xfrm>
            <a:off x="1893380" y="2714620"/>
            <a:ext cx="6109010" cy="707886"/>
          </a:xfrm>
          <a:prstGeom prst="rect">
            <a:avLst/>
          </a:prstGeom>
          <a:noFill/>
        </p:spPr>
        <p:txBody>
          <a:bodyPr wrap="square" lIns="91440" tIns="45720" rIns="91440" bIns="45720">
            <a:spAutoFit/>
          </a:bodyPr>
          <a:lstStyle/>
          <a:p>
            <a:pPr algn="ctr" defTabSz="914400">
              <a:tabLst>
                <a:tab pos="185738" algn="l"/>
              </a:tabLst>
            </a:pPr>
            <a:endParaRPr lang="es-E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1" name="10 Rectángulo"/>
          <p:cNvSpPr/>
          <p:nvPr/>
        </p:nvSpPr>
        <p:spPr>
          <a:xfrm>
            <a:off x="1893404" y="2714622"/>
            <a:ext cx="5948246" cy="646331"/>
          </a:xfrm>
          <a:prstGeom prst="rect">
            <a:avLst/>
          </a:prstGeom>
          <a:noFill/>
        </p:spPr>
        <p:txBody>
          <a:bodyPr wrap="square" lIns="91440" tIns="45720" rIns="91440" bIns="45720">
            <a:spAutoFit/>
          </a:bodyPr>
          <a:lstStyle/>
          <a:p>
            <a:pPr algn="ctr" defTabSz="914400"/>
            <a:r>
              <a:rPr lang="es-EC" sz="3600" b="1" dirty="0">
                <a:ln w="31550" cmpd="sng">
                  <a:gradFill>
                    <a:gsLst>
                      <a:gs pos="25000">
                        <a:srgbClr val="4F81BD">
                          <a:shade val="25000"/>
                          <a:satMod val="190000"/>
                        </a:srgbClr>
                      </a:gs>
                      <a:gs pos="80000">
                        <a:srgbClr val="4F81BD">
                          <a:tint val="75000"/>
                          <a:satMod val="190000"/>
                        </a:srgbClr>
                      </a:gs>
                    </a:gsLst>
                    <a:lin ang="5400000"/>
                  </a:gradFill>
                  <a:prstDash val="solid"/>
                </a:ln>
                <a:solidFill>
                  <a:prstClr val="black"/>
                </a:solidFill>
                <a:effectLst>
                  <a:outerShdw blurRad="41275" dist="12700" dir="12000000" algn="tl" rotWithShape="0">
                    <a:srgbClr val="000000">
                      <a:alpha val="40000"/>
                    </a:srgbClr>
                  </a:outerShdw>
                </a:effectLst>
                <a:latin typeface="Calibri"/>
              </a:rPr>
              <a:t> </a:t>
            </a:r>
            <a:endParaRPr lang="es-ES" sz="3600" b="1" dirty="0">
              <a:ln w="31550" cmpd="sng">
                <a:gradFill>
                  <a:gsLst>
                    <a:gs pos="25000">
                      <a:srgbClr val="4F81BD">
                        <a:shade val="25000"/>
                        <a:satMod val="190000"/>
                      </a:srgbClr>
                    </a:gs>
                    <a:gs pos="80000">
                      <a:srgbClr val="4F81BD">
                        <a:tint val="75000"/>
                        <a:satMod val="190000"/>
                      </a:srgbClr>
                    </a:gs>
                  </a:gsLst>
                  <a:lin ang="5400000"/>
                </a:gradFill>
                <a:prstDash val="solid"/>
              </a:ln>
              <a:solidFill>
                <a:prstClr val="black"/>
              </a:solidFill>
              <a:effectLst>
                <a:outerShdw blurRad="41275" dist="12700" dir="12000000" algn="tl" rotWithShape="0">
                  <a:srgbClr val="000000">
                    <a:alpha val="40000"/>
                  </a:srgbClr>
                </a:outerShdw>
              </a:effectLst>
              <a:latin typeface="Calibri"/>
            </a:endParaRPr>
          </a:p>
        </p:txBody>
      </p:sp>
      <p:sp>
        <p:nvSpPr>
          <p:cNvPr id="7" name="2 CuadroTexto">
            <a:extLst>
              <a:ext uri="{FF2B5EF4-FFF2-40B4-BE49-F238E27FC236}">
                <a16:creationId xmlns:a16="http://schemas.microsoft.com/office/drawing/2014/main" id="{E245B1C1-36A4-4621-9848-DC04456C7160}"/>
              </a:ext>
            </a:extLst>
          </p:cNvPr>
          <p:cNvSpPr txBox="1"/>
          <p:nvPr/>
        </p:nvSpPr>
        <p:spPr>
          <a:xfrm>
            <a:off x="993504" y="1137178"/>
            <a:ext cx="7748045" cy="4324261"/>
          </a:xfrm>
          <a:prstGeom prst="rect">
            <a:avLst/>
          </a:prstGeom>
          <a:noFill/>
        </p:spPr>
        <p:txBody>
          <a:bodyPr wrap="square" rtlCol="0">
            <a:spAutoFit/>
          </a:bodyPr>
          <a:lstStyle/>
          <a:p>
            <a:pPr lvl="0" algn="ctr" defTabSz="914400" fontAlgn="base">
              <a:spcBef>
                <a:spcPct val="0"/>
              </a:spcBef>
              <a:spcAft>
                <a:spcPct val="0"/>
              </a:spcAft>
            </a:pPr>
            <a:r>
              <a:rPr lang="es-ES" sz="1600" b="1" kern="0" dirty="0">
                <a:solidFill>
                  <a:prstClr val="black"/>
                </a:solidFill>
                <a:latin typeface="Calibri" panose="020F0502020204030204" pitchFamily="34" charset="0"/>
                <a:ea typeface="Calibri" pitchFamily="34" charset="0"/>
                <a:cs typeface="Calibri" panose="020F0502020204030204" pitchFamily="34" charset="0"/>
                <a:sym typeface="Arial"/>
                <a:rtl val="0"/>
              </a:rPr>
              <a:t>DEPARTAMENTO DE ELÉCTRICA, ELECTRÓNICA Y TELECOMUNICACIONES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sz="1600" b="1" i="0" u="none" strike="noStrike" kern="0" cap="none" spc="0" normalizeH="0" baseline="0" noProof="0" dirty="0">
                <a:ln>
                  <a:noFill/>
                </a:ln>
                <a:solidFill>
                  <a:prstClr val="black"/>
                </a:solidFill>
                <a:effectLst/>
                <a:uLnTx/>
                <a:uFillTx/>
                <a:latin typeface="Calibri" panose="020F0502020204030204" pitchFamily="34" charset="0"/>
                <a:ea typeface="Calibri" pitchFamily="34" charset="0"/>
                <a:cs typeface="Calibri" panose="020F0502020204030204" pitchFamily="34" charset="0"/>
                <a:sym typeface="Arial"/>
                <a:rtl val="0"/>
              </a:rPr>
              <a:t>CARRERA DE INGENIERÍA EN ELECTRÓNICA </a:t>
            </a:r>
            <a:r>
              <a:rPr kumimoji="0" lang="es-ES"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rPr>
              <a:t>Y TELECOMUNICACIONES</a:t>
            </a:r>
            <a:endParaRPr kumimoji="0" lang="es-EC" sz="1600" b="1" i="0" u="none" strike="noStrike" kern="0" cap="none" spc="0" normalizeH="0" baseline="0" noProof="0" dirty="0">
              <a:ln>
                <a:noFill/>
              </a:ln>
              <a:solidFill>
                <a:prstClr val="black"/>
              </a:solidFill>
              <a:effectLst/>
              <a:uLnTx/>
              <a:uFillTx/>
              <a:latin typeface="Calibri" panose="020F0502020204030204" pitchFamily="34" charset="0"/>
              <a:ea typeface="Calibri" pitchFamily="34" charset="0"/>
              <a:cs typeface="Calibri" panose="020F0502020204030204" pitchFamily="34" charset="0"/>
              <a:sym typeface="Arial"/>
              <a:rtl val="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s-ES" sz="1400" b="1" kern="0" dirty="0">
                <a:solidFill>
                  <a:srgbClr val="000000"/>
                </a:solidFill>
                <a:latin typeface="Calibri" panose="020F0502020204030204" pitchFamily="34" charset="0"/>
                <a:cs typeface="Calibri" panose="020F0502020204030204" pitchFamily="34" charset="0"/>
                <a:sym typeface="Arial"/>
                <a:rtl val="0"/>
              </a:rPr>
              <a:t>TRABAJO DE TITULACIÓN</a:t>
            </a:r>
            <a:r>
              <a:rPr kumimoji="0" lang="es-ES"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rPr>
              <a:t> PREVIO A LA OBTENCIÓN DEL TÍTULO DE INGENIERA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rPr>
              <a:t> </a:t>
            </a:r>
            <a:r>
              <a:rPr lang="es-ES" sz="1400" b="1" kern="0" dirty="0">
                <a:solidFill>
                  <a:srgbClr val="000000"/>
                </a:solidFill>
                <a:latin typeface="Calibri" panose="020F0502020204030204" pitchFamily="34" charset="0"/>
                <a:cs typeface="Calibri" panose="020F0502020204030204" pitchFamily="34" charset="0"/>
                <a:sym typeface="Arial"/>
                <a:rtl val="0"/>
              </a:rPr>
              <a:t>EN </a:t>
            </a:r>
            <a:r>
              <a:rPr kumimoji="0" lang="es-ES" sz="1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rPr>
              <a:t>ELECTRÓNICA Y TELECOMUNICACIONES</a:t>
            </a:r>
            <a:endParaRPr kumimoji="0" lang="es-EC" sz="14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algn="ctr" defTabSz="914400"/>
            <a:r>
              <a:rPr kumimoji="0" lang="es-EC"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rPr>
              <a:t>TEMA: </a:t>
            </a:r>
          </a:p>
          <a:p>
            <a:pPr algn="ctr" defTabSz="914400"/>
            <a:r>
              <a:rPr kumimoji="0" lang="es-ES" sz="16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rPr>
              <a:t>“</a:t>
            </a:r>
            <a:r>
              <a:rPr kumimoji="0" lang="es-EC" sz="16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rPr>
              <a:t>Generación de señales sintéticas de eventos sismo-volcánicos del volcán </a:t>
            </a:r>
            <a:r>
              <a:rPr lang="es-EC" sz="1600" b="1" i="1" kern="0" dirty="0">
                <a:solidFill>
                  <a:srgbClr val="000000"/>
                </a:solidFill>
                <a:latin typeface="Calibri" panose="020F0502020204030204" pitchFamily="34" charset="0"/>
                <a:cs typeface="Calibri" panose="020F0502020204030204" pitchFamily="34" charset="0"/>
                <a:sym typeface="Arial"/>
                <a:rtl val="0"/>
              </a:rPr>
              <a:t>C</a:t>
            </a:r>
            <a:r>
              <a:rPr kumimoji="0" lang="es-EC" sz="1600" b="1" i="1"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tl val="0"/>
              </a:rPr>
              <a:t>otopaxi</a:t>
            </a:r>
            <a:r>
              <a:rPr kumimoji="0" lang="es-EC" sz="16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rPr>
              <a:t> mediante el método de </a:t>
            </a:r>
            <a:r>
              <a:rPr lang="es-EC" sz="1600" b="1" i="1" kern="0" dirty="0">
                <a:solidFill>
                  <a:srgbClr val="000000"/>
                </a:solidFill>
                <a:latin typeface="Calibri" panose="020F0502020204030204" pitchFamily="34" charset="0"/>
                <a:cs typeface="Calibri" panose="020F0502020204030204" pitchFamily="34" charset="0"/>
                <a:sym typeface="Arial"/>
                <a:rtl val="0"/>
              </a:rPr>
              <a:t>B</a:t>
            </a:r>
            <a:r>
              <a:rPr kumimoji="0" lang="es-EC" sz="1600" b="1" i="1"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tl val="0"/>
              </a:rPr>
              <a:t>ootstrap</a:t>
            </a:r>
            <a:r>
              <a:rPr kumimoji="0" lang="es-EC" sz="16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rPr>
              <a:t>.</a:t>
            </a:r>
            <a:r>
              <a:rPr lang="es-EC" sz="1600" b="1" i="1" dirty="0">
                <a:latin typeface="Calibri" panose="020F0502020204030204" pitchFamily="34" charset="0"/>
                <a:cs typeface="Calibri" panose="020F0502020204030204" pitchFamily="34" charset="0"/>
              </a:rPr>
              <a:t>”</a:t>
            </a:r>
          </a:p>
          <a:p>
            <a:pPr lvl="0" algn="ctr" defTabSz="914400"/>
            <a:endParaRPr kumimoji="0" lang="es-ES"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rPr>
              <a:t>Autor: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300" kern="0" noProof="0" dirty="0">
                <a:solidFill>
                  <a:srgbClr val="000000"/>
                </a:solidFill>
                <a:latin typeface="Calibri" panose="020F0502020204030204" pitchFamily="34" charset="0"/>
                <a:cs typeface="Calibri" panose="020F0502020204030204" pitchFamily="34" charset="0"/>
                <a:sym typeface="Arial"/>
                <a:rtl val="0"/>
              </a:rPr>
              <a:t>Brenda Elizabeth Pérez Moreno</a:t>
            </a:r>
            <a:endParaRPr kumimoji="0" lang="es-ES" sz="13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3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lvl="4" defTabSz="914400">
              <a:defRPr/>
            </a:pPr>
            <a:r>
              <a:rPr lang="es-ES" sz="1300" b="1" kern="0" dirty="0">
                <a:solidFill>
                  <a:srgbClr val="000000"/>
                </a:solidFill>
                <a:latin typeface="Calibri" panose="020F0502020204030204" pitchFamily="34" charset="0"/>
                <a:cs typeface="Calibri" panose="020F0502020204030204" pitchFamily="34" charset="0"/>
                <a:sym typeface="Arial"/>
                <a:rtl val="0"/>
              </a:rPr>
              <a:t>Director </a:t>
            </a:r>
            <a:r>
              <a:rPr kumimoji="0" lang="es-ES" sz="13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rPr>
              <a:t>del Proyecto:  </a:t>
            </a:r>
            <a:r>
              <a:rPr lang="es-EC" sz="1300" dirty="0">
                <a:solidFill>
                  <a:srgbClr val="000000"/>
                </a:solidFill>
                <a:latin typeface="Calibri" panose="020F0502020204030204" pitchFamily="34" charset="0"/>
                <a:cs typeface="Calibri" panose="020F0502020204030204" pitchFamily="34" charset="0"/>
              </a:rPr>
              <a:t>Dr. Román Lara, PhD.</a:t>
            </a:r>
          </a:p>
          <a:p>
            <a:pPr lvl="4" defTabSz="914400">
              <a:defRPr/>
            </a:pPr>
            <a:r>
              <a:rPr lang="es-ES" sz="1300" b="1" kern="0" dirty="0">
                <a:solidFill>
                  <a:srgbClr val="000000"/>
                </a:solidFill>
                <a:latin typeface="Calibri" panose="020F0502020204030204" pitchFamily="34" charset="0"/>
                <a:cs typeface="Calibri" panose="020F0502020204030204" pitchFamily="34" charset="0"/>
                <a:sym typeface="Arial"/>
                <a:rtl val="0"/>
              </a:rPr>
              <a:t>Docente Evaluador</a:t>
            </a:r>
            <a:r>
              <a:rPr kumimoji="0" lang="es-ES" sz="13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rPr>
              <a:t>:  </a:t>
            </a:r>
            <a:r>
              <a:rPr lang="es-EC" sz="1300" dirty="0">
                <a:solidFill>
                  <a:srgbClr val="000000"/>
                </a:solidFill>
                <a:latin typeface="Calibri" panose="020F0502020204030204" pitchFamily="34" charset="0"/>
                <a:cs typeface="Calibri" panose="020F0502020204030204" pitchFamily="34" charset="0"/>
              </a:rPr>
              <a:t>Ing. Julio Larco  </a:t>
            </a:r>
          </a:p>
          <a:p>
            <a:pPr lvl="4" defTabSz="914400">
              <a:defRPr/>
            </a:pPr>
            <a:r>
              <a:rPr lang="es-ES" sz="1300" b="1" kern="0" dirty="0">
                <a:solidFill>
                  <a:srgbClr val="000000"/>
                </a:solidFill>
                <a:latin typeface="Calibri" panose="020F0502020204030204" pitchFamily="34" charset="0"/>
                <a:cs typeface="Calibri" panose="020F0502020204030204" pitchFamily="34" charset="0"/>
                <a:sym typeface="Arial"/>
                <a:rtl val="0"/>
              </a:rPr>
              <a:t>Director </a:t>
            </a:r>
            <a:r>
              <a:rPr kumimoji="0" lang="es-ES" sz="13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rPr>
              <a:t>de Carrera:  </a:t>
            </a:r>
            <a:r>
              <a:rPr lang="es-EC" sz="1300" dirty="0">
                <a:solidFill>
                  <a:srgbClr val="000000"/>
                </a:solidFill>
                <a:latin typeface="Calibri" panose="020F0502020204030204" pitchFamily="34" charset="0"/>
                <a:cs typeface="Calibri" panose="020F0502020204030204" pitchFamily="34" charset="0"/>
              </a:rPr>
              <a:t>Ing. Carlos Daniel Altamirano, PhD.</a:t>
            </a:r>
          </a:p>
          <a:p>
            <a:pPr lvl="4" defTabSz="914400">
              <a:defRPr/>
            </a:pPr>
            <a:r>
              <a:rPr lang="es-ES" sz="1300" b="1" kern="0" dirty="0">
                <a:solidFill>
                  <a:srgbClr val="000000"/>
                </a:solidFill>
                <a:latin typeface="Calibri" panose="020F0502020204030204" pitchFamily="34" charset="0"/>
                <a:cs typeface="Calibri" panose="020F0502020204030204" pitchFamily="34" charset="0"/>
                <a:sym typeface="Arial"/>
                <a:rtl val="0"/>
              </a:rPr>
              <a:t>Secretaria Académica</a:t>
            </a:r>
            <a:r>
              <a:rPr kumimoji="0" lang="es-ES" sz="13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rPr>
              <a:t>:  </a:t>
            </a:r>
            <a:r>
              <a:rPr lang="es-EC" sz="1300" dirty="0">
                <a:solidFill>
                  <a:srgbClr val="000000"/>
                </a:solidFill>
                <a:latin typeface="Calibri" panose="020F0502020204030204" pitchFamily="34" charset="0"/>
                <a:cs typeface="Calibri" panose="020F0502020204030204" pitchFamily="34" charset="0"/>
              </a:rPr>
              <a:t>Abg. María Fernanda Jaramillo</a:t>
            </a:r>
            <a:endParaRPr lang="es-ES" sz="1300" kern="0" dirty="0">
              <a:solidFill>
                <a:srgbClr val="000000"/>
              </a:solidFill>
              <a:latin typeface="Calibri" panose="020F0502020204030204" pitchFamily="34" charset="0"/>
              <a:cs typeface="Calibri" panose="020F0502020204030204" pitchFamily="34" charset="0"/>
              <a:sym typeface="Arial"/>
              <a:rtl val="0"/>
            </a:endParaRPr>
          </a:p>
          <a:p>
            <a:pPr algn="ctr" fontAlgn="base">
              <a:spcBef>
                <a:spcPct val="0"/>
              </a:spcBef>
              <a:spcAft>
                <a:spcPct val="0"/>
              </a:spcAft>
            </a:pPr>
            <a:endParaRPr kumimoji="0" lang="es-ES" sz="13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C" sz="1300" kern="0" dirty="0">
                <a:solidFill>
                  <a:srgbClr val="000000"/>
                </a:solidFill>
                <a:latin typeface="Calibri" panose="020F0502020204030204" pitchFamily="34" charset="0"/>
                <a:cs typeface="Calibri" panose="020F0502020204030204" pitchFamily="34" charset="0"/>
                <a:sym typeface="Arial"/>
                <a:rtl val="0"/>
              </a:rPr>
              <a:t>Enero</a:t>
            </a:r>
            <a:r>
              <a:rPr kumimoji="0" lang="es-EC" sz="13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rPr>
              <a:t>, 2022</a:t>
            </a:r>
            <a:endParaRPr kumimoji="0" lang="en-US" sz="13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tl val="0"/>
            </a:endParaRPr>
          </a:p>
        </p:txBody>
      </p:sp>
      <p:sp>
        <p:nvSpPr>
          <p:cNvPr id="2" name="AutoShape 2" descr="Resultado de imagen para automatizacion y control es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Resultado de imagen para automatizacion y control esp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5" name="Imagen 4">
            <a:extLst>
              <a:ext uri="{FF2B5EF4-FFF2-40B4-BE49-F238E27FC236}">
                <a16:creationId xmlns:a16="http://schemas.microsoft.com/office/drawing/2014/main" id="{4BF996E3-2B53-4E7E-916F-781BFF4F025A}"/>
              </a:ext>
            </a:extLst>
          </p:cNvPr>
          <p:cNvPicPr>
            <a:picLocks noChangeAspect="1"/>
          </p:cNvPicPr>
          <p:nvPr/>
        </p:nvPicPr>
        <p:blipFill>
          <a:blip r:embed="rId3"/>
          <a:stretch>
            <a:fillRect/>
          </a:stretch>
        </p:blipFill>
        <p:spPr>
          <a:xfrm>
            <a:off x="8002390" y="77738"/>
            <a:ext cx="987623" cy="983234"/>
          </a:xfrm>
          <a:prstGeom prst="rect">
            <a:avLst/>
          </a:prstGeom>
        </p:spPr>
      </p:pic>
    </p:spTree>
    <p:extLst>
      <p:ext uri="{BB962C8B-B14F-4D97-AF65-F5344CB8AC3E}">
        <p14:creationId xmlns:p14="http://schemas.microsoft.com/office/powerpoint/2010/main" val="27316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452976"/>
          </a:xfrm>
        </p:spPr>
        <p:txBody>
          <a:bodyPr/>
          <a:lstStyle/>
          <a:p>
            <a:pPr algn="ctr"/>
            <a:r>
              <a:rPr lang="es-ES" sz="2000" i="0" dirty="0">
                <a:solidFill>
                  <a:schemeClr val="tx1"/>
                </a:solidFill>
                <a:effectLst/>
                <a:latin typeface="Times New Roman" panose="02020603050405020304" pitchFamily="18" charset="0"/>
                <a:cs typeface="Times New Roman" panose="02020603050405020304" pitchFamily="18" charset="0"/>
              </a:rPr>
              <a:t>DESARROLLO</a:t>
            </a:r>
            <a:endParaRPr lang="es-EC" sz="2000" i="0" dirty="0">
              <a:solidFill>
                <a:schemeClr val="tx1"/>
              </a:solidFill>
              <a:effectLst/>
              <a:latin typeface="Times New Roman" panose="02020603050405020304" pitchFamily="18" charset="0"/>
              <a:cs typeface="Times New Roman" panose="02020603050405020304" pitchFamily="18" charset="0"/>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a:t>
            </a:r>
            <a:r>
              <a:rPr lang="es-419" sz="1000" b="1" dirty="0">
                <a:solidFill>
                  <a:schemeClr val="bg2">
                    <a:lumMod val="50000"/>
                  </a:schemeClr>
                </a:solidFill>
                <a:latin typeface="Calibri" panose="020F0502020204030204" pitchFamily="34" charset="0"/>
                <a:cs typeface="Calibri" panose="020F0502020204030204" pitchFamily="34" charset="0"/>
              </a:rPr>
              <a:t>2. Desarrollo</a:t>
            </a:r>
            <a:r>
              <a:rPr lang="es-419" sz="1000" dirty="0">
                <a:solidFill>
                  <a:schemeClr val="bg2">
                    <a:lumMod val="50000"/>
                  </a:schemeClr>
                </a:solidFill>
                <a:latin typeface="Calibri" panose="020F0502020204030204" pitchFamily="34" charset="0"/>
                <a:cs typeface="Calibri" panose="020F0502020204030204" pitchFamily="34" charset="0"/>
              </a:rPr>
              <a:t>    3. Pruebas y Resultados  4. Conclusiones y recomendaciones</a:t>
            </a:r>
            <a:r>
              <a:rPr lang="es-419" sz="1000" dirty="0">
                <a:solidFill>
                  <a:schemeClr val="bg2">
                    <a:lumMod val="50000"/>
                  </a:schemeClr>
                </a:solidFill>
              </a:rPr>
              <a:t>	    </a:t>
            </a:r>
          </a:p>
        </p:txBody>
      </p:sp>
      <p:sp>
        <p:nvSpPr>
          <p:cNvPr id="13" name="CuadroTexto 12">
            <a:extLst>
              <a:ext uri="{FF2B5EF4-FFF2-40B4-BE49-F238E27FC236}">
                <a16:creationId xmlns:a16="http://schemas.microsoft.com/office/drawing/2014/main" id="{FD2A58E6-B918-4ADD-AC38-5799637EF33C}"/>
              </a:ext>
            </a:extLst>
          </p:cNvPr>
          <p:cNvSpPr txBox="1"/>
          <p:nvPr/>
        </p:nvSpPr>
        <p:spPr>
          <a:xfrm>
            <a:off x="457279" y="655697"/>
            <a:ext cx="4379415" cy="338554"/>
          </a:xfrm>
          <a:prstGeom prst="rect">
            <a:avLst/>
          </a:prstGeom>
          <a:noFill/>
        </p:spPr>
        <p:txBody>
          <a:bodyPr wrap="square" rtlCol="0">
            <a:spAutoFit/>
          </a:bodyPr>
          <a:lstStyle/>
          <a:p>
            <a:pPr defTabSz="457200"/>
            <a:r>
              <a:rPr lang="es-EC" sz="1600" b="1" dirty="0">
                <a:solidFill>
                  <a:srgbClr val="000000"/>
                </a:solidFill>
                <a:latin typeface="Times New Roman" panose="02020603050405020304" pitchFamily="18" charset="0"/>
                <a:cs typeface="Times New Roman" panose="02020603050405020304" pitchFamily="18" charset="0"/>
              </a:rPr>
              <a:t>ESCENARIO: Señales sismo-volcánicas</a:t>
            </a:r>
          </a:p>
        </p:txBody>
      </p:sp>
      <p:sp>
        <p:nvSpPr>
          <p:cNvPr id="8" name="CuadroTexto 7">
            <a:extLst>
              <a:ext uri="{FF2B5EF4-FFF2-40B4-BE49-F238E27FC236}">
                <a16:creationId xmlns:a16="http://schemas.microsoft.com/office/drawing/2014/main" id="{D8631F49-1C87-402E-AA38-737D61D4DAB4}"/>
              </a:ext>
            </a:extLst>
          </p:cNvPr>
          <p:cNvSpPr txBox="1"/>
          <p:nvPr/>
        </p:nvSpPr>
        <p:spPr>
          <a:xfrm>
            <a:off x="263951" y="5793913"/>
            <a:ext cx="456803" cy="369332"/>
          </a:xfrm>
          <a:prstGeom prst="rect">
            <a:avLst/>
          </a:prstGeom>
          <a:noFill/>
        </p:spPr>
        <p:txBody>
          <a:bodyPr wrap="square" rtlCol="0">
            <a:spAutoFit/>
          </a:bodyPr>
          <a:lstStyle/>
          <a:p>
            <a:r>
              <a:rPr lang="es-EC" dirty="0"/>
              <a:t>10</a:t>
            </a:r>
          </a:p>
        </p:txBody>
      </p:sp>
      <p:pic>
        <p:nvPicPr>
          <p:cNvPr id="9" name="Imagen 8">
            <a:extLst>
              <a:ext uri="{FF2B5EF4-FFF2-40B4-BE49-F238E27FC236}">
                <a16:creationId xmlns:a16="http://schemas.microsoft.com/office/drawing/2014/main" id="{21193F7A-95DA-45D9-A090-93FC80BBB102}"/>
              </a:ext>
            </a:extLst>
          </p:cNvPr>
          <p:cNvPicPr>
            <a:picLocks noChangeAspect="1"/>
          </p:cNvPicPr>
          <p:nvPr/>
        </p:nvPicPr>
        <p:blipFill>
          <a:blip r:embed="rId4"/>
          <a:stretch>
            <a:fillRect/>
          </a:stretch>
        </p:blipFill>
        <p:spPr>
          <a:xfrm>
            <a:off x="3567906" y="1031953"/>
            <a:ext cx="2009775" cy="5095875"/>
          </a:xfrm>
          <a:prstGeom prst="rect">
            <a:avLst/>
          </a:prstGeom>
        </p:spPr>
      </p:pic>
    </p:spTree>
    <p:extLst>
      <p:ext uri="{BB962C8B-B14F-4D97-AF65-F5344CB8AC3E}">
        <p14:creationId xmlns:p14="http://schemas.microsoft.com/office/powerpoint/2010/main" val="3077125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452976"/>
          </a:xfrm>
        </p:spPr>
        <p:txBody>
          <a:bodyPr/>
          <a:lstStyle/>
          <a:p>
            <a:pPr algn="ctr"/>
            <a:r>
              <a:rPr lang="es-ES" sz="2000" i="0" dirty="0">
                <a:solidFill>
                  <a:schemeClr val="tx1"/>
                </a:solidFill>
                <a:effectLst/>
                <a:latin typeface="Times New Roman" panose="02020603050405020304" pitchFamily="18" charset="0"/>
                <a:cs typeface="Times New Roman" panose="02020603050405020304" pitchFamily="18" charset="0"/>
              </a:rPr>
              <a:t>DESARROLLO</a:t>
            </a:r>
            <a:endParaRPr lang="es-EC" sz="2000" i="0" dirty="0">
              <a:solidFill>
                <a:schemeClr val="tx1"/>
              </a:solidFill>
              <a:effectLst/>
              <a:latin typeface="Times New Roman" panose="02020603050405020304" pitchFamily="18" charset="0"/>
              <a:cs typeface="Times New Roman" panose="02020603050405020304" pitchFamily="18" charset="0"/>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a:t>
            </a:r>
            <a:r>
              <a:rPr lang="es-419" sz="1000" b="1" dirty="0">
                <a:solidFill>
                  <a:schemeClr val="bg2">
                    <a:lumMod val="50000"/>
                  </a:schemeClr>
                </a:solidFill>
                <a:latin typeface="Calibri" panose="020F0502020204030204" pitchFamily="34" charset="0"/>
                <a:cs typeface="Calibri" panose="020F0502020204030204" pitchFamily="34" charset="0"/>
              </a:rPr>
              <a:t>2. Desarrollo</a:t>
            </a:r>
            <a:r>
              <a:rPr lang="es-419" sz="1000" dirty="0">
                <a:solidFill>
                  <a:schemeClr val="bg2">
                    <a:lumMod val="50000"/>
                  </a:schemeClr>
                </a:solidFill>
                <a:latin typeface="Calibri" panose="020F0502020204030204" pitchFamily="34" charset="0"/>
                <a:cs typeface="Calibri" panose="020F0502020204030204" pitchFamily="34" charset="0"/>
              </a:rPr>
              <a:t>    3. Pruebas y Resultados  4. Conclusiones y recomendaciones</a:t>
            </a:r>
            <a:r>
              <a:rPr lang="es-419" sz="1000" dirty="0">
                <a:solidFill>
                  <a:schemeClr val="bg2">
                    <a:lumMod val="50000"/>
                  </a:schemeClr>
                </a:solidFill>
              </a:rPr>
              <a:t>	    </a:t>
            </a:r>
          </a:p>
        </p:txBody>
      </p:sp>
      <p:sp>
        <p:nvSpPr>
          <p:cNvPr id="13" name="CuadroTexto 12">
            <a:extLst>
              <a:ext uri="{FF2B5EF4-FFF2-40B4-BE49-F238E27FC236}">
                <a16:creationId xmlns:a16="http://schemas.microsoft.com/office/drawing/2014/main" id="{FD2A58E6-B918-4ADD-AC38-5799637EF33C}"/>
              </a:ext>
            </a:extLst>
          </p:cNvPr>
          <p:cNvSpPr txBox="1"/>
          <p:nvPr/>
        </p:nvSpPr>
        <p:spPr>
          <a:xfrm>
            <a:off x="457279" y="618021"/>
            <a:ext cx="5005058" cy="830997"/>
          </a:xfrm>
          <a:prstGeom prst="rect">
            <a:avLst/>
          </a:prstGeom>
          <a:noFill/>
        </p:spPr>
        <p:txBody>
          <a:bodyPr wrap="square" rtlCol="0">
            <a:spAutoFit/>
          </a:bodyPr>
          <a:lstStyle/>
          <a:p>
            <a:pPr defTabSz="457200"/>
            <a:r>
              <a:rPr lang="es-EC" b="1" dirty="0">
                <a:solidFill>
                  <a:srgbClr val="000000"/>
                </a:solidFill>
                <a:latin typeface="Times New Roman" panose="02020603050405020304" pitchFamily="18" charset="0"/>
                <a:cs typeface="Times New Roman" panose="02020603050405020304" pitchFamily="18" charset="0"/>
              </a:rPr>
              <a:t>ESCENARIO: Señales sismo-volcánicas</a:t>
            </a:r>
          </a:p>
          <a:p>
            <a:pPr defTabSz="457200"/>
            <a:endParaRPr lang="es-EC" b="1" dirty="0">
              <a:solidFill>
                <a:srgbClr val="000000"/>
              </a:solidFill>
              <a:latin typeface="Times New Roman" panose="02020603050405020304" pitchFamily="18" charset="0"/>
              <a:cs typeface="Times New Roman" panose="02020603050405020304" pitchFamily="18" charset="0"/>
            </a:endParaRPr>
          </a:p>
          <a:p>
            <a:pPr defTabSz="457200"/>
            <a:r>
              <a:rPr lang="es-EC" sz="1200" b="1" dirty="0">
                <a:solidFill>
                  <a:srgbClr val="000000"/>
                </a:solidFill>
                <a:latin typeface="Times New Roman" panose="02020603050405020304" pitchFamily="18" charset="0"/>
                <a:cs typeface="Times New Roman" panose="02020603050405020304" pitchFamily="18" charset="0"/>
              </a:rPr>
              <a:t>PROCESO PARTE MAGNITUD:</a:t>
            </a:r>
          </a:p>
        </p:txBody>
      </p:sp>
      <p:sp>
        <p:nvSpPr>
          <p:cNvPr id="8" name="CuadroTexto 7">
            <a:extLst>
              <a:ext uri="{FF2B5EF4-FFF2-40B4-BE49-F238E27FC236}">
                <a16:creationId xmlns:a16="http://schemas.microsoft.com/office/drawing/2014/main" id="{26235DC8-BFC5-4EB7-82A3-5156A985C74E}"/>
              </a:ext>
            </a:extLst>
          </p:cNvPr>
          <p:cNvSpPr txBox="1"/>
          <p:nvPr/>
        </p:nvSpPr>
        <p:spPr>
          <a:xfrm>
            <a:off x="263951" y="5793913"/>
            <a:ext cx="456803" cy="369332"/>
          </a:xfrm>
          <a:prstGeom prst="rect">
            <a:avLst/>
          </a:prstGeom>
          <a:noFill/>
        </p:spPr>
        <p:txBody>
          <a:bodyPr wrap="square" rtlCol="0">
            <a:spAutoFit/>
          </a:bodyPr>
          <a:lstStyle/>
          <a:p>
            <a:r>
              <a:rPr lang="es-EC" dirty="0"/>
              <a:t>11</a:t>
            </a:r>
          </a:p>
        </p:txBody>
      </p:sp>
      <p:graphicFrame>
        <p:nvGraphicFramePr>
          <p:cNvPr id="9" name="Marcador de contenido 9">
            <a:extLst>
              <a:ext uri="{FF2B5EF4-FFF2-40B4-BE49-F238E27FC236}">
                <a16:creationId xmlns:a16="http://schemas.microsoft.com/office/drawing/2014/main" id="{7E43E3E8-B96D-4531-A85F-F24760A3DD00}"/>
              </a:ext>
            </a:extLst>
          </p:cNvPr>
          <p:cNvGraphicFramePr>
            <a:graphicFrameLocks/>
          </p:cNvGraphicFramePr>
          <p:nvPr>
            <p:extLst>
              <p:ext uri="{D42A27DB-BD31-4B8C-83A1-F6EECF244321}">
                <p14:modId xmlns:p14="http://schemas.microsoft.com/office/powerpoint/2010/main" val="641271960"/>
              </p:ext>
            </p:extLst>
          </p:nvPr>
        </p:nvGraphicFramePr>
        <p:xfrm>
          <a:off x="263951" y="1597217"/>
          <a:ext cx="8424358" cy="4225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55459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452976"/>
          </a:xfrm>
        </p:spPr>
        <p:txBody>
          <a:bodyPr/>
          <a:lstStyle/>
          <a:p>
            <a:pPr algn="ctr"/>
            <a:r>
              <a:rPr lang="es-ES" sz="2000" i="0" dirty="0">
                <a:solidFill>
                  <a:schemeClr val="tx1"/>
                </a:solidFill>
                <a:effectLst/>
                <a:latin typeface="Times New Roman" panose="02020603050405020304" pitchFamily="18" charset="0"/>
                <a:cs typeface="Times New Roman" panose="02020603050405020304" pitchFamily="18" charset="0"/>
              </a:rPr>
              <a:t>DESARROLLO</a:t>
            </a:r>
            <a:endParaRPr lang="es-EC" sz="2000" i="0" dirty="0">
              <a:solidFill>
                <a:schemeClr val="tx1"/>
              </a:solidFill>
              <a:effectLst/>
              <a:latin typeface="Times New Roman" panose="02020603050405020304" pitchFamily="18" charset="0"/>
              <a:cs typeface="Times New Roman" panose="02020603050405020304" pitchFamily="18" charset="0"/>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a:t>
            </a:r>
            <a:r>
              <a:rPr lang="es-419" sz="1000" b="1" dirty="0">
                <a:solidFill>
                  <a:schemeClr val="bg2">
                    <a:lumMod val="50000"/>
                  </a:schemeClr>
                </a:solidFill>
                <a:latin typeface="Calibri" panose="020F0502020204030204" pitchFamily="34" charset="0"/>
                <a:cs typeface="Calibri" panose="020F0502020204030204" pitchFamily="34" charset="0"/>
              </a:rPr>
              <a:t>2. Desarrollo</a:t>
            </a:r>
            <a:r>
              <a:rPr lang="es-419" sz="1000" dirty="0">
                <a:solidFill>
                  <a:schemeClr val="bg2">
                    <a:lumMod val="50000"/>
                  </a:schemeClr>
                </a:solidFill>
                <a:latin typeface="Calibri" panose="020F0502020204030204" pitchFamily="34" charset="0"/>
                <a:cs typeface="Calibri" panose="020F0502020204030204" pitchFamily="34" charset="0"/>
              </a:rPr>
              <a:t>    3. Pruebas y Resultados  4. Conclusiones y recomendaciones</a:t>
            </a:r>
            <a:r>
              <a:rPr lang="es-419" sz="1000" dirty="0">
                <a:solidFill>
                  <a:schemeClr val="bg2">
                    <a:lumMod val="50000"/>
                  </a:schemeClr>
                </a:solidFill>
              </a:rPr>
              <a:t>	    </a:t>
            </a:r>
          </a:p>
        </p:txBody>
      </p:sp>
      <p:sp>
        <p:nvSpPr>
          <p:cNvPr id="13" name="CuadroTexto 12">
            <a:extLst>
              <a:ext uri="{FF2B5EF4-FFF2-40B4-BE49-F238E27FC236}">
                <a16:creationId xmlns:a16="http://schemas.microsoft.com/office/drawing/2014/main" id="{FD2A58E6-B918-4ADD-AC38-5799637EF33C}"/>
              </a:ext>
            </a:extLst>
          </p:cNvPr>
          <p:cNvSpPr txBox="1"/>
          <p:nvPr/>
        </p:nvSpPr>
        <p:spPr>
          <a:xfrm>
            <a:off x="457279" y="618021"/>
            <a:ext cx="5005058" cy="892552"/>
          </a:xfrm>
          <a:prstGeom prst="rect">
            <a:avLst/>
          </a:prstGeom>
          <a:noFill/>
        </p:spPr>
        <p:txBody>
          <a:bodyPr wrap="square" rtlCol="0">
            <a:spAutoFit/>
          </a:bodyPr>
          <a:lstStyle/>
          <a:p>
            <a:pPr defTabSz="457200"/>
            <a:r>
              <a:rPr lang="es-EC" b="1" dirty="0">
                <a:solidFill>
                  <a:srgbClr val="000000"/>
                </a:solidFill>
                <a:latin typeface="Times New Roman" panose="02020603050405020304" pitchFamily="18" charset="0"/>
                <a:cs typeface="Times New Roman" panose="02020603050405020304" pitchFamily="18" charset="0"/>
              </a:rPr>
              <a:t>ESCENARIO: Señales sismo-volcánicas</a:t>
            </a:r>
          </a:p>
          <a:p>
            <a:pPr defTabSz="457200"/>
            <a:endParaRPr lang="es-EC" b="1" dirty="0">
              <a:solidFill>
                <a:srgbClr val="000000"/>
              </a:solidFill>
              <a:latin typeface="Times New Roman" panose="02020603050405020304" pitchFamily="18" charset="0"/>
              <a:cs typeface="Times New Roman" panose="02020603050405020304" pitchFamily="18" charset="0"/>
            </a:endParaRPr>
          </a:p>
          <a:p>
            <a:pPr defTabSz="457200"/>
            <a:r>
              <a:rPr lang="es-EC" sz="1600" b="1" dirty="0">
                <a:solidFill>
                  <a:srgbClr val="000000"/>
                </a:solidFill>
                <a:latin typeface="Times New Roman" panose="02020603050405020304" pitchFamily="18" charset="0"/>
                <a:cs typeface="Times New Roman" panose="02020603050405020304" pitchFamily="18" charset="0"/>
              </a:rPr>
              <a:t>PROCESO PARTE FASE:</a:t>
            </a:r>
          </a:p>
        </p:txBody>
      </p:sp>
      <p:sp>
        <p:nvSpPr>
          <p:cNvPr id="8" name="CuadroTexto 7">
            <a:extLst>
              <a:ext uri="{FF2B5EF4-FFF2-40B4-BE49-F238E27FC236}">
                <a16:creationId xmlns:a16="http://schemas.microsoft.com/office/drawing/2014/main" id="{26235DC8-BFC5-4EB7-82A3-5156A985C74E}"/>
              </a:ext>
            </a:extLst>
          </p:cNvPr>
          <p:cNvSpPr txBox="1"/>
          <p:nvPr/>
        </p:nvSpPr>
        <p:spPr>
          <a:xfrm>
            <a:off x="263951" y="5793913"/>
            <a:ext cx="456803" cy="369332"/>
          </a:xfrm>
          <a:prstGeom prst="rect">
            <a:avLst/>
          </a:prstGeom>
          <a:noFill/>
        </p:spPr>
        <p:txBody>
          <a:bodyPr wrap="square" rtlCol="0">
            <a:spAutoFit/>
          </a:bodyPr>
          <a:lstStyle/>
          <a:p>
            <a:r>
              <a:rPr lang="es-EC" dirty="0"/>
              <a:t>12</a:t>
            </a:r>
          </a:p>
        </p:txBody>
      </p:sp>
      <p:graphicFrame>
        <p:nvGraphicFramePr>
          <p:cNvPr id="9" name="Marcador de contenido 9">
            <a:extLst>
              <a:ext uri="{FF2B5EF4-FFF2-40B4-BE49-F238E27FC236}">
                <a16:creationId xmlns:a16="http://schemas.microsoft.com/office/drawing/2014/main" id="{7E43E3E8-B96D-4531-A85F-F24760A3DD00}"/>
              </a:ext>
            </a:extLst>
          </p:cNvPr>
          <p:cNvGraphicFramePr>
            <a:graphicFrameLocks/>
          </p:cNvGraphicFramePr>
          <p:nvPr>
            <p:extLst>
              <p:ext uri="{D42A27DB-BD31-4B8C-83A1-F6EECF244321}">
                <p14:modId xmlns:p14="http://schemas.microsoft.com/office/powerpoint/2010/main" val="2116330243"/>
              </p:ext>
            </p:extLst>
          </p:nvPr>
        </p:nvGraphicFramePr>
        <p:xfrm>
          <a:off x="457279" y="1621114"/>
          <a:ext cx="8231030" cy="42073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53125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452976"/>
          </a:xfrm>
        </p:spPr>
        <p:txBody>
          <a:bodyPr/>
          <a:lstStyle/>
          <a:p>
            <a:pPr algn="ctr"/>
            <a:r>
              <a:rPr lang="es-ES" sz="2000" i="0" dirty="0">
                <a:solidFill>
                  <a:schemeClr val="tx1"/>
                </a:solidFill>
                <a:effectLst/>
                <a:latin typeface="Times New Roman" panose="02020603050405020304" pitchFamily="18" charset="0"/>
                <a:cs typeface="Times New Roman" panose="02020603050405020304" pitchFamily="18" charset="0"/>
              </a:rPr>
              <a:t>DESARROLLO</a:t>
            </a:r>
            <a:endParaRPr lang="es-EC" sz="2000" i="0" dirty="0">
              <a:solidFill>
                <a:schemeClr val="tx1"/>
              </a:solidFill>
              <a:effectLst/>
              <a:latin typeface="Times New Roman" panose="02020603050405020304" pitchFamily="18" charset="0"/>
              <a:cs typeface="Times New Roman" panose="02020603050405020304" pitchFamily="18" charset="0"/>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a:t>
            </a:r>
            <a:r>
              <a:rPr lang="es-419" sz="1000" b="1" dirty="0">
                <a:solidFill>
                  <a:schemeClr val="bg2">
                    <a:lumMod val="50000"/>
                  </a:schemeClr>
                </a:solidFill>
                <a:latin typeface="Calibri" panose="020F0502020204030204" pitchFamily="34" charset="0"/>
                <a:cs typeface="Calibri" panose="020F0502020204030204" pitchFamily="34" charset="0"/>
              </a:rPr>
              <a:t>2. Desarrollo</a:t>
            </a:r>
            <a:r>
              <a:rPr lang="es-419" sz="1000" dirty="0">
                <a:solidFill>
                  <a:schemeClr val="bg2">
                    <a:lumMod val="50000"/>
                  </a:schemeClr>
                </a:solidFill>
                <a:latin typeface="Calibri" panose="020F0502020204030204" pitchFamily="34" charset="0"/>
                <a:cs typeface="Calibri" panose="020F0502020204030204" pitchFamily="34" charset="0"/>
              </a:rPr>
              <a:t>    3. Pruebas y Resultados  4. Conclusiones y recomendaciones</a:t>
            </a:r>
            <a:r>
              <a:rPr lang="es-419" sz="1000" dirty="0">
                <a:solidFill>
                  <a:schemeClr val="bg2">
                    <a:lumMod val="50000"/>
                  </a:schemeClr>
                </a:solidFill>
              </a:rPr>
              <a:t>	    </a:t>
            </a:r>
          </a:p>
        </p:txBody>
      </p:sp>
      <p:sp>
        <p:nvSpPr>
          <p:cNvPr id="13" name="CuadroTexto 12">
            <a:extLst>
              <a:ext uri="{FF2B5EF4-FFF2-40B4-BE49-F238E27FC236}">
                <a16:creationId xmlns:a16="http://schemas.microsoft.com/office/drawing/2014/main" id="{FD2A58E6-B918-4ADD-AC38-5799637EF33C}"/>
              </a:ext>
            </a:extLst>
          </p:cNvPr>
          <p:cNvSpPr txBox="1"/>
          <p:nvPr/>
        </p:nvSpPr>
        <p:spPr>
          <a:xfrm>
            <a:off x="457279" y="618021"/>
            <a:ext cx="5005058" cy="892552"/>
          </a:xfrm>
          <a:prstGeom prst="rect">
            <a:avLst/>
          </a:prstGeom>
          <a:noFill/>
        </p:spPr>
        <p:txBody>
          <a:bodyPr wrap="square" rtlCol="0">
            <a:spAutoFit/>
          </a:bodyPr>
          <a:lstStyle/>
          <a:p>
            <a:pPr defTabSz="457200"/>
            <a:r>
              <a:rPr lang="es-EC" b="1" dirty="0">
                <a:solidFill>
                  <a:srgbClr val="000000"/>
                </a:solidFill>
                <a:latin typeface="Times New Roman" panose="02020603050405020304" pitchFamily="18" charset="0"/>
                <a:cs typeface="Times New Roman" panose="02020603050405020304" pitchFamily="18" charset="0"/>
              </a:rPr>
              <a:t>ESCENARIO: Señales sismo-volcánicas</a:t>
            </a:r>
          </a:p>
          <a:p>
            <a:pPr defTabSz="457200"/>
            <a:endParaRPr lang="es-EC" b="1" dirty="0">
              <a:solidFill>
                <a:srgbClr val="000000"/>
              </a:solidFill>
              <a:latin typeface="Times New Roman" panose="02020603050405020304" pitchFamily="18" charset="0"/>
              <a:cs typeface="Times New Roman" panose="02020603050405020304" pitchFamily="18" charset="0"/>
            </a:endParaRPr>
          </a:p>
          <a:p>
            <a:pPr defTabSz="457200"/>
            <a:r>
              <a:rPr lang="es-EC" sz="1600" b="1" dirty="0">
                <a:solidFill>
                  <a:srgbClr val="000000"/>
                </a:solidFill>
                <a:latin typeface="Times New Roman" panose="02020603050405020304" pitchFamily="18" charset="0"/>
                <a:cs typeface="Times New Roman" panose="02020603050405020304" pitchFamily="18" charset="0"/>
              </a:rPr>
              <a:t>PROCESO PARTE FASE:</a:t>
            </a:r>
          </a:p>
        </p:txBody>
      </p:sp>
      <p:sp>
        <p:nvSpPr>
          <p:cNvPr id="8" name="CuadroTexto 7">
            <a:extLst>
              <a:ext uri="{FF2B5EF4-FFF2-40B4-BE49-F238E27FC236}">
                <a16:creationId xmlns:a16="http://schemas.microsoft.com/office/drawing/2014/main" id="{26235DC8-BFC5-4EB7-82A3-5156A985C74E}"/>
              </a:ext>
            </a:extLst>
          </p:cNvPr>
          <p:cNvSpPr txBox="1"/>
          <p:nvPr/>
        </p:nvSpPr>
        <p:spPr>
          <a:xfrm>
            <a:off x="263951" y="5793913"/>
            <a:ext cx="456803" cy="369332"/>
          </a:xfrm>
          <a:prstGeom prst="rect">
            <a:avLst/>
          </a:prstGeom>
          <a:noFill/>
        </p:spPr>
        <p:txBody>
          <a:bodyPr wrap="square" rtlCol="0">
            <a:spAutoFit/>
          </a:bodyPr>
          <a:lstStyle/>
          <a:p>
            <a:r>
              <a:rPr lang="es-EC" dirty="0"/>
              <a:t>13</a:t>
            </a:r>
          </a:p>
        </p:txBody>
      </p:sp>
      <p:graphicFrame>
        <p:nvGraphicFramePr>
          <p:cNvPr id="9" name="Marcador de contenido 9">
            <a:extLst>
              <a:ext uri="{FF2B5EF4-FFF2-40B4-BE49-F238E27FC236}">
                <a16:creationId xmlns:a16="http://schemas.microsoft.com/office/drawing/2014/main" id="{7E43E3E8-B96D-4531-A85F-F24760A3DD00}"/>
              </a:ext>
            </a:extLst>
          </p:cNvPr>
          <p:cNvGraphicFramePr>
            <a:graphicFrameLocks/>
          </p:cNvGraphicFramePr>
          <p:nvPr>
            <p:extLst>
              <p:ext uri="{D42A27DB-BD31-4B8C-83A1-F6EECF244321}">
                <p14:modId xmlns:p14="http://schemas.microsoft.com/office/powerpoint/2010/main" val="733072426"/>
              </p:ext>
            </p:extLst>
          </p:nvPr>
        </p:nvGraphicFramePr>
        <p:xfrm>
          <a:off x="457279" y="1693628"/>
          <a:ext cx="8424358" cy="41002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38732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452976"/>
          </a:xfrm>
        </p:spPr>
        <p:txBody>
          <a:bodyPr/>
          <a:lstStyle/>
          <a:p>
            <a:pPr algn="ctr"/>
            <a:r>
              <a:rPr lang="es-ES" sz="2000" i="0" dirty="0">
                <a:solidFill>
                  <a:schemeClr val="tx1"/>
                </a:solidFill>
                <a:effectLst/>
                <a:latin typeface="Times New Roman" panose="02020603050405020304" pitchFamily="18" charset="0"/>
                <a:cs typeface="Times New Roman" panose="02020603050405020304" pitchFamily="18" charset="0"/>
              </a:rPr>
              <a:t>DESARROLLO</a:t>
            </a:r>
            <a:endParaRPr lang="es-EC" sz="2000" i="0" dirty="0">
              <a:solidFill>
                <a:schemeClr val="tx1"/>
              </a:solidFill>
              <a:effectLst/>
              <a:latin typeface="Times New Roman" panose="02020603050405020304" pitchFamily="18" charset="0"/>
              <a:cs typeface="Times New Roman" panose="02020603050405020304" pitchFamily="18" charset="0"/>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a:t>
            </a:r>
            <a:r>
              <a:rPr lang="es-419" sz="1000" b="1" dirty="0">
                <a:solidFill>
                  <a:schemeClr val="bg2">
                    <a:lumMod val="50000"/>
                  </a:schemeClr>
                </a:solidFill>
                <a:latin typeface="Calibri" panose="020F0502020204030204" pitchFamily="34" charset="0"/>
                <a:cs typeface="Calibri" panose="020F0502020204030204" pitchFamily="34" charset="0"/>
              </a:rPr>
              <a:t>2. Desarrollo</a:t>
            </a:r>
            <a:r>
              <a:rPr lang="es-419" sz="1000" dirty="0">
                <a:solidFill>
                  <a:schemeClr val="bg2">
                    <a:lumMod val="50000"/>
                  </a:schemeClr>
                </a:solidFill>
                <a:latin typeface="Calibri" panose="020F0502020204030204" pitchFamily="34" charset="0"/>
                <a:cs typeface="Calibri" panose="020F0502020204030204" pitchFamily="34" charset="0"/>
              </a:rPr>
              <a:t>    3. Pruebas y Resultados  4. Conclusiones y recomendaciones</a:t>
            </a:r>
            <a:r>
              <a:rPr lang="es-419" sz="1000" dirty="0">
                <a:solidFill>
                  <a:schemeClr val="bg2">
                    <a:lumMod val="50000"/>
                  </a:schemeClr>
                </a:solidFill>
              </a:rPr>
              <a:t>	    </a:t>
            </a:r>
          </a:p>
        </p:txBody>
      </p:sp>
      <p:sp>
        <p:nvSpPr>
          <p:cNvPr id="13" name="CuadroTexto 12">
            <a:extLst>
              <a:ext uri="{FF2B5EF4-FFF2-40B4-BE49-F238E27FC236}">
                <a16:creationId xmlns:a16="http://schemas.microsoft.com/office/drawing/2014/main" id="{FD2A58E6-B918-4ADD-AC38-5799637EF33C}"/>
              </a:ext>
            </a:extLst>
          </p:cNvPr>
          <p:cNvSpPr txBox="1"/>
          <p:nvPr/>
        </p:nvSpPr>
        <p:spPr>
          <a:xfrm>
            <a:off x="307975" y="600714"/>
            <a:ext cx="5005058" cy="830997"/>
          </a:xfrm>
          <a:prstGeom prst="rect">
            <a:avLst/>
          </a:prstGeom>
          <a:noFill/>
        </p:spPr>
        <p:txBody>
          <a:bodyPr wrap="square" rtlCol="0">
            <a:spAutoFit/>
          </a:bodyPr>
          <a:lstStyle/>
          <a:p>
            <a:pPr defTabSz="457200"/>
            <a:r>
              <a:rPr lang="es-EC" b="1" dirty="0">
                <a:solidFill>
                  <a:srgbClr val="000000"/>
                </a:solidFill>
                <a:latin typeface="Times New Roman" panose="02020603050405020304" pitchFamily="18" charset="0"/>
                <a:cs typeface="Times New Roman" panose="02020603050405020304" pitchFamily="18" charset="0"/>
              </a:rPr>
              <a:t>ESCENARIO 2: Señales sismo-volcánicas</a:t>
            </a:r>
          </a:p>
          <a:p>
            <a:pPr defTabSz="457200"/>
            <a:endParaRPr lang="es-EC" b="1" dirty="0">
              <a:solidFill>
                <a:srgbClr val="000000"/>
              </a:solidFill>
              <a:latin typeface="Times New Roman" panose="02020603050405020304" pitchFamily="18" charset="0"/>
              <a:cs typeface="Times New Roman" panose="02020603050405020304" pitchFamily="18" charset="0"/>
            </a:endParaRPr>
          </a:p>
          <a:p>
            <a:pPr defTabSz="457200"/>
            <a:r>
              <a:rPr lang="es-EC" sz="1200" b="1" dirty="0">
                <a:solidFill>
                  <a:srgbClr val="000000"/>
                </a:solidFill>
                <a:latin typeface="Times New Roman" panose="02020603050405020304" pitchFamily="18" charset="0"/>
                <a:cs typeface="Times New Roman" panose="02020603050405020304" pitchFamily="18" charset="0"/>
              </a:rPr>
              <a:t>PROCESO PARTE FASE: FASES MADRE</a:t>
            </a:r>
          </a:p>
        </p:txBody>
      </p:sp>
      <p:sp>
        <p:nvSpPr>
          <p:cNvPr id="8" name="CuadroTexto 7">
            <a:extLst>
              <a:ext uri="{FF2B5EF4-FFF2-40B4-BE49-F238E27FC236}">
                <a16:creationId xmlns:a16="http://schemas.microsoft.com/office/drawing/2014/main" id="{96C01032-0199-4CD2-8465-CA2FCD3D2FC1}"/>
              </a:ext>
            </a:extLst>
          </p:cNvPr>
          <p:cNvSpPr txBox="1"/>
          <p:nvPr/>
        </p:nvSpPr>
        <p:spPr>
          <a:xfrm>
            <a:off x="263951" y="5793913"/>
            <a:ext cx="456803" cy="369332"/>
          </a:xfrm>
          <a:prstGeom prst="rect">
            <a:avLst/>
          </a:prstGeom>
          <a:noFill/>
        </p:spPr>
        <p:txBody>
          <a:bodyPr wrap="square" rtlCol="0">
            <a:spAutoFit/>
          </a:bodyPr>
          <a:lstStyle/>
          <a:p>
            <a:r>
              <a:rPr lang="es-EC" dirty="0"/>
              <a:t>14</a:t>
            </a:r>
          </a:p>
        </p:txBody>
      </p:sp>
      <p:graphicFrame>
        <p:nvGraphicFramePr>
          <p:cNvPr id="7" name="Diagrama 6">
            <a:extLst>
              <a:ext uri="{FF2B5EF4-FFF2-40B4-BE49-F238E27FC236}">
                <a16:creationId xmlns:a16="http://schemas.microsoft.com/office/drawing/2014/main" id="{2AECEE75-98B3-451E-A761-01B96B6C3443}"/>
              </a:ext>
            </a:extLst>
          </p:cNvPr>
          <p:cNvGraphicFramePr/>
          <p:nvPr>
            <p:extLst>
              <p:ext uri="{D42A27DB-BD31-4B8C-83A1-F6EECF244321}">
                <p14:modId xmlns:p14="http://schemas.microsoft.com/office/powerpoint/2010/main" val="2911829169"/>
              </p:ext>
            </p:extLst>
          </p:nvPr>
        </p:nvGraphicFramePr>
        <p:xfrm>
          <a:off x="720754" y="1436255"/>
          <a:ext cx="7651969" cy="20578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CuadroTexto 14">
            <a:extLst>
              <a:ext uri="{FF2B5EF4-FFF2-40B4-BE49-F238E27FC236}">
                <a16:creationId xmlns:a16="http://schemas.microsoft.com/office/drawing/2014/main" id="{3D75C616-4539-4EDC-96B4-B3A38D593CAF}"/>
              </a:ext>
            </a:extLst>
          </p:cNvPr>
          <p:cNvSpPr txBox="1"/>
          <p:nvPr/>
        </p:nvSpPr>
        <p:spPr>
          <a:xfrm>
            <a:off x="492352" y="3573446"/>
            <a:ext cx="5005058" cy="276999"/>
          </a:xfrm>
          <a:prstGeom prst="rect">
            <a:avLst/>
          </a:prstGeom>
          <a:noFill/>
        </p:spPr>
        <p:txBody>
          <a:bodyPr wrap="square" rtlCol="0">
            <a:spAutoFit/>
          </a:bodyPr>
          <a:lstStyle/>
          <a:p>
            <a:pPr defTabSz="457200"/>
            <a:r>
              <a:rPr lang="es-EC" sz="1200" b="1" dirty="0">
                <a:solidFill>
                  <a:srgbClr val="000000"/>
                </a:solidFill>
                <a:latin typeface="Times New Roman" panose="02020603050405020304" pitchFamily="18" charset="0"/>
                <a:cs typeface="Times New Roman" panose="02020603050405020304" pitchFamily="18" charset="0"/>
              </a:rPr>
              <a:t>PROCESO PARTE UNIÓN</a:t>
            </a:r>
          </a:p>
        </p:txBody>
      </p:sp>
      <p:graphicFrame>
        <p:nvGraphicFramePr>
          <p:cNvPr id="16" name="Diagrama 15">
            <a:extLst>
              <a:ext uri="{FF2B5EF4-FFF2-40B4-BE49-F238E27FC236}">
                <a16:creationId xmlns:a16="http://schemas.microsoft.com/office/drawing/2014/main" id="{D917FC29-41B3-4D5C-8BE1-BDBCAE86E187}"/>
              </a:ext>
            </a:extLst>
          </p:cNvPr>
          <p:cNvGraphicFramePr/>
          <p:nvPr>
            <p:extLst>
              <p:ext uri="{D42A27DB-BD31-4B8C-83A1-F6EECF244321}">
                <p14:modId xmlns:p14="http://schemas.microsoft.com/office/powerpoint/2010/main" val="3371731725"/>
              </p:ext>
            </p:extLst>
          </p:nvPr>
        </p:nvGraphicFramePr>
        <p:xfrm>
          <a:off x="720754" y="3870439"/>
          <a:ext cx="7874606" cy="19472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444157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452976"/>
          </a:xfrm>
        </p:spPr>
        <p:txBody>
          <a:bodyPr/>
          <a:lstStyle/>
          <a:p>
            <a:pPr algn="ctr"/>
            <a:r>
              <a:rPr lang="es-ES" sz="2000" i="0" dirty="0">
                <a:solidFill>
                  <a:schemeClr val="tx1"/>
                </a:solidFill>
                <a:effectLst/>
                <a:latin typeface="Times New Roman" panose="02020603050405020304" pitchFamily="18" charset="0"/>
                <a:cs typeface="Times New Roman" panose="02020603050405020304" pitchFamily="18" charset="0"/>
              </a:rPr>
              <a:t>DESARROLLO</a:t>
            </a:r>
            <a:endParaRPr lang="es-EC" sz="2000" i="0" dirty="0">
              <a:solidFill>
                <a:schemeClr val="tx1"/>
              </a:solidFill>
              <a:effectLst/>
              <a:latin typeface="Times New Roman" panose="02020603050405020304" pitchFamily="18" charset="0"/>
              <a:cs typeface="Times New Roman" panose="02020603050405020304" pitchFamily="18" charset="0"/>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a:t>
            </a:r>
            <a:r>
              <a:rPr lang="es-419" sz="1000" dirty="0">
                <a:solidFill>
                  <a:schemeClr val="bg2">
                    <a:lumMod val="50000"/>
                  </a:schemeClr>
                </a:solidFill>
                <a:latin typeface="Calibri" panose="020F0502020204030204" pitchFamily="34" charset="0"/>
                <a:cs typeface="Calibri" panose="020F0502020204030204" pitchFamily="34" charset="0"/>
              </a:rPr>
              <a:t>      2. Desarrollo    3. Pruebas y Resultados  4. Conclusiones y recomendaciones</a:t>
            </a:r>
            <a:r>
              <a:rPr lang="es-419" sz="1000" dirty="0">
                <a:solidFill>
                  <a:schemeClr val="bg2">
                    <a:lumMod val="50000"/>
                  </a:schemeClr>
                </a:solidFill>
              </a:rPr>
              <a:t>	    </a:t>
            </a:r>
          </a:p>
        </p:txBody>
      </p:sp>
      <p:sp>
        <p:nvSpPr>
          <p:cNvPr id="5" name="CuadroTexto 4">
            <a:extLst>
              <a:ext uri="{FF2B5EF4-FFF2-40B4-BE49-F238E27FC236}">
                <a16:creationId xmlns:a16="http://schemas.microsoft.com/office/drawing/2014/main" id="{579E88BE-F3B8-4C6B-A777-98572D9FECA2}"/>
              </a:ext>
            </a:extLst>
          </p:cNvPr>
          <p:cNvSpPr txBox="1"/>
          <p:nvPr/>
        </p:nvSpPr>
        <p:spPr>
          <a:xfrm>
            <a:off x="454182" y="903787"/>
            <a:ext cx="3863375" cy="369332"/>
          </a:xfrm>
          <a:prstGeom prst="rect">
            <a:avLst/>
          </a:prstGeom>
          <a:noFill/>
        </p:spPr>
        <p:txBody>
          <a:bodyPr wrap="square" rtlCol="0">
            <a:spAutoFit/>
          </a:bodyPr>
          <a:lstStyle/>
          <a:p>
            <a:pPr defTabSz="457200"/>
            <a:r>
              <a:rPr lang="es-EC" b="1" dirty="0">
                <a:solidFill>
                  <a:srgbClr val="000000"/>
                </a:solidFill>
                <a:latin typeface="Times New Roman" panose="02020603050405020304" pitchFamily="18" charset="0"/>
                <a:cs typeface="Times New Roman" panose="02020603050405020304" pitchFamily="18" charset="0"/>
              </a:rPr>
              <a:t>Señales Semi-Sintéticas y Sintéticas  </a:t>
            </a:r>
            <a:endParaRPr lang="es-EC" dirty="0">
              <a:solidFill>
                <a:srgbClr val="000000"/>
              </a:solidFill>
              <a:latin typeface="Times New Roman" panose="02020603050405020304" pitchFamily="18" charset="0"/>
              <a:cs typeface="Times New Roman" panose="02020603050405020304" pitchFamily="18" charset="0"/>
            </a:endParaRPr>
          </a:p>
        </p:txBody>
      </p:sp>
      <p:sp>
        <p:nvSpPr>
          <p:cNvPr id="9" name="CuadroTexto 8">
            <a:extLst>
              <a:ext uri="{FF2B5EF4-FFF2-40B4-BE49-F238E27FC236}">
                <a16:creationId xmlns:a16="http://schemas.microsoft.com/office/drawing/2014/main" id="{6AEDE476-AD62-480C-9982-E45A8176D9F9}"/>
              </a:ext>
            </a:extLst>
          </p:cNvPr>
          <p:cNvSpPr txBox="1"/>
          <p:nvPr/>
        </p:nvSpPr>
        <p:spPr>
          <a:xfrm>
            <a:off x="263951" y="5793913"/>
            <a:ext cx="456803" cy="369332"/>
          </a:xfrm>
          <a:prstGeom prst="rect">
            <a:avLst/>
          </a:prstGeom>
          <a:noFill/>
        </p:spPr>
        <p:txBody>
          <a:bodyPr wrap="square" rtlCol="0">
            <a:spAutoFit/>
          </a:bodyPr>
          <a:lstStyle/>
          <a:p>
            <a:r>
              <a:rPr lang="es-EC" dirty="0"/>
              <a:t>15</a:t>
            </a:r>
          </a:p>
        </p:txBody>
      </p:sp>
      <p:graphicFrame>
        <p:nvGraphicFramePr>
          <p:cNvPr id="6" name="Diagrama 5">
            <a:extLst>
              <a:ext uri="{FF2B5EF4-FFF2-40B4-BE49-F238E27FC236}">
                <a16:creationId xmlns:a16="http://schemas.microsoft.com/office/drawing/2014/main" id="{D0F94B3A-B115-4194-8DB8-2349BF78D390}"/>
              </a:ext>
            </a:extLst>
          </p:cNvPr>
          <p:cNvGraphicFramePr/>
          <p:nvPr>
            <p:extLst>
              <p:ext uri="{D42A27DB-BD31-4B8C-83A1-F6EECF244321}">
                <p14:modId xmlns:p14="http://schemas.microsoft.com/office/powerpoint/2010/main" val="338445575"/>
              </p:ext>
            </p:extLst>
          </p:nvPr>
        </p:nvGraphicFramePr>
        <p:xfrm>
          <a:off x="5518205" y="1479940"/>
          <a:ext cx="2709074" cy="30040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a 12">
            <a:extLst>
              <a:ext uri="{FF2B5EF4-FFF2-40B4-BE49-F238E27FC236}">
                <a16:creationId xmlns:a16="http://schemas.microsoft.com/office/drawing/2014/main" id="{B6D4E31C-FB6E-46FE-8EC3-2F2C9D292518}"/>
              </a:ext>
            </a:extLst>
          </p:cNvPr>
          <p:cNvGraphicFramePr/>
          <p:nvPr>
            <p:extLst>
              <p:ext uri="{D42A27DB-BD31-4B8C-83A1-F6EECF244321}">
                <p14:modId xmlns:p14="http://schemas.microsoft.com/office/powerpoint/2010/main" val="3056271134"/>
              </p:ext>
            </p:extLst>
          </p:nvPr>
        </p:nvGraphicFramePr>
        <p:xfrm>
          <a:off x="454181" y="1400852"/>
          <a:ext cx="4512929" cy="420972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834231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Desarrollo    </a:t>
            </a:r>
            <a:r>
              <a:rPr lang="es-419" sz="1000" b="1" dirty="0">
                <a:solidFill>
                  <a:schemeClr val="bg2">
                    <a:lumMod val="50000"/>
                  </a:schemeClr>
                </a:solidFill>
                <a:latin typeface="Calibri" panose="020F0502020204030204" pitchFamily="34" charset="0"/>
                <a:cs typeface="Calibri" panose="020F0502020204030204" pitchFamily="34" charset="0"/>
              </a:rPr>
              <a:t>3. Pruebas y Resultados</a:t>
            </a:r>
            <a:r>
              <a:rPr lang="es-419" sz="1000" dirty="0">
                <a:solidFill>
                  <a:schemeClr val="bg2">
                    <a:lumMod val="50000"/>
                  </a:schemeClr>
                </a:solidFill>
                <a:latin typeface="Calibri" panose="020F0502020204030204" pitchFamily="34" charset="0"/>
                <a:cs typeface="Calibri" panose="020F0502020204030204" pitchFamily="34" charset="0"/>
              </a:rPr>
              <a:t>  4. Conclusiones y recomendaciones</a:t>
            </a:r>
            <a:r>
              <a:rPr lang="es-419" sz="1000" dirty="0">
                <a:solidFill>
                  <a:schemeClr val="bg2">
                    <a:lumMod val="50000"/>
                  </a:schemeClr>
                </a:solidFill>
              </a:rPr>
              <a:t>	    </a:t>
            </a:r>
          </a:p>
        </p:txBody>
      </p:sp>
      <p:sp>
        <p:nvSpPr>
          <p:cNvPr id="13" name="CuadroTexto 12">
            <a:extLst>
              <a:ext uri="{FF2B5EF4-FFF2-40B4-BE49-F238E27FC236}">
                <a16:creationId xmlns:a16="http://schemas.microsoft.com/office/drawing/2014/main" id="{FD2A58E6-B918-4ADD-AC38-5799637EF33C}"/>
              </a:ext>
            </a:extLst>
          </p:cNvPr>
          <p:cNvSpPr txBox="1"/>
          <p:nvPr/>
        </p:nvSpPr>
        <p:spPr>
          <a:xfrm>
            <a:off x="426648" y="798511"/>
            <a:ext cx="5318256" cy="338554"/>
          </a:xfrm>
          <a:prstGeom prst="rect">
            <a:avLst/>
          </a:prstGeom>
          <a:noFill/>
        </p:spPr>
        <p:txBody>
          <a:bodyPr wrap="square" rtlCol="0">
            <a:spAutoFit/>
          </a:bodyPr>
          <a:lstStyle/>
          <a:p>
            <a:pPr defTabSz="457200"/>
            <a:r>
              <a:rPr lang="es-EC" sz="1600" b="1" dirty="0">
                <a:solidFill>
                  <a:srgbClr val="000000"/>
                </a:solidFill>
                <a:latin typeface="Times New Roman" panose="02020603050405020304" pitchFamily="18" charset="0"/>
                <a:cs typeface="Times New Roman" panose="02020603050405020304" pitchFamily="18" charset="0"/>
              </a:rPr>
              <a:t>Evento de Largo Periodo (LP)</a:t>
            </a:r>
          </a:p>
        </p:txBody>
      </p:sp>
      <p:sp>
        <p:nvSpPr>
          <p:cNvPr id="31" name="Título 1">
            <a:extLst>
              <a:ext uri="{FF2B5EF4-FFF2-40B4-BE49-F238E27FC236}">
                <a16:creationId xmlns:a16="http://schemas.microsoft.com/office/drawing/2014/main" id="{B7ACF945-F335-4A1D-B826-6D52DEBE83C9}"/>
              </a:ext>
            </a:extLst>
          </p:cNvPr>
          <p:cNvSpPr txBox="1">
            <a:spLocks/>
          </p:cNvSpPr>
          <p:nvPr/>
        </p:nvSpPr>
        <p:spPr>
          <a:xfrm>
            <a:off x="457279" y="131060"/>
            <a:ext cx="8231029" cy="452976"/>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defTabSz="914400"/>
            <a:r>
              <a:rPr lang="es-ES" sz="2000" i="0" kern="0">
                <a:solidFill>
                  <a:schemeClr val="tx1"/>
                </a:solidFill>
                <a:effectLst/>
                <a:latin typeface="Times New Roman" panose="02020603050405020304" pitchFamily="18" charset="0"/>
                <a:cs typeface="Times New Roman" panose="02020603050405020304" pitchFamily="18" charset="0"/>
              </a:rPr>
              <a:t>PRUEBAS Y RESULTADOS</a:t>
            </a:r>
            <a:endParaRPr lang="es-EC" sz="2000" i="0" kern="0" dirty="0">
              <a:solidFill>
                <a:schemeClr val="tx1"/>
              </a:solidFill>
              <a:effectLst/>
              <a:latin typeface="Times New Roman" panose="02020603050405020304" pitchFamily="18" charset="0"/>
              <a:cs typeface="Times New Roman" panose="02020603050405020304" pitchFamily="18" charset="0"/>
            </a:endParaRPr>
          </a:p>
        </p:txBody>
      </p:sp>
      <p:sp>
        <p:nvSpPr>
          <p:cNvPr id="32" name="CuadroTexto 31">
            <a:extLst>
              <a:ext uri="{FF2B5EF4-FFF2-40B4-BE49-F238E27FC236}">
                <a16:creationId xmlns:a16="http://schemas.microsoft.com/office/drawing/2014/main" id="{DDCFB42D-61E2-48B4-B39B-400A4774DFB5}"/>
              </a:ext>
            </a:extLst>
          </p:cNvPr>
          <p:cNvSpPr txBox="1"/>
          <p:nvPr/>
        </p:nvSpPr>
        <p:spPr>
          <a:xfrm>
            <a:off x="263951" y="5793913"/>
            <a:ext cx="456803" cy="369332"/>
          </a:xfrm>
          <a:prstGeom prst="rect">
            <a:avLst/>
          </a:prstGeom>
          <a:noFill/>
        </p:spPr>
        <p:txBody>
          <a:bodyPr wrap="square" rtlCol="0">
            <a:spAutoFit/>
          </a:bodyPr>
          <a:lstStyle/>
          <a:p>
            <a:r>
              <a:rPr lang="es-EC" dirty="0"/>
              <a:t>16</a:t>
            </a:r>
          </a:p>
        </p:txBody>
      </p:sp>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pic>
        <p:nvPicPr>
          <p:cNvPr id="20" name="Imagen 19">
            <a:extLst>
              <a:ext uri="{FF2B5EF4-FFF2-40B4-BE49-F238E27FC236}">
                <a16:creationId xmlns:a16="http://schemas.microsoft.com/office/drawing/2014/main" id="{E59830FC-4EA4-4653-9645-CB724A53535B}"/>
              </a:ext>
            </a:extLst>
          </p:cNvPr>
          <p:cNvPicPr>
            <a:picLocks noChangeAspect="1"/>
          </p:cNvPicPr>
          <p:nvPr/>
        </p:nvPicPr>
        <p:blipFill>
          <a:blip r:embed="rId4"/>
          <a:stretch>
            <a:fillRect/>
          </a:stretch>
        </p:blipFill>
        <p:spPr>
          <a:xfrm>
            <a:off x="968286" y="1215744"/>
            <a:ext cx="3072000" cy="2304000"/>
          </a:xfrm>
          <a:prstGeom prst="rect">
            <a:avLst/>
          </a:prstGeom>
        </p:spPr>
      </p:pic>
      <p:pic>
        <p:nvPicPr>
          <p:cNvPr id="22" name="Imagen 21">
            <a:extLst>
              <a:ext uri="{FF2B5EF4-FFF2-40B4-BE49-F238E27FC236}">
                <a16:creationId xmlns:a16="http://schemas.microsoft.com/office/drawing/2014/main" id="{5B15E1DC-CA2E-470E-801F-0518340FBDEC}"/>
              </a:ext>
            </a:extLst>
          </p:cNvPr>
          <p:cNvPicPr>
            <a:picLocks noChangeAspect="1"/>
          </p:cNvPicPr>
          <p:nvPr/>
        </p:nvPicPr>
        <p:blipFill>
          <a:blip r:embed="rId5"/>
          <a:stretch>
            <a:fillRect/>
          </a:stretch>
        </p:blipFill>
        <p:spPr>
          <a:xfrm>
            <a:off x="4208904" y="1215744"/>
            <a:ext cx="3072000" cy="2304000"/>
          </a:xfrm>
          <a:prstGeom prst="rect">
            <a:avLst/>
          </a:prstGeom>
        </p:spPr>
      </p:pic>
      <p:pic>
        <p:nvPicPr>
          <p:cNvPr id="24" name="Imagen 23">
            <a:extLst>
              <a:ext uri="{FF2B5EF4-FFF2-40B4-BE49-F238E27FC236}">
                <a16:creationId xmlns:a16="http://schemas.microsoft.com/office/drawing/2014/main" id="{54B56405-C133-4351-A9DB-0A06A714B6E1}"/>
              </a:ext>
            </a:extLst>
          </p:cNvPr>
          <p:cNvPicPr>
            <a:picLocks noChangeAspect="1"/>
          </p:cNvPicPr>
          <p:nvPr/>
        </p:nvPicPr>
        <p:blipFill>
          <a:blip r:embed="rId6"/>
          <a:stretch>
            <a:fillRect/>
          </a:stretch>
        </p:blipFill>
        <p:spPr>
          <a:xfrm>
            <a:off x="968286" y="3586242"/>
            <a:ext cx="3072001" cy="2304000"/>
          </a:xfrm>
          <a:prstGeom prst="rect">
            <a:avLst/>
          </a:prstGeom>
        </p:spPr>
      </p:pic>
      <p:pic>
        <p:nvPicPr>
          <p:cNvPr id="26" name="Imagen 25">
            <a:extLst>
              <a:ext uri="{FF2B5EF4-FFF2-40B4-BE49-F238E27FC236}">
                <a16:creationId xmlns:a16="http://schemas.microsoft.com/office/drawing/2014/main" id="{59C6BC19-6BC5-40B0-ACDB-2678398B2077}"/>
              </a:ext>
            </a:extLst>
          </p:cNvPr>
          <p:cNvPicPr>
            <a:picLocks noChangeAspect="1"/>
          </p:cNvPicPr>
          <p:nvPr/>
        </p:nvPicPr>
        <p:blipFill>
          <a:blip r:embed="rId7"/>
          <a:stretch>
            <a:fillRect/>
          </a:stretch>
        </p:blipFill>
        <p:spPr>
          <a:xfrm>
            <a:off x="4208904" y="3524458"/>
            <a:ext cx="3072000" cy="2304000"/>
          </a:xfrm>
          <a:prstGeom prst="rect">
            <a:avLst/>
          </a:prstGeom>
        </p:spPr>
      </p:pic>
    </p:spTree>
    <p:extLst>
      <p:ext uri="{BB962C8B-B14F-4D97-AF65-F5344CB8AC3E}">
        <p14:creationId xmlns:p14="http://schemas.microsoft.com/office/powerpoint/2010/main" val="2460742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Desarrollo    </a:t>
            </a:r>
            <a:r>
              <a:rPr lang="es-419" sz="1000" b="1" dirty="0">
                <a:solidFill>
                  <a:schemeClr val="bg2">
                    <a:lumMod val="50000"/>
                  </a:schemeClr>
                </a:solidFill>
                <a:latin typeface="Calibri" panose="020F0502020204030204" pitchFamily="34" charset="0"/>
                <a:cs typeface="Calibri" panose="020F0502020204030204" pitchFamily="34" charset="0"/>
              </a:rPr>
              <a:t>3. Pruebas y Resultados</a:t>
            </a:r>
            <a:r>
              <a:rPr lang="es-419" sz="1000" dirty="0">
                <a:solidFill>
                  <a:schemeClr val="bg2">
                    <a:lumMod val="50000"/>
                  </a:schemeClr>
                </a:solidFill>
                <a:latin typeface="Calibri" panose="020F0502020204030204" pitchFamily="34" charset="0"/>
                <a:cs typeface="Calibri" panose="020F0502020204030204" pitchFamily="34" charset="0"/>
              </a:rPr>
              <a:t>  4. Conclusiones y recomendaciones</a:t>
            </a:r>
            <a:r>
              <a:rPr lang="es-419" sz="1000" dirty="0">
                <a:solidFill>
                  <a:schemeClr val="bg2">
                    <a:lumMod val="50000"/>
                  </a:schemeClr>
                </a:solidFill>
              </a:rPr>
              <a:t>	    </a:t>
            </a:r>
          </a:p>
        </p:txBody>
      </p:sp>
      <p:sp>
        <p:nvSpPr>
          <p:cNvPr id="13" name="CuadroTexto 12">
            <a:extLst>
              <a:ext uri="{FF2B5EF4-FFF2-40B4-BE49-F238E27FC236}">
                <a16:creationId xmlns:a16="http://schemas.microsoft.com/office/drawing/2014/main" id="{FD2A58E6-B918-4ADD-AC38-5799637EF33C}"/>
              </a:ext>
            </a:extLst>
          </p:cNvPr>
          <p:cNvSpPr txBox="1"/>
          <p:nvPr/>
        </p:nvSpPr>
        <p:spPr>
          <a:xfrm>
            <a:off x="426648" y="798511"/>
            <a:ext cx="5318256" cy="338554"/>
          </a:xfrm>
          <a:prstGeom prst="rect">
            <a:avLst/>
          </a:prstGeom>
          <a:noFill/>
        </p:spPr>
        <p:txBody>
          <a:bodyPr wrap="square" rtlCol="0">
            <a:spAutoFit/>
          </a:bodyPr>
          <a:lstStyle/>
          <a:p>
            <a:pPr defTabSz="457200"/>
            <a:r>
              <a:rPr lang="es-EC" sz="1600" b="1" dirty="0">
                <a:solidFill>
                  <a:srgbClr val="000000"/>
                </a:solidFill>
                <a:latin typeface="Times New Roman" panose="02020603050405020304" pitchFamily="18" charset="0"/>
                <a:cs typeface="Times New Roman" panose="02020603050405020304" pitchFamily="18" charset="0"/>
              </a:rPr>
              <a:t>Evento Vulcano Tectónico (VT)</a:t>
            </a:r>
          </a:p>
        </p:txBody>
      </p:sp>
      <p:sp>
        <p:nvSpPr>
          <p:cNvPr id="31" name="Título 1">
            <a:extLst>
              <a:ext uri="{FF2B5EF4-FFF2-40B4-BE49-F238E27FC236}">
                <a16:creationId xmlns:a16="http://schemas.microsoft.com/office/drawing/2014/main" id="{B7ACF945-F335-4A1D-B826-6D52DEBE83C9}"/>
              </a:ext>
            </a:extLst>
          </p:cNvPr>
          <p:cNvSpPr txBox="1">
            <a:spLocks/>
          </p:cNvSpPr>
          <p:nvPr/>
        </p:nvSpPr>
        <p:spPr>
          <a:xfrm>
            <a:off x="457279" y="131060"/>
            <a:ext cx="8231029" cy="452976"/>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defTabSz="914400"/>
            <a:r>
              <a:rPr lang="es-ES" sz="2000" i="0" kern="0">
                <a:solidFill>
                  <a:schemeClr val="tx1"/>
                </a:solidFill>
                <a:effectLst/>
                <a:latin typeface="Times New Roman" panose="02020603050405020304" pitchFamily="18" charset="0"/>
                <a:cs typeface="Times New Roman" panose="02020603050405020304" pitchFamily="18" charset="0"/>
              </a:rPr>
              <a:t>PRUEBAS Y RESULTADOS</a:t>
            </a:r>
            <a:endParaRPr lang="es-EC" sz="2000" i="0" kern="0" dirty="0">
              <a:solidFill>
                <a:schemeClr val="tx1"/>
              </a:solidFill>
              <a:effectLst/>
              <a:latin typeface="Times New Roman" panose="02020603050405020304" pitchFamily="18" charset="0"/>
              <a:cs typeface="Times New Roman" panose="02020603050405020304" pitchFamily="18" charset="0"/>
            </a:endParaRPr>
          </a:p>
        </p:txBody>
      </p:sp>
      <p:sp>
        <p:nvSpPr>
          <p:cNvPr id="32" name="CuadroTexto 31">
            <a:extLst>
              <a:ext uri="{FF2B5EF4-FFF2-40B4-BE49-F238E27FC236}">
                <a16:creationId xmlns:a16="http://schemas.microsoft.com/office/drawing/2014/main" id="{DDCFB42D-61E2-48B4-B39B-400A4774DFB5}"/>
              </a:ext>
            </a:extLst>
          </p:cNvPr>
          <p:cNvSpPr txBox="1"/>
          <p:nvPr/>
        </p:nvSpPr>
        <p:spPr>
          <a:xfrm>
            <a:off x="263951" y="5793913"/>
            <a:ext cx="456803" cy="369332"/>
          </a:xfrm>
          <a:prstGeom prst="rect">
            <a:avLst/>
          </a:prstGeom>
          <a:noFill/>
        </p:spPr>
        <p:txBody>
          <a:bodyPr wrap="square" rtlCol="0">
            <a:spAutoFit/>
          </a:bodyPr>
          <a:lstStyle/>
          <a:p>
            <a:r>
              <a:rPr lang="es-EC" dirty="0"/>
              <a:t>17</a:t>
            </a:r>
          </a:p>
        </p:txBody>
      </p:sp>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pic>
        <p:nvPicPr>
          <p:cNvPr id="5" name="Imagen 4">
            <a:extLst>
              <a:ext uri="{FF2B5EF4-FFF2-40B4-BE49-F238E27FC236}">
                <a16:creationId xmlns:a16="http://schemas.microsoft.com/office/drawing/2014/main" id="{F2EBD606-C413-4106-9B4F-DCEF54843A95}"/>
              </a:ext>
            </a:extLst>
          </p:cNvPr>
          <p:cNvPicPr>
            <a:picLocks noChangeAspect="1"/>
          </p:cNvPicPr>
          <p:nvPr/>
        </p:nvPicPr>
        <p:blipFill>
          <a:blip r:embed="rId4"/>
          <a:stretch>
            <a:fillRect/>
          </a:stretch>
        </p:blipFill>
        <p:spPr>
          <a:xfrm>
            <a:off x="980813" y="1210805"/>
            <a:ext cx="3072000" cy="2304000"/>
          </a:xfrm>
          <a:prstGeom prst="rect">
            <a:avLst/>
          </a:prstGeom>
        </p:spPr>
      </p:pic>
      <p:pic>
        <p:nvPicPr>
          <p:cNvPr id="7" name="Imagen 6">
            <a:extLst>
              <a:ext uri="{FF2B5EF4-FFF2-40B4-BE49-F238E27FC236}">
                <a16:creationId xmlns:a16="http://schemas.microsoft.com/office/drawing/2014/main" id="{A2DCC6A2-4C0E-4550-A716-FCA33996B451}"/>
              </a:ext>
            </a:extLst>
          </p:cNvPr>
          <p:cNvPicPr>
            <a:picLocks noChangeAspect="1"/>
          </p:cNvPicPr>
          <p:nvPr/>
        </p:nvPicPr>
        <p:blipFill>
          <a:blip r:embed="rId5"/>
          <a:stretch>
            <a:fillRect/>
          </a:stretch>
        </p:blipFill>
        <p:spPr>
          <a:xfrm>
            <a:off x="4311041" y="1253023"/>
            <a:ext cx="3072000" cy="2304000"/>
          </a:xfrm>
          <a:prstGeom prst="rect">
            <a:avLst/>
          </a:prstGeom>
        </p:spPr>
      </p:pic>
      <p:pic>
        <p:nvPicPr>
          <p:cNvPr id="9" name="Imagen 8">
            <a:extLst>
              <a:ext uri="{FF2B5EF4-FFF2-40B4-BE49-F238E27FC236}">
                <a16:creationId xmlns:a16="http://schemas.microsoft.com/office/drawing/2014/main" id="{A5F9BB1C-3233-4B38-A80F-D8F43C7BD621}"/>
              </a:ext>
            </a:extLst>
          </p:cNvPr>
          <p:cNvPicPr>
            <a:picLocks noChangeAspect="1"/>
          </p:cNvPicPr>
          <p:nvPr/>
        </p:nvPicPr>
        <p:blipFill>
          <a:blip r:embed="rId6"/>
          <a:stretch>
            <a:fillRect/>
          </a:stretch>
        </p:blipFill>
        <p:spPr>
          <a:xfrm>
            <a:off x="980813" y="3588546"/>
            <a:ext cx="3072000" cy="2304000"/>
          </a:xfrm>
          <a:prstGeom prst="rect">
            <a:avLst/>
          </a:prstGeom>
        </p:spPr>
      </p:pic>
      <p:pic>
        <p:nvPicPr>
          <p:cNvPr id="11" name="Imagen 10">
            <a:extLst>
              <a:ext uri="{FF2B5EF4-FFF2-40B4-BE49-F238E27FC236}">
                <a16:creationId xmlns:a16="http://schemas.microsoft.com/office/drawing/2014/main" id="{97531147-BF3B-4536-AE34-E28D55EF921B}"/>
              </a:ext>
            </a:extLst>
          </p:cNvPr>
          <p:cNvPicPr>
            <a:picLocks noChangeAspect="1"/>
          </p:cNvPicPr>
          <p:nvPr/>
        </p:nvPicPr>
        <p:blipFill>
          <a:blip r:embed="rId7"/>
          <a:stretch>
            <a:fillRect/>
          </a:stretch>
        </p:blipFill>
        <p:spPr>
          <a:xfrm>
            <a:off x="4311041" y="3589588"/>
            <a:ext cx="3072000" cy="2304000"/>
          </a:xfrm>
          <a:prstGeom prst="rect">
            <a:avLst/>
          </a:prstGeom>
        </p:spPr>
      </p:pic>
    </p:spTree>
    <p:extLst>
      <p:ext uri="{BB962C8B-B14F-4D97-AF65-F5344CB8AC3E}">
        <p14:creationId xmlns:p14="http://schemas.microsoft.com/office/powerpoint/2010/main" val="1245743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Desarrollo    </a:t>
            </a:r>
            <a:r>
              <a:rPr lang="es-419" sz="1000" b="1" dirty="0">
                <a:solidFill>
                  <a:schemeClr val="bg2">
                    <a:lumMod val="50000"/>
                  </a:schemeClr>
                </a:solidFill>
                <a:latin typeface="Calibri" panose="020F0502020204030204" pitchFamily="34" charset="0"/>
                <a:cs typeface="Calibri" panose="020F0502020204030204" pitchFamily="34" charset="0"/>
              </a:rPr>
              <a:t>3. Pruebas y Resultados</a:t>
            </a:r>
            <a:r>
              <a:rPr lang="es-419" sz="1000" dirty="0">
                <a:solidFill>
                  <a:schemeClr val="bg2">
                    <a:lumMod val="50000"/>
                  </a:schemeClr>
                </a:solidFill>
                <a:latin typeface="Calibri" panose="020F0502020204030204" pitchFamily="34" charset="0"/>
                <a:cs typeface="Calibri" panose="020F0502020204030204" pitchFamily="34" charset="0"/>
              </a:rPr>
              <a:t>  4. Conclusiones y recomendaciones</a:t>
            </a:r>
            <a:r>
              <a:rPr lang="es-419" sz="1000" dirty="0">
                <a:solidFill>
                  <a:schemeClr val="bg2">
                    <a:lumMod val="50000"/>
                  </a:schemeClr>
                </a:solidFill>
              </a:rPr>
              <a:t>	    </a:t>
            </a:r>
          </a:p>
        </p:txBody>
      </p:sp>
      <p:sp>
        <p:nvSpPr>
          <p:cNvPr id="13" name="CuadroTexto 12">
            <a:extLst>
              <a:ext uri="{FF2B5EF4-FFF2-40B4-BE49-F238E27FC236}">
                <a16:creationId xmlns:a16="http://schemas.microsoft.com/office/drawing/2014/main" id="{FD2A58E6-B918-4ADD-AC38-5799637EF33C}"/>
              </a:ext>
            </a:extLst>
          </p:cNvPr>
          <p:cNvSpPr txBox="1"/>
          <p:nvPr/>
        </p:nvSpPr>
        <p:spPr>
          <a:xfrm>
            <a:off x="426648" y="798511"/>
            <a:ext cx="5318256" cy="338554"/>
          </a:xfrm>
          <a:prstGeom prst="rect">
            <a:avLst/>
          </a:prstGeom>
          <a:noFill/>
        </p:spPr>
        <p:txBody>
          <a:bodyPr wrap="square" rtlCol="0">
            <a:spAutoFit/>
          </a:bodyPr>
          <a:lstStyle/>
          <a:p>
            <a:pPr defTabSz="457200"/>
            <a:r>
              <a:rPr lang="es-EC" sz="1600" b="1" dirty="0">
                <a:solidFill>
                  <a:srgbClr val="000000"/>
                </a:solidFill>
                <a:latin typeface="Times New Roman" panose="02020603050405020304" pitchFamily="18" charset="0"/>
                <a:cs typeface="Times New Roman" panose="02020603050405020304" pitchFamily="18" charset="0"/>
              </a:rPr>
              <a:t>Evento Híbrido (HB)</a:t>
            </a:r>
          </a:p>
        </p:txBody>
      </p:sp>
      <p:sp>
        <p:nvSpPr>
          <p:cNvPr id="31" name="Título 1">
            <a:extLst>
              <a:ext uri="{FF2B5EF4-FFF2-40B4-BE49-F238E27FC236}">
                <a16:creationId xmlns:a16="http://schemas.microsoft.com/office/drawing/2014/main" id="{B7ACF945-F335-4A1D-B826-6D52DEBE83C9}"/>
              </a:ext>
            </a:extLst>
          </p:cNvPr>
          <p:cNvSpPr txBox="1">
            <a:spLocks/>
          </p:cNvSpPr>
          <p:nvPr/>
        </p:nvSpPr>
        <p:spPr>
          <a:xfrm>
            <a:off x="457279" y="131060"/>
            <a:ext cx="8231029" cy="452976"/>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defTabSz="914400"/>
            <a:r>
              <a:rPr lang="es-ES" sz="2000" i="0" kern="0">
                <a:solidFill>
                  <a:schemeClr val="tx1"/>
                </a:solidFill>
                <a:effectLst/>
                <a:latin typeface="Times New Roman" panose="02020603050405020304" pitchFamily="18" charset="0"/>
                <a:cs typeface="Times New Roman" panose="02020603050405020304" pitchFamily="18" charset="0"/>
              </a:rPr>
              <a:t>PRUEBAS Y RESULTADOS</a:t>
            </a:r>
            <a:endParaRPr lang="es-EC" sz="2000" i="0" kern="0" dirty="0">
              <a:solidFill>
                <a:schemeClr val="tx1"/>
              </a:solidFill>
              <a:effectLst/>
              <a:latin typeface="Times New Roman" panose="02020603050405020304" pitchFamily="18" charset="0"/>
              <a:cs typeface="Times New Roman" panose="02020603050405020304" pitchFamily="18" charset="0"/>
            </a:endParaRPr>
          </a:p>
        </p:txBody>
      </p:sp>
      <p:sp>
        <p:nvSpPr>
          <p:cNvPr id="32" name="CuadroTexto 31">
            <a:extLst>
              <a:ext uri="{FF2B5EF4-FFF2-40B4-BE49-F238E27FC236}">
                <a16:creationId xmlns:a16="http://schemas.microsoft.com/office/drawing/2014/main" id="{DDCFB42D-61E2-48B4-B39B-400A4774DFB5}"/>
              </a:ext>
            </a:extLst>
          </p:cNvPr>
          <p:cNvSpPr txBox="1"/>
          <p:nvPr/>
        </p:nvSpPr>
        <p:spPr>
          <a:xfrm>
            <a:off x="263951" y="5793913"/>
            <a:ext cx="456803" cy="369332"/>
          </a:xfrm>
          <a:prstGeom prst="rect">
            <a:avLst/>
          </a:prstGeom>
          <a:noFill/>
        </p:spPr>
        <p:txBody>
          <a:bodyPr wrap="square" rtlCol="0">
            <a:spAutoFit/>
          </a:bodyPr>
          <a:lstStyle/>
          <a:p>
            <a:r>
              <a:rPr lang="es-EC" dirty="0"/>
              <a:t>18</a:t>
            </a:r>
          </a:p>
        </p:txBody>
      </p:sp>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pic>
        <p:nvPicPr>
          <p:cNvPr id="6" name="Imagen 5">
            <a:extLst>
              <a:ext uri="{FF2B5EF4-FFF2-40B4-BE49-F238E27FC236}">
                <a16:creationId xmlns:a16="http://schemas.microsoft.com/office/drawing/2014/main" id="{8533753E-5141-4CEA-A8BC-17E62D7F1433}"/>
              </a:ext>
            </a:extLst>
          </p:cNvPr>
          <p:cNvPicPr>
            <a:picLocks noChangeAspect="1"/>
          </p:cNvPicPr>
          <p:nvPr/>
        </p:nvPicPr>
        <p:blipFill>
          <a:blip r:embed="rId4"/>
          <a:stretch>
            <a:fillRect/>
          </a:stretch>
        </p:blipFill>
        <p:spPr>
          <a:xfrm>
            <a:off x="863367" y="1222209"/>
            <a:ext cx="3072000" cy="2304000"/>
          </a:xfrm>
          <a:prstGeom prst="rect">
            <a:avLst/>
          </a:prstGeom>
        </p:spPr>
      </p:pic>
      <p:pic>
        <p:nvPicPr>
          <p:cNvPr id="10" name="Imagen 9">
            <a:extLst>
              <a:ext uri="{FF2B5EF4-FFF2-40B4-BE49-F238E27FC236}">
                <a16:creationId xmlns:a16="http://schemas.microsoft.com/office/drawing/2014/main" id="{418A9AD6-1E8E-4EDC-A1FC-F74590D2D0B1}"/>
              </a:ext>
            </a:extLst>
          </p:cNvPr>
          <p:cNvPicPr>
            <a:picLocks noChangeAspect="1"/>
          </p:cNvPicPr>
          <p:nvPr/>
        </p:nvPicPr>
        <p:blipFill>
          <a:blip r:embed="rId5"/>
          <a:stretch>
            <a:fillRect/>
          </a:stretch>
        </p:blipFill>
        <p:spPr>
          <a:xfrm>
            <a:off x="4103709" y="1222209"/>
            <a:ext cx="3072000" cy="2304000"/>
          </a:xfrm>
          <a:prstGeom prst="rect">
            <a:avLst/>
          </a:prstGeom>
        </p:spPr>
      </p:pic>
      <p:pic>
        <p:nvPicPr>
          <p:cNvPr id="15" name="Imagen 14">
            <a:extLst>
              <a:ext uri="{FF2B5EF4-FFF2-40B4-BE49-F238E27FC236}">
                <a16:creationId xmlns:a16="http://schemas.microsoft.com/office/drawing/2014/main" id="{4A3E7E4F-3275-4D1B-9477-97C2C82C0496}"/>
              </a:ext>
            </a:extLst>
          </p:cNvPr>
          <p:cNvPicPr>
            <a:picLocks noChangeAspect="1"/>
          </p:cNvPicPr>
          <p:nvPr/>
        </p:nvPicPr>
        <p:blipFill>
          <a:blip r:embed="rId6"/>
          <a:stretch>
            <a:fillRect/>
          </a:stretch>
        </p:blipFill>
        <p:spPr>
          <a:xfrm>
            <a:off x="947538" y="3465860"/>
            <a:ext cx="3072000" cy="2304000"/>
          </a:xfrm>
          <a:prstGeom prst="rect">
            <a:avLst/>
          </a:prstGeom>
        </p:spPr>
      </p:pic>
      <p:pic>
        <p:nvPicPr>
          <p:cNvPr id="17" name="Imagen 16">
            <a:extLst>
              <a:ext uri="{FF2B5EF4-FFF2-40B4-BE49-F238E27FC236}">
                <a16:creationId xmlns:a16="http://schemas.microsoft.com/office/drawing/2014/main" id="{1968AE34-CC8F-46D6-B49E-689ED0F0168F}"/>
              </a:ext>
            </a:extLst>
          </p:cNvPr>
          <p:cNvPicPr>
            <a:picLocks noChangeAspect="1"/>
          </p:cNvPicPr>
          <p:nvPr/>
        </p:nvPicPr>
        <p:blipFill>
          <a:blip r:embed="rId7"/>
          <a:stretch>
            <a:fillRect/>
          </a:stretch>
        </p:blipFill>
        <p:spPr>
          <a:xfrm>
            <a:off x="4103709" y="3429000"/>
            <a:ext cx="3072000" cy="2304000"/>
          </a:xfrm>
          <a:prstGeom prst="rect">
            <a:avLst/>
          </a:prstGeom>
        </p:spPr>
      </p:pic>
    </p:spTree>
    <p:extLst>
      <p:ext uri="{BB962C8B-B14F-4D97-AF65-F5344CB8AC3E}">
        <p14:creationId xmlns:p14="http://schemas.microsoft.com/office/powerpoint/2010/main" val="2216534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Desarrollo    </a:t>
            </a:r>
            <a:r>
              <a:rPr lang="es-419" sz="1000" b="1" dirty="0">
                <a:solidFill>
                  <a:schemeClr val="bg2">
                    <a:lumMod val="50000"/>
                  </a:schemeClr>
                </a:solidFill>
                <a:latin typeface="Calibri" panose="020F0502020204030204" pitchFamily="34" charset="0"/>
                <a:cs typeface="Calibri" panose="020F0502020204030204" pitchFamily="34" charset="0"/>
              </a:rPr>
              <a:t>3. Pruebas y Resultados</a:t>
            </a:r>
            <a:r>
              <a:rPr lang="es-419" sz="1000" dirty="0">
                <a:solidFill>
                  <a:schemeClr val="bg2">
                    <a:lumMod val="50000"/>
                  </a:schemeClr>
                </a:solidFill>
                <a:latin typeface="Calibri" panose="020F0502020204030204" pitchFamily="34" charset="0"/>
                <a:cs typeface="Calibri" panose="020F0502020204030204" pitchFamily="34" charset="0"/>
              </a:rPr>
              <a:t>  4. Conclusiones y recomendaciones</a:t>
            </a:r>
            <a:r>
              <a:rPr lang="es-419" sz="1000" dirty="0">
                <a:solidFill>
                  <a:schemeClr val="bg2">
                    <a:lumMod val="50000"/>
                  </a:schemeClr>
                </a:solidFill>
              </a:rPr>
              <a:t>	    </a:t>
            </a:r>
          </a:p>
        </p:txBody>
      </p:sp>
      <p:sp>
        <p:nvSpPr>
          <p:cNvPr id="13" name="CuadroTexto 12">
            <a:extLst>
              <a:ext uri="{FF2B5EF4-FFF2-40B4-BE49-F238E27FC236}">
                <a16:creationId xmlns:a16="http://schemas.microsoft.com/office/drawing/2014/main" id="{FD2A58E6-B918-4ADD-AC38-5799637EF33C}"/>
              </a:ext>
            </a:extLst>
          </p:cNvPr>
          <p:cNvSpPr txBox="1"/>
          <p:nvPr/>
        </p:nvSpPr>
        <p:spPr>
          <a:xfrm>
            <a:off x="426648" y="798511"/>
            <a:ext cx="5318256" cy="338554"/>
          </a:xfrm>
          <a:prstGeom prst="rect">
            <a:avLst/>
          </a:prstGeom>
          <a:noFill/>
        </p:spPr>
        <p:txBody>
          <a:bodyPr wrap="square" rtlCol="0">
            <a:spAutoFit/>
          </a:bodyPr>
          <a:lstStyle/>
          <a:p>
            <a:pPr defTabSz="457200"/>
            <a:r>
              <a:rPr lang="es-EC" sz="1600" b="1" dirty="0">
                <a:solidFill>
                  <a:srgbClr val="000000"/>
                </a:solidFill>
                <a:latin typeface="Times New Roman" panose="02020603050405020304" pitchFamily="18" charset="0"/>
                <a:cs typeface="Times New Roman" panose="02020603050405020304" pitchFamily="18" charset="0"/>
              </a:rPr>
              <a:t>Evento Regional (RG)</a:t>
            </a:r>
          </a:p>
        </p:txBody>
      </p:sp>
      <p:sp>
        <p:nvSpPr>
          <p:cNvPr id="31" name="Título 1">
            <a:extLst>
              <a:ext uri="{FF2B5EF4-FFF2-40B4-BE49-F238E27FC236}">
                <a16:creationId xmlns:a16="http://schemas.microsoft.com/office/drawing/2014/main" id="{B7ACF945-F335-4A1D-B826-6D52DEBE83C9}"/>
              </a:ext>
            </a:extLst>
          </p:cNvPr>
          <p:cNvSpPr txBox="1">
            <a:spLocks/>
          </p:cNvSpPr>
          <p:nvPr/>
        </p:nvSpPr>
        <p:spPr>
          <a:xfrm>
            <a:off x="457279" y="131060"/>
            <a:ext cx="8231029" cy="452976"/>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defTabSz="914400"/>
            <a:r>
              <a:rPr lang="es-ES" sz="2000" i="0" kern="0">
                <a:solidFill>
                  <a:schemeClr val="tx1"/>
                </a:solidFill>
                <a:effectLst/>
                <a:latin typeface="Times New Roman" panose="02020603050405020304" pitchFamily="18" charset="0"/>
                <a:cs typeface="Times New Roman" panose="02020603050405020304" pitchFamily="18" charset="0"/>
              </a:rPr>
              <a:t>PRUEBAS Y RESULTADOS</a:t>
            </a:r>
            <a:endParaRPr lang="es-EC" sz="2000" i="0" kern="0" dirty="0">
              <a:solidFill>
                <a:schemeClr val="tx1"/>
              </a:solidFill>
              <a:effectLst/>
              <a:latin typeface="Times New Roman" panose="02020603050405020304" pitchFamily="18" charset="0"/>
              <a:cs typeface="Times New Roman" panose="02020603050405020304" pitchFamily="18" charset="0"/>
            </a:endParaRPr>
          </a:p>
        </p:txBody>
      </p:sp>
      <p:sp>
        <p:nvSpPr>
          <p:cNvPr id="32" name="CuadroTexto 31">
            <a:extLst>
              <a:ext uri="{FF2B5EF4-FFF2-40B4-BE49-F238E27FC236}">
                <a16:creationId xmlns:a16="http://schemas.microsoft.com/office/drawing/2014/main" id="{DDCFB42D-61E2-48B4-B39B-400A4774DFB5}"/>
              </a:ext>
            </a:extLst>
          </p:cNvPr>
          <p:cNvSpPr txBox="1"/>
          <p:nvPr/>
        </p:nvSpPr>
        <p:spPr>
          <a:xfrm>
            <a:off x="263951" y="5793913"/>
            <a:ext cx="456803" cy="369332"/>
          </a:xfrm>
          <a:prstGeom prst="rect">
            <a:avLst/>
          </a:prstGeom>
          <a:noFill/>
        </p:spPr>
        <p:txBody>
          <a:bodyPr wrap="square" rtlCol="0">
            <a:spAutoFit/>
          </a:bodyPr>
          <a:lstStyle/>
          <a:p>
            <a:r>
              <a:rPr lang="es-EC" dirty="0"/>
              <a:t>19</a:t>
            </a:r>
          </a:p>
        </p:txBody>
      </p:sp>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pic>
        <p:nvPicPr>
          <p:cNvPr id="5" name="Imagen 4">
            <a:extLst>
              <a:ext uri="{FF2B5EF4-FFF2-40B4-BE49-F238E27FC236}">
                <a16:creationId xmlns:a16="http://schemas.microsoft.com/office/drawing/2014/main" id="{83273136-D73B-46AF-A46A-EF85513C4A6D}"/>
              </a:ext>
            </a:extLst>
          </p:cNvPr>
          <p:cNvPicPr>
            <a:picLocks noChangeAspect="1"/>
          </p:cNvPicPr>
          <p:nvPr/>
        </p:nvPicPr>
        <p:blipFill>
          <a:blip r:embed="rId4"/>
          <a:stretch>
            <a:fillRect/>
          </a:stretch>
        </p:blipFill>
        <p:spPr>
          <a:xfrm>
            <a:off x="991394" y="1305955"/>
            <a:ext cx="3072000" cy="2304000"/>
          </a:xfrm>
          <a:prstGeom prst="rect">
            <a:avLst/>
          </a:prstGeom>
        </p:spPr>
      </p:pic>
      <p:pic>
        <p:nvPicPr>
          <p:cNvPr id="8" name="Imagen 7">
            <a:extLst>
              <a:ext uri="{FF2B5EF4-FFF2-40B4-BE49-F238E27FC236}">
                <a16:creationId xmlns:a16="http://schemas.microsoft.com/office/drawing/2014/main" id="{D7896413-728F-4028-91EA-353F3DF059A4}"/>
              </a:ext>
            </a:extLst>
          </p:cNvPr>
          <p:cNvPicPr>
            <a:picLocks noChangeAspect="1"/>
          </p:cNvPicPr>
          <p:nvPr/>
        </p:nvPicPr>
        <p:blipFill>
          <a:blip r:embed="rId5"/>
          <a:stretch>
            <a:fillRect/>
          </a:stretch>
        </p:blipFill>
        <p:spPr>
          <a:xfrm>
            <a:off x="4063394" y="1305955"/>
            <a:ext cx="3072000" cy="2304000"/>
          </a:xfrm>
          <a:prstGeom prst="rect">
            <a:avLst/>
          </a:prstGeom>
        </p:spPr>
      </p:pic>
      <p:pic>
        <p:nvPicPr>
          <p:cNvPr id="11" name="Imagen 10">
            <a:extLst>
              <a:ext uri="{FF2B5EF4-FFF2-40B4-BE49-F238E27FC236}">
                <a16:creationId xmlns:a16="http://schemas.microsoft.com/office/drawing/2014/main" id="{EC12E4CC-C5C2-4799-9CF2-99AB5613476D}"/>
              </a:ext>
            </a:extLst>
          </p:cNvPr>
          <p:cNvPicPr>
            <a:picLocks noChangeAspect="1"/>
          </p:cNvPicPr>
          <p:nvPr/>
        </p:nvPicPr>
        <p:blipFill>
          <a:blip r:embed="rId6"/>
          <a:stretch>
            <a:fillRect/>
          </a:stretch>
        </p:blipFill>
        <p:spPr>
          <a:xfrm>
            <a:off x="991394" y="3567207"/>
            <a:ext cx="3072000" cy="2304000"/>
          </a:xfrm>
          <a:prstGeom prst="rect">
            <a:avLst/>
          </a:prstGeom>
        </p:spPr>
      </p:pic>
      <p:pic>
        <p:nvPicPr>
          <p:cNvPr id="16" name="Imagen 15">
            <a:extLst>
              <a:ext uri="{FF2B5EF4-FFF2-40B4-BE49-F238E27FC236}">
                <a16:creationId xmlns:a16="http://schemas.microsoft.com/office/drawing/2014/main" id="{89BC5A28-B179-4D48-8DE5-F33B938011A1}"/>
              </a:ext>
            </a:extLst>
          </p:cNvPr>
          <p:cNvPicPr>
            <a:picLocks noChangeAspect="1"/>
          </p:cNvPicPr>
          <p:nvPr/>
        </p:nvPicPr>
        <p:blipFill>
          <a:blip r:embed="rId7"/>
          <a:stretch>
            <a:fillRect/>
          </a:stretch>
        </p:blipFill>
        <p:spPr>
          <a:xfrm>
            <a:off x="4063394" y="3554869"/>
            <a:ext cx="3072000" cy="2304000"/>
          </a:xfrm>
          <a:prstGeom prst="rect">
            <a:avLst/>
          </a:prstGeom>
        </p:spPr>
      </p:pic>
    </p:spTree>
    <p:extLst>
      <p:ext uri="{BB962C8B-B14F-4D97-AF65-F5344CB8AC3E}">
        <p14:creationId xmlns:p14="http://schemas.microsoft.com/office/powerpoint/2010/main" val="1698610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4 Imagen"/>
          <p:cNvPicPr>
            <a:picLocks noChangeAspect="1" noChangeArrowheads="1"/>
          </p:cNvPicPr>
          <p:nvPr/>
        </p:nvPicPr>
        <p:blipFill>
          <a:blip r:embed="rId3"/>
          <a:srcRect l="6454" t="35651" r="48363" b="40483"/>
          <a:stretch>
            <a:fillRect/>
          </a:stretch>
        </p:blipFill>
        <p:spPr bwMode="auto">
          <a:xfrm>
            <a:off x="6612302" y="5802036"/>
            <a:ext cx="2365829" cy="739852"/>
          </a:xfrm>
          <a:prstGeom prst="rect">
            <a:avLst/>
          </a:prstGeom>
          <a:noFill/>
          <a:ln w="9525">
            <a:noFill/>
            <a:miter lim="800000"/>
            <a:headEnd/>
            <a:tailEnd/>
          </a:ln>
        </p:spPr>
      </p:pic>
      <p:sp>
        <p:nvSpPr>
          <p:cNvPr id="24" name="CuadroTexto 23">
            <a:extLst>
              <a:ext uri="{FF2B5EF4-FFF2-40B4-BE49-F238E27FC236}">
                <a16:creationId xmlns:a16="http://schemas.microsoft.com/office/drawing/2014/main" id="{288780F4-A167-4FA0-AB56-0CABE28D1A4C}"/>
              </a:ext>
            </a:extLst>
          </p:cNvPr>
          <p:cNvSpPr txBox="1"/>
          <p:nvPr/>
        </p:nvSpPr>
        <p:spPr>
          <a:xfrm>
            <a:off x="720754" y="704182"/>
            <a:ext cx="1298753" cy="400110"/>
          </a:xfrm>
          <a:prstGeom prst="rect">
            <a:avLst/>
          </a:prstGeom>
          <a:noFill/>
        </p:spPr>
        <p:txBody>
          <a:bodyPr wrap="none" rtlCol="0">
            <a:spAutoFit/>
          </a:bodyPr>
          <a:lstStyle/>
          <a:p>
            <a:r>
              <a:rPr lang="es-EC" sz="2000" b="1" dirty="0">
                <a:latin typeface="Times New Roman" panose="02020603050405020304" pitchFamily="18" charset="0"/>
                <a:cs typeface="Times New Roman" panose="02020603050405020304" pitchFamily="18" charset="0"/>
              </a:rPr>
              <a:t>AGENDA</a:t>
            </a:r>
          </a:p>
        </p:txBody>
      </p:sp>
      <p:graphicFrame>
        <p:nvGraphicFramePr>
          <p:cNvPr id="20" name="Diagrama 19"/>
          <p:cNvGraphicFramePr/>
          <p:nvPr>
            <p:extLst>
              <p:ext uri="{D42A27DB-BD31-4B8C-83A1-F6EECF244321}">
                <p14:modId xmlns:p14="http://schemas.microsoft.com/office/powerpoint/2010/main" val="674524468"/>
              </p:ext>
            </p:extLst>
          </p:nvPr>
        </p:nvGraphicFramePr>
        <p:xfrm>
          <a:off x="1313224" y="1612232"/>
          <a:ext cx="6747933" cy="32217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TextBox 2">
            <a:extLst>
              <a:ext uri="{FF2B5EF4-FFF2-40B4-BE49-F238E27FC236}">
                <a16:creationId xmlns:a16="http://schemas.microsoft.com/office/drawing/2014/main" id="{FA889BC9-605F-45D3-9664-141252FE7421}"/>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Desarrollo    3. Pruebas y Resultados  4. Conclusiones y recomendaciones</a:t>
            </a:r>
            <a:r>
              <a:rPr lang="es-419" sz="1000" dirty="0">
                <a:solidFill>
                  <a:schemeClr val="bg2">
                    <a:lumMod val="50000"/>
                  </a:schemeClr>
                </a:solidFill>
              </a:rPr>
              <a:t>	    </a:t>
            </a:r>
          </a:p>
        </p:txBody>
      </p:sp>
      <p:sp>
        <p:nvSpPr>
          <p:cNvPr id="2" name="CuadroTexto 1">
            <a:extLst>
              <a:ext uri="{FF2B5EF4-FFF2-40B4-BE49-F238E27FC236}">
                <a16:creationId xmlns:a16="http://schemas.microsoft.com/office/drawing/2014/main" id="{C80F848D-C24B-430C-BA40-F87B2AA35143}"/>
              </a:ext>
            </a:extLst>
          </p:cNvPr>
          <p:cNvSpPr txBox="1"/>
          <p:nvPr/>
        </p:nvSpPr>
        <p:spPr>
          <a:xfrm>
            <a:off x="263951" y="5793913"/>
            <a:ext cx="456803" cy="369332"/>
          </a:xfrm>
          <a:prstGeom prst="rect">
            <a:avLst/>
          </a:prstGeom>
          <a:noFill/>
        </p:spPr>
        <p:txBody>
          <a:bodyPr wrap="square" rtlCol="0">
            <a:spAutoFit/>
          </a:bodyPr>
          <a:lstStyle/>
          <a:p>
            <a:r>
              <a:rPr lang="es-EC" dirty="0"/>
              <a:t>2</a:t>
            </a:r>
          </a:p>
        </p:txBody>
      </p:sp>
    </p:spTree>
    <p:extLst>
      <p:ext uri="{BB962C8B-B14F-4D97-AF65-F5344CB8AC3E}">
        <p14:creationId xmlns:p14="http://schemas.microsoft.com/office/powerpoint/2010/main" val="1724026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Desarrollo    </a:t>
            </a:r>
            <a:r>
              <a:rPr lang="es-419" sz="1000" b="1" dirty="0">
                <a:solidFill>
                  <a:schemeClr val="bg2">
                    <a:lumMod val="50000"/>
                  </a:schemeClr>
                </a:solidFill>
                <a:latin typeface="Calibri" panose="020F0502020204030204" pitchFamily="34" charset="0"/>
                <a:cs typeface="Calibri" panose="020F0502020204030204" pitchFamily="34" charset="0"/>
              </a:rPr>
              <a:t>3. Pruebas y Resultados</a:t>
            </a:r>
            <a:r>
              <a:rPr lang="es-419" sz="1000" dirty="0">
                <a:solidFill>
                  <a:schemeClr val="bg2">
                    <a:lumMod val="50000"/>
                  </a:schemeClr>
                </a:solidFill>
                <a:latin typeface="Calibri" panose="020F0502020204030204" pitchFamily="34" charset="0"/>
                <a:cs typeface="Calibri" panose="020F0502020204030204" pitchFamily="34" charset="0"/>
              </a:rPr>
              <a:t>  4. Conclusiones y recomendaciones</a:t>
            </a:r>
            <a:r>
              <a:rPr lang="es-419" sz="1000" dirty="0">
                <a:solidFill>
                  <a:schemeClr val="bg2">
                    <a:lumMod val="50000"/>
                  </a:schemeClr>
                </a:solidFill>
              </a:rPr>
              <a:t>	    </a:t>
            </a:r>
          </a:p>
        </p:txBody>
      </p:sp>
      <p:sp>
        <p:nvSpPr>
          <p:cNvPr id="13" name="CuadroTexto 12">
            <a:extLst>
              <a:ext uri="{FF2B5EF4-FFF2-40B4-BE49-F238E27FC236}">
                <a16:creationId xmlns:a16="http://schemas.microsoft.com/office/drawing/2014/main" id="{FD2A58E6-B918-4ADD-AC38-5799637EF33C}"/>
              </a:ext>
            </a:extLst>
          </p:cNvPr>
          <p:cNvSpPr txBox="1"/>
          <p:nvPr/>
        </p:nvSpPr>
        <p:spPr>
          <a:xfrm>
            <a:off x="426648" y="798511"/>
            <a:ext cx="5318256" cy="338554"/>
          </a:xfrm>
          <a:prstGeom prst="rect">
            <a:avLst/>
          </a:prstGeom>
          <a:noFill/>
        </p:spPr>
        <p:txBody>
          <a:bodyPr wrap="square" rtlCol="0">
            <a:spAutoFit/>
          </a:bodyPr>
          <a:lstStyle/>
          <a:p>
            <a:pPr defTabSz="457200"/>
            <a:r>
              <a:rPr lang="es-EC" sz="1600" b="1" dirty="0">
                <a:solidFill>
                  <a:srgbClr val="000000"/>
                </a:solidFill>
                <a:latin typeface="Times New Roman" panose="02020603050405020304" pitchFamily="18" charset="0"/>
                <a:cs typeface="Times New Roman" panose="02020603050405020304" pitchFamily="18" charset="0"/>
              </a:rPr>
              <a:t>Evento Icequake (IQ)</a:t>
            </a:r>
          </a:p>
        </p:txBody>
      </p:sp>
      <p:sp>
        <p:nvSpPr>
          <p:cNvPr id="31" name="Título 1">
            <a:extLst>
              <a:ext uri="{FF2B5EF4-FFF2-40B4-BE49-F238E27FC236}">
                <a16:creationId xmlns:a16="http://schemas.microsoft.com/office/drawing/2014/main" id="{B7ACF945-F335-4A1D-B826-6D52DEBE83C9}"/>
              </a:ext>
            </a:extLst>
          </p:cNvPr>
          <p:cNvSpPr txBox="1">
            <a:spLocks/>
          </p:cNvSpPr>
          <p:nvPr/>
        </p:nvSpPr>
        <p:spPr>
          <a:xfrm>
            <a:off x="457279" y="131060"/>
            <a:ext cx="8231029" cy="452976"/>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defTabSz="914400"/>
            <a:r>
              <a:rPr lang="es-ES" sz="2000" i="0" kern="0">
                <a:solidFill>
                  <a:schemeClr val="tx1"/>
                </a:solidFill>
                <a:effectLst/>
                <a:latin typeface="Times New Roman" panose="02020603050405020304" pitchFamily="18" charset="0"/>
                <a:cs typeface="Times New Roman" panose="02020603050405020304" pitchFamily="18" charset="0"/>
              </a:rPr>
              <a:t>PRUEBAS Y RESULTADOS</a:t>
            </a:r>
            <a:endParaRPr lang="es-EC" sz="2000" i="0" kern="0" dirty="0">
              <a:solidFill>
                <a:schemeClr val="tx1"/>
              </a:solidFill>
              <a:effectLst/>
              <a:latin typeface="Times New Roman" panose="02020603050405020304" pitchFamily="18" charset="0"/>
              <a:cs typeface="Times New Roman" panose="02020603050405020304" pitchFamily="18" charset="0"/>
            </a:endParaRPr>
          </a:p>
        </p:txBody>
      </p:sp>
      <p:sp>
        <p:nvSpPr>
          <p:cNvPr id="32" name="CuadroTexto 31">
            <a:extLst>
              <a:ext uri="{FF2B5EF4-FFF2-40B4-BE49-F238E27FC236}">
                <a16:creationId xmlns:a16="http://schemas.microsoft.com/office/drawing/2014/main" id="{DDCFB42D-61E2-48B4-B39B-400A4774DFB5}"/>
              </a:ext>
            </a:extLst>
          </p:cNvPr>
          <p:cNvSpPr txBox="1"/>
          <p:nvPr/>
        </p:nvSpPr>
        <p:spPr>
          <a:xfrm>
            <a:off x="263951" y="5793913"/>
            <a:ext cx="456803" cy="369332"/>
          </a:xfrm>
          <a:prstGeom prst="rect">
            <a:avLst/>
          </a:prstGeom>
          <a:noFill/>
        </p:spPr>
        <p:txBody>
          <a:bodyPr wrap="square" rtlCol="0">
            <a:spAutoFit/>
          </a:bodyPr>
          <a:lstStyle/>
          <a:p>
            <a:r>
              <a:rPr lang="es-EC" dirty="0"/>
              <a:t>20</a:t>
            </a:r>
          </a:p>
        </p:txBody>
      </p:sp>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pic>
        <p:nvPicPr>
          <p:cNvPr id="5" name="Imagen 4">
            <a:extLst>
              <a:ext uri="{FF2B5EF4-FFF2-40B4-BE49-F238E27FC236}">
                <a16:creationId xmlns:a16="http://schemas.microsoft.com/office/drawing/2014/main" id="{3A6EAE31-27A8-4524-8D66-D4C5CB7B7513}"/>
              </a:ext>
            </a:extLst>
          </p:cNvPr>
          <p:cNvPicPr>
            <a:picLocks noChangeAspect="1"/>
          </p:cNvPicPr>
          <p:nvPr/>
        </p:nvPicPr>
        <p:blipFill>
          <a:blip r:embed="rId4"/>
          <a:stretch>
            <a:fillRect/>
          </a:stretch>
        </p:blipFill>
        <p:spPr>
          <a:xfrm>
            <a:off x="1136904" y="1220458"/>
            <a:ext cx="3072000" cy="2304000"/>
          </a:xfrm>
          <a:prstGeom prst="rect">
            <a:avLst/>
          </a:prstGeom>
        </p:spPr>
      </p:pic>
      <p:pic>
        <p:nvPicPr>
          <p:cNvPr id="8" name="Imagen 7">
            <a:extLst>
              <a:ext uri="{FF2B5EF4-FFF2-40B4-BE49-F238E27FC236}">
                <a16:creationId xmlns:a16="http://schemas.microsoft.com/office/drawing/2014/main" id="{C1CD2F76-87D8-4959-8468-26D0ECC9168E}"/>
              </a:ext>
            </a:extLst>
          </p:cNvPr>
          <p:cNvPicPr>
            <a:picLocks noChangeAspect="1"/>
          </p:cNvPicPr>
          <p:nvPr/>
        </p:nvPicPr>
        <p:blipFill>
          <a:blip r:embed="rId5"/>
          <a:stretch>
            <a:fillRect/>
          </a:stretch>
        </p:blipFill>
        <p:spPr>
          <a:xfrm>
            <a:off x="4208904" y="1220458"/>
            <a:ext cx="3072000" cy="2304000"/>
          </a:xfrm>
          <a:prstGeom prst="rect">
            <a:avLst/>
          </a:prstGeom>
        </p:spPr>
      </p:pic>
      <p:pic>
        <p:nvPicPr>
          <p:cNvPr id="11" name="Imagen 10">
            <a:extLst>
              <a:ext uri="{FF2B5EF4-FFF2-40B4-BE49-F238E27FC236}">
                <a16:creationId xmlns:a16="http://schemas.microsoft.com/office/drawing/2014/main" id="{84738D30-B199-4D88-B898-F2D0EDE007E7}"/>
              </a:ext>
            </a:extLst>
          </p:cNvPr>
          <p:cNvPicPr>
            <a:picLocks noChangeAspect="1"/>
          </p:cNvPicPr>
          <p:nvPr/>
        </p:nvPicPr>
        <p:blipFill>
          <a:blip r:embed="rId6"/>
          <a:stretch>
            <a:fillRect/>
          </a:stretch>
        </p:blipFill>
        <p:spPr>
          <a:xfrm>
            <a:off x="1136904" y="3524458"/>
            <a:ext cx="3072000" cy="2304000"/>
          </a:xfrm>
          <a:prstGeom prst="rect">
            <a:avLst/>
          </a:prstGeom>
        </p:spPr>
      </p:pic>
      <p:pic>
        <p:nvPicPr>
          <p:cNvPr id="16" name="Imagen 15">
            <a:extLst>
              <a:ext uri="{FF2B5EF4-FFF2-40B4-BE49-F238E27FC236}">
                <a16:creationId xmlns:a16="http://schemas.microsoft.com/office/drawing/2014/main" id="{C7DE0A97-6184-4F4C-AECE-48C02EDCCE71}"/>
              </a:ext>
            </a:extLst>
          </p:cNvPr>
          <p:cNvPicPr>
            <a:picLocks noChangeAspect="1"/>
          </p:cNvPicPr>
          <p:nvPr/>
        </p:nvPicPr>
        <p:blipFill>
          <a:blip r:embed="rId7"/>
          <a:stretch>
            <a:fillRect/>
          </a:stretch>
        </p:blipFill>
        <p:spPr>
          <a:xfrm>
            <a:off x="4208904" y="3524458"/>
            <a:ext cx="3072000" cy="2304000"/>
          </a:xfrm>
          <a:prstGeom prst="rect">
            <a:avLst/>
          </a:prstGeom>
        </p:spPr>
      </p:pic>
    </p:spTree>
    <p:extLst>
      <p:ext uri="{BB962C8B-B14F-4D97-AF65-F5344CB8AC3E}">
        <p14:creationId xmlns:p14="http://schemas.microsoft.com/office/powerpoint/2010/main" val="3717495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Desarrollo    </a:t>
            </a:r>
            <a:r>
              <a:rPr lang="es-419" sz="1000" b="1" dirty="0">
                <a:solidFill>
                  <a:schemeClr val="bg2">
                    <a:lumMod val="50000"/>
                  </a:schemeClr>
                </a:solidFill>
                <a:latin typeface="Calibri" panose="020F0502020204030204" pitchFamily="34" charset="0"/>
                <a:cs typeface="Calibri" panose="020F0502020204030204" pitchFamily="34" charset="0"/>
              </a:rPr>
              <a:t>3. Pruebas y Resultados</a:t>
            </a:r>
            <a:r>
              <a:rPr lang="es-419" sz="1000" dirty="0">
                <a:solidFill>
                  <a:schemeClr val="bg2">
                    <a:lumMod val="50000"/>
                  </a:schemeClr>
                </a:solidFill>
                <a:latin typeface="Calibri" panose="020F0502020204030204" pitchFamily="34" charset="0"/>
                <a:cs typeface="Calibri" panose="020F0502020204030204" pitchFamily="34" charset="0"/>
              </a:rPr>
              <a:t>  4. Conclusiones y recomendaciones</a:t>
            </a:r>
            <a:r>
              <a:rPr lang="es-419" sz="1000" dirty="0">
                <a:solidFill>
                  <a:schemeClr val="bg2">
                    <a:lumMod val="50000"/>
                  </a:schemeClr>
                </a:solidFill>
              </a:rPr>
              <a:t>	    </a:t>
            </a:r>
          </a:p>
        </p:txBody>
      </p:sp>
      <p:sp>
        <p:nvSpPr>
          <p:cNvPr id="13" name="CuadroTexto 12">
            <a:extLst>
              <a:ext uri="{FF2B5EF4-FFF2-40B4-BE49-F238E27FC236}">
                <a16:creationId xmlns:a16="http://schemas.microsoft.com/office/drawing/2014/main" id="{FD2A58E6-B918-4ADD-AC38-5799637EF33C}"/>
              </a:ext>
            </a:extLst>
          </p:cNvPr>
          <p:cNvSpPr txBox="1"/>
          <p:nvPr/>
        </p:nvSpPr>
        <p:spPr>
          <a:xfrm>
            <a:off x="426648" y="798511"/>
            <a:ext cx="5318256" cy="338554"/>
          </a:xfrm>
          <a:prstGeom prst="rect">
            <a:avLst/>
          </a:prstGeom>
          <a:noFill/>
        </p:spPr>
        <p:txBody>
          <a:bodyPr wrap="square" rtlCol="0">
            <a:spAutoFit/>
          </a:bodyPr>
          <a:lstStyle/>
          <a:p>
            <a:pPr defTabSz="457200"/>
            <a:r>
              <a:rPr lang="es-EC" sz="1600" b="1" dirty="0">
                <a:solidFill>
                  <a:srgbClr val="000000"/>
                </a:solidFill>
                <a:latin typeface="Times New Roman" panose="02020603050405020304" pitchFamily="18" charset="0"/>
                <a:cs typeface="Times New Roman" panose="02020603050405020304" pitchFamily="18" charset="0"/>
              </a:rPr>
              <a:t>PRUEBAS</a:t>
            </a:r>
          </a:p>
        </p:txBody>
      </p:sp>
      <p:sp>
        <p:nvSpPr>
          <p:cNvPr id="31" name="Título 1">
            <a:extLst>
              <a:ext uri="{FF2B5EF4-FFF2-40B4-BE49-F238E27FC236}">
                <a16:creationId xmlns:a16="http://schemas.microsoft.com/office/drawing/2014/main" id="{B7ACF945-F335-4A1D-B826-6D52DEBE83C9}"/>
              </a:ext>
            </a:extLst>
          </p:cNvPr>
          <p:cNvSpPr txBox="1">
            <a:spLocks/>
          </p:cNvSpPr>
          <p:nvPr/>
        </p:nvSpPr>
        <p:spPr>
          <a:xfrm>
            <a:off x="457279" y="131060"/>
            <a:ext cx="8231029" cy="452976"/>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defTabSz="914400"/>
            <a:r>
              <a:rPr lang="es-ES" sz="2000" i="0" kern="0">
                <a:solidFill>
                  <a:schemeClr val="tx1"/>
                </a:solidFill>
                <a:effectLst/>
                <a:latin typeface="Times New Roman" panose="02020603050405020304" pitchFamily="18" charset="0"/>
                <a:cs typeface="Times New Roman" panose="02020603050405020304" pitchFamily="18" charset="0"/>
              </a:rPr>
              <a:t>PRUEBAS Y RESULTADOS</a:t>
            </a:r>
            <a:endParaRPr lang="es-EC" sz="2000" i="0" kern="0" dirty="0">
              <a:solidFill>
                <a:schemeClr val="tx1"/>
              </a:solidFill>
              <a:effectLst/>
              <a:latin typeface="Times New Roman" panose="02020603050405020304" pitchFamily="18" charset="0"/>
              <a:cs typeface="Times New Roman" panose="02020603050405020304" pitchFamily="18" charset="0"/>
            </a:endParaRPr>
          </a:p>
        </p:txBody>
      </p:sp>
      <p:sp>
        <p:nvSpPr>
          <p:cNvPr id="32" name="CuadroTexto 31">
            <a:extLst>
              <a:ext uri="{FF2B5EF4-FFF2-40B4-BE49-F238E27FC236}">
                <a16:creationId xmlns:a16="http://schemas.microsoft.com/office/drawing/2014/main" id="{DDCFB42D-61E2-48B4-B39B-400A4774DFB5}"/>
              </a:ext>
            </a:extLst>
          </p:cNvPr>
          <p:cNvSpPr txBox="1"/>
          <p:nvPr/>
        </p:nvSpPr>
        <p:spPr>
          <a:xfrm>
            <a:off x="263951" y="5793913"/>
            <a:ext cx="456803" cy="369332"/>
          </a:xfrm>
          <a:prstGeom prst="rect">
            <a:avLst/>
          </a:prstGeom>
          <a:noFill/>
        </p:spPr>
        <p:txBody>
          <a:bodyPr wrap="square" rtlCol="0">
            <a:spAutoFit/>
          </a:bodyPr>
          <a:lstStyle/>
          <a:p>
            <a:r>
              <a:rPr lang="es-EC" dirty="0"/>
              <a:t>21</a:t>
            </a:r>
          </a:p>
        </p:txBody>
      </p:sp>
      <p:sp>
        <p:nvSpPr>
          <p:cNvPr id="7" name="CuadroTexto 6">
            <a:extLst>
              <a:ext uri="{FF2B5EF4-FFF2-40B4-BE49-F238E27FC236}">
                <a16:creationId xmlns:a16="http://schemas.microsoft.com/office/drawing/2014/main" id="{286EAF8C-43FC-46A5-A3EB-E7EEBD2AC401}"/>
              </a:ext>
            </a:extLst>
          </p:cNvPr>
          <p:cNvSpPr txBox="1"/>
          <p:nvPr/>
        </p:nvSpPr>
        <p:spPr>
          <a:xfrm>
            <a:off x="426648" y="1227805"/>
            <a:ext cx="8226588" cy="307777"/>
          </a:xfrm>
          <a:prstGeom prst="rect">
            <a:avLst/>
          </a:prstGeom>
          <a:noFill/>
        </p:spPr>
        <p:txBody>
          <a:bodyPr wrap="square" rtlCol="0">
            <a:spAutoFit/>
          </a:bodyPr>
          <a:lstStyle/>
          <a:p>
            <a:r>
              <a:rPr lang="es-EC" sz="1400" b="1" dirty="0">
                <a:latin typeface="Times New Roman" panose="02020603050405020304" pitchFamily="18" charset="0"/>
                <a:cs typeface="Times New Roman" panose="02020603050405020304" pitchFamily="18" charset="0"/>
              </a:rPr>
              <a:t>1. DETECTOR Y CLASIFICADOR:</a:t>
            </a:r>
          </a:p>
        </p:txBody>
      </p:sp>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sp>
        <p:nvSpPr>
          <p:cNvPr id="12" name="CuadroTexto 11">
            <a:extLst>
              <a:ext uri="{FF2B5EF4-FFF2-40B4-BE49-F238E27FC236}">
                <a16:creationId xmlns:a16="http://schemas.microsoft.com/office/drawing/2014/main" id="{0459E156-46BB-4C11-98C0-D2671381A946}"/>
              </a:ext>
            </a:extLst>
          </p:cNvPr>
          <p:cNvSpPr txBox="1"/>
          <p:nvPr/>
        </p:nvSpPr>
        <p:spPr>
          <a:xfrm>
            <a:off x="426648" y="1644895"/>
            <a:ext cx="8226588" cy="738664"/>
          </a:xfrm>
          <a:prstGeom prst="rect">
            <a:avLst/>
          </a:prstGeom>
          <a:noFill/>
        </p:spPr>
        <p:txBody>
          <a:bodyPr wrap="square" rtlCol="0">
            <a:spAutoFit/>
          </a:bodyPr>
          <a:lstStyle/>
          <a:p>
            <a:pPr algn="just"/>
            <a:r>
              <a:rPr lang="es-EC" sz="1400" dirty="0">
                <a:latin typeface="Times New Roman" panose="02020603050405020304" pitchFamily="18" charset="0"/>
                <a:cs typeface="Times New Roman" panose="02020603050405020304" pitchFamily="18" charset="0"/>
              </a:rPr>
              <a:t>Trabajo de investigación desarrollado por nuestro grupo de investigación, la detección y clasificación se basa en Redes Neuronales Convolucionales mediante espectrogramas, con 99% de éxito en la detección y 97% en clasificación.</a:t>
            </a:r>
          </a:p>
        </p:txBody>
      </p:sp>
      <p:pic>
        <p:nvPicPr>
          <p:cNvPr id="15" name="Imagen 14">
            <a:extLst>
              <a:ext uri="{FF2B5EF4-FFF2-40B4-BE49-F238E27FC236}">
                <a16:creationId xmlns:a16="http://schemas.microsoft.com/office/drawing/2014/main" id="{9F9AE484-08E8-4281-81D7-BD8F7283F666}"/>
              </a:ext>
            </a:extLst>
          </p:cNvPr>
          <p:cNvPicPr>
            <a:picLocks noChangeAspect="1"/>
          </p:cNvPicPr>
          <p:nvPr/>
        </p:nvPicPr>
        <p:blipFill rotWithShape="1">
          <a:blip r:embed="rId4"/>
          <a:srcRect b="5017"/>
          <a:stretch/>
        </p:blipFill>
        <p:spPr bwMode="auto">
          <a:xfrm>
            <a:off x="1495629" y="2505716"/>
            <a:ext cx="6154327" cy="32881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05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Desarrollo    </a:t>
            </a:r>
            <a:r>
              <a:rPr lang="es-419" sz="1000" b="1" dirty="0">
                <a:solidFill>
                  <a:schemeClr val="bg2">
                    <a:lumMod val="50000"/>
                  </a:schemeClr>
                </a:solidFill>
                <a:latin typeface="Calibri" panose="020F0502020204030204" pitchFamily="34" charset="0"/>
                <a:cs typeface="Calibri" panose="020F0502020204030204" pitchFamily="34" charset="0"/>
              </a:rPr>
              <a:t>3. Pruebas y Resultados</a:t>
            </a:r>
            <a:r>
              <a:rPr lang="es-419" sz="1000" dirty="0">
                <a:solidFill>
                  <a:schemeClr val="bg2">
                    <a:lumMod val="50000"/>
                  </a:schemeClr>
                </a:solidFill>
                <a:latin typeface="Calibri" panose="020F0502020204030204" pitchFamily="34" charset="0"/>
                <a:cs typeface="Calibri" panose="020F0502020204030204" pitchFamily="34" charset="0"/>
              </a:rPr>
              <a:t>  4. Conclusiones y recomendaciones</a:t>
            </a:r>
            <a:r>
              <a:rPr lang="es-419" sz="1000" dirty="0">
                <a:solidFill>
                  <a:schemeClr val="bg2">
                    <a:lumMod val="50000"/>
                  </a:schemeClr>
                </a:solidFill>
              </a:rPr>
              <a:t>	    </a:t>
            </a:r>
          </a:p>
        </p:txBody>
      </p:sp>
      <p:sp>
        <p:nvSpPr>
          <p:cNvPr id="13" name="CuadroTexto 12">
            <a:extLst>
              <a:ext uri="{FF2B5EF4-FFF2-40B4-BE49-F238E27FC236}">
                <a16:creationId xmlns:a16="http://schemas.microsoft.com/office/drawing/2014/main" id="{FD2A58E6-B918-4ADD-AC38-5799637EF33C}"/>
              </a:ext>
            </a:extLst>
          </p:cNvPr>
          <p:cNvSpPr txBox="1"/>
          <p:nvPr/>
        </p:nvSpPr>
        <p:spPr>
          <a:xfrm>
            <a:off x="426648" y="798511"/>
            <a:ext cx="5318256" cy="338554"/>
          </a:xfrm>
          <a:prstGeom prst="rect">
            <a:avLst/>
          </a:prstGeom>
          <a:noFill/>
        </p:spPr>
        <p:txBody>
          <a:bodyPr wrap="square" rtlCol="0">
            <a:spAutoFit/>
          </a:bodyPr>
          <a:lstStyle/>
          <a:p>
            <a:pPr defTabSz="457200"/>
            <a:r>
              <a:rPr lang="es-EC" sz="1600" b="1" dirty="0">
                <a:solidFill>
                  <a:srgbClr val="000000"/>
                </a:solidFill>
                <a:latin typeface="Times New Roman" panose="02020603050405020304" pitchFamily="18" charset="0"/>
                <a:cs typeface="Times New Roman" panose="02020603050405020304" pitchFamily="18" charset="0"/>
              </a:rPr>
              <a:t>PRUEBAS</a:t>
            </a:r>
          </a:p>
        </p:txBody>
      </p:sp>
      <p:sp>
        <p:nvSpPr>
          <p:cNvPr id="31" name="Título 1">
            <a:extLst>
              <a:ext uri="{FF2B5EF4-FFF2-40B4-BE49-F238E27FC236}">
                <a16:creationId xmlns:a16="http://schemas.microsoft.com/office/drawing/2014/main" id="{B7ACF945-F335-4A1D-B826-6D52DEBE83C9}"/>
              </a:ext>
            </a:extLst>
          </p:cNvPr>
          <p:cNvSpPr txBox="1">
            <a:spLocks/>
          </p:cNvSpPr>
          <p:nvPr/>
        </p:nvSpPr>
        <p:spPr>
          <a:xfrm>
            <a:off x="457279" y="131060"/>
            <a:ext cx="8231029" cy="452976"/>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defTabSz="914400"/>
            <a:r>
              <a:rPr lang="es-ES" sz="2000" i="0" kern="0">
                <a:solidFill>
                  <a:schemeClr val="tx1"/>
                </a:solidFill>
                <a:effectLst/>
                <a:latin typeface="Times New Roman" panose="02020603050405020304" pitchFamily="18" charset="0"/>
                <a:cs typeface="Times New Roman" panose="02020603050405020304" pitchFamily="18" charset="0"/>
              </a:rPr>
              <a:t>PRUEBAS Y RESULTADOS</a:t>
            </a:r>
            <a:endParaRPr lang="es-EC" sz="2000" i="0" kern="0" dirty="0">
              <a:solidFill>
                <a:schemeClr val="tx1"/>
              </a:solidFill>
              <a:effectLst/>
              <a:latin typeface="Times New Roman" panose="02020603050405020304" pitchFamily="18" charset="0"/>
              <a:cs typeface="Times New Roman" panose="02020603050405020304" pitchFamily="18" charset="0"/>
            </a:endParaRPr>
          </a:p>
        </p:txBody>
      </p:sp>
      <p:sp>
        <p:nvSpPr>
          <p:cNvPr id="32" name="CuadroTexto 31">
            <a:extLst>
              <a:ext uri="{FF2B5EF4-FFF2-40B4-BE49-F238E27FC236}">
                <a16:creationId xmlns:a16="http://schemas.microsoft.com/office/drawing/2014/main" id="{DDCFB42D-61E2-48B4-B39B-400A4774DFB5}"/>
              </a:ext>
            </a:extLst>
          </p:cNvPr>
          <p:cNvSpPr txBox="1"/>
          <p:nvPr/>
        </p:nvSpPr>
        <p:spPr>
          <a:xfrm>
            <a:off x="263951" y="5793913"/>
            <a:ext cx="456803" cy="369332"/>
          </a:xfrm>
          <a:prstGeom prst="rect">
            <a:avLst/>
          </a:prstGeom>
          <a:noFill/>
        </p:spPr>
        <p:txBody>
          <a:bodyPr wrap="square" rtlCol="0">
            <a:spAutoFit/>
          </a:bodyPr>
          <a:lstStyle/>
          <a:p>
            <a:r>
              <a:rPr lang="es-EC" dirty="0"/>
              <a:t>22</a:t>
            </a:r>
          </a:p>
        </p:txBody>
      </p:sp>
      <p:sp>
        <p:nvSpPr>
          <p:cNvPr id="7" name="CuadroTexto 6">
            <a:extLst>
              <a:ext uri="{FF2B5EF4-FFF2-40B4-BE49-F238E27FC236}">
                <a16:creationId xmlns:a16="http://schemas.microsoft.com/office/drawing/2014/main" id="{286EAF8C-43FC-46A5-A3EB-E7EEBD2AC401}"/>
              </a:ext>
            </a:extLst>
          </p:cNvPr>
          <p:cNvSpPr txBox="1"/>
          <p:nvPr/>
        </p:nvSpPr>
        <p:spPr>
          <a:xfrm>
            <a:off x="426648" y="1227805"/>
            <a:ext cx="8226588" cy="307777"/>
          </a:xfrm>
          <a:prstGeom prst="rect">
            <a:avLst/>
          </a:prstGeom>
          <a:noFill/>
        </p:spPr>
        <p:txBody>
          <a:bodyPr wrap="square" rtlCol="0">
            <a:spAutoFit/>
          </a:bodyPr>
          <a:lstStyle/>
          <a:p>
            <a:pPr algn="just"/>
            <a:r>
              <a:rPr lang="es-EC" sz="1400" b="1" dirty="0">
                <a:latin typeface="Times New Roman" panose="02020603050405020304" pitchFamily="18" charset="0"/>
                <a:cs typeface="Times New Roman" panose="02020603050405020304" pitchFamily="18" charset="0"/>
              </a:rPr>
              <a:t>1. SISTEMA DE RECONOCIMIENTO (DETECCIÓN + CLASIFICACIÓN):</a:t>
            </a:r>
          </a:p>
        </p:txBody>
      </p:sp>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graphicFrame>
        <p:nvGraphicFramePr>
          <p:cNvPr id="2" name="Tabla 5">
            <a:extLst>
              <a:ext uri="{FF2B5EF4-FFF2-40B4-BE49-F238E27FC236}">
                <a16:creationId xmlns:a16="http://schemas.microsoft.com/office/drawing/2014/main" id="{5B457C01-F4E8-49B8-8A1E-9EBF1691DFA1}"/>
              </a:ext>
            </a:extLst>
          </p:cNvPr>
          <p:cNvGraphicFramePr>
            <a:graphicFrameLocks noGrp="1"/>
          </p:cNvGraphicFramePr>
          <p:nvPr>
            <p:extLst>
              <p:ext uri="{D42A27DB-BD31-4B8C-83A1-F6EECF244321}">
                <p14:modId xmlns:p14="http://schemas.microsoft.com/office/powerpoint/2010/main" val="537994343"/>
              </p:ext>
            </p:extLst>
          </p:nvPr>
        </p:nvGraphicFramePr>
        <p:xfrm>
          <a:off x="722306" y="2250748"/>
          <a:ext cx="3598448" cy="914400"/>
        </p:xfrm>
        <a:graphic>
          <a:graphicData uri="http://schemas.openxmlformats.org/drawingml/2006/table">
            <a:tbl>
              <a:tblPr firstRow="1" bandRow="1">
                <a:tableStyleId>{BC89EF96-8CEA-46FF-86C4-4CE0E7609802}</a:tableStyleId>
              </a:tblPr>
              <a:tblGrid>
                <a:gridCol w="1799224">
                  <a:extLst>
                    <a:ext uri="{9D8B030D-6E8A-4147-A177-3AD203B41FA5}">
                      <a16:colId xmlns:a16="http://schemas.microsoft.com/office/drawing/2014/main" val="3318841768"/>
                    </a:ext>
                  </a:extLst>
                </a:gridCol>
                <a:gridCol w="1799224">
                  <a:extLst>
                    <a:ext uri="{9D8B030D-6E8A-4147-A177-3AD203B41FA5}">
                      <a16:colId xmlns:a16="http://schemas.microsoft.com/office/drawing/2014/main" val="1145477700"/>
                    </a:ext>
                  </a:extLst>
                </a:gridCol>
              </a:tblGrid>
              <a:tr h="294563">
                <a:tc>
                  <a:txBody>
                    <a:bodyPr/>
                    <a:lstStyle/>
                    <a:p>
                      <a:pPr algn="ctr"/>
                      <a:r>
                        <a:rPr lang="es-EC" sz="1400" b="0" dirty="0">
                          <a:latin typeface="Times New Roman" panose="02020603050405020304" pitchFamily="18" charset="0"/>
                          <a:cs typeface="Times New Roman" panose="02020603050405020304" pitchFamily="18" charset="0"/>
                        </a:rPr>
                        <a:t>TIPO DE SEÑALES</a:t>
                      </a:r>
                    </a:p>
                  </a:txBody>
                  <a:tcPr/>
                </a:tc>
                <a:tc>
                  <a:txBody>
                    <a:bodyPr/>
                    <a:lstStyle/>
                    <a:p>
                      <a:pPr algn="ctr"/>
                      <a:r>
                        <a:rPr lang="es-EC" sz="1400" b="0" dirty="0">
                          <a:latin typeface="Times New Roman" panose="02020603050405020304" pitchFamily="18" charset="0"/>
                          <a:cs typeface="Times New Roman" panose="02020603050405020304" pitchFamily="18" charset="0"/>
                        </a:rPr>
                        <a:t>SEÑALES</a:t>
                      </a:r>
                    </a:p>
                  </a:txBody>
                  <a:tcPr/>
                </a:tc>
                <a:extLst>
                  <a:ext uri="{0D108BD9-81ED-4DB2-BD59-A6C34878D82A}">
                    <a16:rowId xmlns:a16="http://schemas.microsoft.com/office/drawing/2014/main" val="3980090725"/>
                  </a:ext>
                </a:extLst>
              </a:tr>
              <a:tr h="294563">
                <a:tc>
                  <a:txBody>
                    <a:bodyPr/>
                    <a:lstStyle/>
                    <a:p>
                      <a:pPr algn="just"/>
                      <a:r>
                        <a:rPr lang="es-EC" sz="1400" dirty="0">
                          <a:latin typeface="Times New Roman" panose="02020603050405020304" pitchFamily="18" charset="0"/>
                          <a:cs typeface="Times New Roman" panose="02020603050405020304" pitchFamily="18" charset="0"/>
                        </a:rPr>
                        <a:t>Semisintética</a:t>
                      </a:r>
                    </a:p>
                  </a:txBody>
                  <a:tcPr/>
                </a:tc>
                <a:tc>
                  <a:txBody>
                    <a:bodyPr/>
                    <a:lstStyle/>
                    <a:p>
                      <a:pPr algn="just"/>
                      <a:r>
                        <a:rPr lang="es-EC" sz="1400" dirty="0">
                          <a:latin typeface="Times New Roman" panose="02020603050405020304" pitchFamily="18" charset="0"/>
                          <a:cs typeface="Times New Roman" panose="02020603050405020304" pitchFamily="18" charset="0"/>
                        </a:rPr>
                        <a:t>100/100 =  100%</a:t>
                      </a:r>
                    </a:p>
                  </a:txBody>
                  <a:tcPr/>
                </a:tc>
                <a:extLst>
                  <a:ext uri="{0D108BD9-81ED-4DB2-BD59-A6C34878D82A}">
                    <a16:rowId xmlns:a16="http://schemas.microsoft.com/office/drawing/2014/main" val="102131874"/>
                  </a:ext>
                </a:extLst>
              </a:tr>
              <a:tr h="294563">
                <a:tc>
                  <a:txBody>
                    <a:bodyPr/>
                    <a:lstStyle/>
                    <a:p>
                      <a:pPr algn="just"/>
                      <a:r>
                        <a:rPr lang="es-EC" sz="1400" dirty="0">
                          <a:latin typeface="Times New Roman" panose="02020603050405020304" pitchFamily="18" charset="0"/>
                          <a:cs typeface="Times New Roman" panose="02020603050405020304" pitchFamily="18" charset="0"/>
                        </a:rPr>
                        <a:t>Sintética</a:t>
                      </a:r>
                    </a:p>
                  </a:txBody>
                  <a:tcPr/>
                </a:tc>
                <a:tc>
                  <a:txBody>
                    <a:bodyPr/>
                    <a:lstStyle/>
                    <a:p>
                      <a:pPr algn="just"/>
                      <a:r>
                        <a:rPr lang="es-EC" sz="1400" dirty="0">
                          <a:latin typeface="Times New Roman" panose="02020603050405020304" pitchFamily="18" charset="0"/>
                          <a:cs typeface="Times New Roman" panose="02020603050405020304" pitchFamily="18" charset="0"/>
                        </a:rPr>
                        <a:t>100/100 =  100%</a:t>
                      </a:r>
                    </a:p>
                  </a:txBody>
                  <a:tcPr/>
                </a:tc>
                <a:extLst>
                  <a:ext uri="{0D108BD9-81ED-4DB2-BD59-A6C34878D82A}">
                    <a16:rowId xmlns:a16="http://schemas.microsoft.com/office/drawing/2014/main" val="2592388326"/>
                  </a:ext>
                </a:extLst>
              </a:tr>
            </a:tbl>
          </a:graphicData>
        </a:graphic>
      </p:graphicFrame>
      <p:graphicFrame>
        <p:nvGraphicFramePr>
          <p:cNvPr id="10" name="Gráfico 9">
            <a:extLst>
              <a:ext uri="{FF2B5EF4-FFF2-40B4-BE49-F238E27FC236}">
                <a16:creationId xmlns:a16="http://schemas.microsoft.com/office/drawing/2014/main" id="{82601724-6034-49F8-B559-C622F21AC8D0}"/>
              </a:ext>
            </a:extLst>
          </p:cNvPr>
          <p:cNvGraphicFramePr/>
          <p:nvPr/>
        </p:nvGraphicFramePr>
        <p:xfrm>
          <a:off x="4824836" y="3633913"/>
          <a:ext cx="3600000" cy="216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áfico 10">
            <a:extLst>
              <a:ext uri="{FF2B5EF4-FFF2-40B4-BE49-F238E27FC236}">
                <a16:creationId xmlns:a16="http://schemas.microsoft.com/office/drawing/2014/main" id="{8601FBD9-1668-4436-8783-27FA621466FE}"/>
              </a:ext>
            </a:extLst>
          </p:cNvPr>
          <p:cNvGraphicFramePr/>
          <p:nvPr/>
        </p:nvGraphicFramePr>
        <p:xfrm>
          <a:off x="720754" y="3633913"/>
          <a:ext cx="3600000" cy="2160000"/>
        </p:xfrm>
        <a:graphic>
          <a:graphicData uri="http://schemas.openxmlformats.org/drawingml/2006/chart">
            <c:chart xmlns:c="http://schemas.openxmlformats.org/drawingml/2006/chart" xmlns:r="http://schemas.openxmlformats.org/officeDocument/2006/relationships" r:id="rId5"/>
          </a:graphicData>
        </a:graphic>
      </p:graphicFrame>
      <p:sp>
        <p:nvSpPr>
          <p:cNvPr id="12" name="CuadroTexto 11">
            <a:extLst>
              <a:ext uri="{FF2B5EF4-FFF2-40B4-BE49-F238E27FC236}">
                <a16:creationId xmlns:a16="http://schemas.microsoft.com/office/drawing/2014/main" id="{0459E156-46BB-4C11-98C0-D2671381A946}"/>
              </a:ext>
            </a:extLst>
          </p:cNvPr>
          <p:cNvSpPr txBox="1"/>
          <p:nvPr/>
        </p:nvSpPr>
        <p:spPr>
          <a:xfrm>
            <a:off x="426648" y="1644895"/>
            <a:ext cx="8226588" cy="523220"/>
          </a:xfrm>
          <a:prstGeom prst="rect">
            <a:avLst/>
          </a:prstGeom>
          <a:noFill/>
        </p:spPr>
        <p:txBody>
          <a:bodyPr wrap="square" rtlCol="0">
            <a:spAutoFit/>
          </a:bodyPr>
          <a:lstStyle/>
          <a:p>
            <a:pPr algn="just"/>
            <a:r>
              <a:rPr lang="es-EC" sz="1400" dirty="0">
                <a:latin typeface="Times New Roman" panose="02020603050405020304" pitchFamily="18" charset="0"/>
                <a:cs typeface="Times New Roman" panose="02020603050405020304" pitchFamily="18" charset="0"/>
              </a:rPr>
              <a:t>Se realizaron las pruebas con 100 señales semisintéticas y 100 señales sintéticas de eventos LP, con estos datos se obtuvieron los siguientes resultados:</a:t>
            </a:r>
          </a:p>
        </p:txBody>
      </p:sp>
    </p:spTree>
    <p:extLst>
      <p:ext uri="{BB962C8B-B14F-4D97-AF65-F5344CB8AC3E}">
        <p14:creationId xmlns:p14="http://schemas.microsoft.com/office/powerpoint/2010/main" val="1170483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Desarrollo    </a:t>
            </a:r>
            <a:r>
              <a:rPr lang="es-419" sz="1000" b="1" dirty="0">
                <a:solidFill>
                  <a:schemeClr val="bg2">
                    <a:lumMod val="50000"/>
                  </a:schemeClr>
                </a:solidFill>
                <a:latin typeface="Calibri" panose="020F0502020204030204" pitchFamily="34" charset="0"/>
                <a:cs typeface="Calibri" panose="020F0502020204030204" pitchFamily="34" charset="0"/>
              </a:rPr>
              <a:t>3. Pruebas y Resultados</a:t>
            </a:r>
            <a:r>
              <a:rPr lang="es-419" sz="1000" dirty="0">
                <a:solidFill>
                  <a:schemeClr val="bg2">
                    <a:lumMod val="50000"/>
                  </a:schemeClr>
                </a:solidFill>
                <a:latin typeface="Calibri" panose="020F0502020204030204" pitchFamily="34" charset="0"/>
                <a:cs typeface="Calibri" panose="020F0502020204030204" pitchFamily="34" charset="0"/>
              </a:rPr>
              <a:t>  4. Conclusiones y recomendaciones</a:t>
            </a:r>
            <a:r>
              <a:rPr lang="es-419" sz="1000" dirty="0">
                <a:solidFill>
                  <a:schemeClr val="bg2">
                    <a:lumMod val="50000"/>
                  </a:schemeClr>
                </a:solidFill>
              </a:rPr>
              <a:t>	    </a:t>
            </a:r>
          </a:p>
        </p:txBody>
      </p:sp>
      <p:sp>
        <p:nvSpPr>
          <p:cNvPr id="13" name="CuadroTexto 12">
            <a:extLst>
              <a:ext uri="{FF2B5EF4-FFF2-40B4-BE49-F238E27FC236}">
                <a16:creationId xmlns:a16="http://schemas.microsoft.com/office/drawing/2014/main" id="{FD2A58E6-B918-4ADD-AC38-5799637EF33C}"/>
              </a:ext>
            </a:extLst>
          </p:cNvPr>
          <p:cNvSpPr txBox="1"/>
          <p:nvPr/>
        </p:nvSpPr>
        <p:spPr>
          <a:xfrm>
            <a:off x="426648" y="798511"/>
            <a:ext cx="5318256" cy="338554"/>
          </a:xfrm>
          <a:prstGeom prst="rect">
            <a:avLst/>
          </a:prstGeom>
          <a:noFill/>
        </p:spPr>
        <p:txBody>
          <a:bodyPr wrap="square" rtlCol="0">
            <a:spAutoFit/>
          </a:bodyPr>
          <a:lstStyle/>
          <a:p>
            <a:pPr defTabSz="457200"/>
            <a:r>
              <a:rPr lang="es-EC" sz="1600" b="1" dirty="0">
                <a:solidFill>
                  <a:srgbClr val="000000"/>
                </a:solidFill>
                <a:latin typeface="Times New Roman" panose="02020603050405020304" pitchFamily="18" charset="0"/>
                <a:cs typeface="Times New Roman" panose="02020603050405020304" pitchFamily="18" charset="0"/>
              </a:rPr>
              <a:t>PRUEBAS</a:t>
            </a:r>
          </a:p>
        </p:txBody>
      </p:sp>
      <p:sp>
        <p:nvSpPr>
          <p:cNvPr id="31" name="Título 1">
            <a:extLst>
              <a:ext uri="{FF2B5EF4-FFF2-40B4-BE49-F238E27FC236}">
                <a16:creationId xmlns:a16="http://schemas.microsoft.com/office/drawing/2014/main" id="{B7ACF945-F335-4A1D-B826-6D52DEBE83C9}"/>
              </a:ext>
            </a:extLst>
          </p:cNvPr>
          <p:cNvSpPr txBox="1">
            <a:spLocks/>
          </p:cNvSpPr>
          <p:nvPr/>
        </p:nvSpPr>
        <p:spPr>
          <a:xfrm>
            <a:off x="457279" y="131060"/>
            <a:ext cx="8231029" cy="452976"/>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defTabSz="914400"/>
            <a:r>
              <a:rPr lang="es-ES" sz="2000" i="0" kern="0">
                <a:solidFill>
                  <a:schemeClr val="tx1"/>
                </a:solidFill>
                <a:effectLst/>
                <a:latin typeface="Times New Roman" panose="02020603050405020304" pitchFamily="18" charset="0"/>
                <a:cs typeface="Times New Roman" panose="02020603050405020304" pitchFamily="18" charset="0"/>
              </a:rPr>
              <a:t>PRUEBAS Y RESULTADOS</a:t>
            </a:r>
            <a:endParaRPr lang="es-EC" sz="2000" i="0" kern="0" dirty="0">
              <a:solidFill>
                <a:schemeClr val="tx1"/>
              </a:solidFill>
              <a:effectLst/>
              <a:latin typeface="Times New Roman" panose="02020603050405020304" pitchFamily="18" charset="0"/>
              <a:cs typeface="Times New Roman" panose="02020603050405020304" pitchFamily="18" charset="0"/>
            </a:endParaRPr>
          </a:p>
        </p:txBody>
      </p:sp>
      <p:sp>
        <p:nvSpPr>
          <p:cNvPr id="32" name="CuadroTexto 31">
            <a:extLst>
              <a:ext uri="{FF2B5EF4-FFF2-40B4-BE49-F238E27FC236}">
                <a16:creationId xmlns:a16="http://schemas.microsoft.com/office/drawing/2014/main" id="{DDCFB42D-61E2-48B4-B39B-400A4774DFB5}"/>
              </a:ext>
            </a:extLst>
          </p:cNvPr>
          <p:cNvSpPr txBox="1"/>
          <p:nvPr/>
        </p:nvSpPr>
        <p:spPr>
          <a:xfrm>
            <a:off x="263951" y="5793913"/>
            <a:ext cx="456803" cy="369332"/>
          </a:xfrm>
          <a:prstGeom prst="rect">
            <a:avLst/>
          </a:prstGeom>
          <a:noFill/>
        </p:spPr>
        <p:txBody>
          <a:bodyPr wrap="square" rtlCol="0">
            <a:spAutoFit/>
          </a:bodyPr>
          <a:lstStyle/>
          <a:p>
            <a:r>
              <a:rPr lang="es-EC" dirty="0"/>
              <a:t>23</a:t>
            </a:r>
          </a:p>
        </p:txBody>
      </p:sp>
      <p:sp>
        <p:nvSpPr>
          <p:cNvPr id="7" name="CuadroTexto 6">
            <a:extLst>
              <a:ext uri="{FF2B5EF4-FFF2-40B4-BE49-F238E27FC236}">
                <a16:creationId xmlns:a16="http://schemas.microsoft.com/office/drawing/2014/main" id="{286EAF8C-43FC-46A5-A3EB-E7EEBD2AC401}"/>
              </a:ext>
            </a:extLst>
          </p:cNvPr>
          <p:cNvSpPr txBox="1"/>
          <p:nvPr/>
        </p:nvSpPr>
        <p:spPr>
          <a:xfrm>
            <a:off x="426648" y="1227805"/>
            <a:ext cx="8226588" cy="307777"/>
          </a:xfrm>
          <a:prstGeom prst="rect">
            <a:avLst/>
          </a:prstGeom>
          <a:noFill/>
        </p:spPr>
        <p:txBody>
          <a:bodyPr wrap="square" rtlCol="0">
            <a:spAutoFit/>
          </a:bodyPr>
          <a:lstStyle/>
          <a:p>
            <a:r>
              <a:rPr lang="es-EC" sz="1400" b="1" dirty="0">
                <a:latin typeface="Times New Roman" panose="02020603050405020304" pitchFamily="18" charset="0"/>
                <a:cs typeface="Times New Roman" panose="02020603050405020304" pitchFamily="18" charset="0"/>
              </a:rPr>
              <a:t>1. DETECTOR Y CLASIFICADOR:</a:t>
            </a:r>
          </a:p>
        </p:txBody>
      </p:sp>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sp>
        <p:nvSpPr>
          <p:cNvPr id="12" name="CuadroTexto 11">
            <a:extLst>
              <a:ext uri="{FF2B5EF4-FFF2-40B4-BE49-F238E27FC236}">
                <a16:creationId xmlns:a16="http://schemas.microsoft.com/office/drawing/2014/main" id="{0459E156-46BB-4C11-98C0-D2671381A946}"/>
              </a:ext>
            </a:extLst>
          </p:cNvPr>
          <p:cNvSpPr txBox="1"/>
          <p:nvPr/>
        </p:nvSpPr>
        <p:spPr>
          <a:xfrm>
            <a:off x="426648" y="1644895"/>
            <a:ext cx="8226588" cy="523220"/>
          </a:xfrm>
          <a:prstGeom prst="rect">
            <a:avLst/>
          </a:prstGeom>
          <a:noFill/>
        </p:spPr>
        <p:txBody>
          <a:bodyPr wrap="square" rtlCol="0">
            <a:spAutoFit/>
          </a:bodyPr>
          <a:lstStyle/>
          <a:p>
            <a:pPr algn="just"/>
            <a:r>
              <a:rPr lang="es-EC" sz="1400" dirty="0">
                <a:latin typeface="Times New Roman" panose="02020603050405020304" pitchFamily="18" charset="0"/>
                <a:cs typeface="Times New Roman" panose="02020603050405020304" pitchFamily="18" charset="0"/>
              </a:rPr>
              <a:t>Se realizaron las pruebas con 100 señales semisintéticas y 100 señales sintéticas de eventos VT, con estos datos se obtuvieron los siguientes resultados:</a:t>
            </a:r>
          </a:p>
        </p:txBody>
      </p:sp>
      <p:graphicFrame>
        <p:nvGraphicFramePr>
          <p:cNvPr id="15" name="Gráfico 14">
            <a:extLst>
              <a:ext uri="{FF2B5EF4-FFF2-40B4-BE49-F238E27FC236}">
                <a16:creationId xmlns:a16="http://schemas.microsoft.com/office/drawing/2014/main" id="{510D65DC-40C5-49DE-9D01-9D33C24E3AF6}"/>
              </a:ext>
            </a:extLst>
          </p:cNvPr>
          <p:cNvGraphicFramePr/>
          <p:nvPr>
            <p:extLst>
              <p:ext uri="{D42A27DB-BD31-4B8C-83A1-F6EECF244321}">
                <p14:modId xmlns:p14="http://schemas.microsoft.com/office/powerpoint/2010/main" val="9348205"/>
              </p:ext>
            </p:extLst>
          </p:nvPr>
        </p:nvGraphicFramePr>
        <p:xfrm>
          <a:off x="778950" y="3633913"/>
          <a:ext cx="3600000" cy="216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áfico 15">
            <a:extLst>
              <a:ext uri="{FF2B5EF4-FFF2-40B4-BE49-F238E27FC236}">
                <a16:creationId xmlns:a16="http://schemas.microsoft.com/office/drawing/2014/main" id="{B5309E6E-9CA4-455C-84FD-5462C18B79AD}"/>
              </a:ext>
            </a:extLst>
          </p:cNvPr>
          <p:cNvGraphicFramePr/>
          <p:nvPr>
            <p:extLst>
              <p:ext uri="{D42A27DB-BD31-4B8C-83A1-F6EECF244321}">
                <p14:modId xmlns:p14="http://schemas.microsoft.com/office/powerpoint/2010/main" val="3618582818"/>
              </p:ext>
            </p:extLst>
          </p:nvPr>
        </p:nvGraphicFramePr>
        <p:xfrm>
          <a:off x="4766638" y="3633913"/>
          <a:ext cx="3600000" cy="216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Tabla 5">
            <a:extLst>
              <a:ext uri="{FF2B5EF4-FFF2-40B4-BE49-F238E27FC236}">
                <a16:creationId xmlns:a16="http://schemas.microsoft.com/office/drawing/2014/main" id="{5EF890B9-A75E-477D-B77D-20AE25DA3F0D}"/>
              </a:ext>
            </a:extLst>
          </p:cNvPr>
          <p:cNvGraphicFramePr>
            <a:graphicFrameLocks noGrp="1"/>
          </p:cNvGraphicFramePr>
          <p:nvPr>
            <p:extLst>
              <p:ext uri="{D42A27DB-BD31-4B8C-83A1-F6EECF244321}">
                <p14:modId xmlns:p14="http://schemas.microsoft.com/office/powerpoint/2010/main" val="1198971092"/>
              </p:ext>
            </p:extLst>
          </p:nvPr>
        </p:nvGraphicFramePr>
        <p:xfrm>
          <a:off x="722306" y="2250748"/>
          <a:ext cx="3598448" cy="914400"/>
        </p:xfrm>
        <a:graphic>
          <a:graphicData uri="http://schemas.openxmlformats.org/drawingml/2006/table">
            <a:tbl>
              <a:tblPr firstRow="1" bandRow="1">
                <a:tableStyleId>{BC89EF96-8CEA-46FF-86C4-4CE0E7609802}</a:tableStyleId>
              </a:tblPr>
              <a:tblGrid>
                <a:gridCol w="1799224">
                  <a:extLst>
                    <a:ext uri="{9D8B030D-6E8A-4147-A177-3AD203B41FA5}">
                      <a16:colId xmlns:a16="http://schemas.microsoft.com/office/drawing/2014/main" val="3318841768"/>
                    </a:ext>
                  </a:extLst>
                </a:gridCol>
                <a:gridCol w="1799224">
                  <a:extLst>
                    <a:ext uri="{9D8B030D-6E8A-4147-A177-3AD203B41FA5}">
                      <a16:colId xmlns:a16="http://schemas.microsoft.com/office/drawing/2014/main" val="1145477700"/>
                    </a:ext>
                  </a:extLst>
                </a:gridCol>
              </a:tblGrid>
              <a:tr h="294563">
                <a:tc>
                  <a:txBody>
                    <a:bodyPr/>
                    <a:lstStyle/>
                    <a:p>
                      <a:pPr algn="ctr"/>
                      <a:r>
                        <a:rPr lang="es-EC" sz="1400" b="0" dirty="0">
                          <a:latin typeface="Times New Roman" panose="02020603050405020304" pitchFamily="18" charset="0"/>
                          <a:cs typeface="Times New Roman" panose="02020603050405020304" pitchFamily="18" charset="0"/>
                        </a:rPr>
                        <a:t>TIPO DE SEÑALES</a:t>
                      </a:r>
                    </a:p>
                  </a:txBody>
                  <a:tcPr/>
                </a:tc>
                <a:tc>
                  <a:txBody>
                    <a:bodyPr/>
                    <a:lstStyle/>
                    <a:p>
                      <a:pPr algn="ctr"/>
                      <a:r>
                        <a:rPr lang="es-EC" sz="1400" b="0" dirty="0">
                          <a:latin typeface="Times New Roman" panose="02020603050405020304" pitchFamily="18" charset="0"/>
                          <a:cs typeface="Times New Roman" panose="02020603050405020304" pitchFamily="18" charset="0"/>
                        </a:rPr>
                        <a:t>SEÑALES</a:t>
                      </a:r>
                    </a:p>
                  </a:txBody>
                  <a:tcPr/>
                </a:tc>
                <a:extLst>
                  <a:ext uri="{0D108BD9-81ED-4DB2-BD59-A6C34878D82A}">
                    <a16:rowId xmlns:a16="http://schemas.microsoft.com/office/drawing/2014/main" val="3980090725"/>
                  </a:ext>
                </a:extLst>
              </a:tr>
              <a:tr h="294563">
                <a:tc>
                  <a:txBody>
                    <a:bodyPr/>
                    <a:lstStyle/>
                    <a:p>
                      <a:pPr algn="just"/>
                      <a:r>
                        <a:rPr lang="es-EC" sz="1400" dirty="0">
                          <a:latin typeface="Times New Roman" panose="02020603050405020304" pitchFamily="18" charset="0"/>
                          <a:cs typeface="Times New Roman" panose="02020603050405020304" pitchFamily="18" charset="0"/>
                        </a:rPr>
                        <a:t>Semisintética</a:t>
                      </a:r>
                    </a:p>
                  </a:txBody>
                  <a:tcPr/>
                </a:tc>
                <a:tc>
                  <a:txBody>
                    <a:bodyPr/>
                    <a:lstStyle/>
                    <a:p>
                      <a:pPr algn="just"/>
                      <a:r>
                        <a:rPr lang="es-EC" sz="1400" dirty="0">
                          <a:latin typeface="Times New Roman" panose="02020603050405020304" pitchFamily="18" charset="0"/>
                          <a:cs typeface="Times New Roman" panose="02020603050405020304" pitchFamily="18" charset="0"/>
                        </a:rPr>
                        <a:t>78/100 =  78%</a:t>
                      </a:r>
                    </a:p>
                  </a:txBody>
                  <a:tcPr/>
                </a:tc>
                <a:extLst>
                  <a:ext uri="{0D108BD9-81ED-4DB2-BD59-A6C34878D82A}">
                    <a16:rowId xmlns:a16="http://schemas.microsoft.com/office/drawing/2014/main" val="102131874"/>
                  </a:ext>
                </a:extLst>
              </a:tr>
              <a:tr h="294563">
                <a:tc>
                  <a:txBody>
                    <a:bodyPr/>
                    <a:lstStyle/>
                    <a:p>
                      <a:pPr algn="just"/>
                      <a:r>
                        <a:rPr lang="es-EC" sz="1400" dirty="0">
                          <a:latin typeface="Times New Roman" panose="02020603050405020304" pitchFamily="18" charset="0"/>
                          <a:cs typeface="Times New Roman" panose="02020603050405020304" pitchFamily="18" charset="0"/>
                        </a:rPr>
                        <a:t>Sintética</a:t>
                      </a:r>
                    </a:p>
                  </a:txBody>
                  <a:tcPr/>
                </a:tc>
                <a:tc>
                  <a:txBody>
                    <a:bodyPr/>
                    <a:lstStyle/>
                    <a:p>
                      <a:pPr algn="just"/>
                      <a:r>
                        <a:rPr lang="es-EC" sz="1400" dirty="0">
                          <a:latin typeface="Times New Roman" panose="02020603050405020304" pitchFamily="18" charset="0"/>
                          <a:cs typeface="Times New Roman" panose="02020603050405020304" pitchFamily="18" charset="0"/>
                        </a:rPr>
                        <a:t>70/100 =  70%</a:t>
                      </a:r>
                    </a:p>
                  </a:txBody>
                  <a:tcPr/>
                </a:tc>
                <a:extLst>
                  <a:ext uri="{0D108BD9-81ED-4DB2-BD59-A6C34878D82A}">
                    <a16:rowId xmlns:a16="http://schemas.microsoft.com/office/drawing/2014/main" val="2592388326"/>
                  </a:ext>
                </a:extLst>
              </a:tr>
            </a:tbl>
          </a:graphicData>
        </a:graphic>
      </p:graphicFrame>
    </p:spTree>
    <p:extLst>
      <p:ext uri="{BB962C8B-B14F-4D97-AF65-F5344CB8AC3E}">
        <p14:creationId xmlns:p14="http://schemas.microsoft.com/office/powerpoint/2010/main" val="2839842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Desarrollo    </a:t>
            </a:r>
            <a:r>
              <a:rPr lang="es-419" sz="1000" b="1" dirty="0">
                <a:solidFill>
                  <a:schemeClr val="bg2">
                    <a:lumMod val="50000"/>
                  </a:schemeClr>
                </a:solidFill>
                <a:latin typeface="Calibri" panose="020F0502020204030204" pitchFamily="34" charset="0"/>
                <a:cs typeface="Calibri" panose="020F0502020204030204" pitchFamily="34" charset="0"/>
              </a:rPr>
              <a:t>3. Pruebas y Resultados</a:t>
            </a:r>
            <a:r>
              <a:rPr lang="es-419" sz="1000" dirty="0">
                <a:solidFill>
                  <a:schemeClr val="bg2">
                    <a:lumMod val="50000"/>
                  </a:schemeClr>
                </a:solidFill>
                <a:latin typeface="Calibri" panose="020F0502020204030204" pitchFamily="34" charset="0"/>
                <a:cs typeface="Calibri" panose="020F0502020204030204" pitchFamily="34" charset="0"/>
              </a:rPr>
              <a:t>  4. Conclusiones y recomendaciones</a:t>
            </a:r>
            <a:r>
              <a:rPr lang="es-419" sz="1000" dirty="0">
                <a:solidFill>
                  <a:schemeClr val="bg2">
                    <a:lumMod val="50000"/>
                  </a:schemeClr>
                </a:solidFill>
              </a:rPr>
              <a:t>	    </a:t>
            </a:r>
          </a:p>
        </p:txBody>
      </p:sp>
      <p:sp>
        <p:nvSpPr>
          <p:cNvPr id="13" name="CuadroTexto 12">
            <a:extLst>
              <a:ext uri="{FF2B5EF4-FFF2-40B4-BE49-F238E27FC236}">
                <a16:creationId xmlns:a16="http://schemas.microsoft.com/office/drawing/2014/main" id="{FD2A58E6-B918-4ADD-AC38-5799637EF33C}"/>
              </a:ext>
            </a:extLst>
          </p:cNvPr>
          <p:cNvSpPr txBox="1"/>
          <p:nvPr/>
        </p:nvSpPr>
        <p:spPr>
          <a:xfrm>
            <a:off x="426647" y="667976"/>
            <a:ext cx="5318256" cy="338554"/>
          </a:xfrm>
          <a:prstGeom prst="rect">
            <a:avLst/>
          </a:prstGeom>
          <a:noFill/>
        </p:spPr>
        <p:txBody>
          <a:bodyPr wrap="square" rtlCol="0">
            <a:spAutoFit/>
          </a:bodyPr>
          <a:lstStyle/>
          <a:p>
            <a:pPr defTabSz="457200"/>
            <a:r>
              <a:rPr lang="es-EC" sz="1600" b="1" dirty="0">
                <a:solidFill>
                  <a:srgbClr val="000000"/>
                </a:solidFill>
                <a:latin typeface="Times New Roman" panose="02020603050405020304" pitchFamily="18" charset="0"/>
                <a:cs typeface="Times New Roman" panose="02020603050405020304" pitchFamily="18" charset="0"/>
              </a:rPr>
              <a:t>PRUEBAS</a:t>
            </a:r>
          </a:p>
        </p:txBody>
      </p:sp>
      <p:sp>
        <p:nvSpPr>
          <p:cNvPr id="31" name="Título 1">
            <a:extLst>
              <a:ext uri="{FF2B5EF4-FFF2-40B4-BE49-F238E27FC236}">
                <a16:creationId xmlns:a16="http://schemas.microsoft.com/office/drawing/2014/main" id="{B7ACF945-F335-4A1D-B826-6D52DEBE83C9}"/>
              </a:ext>
            </a:extLst>
          </p:cNvPr>
          <p:cNvSpPr txBox="1">
            <a:spLocks/>
          </p:cNvSpPr>
          <p:nvPr/>
        </p:nvSpPr>
        <p:spPr>
          <a:xfrm>
            <a:off x="457279" y="131060"/>
            <a:ext cx="8231029" cy="452976"/>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defTabSz="914400"/>
            <a:r>
              <a:rPr lang="es-ES" sz="2000" i="0" kern="0" dirty="0">
                <a:solidFill>
                  <a:schemeClr val="tx1"/>
                </a:solidFill>
                <a:effectLst/>
                <a:latin typeface="Times New Roman" panose="02020603050405020304" pitchFamily="18" charset="0"/>
                <a:cs typeface="Times New Roman" panose="02020603050405020304" pitchFamily="18" charset="0"/>
              </a:rPr>
              <a:t>PRUEBAS Y RESULTADOS</a:t>
            </a:r>
            <a:endParaRPr lang="es-EC" sz="2000" i="0" kern="0" dirty="0">
              <a:solidFill>
                <a:schemeClr val="tx1"/>
              </a:solidFill>
              <a:effectLst/>
              <a:latin typeface="Times New Roman" panose="02020603050405020304" pitchFamily="18" charset="0"/>
              <a:cs typeface="Times New Roman" panose="02020603050405020304" pitchFamily="18" charset="0"/>
            </a:endParaRPr>
          </a:p>
        </p:txBody>
      </p:sp>
      <p:sp>
        <p:nvSpPr>
          <p:cNvPr id="32" name="CuadroTexto 31">
            <a:extLst>
              <a:ext uri="{FF2B5EF4-FFF2-40B4-BE49-F238E27FC236}">
                <a16:creationId xmlns:a16="http://schemas.microsoft.com/office/drawing/2014/main" id="{DDCFB42D-61E2-48B4-B39B-400A4774DFB5}"/>
              </a:ext>
            </a:extLst>
          </p:cNvPr>
          <p:cNvSpPr txBox="1"/>
          <p:nvPr/>
        </p:nvSpPr>
        <p:spPr>
          <a:xfrm>
            <a:off x="263951" y="5793913"/>
            <a:ext cx="456803" cy="369332"/>
          </a:xfrm>
          <a:prstGeom prst="rect">
            <a:avLst/>
          </a:prstGeom>
          <a:noFill/>
        </p:spPr>
        <p:txBody>
          <a:bodyPr wrap="square" rtlCol="0">
            <a:spAutoFit/>
          </a:bodyPr>
          <a:lstStyle/>
          <a:p>
            <a:r>
              <a:rPr lang="es-EC" dirty="0"/>
              <a:t>24</a:t>
            </a:r>
          </a:p>
        </p:txBody>
      </p:sp>
      <p:sp>
        <p:nvSpPr>
          <p:cNvPr id="7" name="CuadroTexto 6">
            <a:extLst>
              <a:ext uri="{FF2B5EF4-FFF2-40B4-BE49-F238E27FC236}">
                <a16:creationId xmlns:a16="http://schemas.microsoft.com/office/drawing/2014/main" id="{286EAF8C-43FC-46A5-A3EB-E7EEBD2AC401}"/>
              </a:ext>
            </a:extLst>
          </p:cNvPr>
          <p:cNvSpPr txBox="1"/>
          <p:nvPr/>
        </p:nvSpPr>
        <p:spPr>
          <a:xfrm>
            <a:off x="426647" y="1006530"/>
            <a:ext cx="8226588" cy="523220"/>
          </a:xfrm>
          <a:prstGeom prst="rect">
            <a:avLst/>
          </a:prstGeom>
          <a:noFill/>
        </p:spPr>
        <p:txBody>
          <a:bodyPr wrap="square" rtlCol="0">
            <a:spAutoFit/>
          </a:bodyPr>
          <a:lstStyle/>
          <a:p>
            <a:pPr algn="just"/>
            <a:r>
              <a:rPr lang="es-EC" sz="1400" b="1" dirty="0">
                <a:latin typeface="Times New Roman" panose="02020603050405020304" pitchFamily="18" charset="0"/>
                <a:cs typeface="Times New Roman" panose="02020603050405020304" pitchFamily="18" charset="0"/>
              </a:rPr>
              <a:t>2. CLASIFICADOR: Trabajo de investigación se basa en el uso de </a:t>
            </a:r>
            <a:r>
              <a:rPr lang="es-EC" sz="1400" b="1" dirty="0" err="1">
                <a:latin typeface="Times New Roman" panose="02020603050405020304" pitchFamily="18" charset="0"/>
                <a:cs typeface="Times New Roman" panose="02020603050405020304" pitchFamily="18" charset="0"/>
              </a:rPr>
              <a:t>autoenconders</a:t>
            </a:r>
            <a:r>
              <a:rPr lang="es-EC" sz="1400" b="1" dirty="0">
                <a:latin typeface="Times New Roman" panose="02020603050405020304" pitchFamily="18" charset="0"/>
                <a:cs typeface="Times New Roman" panose="02020603050405020304" pitchFamily="18" charset="0"/>
              </a:rPr>
              <a:t> con 257 características y presenta un 98% de éxito en la clasificación.</a:t>
            </a:r>
          </a:p>
        </p:txBody>
      </p:sp>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sp>
        <p:nvSpPr>
          <p:cNvPr id="12" name="CuadroTexto 11">
            <a:extLst>
              <a:ext uri="{FF2B5EF4-FFF2-40B4-BE49-F238E27FC236}">
                <a16:creationId xmlns:a16="http://schemas.microsoft.com/office/drawing/2014/main" id="{0459E156-46BB-4C11-98C0-D2671381A946}"/>
              </a:ext>
            </a:extLst>
          </p:cNvPr>
          <p:cNvSpPr txBox="1"/>
          <p:nvPr/>
        </p:nvSpPr>
        <p:spPr>
          <a:xfrm>
            <a:off x="426647" y="1514169"/>
            <a:ext cx="8478813" cy="523220"/>
          </a:xfrm>
          <a:prstGeom prst="rect">
            <a:avLst/>
          </a:prstGeom>
          <a:noFill/>
        </p:spPr>
        <p:txBody>
          <a:bodyPr wrap="square" rtlCol="0">
            <a:spAutoFit/>
          </a:bodyPr>
          <a:lstStyle/>
          <a:p>
            <a:pPr algn="just"/>
            <a:r>
              <a:rPr lang="es-EC" sz="1400" dirty="0">
                <a:latin typeface="Times New Roman" panose="02020603050405020304" pitchFamily="18" charset="0"/>
                <a:cs typeface="Times New Roman" panose="02020603050405020304" pitchFamily="18" charset="0"/>
              </a:rPr>
              <a:t>Se realizaron las pruebas con 2000 señales sintéticas de eventos LP y VT, con estos datos se obtuvieron los siguientes resultados:</a:t>
            </a:r>
          </a:p>
        </p:txBody>
      </p:sp>
      <p:graphicFrame>
        <p:nvGraphicFramePr>
          <p:cNvPr id="17" name="Tabla 5">
            <a:extLst>
              <a:ext uri="{FF2B5EF4-FFF2-40B4-BE49-F238E27FC236}">
                <a16:creationId xmlns:a16="http://schemas.microsoft.com/office/drawing/2014/main" id="{5EF890B9-A75E-477D-B77D-20AE25DA3F0D}"/>
              </a:ext>
            </a:extLst>
          </p:cNvPr>
          <p:cNvGraphicFramePr>
            <a:graphicFrameLocks noGrp="1"/>
          </p:cNvGraphicFramePr>
          <p:nvPr>
            <p:extLst>
              <p:ext uri="{D42A27DB-BD31-4B8C-83A1-F6EECF244321}">
                <p14:modId xmlns:p14="http://schemas.microsoft.com/office/powerpoint/2010/main" val="1277093112"/>
              </p:ext>
            </p:extLst>
          </p:nvPr>
        </p:nvGraphicFramePr>
        <p:xfrm>
          <a:off x="722305" y="2088901"/>
          <a:ext cx="5297182" cy="1219200"/>
        </p:xfrm>
        <a:graphic>
          <a:graphicData uri="http://schemas.openxmlformats.org/drawingml/2006/table">
            <a:tbl>
              <a:tblPr firstRow="1" bandRow="1">
                <a:tableStyleId>{BC89EF96-8CEA-46FF-86C4-4CE0E7609802}</a:tableStyleId>
              </a:tblPr>
              <a:tblGrid>
                <a:gridCol w="2648591">
                  <a:extLst>
                    <a:ext uri="{9D8B030D-6E8A-4147-A177-3AD203B41FA5}">
                      <a16:colId xmlns:a16="http://schemas.microsoft.com/office/drawing/2014/main" val="3318841768"/>
                    </a:ext>
                  </a:extLst>
                </a:gridCol>
                <a:gridCol w="2648591">
                  <a:extLst>
                    <a:ext uri="{9D8B030D-6E8A-4147-A177-3AD203B41FA5}">
                      <a16:colId xmlns:a16="http://schemas.microsoft.com/office/drawing/2014/main" val="1145477700"/>
                    </a:ext>
                  </a:extLst>
                </a:gridCol>
              </a:tblGrid>
              <a:tr h="245943">
                <a:tc>
                  <a:txBody>
                    <a:bodyPr/>
                    <a:lstStyle/>
                    <a:p>
                      <a:pPr algn="ctr"/>
                      <a:r>
                        <a:rPr lang="es-EC" sz="1400" b="0" dirty="0">
                          <a:latin typeface="Times New Roman" panose="02020603050405020304" pitchFamily="18" charset="0"/>
                          <a:cs typeface="Times New Roman" panose="02020603050405020304" pitchFamily="18" charset="0"/>
                        </a:rPr>
                        <a:t>TIPO DE SEÑALES</a:t>
                      </a:r>
                    </a:p>
                  </a:txBody>
                  <a:tcPr/>
                </a:tc>
                <a:tc>
                  <a:txBody>
                    <a:bodyPr/>
                    <a:lstStyle/>
                    <a:p>
                      <a:pPr algn="ctr"/>
                      <a:r>
                        <a:rPr lang="es-EC" sz="1400" b="0" dirty="0">
                          <a:latin typeface="Times New Roman" panose="02020603050405020304" pitchFamily="18" charset="0"/>
                          <a:cs typeface="Times New Roman" panose="02020603050405020304" pitchFamily="18" charset="0"/>
                        </a:rPr>
                        <a:t>SEÑALES</a:t>
                      </a:r>
                    </a:p>
                  </a:txBody>
                  <a:tcPr/>
                </a:tc>
                <a:extLst>
                  <a:ext uri="{0D108BD9-81ED-4DB2-BD59-A6C34878D82A}">
                    <a16:rowId xmlns:a16="http://schemas.microsoft.com/office/drawing/2014/main" val="3980090725"/>
                  </a:ext>
                </a:extLst>
              </a:tr>
              <a:tr h="245943">
                <a:tc>
                  <a:txBody>
                    <a:bodyPr/>
                    <a:lstStyle/>
                    <a:p>
                      <a:pPr algn="just"/>
                      <a:r>
                        <a:rPr lang="es-EC" sz="1400" dirty="0">
                          <a:latin typeface="Times New Roman" panose="02020603050405020304" pitchFamily="18" charset="0"/>
                          <a:cs typeface="Times New Roman" panose="02020603050405020304" pitchFamily="18" charset="0"/>
                        </a:rPr>
                        <a:t>Sintética LP</a:t>
                      </a:r>
                    </a:p>
                  </a:txBody>
                  <a:tcPr/>
                </a:tc>
                <a:tc>
                  <a:txBody>
                    <a:bodyPr/>
                    <a:lstStyle/>
                    <a:p>
                      <a:pPr algn="just"/>
                      <a:r>
                        <a:rPr lang="es-EC" sz="1400" dirty="0">
                          <a:latin typeface="Times New Roman" panose="02020603050405020304" pitchFamily="18" charset="0"/>
                          <a:cs typeface="Times New Roman" panose="02020603050405020304" pitchFamily="18" charset="0"/>
                        </a:rPr>
                        <a:t>2000/2000 =  100%</a:t>
                      </a:r>
                    </a:p>
                  </a:txBody>
                  <a:tcPr/>
                </a:tc>
                <a:extLst>
                  <a:ext uri="{0D108BD9-81ED-4DB2-BD59-A6C34878D82A}">
                    <a16:rowId xmlns:a16="http://schemas.microsoft.com/office/drawing/2014/main" val="102131874"/>
                  </a:ext>
                </a:extLst>
              </a:tr>
              <a:tr h="245943">
                <a:tc>
                  <a:txBody>
                    <a:bodyPr/>
                    <a:lstStyle/>
                    <a:p>
                      <a:pPr algn="just"/>
                      <a:r>
                        <a:rPr lang="es-EC" sz="1400" dirty="0">
                          <a:latin typeface="Times New Roman" panose="02020603050405020304" pitchFamily="18" charset="0"/>
                          <a:cs typeface="Times New Roman" panose="02020603050405020304" pitchFamily="18" charset="0"/>
                        </a:rPr>
                        <a:t>Sintética VT</a:t>
                      </a:r>
                    </a:p>
                  </a:txBody>
                  <a:tcPr/>
                </a:tc>
                <a:tc>
                  <a:txBody>
                    <a:bodyPr/>
                    <a:lstStyle/>
                    <a:p>
                      <a:pPr algn="just"/>
                      <a:r>
                        <a:rPr lang="es-EC" sz="1400" dirty="0">
                          <a:latin typeface="Times New Roman" panose="02020603050405020304" pitchFamily="18" charset="0"/>
                          <a:cs typeface="Times New Roman" panose="02020603050405020304" pitchFamily="18" charset="0"/>
                        </a:rPr>
                        <a:t>1909/2000 =  95,5%</a:t>
                      </a:r>
                    </a:p>
                  </a:txBody>
                  <a:tcPr/>
                </a:tc>
                <a:extLst>
                  <a:ext uri="{0D108BD9-81ED-4DB2-BD59-A6C34878D82A}">
                    <a16:rowId xmlns:a16="http://schemas.microsoft.com/office/drawing/2014/main" val="2592388326"/>
                  </a:ext>
                </a:extLst>
              </a:tr>
              <a:tr h="245943">
                <a:tc>
                  <a:txBody>
                    <a:bodyPr/>
                    <a:lstStyle/>
                    <a:p>
                      <a:pPr algn="just"/>
                      <a:r>
                        <a:rPr lang="es-EC" sz="1400" dirty="0">
                          <a:latin typeface="Times New Roman" panose="02020603050405020304" pitchFamily="18" charset="0"/>
                          <a:cs typeface="Times New Roman" panose="02020603050405020304" pitchFamily="18" charset="0"/>
                        </a:rPr>
                        <a:t>Sintética Balanceada LP y VT</a:t>
                      </a:r>
                    </a:p>
                  </a:txBody>
                  <a:tcPr/>
                </a:tc>
                <a:tc>
                  <a:txBody>
                    <a:bodyPr/>
                    <a:lstStyle/>
                    <a:p>
                      <a:pPr algn="just"/>
                      <a:r>
                        <a:rPr lang="es-EC" sz="1400" dirty="0">
                          <a:latin typeface="Times New Roman" panose="02020603050405020304" pitchFamily="18" charset="0"/>
                          <a:cs typeface="Times New Roman" panose="02020603050405020304" pitchFamily="18" charset="0"/>
                        </a:rPr>
                        <a:t>1947/2000 =  97,4%</a:t>
                      </a:r>
                    </a:p>
                  </a:txBody>
                  <a:tcPr/>
                </a:tc>
                <a:extLst>
                  <a:ext uri="{0D108BD9-81ED-4DB2-BD59-A6C34878D82A}">
                    <a16:rowId xmlns:a16="http://schemas.microsoft.com/office/drawing/2014/main" val="2727310585"/>
                  </a:ext>
                </a:extLst>
              </a:tr>
            </a:tbl>
          </a:graphicData>
        </a:graphic>
      </p:graphicFrame>
      <p:pic>
        <p:nvPicPr>
          <p:cNvPr id="18" name="Imagen 17">
            <a:extLst>
              <a:ext uri="{FF2B5EF4-FFF2-40B4-BE49-F238E27FC236}">
                <a16:creationId xmlns:a16="http://schemas.microsoft.com/office/drawing/2014/main" id="{6C23ABF0-3882-4639-A591-128E67E26177}"/>
              </a:ext>
            </a:extLst>
          </p:cNvPr>
          <p:cNvPicPr>
            <a:picLocks noChangeAspect="1"/>
          </p:cNvPicPr>
          <p:nvPr/>
        </p:nvPicPr>
        <p:blipFill rotWithShape="1">
          <a:blip r:embed="rId4">
            <a:extLst>
              <a:ext uri="{28A0092B-C50C-407E-A947-70E740481C1C}">
                <a14:useLocalDpi xmlns:a14="http://schemas.microsoft.com/office/drawing/2010/main" val="0"/>
              </a:ext>
            </a:extLst>
          </a:blip>
          <a:srcRect l="4924" t="4431" r="5719" b="4493"/>
          <a:stretch/>
        </p:blipFill>
        <p:spPr bwMode="auto">
          <a:xfrm>
            <a:off x="623044" y="3316761"/>
            <a:ext cx="2472376" cy="2520000"/>
          </a:xfrm>
          <a:prstGeom prst="rect">
            <a:avLst/>
          </a:prstGeom>
          <a:ln>
            <a:noFill/>
          </a:ln>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AC687A95-1F1D-41E9-B9B1-304E63C7508C}"/>
              </a:ext>
            </a:extLst>
          </p:cNvPr>
          <p:cNvPicPr>
            <a:picLocks noChangeAspect="1"/>
          </p:cNvPicPr>
          <p:nvPr/>
        </p:nvPicPr>
        <p:blipFill rotWithShape="1">
          <a:blip r:embed="rId5">
            <a:extLst>
              <a:ext uri="{28A0092B-C50C-407E-A947-70E740481C1C}">
                <a14:useLocalDpi xmlns:a14="http://schemas.microsoft.com/office/drawing/2010/main" val="0"/>
              </a:ext>
            </a:extLst>
          </a:blip>
          <a:srcRect l="5102" t="4084" r="6023" b="4448"/>
          <a:stretch/>
        </p:blipFill>
        <p:spPr bwMode="auto">
          <a:xfrm>
            <a:off x="3298992" y="3316761"/>
            <a:ext cx="2481900" cy="2520000"/>
          </a:xfrm>
          <a:prstGeom prst="rect">
            <a:avLst/>
          </a:prstGeom>
          <a:ln>
            <a:noFill/>
          </a:ln>
          <a:extLst>
            <a:ext uri="{53640926-AAD7-44D8-BBD7-CCE9431645EC}">
              <a14:shadowObscured xmlns:a14="http://schemas.microsoft.com/office/drawing/2010/main"/>
            </a:ext>
          </a:extLst>
        </p:spPr>
      </p:pic>
      <p:pic>
        <p:nvPicPr>
          <p:cNvPr id="20" name="Imagen 19">
            <a:extLst>
              <a:ext uri="{FF2B5EF4-FFF2-40B4-BE49-F238E27FC236}">
                <a16:creationId xmlns:a16="http://schemas.microsoft.com/office/drawing/2014/main" id="{1F97A8ED-014F-4876-834E-88577EF89B5A}"/>
              </a:ext>
            </a:extLst>
          </p:cNvPr>
          <p:cNvPicPr>
            <a:picLocks noChangeAspect="1"/>
          </p:cNvPicPr>
          <p:nvPr/>
        </p:nvPicPr>
        <p:blipFill rotWithShape="1">
          <a:blip r:embed="rId6">
            <a:extLst>
              <a:ext uri="{28A0092B-C50C-407E-A947-70E740481C1C}">
                <a14:useLocalDpi xmlns:a14="http://schemas.microsoft.com/office/drawing/2010/main" val="0"/>
              </a:ext>
            </a:extLst>
          </a:blip>
          <a:srcRect l="4834" t="2954" r="6274" b="3862"/>
          <a:stretch/>
        </p:blipFill>
        <p:spPr bwMode="auto">
          <a:xfrm>
            <a:off x="6019487" y="3316761"/>
            <a:ext cx="2403795" cy="252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2498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Desarrollo    </a:t>
            </a:r>
            <a:r>
              <a:rPr lang="es-419" sz="1000" b="1" dirty="0">
                <a:solidFill>
                  <a:schemeClr val="bg2">
                    <a:lumMod val="50000"/>
                  </a:schemeClr>
                </a:solidFill>
                <a:latin typeface="Calibri" panose="020F0502020204030204" pitchFamily="34" charset="0"/>
                <a:cs typeface="Calibri" panose="020F0502020204030204" pitchFamily="34" charset="0"/>
              </a:rPr>
              <a:t>3. Pruebas y Resultados</a:t>
            </a:r>
            <a:r>
              <a:rPr lang="es-419" sz="1000" dirty="0">
                <a:solidFill>
                  <a:schemeClr val="bg2">
                    <a:lumMod val="50000"/>
                  </a:schemeClr>
                </a:solidFill>
                <a:latin typeface="Calibri" panose="020F0502020204030204" pitchFamily="34" charset="0"/>
                <a:cs typeface="Calibri" panose="020F0502020204030204" pitchFamily="34" charset="0"/>
              </a:rPr>
              <a:t>  4. Conclusiones y recomendaciones</a:t>
            </a:r>
            <a:r>
              <a:rPr lang="es-419" sz="1000" dirty="0">
                <a:solidFill>
                  <a:schemeClr val="bg2">
                    <a:lumMod val="50000"/>
                  </a:schemeClr>
                </a:solidFill>
              </a:rPr>
              <a:t>	    </a:t>
            </a:r>
          </a:p>
        </p:txBody>
      </p:sp>
      <p:sp>
        <p:nvSpPr>
          <p:cNvPr id="13" name="CuadroTexto 12">
            <a:extLst>
              <a:ext uri="{FF2B5EF4-FFF2-40B4-BE49-F238E27FC236}">
                <a16:creationId xmlns:a16="http://schemas.microsoft.com/office/drawing/2014/main" id="{FD2A58E6-B918-4ADD-AC38-5799637EF33C}"/>
              </a:ext>
            </a:extLst>
          </p:cNvPr>
          <p:cNvSpPr txBox="1"/>
          <p:nvPr/>
        </p:nvSpPr>
        <p:spPr>
          <a:xfrm>
            <a:off x="426648" y="758283"/>
            <a:ext cx="5318256" cy="338554"/>
          </a:xfrm>
          <a:prstGeom prst="rect">
            <a:avLst/>
          </a:prstGeom>
          <a:noFill/>
        </p:spPr>
        <p:txBody>
          <a:bodyPr wrap="square" rtlCol="0">
            <a:spAutoFit/>
          </a:bodyPr>
          <a:lstStyle/>
          <a:p>
            <a:pPr defTabSz="457200"/>
            <a:r>
              <a:rPr lang="es-EC" sz="1600" b="1" dirty="0">
                <a:solidFill>
                  <a:srgbClr val="000000"/>
                </a:solidFill>
                <a:latin typeface="Times New Roman" panose="02020603050405020304" pitchFamily="18" charset="0"/>
                <a:cs typeface="Times New Roman" panose="02020603050405020304" pitchFamily="18" charset="0"/>
              </a:rPr>
              <a:t>APLICACIÓN</a:t>
            </a:r>
          </a:p>
        </p:txBody>
      </p:sp>
      <p:sp>
        <p:nvSpPr>
          <p:cNvPr id="31" name="Título 1">
            <a:extLst>
              <a:ext uri="{FF2B5EF4-FFF2-40B4-BE49-F238E27FC236}">
                <a16:creationId xmlns:a16="http://schemas.microsoft.com/office/drawing/2014/main" id="{B7ACF945-F335-4A1D-B826-6D52DEBE83C9}"/>
              </a:ext>
            </a:extLst>
          </p:cNvPr>
          <p:cNvSpPr txBox="1">
            <a:spLocks/>
          </p:cNvSpPr>
          <p:nvPr/>
        </p:nvSpPr>
        <p:spPr>
          <a:xfrm>
            <a:off x="457279" y="131060"/>
            <a:ext cx="8231029" cy="452976"/>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defTabSz="914400"/>
            <a:r>
              <a:rPr lang="es-ES" sz="2000" i="0" kern="0">
                <a:solidFill>
                  <a:schemeClr val="tx1"/>
                </a:solidFill>
                <a:effectLst/>
                <a:latin typeface="Times New Roman" panose="02020603050405020304" pitchFamily="18" charset="0"/>
                <a:cs typeface="Times New Roman" panose="02020603050405020304" pitchFamily="18" charset="0"/>
              </a:rPr>
              <a:t>PRUEBAS Y RESULTADOS</a:t>
            </a:r>
            <a:endParaRPr lang="es-EC" sz="2000" i="0" kern="0" dirty="0">
              <a:solidFill>
                <a:schemeClr val="tx1"/>
              </a:solidFill>
              <a:effectLst/>
              <a:latin typeface="Times New Roman" panose="02020603050405020304" pitchFamily="18" charset="0"/>
              <a:cs typeface="Times New Roman" panose="02020603050405020304" pitchFamily="18" charset="0"/>
            </a:endParaRPr>
          </a:p>
        </p:txBody>
      </p:sp>
      <p:sp>
        <p:nvSpPr>
          <p:cNvPr id="32" name="CuadroTexto 31">
            <a:extLst>
              <a:ext uri="{FF2B5EF4-FFF2-40B4-BE49-F238E27FC236}">
                <a16:creationId xmlns:a16="http://schemas.microsoft.com/office/drawing/2014/main" id="{DDCFB42D-61E2-48B4-B39B-400A4774DFB5}"/>
              </a:ext>
            </a:extLst>
          </p:cNvPr>
          <p:cNvSpPr txBox="1"/>
          <p:nvPr/>
        </p:nvSpPr>
        <p:spPr>
          <a:xfrm>
            <a:off x="263951" y="5793913"/>
            <a:ext cx="456803" cy="369332"/>
          </a:xfrm>
          <a:prstGeom prst="rect">
            <a:avLst/>
          </a:prstGeom>
          <a:noFill/>
        </p:spPr>
        <p:txBody>
          <a:bodyPr wrap="square" rtlCol="0">
            <a:spAutoFit/>
          </a:bodyPr>
          <a:lstStyle/>
          <a:p>
            <a:r>
              <a:rPr lang="es-EC" dirty="0"/>
              <a:t>25</a:t>
            </a:r>
          </a:p>
        </p:txBody>
      </p:sp>
      <p:sp>
        <p:nvSpPr>
          <p:cNvPr id="7" name="CuadroTexto 6">
            <a:extLst>
              <a:ext uri="{FF2B5EF4-FFF2-40B4-BE49-F238E27FC236}">
                <a16:creationId xmlns:a16="http://schemas.microsoft.com/office/drawing/2014/main" id="{286EAF8C-43FC-46A5-A3EB-E7EEBD2AC401}"/>
              </a:ext>
            </a:extLst>
          </p:cNvPr>
          <p:cNvSpPr txBox="1"/>
          <p:nvPr/>
        </p:nvSpPr>
        <p:spPr>
          <a:xfrm>
            <a:off x="426648" y="1139506"/>
            <a:ext cx="8226588" cy="307777"/>
          </a:xfrm>
          <a:prstGeom prst="rect">
            <a:avLst/>
          </a:prstGeom>
          <a:noFill/>
        </p:spPr>
        <p:txBody>
          <a:bodyPr wrap="square" rtlCol="0">
            <a:spAutoFit/>
          </a:bodyPr>
          <a:lstStyle/>
          <a:p>
            <a:r>
              <a:rPr lang="es-EC" sz="1400" b="1" dirty="0">
                <a:latin typeface="Times New Roman" panose="02020603050405020304" pitchFamily="18" charset="0"/>
                <a:cs typeface="Times New Roman" panose="02020603050405020304" pitchFamily="18" charset="0"/>
              </a:rPr>
              <a:t>Aplicación desarrollada en Matlab en App </a:t>
            </a:r>
            <a:r>
              <a:rPr lang="es-EC" sz="1400" b="1" dirty="0" err="1">
                <a:latin typeface="Times New Roman" panose="02020603050405020304" pitchFamily="18" charset="0"/>
                <a:cs typeface="Times New Roman" panose="02020603050405020304" pitchFamily="18" charset="0"/>
              </a:rPr>
              <a:t>Designer</a:t>
            </a:r>
            <a:r>
              <a:rPr lang="es-EC" sz="1400" b="1" dirty="0">
                <a:latin typeface="Times New Roman" panose="02020603050405020304" pitchFamily="18" charset="0"/>
                <a:cs typeface="Times New Roman" panose="02020603050405020304" pitchFamily="18" charset="0"/>
              </a:rPr>
              <a:t>.</a:t>
            </a:r>
          </a:p>
        </p:txBody>
      </p:sp>
      <p:pic>
        <p:nvPicPr>
          <p:cNvPr id="3" name="4 Imagen"/>
          <p:cNvPicPr>
            <a:picLocks noChangeAspect="1" noChangeArrowheads="1"/>
          </p:cNvPicPr>
          <p:nvPr/>
        </p:nvPicPr>
        <p:blipFill>
          <a:blip r:embed="rId5"/>
          <a:srcRect l="6454" t="35651" r="48363" b="40483"/>
          <a:stretch>
            <a:fillRect/>
          </a:stretch>
        </p:blipFill>
        <p:spPr bwMode="auto">
          <a:xfrm>
            <a:off x="6779759" y="5828458"/>
            <a:ext cx="2365829" cy="739852"/>
          </a:xfrm>
          <a:prstGeom prst="rect">
            <a:avLst/>
          </a:prstGeom>
          <a:noFill/>
          <a:ln w="9525">
            <a:noFill/>
            <a:miter lim="800000"/>
            <a:headEnd/>
            <a:tailEnd/>
          </a:ln>
        </p:spPr>
      </p:pic>
      <p:pic>
        <p:nvPicPr>
          <p:cNvPr id="5" name="Aplicación_Final">
            <a:hlinkClick r:id="" action="ppaction://media"/>
            <a:extLst>
              <a:ext uri="{FF2B5EF4-FFF2-40B4-BE49-F238E27FC236}">
                <a16:creationId xmlns:a16="http://schemas.microsoft.com/office/drawing/2014/main" id="{90466958-1C48-4536-98EE-562CE1F21C4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15911" y="1530193"/>
            <a:ext cx="5625482" cy="4010761"/>
          </a:xfrm>
          <a:prstGeom prst="rect">
            <a:avLst/>
          </a:prstGeom>
        </p:spPr>
      </p:pic>
    </p:spTree>
    <p:extLst>
      <p:ext uri="{BB962C8B-B14F-4D97-AF65-F5344CB8AC3E}">
        <p14:creationId xmlns:p14="http://schemas.microsoft.com/office/powerpoint/2010/main" val="241181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814693"/>
            <a:ext cx="2365829" cy="739852"/>
          </a:xfrm>
          <a:prstGeom prst="rect">
            <a:avLst/>
          </a:prstGeom>
          <a:noFill/>
          <a:ln w="9525">
            <a:noFill/>
            <a:miter lim="800000"/>
            <a:headEnd/>
            <a:tailEnd/>
          </a:ln>
        </p:spPr>
      </p:pic>
      <p:sp>
        <p:nvSpPr>
          <p:cNvPr id="4" name="Marcador de contenido 3">
            <a:extLst>
              <a:ext uri="{FF2B5EF4-FFF2-40B4-BE49-F238E27FC236}">
                <a16:creationId xmlns:a16="http://schemas.microsoft.com/office/drawing/2014/main" id="{919846FC-27FB-4F22-A18B-D61B383199A7}"/>
              </a:ext>
            </a:extLst>
          </p:cNvPr>
          <p:cNvSpPr>
            <a:spLocks noGrp="1"/>
          </p:cNvSpPr>
          <p:nvPr>
            <p:ph idx="1"/>
          </p:nvPr>
        </p:nvSpPr>
        <p:spPr>
          <a:xfrm>
            <a:off x="457280" y="636794"/>
            <a:ext cx="8231029" cy="5177899"/>
          </a:xfrm>
        </p:spPr>
        <p:txBody>
          <a:bodyPr/>
          <a:lstStyle/>
          <a:p>
            <a:pPr lvl="0" algn="just"/>
            <a:endParaRPr lang="es-EC" sz="1600" dirty="0">
              <a:solidFill>
                <a:schemeClr val="tx1"/>
              </a:solidFill>
              <a:latin typeface="Calibri" panose="020F0502020204030204" pitchFamily="34" charset="0"/>
              <a:cs typeface="Calibri" panose="020F0502020204030204" pitchFamily="34" charset="0"/>
            </a:endParaRPr>
          </a:p>
          <a:p>
            <a:pPr marL="0" indent="0" algn="just">
              <a:buNone/>
            </a:pPr>
            <a:endParaRPr lang="es-EC" sz="1400" b="1" dirty="0">
              <a:solidFill>
                <a:schemeClr val="tx1"/>
              </a:solidFill>
            </a:endParaRPr>
          </a:p>
        </p:txBody>
      </p:sp>
      <p:sp>
        <p:nvSpPr>
          <p:cNvPr id="2" name="CuadroTexto 1"/>
          <p:cNvSpPr txBox="1"/>
          <p:nvPr/>
        </p:nvSpPr>
        <p:spPr>
          <a:xfrm>
            <a:off x="3598806" y="181949"/>
            <a:ext cx="1842749" cy="677108"/>
          </a:xfrm>
          <a:prstGeom prst="rect">
            <a:avLst/>
          </a:prstGeom>
          <a:noFill/>
        </p:spPr>
        <p:txBody>
          <a:bodyPr wrap="none" rtlCol="0">
            <a:spAutoFit/>
          </a:bodyPr>
          <a:lstStyle/>
          <a:p>
            <a:r>
              <a:rPr lang="es-EC" sz="2000" b="1" dirty="0">
                <a:latin typeface="Calibri" panose="020F0502020204030204" pitchFamily="34" charset="0"/>
                <a:cs typeface="Calibri" panose="020F0502020204030204" pitchFamily="34" charset="0"/>
              </a:rPr>
              <a:t>CONCLUSIONES</a:t>
            </a:r>
          </a:p>
          <a:p>
            <a:endParaRPr lang="es-EC" dirty="0"/>
          </a:p>
        </p:txBody>
      </p:sp>
      <p:sp>
        <p:nvSpPr>
          <p:cNvPr id="6" name="TextBox 2">
            <a:extLst>
              <a:ext uri="{FF2B5EF4-FFF2-40B4-BE49-F238E27FC236}">
                <a16:creationId xmlns:a16="http://schemas.microsoft.com/office/drawing/2014/main" id="{054FC895-A151-4A33-A4F2-A324A80492F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Desarrollo    3. Pruebas y Resultados  </a:t>
            </a:r>
            <a:r>
              <a:rPr lang="es-419" sz="1000" b="1" dirty="0">
                <a:solidFill>
                  <a:schemeClr val="bg2">
                    <a:lumMod val="50000"/>
                  </a:schemeClr>
                </a:solidFill>
                <a:latin typeface="Calibri" panose="020F0502020204030204" pitchFamily="34" charset="0"/>
                <a:cs typeface="Calibri" panose="020F0502020204030204" pitchFamily="34" charset="0"/>
              </a:rPr>
              <a:t>4. Conclusiones y recomendaciones</a:t>
            </a:r>
            <a:r>
              <a:rPr lang="es-419" sz="1000" dirty="0">
                <a:solidFill>
                  <a:schemeClr val="bg2">
                    <a:lumMod val="50000"/>
                  </a:schemeClr>
                </a:solidFill>
              </a:rPr>
              <a:t>	    	    </a:t>
            </a:r>
          </a:p>
        </p:txBody>
      </p:sp>
      <p:sp>
        <p:nvSpPr>
          <p:cNvPr id="7" name="CuadroTexto 6">
            <a:extLst>
              <a:ext uri="{FF2B5EF4-FFF2-40B4-BE49-F238E27FC236}">
                <a16:creationId xmlns:a16="http://schemas.microsoft.com/office/drawing/2014/main" id="{E74EE8B4-34D5-478B-A2A9-8BA75888806B}"/>
              </a:ext>
            </a:extLst>
          </p:cNvPr>
          <p:cNvSpPr txBox="1"/>
          <p:nvPr/>
        </p:nvSpPr>
        <p:spPr>
          <a:xfrm>
            <a:off x="192857" y="5894326"/>
            <a:ext cx="456803" cy="369332"/>
          </a:xfrm>
          <a:prstGeom prst="rect">
            <a:avLst/>
          </a:prstGeom>
          <a:noFill/>
        </p:spPr>
        <p:txBody>
          <a:bodyPr wrap="square" rtlCol="0">
            <a:spAutoFit/>
          </a:bodyPr>
          <a:lstStyle/>
          <a:p>
            <a:r>
              <a:rPr lang="es-EC" dirty="0"/>
              <a:t>26</a:t>
            </a:r>
          </a:p>
        </p:txBody>
      </p:sp>
      <p:sp>
        <p:nvSpPr>
          <p:cNvPr id="5" name="CuadroTexto 4">
            <a:extLst>
              <a:ext uri="{FF2B5EF4-FFF2-40B4-BE49-F238E27FC236}">
                <a16:creationId xmlns:a16="http://schemas.microsoft.com/office/drawing/2014/main" id="{C2C7D6A2-E8F2-4AF8-A158-DBAEB9EA5F80}"/>
              </a:ext>
            </a:extLst>
          </p:cNvPr>
          <p:cNvSpPr txBox="1"/>
          <p:nvPr/>
        </p:nvSpPr>
        <p:spPr>
          <a:xfrm>
            <a:off x="0" y="690115"/>
            <a:ext cx="9145588" cy="4393510"/>
          </a:xfrm>
          <a:prstGeom prst="rect">
            <a:avLst/>
          </a:prstGeom>
          <a:noFill/>
        </p:spPr>
        <p:txBody>
          <a:bodyPr wrap="square" rtlCol="0">
            <a:spAutoFit/>
          </a:bodyPr>
          <a:lstStyle/>
          <a:p>
            <a:pPr marL="493200" marR="201930" algn="just">
              <a:spcBef>
                <a:spcPts val="1070"/>
              </a:spcBef>
              <a:spcAft>
                <a:spcPts val="0"/>
              </a:spcAft>
              <a:tabLst>
                <a:tab pos="692785" algn="l"/>
              </a:tabLst>
            </a:pPr>
            <a:r>
              <a:rPr lang="es-ES" sz="1400" dirty="0">
                <a:effectLst/>
                <a:latin typeface="Times New Roman" panose="02020603050405020304" pitchFamily="18" charset="0"/>
                <a:ea typeface="Times New Roman" panose="02020603050405020304" pitchFamily="18" charset="0"/>
                <a:cs typeface="Times New Roman" panose="02020603050405020304" pitchFamily="18" charset="0"/>
              </a:rPr>
              <a:t>El uso de señales conocidas como lo son las señales sinusoidales, al conocer su forma, sus puntos de frecuencia y amplitud, presentan una ventaja en este trabajo porque al momento de aplicar el método de </a:t>
            </a:r>
            <a:r>
              <a:rPr lang="es-ES" sz="1400" i="1" dirty="0">
                <a:effectLst/>
                <a:latin typeface="Times New Roman" panose="02020603050405020304" pitchFamily="18" charset="0"/>
                <a:ea typeface="Times New Roman" panose="02020603050405020304" pitchFamily="18" charset="0"/>
                <a:cs typeface="Times New Roman" panose="02020603050405020304" pitchFamily="18" charset="0"/>
              </a:rPr>
              <a:t>Bootstrap</a:t>
            </a:r>
            <a:r>
              <a:rPr lang="es-ES" sz="1400" dirty="0">
                <a:effectLst/>
                <a:latin typeface="Times New Roman" panose="02020603050405020304" pitchFamily="18" charset="0"/>
                <a:ea typeface="Times New Roman" panose="02020603050405020304" pitchFamily="18" charset="0"/>
                <a:cs typeface="Times New Roman" panose="02020603050405020304" pitchFamily="18" charset="0"/>
              </a:rPr>
              <a:t> se pueden diferenciar sus características en las señales sintéticas generadas, por este motivo con la ayuda de estas señales se verificó el correcto funcionamiento de remuestreo usado y se obtienen bases de datos sintéticas a partir de estas señales que cumplen con las características de las señales sinusoidales originales. </a:t>
            </a:r>
            <a:endParaRPr lang="es-EC" sz="1400" dirty="0">
              <a:latin typeface="Times New Roman" panose="02020603050405020304" pitchFamily="18" charset="0"/>
              <a:ea typeface="Times New Roman" panose="02020603050405020304" pitchFamily="18" charset="0"/>
              <a:cs typeface="Times New Roman" panose="02020603050405020304" pitchFamily="18" charset="0"/>
            </a:endParaRPr>
          </a:p>
          <a:p>
            <a:pPr marL="493200" marR="201930" algn="just">
              <a:spcBef>
                <a:spcPts val="1070"/>
              </a:spcBef>
              <a:spcAft>
                <a:spcPts val="0"/>
              </a:spcAft>
              <a:tabLst>
                <a:tab pos="692785" algn="l"/>
              </a:tabLst>
            </a:pPr>
            <a:r>
              <a:rPr lang="es-ES" sz="1400" dirty="0">
                <a:effectLst/>
                <a:latin typeface="Times New Roman" panose="02020603050405020304" pitchFamily="18" charset="0"/>
                <a:ea typeface="Times New Roman" panose="02020603050405020304" pitchFamily="18" charset="0"/>
                <a:cs typeface="Times New Roman" panose="02020603050405020304" pitchFamily="18" charset="0"/>
              </a:rPr>
              <a:t>Las señales sintéticas sinusoidales se analizaron en sus componentes de amplitud, cortes de frecuencia, forma y nivel de ruido, con las figuras de las señales se verificó que al aplicar la transformada de Fourier los componentes como los cortes de frecuencia se mantienen en los mismos puntos y al regresar a la señal con la transformada inversa de Fourier presenta la forma original de la señal, con esto se concluye que al aplicar la transformada de Fourier y su inversa no se pierde información.</a:t>
            </a:r>
            <a:endParaRPr lang="es-EC" sz="1400" dirty="0">
              <a:latin typeface="Times New Roman" panose="02020603050405020304" pitchFamily="18" charset="0"/>
              <a:ea typeface="Times New Roman" panose="02020603050405020304" pitchFamily="18" charset="0"/>
              <a:cs typeface="Times New Roman" panose="02020603050405020304" pitchFamily="18" charset="0"/>
            </a:endParaRPr>
          </a:p>
          <a:p>
            <a:pPr marL="493200" marR="201930" algn="just">
              <a:spcBef>
                <a:spcPts val="1070"/>
              </a:spcBef>
              <a:spcAft>
                <a:spcPts val="0"/>
              </a:spcAft>
              <a:tabLst>
                <a:tab pos="692785" algn="l"/>
              </a:tabLst>
            </a:pPr>
            <a:r>
              <a:rPr lang="es-ES" sz="1400" dirty="0">
                <a:effectLst/>
                <a:latin typeface="Times New Roman" panose="02020603050405020304" pitchFamily="18" charset="0"/>
                <a:ea typeface="Times New Roman" panose="02020603050405020304" pitchFamily="18" charset="0"/>
                <a:cs typeface="Times New Roman" panose="02020603050405020304" pitchFamily="18" charset="0"/>
              </a:rPr>
              <a:t>Con el uso del método de </a:t>
            </a:r>
            <a:r>
              <a:rPr lang="es-ES" sz="1400" i="1" dirty="0">
                <a:effectLst/>
                <a:latin typeface="Times New Roman" panose="02020603050405020304" pitchFamily="18" charset="0"/>
                <a:ea typeface="Times New Roman" panose="02020603050405020304" pitchFamily="18" charset="0"/>
                <a:cs typeface="Times New Roman" panose="02020603050405020304" pitchFamily="18" charset="0"/>
              </a:rPr>
              <a:t>Bootstrap</a:t>
            </a:r>
            <a:r>
              <a:rPr lang="es-ES" sz="1400" dirty="0">
                <a:effectLst/>
                <a:latin typeface="Times New Roman" panose="02020603050405020304" pitchFamily="18" charset="0"/>
                <a:ea typeface="Times New Roman" panose="02020603050405020304" pitchFamily="18" charset="0"/>
                <a:cs typeface="Times New Roman" panose="02020603050405020304" pitchFamily="18" charset="0"/>
              </a:rPr>
              <a:t> y la transformada de Fourier, donde su correcto funcionamiento fue comprobado con las señales sinusoidales y procesos antes explicados, la generación de señales sintéticas de eventos micro-sísmicos fue posible y finalmente se obtienen bases de datos sintéticas balanceadas de señales sismo-volcánicas que mantienen sus características tanto en fase como en magnitud de las señales originales.</a:t>
            </a:r>
          </a:p>
          <a:p>
            <a:pPr marL="493200" marR="201930" algn="just">
              <a:spcBef>
                <a:spcPts val="1070"/>
              </a:spcBef>
              <a:tabLst>
                <a:tab pos="692785" algn="l"/>
              </a:tabLst>
            </a:pPr>
            <a:r>
              <a:rPr lang="es-ES" sz="1400" dirty="0">
                <a:effectLst/>
                <a:latin typeface="Times New Roman" panose="02020603050405020304" pitchFamily="18" charset="0"/>
                <a:ea typeface="Times New Roman" panose="02020603050405020304" pitchFamily="18" charset="0"/>
                <a:cs typeface="Times New Roman" panose="02020603050405020304" pitchFamily="18" charset="0"/>
              </a:rPr>
              <a:t>En el proceso de la generación de señales sintéticas de eventos micro-sísmicos, se evaluaron los componentes en magnitud y fase, al analizar estos componentes por separado, como lo es la fase, se identifica que contiene la información de la envolvente de la señal, si la fase sintética presenta una inadecuada forma afecta la señal sintética y es similar a una señal de solo ruido.</a:t>
            </a:r>
          </a:p>
        </p:txBody>
      </p:sp>
    </p:spTree>
    <p:extLst>
      <p:ext uri="{BB962C8B-B14F-4D97-AF65-F5344CB8AC3E}">
        <p14:creationId xmlns:p14="http://schemas.microsoft.com/office/powerpoint/2010/main" val="4055516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814693"/>
            <a:ext cx="2365829" cy="739852"/>
          </a:xfrm>
          <a:prstGeom prst="rect">
            <a:avLst/>
          </a:prstGeom>
          <a:noFill/>
          <a:ln w="9525">
            <a:noFill/>
            <a:miter lim="800000"/>
            <a:headEnd/>
            <a:tailEnd/>
          </a:ln>
        </p:spPr>
      </p:pic>
      <p:sp>
        <p:nvSpPr>
          <p:cNvPr id="4" name="Marcador de contenido 3">
            <a:extLst>
              <a:ext uri="{FF2B5EF4-FFF2-40B4-BE49-F238E27FC236}">
                <a16:creationId xmlns:a16="http://schemas.microsoft.com/office/drawing/2014/main" id="{919846FC-27FB-4F22-A18B-D61B383199A7}"/>
              </a:ext>
            </a:extLst>
          </p:cNvPr>
          <p:cNvSpPr>
            <a:spLocks noGrp="1"/>
          </p:cNvSpPr>
          <p:nvPr>
            <p:ph idx="1"/>
          </p:nvPr>
        </p:nvSpPr>
        <p:spPr>
          <a:xfrm>
            <a:off x="457280" y="636794"/>
            <a:ext cx="8231029" cy="5177899"/>
          </a:xfrm>
        </p:spPr>
        <p:txBody>
          <a:bodyPr/>
          <a:lstStyle/>
          <a:p>
            <a:pPr lvl="0" algn="just"/>
            <a:endParaRPr lang="es-EC" sz="1600" dirty="0">
              <a:solidFill>
                <a:schemeClr val="tx1"/>
              </a:solidFill>
              <a:latin typeface="Calibri" panose="020F0502020204030204" pitchFamily="34" charset="0"/>
              <a:cs typeface="Calibri" panose="020F0502020204030204" pitchFamily="34" charset="0"/>
            </a:endParaRPr>
          </a:p>
          <a:p>
            <a:pPr marL="0" indent="0" algn="just">
              <a:buNone/>
            </a:pPr>
            <a:endParaRPr lang="es-EC" sz="1400" b="1" dirty="0">
              <a:solidFill>
                <a:schemeClr val="tx1"/>
              </a:solidFill>
            </a:endParaRPr>
          </a:p>
        </p:txBody>
      </p:sp>
      <p:sp>
        <p:nvSpPr>
          <p:cNvPr id="2" name="CuadroTexto 1"/>
          <p:cNvSpPr txBox="1"/>
          <p:nvPr/>
        </p:nvSpPr>
        <p:spPr>
          <a:xfrm>
            <a:off x="3598806" y="181949"/>
            <a:ext cx="1842749" cy="677108"/>
          </a:xfrm>
          <a:prstGeom prst="rect">
            <a:avLst/>
          </a:prstGeom>
          <a:noFill/>
        </p:spPr>
        <p:txBody>
          <a:bodyPr wrap="none" rtlCol="0">
            <a:spAutoFit/>
          </a:bodyPr>
          <a:lstStyle/>
          <a:p>
            <a:r>
              <a:rPr lang="es-EC" sz="2000" b="1" dirty="0">
                <a:latin typeface="Calibri" panose="020F0502020204030204" pitchFamily="34" charset="0"/>
                <a:cs typeface="Calibri" panose="020F0502020204030204" pitchFamily="34" charset="0"/>
              </a:rPr>
              <a:t>CONCLUSIONES</a:t>
            </a:r>
          </a:p>
          <a:p>
            <a:endParaRPr lang="es-EC" dirty="0"/>
          </a:p>
        </p:txBody>
      </p:sp>
      <p:sp>
        <p:nvSpPr>
          <p:cNvPr id="6" name="TextBox 2">
            <a:extLst>
              <a:ext uri="{FF2B5EF4-FFF2-40B4-BE49-F238E27FC236}">
                <a16:creationId xmlns:a16="http://schemas.microsoft.com/office/drawing/2014/main" id="{054FC895-A151-4A33-A4F2-A324A80492F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Desarrollo    3. Pruebas y Resultados  </a:t>
            </a:r>
            <a:r>
              <a:rPr lang="es-419" sz="1000" b="1" dirty="0">
                <a:solidFill>
                  <a:schemeClr val="bg2">
                    <a:lumMod val="50000"/>
                  </a:schemeClr>
                </a:solidFill>
                <a:latin typeface="Calibri" panose="020F0502020204030204" pitchFamily="34" charset="0"/>
                <a:cs typeface="Calibri" panose="020F0502020204030204" pitchFamily="34" charset="0"/>
              </a:rPr>
              <a:t>4. Conclusiones y recomendaciones</a:t>
            </a:r>
            <a:r>
              <a:rPr lang="es-419" sz="1000" dirty="0">
                <a:solidFill>
                  <a:schemeClr val="bg2">
                    <a:lumMod val="50000"/>
                  </a:schemeClr>
                </a:solidFill>
              </a:rPr>
              <a:t>	    	    </a:t>
            </a:r>
          </a:p>
        </p:txBody>
      </p:sp>
      <p:sp>
        <p:nvSpPr>
          <p:cNvPr id="7" name="CuadroTexto 6">
            <a:extLst>
              <a:ext uri="{FF2B5EF4-FFF2-40B4-BE49-F238E27FC236}">
                <a16:creationId xmlns:a16="http://schemas.microsoft.com/office/drawing/2014/main" id="{E74EE8B4-34D5-478B-A2A9-8BA75888806B}"/>
              </a:ext>
            </a:extLst>
          </p:cNvPr>
          <p:cNvSpPr txBox="1"/>
          <p:nvPr/>
        </p:nvSpPr>
        <p:spPr>
          <a:xfrm>
            <a:off x="263951" y="5793913"/>
            <a:ext cx="456803" cy="369332"/>
          </a:xfrm>
          <a:prstGeom prst="rect">
            <a:avLst/>
          </a:prstGeom>
          <a:noFill/>
        </p:spPr>
        <p:txBody>
          <a:bodyPr wrap="square" rtlCol="0">
            <a:spAutoFit/>
          </a:bodyPr>
          <a:lstStyle/>
          <a:p>
            <a:r>
              <a:rPr lang="es-EC" dirty="0"/>
              <a:t>27</a:t>
            </a:r>
          </a:p>
        </p:txBody>
      </p:sp>
      <p:sp>
        <p:nvSpPr>
          <p:cNvPr id="5" name="CuadroTexto 4">
            <a:extLst>
              <a:ext uri="{FF2B5EF4-FFF2-40B4-BE49-F238E27FC236}">
                <a16:creationId xmlns:a16="http://schemas.microsoft.com/office/drawing/2014/main" id="{C2C7D6A2-E8F2-4AF8-A158-DBAEB9EA5F80}"/>
              </a:ext>
            </a:extLst>
          </p:cNvPr>
          <p:cNvSpPr txBox="1"/>
          <p:nvPr/>
        </p:nvSpPr>
        <p:spPr>
          <a:xfrm>
            <a:off x="0" y="664719"/>
            <a:ext cx="9145588" cy="4393510"/>
          </a:xfrm>
          <a:prstGeom prst="rect">
            <a:avLst/>
          </a:prstGeom>
          <a:noFill/>
        </p:spPr>
        <p:txBody>
          <a:bodyPr wrap="square" rtlCol="0">
            <a:spAutoFit/>
          </a:bodyPr>
          <a:lstStyle/>
          <a:p>
            <a:pPr marL="494030" marR="201930" algn="just">
              <a:spcBef>
                <a:spcPts val="1070"/>
              </a:spcBef>
              <a:tabLst>
                <a:tab pos="692785" algn="l"/>
              </a:tabLst>
            </a:pPr>
            <a:r>
              <a:rPr lang="es-ES" sz="1400" dirty="0">
                <a:effectLst/>
                <a:latin typeface="Times New Roman" panose="02020603050405020304" pitchFamily="18" charset="0"/>
                <a:ea typeface="Times New Roman" panose="02020603050405020304" pitchFamily="18" charset="0"/>
                <a:cs typeface="Times New Roman" panose="02020603050405020304" pitchFamily="18" charset="0"/>
              </a:rPr>
              <a:t>En el análisis de resultados, el uso de detectores y clasificadores con una alta tasa de efectividad que va del 97% al 98%, trabajan solo con eventos de tipo LP y VT, con los cuales se realizó las respectivas pruebas, los resultados presentados indican una clasificación del 100% en eventos LP y 95% en eventos VT, resultados favorables que indican que las señales sintéticas presentan gran exactitud en su clasificación. </a:t>
            </a:r>
            <a:endParaRPr lang="es-EC" sz="1400" dirty="0">
              <a:latin typeface="Times New Roman" panose="02020603050405020304" pitchFamily="18" charset="0"/>
              <a:ea typeface="Times New Roman" panose="02020603050405020304" pitchFamily="18" charset="0"/>
              <a:cs typeface="Times New Roman" panose="02020603050405020304" pitchFamily="18" charset="0"/>
            </a:endParaRPr>
          </a:p>
          <a:p>
            <a:pPr marL="494030" marR="201930" algn="just">
              <a:spcBef>
                <a:spcPts val="1070"/>
              </a:spcBef>
              <a:tabLst>
                <a:tab pos="692785" algn="l"/>
              </a:tabLst>
            </a:pPr>
            <a:r>
              <a:rPr lang="es-ES" sz="1400" dirty="0">
                <a:effectLst/>
                <a:latin typeface="Times New Roman" panose="02020603050405020304" pitchFamily="18" charset="0"/>
                <a:ea typeface="Times New Roman" panose="02020603050405020304" pitchFamily="18" charset="0"/>
                <a:cs typeface="Times New Roman" panose="02020603050405020304" pitchFamily="18" charset="0"/>
              </a:rPr>
              <a:t>Además, la evaluación de las señales mediante los expertos del IGEPN, brindaron resultados favorables al indicar que las señales sintéticas no fueron totalmente identificadas mediante los expertos en un porcentaje del 58,57% y en las señales naturales en un 41,43%, lo que indica que las señales sintéticas son identificadas como señales originales, con ello se cumple el objetivo que las características de las señales originales se mantienen y se presentan en las señales sintéticas.</a:t>
            </a:r>
          </a:p>
          <a:p>
            <a:pPr marL="494030" marR="201930" algn="just">
              <a:spcBef>
                <a:spcPts val="1070"/>
              </a:spcBef>
              <a:tabLst>
                <a:tab pos="692785" algn="l"/>
              </a:tabLst>
            </a:pPr>
            <a:r>
              <a:rPr lang="es-ES" sz="1400" dirty="0">
                <a:effectLst/>
                <a:latin typeface="Times New Roman" panose="02020603050405020304" pitchFamily="18" charset="0"/>
                <a:ea typeface="Times New Roman" panose="02020603050405020304" pitchFamily="18" charset="0"/>
                <a:cs typeface="Times New Roman" panose="02020603050405020304" pitchFamily="18" charset="0"/>
              </a:rPr>
              <a:t>Cada base de datos presenta características propias, las cuales se deben evaluar para la generación de bases de datos sintéticas, también es necesario evaluar las técnicas y métodos a utilizarse, en este trabajo el uso del método de </a:t>
            </a:r>
            <a:r>
              <a:rPr lang="es-ES" sz="1400" i="1" dirty="0">
                <a:effectLst/>
                <a:latin typeface="Times New Roman" panose="02020603050405020304" pitchFamily="18" charset="0"/>
                <a:ea typeface="Times New Roman" panose="02020603050405020304" pitchFamily="18" charset="0"/>
                <a:cs typeface="Times New Roman" panose="02020603050405020304" pitchFamily="18" charset="0"/>
              </a:rPr>
              <a:t>Bootstrap</a:t>
            </a:r>
            <a:r>
              <a:rPr lang="es-ES" sz="1400" dirty="0">
                <a:effectLst/>
                <a:latin typeface="Times New Roman" panose="02020603050405020304" pitchFamily="18" charset="0"/>
                <a:ea typeface="Times New Roman" panose="02020603050405020304" pitchFamily="18" charset="0"/>
                <a:cs typeface="Times New Roman" panose="02020603050405020304" pitchFamily="18" charset="0"/>
              </a:rPr>
              <a:t> mantiene las propiedades de las señales originales en sus réplicas, por este motivo el uso de este método presenta un alto índice de éxito en la generación de las señales sintéticas.</a:t>
            </a:r>
            <a:endParaRPr lang="es-EC" sz="1400" dirty="0">
              <a:latin typeface="Times New Roman" panose="02020603050405020304" pitchFamily="18" charset="0"/>
              <a:ea typeface="Times New Roman" panose="02020603050405020304" pitchFamily="18" charset="0"/>
              <a:cs typeface="Times New Roman" panose="02020603050405020304" pitchFamily="18" charset="0"/>
            </a:endParaRPr>
          </a:p>
          <a:p>
            <a:pPr marL="494030" marR="201930" algn="just">
              <a:spcBef>
                <a:spcPts val="1070"/>
              </a:spcBef>
              <a:tabLst>
                <a:tab pos="692785" algn="l"/>
              </a:tabLst>
            </a:pPr>
            <a:r>
              <a:rPr lang="es-ES" sz="1400" dirty="0">
                <a:effectLst/>
                <a:latin typeface="Times New Roman" panose="02020603050405020304" pitchFamily="18" charset="0"/>
                <a:ea typeface="Times New Roman" panose="02020603050405020304" pitchFamily="18" charset="0"/>
                <a:cs typeface="Times New Roman" panose="02020603050405020304" pitchFamily="18" charset="0"/>
              </a:rPr>
              <a:t>Finalmente se concluye, que las bases de datos sintéticas presentan una solución al problema de la adquisición de estas, y brindan la información acorde a las necesidades del investigador. Y que un sistema de generación de señales sintéticas de eventos sismo-volcánicos es posible y presenta resultados en clasificación de eventos LP del 100% y en eventos VT del 95% en los clasificadores usados, por lo que brinda la seguridad de realizar estudios sin la limitación de las bases de datos de eventos sismo-volcánicos. </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8387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814693"/>
            <a:ext cx="2365829" cy="739852"/>
          </a:xfrm>
          <a:prstGeom prst="rect">
            <a:avLst/>
          </a:prstGeom>
          <a:noFill/>
          <a:ln w="9525">
            <a:noFill/>
            <a:miter lim="800000"/>
            <a:headEnd/>
            <a:tailEnd/>
          </a:ln>
        </p:spPr>
      </p:pic>
      <p:sp>
        <p:nvSpPr>
          <p:cNvPr id="4" name="Marcador de contenido 3">
            <a:extLst>
              <a:ext uri="{FF2B5EF4-FFF2-40B4-BE49-F238E27FC236}">
                <a16:creationId xmlns:a16="http://schemas.microsoft.com/office/drawing/2014/main" id="{919846FC-27FB-4F22-A18B-D61B383199A7}"/>
              </a:ext>
            </a:extLst>
          </p:cNvPr>
          <p:cNvSpPr>
            <a:spLocks noGrp="1"/>
          </p:cNvSpPr>
          <p:nvPr>
            <p:ph idx="1"/>
          </p:nvPr>
        </p:nvSpPr>
        <p:spPr>
          <a:xfrm>
            <a:off x="457280" y="636794"/>
            <a:ext cx="8231029" cy="5177899"/>
          </a:xfrm>
        </p:spPr>
        <p:txBody>
          <a:bodyPr/>
          <a:lstStyle/>
          <a:p>
            <a:pPr lvl="0" algn="just"/>
            <a:endParaRPr lang="es-EC" sz="1600" dirty="0">
              <a:solidFill>
                <a:schemeClr val="tx1"/>
              </a:solidFill>
              <a:latin typeface="Calibri" panose="020F0502020204030204" pitchFamily="34" charset="0"/>
              <a:cs typeface="Calibri" panose="020F0502020204030204" pitchFamily="34" charset="0"/>
            </a:endParaRPr>
          </a:p>
          <a:p>
            <a:pPr marL="0" indent="0" algn="just">
              <a:buNone/>
            </a:pPr>
            <a:endParaRPr lang="es-EC" sz="1400" b="1" dirty="0">
              <a:solidFill>
                <a:schemeClr val="tx1"/>
              </a:solidFill>
            </a:endParaRPr>
          </a:p>
        </p:txBody>
      </p:sp>
      <p:sp>
        <p:nvSpPr>
          <p:cNvPr id="2" name="CuadroTexto 1"/>
          <p:cNvSpPr txBox="1"/>
          <p:nvPr/>
        </p:nvSpPr>
        <p:spPr>
          <a:xfrm>
            <a:off x="3598806" y="181949"/>
            <a:ext cx="2374817" cy="677108"/>
          </a:xfrm>
          <a:prstGeom prst="rect">
            <a:avLst/>
          </a:prstGeom>
          <a:noFill/>
        </p:spPr>
        <p:txBody>
          <a:bodyPr wrap="none" rtlCol="0">
            <a:spAutoFit/>
          </a:bodyPr>
          <a:lstStyle/>
          <a:p>
            <a:r>
              <a:rPr lang="es-EC" sz="2000" b="1" dirty="0">
                <a:latin typeface="Calibri" panose="020F0502020204030204" pitchFamily="34" charset="0"/>
                <a:cs typeface="Calibri" panose="020F0502020204030204" pitchFamily="34" charset="0"/>
              </a:rPr>
              <a:t>RECOMENDACIONES</a:t>
            </a:r>
          </a:p>
          <a:p>
            <a:endParaRPr lang="es-EC" dirty="0"/>
          </a:p>
        </p:txBody>
      </p:sp>
      <p:sp>
        <p:nvSpPr>
          <p:cNvPr id="6" name="TextBox 2">
            <a:extLst>
              <a:ext uri="{FF2B5EF4-FFF2-40B4-BE49-F238E27FC236}">
                <a16:creationId xmlns:a16="http://schemas.microsoft.com/office/drawing/2014/main" id="{054FC895-A151-4A33-A4F2-A324A80492F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Desarrollo    3. Pruebas y Resultados  </a:t>
            </a:r>
            <a:r>
              <a:rPr lang="es-419" sz="1000" b="1" dirty="0">
                <a:solidFill>
                  <a:schemeClr val="bg2">
                    <a:lumMod val="50000"/>
                  </a:schemeClr>
                </a:solidFill>
                <a:latin typeface="Calibri" panose="020F0502020204030204" pitchFamily="34" charset="0"/>
                <a:cs typeface="Calibri" panose="020F0502020204030204" pitchFamily="34" charset="0"/>
              </a:rPr>
              <a:t>4. Conclusiones y recomendaciones</a:t>
            </a:r>
            <a:r>
              <a:rPr lang="es-419" sz="1000" dirty="0">
                <a:solidFill>
                  <a:schemeClr val="bg2">
                    <a:lumMod val="50000"/>
                  </a:schemeClr>
                </a:solidFill>
              </a:rPr>
              <a:t>	    	    </a:t>
            </a:r>
          </a:p>
        </p:txBody>
      </p:sp>
      <p:sp>
        <p:nvSpPr>
          <p:cNvPr id="7" name="CuadroTexto 6">
            <a:extLst>
              <a:ext uri="{FF2B5EF4-FFF2-40B4-BE49-F238E27FC236}">
                <a16:creationId xmlns:a16="http://schemas.microsoft.com/office/drawing/2014/main" id="{E74EE8B4-34D5-478B-A2A9-8BA75888806B}"/>
              </a:ext>
            </a:extLst>
          </p:cNvPr>
          <p:cNvSpPr txBox="1"/>
          <p:nvPr/>
        </p:nvSpPr>
        <p:spPr>
          <a:xfrm>
            <a:off x="263951" y="5793913"/>
            <a:ext cx="456803" cy="369332"/>
          </a:xfrm>
          <a:prstGeom prst="rect">
            <a:avLst/>
          </a:prstGeom>
          <a:noFill/>
        </p:spPr>
        <p:txBody>
          <a:bodyPr wrap="square" rtlCol="0">
            <a:spAutoFit/>
          </a:bodyPr>
          <a:lstStyle/>
          <a:p>
            <a:r>
              <a:rPr lang="es-EC" dirty="0"/>
              <a:t>28</a:t>
            </a:r>
          </a:p>
        </p:txBody>
      </p:sp>
      <p:sp>
        <p:nvSpPr>
          <p:cNvPr id="5" name="CuadroTexto 4">
            <a:extLst>
              <a:ext uri="{FF2B5EF4-FFF2-40B4-BE49-F238E27FC236}">
                <a16:creationId xmlns:a16="http://schemas.microsoft.com/office/drawing/2014/main" id="{C2C7D6A2-E8F2-4AF8-A158-DBAEB9EA5F80}"/>
              </a:ext>
            </a:extLst>
          </p:cNvPr>
          <p:cNvSpPr txBox="1"/>
          <p:nvPr/>
        </p:nvSpPr>
        <p:spPr>
          <a:xfrm>
            <a:off x="0" y="871774"/>
            <a:ext cx="8952731" cy="3931654"/>
          </a:xfrm>
          <a:prstGeom prst="rect">
            <a:avLst/>
          </a:prstGeom>
          <a:noFill/>
        </p:spPr>
        <p:txBody>
          <a:bodyPr wrap="square" rtlCol="0">
            <a:spAutoFit/>
          </a:bodyPr>
          <a:lstStyle/>
          <a:p>
            <a:pPr marL="457200" algn="just">
              <a:lnSpc>
                <a:spcPct val="150000"/>
              </a:lnSpc>
            </a:pPr>
            <a:r>
              <a:rPr lang="es-EC" sz="1400" dirty="0">
                <a:latin typeface="Times New Roman" panose="02020603050405020304" pitchFamily="18" charset="0"/>
                <a:cs typeface="Times New Roman" panose="02020603050405020304" pitchFamily="18" charset="0"/>
              </a:rPr>
              <a:t>El uso de detectores y clasificadores con un alto índice de éxito es indispensable para el desarrollo de las pruebas de las bases de datos sintéticas, se recomienda usar la mayor cantidad de estas herramientas para presentar una mejor calidad de exactitud en las bases sintéticas. </a:t>
            </a:r>
          </a:p>
          <a:p>
            <a:pPr marL="457200" algn="just">
              <a:lnSpc>
                <a:spcPct val="150000"/>
              </a:lnSpc>
            </a:pPr>
            <a:endParaRPr lang="es-EC" sz="1400" dirty="0">
              <a:latin typeface="Times New Roman" panose="02020603050405020304" pitchFamily="18" charset="0"/>
              <a:cs typeface="Times New Roman" panose="02020603050405020304" pitchFamily="18" charset="0"/>
            </a:endParaRPr>
          </a:p>
          <a:p>
            <a:pPr marL="457200" algn="just">
              <a:lnSpc>
                <a:spcPct val="150000"/>
              </a:lnSpc>
            </a:pPr>
            <a:r>
              <a:rPr lang="es-EC" sz="1400" dirty="0">
                <a:latin typeface="Times New Roman" panose="02020603050405020304" pitchFamily="18" charset="0"/>
                <a:cs typeface="Times New Roman" panose="02020603050405020304" pitchFamily="18" charset="0"/>
              </a:rPr>
              <a:t>Antes de utilizar un método de generación de datos, se recomienda analizar las propiedades de los datos utilizados para poder utilizar la mejor información y que las bases de datos sintéticas presenten las mejores características y propiedades originales, así se puede presentar una mejor similitud en los datos sintéticos.</a:t>
            </a:r>
          </a:p>
          <a:p>
            <a:pPr marL="457200" algn="just">
              <a:lnSpc>
                <a:spcPct val="150000"/>
              </a:lnSpc>
            </a:pPr>
            <a:endParaRPr lang="es-EC" sz="1400" dirty="0">
              <a:latin typeface="Times New Roman" panose="02020603050405020304" pitchFamily="18" charset="0"/>
              <a:cs typeface="Times New Roman" panose="02020603050405020304" pitchFamily="18" charset="0"/>
            </a:endParaRPr>
          </a:p>
          <a:p>
            <a:pPr marL="457200" algn="just">
              <a:lnSpc>
                <a:spcPct val="150000"/>
              </a:lnSpc>
            </a:pPr>
            <a:r>
              <a:rPr lang="es-EC" sz="1400" dirty="0">
                <a:latin typeface="Times New Roman" panose="02020603050405020304" pitchFamily="18" charset="0"/>
                <a:cs typeface="Times New Roman" panose="02020603050405020304" pitchFamily="18" charset="0"/>
              </a:rPr>
              <a:t>Es recomendable usar la mayor cantidad de información para poder analizar el proceso adecuado para escoger los mejores datos, los cuales presenten la información y las señales adecuadas que serán escogidas para la generación de datos sintéticos, con este motivo se pueden obtener las propiedades más significativas o todas y que las bases sintéticas puedan ser utilizadas</a:t>
            </a:r>
          </a:p>
        </p:txBody>
      </p:sp>
    </p:spTree>
    <p:extLst>
      <p:ext uri="{BB962C8B-B14F-4D97-AF65-F5344CB8AC3E}">
        <p14:creationId xmlns:p14="http://schemas.microsoft.com/office/powerpoint/2010/main" val="544018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814693"/>
            <a:ext cx="2365829" cy="739852"/>
          </a:xfrm>
          <a:prstGeom prst="rect">
            <a:avLst/>
          </a:prstGeom>
          <a:noFill/>
          <a:ln w="9525">
            <a:noFill/>
            <a:miter lim="800000"/>
            <a:headEnd/>
            <a:tailEnd/>
          </a:ln>
        </p:spPr>
      </p:pic>
      <p:sp>
        <p:nvSpPr>
          <p:cNvPr id="2" name="CuadroTexto 1"/>
          <p:cNvSpPr txBox="1"/>
          <p:nvPr/>
        </p:nvSpPr>
        <p:spPr>
          <a:xfrm>
            <a:off x="3598806" y="181949"/>
            <a:ext cx="2363276" cy="677108"/>
          </a:xfrm>
          <a:prstGeom prst="rect">
            <a:avLst/>
          </a:prstGeom>
          <a:noFill/>
        </p:spPr>
        <p:txBody>
          <a:bodyPr wrap="none" rtlCol="0">
            <a:spAutoFit/>
          </a:bodyPr>
          <a:lstStyle/>
          <a:p>
            <a:r>
              <a:rPr lang="es-EC" sz="2000" b="1" dirty="0">
                <a:latin typeface="Calibri" panose="020F0502020204030204" pitchFamily="34" charset="0"/>
                <a:cs typeface="Calibri" panose="020F0502020204030204" pitchFamily="34" charset="0"/>
              </a:rPr>
              <a:t>TRABAJOS FUTUROS</a:t>
            </a:r>
          </a:p>
          <a:p>
            <a:endParaRPr lang="es-EC" dirty="0"/>
          </a:p>
        </p:txBody>
      </p:sp>
      <p:sp>
        <p:nvSpPr>
          <p:cNvPr id="6" name="TextBox 2">
            <a:extLst>
              <a:ext uri="{FF2B5EF4-FFF2-40B4-BE49-F238E27FC236}">
                <a16:creationId xmlns:a16="http://schemas.microsoft.com/office/drawing/2014/main" id="{054FC895-A151-4A33-A4F2-A324A80492F1}"/>
              </a:ext>
            </a:extLst>
          </p:cNvPr>
          <p:cNvSpPr txBox="1"/>
          <p:nvPr/>
        </p:nvSpPr>
        <p:spPr>
          <a:xfrm>
            <a:off x="117472" y="6550377"/>
            <a:ext cx="10518689"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Desarrollo    3. Pruebas y Resultados  </a:t>
            </a:r>
            <a:r>
              <a:rPr lang="es-419" sz="1000" b="1" dirty="0">
                <a:solidFill>
                  <a:schemeClr val="bg2">
                    <a:lumMod val="50000"/>
                  </a:schemeClr>
                </a:solidFill>
                <a:latin typeface="Calibri" panose="020F0502020204030204" pitchFamily="34" charset="0"/>
                <a:cs typeface="Calibri" panose="020F0502020204030204" pitchFamily="34" charset="0"/>
              </a:rPr>
              <a:t>4. Conclusiones y recomendaciones</a:t>
            </a:r>
            <a:r>
              <a:rPr lang="es-419" sz="1000" dirty="0">
                <a:solidFill>
                  <a:schemeClr val="bg2">
                    <a:lumMod val="50000"/>
                  </a:schemeClr>
                </a:solidFill>
              </a:rPr>
              <a:t>	    	    </a:t>
            </a:r>
          </a:p>
        </p:txBody>
      </p:sp>
      <p:sp>
        <p:nvSpPr>
          <p:cNvPr id="7" name="CuadroTexto 6">
            <a:extLst>
              <a:ext uri="{FF2B5EF4-FFF2-40B4-BE49-F238E27FC236}">
                <a16:creationId xmlns:a16="http://schemas.microsoft.com/office/drawing/2014/main" id="{E74EE8B4-34D5-478B-A2A9-8BA75888806B}"/>
              </a:ext>
            </a:extLst>
          </p:cNvPr>
          <p:cNvSpPr txBox="1"/>
          <p:nvPr/>
        </p:nvSpPr>
        <p:spPr>
          <a:xfrm>
            <a:off x="263951" y="5793913"/>
            <a:ext cx="456803" cy="369332"/>
          </a:xfrm>
          <a:prstGeom prst="rect">
            <a:avLst/>
          </a:prstGeom>
          <a:noFill/>
        </p:spPr>
        <p:txBody>
          <a:bodyPr wrap="square" rtlCol="0">
            <a:spAutoFit/>
          </a:bodyPr>
          <a:lstStyle/>
          <a:p>
            <a:r>
              <a:rPr lang="es-EC" dirty="0"/>
              <a:t>29</a:t>
            </a:r>
          </a:p>
        </p:txBody>
      </p:sp>
      <p:sp>
        <p:nvSpPr>
          <p:cNvPr id="5" name="CuadroTexto 4">
            <a:extLst>
              <a:ext uri="{FF2B5EF4-FFF2-40B4-BE49-F238E27FC236}">
                <a16:creationId xmlns:a16="http://schemas.microsoft.com/office/drawing/2014/main" id="{C2C7D6A2-E8F2-4AF8-A158-DBAEB9EA5F80}"/>
              </a:ext>
            </a:extLst>
          </p:cNvPr>
          <p:cNvSpPr txBox="1"/>
          <p:nvPr/>
        </p:nvSpPr>
        <p:spPr>
          <a:xfrm>
            <a:off x="0" y="980894"/>
            <a:ext cx="8952731" cy="2638992"/>
          </a:xfrm>
          <a:prstGeom prst="rect">
            <a:avLst/>
          </a:prstGeom>
          <a:noFill/>
        </p:spPr>
        <p:txBody>
          <a:bodyPr wrap="square" rtlCol="0">
            <a:spAutoFit/>
          </a:bodyPr>
          <a:lstStyle/>
          <a:p>
            <a:pPr marL="457200" algn="just">
              <a:lnSpc>
                <a:spcPct val="150000"/>
              </a:lnSpc>
            </a:pPr>
            <a:r>
              <a:rPr lang="es-EC" sz="1400" dirty="0">
                <a:latin typeface="Times New Roman" panose="02020603050405020304" pitchFamily="18" charset="0"/>
                <a:cs typeface="Times New Roman" panose="02020603050405020304" pitchFamily="18" charset="0"/>
              </a:rPr>
              <a:t>Buscar otros métodos de generación de datos sintéticos como lo es el método de Bootstrap, y aplicar a la generación de datos sintéticos de señales micro-sísmicas y evaluarlos para verificar que método es mejor.</a:t>
            </a:r>
          </a:p>
          <a:p>
            <a:pPr marL="457200" algn="just">
              <a:lnSpc>
                <a:spcPct val="150000"/>
              </a:lnSpc>
            </a:pPr>
            <a:endParaRPr lang="es-EC" sz="1400" dirty="0">
              <a:latin typeface="Times New Roman" panose="02020603050405020304" pitchFamily="18" charset="0"/>
              <a:cs typeface="Times New Roman" panose="02020603050405020304" pitchFamily="18" charset="0"/>
            </a:endParaRPr>
          </a:p>
          <a:p>
            <a:pPr marL="457200" algn="just">
              <a:lnSpc>
                <a:spcPct val="150000"/>
              </a:lnSpc>
            </a:pPr>
            <a:r>
              <a:rPr lang="es-EC" sz="1400" dirty="0">
                <a:latin typeface="Times New Roman" panose="02020603050405020304" pitchFamily="18" charset="0"/>
                <a:cs typeface="Times New Roman" panose="02020603050405020304" pitchFamily="18" charset="0"/>
              </a:rPr>
              <a:t>Desarrollar algoritmos para la detección y clasificación de señales micro-sísmicas de los otros eventos que se encuentran en las bases de datos, dado que las existentes trabajan solo con eventos de tipo LP y VT.</a:t>
            </a:r>
          </a:p>
          <a:p>
            <a:pPr marL="457200" algn="just">
              <a:lnSpc>
                <a:spcPct val="150000"/>
              </a:lnSpc>
            </a:pPr>
            <a:endParaRPr lang="es-EC" sz="1400" dirty="0">
              <a:latin typeface="Times New Roman" panose="02020603050405020304" pitchFamily="18" charset="0"/>
              <a:cs typeface="Times New Roman" panose="02020603050405020304" pitchFamily="18" charset="0"/>
            </a:endParaRPr>
          </a:p>
          <a:p>
            <a:pPr marL="457200" algn="just">
              <a:lnSpc>
                <a:spcPct val="150000"/>
              </a:lnSpc>
            </a:pPr>
            <a:r>
              <a:rPr lang="es-EC" sz="1400" dirty="0">
                <a:latin typeface="Times New Roman" panose="02020603050405020304" pitchFamily="18" charset="0"/>
                <a:cs typeface="Times New Roman" panose="02020603050405020304" pitchFamily="18" charset="0"/>
              </a:rPr>
              <a:t>Utilizar otros métodos de transformación para el desarrollo de señales micro-sísmicas como análisis con el uso de la densidad espectral de potencia, entre otros métodos de análisis de señales.</a:t>
            </a:r>
          </a:p>
        </p:txBody>
      </p:sp>
    </p:spTree>
    <p:extLst>
      <p:ext uri="{BB962C8B-B14F-4D97-AF65-F5344CB8AC3E}">
        <p14:creationId xmlns:p14="http://schemas.microsoft.com/office/powerpoint/2010/main" val="1706906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Volcán de Fuego: 10 de los volcanes más peligrosos de América ...">
            <a:extLst>
              <a:ext uri="{FF2B5EF4-FFF2-40B4-BE49-F238E27FC236}">
                <a16:creationId xmlns:a16="http://schemas.microsoft.com/office/drawing/2014/main" id="{9ECFCA29-6AF8-4622-B3EF-2FCC3C359B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72469" y="4199322"/>
            <a:ext cx="2685520" cy="1510605"/>
          </a:xfrm>
          <a:prstGeom prst="rect">
            <a:avLst/>
          </a:prstGeom>
          <a:noFill/>
          <a:extLst>
            <a:ext uri="{909E8E84-426E-40DD-AFC4-6F175D3DCCD1}">
              <a14:hiddenFill xmlns:a14="http://schemas.microsoft.com/office/drawing/2010/main">
                <a:solidFill>
                  <a:srgbClr val="FFFFFF"/>
                </a:solidFill>
              </a14:hiddenFill>
            </a:ext>
          </a:extLst>
        </p:spPr>
      </p:pic>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452976"/>
          </a:xfrm>
        </p:spPr>
        <p:txBody>
          <a:bodyPr/>
          <a:lstStyle/>
          <a:p>
            <a:pPr algn="ctr"/>
            <a:r>
              <a:rPr lang="es-ES" sz="2000" i="0" dirty="0">
                <a:solidFill>
                  <a:schemeClr val="tx1"/>
                </a:solidFill>
                <a:effectLst/>
                <a:latin typeface="Times New Roman" panose="02020603050405020304" pitchFamily="18" charset="0"/>
                <a:cs typeface="Times New Roman" panose="02020603050405020304" pitchFamily="18" charset="0"/>
              </a:rPr>
              <a:t>ANTECEDENTES</a:t>
            </a:r>
            <a:endParaRPr lang="es-EC" sz="2000" i="0" dirty="0">
              <a:solidFill>
                <a:schemeClr val="tx1"/>
              </a:solidFill>
              <a:effectLst/>
              <a:latin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572469" y="689080"/>
            <a:ext cx="1811393" cy="369332"/>
          </a:xfrm>
          <a:prstGeom prst="rect">
            <a:avLst/>
          </a:prstGeom>
          <a:noFill/>
        </p:spPr>
        <p:txBody>
          <a:bodyPr wrap="none" rtlCol="0">
            <a:spAutoFit/>
          </a:bodyPr>
          <a:lstStyle/>
          <a:p>
            <a:r>
              <a:rPr lang="es-EC" b="1" dirty="0">
                <a:latin typeface="Times New Roman" panose="02020603050405020304" pitchFamily="18" charset="0"/>
                <a:cs typeface="Times New Roman" panose="02020603050405020304" pitchFamily="18" charset="0"/>
              </a:rPr>
              <a:t>Volcán Cotopaxi</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a:t>
            </a:r>
            <a:r>
              <a:rPr lang="es-419" sz="1000" dirty="0">
                <a:solidFill>
                  <a:schemeClr val="bg2">
                    <a:lumMod val="50000"/>
                  </a:schemeClr>
                </a:solidFill>
                <a:latin typeface="Calibri" panose="020F0502020204030204" pitchFamily="34" charset="0"/>
                <a:cs typeface="Calibri" panose="020F0502020204030204" pitchFamily="34" charset="0"/>
              </a:rPr>
              <a:t>      2. Desarrollo    3. Pruebas y Resultados  4. Conclusiones y recomendaciones</a:t>
            </a:r>
            <a:r>
              <a:rPr lang="es-419" sz="1000" dirty="0">
                <a:solidFill>
                  <a:schemeClr val="bg2">
                    <a:lumMod val="50000"/>
                  </a:schemeClr>
                </a:solidFill>
              </a:rPr>
              <a:t>	    </a:t>
            </a:r>
          </a:p>
        </p:txBody>
      </p:sp>
      <p:graphicFrame>
        <p:nvGraphicFramePr>
          <p:cNvPr id="6" name="Diagrama 5">
            <a:extLst>
              <a:ext uri="{FF2B5EF4-FFF2-40B4-BE49-F238E27FC236}">
                <a16:creationId xmlns:a16="http://schemas.microsoft.com/office/drawing/2014/main" id="{28E932E0-8EC5-405D-8C02-58167572BCCB}"/>
              </a:ext>
            </a:extLst>
          </p:cNvPr>
          <p:cNvGraphicFramePr/>
          <p:nvPr>
            <p:extLst>
              <p:ext uri="{D42A27DB-BD31-4B8C-83A1-F6EECF244321}">
                <p14:modId xmlns:p14="http://schemas.microsoft.com/office/powerpoint/2010/main" val="325618430"/>
              </p:ext>
            </p:extLst>
          </p:nvPr>
        </p:nvGraphicFramePr>
        <p:xfrm>
          <a:off x="307975" y="1264836"/>
          <a:ext cx="5142330" cy="2850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2" descr="Volcán Cotopaxi: Sobrevivir en las faldas del volcán ...">
            <a:extLst>
              <a:ext uri="{FF2B5EF4-FFF2-40B4-BE49-F238E27FC236}">
                <a16:creationId xmlns:a16="http://schemas.microsoft.com/office/drawing/2014/main" id="{3D9DE29E-0732-4622-8398-D141DCE100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3593" y="4199321"/>
            <a:ext cx="2365829" cy="157581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8B2935B7-1A78-4012-8C6F-A8D365F070E2}"/>
              </a:ext>
            </a:extLst>
          </p:cNvPr>
          <p:cNvPicPr>
            <a:picLocks noChangeAspect="1"/>
          </p:cNvPicPr>
          <p:nvPr/>
        </p:nvPicPr>
        <p:blipFill>
          <a:blip r:embed="rId10"/>
          <a:stretch>
            <a:fillRect/>
          </a:stretch>
        </p:blipFill>
        <p:spPr>
          <a:xfrm>
            <a:off x="3478031" y="4199321"/>
            <a:ext cx="2685520" cy="1510605"/>
          </a:xfrm>
          <a:prstGeom prst="rect">
            <a:avLst/>
          </a:prstGeom>
        </p:spPr>
      </p:pic>
      <p:sp>
        <p:nvSpPr>
          <p:cNvPr id="11" name="CuadroTexto 10">
            <a:extLst>
              <a:ext uri="{FF2B5EF4-FFF2-40B4-BE49-F238E27FC236}">
                <a16:creationId xmlns:a16="http://schemas.microsoft.com/office/drawing/2014/main" id="{A33EE959-1404-4375-9F1B-6EBF80A21691}"/>
              </a:ext>
            </a:extLst>
          </p:cNvPr>
          <p:cNvSpPr txBox="1"/>
          <p:nvPr/>
        </p:nvSpPr>
        <p:spPr>
          <a:xfrm>
            <a:off x="263951" y="5793913"/>
            <a:ext cx="456803" cy="369332"/>
          </a:xfrm>
          <a:prstGeom prst="rect">
            <a:avLst/>
          </a:prstGeom>
          <a:noFill/>
        </p:spPr>
        <p:txBody>
          <a:bodyPr wrap="square" rtlCol="0">
            <a:spAutoFit/>
          </a:bodyPr>
          <a:lstStyle/>
          <a:p>
            <a:r>
              <a:rPr lang="es-EC" dirty="0"/>
              <a:t>3</a:t>
            </a:r>
          </a:p>
        </p:txBody>
      </p:sp>
      <p:pic>
        <p:nvPicPr>
          <p:cNvPr id="1026" name="Picture 2">
            <a:extLst>
              <a:ext uri="{FF2B5EF4-FFF2-40B4-BE49-F238E27FC236}">
                <a16:creationId xmlns:a16="http://schemas.microsoft.com/office/drawing/2014/main" id="{DB4AA0AD-3DAC-4E84-A6F6-82CA0F776FF4}"/>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657989" y="1776775"/>
            <a:ext cx="3091433" cy="171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446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a:extLst>
              <a:ext uri="{FF2B5EF4-FFF2-40B4-BE49-F238E27FC236}">
                <a16:creationId xmlns:a16="http://schemas.microsoft.com/office/drawing/2014/main" id="{BC241CEF-83DB-47FE-8583-8A41AEEC6D49}"/>
              </a:ext>
            </a:extLst>
          </p:cNvPr>
          <p:cNvPicPr>
            <a:picLocks noChangeAspect="1" noChangeArrowheads="1"/>
          </p:cNvPicPr>
          <p:nvPr/>
        </p:nvPicPr>
        <p:blipFill>
          <a:blip r:embed="rId2"/>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4" name="Marcador de contenido 3">
            <a:extLst>
              <a:ext uri="{FF2B5EF4-FFF2-40B4-BE49-F238E27FC236}">
                <a16:creationId xmlns:a16="http://schemas.microsoft.com/office/drawing/2014/main" id="{797B1CCF-D927-4BF1-B8A7-A78B25A9B242}"/>
              </a:ext>
            </a:extLst>
          </p:cNvPr>
          <p:cNvSpPr>
            <a:spLocks noGrp="1"/>
          </p:cNvSpPr>
          <p:nvPr>
            <p:ph idx="1"/>
          </p:nvPr>
        </p:nvSpPr>
        <p:spPr>
          <a:xfrm>
            <a:off x="1230489" y="2290219"/>
            <a:ext cx="6570133" cy="1828798"/>
          </a:xfrm>
        </p:spPr>
        <p:txBody>
          <a:bodyPr/>
          <a:lstStyle/>
          <a:p>
            <a:pPr marL="0" indent="0" algn="ctr">
              <a:spcBef>
                <a:spcPts val="1200"/>
              </a:spcBef>
              <a:buNone/>
            </a:pPr>
            <a:r>
              <a:rPr lang="es-ES" sz="4400" b="1" spc="50" dirty="0">
                <a:ln w="0"/>
                <a:solidFill>
                  <a:schemeClr val="bg2"/>
                </a:solidFill>
                <a:effectLst>
                  <a:innerShdw blurRad="114300">
                    <a:prstClr val="black"/>
                  </a:innerShdw>
                </a:effectLst>
                <a:latin typeface="Calibri" panose="020F0502020204030204" pitchFamily="34" charset="0"/>
                <a:cs typeface="Calibri" panose="020F0502020204030204" pitchFamily="34" charset="0"/>
              </a:rPr>
              <a:t>GRACIAS </a:t>
            </a:r>
          </a:p>
          <a:p>
            <a:pPr marL="0" indent="0" algn="ctr">
              <a:spcBef>
                <a:spcPts val="1200"/>
              </a:spcBef>
              <a:buNone/>
            </a:pPr>
            <a:r>
              <a:rPr lang="es-ES" sz="4400" b="1" spc="50" dirty="0">
                <a:ln w="0"/>
                <a:solidFill>
                  <a:schemeClr val="bg2"/>
                </a:solidFill>
                <a:effectLst>
                  <a:innerShdw blurRad="114300">
                    <a:prstClr val="black"/>
                  </a:innerShdw>
                </a:effectLst>
                <a:latin typeface="Calibri" panose="020F0502020204030204" pitchFamily="34" charset="0"/>
                <a:cs typeface="Calibri" panose="020F0502020204030204" pitchFamily="34" charset="0"/>
              </a:rPr>
              <a:t>POR SU ATENCIÓN</a:t>
            </a:r>
            <a:endParaRPr lang="es-EC" sz="4400" b="1" spc="50" dirty="0">
              <a:ln w="0"/>
              <a:solidFill>
                <a:schemeClr val="bg2"/>
              </a:solidFill>
              <a:effectLst>
                <a:innerShdw blurRad="114300">
                  <a:prstClr val="black"/>
                </a:inn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312897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779759" y="5828458"/>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452976"/>
          </a:xfrm>
        </p:spPr>
        <p:txBody>
          <a:bodyPr/>
          <a:lstStyle/>
          <a:p>
            <a:pPr algn="ctr"/>
            <a:r>
              <a:rPr lang="es-ES" sz="2000" i="0" dirty="0">
                <a:solidFill>
                  <a:schemeClr val="tx1"/>
                </a:solidFill>
                <a:effectLst/>
                <a:latin typeface="Times New Roman" panose="02020603050405020304" pitchFamily="18" charset="0"/>
                <a:cs typeface="Times New Roman" panose="02020603050405020304" pitchFamily="18" charset="0"/>
              </a:rPr>
              <a:t>ANTECEDENTES</a:t>
            </a:r>
            <a:endParaRPr lang="es-EC" sz="2000" i="0" dirty="0">
              <a:solidFill>
                <a:schemeClr val="tx1"/>
              </a:solidFill>
              <a:effectLst/>
              <a:latin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307974" y="1309636"/>
            <a:ext cx="4897495" cy="369332"/>
          </a:xfrm>
          <a:prstGeom prst="rect">
            <a:avLst/>
          </a:prstGeom>
          <a:noFill/>
        </p:spPr>
        <p:txBody>
          <a:bodyPr wrap="none" rtlCol="0">
            <a:spAutoFit/>
          </a:bodyPr>
          <a:lstStyle/>
          <a:p>
            <a:pPr algn="ctr"/>
            <a:r>
              <a:rPr lang="es-EC" sz="1800" b="1" dirty="0">
                <a:latin typeface="Times New Roman" panose="02020603050405020304" pitchFamily="18" charset="0"/>
                <a:cs typeface="Times New Roman" panose="02020603050405020304" pitchFamily="18" charset="0"/>
              </a:rPr>
              <a:t>Instituto Geofísico-Escuela Politécnica Nacional</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a:t>
            </a:r>
            <a:r>
              <a:rPr lang="es-419" sz="1000" dirty="0">
                <a:solidFill>
                  <a:schemeClr val="bg2">
                    <a:lumMod val="50000"/>
                  </a:schemeClr>
                </a:solidFill>
                <a:latin typeface="Calibri" panose="020F0502020204030204" pitchFamily="34" charset="0"/>
                <a:cs typeface="Calibri" panose="020F0502020204030204" pitchFamily="34" charset="0"/>
              </a:rPr>
              <a:t>      2. Desarrollo    3. Pruebas y Resultados  4. Conclusiones y recomendaciones</a:t>
            </a:r>
            <a:r>
              <a:rPr lang="es-419" sz="1000" dirty="0">
                <a:solidFill>
                  <a:schemeClr val="bg2">
                    <a:lumMod val="50000"/>
                  </a:schemeClr>
                </a:solidFill>
              </a:rPr>
              <a:t>	    </a:t>
            </a:r>
          </a:p>
        </p:txBody>
      </p:sp>
      <p:graphicFrame>
        <p:nvGraphicFramePr>
          <p:cNvPr id="6" name="Diagrama 5">
            <a:extLst>
              <a:ext uri="{FF2B5EF4-FFF2-40B4-BE49-F238E27FC236}">
                <a16:creationId xmlns:a16="http://schemas.microsoft.com/office/drawing/2014/main" id="{28E932E0-8EC5-405D-8C02-58167572BCCB}"/>
              </a:ext>
            </a:extLst>
          </p:cNvPr>
          <p:cNvGraphicFramePr/>
          <p:nvPr>
            <p:extLst>
              <p:ext uri="{D42A27DB-BD31-4B8C-83A1-F6EECF244321}">
                <p14:modId xmlns:p14="http://schemas.microsoft.com/office/powerpoint/2010/main" val="2875780727"/>
              </p:ext>
            </p:extLst>
          </p:nvPr>
        </p:nvGraphicFramePr>
        <p:xfrm>
          <a:off x="369851" y="2224593"/>
          <a:ext cx="4773742" cy="2895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2" descr="Home - Instituto Geofísico - EPN">
            <a:extLst>
              <a:ext uri="{FF2B5EF4-FFF2-40B4-BE49-F238E27FC236}">
                <a16:creationId xmlns:a16="http://schemas.microsoft.com/office/drawing/2014/main" id="{086F426C-A0E5-4872-B98B-31393060AF90}"/>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5475927" y="1056935"/>
            <a:ext cx="3171891" cy="12687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nstituto Geofísico busca incorporar analista de redes de ...">
            <a:extLst>
              <a:ext uri="{FF2B5EF4-FFF2-40B4-BE49-F238E27FC236}">
                <a16:creationId xmlns:a16="http://schemas.microsoft.com/office/drawing/2014/main" id="{030371AC-2F64-4E34-8673-F992BD8B416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6610" y="2875145"/>
            <a:ext cx="3335424" cy="2254018"/>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DD3AAE40-1218-42F1-B529-2AFE0D1800AC}"/>
              </a:ext>
            </a:extLst>
          </p:cNvPr>
          <p:cNvSpPr txBox="1"/>
          <p:nvPr/>
        </p:nvSpPr>
        <p:spPr>
          <a:xfrm>
            <a:off x="263951" y="5793913"/>
            <a:ext cx="456803" cy="369332"/>
          </a:xfrm>
          <a:prstGeom prst="rect">
            <a:avLst/>
          </a:prstGeom>
          <a:noFill/>
        </p:spPr>
        <p:txBody>
          <a:bodyPr wrap="square" rtlCol="0">
            <a:spAutoFit/>
          </a:bodyPr>
          <a:lstStyle/>
          <a:p>
            <a:r>
              <a:rPr lang="es-EC" dirty="0"/>
              <a:t>4</a:t>
            </a:r>
          </a:p>
        </p:txBody>
      </p:sp>
    </p:spTree>
    <p:extLst>
      <p:ext uri="{BB962C8B-B14F-4D97-AF65-F5344CB8AC3E}">
        <p14:creationId xmlns:p14="http://schemas.microsoft.com/office/powerpoint/2010/main" val="3786162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779759" y="5828458"/>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452976"/>
          </a:xfrm>
        </p:spPr>
        <p:txBody>
          <a:bodyPr/>
          <a:lstStyle/>
          <a:p>
            <a:pPr algn="ctr"/>
            <a:r>
              <a:rPr lang="es-ES" sz="2000" i="0" dirty="0">
                <a:solidFill>
                  <a:schemeClr val="tx1"/>
                </a:solidFill>
                <a:effectLst/>
                <a:latin typeface="Times New Roman" panose="02020603050405020304" pitchFamily="18" charset="0"/>
                <a:cs typeface="Times New Roman" panose="02020603050405020304" pitchFamily="18" charset="0"/>
              </a:rPr>
              <a:t>MOTIVACIÓN</a:t>
            </a:r>
            <a:endParaRPr lang="es-EC" sz="2000" i="0" dirty="0">
              <a:solidFill>
                <a:schemeClr val="tx1"/>
              </a:solidFill>
              <a:effectLst/>
              <a:latin typeface="Times New Roman" panose="02020603050405020304" pitchFamily="18" charset="0"/>
              <a:cs typeface="Times New Roman" panose="02020603050405020304" pitchFamily="18" charset="0"/>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a:t>
            </a:r>
            <a:r>
              <a:rPr lang="es-419" sz="1000" dirty="0">
                <a:solidFill>
                  <a:schemeClr val="bg2">
                    <a:lumMod val="50000"/>
                  </a:schemeClr>
                </a:solidFill>
                <a:latin typeface="Calibri" panose="020F0502020204030204" pitchFamily="34" charset="0"/>
                <a:cs typeface="Calibri" panose="020F0502020204030204" pitchFamily="34" charset="0"/>
              </a:rPr>
              <a:t>      2. Desarrollo    3. Pruebas y Resultados  4. Conclusiones y recomendaciones</a:t>
            </a:r>
            <a:r>
              <a:rPr lang="es-419" sz="1000" dirty="0">
                <a:solidFill>
                  <a:schemeClr val="bg2">
                    <a:lumMod val="50000"/>
                  </a:schemeClr>
                </a:solidFill>
              </a:rPr>
              <a:t>	    </a:t>
            </a:r>
          </a:p>
        </p:txBody>
      </p:sp>
      <p:sp>
        <p:nvSpPr>
          <p:cNvPr id="9" name="CuadroTexto 8">
            <a:extLst>
              <a:ext uri="{FF2B5EF4-FFF2-40B4-BE49-F238E27FC236}">
                <a16:creationId xmlns:a16="http://schemas.microsoft.com/office/drawing/2014/main" id="{295CA379-5AD2-4302-BD63-AE35BBF4751F}"/>
              </a:ext>
            </a:extLst>
          </p:cNvPr>
          <p:cNvSpPr txBox="1"/>
          <p:nvPr/>
        </p:nvSpPr>
        <p:spPr>
          <a:xfrm>
            <a:off x="263951" y="5793913"/>
            <a:ext cx="456803" cy="369332"/>
          </a:xfrm>
          <a:prstGeom prst="rect">
            <a:avLst/>
          </a:prstGeom>
          <a:noFill/>
        </p:spPr>
        <p:txBody>
          <a:bodyPr wrap="square" rtlCol="0">
            <a:spAutoFit/>
          </a:bodyPr>
          <a:lstStyle/>
          <a:p>
            <a:r>
              <a:rPr lang="es-EC" dirty="0"/>
              <a:t>5</a:t>
            </a:r>
          </a:p>
        </p:txBody>
      </p:sp>
      <p:pic>
        <p:nvPicPr>
          <p:cNvPr id="2050" name="Picture 2" descr="El rol de los datos en las empresas - Innovación Chilena">
            <a:extLst>
              <a:ext uri="{FF2B5EF4-FFF2-40B4-BE49-F238E27FC236}">
                <a16:creationId xmlns:a16="http://schemas.microsoft.com/office/drawing/2014/main" id="{EB2DAED5-8C07-45AB-B151-FAE796B65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294" y="3655970"/>
            <a:ext cx="3620394" cy="21724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cursos para programadores">
            <a:extLst>
              <a:ext uri="{FF2B5EF4-FFF2-40B4-BE49-F238E27FC236}">
                <a16:creationId xmlns:a16="http://schemas.microsoft.com/office/drawing/2014/main" id="{1D75CA7A-45EF-4636-BA34-9A969A6A4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894612"/>
            <a:ext cx="4030081" cy="20153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rkhotech - ¿Cuál es la Base de datos más adecuada?">
            <a:extLst>
              <a:ext uri="{FF2B5EF4-FFF2-40B4-BE49-F238E27FC236}">
                <a16:creationId xmlns:a16="http://schemas.microsoft.com/office/drawing/2014/main" id="{596C7B1A-06CA-424F-97B8-7F4DE65107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230"/>
          <a:stretch/>
        </p:blipFill>
        <p:spPr bwMode="auto">
          <a:xfrm>
            <a:off x="1163944" y="3496973"/>
            <a:ext cx="2318141" cy="233148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ector recto de flecha 6">
            <a:extLst>
              <a:ext uri="{FF2B5EF4-FFF2-40B4-BE49-F238E27FC236}">
                <a16:creationId xmlns:a16="http://schemas.microsoft.com/office/drawing/2014/main" id="{2ACDBB7C-B39D-45F3-B076-949228C5B549}"/>
              </a:ext>
            </a:extLst>
          </p:cNvPr>
          <p:cNvCxnSpPr>
            <a:cxnSpLocks/>
          </p:cNvCxnSpPr>
          <p:nvPr/>
        </p:nvCxnSpPr>
        <p:spPr>
          <a:xfrm>
            <a:off x="2323014" y="2986481"/>
            <a:ext cx="0" cy="44251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6" name="Conector recto de flecha 15">
            <a:extLst>
              <a:ext uri="{FF2B5EF4-FFF2-40B4-BE49-F238E27FC236}">
                <a16:creationId xmlns:a16="http://schemas.microsoft.com/office/drawing/2014/main" id="{B8E29C9D-CFD8-4F1D-9C51-6807A5F1153E}"/>
              </a:ext>
            </a:extLst>
          </p:cNvPr>
          <p:cNvCxnSpPr>
            <a:cxnSpLocks/>
          </p:cNvCxnSpPr>
          <p:nvPr/>
        </p:nvCxnSpPr>
        <p:spPr>
          <a:xfrm>
            <a:off x="3900881" y="4742214"/>
            <a:ext cx="671913"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pic>
        <p:nvPicPr>
          <p:cNvPr id="2056" name="Picture 8" descr="Qué es un lenguaje de programación que no vale la pena aprender porque se  usa cada vez menos? - Quora">
            <a:extLst>
              <a:ext uri="{FF2B5EF4-FFF2-40B4-BE49-F238E27FC236}">
                <a16:creationId xmlns:a16="http://schemas.microsoft.com/office/drawing/2014/main" id="{E580AD87-02E2-4420-82D1-EDD12D9AA2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459" y="894612"/>
            <a:ext cx="1986591" cy="2064192"/>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Conector recto de flecha 19">
            <a:extLst>
              <a:ext uri="{FF2B5EF4-FFF2-40B4-BE49-F238E27FC236}">
                <a16:creationId xmlns:a16="http://schemas.microsoft.com/office/drawing/2014/main" id="{F792963D-9635-4925-A0A4-115F93BC40B3}"/>
              </a:ext>
            </a:extLst>
          </p:cNvPr>
          <p:cNvCxnSpPr>
            <a:cxnSpLocks/>
          </p:cNvCxnSpPr>
          <p:nvPr/>
        </p:nvCxnSpPr>
        <p:spPr>
          <a:xfrm flipV="1">
            <a:off x="6779759" y="3033481"/>
            <a:ext cx="0" cy="51573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640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810525"/>
            <a:ext cx="2365829" cy="739852"/>
          </a:xfrm>
          <a:prstGeom prst="rect">
            <a:avLst/>
          </a:prstGeom>
          <a:noFill/>
          <a:ln w="9525">
            <a:noFill/>
            <a:miter lim="800000"/>
            <a:headEnd/>
            <a:tailEnd/>
          </a:ln>
        </p:spPr>
      </p:pic>
      <p:sp>
        <p:nvSpPr>
          <p:cNvPr id="4" name="Marcador de contenido 3">
            <a:extLst>
              <a:ext uri="{FF2B5EF4-FFF2-40B4-BE49-F238E27FC236}">
                <a16:creationId xmlns:a16="http://schemas.microsoft.com/office/drawing/2014/main" id="{919846FC-27FB-4F22-A18B-D61B383199A7}"/>
              </a:ext>
            </a:extLst>
          </p:cNvPr>
          <p:cNvSpPr>
            <a:spLocks noGrp="1"/>
          </p:cNvSpPr>
          <p:nvPr>
            <p:ph idx="1"/>
          </p:nvPr>
        </p:nvSpPr>
        <p:spPr>
          <a:xfrm>
            <a:off x="328002" y="926433"/>
            <a:ext cx="8624729" cy="5053262"/>
          </a:xfrm>
        </p:spPr>
        <p:txBody>
          <a:bodyPr/>
          <a:lstStyle/>
          <a:p>
            <a:pPr marL="0" indent="0">
              <a:buNone/>
            </a:pPr>
            <a:r>
              <a:rPr lang="es-EC" sz="1600" b="1" dirty="0">
                <a:solidFill>
                  <a:schemeClr val="tx1"/>
                </a:solidFill>
                <a:latin typeface="Times New Roman" panose="02020603050405020304" pitchFamily="18" charset="0"/>
                <a:cs typeface="Times New Roman" panose="02020603050405020304" pitchFamily="18" charset="0"/>
              </a:rPr>
              <a:t>OBJETIVO GENERAL</a:t>
            </a:r>
          </a:p>
          <a:p>
            <a:pPr marL="0" indent="0" algn="ctr">
              <a:buNone/>
            </a:pPr>
            <a:endParaRPr lang="es-EC" sz="1600" b="1" dirty="0">
              <a:solidFill>
                <a:schemeClr val="tx1"/>
              </a:solidFill>
              <a:latin typeface="Times New Roman" panose="02020603050405020304" pitchFamily="18" charset="0"/>
              <a:cs typeface="Times New Roman" panose="02020603050405020304" pitchFamily="18" charset="0"/>
            </a:endParaRPr>
          </a:p>
          <a:p>
            <a:pPr algn="just"/>
            <a:r>
              <a:rPr lang="es-EC" sz="1600" dirty="0">
                <a:solidFill>
                  <a:schemeClr val="tx1"/>
                </a:solidFill>
                <a:latin typeface="Times New Roman" panose="02020603050405020304" pitchFamily="18" charset="0"/>
                <a:cs typeface="Times New Roman" panose="02020603050405020304" pitchFamily="18" charset="0"/>
              </a:rPr>
              <a:t>Implementar un sistema de generación de señales sintéticas de eventos sismo-volcánicos del volcán Cotopaxi mediante el método de Bootstrap. </a:t>
            </a:r>
            <a:endParaRPr lang="es-MX" sz="1600"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MX" sz="1600"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MX" sz="1600" dirty="0">
              <a:solidFill>
                <a:schemeClr val="tx1"/>
              </a:solidFill>
              <a:latin typeface="Times New Roman" panose="02020603050405020304" pitchFamily="18" charset="0"/>
              <a:cs typeface="Times New Roman" panose="02020603050405020304" pitchFamily="18" charset="0"/>
            </a:endParaRPr>
          </a:p>
          <a:p>
            <a:pPr marL="0" indent="0">
              <a:buNone/>
            </a:pPr>
            <a:r>
              <a:rPr lang="es-EC" sz="1600" b="1" dirty="0">
                <a:solidFill>
                  <a:schemeClr val="tx1"/>
                </a:solidFill>
                <a:latin typeface="Times New Roman" panose="02020603050405020304" pitchFamily="18" charset="0"/>
                <a:cs typeface="Times New Roman" panose="02020603050405020304" pitchFamily="18" charset="0"/>
              </a:rPr>
              <a:t>OBJETIVOS ESPECÍFICOS</a:t>
            </a:r>
          </a:p>
          <a:p>
            <a:pPr marL="0" indent="0" algn="ctr">
              <a:buNone/>
            </a:pPr>
            <a:endParaRPr lang="es-EC" sz="1600" b="1" dirty="0">
              <a:solidFill>
                <a:schemeClr val="tx1"/>
              </a:solidFill>
              <a:latin typeface="Times New Roman" panose="02020603050405020304" pitchFamily="18" charset="0"/>
              <a:cs typeface="Times New Roman" panose="02020603050405020304" pitchFamily="18" charset="0"/>
            </a:endParaRPr>
          </a:p>
          <a:p>
            <a:pPr algn="just"/>
            <a:r>
              <a:rPr lang="es-EC" sz="1600" dirty="0">
                <a:solidFill>
                  <a:schemeClr val="tx1"/>
                </a:solidFill>
                <a:latin typeface="Times New Roman" panose="02020603050405020304" pitchFamily="18" charset="0"/>
                <a:cs typeface="Times New Roman" panose="02020603050405020304" pitchFamily="18" charset="0"/>
              </a:rPr>
              <a:t>Implementar una base de datos sintéticas a partir de señales sinusoidales.</a:t>
            </a:r>
          </a:p>
          <a:p>
            <a:pPr algn="just"/>
            <a:r>
              <a:rPr lang="es-EC" sz="1600" dirty="0">
                <a:solidFill>
                  <a:schemeClr val="tx1"/>
                </a:solidFill>
                <a:latin typeface="Times New Roman" panose="02020603050405020304" pitchFamily="18" charset="0"/>
                <a:cs typeface="Times New Roman" panose="02020603050405020304" pitchFamily="18" charset="0"/>
              </a:rPr>
              <a:t>Analizar el comportamiento de señales sintéticas sinusoidales mediante la transformada de Fourier y su inversa con características propias de las señales.</a:t>
            </a:r>
          </a:p>
          <a:p>
            <a:pPr algn="just"/>
            <a:r>
              <a:rPr lang="es-EC" sz="1600" dirty="0">
                <a:solidFill>
                  <a:schemeClr val="tx1"/>
                </a:solidFill>
                <a:latin typeface="Times New Roman" panose="02020603050405020304" pitchFamily="18" charset="0"/>
                <a:cs typeface="Times New Roman" panose="02020603050405020304" pitchFamily="18" charset="0"/>
              </a:rPr>
              <a:t>Generar una base de datos sintéticas a partir de señales sismo-volcánicas.</a:t>
            </a:r>
          </a:p>
          <a:p>
            <a:pPr algn="just"/>
            <a:r>
              <a:rPr lang="es-EC" sz="1600" dirty="0">
                <a:solidFill>
                  <a:schemeClr val="tx1"/>
                </a:solidFill>
                <a:latin typeface="Times New Roman" panose="02020603050405020304" pitchFamily="18" charset="0"/>
                <a:cs typeface="Times New Roman" panose="02020603050405020304" pitchFamily="18" charset="0"/>
              </a:rPr>
              <a:t>Analizar las señales sintéticas mediante el método de la transformada de Fourier, su inversa mediante las gráficas obtenidas de los datos generados.</a:t>
            </a:r>
          </a:p>
          <a:p>
            <a:pPr algn="just"/>
            <a:r>
              <a:rPr lang="es-EC" sz="1600" dirty="0">
                <a:solidFill>
                  <a:schemeClr val="tx1"/>
                </a:solidFill>
                <a:latin typeface="Times New Roman" panose="02020603050405020304" pitchFamily="18" charset="0"/>
                <a:cs typeface="Times New Roman" panose="02020603050405020304" pitchFamily="18" charset="0"/>
              </a:rPr>
              <a:t>Evaluar las señales generadas con los expertos del Instituto Geofísico de la Escuela Politécnica Nacional.</a:t>
            </a:r>
          </a:p>
        </p:txBody>
      </p:sp>
      <p:sp>
        <p:nvSpPr>
          <p:cNvPr id="6" name="Título 1">
            <a:extLst>
              <a:ext uri="{FF2B5EF4-FFF2-40B4-BE49-F238E27FC236}">
                <a16:creationId xmlns:a16="http://schemas.microsoft.com/office/drawing/2014/main" id="{A5C6C899-E3F6-4AB5-8F23-93EDF3BDAF0E}"/>
              </a:ext>
            </a:extLst>
          </p:cNvPr>
          <p:cNvSpPr>
            <a:spLocks noGrp="1"/>
          </p:cNvSpPr>
          <p:nvPr>
            <p:ph type="title"/>
          </p:nvPr>
        </p:nvSpPr>
        <p:spPr>
          <a:xfrm>
            <a:off x="457280" y="54504"/>
            <a:ext cx="8231029" cy="452976"/>
          </a:xfrm>
        </p:spPr>
        <p:txBody>
          <a:bodyPr/>
          <a:lstStyle/>
          <a:p>
            <a:pPr algn="ctr"/>
            <a:r>
              <a:rPr lang="es-ES" sz="2000" i="0" dirty="0">
                <a:solidFill>
                  <a:schemeClr val="tx1"/>
                </a:solidFill>
                <a:effectLst/>
                <a:latin typeface="Times New Roman" panose="02020603050405020304" pitchFamily="18" charset="0"/>
                <a:cs typeface="Times New Roman" panose="02020603050405020304" pitchFamily="18" charset="0"/>
              </a:rPr>
              <a:t>OBJETIVOS</a:t>
            </a:r>
            <a:endParaRPr lang="es-EC" sz="2000" i="0" dirty="0">
              <a:solidFill>
                <a:schemeClr val="tx1"/>
              </a:solidFill>
              <a:effectLst/>
              <a:latin typeface="Times New Roman" panose="02020603050405020304" pitchFamily="18" charset="0"/>
              <a:cs typeface="Times New Roman" panose="02020603050405020304" pitchFamily="18" charset="0"/>
            </a:endParaRPr>
          </a:p>
        </p:txBody>
      </p:sp>
      <p:sp>
        <p:nvSpPr>
          <p:cNvPr id="7" name="TextBox 2">
            <a:extLst>
              <a:ext uri="{FF2B5EF4-FFF2-40B4-BE49-F238E27FC236}">
                <a16:creationId xmlns:a16="http://schemas.microsoft.com/office/drawing/2014/main" id="{C68DDA31-2713-402D-BFC0-7832F8367A57}"/>
              </a:ext>
            </a:extLst>
          </p:cNvPr>
          <p:cNvSpPr txBox="1"/>
          <p:nvPr/>
        </p:nvSpPr>
        <p:spPr>
          <a:xfrm>
            <a:off x="117472" y="6550377"/>
            <a:ext cx="10518689"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a:t>
            </a:r>
            <a:r>
              <a:rPr lang="es-419" sz="1000" dirty="0">
                <a:solidFill>
                  <a:schemeClr val="bg2">
                    <a:lumMod val="50000"/>
                  </a:schemeClr>
                </a:solidFill>
                <a:latin typeface="Calibri" panose="020F0502020204030204" pitchFamily="34" charset="0"/>
                <a:cs typeface="Calibri" panose="020F0502020204030204" pitchFamily="34" charset="0"/>
              </a:rPr>
              <a:t>      2. Desarrollo    3. Pruebas y Resultados  4. Conclusiones y recomendaciones</a:t>
            </a:r>
            <a:r>
              <a:rPr lang="es-419" sz="1000" dirty="0">
                <a:solidFill>
                  <a:schemeClr val="bg2">
                    <a:lumMod val="50000"/>
                  </a:schemeClr>
                </a:solidFill>
              </a:rPr>
              <a:t>	    </a:t>
            </a:r>
          </a:p>
        </p:txBody>
      </p:sp>
      <p:sp>
        <p:nvSpPr>
          <p:cNvPr id="8" name="CuadroTexto 7">
            <a:extLst>
              <a:ext uri="{FF2B5EF4-FFF2-40B4-BE49-F238E27FC236}">
                <a16:creationId xmlns:a16="http://schemas.microsoft.com/office/drawing/2014/main" id="{2521FA9B-D9A8-44CB-B60A-EE988373BD51}"/>
              </a:ext>
            </a:extLst>
          </p:cNvPr>
          <p:cNvSpPr txBox="1"/>
          <p:nvPr/>
        </p:nvSpPr>
        <p:spPr>
          <a:xfrm>
            <a:off x="263951" y="5793913"/>
            <a:ext cx="456803" cy="369332"/>
          </a:xfrm>
          <a:prstGeom prst="rect">
            <a:avLst/>
          </a:prstGeom>
          <a:noFill/>
        </p:spPr>
        <p:txBody>
          <a:bodyPr wrap="square" rtlCol="0">
            <a:spAutoFit/>
          </a:bodyPr>
          <a:lstStyle/>
          <a:p>
            <a:r>
              <a:rPr lang="es-EC" dirty="0"/>
              <a:t>6</a:t>
            </a:r>
          </a:p>
        </p:txBody>
      </p:sp>
    </p:spTree>
    <p:extLst>
      <p:ext uri="{BB962C8B-B14F-4D97-AF65-F5344CB8AC3E}">
        <p14:creationId xmlns:p14="http://schemas.microsoft.com/office/powerpoint/2010/main" val="3579470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452976"/>
          </a:xfrm>
        </p:spPr>
        <p:txBody>
          <a:bodyPr/>
          <a:lstStyle/>
          <a:p>
            <a:pPr algn="ctr"/>
            <a:r>
              <a:rPr lang="es-ES" sz="2000" i="0" dirty="0">
                <a:solidFill>
                  <a:schemeClr val="tx1"/>
                </a:solidFill>
                <a:effectLst/>
                <a:latin typeface="Times New Roman" panose="02020603050405020304" pitchFamily="18" charset="0"/>
                <a:cs typeface="Times New Roman" panose="02020603050405020304" pitchFamily="18" charset="0"/>
              </a:rPr>
              <a:t>METODOLOGÍA</a:t>
            </a:r>
            <a:endParaRPr lang="es-EC" sz="2000" i="0" dirty="0">
              <a:solidFill>
                <a:schemeClr val="tx1"/>
              </a:solidFill>
              <a:effectLst/>
              <a:latin typeface="Times New Roman" panose="02020603050405020304" pitchFamily="18" charset="0"/>
              <a:cs typeface="Times New Roman" panose="02020603050405020304" pitchFamily="18" charset="0"/>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a:t>
            </a:r>
            <a:r>
              <a:rPr lang="es-419" sz="1000" dirty="0">
                <a:solidFill>
                  <a:schemeClr val="bg2">
                    <a:lumMod val="50000"/>
                  </a:schemeClr>
                </a:solidFill>
                <a:latin typeface="Calibri" panose="020F0502020204030204" pitchFamily="34" charset="0"/>
                <a:cs typeface="Calibri" panose="020F0502020204030204" pitchFamily="34" charset="0"/>
              </a:rPr>
              <a:t>      2. Desarrollo    3. Pruebas y Resultados  4. Conclusiones y recomendaciones</a:t>
            </a:r>
            <a:r>
              <a:rPr lang="es-419" sz="1000" dirty="0">
                <a:solidFill>
                  <a:schemeClr val="bg2">
                    <a:lumMod val="50000"/>
                  </a:schemeClr>
                </a:solidFill>
              </a:rPr>
              <a:t>	    </a:t>
            </a:r>
          </a:p>
        </p:txBody>
      </p:sp>
      <p:sp>
        <p:nvSpPr>
          <p:cNvPr id="5" name="CuadroTexto 4">
            <a:extLst>
              <a:ext uri="{FF2B5EF4-FFF2-40B4-BE49-F238E27FC236}">
                <a16:creationId xmlns:a16="http://schemas.microsoft.com/office/drawing/2014/main" id="{579E88BE-F3B8-4C6B-A777-98572D9FECA2}"/>
              </a:ext>
            </a:extLst>
          </p:cNvPr>
          <p:cNvSpPr txBox="1"/>
          <p:nvPr/>
        </p:nvSpPr>
        <p:spPr>
          <a:xfrm>
            <a:off x="457280" y="1366897"/>
            <a:ext cx="3705646" cy="2062103"/>
          </a:xfrm>
          <a:prstGeom prst="rect">
            <a:avLst/>
          </a:prstGeom>
          <a:noFill/>
        </p:spPr>
        <p:txBody>
          <a:bodyPr wrap="square" rtlCol="0">
            <a:spAutoFit/>
          </a:bodyPr>
          <a:lstStyle/>
          <a:p>
            <a:pPr defTabSz="457200"/>
            <a:r>
              <a:rPr lang="es-EC" sz="1600" b="1" dirty="0">
                <a:solidFill>
                  <a:srgbClr val="000000"/>
                </a:solidFill>
                <a:latin typeface="Times New Roman" panose="02020603050405020304" pitchFamily="18" charset="0"/>
                <a:cs typeface="Times New Roman" panose="02020603050405020304" pitchFamily="18" charset="0"/>
              </a:rPr>
              <a:t>MATERIALES:</a:t>
            </a:r>
          </a:p>
          <a:p>
            <a:pPr defTabSz="457200"/>
            <a:endParaRPr lang="es-EC" sz="1600" dirty="0">
              <a:solidFill>
                <a:srgbClr val="000000"/>
              </a:solidFill>
              <a:latin typeface="Times New Roman" panose="02020603050405020304" pitchFamily="18" charset="0"/>
              <a:cs typeface="Times New Roman" panose="02020603050405020304" pitchFamily="18" charset="0"/>
            </a:endParaRPr>
          </a:p>
          <a:p>
            <a:pPr defTabSz="457200"/>
            <a:r>
              <a:rPr lang="es-EC" sz="1600" dirty="0">
                <a:solidFill>
                  <a:srgbClr val="000000"/>
                </a:solidFill>
                <a:latin typeface="Times New Roman" panose="02020603050405020304" pitchFamily="18" charset="0"/>
                <a:cs typeface="Times New Roman" panose="02020603050405020304" pitchFamily="18" charset="0"/>
              </a:rPr>
              <a:t>Base de datos provista por el Instituto Geofísico-EPN</a:t>
            </a:r>
          </a:p>
          <a:p>
            <a:pPr defTabSz="457200"/>
            <a:endParaRPr lang="es-EC" sz="1600" dirty="0">
              <a:solidFill>
                <a:srgbClr val="000000"/>
              </a:solidFill>
              <a:latin typeface="Times New Roman" panose="02020603050405020304" pitchFamily="18" charset="0"/>
              <a:cs typeface="Times New Roman" panose="02020603050405020304" pitchFamily="18" charset="0"/>
            </a:endParaRPr>
          </a:p>
          <a:p>
            <a:pPr defTabSz="457200"/>
            <a:r>
              <a:rPr lang="es-EC" sz="1600" dirty="0">
                <a:solidFill>
                  <a:srgbClr val="000000"/>
                </a:solidFill>
                <a:latin typeface="Times New Roman" panose="02020603050405020304" pitchFamily="18" charset="0"/>
                <a:cs typeface="Times New Roman" panose="02020603050405020304" pitchFamily="18" charset="0"/>
              </a:rPr>
              <a:t>Software: MATLAB</a:t>
            </a:r>
          </a:p>
          <a:p>
            <a:pPr defTabSz="457200"/>
            <a:endParaRPr lang="es-EC" sz="1600" dirty="0">
              <a:solidFill>
                <a:srgbClr val="000000"/>
              </a:solidFill>
              <a:latin typeface="Times New Roman" panose="02020603050405020304" pitchFamily="18" charset="0"/>
              <a:cs typeface="Times New Roman" panose="02020603050405020304" pitchFamily="18" charset="0"/>
            </a:endParaRPr>
          </a:p>
          <a:p>
            <a:pPr defTabSz="457200"/>
            <a:r>
              <a:rPr lang="es-EC" sz="1600" dirty="0">
                <a:solidFill>
                  <a:srgbClr val="000000"/>
                </a:solidFill>
                <a:latin typeface="Times New Roman" panose="02020603050405020304" pitchFamily="18" charset="0"/>
                <a:cs typeface="Times New Roman" panose="02020603050405020304" pitchFamily="18" charset="0"/>
              </a:rPr>
              <a:t>Computador: Core I7 8va Gen, 8 GB RAM</a:t>
            </a:r>
          </a:p>
        </p:txBody>
      </p:sp>
      <p:graphicFrame>
        <p:nvGraphicFramePr>
          <p:cNvPr id="9" name="Marcador de contenido 4">
            <a:extLst>
              <a:ext uri="{FF2B5EF4-FFF2-40B4-BE49-F238E27FC236}">
                <a16:creationId xmlns:a16="http://schemas.microsoft.com/office/drawing/2014/main" id="{F414F81A-B55E-4292-AB98-4CEB9030CB33}"/>
              </a:ext>
            </a:extLst>
          </p:cNvPr>
          <p:cNvGraphicFramePr>
            <a:graphicFrameLocks noGrp="1"/>
          </p:cNvGraphicFramePr>
          <p:nvPr>
            <p:ph idx="1"/>
            <p:extLst>
              <p:ext uri="{D42A27DB-BD31-4B8C-83A1-F6EECF244321}">
                <p14:modId xmlns:p14="http://schemas.microsoft.com/office/powerpoint/2010/main" val="819202548"/>
              </p:ext>
            </p:extLst>
          </p:nvPr>
        </p:nvGraphicFramePr>
        <p:xfrm>
          <a:off x="4367462" y="1174161"/>
          <a:ext cx="4608095" cy="39876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2" descr="MatLab R2019b — Portal de la UEX - Bienvenido a la Universidad de ...">
            <a:extLst>
              <a:ext uri="{FF2B5EF4-FFF2-40B4-BE49-F238E27FC236}">
                <a16:creationId xmlns:a16="http://schemas.microsoft.com/office/drawing/2014/main" id="{71EE175D-71E9-473E-8143-FC0A3EB02F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768" y="4054926"/>
            <a:ext cx="2926670" cy="110685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79135385-1278-4B0E-86FF-519C57D103BE}"/>
              </a:ext>
            </a:extLst>
          </p:cNvPr>
          <p:cNvSpPr txBox="1"/>
          <p:nvPr/>
        </p:nvSpPr>
        <p:spPr>
          <a:xfrm>
            <a:off x="263951" y="5793913"/>
            <a:ext cx="456803" cy="369332"/>
          </a:xfrm>
          <a:prstGeom prst="rect">
            <a:avLst/>
          </a:prstGeom>
          <a:noFill/>
        </p:spPr>
        <p:txBody>
          <a:bodyPr wrap="square" rtlCol="0">
            <a:spAutoFit/>
          </a:bodyPr>
          <a:lstStyle/>
          <a:p>
            <a:r>
              <a:rPr lang="es-EC" dirty="0"/>
              <a:t>7</a:t>
            </a:r>
          </a:p>
        </p:txBody>
      </p:sp>
    </p:spTree>
    <p:extLst>
      <p:ext uri="{BB962C8B-B14F-4D97-AF65-F5344CB8AC3E}">
        <p14:creationId xmlns:p14="http://schemas.microsoft.com/office/powerpoint/2010/main" val="1189739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452976"/>
          </a:xfrm>
        </p:spPr>
        <p:txBody>
          <a:bodyPr/>
          <a:lstStyle/>
          <a:p>
            <a:pPr algn="ctr"/>
            <a:r>
              <a:rPr lang="es-ES" sz="2000" i="0" dirty="0">
                <a:solidFill>
                  <a:schemeClr val="tx1"/>
                </a:solidFill>
                <a:effectLst/>
                <a:latin typeface="Times New Roman" panose="02020603050405020304" pitchFamily="18" charset="0"/>
                <a:cs typeface="Times New Roman" panose="02020603050405020304" pitchFamily="18" charset="0"/>
              </a:rPr>
              <a:t>METODOLOGÍA</a:t>
            </a:r>
            <a:endParaRPr lang="es-EC" sz="2000" i="0" dirty="0">
              <a:solidFill>
                <a:schemeClr val="tx1"/>
              </a:solidFill>
              <a:effectLst/>
              <a:latin typeface="Times New Roman" panose="02020603050405020304" pitchFamily="18" charset="0"/>
              <a:cs typeface="Times New Roman" panose="02020603050405020304" pitchFamily="18" charset="0"/>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a:t>
            </a:r>
            <a:r>
              <a:rPr lang="es-419" sz="1000" dirty="0">
                <a:solidFill>
                  <a:schemeClr val="bg2">
                    <a:lumMod val="50000"/>
                  </a:schemeClr>
                </a:solidFill>
                <a:latin typeface="Calibri" panose="020F0502020204030204" pitchFamily="34" charset="0"/>
                <a:cs typeface="Calibri" panose="020F0502020204030204" pitchFamily="34" charset="0"/>
              </a:rPr>
              <a:t>      2. Desarrollo    3. Pruebas y Resultados  4. Conclusiones y recomendaciones</a:t>
            </a:r>
            <a:r>
              <a:rPr lang="es-419" sz="1000" dirty="0">
                <a:solidFill>
                  <a:schemeClr val="bg2">
                    <a:lumMod val="50000"/>
                  </a:schemeClr>
                </a:solidFill>
              </a:rPr>
              <a:t>	    </a:t>
            </a:r>
          </a:p>
        </p:txBody>
      </p:sp>
      <p:sp>
        <p:nvSpPr>
          <p:cNvPr id="5" name="CuadroTexto 4">
            <a:extLst>
              <a:ext uri="{FF2B5EF4-FFF2-40B4-BE49-F238E27FC236}">
                <a16:creationId xmlns:a16="http://schemas.microsoft.com/office/drawing/2014/main" id="{579E88BE-F3B8-4C6B-A777-98572D9FECA2}"/>
              </a:ext>
            </a:extLst>
          </p:cNvPr>
          <p:cNvSpPr txBox="1"/>
          <p:nvPr/>
        </p:nvSpPr>
        <p:spPr>
          <a:xfrm>
            <a:off x="454183" y="903787"/>
            <a:ext cx="2273888" cy="646331"/>
          </a:xfrm>
          <a:prstGeom prst="rect">
            <a:avLst/>
          </a:prstGeom>
          <a:noFill/>
        </p:spPr>
        <p:txBody>
          <a:bodyPr wrap="square" rtlCol="0">
            <a:spAutoFit/>
          </a:bodyPr>
          <a:lstStyle/>
          <a:p>
            <a:pPr defTabSz="457200"/>
            <a:r>
              <a:rPr lang="es-EC" b="1" dirty="0">
                <a:solidFill>
                  <a:srgbClr val="000000"/>
                </a:solidFill>
                <a:latin typeface="Times New Roman" panose="02020603050405020304" pitchFamily="18" charset="0"/>
                <a:cs typeface="Times New Roman" panose="02020603050405020304" pitchFamily="18" charset="0"/>
              </a:rPr>
              <a:t>Método Bootstrap:</a:t>
            </a:r>
          </a:p>
          <a:p>
            <a:pPr defTabSz="457200"/>
            <a:endParaRPr lang="es-EC" dirty="0">
              <a:solidFill>
                <a:srgbClr val="000000"/>
              </a:solidFill>
              <a:latin typeface="Times New Roman" panose="02020603050405020304" pitchFamily="18" charset="0"/>
              <a:cs typeface="Times New Roman" panose="02020603050405020304" pitchFamily="18" charset="0"/>
            </a:endParaRPr>
          </a:p>
        </p:txBody>
      </p:sp>
      <p:sp>
        <p:nvSpPr>
          <p:cNvPr id="7" name="Marcador de contenido 6">
            <a:extLst>
              <a:ext uri="{FF2B5EF4-FFF2-40B4-BE49-F238E27FC236}">
                <a16:creationId xmlns:a16="http://schemas.microsoft.com/office/drawing/2014/main" id="{9BD6CBF6-8BF7-4593-94D7-0FBD355E24A8}"/>
              </a:ext>
            </a:extLst>
          </p:cNvPr>
          <p:cNvSpPr>
            <a:spLocks noGrp="1"/>
          </p:cNvSpPr>
          <p:nvPr>
            <p:ph idx="1"/>
          </p:nvPr>
        </p:nvSpPr>
        <p:spPr>
          <a:xfrm>
            <a:off x="454183" y="1652550"/>
            <a:ext cx="8231029" cy="869123"/>
          </a:xfrm>
        </p:spPr>
        <p:txBody>
          <a:bodyPr/>
          <a:lstStyle/>
          <a:p>
            <a:pPr marL="0" indent="0" algn="just">
              <a:buNone/>
            </a:pPr>
            <a:r>
              <a:rPr lang="es-EC" sz="1400" dirty="0">
                <a:solidFill>
                  <a:schemeClr val="tx1"/>
                </a:solidFill>
                <a:latin typeface="Times New Roman" panose="02020603050405020304" pitchFamily="18" charset="0"/>
                <a:cs typeface="Times New Roman" panose="02020603050405020304" pitchFamily="18" charset="0"/>
              </a:rPr>
              <a:t>El método de Bootstrap estima probabilidades empíricas a partir de datos propios, se basa en la extracción de muestras de los datos originales en un número alto de muestras.</a:t>
            </a:r>
          </a:p>
          <a:p>
            <a:pPr marL="0" indent="0" algn="just">
              <a:buNone/>
            </a:pPr>
            <a:r>
              <a:rPr lang="es-EC" sz="1400" dirty="0">
                <a:solidFill>
                  <a:schemeClr val="tx1"/>
                </a:solidFill>
                <a:latin typeface="Times New Roman" panose="02020603050405020304" pitchFamily="18" charset="0"/>
                <a:cs typeface="Times New Roman" panose="02020603050405020304" pitchFamily="18" charset="0"/>
              </a:rPr>
              <a:t>Puede ser aplicado en fines exploratorios, descriptivos, evaluar y replicar los resultados de un estudio. </a:t>
            </a:r>
          </a:p>
        </p:txBody>
      </p:sp>
      <p:sp>
        <p:nvSpPr>
          <p:cNvPr id="9" name="CuadroTexto 8">
            <a:extLst>
              <a:ext uri="{FF2B5EF4-FFF2-40B4-BE49-F238E27FC236}">
                <a16:creationId xmlns:a16="http://schemas.microsoft.com/office/drawing/2014/main" id="{6AEDE476-AD62-480C-9982-E45A8176D9F9}"/>
              </a:ext>
            </a:extLst>
          </p:cNvPr>
          <p:cNvSpPr txBox="1"/>
          <p:nvPr/>
        </p:nvSpPr>
        <p:spPr>
          <a:xfrm>
            <a:off x="263951" y="5793913"/>
            <a:ext cx="456803" cy="369332"/>
          </a:xfrm>
          <a:prstGeom prst="rect">
            <a:avLst/>
          </a:prstGeom>
          <a:noFill/>
        </p:spPr>
        <p:txBody>
          <a:bodyPr wrap="square" rtlCol="0">
            <a:spAutoFit/>
          </a:bodyPr>
          <a:lstStyle/>
          <a:p>
            <a:r>
              <a:rPr lang="es-EC" dirty="0"/>
              <a:t>8</a:t>
            </a:r>
          </a:p>
        </p:txBody>
      </p:sp>
      <p:graphicFrame>
        <p:nvGraphicFramePr>
          <p:cNvPr id="6" name="Diagrama 5">
            <a:extLst>
              <a:ext uri="{FF2B5EF4-FFF2-40B4-BE49-F238E27FC236}">
                <a16:creationId xmlns:a16="http://schemas.microsoft.com/office/drawing/2014/main" id="{D0F94B3A-B115-4194-8DB8-2349BF78D390}"/>
              </a:ext>
            </a:extLst>
          </p:cNvPr>
          <p:cNvGraphicFramePr/>
          <p:nvPr>
            <p:extLst>
              <p:ext uri="{D42A27DB-BD31-4B8C-83A1-F6EECF244321}">
                <p14:modId xmlns:p14="http://schemas.microsoft.com/office/powerpoint/2010/main" val="3415284768"/>
              </p:ext>
            </p:extLst>
          </p:nvPr>
        </p:nvGraphicFramePr>
        <p:xfrm>
          <a:off x="457280" y="3784893"/>
          <a:ext cx="8227932" cy="15611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uadroTexto 9">
            <a:extLst>
              <a:ext uri="{FF2B5EF4-FFF2-40B4-BE49-F238E27FC236}">
                <a16:creationId xmlns:a16="http://schemas.microsoft.com/office/drawing/2014/main" id="{0535689D-155B-43AC-8C7E-3D56ED906499}"/>
              </a:ext>
            </a:extLst>
          </p:cNvPr>
          <p:cNvSpPr txBox="1"/>
          <p:nvPr/>
        </p:nvSpPr>
        <p:spPr>
          <a:xfrm>
            <a:off x="498248" y="3042330"/>
            <a:ext cx="2273888" cy="338554"/>
          </a:xfrm>
          <a:prstGeom prst="rect">
            <a:avLst/>
          </a:prstGeom>
          <a:noFill/>
        </p:spPr>
        <p:txBody>
          <a:bodyPr wrap="square" rtlCol="0">
            <a:spAutoFit/>
          </a:bodyPr>
          <a:lstStyle/>
          <a:p>
            <a:pPr defTabSz="457200"/>
            <a:r>
              <a:rPr lang="es-EC" sz="1600" b="1" dirty="0">
                <a:solidFill>
                  <a:srgbClr val="000000"/>
                </a:solidFill>
                <a:latin typeface="Times New Roman" panose="02020603050405020304" pitchFamily="18" charset="0"/>
                <a:cs typeface="Times New Roman" panose="02020603050405020304" pitchFamily="18" charset="0"/>
              </a:rPr>
              <a:t>Proceso del método:</a:t>
            </a:r>
          </a:p>
        </p:txBody>
      </p:sp>
    </p:spTree>
    <p:extLst>
      <p:ext uri="{BB962C8B-B14F-4D97-AF65-F5344CB8AC3E}">
        <p14:creationId xmlns:p14="http://schemas.microsoft.com/office/powerpoint/2010/main" val="2482207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779759" y="5828458"/>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452976"/>
          </a:xfrm>
        </p:spPr>
        <p:txBody>
          <a:bodyPr/>
          <a:lstStyle/>
          <a:p>
            <a:pPr algn="ctr"/>
            <a:r>
              <a:rPr lang="es-ES" sz="2000" i="0" dirty="0">
                <a:solidFill>
                  <a:schemeClr val="tx1"/>
                </a:solidFill>
                <a:effectLst/>
                <a:latin typeface="Times New Roman" panose="02020603050405020304" pitchFamily="18" charset="0"/>
                <a:cs typeface="Times New Roman" panose="02020603050405020304" pitchFamily="18" charset="0"/>
              </a:rPr>
              <a:t>METODOLOGÍA</a:t>
            </a:r>
            <a:endParaRPr lang="es-EC" sz="2000" i="0" dirty="0">
              <a:solidFill>
                <a:schemeClr val="tx1"/>
              </a:solidFill>
              <a:effectLst/>
              <a:latin typeface="Times New Roman" panose="02020603050405020304" pitchFamily="18" charset="0"/>
              <a:cs typeface="Times New Roman" panose="02020603050405020304" pitchFamily="18" charset="0"/>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TextBox 2">
            <a:extLst>
              <a:ext uri="{FF2B5EF4-FFF2-40B4-BE49-F238E27FC236}">
                <a16:creationId xmlns:a16="http://schemas.microsoft.com/office/drawing/2014/main" id="{FA889BC9-605F-45D3-9664-141252FE7421}"/>
              </a:ext>
            </a:extLst>
          </p:cNvPr>
          <p:cNvSpPr txBox="1"/>
          <p:nvPr/>
        </p:nvSpPr>
        <p:spPr>
          <a:xfrm>
            <a:off x="117472" y="6550377"/>
            <a:ext cx="10518689"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a:t>
            </a:r>
            <a:r>
              <a:rPr lang="es-419" sz="1000" dirty="0">
                <a:solidFill>
                  <a:schemeClr val="bg2">
                    <a:lumMod val="50000"/>
                  </a:schemeClr>
                </a:solidFill>
                <a:latin typeface="Calibri" panose="020F0502020204030204" pitchFamily="34" charset="0"/>
                <a:cs typeface="Calibri" panose="020F0502020204030204" pitchFamily="34" charset="0"/>
              </a:rPr>
              <a:t>      2. Desarrollo    3. Pruebas y Resultados  4. Conclusiones y recomendaciones</a:t>
            </a:r>
            <a:r>
              <a:rPr lang="es-419" sz="1000" dirty="0">
                <a:solidFill>
                  <a:schemeClr val="bg2">
                    <a:lumMod val="50000"/>
                  </a:schemeClr>
                </a:solidFill>
              </a:rPr>
              <a:t>	    </a:t>
            </a:r>
          </a:p>
        </p:txBody>
      </p:sp>
      <p:sp>
        <p:nvSpPr>
          <p:cNvPr id="5" name="CuadroTexto 4">
            <a:extLst>
              <a:ext uri="{FF2B5EF4-FFF2-40B4-BE49-F238E27FC236}">
                <a16:creationId xmlns:a16="http://schemas.microsoft.com/office/drawing/2014/main" id="{579E88BE-F3B8-4C6B-A777-98572D9FECA2}"/>
              </a:ext>
            </a:extLst>
          </p:cNvPr>
          <p:cNvSpPr txBox="1"/>
          <p:nvPr/>
        </p:nvSpPr>
        <p:spPr>
          <a:xfrm>
            <a:off x="457280" y="882257"/>
            <a:ext cx="2273888" cy="646331"/>
          </a:xfrm>
          <a:prstGeom prst="rect">
            <a:avLst/>
          </a:prstGeom>
          <a:noFill/>
        </p:spPr>
        <p:txBody>
          <a:bodyPr wrap="square" rtlCol="0">
            <a:spAutoFit/>
          </a:bodyPr>
          <a:lstStyle/>
          <a:p>
            <a:pPr defTabSz="457200"/>
            <a:r>
              <a:rPr lang="es-EC" b="1" dirty="0">
                <a:solidFill>
                  <a:srgbClr val="000000"/>
                </a:solidFill>
                <a:latin typeface="Times New Roman" panose="02020603050405020304" pitchFamily="18" charset="0"/>
                <a:cs typeface="Times New Roman" panose="02020603050405020304" pitchFamily="18" charset="0"/>
              </a:rPr>
              <a:t>Base de datos:</a:t>
            </a:r>
          </a:p>
          <a:p>
            <a:pPr defTabSz="457200"/>
            <a:endParaRPr lang="es-EC" dirty="0">
              <a:solidFill>
                <a:srgbClr val="000000"/>
              </a:solidFill>
              <a:latin typeface="Times New Roman" panose="02020603050405020304" pitchFamily="18" charset="0"/>
              <a:cs typeface="Times New Roman" panose="02020603050405020304" pitchFamily="18" charset="0"/>
            </a:endParaRPr>
          </a:p>
        </p:txBody>
      </p:sp>
      <p:sp>
        <p:nvSpPr>
          <p:cNvPr id="7" name="Marcador de contenido 6">
            <a:extLst>
              <a:ext uri="{FF2B5EF4-FFF2-40B4-BE49-F238E27FC236}">
                <a16:creationId xmlns:a16="http://schemas.microsoft.com/office/drawing/2014/main" id="{9BD6CBF6-8BF7-4593-94D7-0FBD355E24A8}"/>
              </a:ext>
            </a:extLst>
          </p:cNvPr>
          <p:cNvSpPr>
            <a:spLocks noGrp="1"/>
          </p:cNvSpPr>
          <p:nvPr>
            <p:ph idx="1"/>
          </p:nvPr>
        </p:nvSpPr>
        <p:spPr>
          <a:xfrm>
            <a:off x="457280" y="1600202"/>
            <a:ext cx="8231029" cy="1515977"/>
          </a:xfrm>
        </p:spPr>
        <p:txBody>
          <a:bodyPr/>
          <a:lstStyle/>
          <a:p>
            <a:pPr algn="just"/>
            <a:r>
              <a:rPr lang="es-EC" sz="1600" dirty="0">
                <a:solidFill>
                  <a:schemeClr val="tx1"/>
                </a:solidFill>
                <a:latin typeface="Times New Roman" panose="02020603050405020304" pitchFamily="18" charset="0"/>
                <a:cs typeface="Times New Roman" panose="02020603050405020304" pitchFamily="18" charset="0"/>
              </a:rPr>
              <a:t>La base de datos presenta las siguientes características:</a:t>
            </a:r>
          </a:p>
          <a:p>
            <a:pPr algn="just"/>
            <a:r>
              <a:rPr lang="es-EC" sz="1600" dirty="0">
                <a:solidFill>
                  <a:schemeClr val="tx1"/>
                </a:solidFill>
                <a:latin typeface="Times New Roman" panose="02020603050405020304" pitchFamily="18" charset="0"/>
                <a:cs typeface="Times New Roman" panose="02020603050405020304" pitchFamily="18" charset="0"/>
              </a:rPr>
              <a:t>Número de señales: 1187</a:t>
            </a:r>
          </a:p>
          <a:p>
            <a:pPr algn="just"/>
            <a:r>
              <a:rPr lang="es-EC" sz="1600" dirty="0">
                <a:solidFill>
                  <a:schemeClr val="tx1"/>
                </a:solidFill>
                <a:latin typeface="Times New Roman" panose="02020603050405020304" pitchFamily="18" charset="0"/>
                <a:cs typeface="Times New Roman" panose="02020603050405020304" pitchFamily="18" charset="0"/>
              </a:rPr>
              <a:t>Tipo de eventos: 5</a:t>
            </a:r>
          </a:p>
          <a:p>
            <a:pPr marL="0" indent="0" algn="just">
              <a:buNone/>
            </a:pPr>
            <a:endParaRPr lang="es-EC" sz="1600" dirty="0">
              <a:solidFill>
                <a:schemeClr val="tx1"/>
              </a:solidFill>
              <a:latin typeface="Times New Roman" panose="02020603050405020304" pitchFamily="18" charset="0"/>
              <a:cs typeface="Times New Roman" panose="02020603050405020304" pitchFamily="18" charset="0"/>
            </a:endParaRPr>
          </a:p>
          <a:p>
            <a:pPr marL="0" indent="0" algn="just">
              <a:buNone/>
            </a:pPr>
            <a:r>
              <a:rPr lang="es-EC" sz="1600" dirty="0">
                <a:solidFill>
                  <a:schemeClr val="tx1"/>
                </a:solidFill>
                <a:latin typeface="Times New Roman" panose="02020603050405020304" pitchFamily="18" charset="0"/>
                <a:cs typeface="Times New Roman" panose="02020603050405020304" pitchFamily="18" charset="0"/>
              </a:rPr>
              <a:t>Donde:</a:t>
            </a:r>
          </a:p>
          <a:p>
            <a:pPr algn="just"/>
            <a:endParaRPr lang="es-EC" dirty="0"/>
          </a:p>
        </p:txBody>
      </p:sp>
      <p:graphicFrame>
        <p:nvGraphicFramePr>
          <p:cNvPr id="11" name="Tabla 5">
            <a:extLst>
              <a:ext uri="{FF2B5EF4-FFF2-40B4-BE49-F238E27FC236}">
                <a16:creationId xmlns:a16="http://schemas.microsoft.com/office/drawing/2014/main" id="{00242139-DEB3-4C0B-A864-77754585A83B}"/>
              </a:ext>
            </a:extLst>
          </p:cNvPr>
          <p:cNvGraphicFramePr>
            <a:graphicFrameLocks noGrp="1"/>
          </p:cNvGraphicFramePr>
          <p:nvPr>
            <p:extLst>
              <p:ext uri="{D42A27DB-BD31-4B8C-83A1-F6EECF244321}">
                <p14:modId xmlns:p14="http://schemas.microsoft.com/office/powerpoint/2010/main" val="1653454508"/>
              </p:ext>
            </p:extLst>
          </p:nvPr>
        </p:nvGraphicFramePr>
        <p:xfrm>
          <a:off x="652012" y="3425705"/>
          <a:ext cx="8128000" cy="2189480"/>
        </p:xfrm>
        <a:graphic>
          <a:graphicData uri="http://schemas.openxmlformats.org/drawingml/2006/table">
            <a:tbl>
              <a:tblPr firstRow="1" bandRow="1">
                <a:tableStyleId>{BDBED569-4797-4DF1-A0F4-6AAB3CD982D8}</a:tableStyleId>
              </a:tblPr>
              <a:tblGrid>
                <a:gridCol w="4064000">
                  <a:extLst>
                    <a:ext uri="{9D8B030D-6E8A-4147-A177-3AD203B41FA5}">
                      <a16:colId xmlns:a16="http://schemas.microsoft.com/office/drawing/2014/main" val="1792801491"/>
                    </a:ext>
                  </a:extLst>
                </a:gridCol>
                <a:gridCol w="4064000">
                  <a:extLst>
                    <a:ext uri="{9D8B030D-6E8A-4147-A177-3AD203B41FA5}">
                      <a16:colId xmlns:a16="http://schemas.microsoft.com/office/drawing/2014/main" val="3168696505"/>
                    </a:ext>
                  </a:extLst>
                </a:gridCol>
              </a:tblGrid>
              <a:tr h="0">
                <a:tc>
                  <a:txBody>
                    <a:bodyPr/>
                    <a:lstStyle/>
                    <a:p>
                      <a:pPr algn="just"/>
                      <a:r>
                        <a:rPr lang="es-EC" sz="1600" dirty="0">
                          <a:solidFill>
                            <a:schemeClr val="tx1"/>
                          </a:solidFill>
                          <a:latin typeface="Times New Roman" panose="02020603050405020304" pitchFamily="18" charset="0"/>
                          <a:cs typeface="Times New Roman" panose="02020603050405020304" pitchFamily="18" charset="0"/>
                        </a:rPr>
                        <a:t>EVENTO</a:t>
                      </a:r>
                    </a:p>
                  </a:txBody>
                  <a:tcPr/>
                </a:tc>
                <a:tc>
                  <a:txBody>
                    <a:bodyPr/>
                    <a:lstStyle/>
                    <a:p>
                      <a:pPr algn="just"/>
                      <a:r>
                        <a:rPr lang="es-EC" sz="1600" dirty="0">
                          <a:latin typeface="Times New Roman" panose="02020603050405020304" pitchFamily="18" charset="0"/>
                          <a:cs typeface="Times New Roman" panose="02020603050405020304" pitchFamily="18" charset="0"/>
                        </a:rPr>
                        <a:t>Número de señales</a:t>
                      </a:r>
                    </a:p>
                  </a:txBody>
                  <a:tcPr/>
                </a:tc>
                <a:extLst>
                  <a:ext uri="{0D108BD9-81ED-4DB2-BD59-A6C34878D82A}">
                    <a16:rowId xmlns:a16="http://schemas.microsoft.com/office/drawing/2014/main" val="3105843896"/>
                  </a:ext>
                </a:extLst>
              </a:tr>
              <a:tr h="370840">
                <a:tc>
                  <a:txBody>
                    <a:bodyPr/>
                    <a:lstStyle/>
                    <a:p>
                      <a:pPr algn="just"/>
                      <a:r>
                        <a:rPr lang="es-EC" sz="1600" dirty="0">
                          <a:latin typeface="Times New Roman" panose="02020603050405020304" pitchFamily="18" charset="0"/>
                          <a:cs typeface="Times New Roman" panose="02020603050405020304" pitchFamily="18" charset="0"/>
                        </a:rPr>
                        <a:t>Largo Periodo (LP)</a:t>
                      </a:r>
                    </a:p>
                  </a:txBody>
                  <a:tcPr/>
                </a:tc>
                <a:tc>
                  <a:txBody>
                    <a:bodyPr/>
                    <a:lstStyle/>
                    <a:p>
                      <a:pPr algn="ctr"/>
                      <a:r>
                        <a:rPr lang="es-EC" sz="1600" dirty="0">
                          <a:latin typeface="Times New Roman" panose="02020603050405020304" pitchFamily="18" charset="0"/>
                          <a:cs typeface="Times New Roman" panose="02020603050405020304" pitchFamily="18" charset="0"/>
                        </a:rPr>
                        <a:t>1044</a:t>
                      </a:r>
                    </a:p>
                  </a:txBody>
                  <a:tcPr/>
                </a:tc>
                <a:extLst>
                  <a:ext uri="{0D108BD9-81ED-4DB2-BD59-A6C34878D82A}">
                    <a16:rowId xmlns:a16="http://schemas.microsoft.com/office/drawing/2014/main" val="3253486529"/>
                  </a:ext>
                </a:extLst>
              </a:tr>
              <a:tr h="370840">
                <a:tc>
                  <a:txBody>
                    <a:bodyPr/>
                    <a:lstStyle/>
                    <a:p>
                      <a:pPr algn="just"/>
                      <a:r>
                        <a:rPr lang="es-EC" sz="1600" dirty="0">
                          <a:latin typeface="Times New Roman" panose="02020603050405020304" pitchFamily="18" charset="0"/>
                          <a:cs typeface="Times New Roman" panose="02020603050405020304" pitchFamily="18" charset="0"/>
                        </a:rPr>
                        <a:t>Eventos Vulcano Tectónicos (VT)</a:t>
                      </a:r>
                    </a:p>
                  </a:txBody>
                  <a:tcPr/>
                </a:tc>
                <a:tc>
                  <a:txBody>
                    <a:bodyPr/>
                    <a:lstStyle/>
                    <a:p>
                      <a:pPr algn="ctr"/>
                      <a:r>
                        <a:rPr lang="es-EC" sz="1600" dirty="0">
                          <a:latin typeface="Times New Roman" panose="02020603050405020304" pitchFamily="18" charset="0"/>
                          <a:cs typeface="Times New Roman" panose="02020603050405020304" pitchFamily="18" charset="0"/>
                        </a:rPr>
                        <a:t>101</a:t>
                      </a:r>
                    </a:p>
                  </a:txBody>
                  <a:tcPr/>
                </a:tc>
                <a:extLst>
                  <a:ext uri="{0D108BD9-81ED-4DB2-BD59-A6C34878D82A}">
                    <a16:rowId xmlns:a16="http://schemas.microsoft.com/office/drawing/2014/main" val="3186761854"/>
                  </a:ext>
                </a:extLst>
              </a:tr>
              <a:tr h="370840">
                <a:tc>
                  <a:txBody>
                    <a:bodyPr/>
                    <a:lstStyle/>
                    <a:p>
                      <a:pPr algn="just"/>
                      <a:r>
                        <a:rPr lang="es-EC" sz="1600" dirty="0">
                          <a:latin typeface="Times New Roman" panose="02020603050405020304" pitchFamily="18" charset="0"/>
                          <a:cs typeface="Times New Roman" panose="02020603050405020304" pitchFamily="18" charset="0"/>
                        </a:rPr>
                        <a:t>Eventos Híbridos (HB)</a:t>
                      </a:r>
                    </a:p>
                  </a:txBody>
                  <a:tcPr/>
                </a:tc>
                <a:tc>
                  <a:txBody>
                    <a:bodyPr/>
                    <a:lstStyle/>
                    <a:p>
                      <a:pPr algn="ctr"/>
                      <a:r>
                        <a:rPr lang="es-EC" sz="1600" dirty="0">
                          <a:latin typeface="Times New Roman" panose="02020603050405020304" pitchFamily="18" charset="0"/>
                          <a:cs typeface="Times New Roman" panose="02020603050405020304" pitchFamily="18" charset="0"/>
                        </a:rPr>
                        <a:t>8</a:t>
                      </a:r>
                    </a:p>
                  </a:txBody>
                  <a:tcPr/>
                </a:tc>
                <a:extLst>
                  <a:ext uri="{0D108BD9-81ED-4DB2-BD59-A6C34878D82A}">
                    <a16:rowId xmlns:a16="http://schemas.microsoft.com/office/drawing/2014/main" val="938806827"/>
                  </a:ext>
                </a:extLst>
              </a:tr>
              <a:tr h="370840">
                <a:tc>
                  <a:txBody>
                    <a:bodyPr/>
                    <a:lstStyle/>
                    <a:p>
                      <a:pPr algn="just"/>
                      <a:r>
                        <a:rPr lang="es-EC" sz="1600" dirty="0">
                          <a:latin typeface="Times New Roman" panose="02020603050405020304" pitchFamily="18" charset="0"/>
                          <a:cs typeface="Times New Roman" panose="02020603050405020304" pitchFamily="18" charset="0"/>
                        </a:rPr>
                        <a:t>Eventos Regionales (RG)</a:t>
                      </a:r>
                    </a:p>
                  </a:txBody>
                  <a:tcPr/>
                </a:tc>
                <a:tc>
                  <a:txBody>
                    <a:bodyPr/>
                    <a:lstStyle/>
                    <a:p>
                      <a:pPr algn="ctr"/>
                      <a:r>
                        <a:rPr lang="es-EC" sz="1600" dirty="0">
                          <a:latin typeface="Times New Roman" panose="02020603050405020304" pitchFamily="18" charset="0"/>
                          <a:cs typeface="Times New Roman" panose="02020603050405020304" pitchFamily="18" charset="0"/>
                        </a:rPr>
                        <a:t>27</a:t>
                      </a:r>
                    </a:p>
                  </a:txBody>
                  <a:tcPr/>
                </a:tc>
                <a:extLst>
                  <a:ext uri="{0D108BD9-81ED-4DB2-BD59-A6C34878D82A}">
                    <a16:rowId xmlns:a16="http://schemas.microsoft.com/office/drawing/2014/main" val="2292136928"/>
                  </a:ext>
                </a:extLst>
              </a:tr>
              <a:tr h="370840">
                <a:tc>
                  <a:txBody>
                    <a:bodyPr/>
                    <a:lstStyle/>
                    <a:p>
                      <a:pPr algn="just"/>
                      <a:r>
                        <a:rPr lang="es-EC" sz="1600" dirty="0">
                          <a:latin typeface="Times New Roman" panose="02020603050405020304" pitchFamily="18" charset="0"/>
                          <a:cs typeface="Times New Roman" panose="02020603050405020304" pitchFamily="18" charset="0"/>
                        </a:rPr>
                        <a:t>Eventos Icequake (IQ)</a:t>
                      </a:r>
                    </a:p>
                  </a:txBody>
                  <a:tcPr/>
                </a:tc>
                <a:tc>
                  <a:txBody>
                    <a:bodyPr/>
                    <a:lstStyle/>
                    <a:p>
                      <a:pPr algn="ctr"/>
                      <a:r>
                        <a:rPr lang="es-EC" sz="1600" dirty="0">
                          <a:latin typeface="Times New Roman" panose="02020603050405020304" pitchFamily="18" charset="0"/>
                          <a:cs typeface="Times New Roman" panose="02020603050405020304" pitchFamily="18" charset="0"/>
                        </a:rPr>
                        <a:t>7</a:t>
                      </a:r>
                    </a:p>
                  </a:txBody>
                  <a:tcPr/>
                </a:tc>
                <a:extLst>
                  <a:ext uri="{0D108BD9-81ED-4DB2-BD59-A6C34878D82A}">
                    <a16:rowId xmlns:a16="http://schemas.microsoft.com/office/drawing/2014/main" val="3044013591"/>
                  </a:ext>
                </a:extLst>
              </a:tr>
            </a:tbl>
          </a:graphicData>
        </a:graphic>
      </p:graphicFrame>
      <p:sp>
        <p:nvSpPr>
          <p:cNvPr id="9" name="CuadroTexto 8">
            <a:extLst>
              <a:ext uri="{FF2B5EF4-FFF2-40B4-BE49-F238E27FC236}">
                <a16:creationId xmlns:a16="http://schemas.microsoft.com/office/drawing/2014/main" id="{6AEDE476-AD62-480C-9982-E45A8176D9F9}"/>
              </a:ext>
            </a:extLst>
          </p:cNvPr>
          <p:cNvSpPr txBox="1"/>
          <p:nvPr/>
        </p:nvSpPr>
        <p:spPr>
          <a:xfrm>
            <a:off x="263951" y="5793913"/>
            <a:ext cx="456803" cy="369332"/>
          </a:xfrm>
          <a:prstGeom prst="rect">
            <a:avLst/>
          </a:prstGeom>
          <a:noFill/>
        </p:spPr>
        <p:txBody>
          <a:bodyPr wrap="square" rtlCol="0">
            <a:spAutoFit/>
          </a:bodyPr>
          <a:lstStyle/>
          <a:p>
            <a:r>
              <a:rPr lang="es-EC" dirty="0"/>
              <a:t>9</a:t>
            </a:r>
          </a:p>
        </p:txBody>
      </p:sp>
    </p:spTree>
    <p:extLst>
      <p:ext uri="{BB962C8B-B14F-4D97-AF65-F5344CB8AC3E}">
        <p14:creationId xmlns:p14="http://schemas.microsoft.com/office/powerpoint/2010/main" val="2827447493"/>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ESPE">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sp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pe}" id="{7F31CE40-40C9-4D11-93DD-CCA3A5642D58}" vid="{814B2196-759D-498A-852F-BA38CD4EBCA8}"/>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32251</TotalTime>
  <Words>2732</Words>
  <Application>Microsoft Office PowerPoint</Application>
  <PresentationFormat>Personalizado</PresentationFormat>
  <Paragraphs>300</Paragraphs>
  <Slides>30</Slides>
  <Notes>25</Notes>
  <HiddenSlides>0</HiddenSlides>
  <MMClips>1</MMClips>
  <ScaleCrop>false</ScaleCrop>
  <HeadingPairs>
    <vt:vector size="8" baseType="variant">
      <vt:variant>
        <vt:lpstr>Fuentes usadas</vt:lpstr>
      </vt:variant>
      <vt:variant>
        <vt:i4>5</vt:i4>
      </vt:variant>
      <vt:variant>
        <vt:lpstr>Tema</vt:lpstr>
      </vt:variant>
      <vt:variant>
        <vt:i4>4</vt:i4>
      </vt:variant>
      <vt:variant>
        <vt:lpstr>Servidores OLE incrustados</vt:lpstr>
      </vt:variant>
      <vt:variant>
        <vt:i4>1</vt:i4>
      </vt:variant>
      <vt:variant>
        <vt:lpstr>Títulos de diapositiva</vt:lpstr>
      </vt:variant>
      <vt:variant>
        <vt:i4>30</vt:i4>
      </vt:variant>
    </vt:vector>
  </HeadingPairs>
  <TitlesOfParts>
    <vt:vector size="40" baseType="lpstr">
      <vt:lpstr>Arial</vt:lpstr>
      <vt:lpstr>Calibri</vt:lpstr>
      <vt:lpstr>Calibri Light</vt:lpstr>
      <vt:lpstr>Times New Roman</vt:lpstr>
      <vt:lpstr>Trebuchet MS</vt:lpstr>
      <vt:lpstr>1_Tema de Office</vt:lpstr>
      <vt:lpstr>TemaESPE</vt:lpstr>
      <vt:lpstr>espe}</vt:lpstr>
      <vt:lpstr>Tema de Office</vt:lpstr>
      <vt:lpstr>CorelDRAW</vt:lpstr>
      <vt:lpstr>Presentación de PowerPoint</vt:lpstr>
      <vt:lpstr>Presentación de PowerPoint</vt:lpstr>
      <vt:lpstr>ANTECEDENTES</vt:lpstr>
      <vt:lpstr>ANTECEDENTES</vt:lpstr>
      <vt:lpstr>MOTIVACIÓN</vt:lpstr>
      <vt:lpstr>OBJETIVOS</vt:lpstr>
      <vt:lpstr>METODOLOGÍA</vt:lpstr>
      <vt:lpstr>METODOLOGÍA</vt:lpstr>
      <vt:lpstr>METODOLOGÍA</vt:lpstr>
      <vt:lpstr>DESARROLLO</vt:lpstr>
      <vt:lpstr>DESARROLLO</vt:lpstr>
      <vt:lpstr>DESARROLLO</vt:lpstr>
      <vt:lpstr>DESARROLLO</vt:lpstr>
      <vt:lpstr>DESARROLLO</vt:lpstr>
      <vt:lpstr>DESARROLLO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Gabriela Morales</dc:creator>
  <cp:lastModifiedBy>Brenda Pérez</cp:lastModifiedBy>
  <cp:revision>913</cp:revision>
  <cp:lastPrinted>2017-09-14T21:27:46Z</cp:lastPrinted>
  <dcterms:created xsi:type="dcterms:W3CDTF">2015-11-03T05:21:31Z</dcterms:created>
  <dcterms:modified xsi:type="dcterms:W3CDTF">2022-01-26T19:00:10Z</dcterms:modified>
</cp:coreProperties>
</file>