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417" r:id="rId2"/>
    <p:sldId id="293" r:id="rId3"/>
    <p:sldId id="448" r:id="rId4"/>
    <p:sldId id="422" r:id="rId5"/>
    <p:sldId id="455" r:id="rId6"/>
    <p:sldId id="456" r:id="rId7"/>
    <p:sldId id="426" r:id="rId8"/>
    <p:sldId id="427" r:id="rId9"/>
    <p:sldId id="457" r:id="rId10"/>
    <p:sldId id="449" r:id="rId11"/>
    <p:sldId id="458" r:id="rId12"/>
    <p:sldId id="459" r:id="rId13"/>
    <p:sldId id="460" r:id="rId14"/>
    <p:sldId id="461" r:id="rId15"/>
    <p:sldId id="450" r:id="rId16"/>
    <p:sldId id="451" r:id="rId17"/>
    <p:sldId id="452" r:id="rId18"/>
    <p:sldId id="453" r:id="rId19"/>
    <p:sldId id="454" r:id="rId20"/>
    <p:sldId id="440" r:id="rId21"/>
    <p:sldId id="444" r:id="rId22"/>
    <p:sldId id="462" r:id="rId23"/>
    <p:sldId id="445" r:id="rId24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7848"/>
    <a:srgbClr val="FF7C80"/>
    <a:srgbClr val="A9BF94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FAB6D5-382A-4E37-962C-64516C46382D}" v="746" dt="2022-01-27T17:30:36.608"/>
    <p1510:client id="{88ED901D-5589-42B1-A6C3-66506F86070A}" v="125" dt="2022-01-27T16:22:24.137"/>
    <p1510:client id="{8CEBB0B4-EA53-4FEE-9A8B-DAF0E6F761AC}" v="992" dt="2022-01-27T19:02:38.349"/>
    <p1510:client id="{96BB39AE-DA15-4A98-A703-F608323A275C}" v="1" dt="2022-01-27T17:34:49.5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4" autoAdjust="0"/>
    <p:restoredTop sz="87171" autoAdjust="0"/>
  </p:normalViewPr>
  <p:slideViewPr>
    <p:cSldViewPr snapToGrid="0">
      <p:cViewPr varScale="1">
        <p:scale>
          <a:sx n="77" d="100"/>
          <a:sy n="77" d="100"/>
        </p:scale>
        <p:origin x="113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a Loor" userId="2993e42e00f26f68" providerId="Windows Live" clId="Web-{96BB39AE-DA15-4A98-A703-F608323A275C}"/>
    <pc:docChg chg="modSld sldOrd">
      <pc:chgData name="Lucia Loor" userId="2993e42e00f26f68" providerId="Windows Live" clId="Web-{96BB39AE-DA15-4A98-A703-F608323A275C}" dt="2022-01-27T17:34:49.572" v="54"/>
      <pc:docMkLst>
        <pc:docMk/>
      </pc:docMkLst>
      <pc:sldChg chg="modSp">
        <pc:chgData name="Lucia Loor" userId="2993e42e00f26f68" providerId="Windows Live" clId="Web-{96BB39AE-DA15-4A98-A703-F608323A275C}" dt="2022-01-27T17:26:20.966" v="53" actId="20577"/>
        <pc:sldMkLst>
          <pc:docMk/>
          <pc:sldMk cId="2204061996" sldId="425"/>
        </pc:sldMkLst>
        <pc:graphicFrameChg chg="mod modGraphic">
          <ac:chgData name="Lucia Loor" userId="2993e42e00f26f68" providerId="Windows Live" clId="Web-{96BB39AE-DA15-4A98-A703-F608323A275C}" dt="2022-01-27T17:26:20.966" v="53" actId="20577"/>
          <ac:graphicFrameMkLst>
            <pc:docMk/>
            <pc:sldMk cId="2204061996" sldId="425"/>
            <ac:graphicFrameMk id="2" creationId="{24167E51-D4DB-4C8A-BB79-05A26293BED8}"/>
          </ac:graphicFrameMkLst>
        </pc:graphicFrameChg>
      </pc:sldChg>
      <pc:sldChg chg="ord">
        <pc:chgData name="Lucia Loor" userId="2993e42e00f26f68" providerId="Windows Live" clId="Web-{96BB39AE-DA15-4A98-A703-F608323A275C}" dt="2022-01-27T17:34:49.572" v="54"/>
        <pc:sldMkLst>
          <pc:docMk/>
          <pc:sldMk cId="1022590544" sldId="444"/>
        </pc:sldMkLst>
      </pc:sldChg>
    </pc:docChg>
  </pc:docChgLst>
  <pc:docChgLst>
    <pc:chgData name="Lucia Loor" userId="2993e42e00f26f68" providerId="LiveId" clId="{8CEBB0B4-EA53-4FEE-9A8B-DAF0E6F761AC}"/>
    <pc:docChg chg="undo custSel addSld delSld modSld sldOrd">
      <pc:chgData name="Lucia Loor" userId="2993e42e00f26f68" providerId="LiveId" clId="{8CEBB0B4-EA53-4FEE-9A8B-DAF0E6F761AC}" dt="2022-01-27T19:05:20.239" v="4625" actId="20577"/>
      <pc:docMkLst>
        <pc:docMk/>
      </pc:docMkLst>
      <pc:sldChg chg="modSp">
        <pc:chgData name="Lucia Loor" userId="2993e42e00f26f68" providerId="LiveId" clId="{8CEBB0B4-EA53-4FEE-9A8B-DAF0E6F761AC}" dt="2022-01-27T09:47:10.083" v="1678" actId="20577"/>
        <pc:sldMkLst>
          <pc:docMk/>
          <pc:sldMk cId="3680793527" sldId="293"/>
        </pc:sldMkLst>
        <pc:graphicFrameChg chg="mod">
          <ac:chgData name="Lucia Loor" userId="2993e42e00f26f68" providerId="LiveId" clId="{8CEBB0B4-EA53-4FEE-9A8B-DAF0E6F761AC}" dt="2022-01-27T09:47:10.083" v="1678" actId="20577"/>
          <ac:graphicFrameMkLst>
            <pc:docMk/>
            <pc:sldMk cId="3680793527" sldId="293"/>
            <ac:graphicFrameMk id="19" creationId="{CB7A2F70-7982-48EB-AB28-71226D68DDF0}"/>
          </ac:graphicFrameMkLst>
        </pc:graphicFrameChg>
      </pc:sldChg>
      <pc:sldChg chg="modSp add del mod">
        <pc:chgData name="Lucia Loor" userId="2993e42e00f26f68" providerId="LiveId" clId="{8CEBB0B4-EA53-4FEE-9A8B-DAF0E6F761AC}" dt="2022-01-27T19:00:55.990" v="4564" actId="47"/>
        <pc:sldMkLst>
          <pc:docMk/>
          <pc:sldMk cId="1071410936" sldId="420"/>
        </pc:sldMkLst>
        <pc:spChg chg="mod">
          <ac:chgData name="Lucia Loor" userId="2993e42e00f26f68" providerId="LiveId" clId="{8CEBB0B4-EA53-4FEE-9A8B-DAF0E6F761AC}" dt="2022-01-27T17:59:06.960" v="3126" actId="20577"/>
          <ac:spMkLst>
            <pc:docMk/>
            <pc:sldMk cId="1071410936" sldId="420"/>
            <ac:spMk id="6" creationId="{5CB63FE3-0398-43EE-BB61-3C8DC4F1DA68}"/>
          </ac:spMkLst>
        </pc:spChg>
        <pc:graphicFrameChg chg="mod modGraphic">
          <ac:chgData name="Lucia Loor" userId="2993e42e00f26f68" providerId="LiveId" clId="{8CEBB0B4-EA53-4FEE-9A8B-DAF0E6F761AC}" dt="2022-01-27T17:55:25.165" v="3032" actId="1076"/>
          <ac:graphicFrameMkLst>
            <pc:docMk/>
            <pc:sldMk cId="1071410936" sldId="420"/>
            <ac:graphicFrameMk id="2" creationId="{76C0CBBB-274E-4E88-92B4-5C48321441BA}"/>
          </ac:graphicFrameMkLst>
        </pc:graphicFrameChg>
      </pc:sldChg>
      <pc:sldChg chg="modSp mod">
        <pc:chgData name="Lucia Loor" userId="2993e42e00f26f68" providerId="LiveId" clId="{8CEBB0B4-EA53-4FEE-9A8B-DAF0E6F761AC}" dt="2022-01-27T19:02:30.320" v="4567" actId="20577"/>
        <pc:sldMkLst>
          <pc:docMk/>
          <pc:sldMk cId="3002685242" sldId="421"/>
        </pc:sldMkLst>
        <pc:spChg chg="mod">
          <ac:chgData name="Lucia Loor" userId="2993e42e00f26f68" providerId="LiveId" clId="{8CEBB0B4-EA53-4FEE-9A8B-DAF0E6F761AC}" dt="2022-01-27T18:18:08.733" v="3545" actId="1038"/>
          <ac:spMkLst>
            <pc:docMk/>
            <pc:sldMk cId="3002685242" sldId="421"/>
            <ac:spMk id="2" creationId="{C2C6A137-8155-44FC-99AA-FF759CF40FDF}"/>
          </ac:spMkLst>
        </pc:spChg>
        <pc:spChg chg="mod">
          <ac:chgData name="Lucia Loor" userId="2993e42e00f26f68" providerId="LiveId" clId="{8CEBB0B4-EA53-4FEE-9A8B-DAF0E6F761AC}" dt="2022-01-27T17:57:46.239" v="3055" actId="114"/>
          <ac:spMkLst>
            <pc:docMk/>
            <pc:sldMk cId="3002685242" sldId="421"/>
            <ac:spMk id="6" creationId="{5CB63FE3-0398-43EE-BB61-3C8DC4F1DA68}"/>
          </ac:spMkLst>
        </pc:spChg>
        <pc:spChg chg="mod">
          <ac:chgData name="Lucia Loor" userId="2993e42e00f26f68" providerId="LiveId" clId="{8CEBB0B4-EA53-4FEE-9A8B-DAF0E6F761AC}" dt="2022-01-27T18:18:47.499" v="3557" actId="1036"/>
          <ac:spMkLst>
            <pc:docMk/>
            <pc:sldMk cId="3002685242" sldId="421"/>
            <ac:spMk id="12" creationId="{E8B0BE61-8D8A-43F0-8E8F-D76106F6E20E}"/>
          </ac:spMkLst>
        </pc:spChg>
        <pc:spChg chg="mod">
          <ac:chgData name="Lucia Loor" userId="2993e42e00f26f68" providerId="LiveId" clId="{8CEBB0B4-EA53-4FEE-9A8B-DAF0E6F761AC}" dt="2022-01-27T17:56:57.988" v="3048" actId="207"/>
          <ac:spMkLst>
            <pc:docMk/>
            <pc:sldMk cId="3002685242" sldId="421"/>
            <ac:spMk id="14" creationId="{B0CE6424-8012-48A7-9ED6-4D45546DE6DD}"/>
          </ac:spMkLst>
        </pc:spChg>
        <pc:spChg chg="mod">
          <ac:chgData name="Lucia Loor" userId="2993e42e00f26f68" providerId="LiveId" clId="{8CEBB0B4-EA53-4FEE-9A8B-DAF0E6F761AC}" dt="2022-01-27T18:18:25.314" v="3546" actId="1076"/>
          <ac:spMkLst>
            <pc:docMk/>
            <pc:sldMk cId="3002685242" sldId="421"/>
            <ac:spMk id="18" creationId="{F71C0637-66BE-4520-BC8F-D476103129B0}"/>
          </ac:spMkLst>
        </pc:spChg>
        <pc:spChg chg="mod">
          <ac:chgData name="Lucia Loor" userId="2993e42e00f26f68" providerId="LiveId" clId="{8CEBB0B4-EA53-4FEE-9A8B-DAF0E6F761AC}" dt="2022-01-27T19:02:30.320" v="4567" actId="20577"/>
          <ac:spMkLst>
            <pc:docMk/>
            <pc:sldMk cId="3002685242" sldId="421"/>
            <ac:spMk id="20" creationId="{D1A69A8B-43C8-4758-A40B-C26F85D60DE3}"/>
          </ac:spMkLst>
        </pc:spChg>
        <pc:spChg chg="mod">
          <ac:chgData name="Lucia Loor" userId="2993e42e00f26f68" providerId="LiveId" clId="{8CEBB0B4-EA53-4FEE-9A8B-DAF0E6F761AC}" dt="2022-01-27T18:18:08.733" v="3545" actId="1038"/>
          <ac:spMkLst>
            <pc:docMk/>
            <pc:sldMk cId="3002685242" sldId="421"/>
            <ac:spMk id="22" creationId="{D0F79D7E-91D1-460E-A115-D889D4013564}"/>
          </ac:spMkLst>
        </pc:spChg>
        <pc:spChg chg="mod">
          <ac:chgData name="Lucia Loor" userId="2993e42e00f26f68" providerId="LiveId" clId="{8CEBB0B4-EA53-4FEE-9A8B-DAF0E6F761AC}" dt="2022-01-27T18:18:08.733" v="3545" actId="1038"/>
          <ac:spMkLst>
            <pc:docMk/>
            <pc:sldMk cId="3002685242" sldId="421"/>
            <ac:spMk id="23" creationId="{9C9DB2BE-48F2-430E-8A5E-ED3123F5B919}"/>
          </ac:spMkLst>
        </pc:spChg>
        <pc:spChg chg="mod">
          <ac:chgData name="Lucia Loor" userId="2993e42e00f26f68" providerId="LiveId" clId="{8CEBB0B4-EA53-4FEE-9A8B-DAF0E6F761AC}" dt="2022-01-27T18:18:08.733" v="3545" actId="1038"/>
          <ac:spMkLst>
            <pc:docMk/>
            <pc:sldMk cId="3002685242" sldId="421"/>
            <ac:spMk id="25" creationId="{53230DAC-0419-40A2-A68F-5077D70B6460}"/>
          </ac:spMkLst>
        </pc:spChg>
        <pc:spChg chg="mod">
          <ac:chgData name="Lucia Loor" userId="2993e42e00f26f68" providerId="LiveId" clId="{8CEBB0B4-EA53-4FEE-9A8B-DAF0E6F761AC}" dt="2022-01-27T18:18:08.733" v="3545" actId="1038"/>
          <ac:spMkLst>
            <pc:docMk/>
            <pc:sldMk cId="3002685242" sldId="421"/>
            <ac:spMk id="26" creationId="{D81863B7-B982-4A0E-86D5-8608F65C01F9}"/>
          </ac:spMkLst>
        </pc:spChg>
        <pc:spChg chg="mod">
          <ac:chgData name="Lucia Loor" userId="2993e42e00f26f68" providerId="LiveId" clId="{8CEBB0B4-EA53-4FEE-9A8B-DAF0E6F761AC}" dt="2022-01-27T17:57:01.394" v="3049" actId="207"/>
          <ac:spMkLst>
            <pc:docMk/>
            <pc:sldMk cId="3002685242" sldId="421"/>
            <ac:spMk id="27" creationId="{FDE8D247-C3B8-42AF-9592-9570932644B8}"/>
          </ac:spMkLst>
        </pc:spChg>
        <pc:spChg chg="mod">
          <ac:chgData name="Lucia Loor" userId="2993e42e00f26f68" providerId="LiveId" clId="{8CEBB0B4-EA53-4FEE-9A8B-DAF0E6F761AC}" dt="2022-01-27T17:56:31.520" v="3044" actId="14100"/>
          <ac:spMkLst>
            <pc:docMk/>
            <pc:sldMk cId="3002685242" sldId="421"/>
            <ac:spMk id="29" creationId="{4C403F8E-8676-41FB-A515-3D0B7C8F5A75}"/>
          </ac:spMkLst>
        </pc:spChg>
      </pc:sldChg>
      <pc:sldChg chg="modSp mod">
        <pc:chgData name="Lucia Loor" userId="2993e42e00f26f68" providerId="LiveId" clId="{8CEBB0B4-EA53-4FEE-9A8B-DAF0E6F761AC}" dt="2022-01-27T19:04:53.456" v="4615" actId="1076"/>
        <pc:sldMkLst>
          <pc:docMk/>
          <pc:sldMk cId="473909532" sldId="422"/>
        </pc:sldMkLst>
        <pc:spChg chg="mod">
          <ac:chgData name="Lucia Loor" userId="2993e42e00f26f68" providerId="LiveId" clId="{8CEBB0B4-EA53-4FEE-9A8B-DAF0E6F761AC}" dt="2022-01-27T19:04:53.456" v="4615" actId="1076"/>
          <ac:spMkLst>
            <pc:docMk/>
            <pc:sldMk cId="473909532" sldId="422"/>
            <ac:spMk id="2" creationId="{F02AE14A-B225-4139-AD0A-0E128E1C7C58}"/>
          </ac:spMkLst>
        </pc:spChg>
        <pc:spChg chg="mod">
          <ac:chgData name="Lucia Loor" userId="2993e42e00f26f68" providerId="LiveId" clId="{8CEBB0B4-EA53-4FEE-9A8B-DAF0E6F761AC}" dt="2022-01-27T17:59:16.110" v="3127" actId="114"/>
          <ac:spMkLst>
            <pc:docMk/>
            <pc:sldMk cId="473909532" sldId="422"/>
            <ac:spMk id="6" creationId="{5CB63FE3-0398-43EE-BB61-3C8DC4F1DA68}"/>
          </ac:spMkLst>
        </pc:spChg>
        <pc:spChg chg="mod">
          <ac:chgData name="Lucia Loor" userId="2993e42e00f26f68" providerId="LiveId" clId="{8CEBB0B4-EA53-4FEE-9A8B-DAF0E6F761AC}" dt="2022-01-27T19:02:45.025" v="4572" actId="20577"/>
          <ac:spMkLst>
            <pc:docMk/>
            <pc:sldMk cId="473909532" sldId="422"/>
            <ac:spMk id="20" creationId="{D1A69A8B-43C8-4758-A40B-C26F85D60DE3}"/>
          </ac:spMkLst>
        </pc:spChg>
      </pc:sldChg>
      <pc:sldChg chg="modSp mod">
        <pc:chgData name="Lucia Loor" userId="2993e42e00f26f68" providerId="LiveId" clId="{8CEBB0B4-EA53-4FEE-9A8B-DAF0E6F761AC}" dt="2022-01-27T19:02:50.632" v="4574" actId="20577"/>
        <pc:sldMkLst>
          <pc:docMk/>
          <pc:sldMk cId="2482874032" sldId="423"/>
        </pc:sldMkLst>
        <pc:spChg chg="mod">
          <ac:chgData name="Lucia Loor" userId="2993e42e00f26f68" providerId="LiveId" clId="{8CEBB0B4-EA53-4FEE-9A8B-DAF0E6F761AC}" dt="2022-01-27T17:59:37.026" v="3129" actId="208"/>
          <ac:spMkLst>
            <pc:docMk/>
            <pc:sldMk cId="2482874032" sldId="423"/>
            <ac:spMk id="3" creationId="{2FF6A9B8-3382-4727-A407-B97CF919E878}"/>
          </ac:spMkLst>
        </pc:spChg>
        <pc:spChg chg="mod">
          <ac:chgData name="Lucia Loor" userId="2993e42e00f26f68" providerId="LiveId" clId="{8CEBB0B4-EA53-4FEE-9A8B-DAF0E6F761AC}" dt="2022-01-27T17:59:32.862" v="3128" actId="208"/>
          <ac:spMkLst>
            <pc:docMk/>
            <pc:sldMk cId="2482874032" sldId="423"/>
            <ac:spMk id="8" creationId="{FEEF4C50-B524-47AD-BAB3-A95A744FFBA5}"/>
          </ac:spMkLst>
        </pc:spChg>
        <pc:spChg chg="mod">
          <ac:chgData name="Lucia Loor" userId="2993e42e00f26f68" providerId="LiveId" clId="{8CEBB0B4-EA53-4FEE-9A8B-DAF0E6F761AC}" dt="2022-01-27T19:02:50.632" v="4574" actId="20577"/>
          <ac:spMkLst>
            <pc:docMk/>
            <pc:sldMk cId="2482874032" sldId="423"/>
            <ac:spMk id="20" creationId="{D1A69A8B-43C8-4758-A40B-C26F85D60DE3}"/>
          </ac:spMkLst>
        </pc:spChg>
      </pc:sldChg>
      <pc:sldChg chg="addSp delSp modSp mod">
        <pc:chgData name="Lucia Loor" userId="2993e42e00f26f68" providerId="LiveId" clId="{8CEBB0B4-EA53-4FEE-9A8B-DAF0E6F761AC}" dt="2022-01-27T19:05:20.239" v="4625" actId="20577"/>
        <pc:sldMkLst>
          <pc:docMk/>
          <pc:sldMk cId="865186188" sldId="424"/>
        </pc:sldMkLst>
        <pc:spChg chg="mod">
          <ac:chgData name="Lucia Loor" userId="2993e42e00f26f68" providerId="LiveId" clId="{8CEBB0B4-EA53-4FEE-9A8B-DAF0E6F761AC}" dt="2022-01-27T18:01:16.626" v="3141" actId="207"/>
          <ac:spMkLst>
            <pc:docMk/>
            <pc:sldMk cId="865186188" sldId="424"/>
            <ac:spMk id="4" creationId="{B115996B-9614-4D01-B1FE-B6D668013724}"/>
          </ac:spMkLst>
        </pc:spChg>
        <pc:spChg chg="mod">
          <ac:chgData name="Lucia Loor" userId="2993e42e00f26f68" providerId="LiveId" clId="{8CEBB0B4-EA53-4FEE-9A8B-DAF0E6F761AC}" dt="2022-01-27T09:46:51.516" v="1646" actId="20577"/>
          <ac:spMkLst>
            <pc:docMk/>
            <pc:sldMk cId="865186188" sldId="424"/>
            <ac:spMk id="5" creationId="{48A2C2C1-CBE1-46E1-B347-60CB5755E0FC}"/>
          </ac:spMkLst>
        </pc:spChg>
        <pc:spChg chg="mod">
          <ac:chgData name="Lucia Loor" userId="2993e42e00f26f68" providerId="LiveId" clId="{8CEBB0B4-EA53-4FEE-9A8B-DAF0E6F761AC}" dt="2022-01-27T19:05:20.239" v="4625" actId="20577"/>
          <ac:spMkLst>
            <pc:docMk/>
            <pc:sldMk cId="865186188" sldId="424"/>
            <ac:spMk id="6" creationId="{5CB63FE3-0398-43EE-BB61-3C8DC4F1DA68}"/>
          </ac:spMkLst>
        </pc:spChg>
        <pc:spChg chg="mod">
          <ac:chgData name="Lucia Loor" userId="2993e42e00f26f68" providerId="LiveId" clId="{8CEBB0B4-EA53-4FEE-9A8B-DAF0E6F761AC}" dt="2022-01-27T18:00:38.078" v="3137" actId="207"/>
          <ac:spMkLst>
            <pc:docMk/>
            <pc:sldMk cId="865186188" sldId="424"/>
            <ac:spMk id="8" creationId="{9F69C9C1-4161-4B7C-8E2C-8E0B5D5A610F}"/>
          </ac:spMkLst>
        </pc:spChg>
        <pc:spChg chg="mod">
          <ac:chgData name="Lucia Loor" userId="2993e42e00f26f68" providerId="LiveId" clId="{8CEBB0B4-EA53-4FEE-9A8B-DAF0E6F761AC}" dt="2022-01-27T18:01:18.848" v="3142" actId="207"/>
          <ac:spMkLst>
            <pc:docMk/>
            <pc:sldMk cId="865186188" sldId="424"/>
            <ac:spMk id="16" creationId="{5233AB1C-D79B-4E6D-B407-139A879C1799}"/>
          </ac:spMkLst>
        </pc:spChg>
        <pc:spChg chg="mod">
          <ac:chgData name="Lucia Loor" userId="2993e42e00f26f68" providerId="LiveId" clId="{8CEBB0B4-EA53-4FEE-9A8B-DAF0E6F761AC}" dt="2022-01-27T18:01:14.199" v="3140" actId="207"/>
          <ac:spMkLst>
            <pc:docMk/>
            <pc:sldMk cId="865186188" sldId="424"/>
            <ac:spMk id="17" creationId="{97300A0C-88F8-4375-A8FD-D6F2DA0906D0}"/>
          </ac:spMkLst>
        </pc:spChg>
        <pc:spChg chg="add mod">
          <ac:chgData name="Lucia Loor" userId="2993e42e00f26f68" providerId="LiveId" clId="{8CEBB0B4-EA53-4FEE-9A8B-DAF0E6F761AC}" dt="2022-01-27T18:01:10.631" v="3139" actId="207"/>
          <ac:spMkLst>
            <pc:docMk/>
            <pc:sldMk cId="865186188" sldId="424"/>
            <ac:spMk id="18" creationId="{CF239BE0-FFDC-4E6E-A85F-DF39B57415E9}"/>
          </ac:spMkLst>
        </pc:spChg>
        <pc:spChg chg="mod">
          <ac:chgData name="Lucia Loor" userId="2993e42e00f26f68" providerId="LiveId" clId="{8CEBB0B4-EA53-4FEE-9A8B-DAF0E6F761AC}" dt="2022-01-27T19:02:54.772" v="4576" actId="20577"/>
          <ac:spMkLst>
            <pc:docMk/>
            <pc:sldMk cId="865186188" sldId="424"/>
            <ac:spMk id="20" creationId="{D1A69A8B-43C8-4758-A40B-C26F85D60DE3}"/>
          </ac:spMkLst>
        </pc:spChg>
        <pc:spChg chg="mod">
          <ac:chgData name="Lucia Loor" userId="2993e42e00f26f68" providerId="LiveId" clId="{8CEBB0B4-EA53-4FEE-9A8B-DAF0E6F761AC}" dt="2022-01-27T18:00:44.552" v="3138" actId="207"/>
          <ac:spMkLst>
            <pc:docMk/>
            <pc:sldMk cId="865186188" sldId="424"/>
            <ac:spMk id="22" creationId="{ECB45993-7421-477A-8608-627E86FDAFEE}"/>
          </ac:spMkLst>
        </pc:spChg>
        <pc:picChg chg="add del mod">
          <ac:chgData name="Lucia Loor" userId="2993e42e00f26f68" providerId="LiveId" clId="{8CEBB0B4-EA53-4FEE-9A8B-DAF0E6F761AC}" dt="2022-01-27T09:06:39.582" v="890" actId="478"/>
          <ac:picMkLst>
            <pc:docMk/>
            <pc:sldMk cId="865186188" sldId="424"/>
            <ac:picMk id="3" creationId="{63635E87-D1C8-4812-A41F-546A48AF3DAC}"/>
          </ac:picMkLst>
        </pc:picChg>
        <pc:picChg chg="add del mod">
          <ac:chgData name="Lucia Loor" userId="2993e42e00f26f68" providerId="LiveId" clId="{8CEBB0B4-EA53-4FEE-9A8B-DAF0E6F761AC}" dt="2022-01-27T09:14:54.512" v="1195" actId="478"/>
          <ac:picMkLst>
            <pc:docMk/>
            <pc:sldMk cId="865186188" sldId="424"/>
            <ac:picMk id="10" creationId="{A0E3A5DE-87B5-40BD-8B2D-981A516453E8}"/>
          </ac:picMkLst>
        </pc:picChg>
        <pc:picChg chg="add mod modCrop">
          <ac:chgData name="Lucia Loor" userId="2993e42e00f26f68" providerId="LiveId" clId="{8CEBB0B4-EA53-4FEE-9A8B-DAF0E6F761AC}" dt="2022-01-27T09:48:12.590" v="1684" actId="1038"/>
          <ac:picMkLst>
            <pc:docMk/>
            <pc:sldMk cId="865186188" sldId="424"/>
            <ac:picMk id="12" creationId="{D4F6A1DA-ED31-4B24-A8B4-290FB44F153F}"/>
          </ac:picMkLst>
        </pc:picChg>
        <pc:picChg chg="add mod">
          <ac:chgData name="Lucia Loor" userId="2993e42e00f26f68" providerId="LiveId" clId="{8CEBB0B4-EA53-4FEE-9A8B-DAF0E6F761AC}" dt="2022-01-27T09:09:42.686" v="1026" actId="1076"/>
          <ac:picMkLst>
            <pc:docMk/>
            <pc:sldMk cId="865186188" sldId="424"/>
            <ac:picMk id="13" creationId="{6BE68A4F-79CC-4999-8568-DAE9BF8DAA38}"/>
          </ac:picMkLst>
        </pc:picChg>
        <pc:picChg chg="add del mod">
          <ac:chgData name="Lucia Loor" userId="2993e42e00f26f68" providerId="LiveId" clId="{8CEBB0B4-EA53-4FEE-9A8B-DAF0E6F761AC}" dt="2022-01-27T10:17:03.498" v="2125" actId="21"/>
          <ac:picMkLst>
            <pc:docMk/>
            <pc:sldMk cId="865186188" sldId="424"/>
            <ac:picMk id="15" creationId="{BC27F8DB-8B44-4C37-8A6C-EB62D09A5EAB}"/>
          </ac:picMkLst>
        </pc:picChg>
        <pc:picChg chg="add mod">
          <ac:chgData name="Lucia Loor" userId="2993e42e00f26f68" providerId="LiveId" clId="{8CEBB0B4-EA53-4FEE-9A8B-DAF0E6F761AC}" dt="2022-01-27T09:36:41.613" v="1561" actId="1076"/>
          <ac:picMkLst>
            <pc:docMk/>
            <pc:sldMk cId="865186188" sldId="424"/>
            <ac:picMk id="21" creationId="{D387E884-6B2F-45A4-BE10-A7FA65C69B50}"/>
          </ac:picMkLst>
        </pc:picChg>
        <pc:picChg chg="add mod">
          <ac:chgData name="Lucia Loor" userId="2993e42e00f26f68" providerId="LiveId" clId="{8CEBB0B4-EA53-4FEE-9A8B-DAF0E6F761AC}" dt="2022-01-27T10:20:42.963" v="2145" actId="1076"/>
          <ac:picMkLst>
            <pc:docMk/>
            <pc:sldMk cId="865186188" sldId="424"/>
            <ac:picMk id="23" creationId="{8E50C239-E9E5-452C-B630-1D5CEDDD2264}"/>
          </ac:picMkLst>
        </pc:picChg>
        <pc:picChg chg="add mod">
          <ac:chgData name="Lucia Loor" userId="2993e42e00f26f68" providerId="LiveId" clId="{8CEBB0B4-EA53-4FEE-9A8B-DAF0E6F761AC}" dt="2022-01-27T10:22:57.120" v="2164" actId="14100"/>
          <ac:picMkLst>
            <pc:docMk/>
            <pc:sldMk cId="865186188" sldId="424"/>
            <ac:picMk id="24" creationId="{8D6927E0-5087-4980-AFE3-8EA89721559F}"/>
          </ac:picMkLst>
        </pc:picChg>
        <pc:picChg chg="add mod modCrop">
          <ac:chgData name="Lucia Loor" userId="2993e42e00f26f68" providerId="LiveId" clId="{8CEBB0B4-EA53-4FEE-9A8B-DAF0E6F761AC}" dt="2022-01-27T10:23:15.799" v="2167" actId="1076"/>
          <ac:picMkLst>
            <pc:docMk/>
            <pc:sldMk cId="865186188" sldId="424"/>
            <ac:picMk id="25" creationId="{621DDCFF-AFA9-4406-9D70-8463FAB6398B}"/>
          </ac:picMkLst>
        </pc:picChg>
        <pc:picChg chg="add mod">
          <ac:chgData name="Lucia Loor" userId="2993e42e00f26f68" providerId="LiveId" clId="{8CEBB0B4-EA53-4FEE-9A8B-DAF0E6F761AC}" dt="2022-01-27T10:23:00.981" v="2165" actId="14100"/>
          <ac:picMkLst>
            <pc:docMk/>
            <pc:sldMk cId="865186188" sldId="424"/>
            <ac:picMk id="26" creationId="{9601B969-7525-40CB-9E87-B7358D174CCB}"/>
          </ac:picMkLst>
        </pc:picChg>
        <pc:cxnChg chg="mod">
          <ac:chgData name="Lucia Loor" userId="2993e42e00f26f68" providerId="LiveId" clId="{8CEBB0B4-EA53-4FEE-9A8B-DAF0E6F761AC}" dt="2022-01-27T18:00:19.927" v="3136" actId="208"/>
          <ac:cxnSpMkLst>
            <pc:docMk/>
            <pc:sldMk cId="865186188" sldId="424"/>
            <ac:cxnSpMk id="7" creationId="{CB5E291A-ED2F-49E1-BBD6-7A491BA56C88}"/>
          </ac:cxnSpMkLst>
        </pc:cxnChg>
      </pc:sldChg>
      <pc:sldChg chg="addSp delSp modSp mod ord">
        <pc:chgData name="Lucia Loor" userId="2993e42e00f26f68" providerId="LiveId" clId="{8CEBB0B4-EA53-4FEE-9A8B-DAF0E6F761AC}" dt="2022-01-27T19:01:43.207" v="4565" actId="20577"/>
        <pc:sldMkLst>
          <pc:docMk/>
          <pc:sldMk cId="2204061996" sldId="425"/>
        </pc:sldMkLst>
        <pc:spChg chg="mod">
          <ac:chgData name="Lucia Loor" userId="2993e42e00f26f68" providerId="LiveId" clId="{8CEBB0B4-EA53-4FEE-9A8B-DAF0E6F761AC}" dt="2022-01-27T18:03:18.073" v="3153" actId="114"/>
          <ac:spMkLst>
            <pc:docMk/>
            <pc:sldMk cId="2204061996" sldId="425"/>
            <ac:spMk id="6" creationId="{5CB63FE3-0398-43EE-BB61-3C8DC4F1DA68}"/>
          </ac:spMkLst>
        </pc:spChg>
        <pc:spChg chg="add mod">
          <ac:chgData name="Lucia Loor" userId="2993e42e00f26f68" providerId="LiveId" clId="{8CEBB0B4-EA53-4FEE-9A8B-DAF0E6F761AC}" dt="2022-01-27T18:08:46.084" v="3320" actId="1076"/>
          <ac:spMkLst>
            <pc:docMk/>
            <pc:sldMk cId="2204061996" sldId="425"/>
            <ac:spMk id="7" creationId="{3E211D46-6F0F-4524-9BB8-4D7E9BDAB9F3}"/>
          </ac:spMkLst>
        </pc:spChg>
        <pc:spChg chg="del">
          <ac:chgData name="Lucia Loor" userId="2993e42e00f26f68" providerId="LiveId" clId="{8CEBB0B4-EA53-4FEE-9A8B-DAF0E6F761AC}" dt="2022-01-27T16:23:39.246" v="2170" actId="478"/>
          <ac:spMkLst>
            <pc:docMk/>
            <pc:sldMk cId="2204061996" sldId="425"/>
            <ac:spMk id="18" creationId="{C8243FAE-F448-4D5B-8676-F04E454BAAB5}"/>
          </ac:spMkLst>
        </pc:spChg>
        <pc:graphicFrameChg chg="add mod modGraphic">
          <ac:chgData name="Lucia Loor" userId="2993e42e00f26f68" providerId="LiveId" clId="{8CEBB0B4-EA53-4FEE-9A8B-DAF0E6F761AC}" dt="2022-01-27T19:01:43.207" v="4565" actId="20577"/>
          <ac:graphicFrameMkLst>
            <pc:docMk/>
            <pc:sldMk cId="2204061996" sldId="425"/>
            <ac:graphicFrameMk id="2" creationId="{24167E51-D4DB-4C8A-BB79-05A26293BED8}"/>
          </ac:graphicFrameMkLst>
        </pc:graphicFrameChg>
        <pc:picChg chg="del">
          <ac:chgData name="Lucia Loor" userId="2993e42e00f26f68" providerId="LiveId" clId="{8CEBB0B4-EA53-4FEE-9A8B-DAF0E6F761AC}" dt="2022-01-27T16:23:49.159" v="2171" actId="21"/>
          <ac:picMkLst>
            <pc:docMk/>
            <pc:sldMk cId="2204061996" sldId="425"/>
            <ac:picMk id="4098" creationId="{3559AF56-42FF-4756-B0CD-6136DADBB701}"/>
          </ac:picMkLst>
        </pc:picChg>
      </pc:sldChg>
      <pc:sldChg chg="addSp delSp modSp mod">
        <pc:chgData name="Lucia Loor" userId="2993e42e00f26f68" providerId="LiveId" clId="{8CEBB0B4-EA53-4FEE-9A8B-DAF0E6F761AC}" dt="2022-01-27T19:02:58.998" v="4578" actId="20577"/>
        <pc:sldMkLst>
          <pc:docMk/>
          <pc:sldMk cId="1961996145" sldId="426"/>
        </pc:sldMkLst>
        <pc:spChg chg="mod">
          <ac:chgData name="Lucia Loor" userId="2993e42e00f26f68" providerId="LiveId" clId="{8CEBB0B4-EA53-4FEE-9A8B-DAF0E6F761AC}" dt="2022-01-27T09:46:57.872" v="1657" actId="20577"/>
          <ac:spMkLst>
            <pc:docMk/>
            <pc:sldMk cId="1961996145" sldId="426"/>
            <ac:spMk id="5" creationId="{48A2C2C1-CBE1-46E1-B347-60CB5755E0FC}"/>
          </ac:spMkLst>
        </pc:spChg>
        <pc:spChg chg="mod">
          <ac:chgData name="Lucia Loor" userId="2993e42e00f26f68" providerId="LiveId" clId="{8CEBB0B4-EA53-4FEE-9A8B-DAF0E6F761AC}" dt="2022-01-27T18:03:29.312" v="3155" actId="114"/>
          <ac:spMkLst>
            <pc:docMk/>
            <pc:sldMk cId="1961996145" sldId="426"/>
            <ac:spMk id="6" creationId="{5CB63FE3-0398-43EE-BB61-3C8DC4F1DA68}"/>
          </ac:spMkLst>
        </pc:spChg>
        <pc:spChg chg="del">
          <ac:chgData name="Lucia Loor" userId="2993e42e00f26f68" providerId="LiveId" clId="{8CEBB0B4-EA53-4FEE-9A8B-DAF0E6F761AC}" dt="2022-01-27T09:57:21.433" v="1790" actId="478"/>
          <ac:spMkLst>
            <pc:docMk/>
            <pc:sldMk cId="1961996145" sldId="426"/>
            <ac:spMk id="13" creationId="{CDE5B75D-5C2D-4B63-A50D-A4524CC80A0C}"/>
          </ac:spMkLst>
        </pc:spChg>
        <pc:spChg chg="del">
          <ac:chgData name="Lucia Loor" userId="2993e42e00f26f68" providerId="LiveId" clId="{8CEBB0B4-EA53-4FEE-9A8B-DAF0E6F761AC}" dt="2022-01-27T09:57:23.267" v="1791" actId="478"/>
          <ac:spMkLst>
            <pc:docMk/>
            <pc:sldMk cId="1961996145" sldId="426"/>
            <ac:spMk id="14" creationId="{B3DC3EEC-4A97-4C0A-BBD5-4A1B3B891280}"/>
          </ac:spMkLst>
        </pc:spChg>
        <pc:spChg chg="del">
          <ac:chgData name="Lucia Loor" userId="2993e42e00f26f68" providerId="LiveId" clId="{8CEBB0B4-EA53-4FEE-9A8B-DAF0E6F761AC}" dt="2022-01-27T09:52:09.110" v="1779" actId="478"/>
          <ac:spMkLst>
            <pc:docMk/>
            <pc:sldMk cId="1961996145" sldId="426"/>
            <ac:spMk id="15" creationId="{3F683C4C-0AB3-45A0-BD6E-36E28E2EE493}"/>
          </ac:spMkLst>
        </pc:spChg>
        <pc:spChg chg="del">
          <ac:chgData name="Lucia Loor" userId="2993e42e00f26f68" providerId="LiveId" clId="{8CEBB0B4-EA53-4FEE-9A8B-DAF0E6F761AC}" dt="2022-01-27T09:52:10.917" v="1780" actId="478"/>
          <ac:spMkLst>
            <pc:docMk/>
            <pc:sldMk cId="1961996145" sldId="426"/>
            <ac:spMk id="17" creationId="{0480D99E-4023-4584-AA35-AB073A6685FF}"/>
          </ac:spMkLst>
        </pc:spChg>
        <pc:spChg chg="add mod">
          <ac:chgData name="Lucia Loor" userId="2993e42e00f26f68" providerId="LiveId" clId="{8CEBB0B4-EA53-4FEE-9A8B-DAF0E6F761AC}" dt="2022-01-27T18:01:49.362" v="3148" actId="207"/>
          <ac:spMkLst>
            <pc:docMk/>
            <pc:sldMk cId="1961996145" sldId="426"/>
            <ac:spMk id="18" creationId="{84136330-62AA-41D5-AF56-3984271D63E4}"/>
          </ac:spMkLst>
        </pc:spChg>
        <pc:spChg chg="mod">
          <ac:chgData name="Lucia Loor" userId="2993e42e00f26f68" providerId="LiveId" clId="{8CEBB0B4-EA53-4FEE-9A8B-DAF0E6F761AC}" dt="2022-01-27T19:02:58.998" v="4578" actId="20577"/>
          <ac:spMkLst>
            <pc:docMk/>
            <pc:sldMk cId="1961996145" sldId="426"/>
            <ac:spMk id="20" creationId="{D1A69A8B-43C8-4758-A40B-C26F85D60DE3}"/>
          </ac:spMkLst>
        </pc:spChg>
        <pc:spChg chg="add mod">
          <ac:chgData name="Lucia Loor" userId="2993e42e00f26f68" providerId="LiveId" clId="{8CEBB0B4-EA53-4FEE-9A8B-DAF0E6F761AC}" dt="2022-01-27T18:01:53.322" v="3149" actId="207"/>
          <ac:spMkLst>
            <pc:docMk/>
            <pc:sldMk cId="1961996145" sldId="426"/>
            <ac:spMk id="22" creationId="{50C06C14-7F19-4036-A19D-F5752C1FB2E5}"/>
          </ac:spMkLst>
        </pc:spChg>
        <pc:picChg chg="add mod">
          <ac:chgData name="Lucia Loor" userId="2993e42e00f26f68" providerId="LiveId" clId="{8CEBB0B4-EA53-4FEE-9A8B-DAF0E6F761AC}" dt="2022-01-27T10:06:32.250" v="1908" actId="1076"/>
          <ac:picMkLst>
            <pc:docMk/>
            <pc:sldMk cId="1961996145" sldId="426"/>
            <ac:picMk id="11" creationId="{6F4862D8-9707-4976-A3CF-DE2C9497C96D}"/>
          </ac:picMkLst>
        </pc:picChg>
        <pc:picChg chg="add mod">
          <ac:chgData name="Lucia Loor" userId="2993e42e00f26f68" providerId="LiveId" clId="{8CEBB0B4-EA53-4FEE-9A8B-DAF0E6F761AC}" dt="2022-01-27T10:06:41.188" v="1910" actId="1076"/>
          <ac:picMkLst>
            <pc:docMk/>
            <pc:sldMk cId="1961996145" sldId="426"/>
            <ac:picMk id="16" creationId="{B32ABFA4-177B-4E98-AEAD-638CCB377A28}"/>
          </ac:picMkLst>
        </pc:picChg>
        <pc:cxnChg chg="add mod">
          <ac:chgData name="Lucia Loor" userId="2993e42e00f26f68" providerId="LiveId" clId="{8CEBB0B4-EA53-4FEE-9A8B-DAF0E6F761AC}" dt="2022-01-27T18:01:30.913" v="3143" actId="208"/>
          <ac:cxnSpMkLst>
            <pc:docMk/>
            <pc:sldMk cId="1961996145" sldId="426"/>
            <ac:cxnSpMk id="12" creationId="{A38DF385-9FBB-4D10-94DA-04081320AC04}"/>
          </ac:cxnSpMkLst>
        </pc:cxnChg>
        <pc:cxnChg chg="del">
          <ac:chgData name="Lucia Loor" userId="2993e42e00f26f68" providerId="LiveId" clId="{8CEBB0B4-EA53-4FEE-9A8B-DAF0E6F761AC}" dt="2022-01-27T09:57:24.899" v="1792" actId="478"/>
          <ac:cxnSpMkLst>
            <pc:docMk/>
            <pc:sldMk cId="1961996145" sldId="426"/>
            <ac:cxnSpMk id="19" creationId="{B9330E01-266F-4661-8786-E77EECA358A7}"/>
          </ac:cxnSpMkLst>
        </pc:cxnChg>
        <pc:cxnChg chg="del mod">
          <ac:chgData name="Lucia Loor" userId="2993e42e00f26f68" providerId="LiveId" clId="{8CEBB0B4-EA53-4FEE-9A8B-DAF0E6F761AC}" dt="2022-01-27T09:56:12.660" v="1786" actId="478"/>
          <ac:cxnSpMkLst>
            <pc:docMk/>
            <pc:sldMk cId="1961996145" sldId="426"/>
            <ac:cxnSpMk id="21" creationId="{E7FB7011-BB3F-4F6A-B3D0-AE26A42515B9}"/>
          </ac:cxnSpMkLst>
        </pc:cxnChg>
      </pc:sldChg>
      <pc:sldChg chg="addSp delSp modSp mod ord">
        <pc:chgData name="Lucia Loor" userId="2993e42e00f26f68" providerId="LiveId" clId="{8CEBB0B4-EA53-4FEE-9A8B-DAF0E6F761AC}" dt="2022-01-27T19:03:02.647" v="4581" actId="20577"/>
        <pc:sldMkLst>
          <pc:docMk/>
          <pc:sldMk cId="1595762229" sldId="427"/>
        </pc:sldMkLst>
        <pc:spChg chg="mod">
          <ac:chgData name="Lucia Loor" userId="2993e42e00f26f68" providerId="LiveId" clId="{8CEBB0B4-EA53-4FEE-9A8B-DAF0E6F761AC}" dt="2022-01-27T09:58:45.060" v="1816" actId="20577"/>
          <ac:spMkLst>
            <pc:docMk/>
            <pc:sldMk cId="1595762229" sldId="427"/>
            <ac:spMk id="5" creationId="{48A2C2C1-CBE1-46E1-B347-60CB5755E0FC}"/>
          </ac:spMkLst>
        </pc:spChg>
        <pc:spChg chg="mod">
          <ac:chgData name="Lucia Loor" userId="2993e42e00f26f68" providerId="LiveId" clId="{8CEBB0B4-EA53-4FEE-9A8B-DAF0E6F761AC}" dt="2022-01-27T18:03:23.017" v="3154" actId="114"/>
          <ac:spMkLst>
            <pc:docMk/>
            <pc:sldMk cId="1595762229" sldId="427"/>
            <ac:spMk id="6" creationId="{5CB63FE3-0398-43EE-BB61-3C8DC4F1DA68}"/>
          </ac:spMkLst>
        </pc:spChg>
        <pc:spChg chg="add mod">
          <ac:chgData name="Lucia Loor" userId="2993e42e00f26f68" providerId="LiveId" clId="{8CEBB0B4-EA53-4FEE-9A8B-DAF0E6F761AC}" dt="2022-01-27T18:02:10.886" v="3151" actId="207"/>
          <ac:spMkLst>
            <pc:docMk/>
            <pc:sldMk cId="1595762229" sldId="427"/>
            <ac:spMk id="10" creationId="{82D424C4-616A-4AC6-8921-70325D930DB7}"/>
          </ac:spMkLst>
        </pc:spChg>
        <pc:spChg chg="del mod">
          <ac:chgData name="Lucia Loor" userId="2993e42e00f26f68" providerId="LiveId" clId="{8CEBB0B4-EA53-4FEE-9A8B-DAF0E6F761AC}" dt="2022-01-27T10:12:22.308" v="2071" actId="478"/>
          <ac:spMkLst>
            <pc:docMk/>
            <pc:sldMk cId="1595762229" sldId="427"/>
            <ac:spMk id="17" creationId="{280977D1-B215-44D8-8B83-A100E9DEF0D8}"/>
          </ac:spMkLst>
        </pc:spChg>
        <pc:spChg chg="mod">
          <ac:chgData name="Lucia Loor" userId="2993e42e00f26f68" providerId="LiveId" clId="{8CEBB0B4-EA53-4FEE-9A8B-DAF0E6F761AC}" dt="2022-01-27T18:02:14.841" v="3152" actId="207"/>
          <ac:spMkLst>
            <pc:docMk/>
            <pc:sldMk cId="1595762229" sldId="427"/>
            <ac:spMk id="19" creationId="{BEB20BB5-7CF8-4A83-85BA-E02DBB5C8496}"/>
          </ac:spMkLst>
        </pc:spChg>
        <pc:spChg chg="mod">
          <ac:chgData name="Lucia Loor" userId="2993e42e00f26f68" providerId="LiveId" clId="{8CEBB0B4-EA53-4FEE-9A8B-DAF0E6F761AC}" dt="2022-01-27T19:03:02.647" v="4581" actId="20577"/>
          <ac:spMkLst>
            <pc:docMk/>
            <pc:sldMk cId="1595762229" sldId="427"/>
            <ac:spMk id="20" creationId="{D1A69A8B-43C8-4758-A40B-C26F85D60DE3}"/>
          </ac:spMkLst>
        </pc:spChg>
        <pc:picChg chg="add mod">
          <ac:chgData name="Lucia Loor" userId="2993e42e00f26f68" providerId="LiveId" clId="{8CEBB0B4-EA53-4FEE-9A8B-DAF0E6F761AC}" dt="2022-01-27T10:17:20.165" v="2129" actId="1076"/>
          <ac:picMkLst>
            <pc:docMk/>
            <pc:sldMk cId="1595762229" sldId="427"/>
            <ac:picMk id="3" creationId="{FB522CFF-E273-4486-A02D-4A053165CA84}"/>
          </ac:picMkLst>
        </pc:picChg>
        <pc:picChg chg="add mod">
          <ac:chgData name="Lucia Loor" userId="2993e42e00f26f68" providerId="LiveId" clId="{8CEBB0B4-EA53-4FEE-9A8B-DAF0E6F761AC}" dt="2022-01-27T10:12:43.716" v="2073" actId="1076"/>
          <ac:picMkLst>
            <pc:docMk/>
            <pc:sldMk cId="1595762229" sldId="427"/>
            <ac:picMk id="8" creationId="{5AAC2A0B-0EC4-4FBA-9874-BD652D58A912}"/>
          </ac:picMkLst>
        </pc:picChg>
        <pc:picChg chg="add del mod">
          <ac:chgData name="Lucia Loor" userId="2993e42e00f26f68" providerId="LiveId" clId="{8CEBB0B4-EA53-4FEE-9A8B-DAF0E6F761AC}" dt="2022-01-27T10:06:06.415" v="1902" actId="21"/>
          <ac:picMkLst>
            <pc:docMk/>
            <pc:sldMk cId="1595762229" sldId="427"/>
            <ac:picMk id="9" creationId="{245EA883-6D61-43B0-BFFB-382845414D17}"/>
          </ac:picMkLst>
        </pc:picChg>
        <pc:picChg chg="add mod">
          <ac:chgData name="Lucia Loor" userId="2993e42e00f26f68" providerId="LiveId" clId="{8CEBB0B4-EA53-4FEE-9A8B-DAF0E6F761AC}" dt="2022-01-27T10:17:50.417" v="2141" actId="1037"/>
          <ac:picMkLst>
            <pc:docMk/>
            <pc:sldMk cId="1595762229" sldId="427"/>
            <ac:picMk id="13" creationId="{29FA2330-7514-4B3A-9B0B-0F4AC606F723}"/>
          </ac:picMkLst>
        </pc:picChg>
        <pc:cxnChg chg="mod">
          <ac:chgData name="Lucia Loor" userId="2993e42e00f26f68" providerId="LiveId" clId="{8CEBB0B4-EA53-4FEE-9A8B-DAF0E6F761AC}" dt="2022-01-27T18:02:04.053" v="3150" actId="208"/>
          <ac:cxnSpMkLst>
            <pc:docMk/>
            <pc:sldMk cId="1595762229" sldId="427"/>
            <ac:cxnSpMk id="16" creationId="{061A98DA-028A-40B6-AA76-3A76AB1A411C}"/>
          </ac:cxnSpMkLst>
        </pc:cxnChg>
      </pc:sldChg>
      <pc:sldChg chg="addSp modSp del">
        <pc:chgData name="Lucia Loor" userId="2993e42e00f26f68" providerId="LiveId" clId="{8CEBB0B4-EA53-4FEE-9A8B-DAF0E6F761AC}" dt="2022-01-27T18:57:06.639" v="4535" actId="47"/>
        <pc:sldMkLst>
          <pc:docMk/>
          <pc:sldMk cId="3642313219" sldId="428"/>
        </pc:sldMkLst>
        <pc:picChg chg="add mod">
          <ac:chgData name="Lucia Loor" userId="2993e42e00f26f68" providerId="LiveId" clId="{8CEBB0B4-EA53-4FEE-9A8B-DAF0E6F761AC}" dt="2022-01-27T16:23:52.613" v="2173" actId="1076"/>
          <ac:picMkLst>
            <pc:docMk/>
            <pc:sldMk cId="3642313219" sldId="428"/>
            <ac:picMk id="8" creationId="{C37DEC1E-4842-44CF-B5CE-1154A9E2DB6F}"/>
          </ac:picMkLst>
        </pc:picChg>
      </pc:sldChg>
      <pc:sldChg chg="del">
        <pc:chgData name="Lucia Loor" userId="2993e42e00f26f68" providerId="LiveId" clId="{8CEBB0B4-EA53-4FEE-9A8B-DAF0E6F761AC}" dt="2022-01-27T18:17:41.053" v="3532" actId="47"/>
        <pc:sldMkLst>
          <pc:docMk/>
          <pc:sldMk cId="3370301819" sldId="429"/>
        </pc:sldMkLst>
      </pc:sldChg>
      <pc:sldChg chg="del">
        <pc:chgData name="Lucia Loor" userId="2993e42e00f26f68" providerId="LiveId" clId="{8CEBB0B4-EA53-4FEE-9A8B-DAF0E6F761AC}" dt="2022-01-27T18:17:38.345" v="3531" actId="47"/>
        <pc:sldMkLst>
          <pc:docMk/>
          <pc:sldMk cId="1811004809" sldId="430"/>
        </pc:sldMkLst>
      </pc:sldChg>
      <pc:sldChg chg="del">
        <pc:chgData name="Lucia Loor" userId="2993e42e00f26f68" providerId="LiveId" clId="{8CEBB0B4-EA53-4FEE-9A8B-DAF0E6F761AC}" dt="2022-01-27T10:24:03.354" v="2169" actId="47"/>
        <pc:sldMkLst>
          <pc:docMk/>
          <pc:sldMk cId="830524183" sldId="431"/>
        </pc:sldMkLst>
      </pc:sldChg>
      <pc:sldChg chg="del">
        <pc:chgData name="Lucia Loor" userId="2993e42e00f26f68" providerId="LiveId" clId="{8CEBB0B4-EA53-4FEE-9A8B-DAF0E6F761AC}" dt="2022-01-27T18:17:34.685" v="3530" actId="47"/>
        <pc:sldMkLst>
          <pc:docMk/>
          <pc:sldMk cId="3709831254" sldId="432"/>
        </pc:sldMkLst>
      </pc:sldChg>
      <pc:sldChg chg="del">
        <pc:chgData name="Lucia Loor" userId="2993e42e00f26f68" providerId="LiveId" clId="{8CEBB0B4-EA53-4FEE-9A8B-DAF0E6F761AC}" dt="2022-01-27T18:04:41.381" v="3156" actId="47"/>
        <pc:sldMkLst>
          <pc:docMk/>
          <pc:sldMk cId="2708545624" sldId="433"/>
        </pc:sldMkLst>
      </pc:sldChg>
      <pc:sldChg chg="del">
        <pc:chgData name="Lucia Loor" userId="2993e42e00f26f68" providerId="LiveId" clId="{8CEBB0B4-EA53-4FEE-9A8B-DAF0E6F761AC}" dt="2022-01-27T18:17:32.157" v="3529" actId="47"/>
        <pc:sldMkLst>
          <pc:docMk/>
          <pc:sldMk cId="937410663" sldId="434"/>
        </pc:sldMkLst>
      </pc:sldChg>
      <pc:sldChg chg="del">
        <pc:chgData name="Lucia Loor" userId="2993e42e00f26f68" providerId="LiveId" clId="{8CEBB0B4-EA53-4FEE-9A8B-DAF0E6F761AC}" dt="2022-01-27T10:23:49.399" v="2168" actId="47"/>
        <pc:sldMkLst>
          <pc:docMk/>
          <pc:sldMk cId="2587599003" sldId="435"/>
        </pc:sldMkLst>
      </pc:sldChg>
      <pc:sldChg chg="del">
        <pc:chgData name="Lucia Loor" userId="2993e42e00f26f68" providerId="LiveId" clId="{8CEBB0B4-EA53-4FEE-9A8B-DAF0E6F761AC}" dt="2022-01-27T18:17:25.575" v="3528" actId="47"/>
        <pc:sldMkLst>
          <pc:docMk/>
          <pc:sldMk cId="2136568767" sldId="436"/>
        </pc:sldMkLst>
      </pc:sldChg>
      <pc:sldChg chg="del">
        <pc:chgData name="Lucia Loor" userId="2993e42e00f26f68" providerId="LiveId" clId="{8CEBB0B4-EA53-4FEE-9A8B-DAF0E6F761AC}" dt="2022-01-27T18:57:05.635" v="4534" actId="47"/>
        <pc:sldMkLst>
          <pc:docMk/>
          <pc:sldMk cId="70206245" sldId="437"/>
        </pc:sldMkLst>
      </pc:sldChg>
      <pc:sldChg chg="del ord">
        <pc:chgData name="Lucia Loor" userId="2993e42e00f26f68" providerId="LiveId" clId="{8CEBB0B4-EA53-4FEE-9A8B-DAF0E6F761AC}" dt="2022-01-27T18:57:08.723" v="4537" actId="47"/>
        <pc:sldMkLst>
          <pc:docMk/>
          <pc:sldMk cId="1668356590" sldId="438"/>
        </pc:sldMkLst>
      </pc:sldChg>
      <pc:sldChg chg="del">
        <pc:chgData name="Lucia Loor" userId="2993e42e00f26f68" providerId="LiveId" clId="{8CEBB0B4-EA53-4FEE-9A8B-DAF0E6F761AC}" dt="2022-01-27T16:57:57.884" v="2321" actId="47"/>
        <pc:sldMkLst>
          <pc:docMk/>
          <pc:sldMk cId="196581199" sldId="439"/>
        </pc:sldMkLst>
      </pc:sldChg>
      <pc:sldChg chg="modSp mod">
        <pc:chgData name="Lucia Loor" userId="2993e42e00f26f68" providerId="LiveId" clId="{8CEBB0B4-EA53-4FEE-9A8B-DAF0E6F761AC}" dt="2022-01-27T19:03:21.280" v="4591" actId="20577"/>
        <pc:sldMkLst>
          <pc:docMk/>
          <pc:sldMk cId="1004023061" sldId="440"/>
        </pc:sldMkLst>
        <pc:spChg chg="mod">
          <ac:chgData name="Lucia Loor" userId="2993e42e00f26f68" providerId="LiveId" clId="{8CEBB0B4-EA53-4FEE-9A8B-DAF0E6F761AC}" dt="2022-01-27T06:54:26.231" v="162" actId="1035"/>
          <ac:spMkLst>
            <pc:docMk/>
            <pc:sldMk cId="1004023061" sldId="440"/>
            <ac:spMk id="3" creationId="{331C24BE-B079-4EEA-86BB-E3A8F1D99CE0}"/>
          </ac:spMkLst>
        </pc:spChg>
        <pc:spChg chg="mod">
          <ac:chgData name="Lucia Loor" userId="2993e42e00f26f68" providerId="LiveId" clId="{8CEBB0B4-EA53-4FEE-9A8B-DAF0E6F761AC}" dt="2022-01-27T05:51:07.797" v="2" actId="114"/>
          <ac:spMkLst>
            <pc:docMk/>
            <pc:sldMk cId="1004023061" sldId="440"/>
            <ac:spMk id="7" creationId="{98139DBD-6528-48BE-A6D2-A3BF7E001943}"/>
          </ac:spMkLst>
        </pc:spChg>
        <pc:spChg chg="mod">
          <ac:chgData name="Lucia Loor" userId="2993e42e00f26f68" providerId="LiveId" clId="{8CEBB0B4-EA53-4FEE-9A8B-DAF0E6F761AC}" dt="2022-01-27T19:03:21.280" v="4591" actId="20577"/>
          <ac:spMkLst>
            <pc:docMk/>
            <pc:sldMk cId="1004023061" sldId="440"/>
            <ac:spMk id="20" creationId="{D1A69A8B-43C8-4758-A40B-C26F85D60DE3}"/>
          </ac:spMkLst>
        </pc:spChg>
      </pc:sldChg>
      <pc:sldChg chg="del">
        <pc:chgData name="Lucia Loor" userId="2993e42e00f26f68" providerId="LiveId" clId="{8CEBB0B4-EA53-4FEE-9A8B-DAF0E6F761AC}" dt="2022-01-27T05:49:42.278" v="0" actId="47"/>
        <pc:sldMkLst>
          <pc:docMk/>
          <pc:sldMk cId="1619898046" sldId="442"/>
        </pc:sldMkLst>
      </pc:sldChg>
      <pc:sldChg chg="modSp mod">
        <pc:chgData name="Lucia Loor" userId="2993e42e00f26f68" providerId="LiveId" clId="{8CEBB0B4-EA53-4FEE-9A8B-DAF0E6F761AC}" dt="2022-01-27T19:03:31.607" v="4599" actId="20577"/>
        <pc:sldMkLst>
          <pc:docMk/>
          <pc:sldMk cId="1022590544" sldId="444"/>
        </pc:sldMkLst>
        <pc:spChg chg="mod">
          <ac:chgData name="Lucia Loor" userId="2993e42e00f26f68" providerId="LiveId" clId="{8CEBB0B4-EA53-4FEE-9A8B-DAF0E6F761AC}" dt="2022-01-27T08:43:30.301" v="694" actId="1036"/>
          <ac:spMkLst>
            <pc:docMk/>
            <pc:sldMk cId="1022590544" sldId="444"/>
            <ac:spMk id="3" creationId="{331C24BE-B079-4EEA-86BB-E3A8F1D99CE0}"/>
          </ac:spMkLst>
        </pc:spChg>
        <pc:spChg chg="mod">
          <ac:chgData name="Lucia Loor" userId="2993e42e00f26f68" providerId="LiveId" clId="{8CEBB0B4-EA53-4FEE-9A8B-DAF0E6F761AC}" dt="2022-01-27T08:43:24.627" v="688" actId="403"/>
          <ac:spMkLst>
            <pc:docMk/>
            <pc:sldMk cId="1022590544" sldId="444"/>
            <ac:spMk id="7" creationId="{98139DBD-6528-48BE-A6D2-A3BF7E001943}"/>
          </ac:spMkLst>
        </pc:spChg>
        <pc:spChg chg="mod">
          <ac:chgData name="Lucia Loor" userId="2993e42e00f26f68" providerId="LiveId" clId="{8CEBB0B4-EA53-4FEE-9A8B-DAF0E6F761AC}" dt="2022-01-27T19:03:31.607" v="4599" actId="20577"/>
          <ac:spMkLst>
            <pc:docMk/>
            <pc:sldMk cId="1022590544" sldId="444"/>
            <ac:spMk id="20" creationId="{D1A69A8B-43C8-4758-A40B-C26F85D60DE3}"/>
          </ac:spMkLst>
        </pc:spChg>
      </pc:sldChg>
      <pc:sldChg chg="modSp mod">
        <pc:chgData name="Lucia Loor" userId="2993e42e00f26f68" providerId="LiveId" clId="{8CEBB0B4-EA53-4FEE-9A8B-DAF0E6F761AC}" dt="2022-01-27T19:03:52.743" v="4610" actId="207"/>
        <pc:sldMkLst>
          <pc:docMk/>
          <pc:sldMk cId="3747428243" sldId="445"/>
        </pc:sldMkLst>
        <pc:spChg chg="mod">
          <ac:chgData name="Lucia Loor" userId="2993e42e00f26f68" providerId="LiveId" clId="{8CEBB0B4-EA53-4FEE-9A8B-DAF0E6F761AC}" dt="2022-01-27T19:03:52.743" v="4610" actId="207"/>
          <ac:spMkLst>
            <pc:docMk/>
            <pc:sldMk cId="3747428243" sldId="445"/>
            <ac:spMk id="6" creationId="{E4D4E730-D7A2-4282-9CD4-ACE8E3C5F6E4}"/>
          </ac:spMkLst>
        </pc:spChg>
        <pc:spChg chg="mod">
          <ac:chgData name="Lucia Loor" userId="2993e42e00f26f68" providerId="LiveId" clId="{8CEBB0B4-EA53-4FEE-9A8B-DAF0E6F761AC}" dt="2022-01-27T19:03:34.850" v="4603" actId="20577"/>
          <ac:spMkLst>
            <pc:docMk/>
            <pc:sldMk cId="3747428243" sldId="445"/>
            <ac:spMk id="20" creationId="{D1A69A8B-43C8-4758-A40B-C26F85D60DE3}"/>
          </ac:spMkLst>
        </pc:spChg>
      </pc:sldChg>
      <pc:sldChg chg="modSp add mod">
        <pc:chgData name="Lucia Loor" userId="2993e42e00f26f68" providerId="LiveId" clId="{8CEBB0B4-EA53-4FEE-9A8B-DAF0E6F761AC}" dt="2022-01-27T19:03:26.210" v="4595" actId="20577"/>
        <pc:sldMkLst>
          <pc:docMk/>
          <pc:sldMk cId="4229748938" sldId="446"/>
        </pc:sldMkLst>
        <pc:spChg chg="mod">
          <ac:chgData name="Lucia Loor" userId="2993e42e00f26f68" providerId="LiveId" clId="{8CEBB0B4-EA53-4FEE-9A8B-DAF0E6F761AC}" dt="2022-01-27T08:07:21.099" v="609" actId="20577"/>
          <ac:spMkLst>
            <pc:docMk/>
            <pc:sldMk cId="4229748938" sldId="446"/>
            <ac:spMk id="3" creationId="{331C24BE-B079-4EEA-86BB-E3A8F1D99CE0}"/>
          </ac:spMkLst>
        </pc:spChg>
        <pc:spChg chg="mod">
          <ac:chgData name="Lucia Loor" userId="2993e42e00f26f68" providerId="LiveId" clId="{8CEBB0B4-EA53-4FEE-9A8B-DAF0E6F761AC}" dt="2022-01-27T19:03:26.210" v="4595" actId="20577"/>
          <ac:spMkLst>
            <pc:docMk/>
            <pc:sldMk cId="4229748938" sldId="446"/>
            <ac:spMk id="20" creationId="{D1A69A8B-43C8-4758-A40B-C26F85D60DE3}"/>
          </ac:spMkLst>
        </pc:spChg>
      </pc:sldChg>
      <pc:sldChg chg="delSp add del mod ord">
        <pc:chgData name="Lucia Loor" userId="2993e42e00f26f68" providerId="LiveId" clId="{8CEBB0B4-EA53-4FEE-9A8B-DAF0E6F761AC}" dt="2022-01-27T18:57:07.572" v="4536" actId="47"/>
        <pc:sldMkLst>
          <pc:docMk/>
          <pc:sldMk cId="4177873457" sldId="447"/>
        </pc:sldMkLst>
        <pc:picChg chg="del">
          <ac:chgData name="Lucia Loor" userId="2993e42e00f26f68" providerId="LiveId" clId="{8CEBB0B4-EA53-4FEE-9A8B-DAF0E6F761AC}" dt="2022-01-27T09:56:08.524" v="1785" actId="478"/>
          <ac:picMkLst>
            <pc:docMk/>
            <pc:sldMk cId="4177873457" sldId="447"/>
            <ac:picMk id="11" creationId="{6F4862D8-9707-4976-A3CF-DE2C9497C96D}"/>
          </ac:picMkLst>
        </pc:picChg>
      </pc:sldChg>
      <pc:sldChg chg="addSp delSp modSp mod">
        <pc:chgData name="Lucia Loor" userId="2993e42e00f26f68" providerId="LiveId" clId="{8CEBB0B4-EA53-4FEE-9A8B-DAF0E6F761AC}" dt="2022-01-27T19:02:40.873" v="4570" actId="20577"/>
        <pc:sldMkLst>
          <pc:docMk/>
          <pc:sldMk cId="7276982" sldId="448"/>
        </pc:sldMkLst>
        <pc:spChg chg="add mod">
          <ac:chgData name="Lucia Loor" userId="2993e42e00f26f68" providerId="LiveId" clId="{8CEBB0B4-EA53-4FEE-9A8B-DAF0E6F761AC}" dt="2022-01-27T18:59:30.373" v="4555" actId="14100"/>
          <ac:spMkLst>
            <pc:docMk/>
            <pc:sldMk cId="7276982" sldId="448"/>
            <ac:spMk id="5" creationId="{D5B4EBB8-382C-4B6E-B7AA-8602D763B33D}"/>
          </ac:spMkLst>
        </pc:spChg>
        <pc:spChg chg="add mod">
          <ac:chgData name="Lucia Loor" userId="2993e42e00f26f68" providerId="LiveId" clId="{8CEBB0B4-EA53-4FEE-9A8B-DAF0E6F761AC}" dt="2022-01-27T18:59:42.619" v="4557" actId="1076"/>
          <ac:spMkLst>
            <pc:docMk/>
            <pc:sldMk cId="7276982" sldId="448"/>
            <ac:spMk id="9" creationId="{AE0B3EB3-0A80-4D42-8D4A-A68699AB8A5B}"/>
          </ac:spMkLst>
        </pc:spChg>
        <pc:spChg chg="add mod">
          <ac:chgData name="Lucia Loor" userId="2993e42e00f26f68" providerId="LiveId" clId="{8CEBB0B4-EA53-4FEE-9A8B-DAF0E6F761AC}" dt="2022-01-27T19:02:40.873" v="4570" actId="20577"/>
          <ac:spMkLst>
            <pc:docMk/>
            <pc:sldMk cId="7276982" sldId="448"/>
            <ac:spMk id="10" creationId="{16D8DC40-AA24-466E-835E-92F7588D1D69}"/>
          </ac:spMkLst>
        </pc:spChg>
        <pc:graphicFrameChg chg="add mod modGraphic">
          <ac:chgData name="Lucia Loor" userId="2993e42e00f26f68" providerId="LiveId" clId="{8CEBB0B4-EA53-4FEE-9A8B-DAF0E6F761AC}" dt="2022-01-27T19:00:04.938" v="4561" actId="403"/>
          <ac:graphicFrameMkLst>
            <pc:docMk/>
            <pc:sldMk cId="7276982" sldId="448"/>
            <ac:graphicFrameMk id="8" creationId="{32889D2E-675B-4EE2-9EDE-30B756470869}"/>
          </ac:graphicFrameMkLst>
        </pc:graphicFrameChg>
        <pc:graphicFrameChg chg="mod modGraphic">
          <ac:chgData name="Lucia Loor" userId="2993e42e00f26f68" providerId="LiveId" clId="{8CEBB0B4-EA53-4FEE-9A8B-DAF0E6F761AC}" dt="2022-01-27T18:59:50.224" v="4558" actId="14100"/>
          <ac:graphicFrameMkLst>
            <pc:docMk/>
            <pc:sldMk cId="7276982" sldId="448"/>
            <ac:graphicFrameMk id="616" creationId="{2CFD17DA-BB9E-4DC5-A1C6-B3115629EA89}"/>
          </ac:graphicFrameMkLst>
        </pc:graphicFrameChg>
        <pc:cxnChg chg="add mod">
          <ac:chgData name="Lucia Loor" userId="2993e42e00f26f68" providerId="LiveId" clId="{8CEBB0B4-EA53-4FEE-9A8B-DAF0E6F761AC}" dt="2022-01-27T18:58:05.265" v="4538"/>
          <ac:cxnSpMkLst>
            <pc:docMk/>
            <pc:sldMk cId="7276982" sldId="448"/>
            <ac:cxnSpMk id="6" creationId="{501A0F28-839F-4636-8A57-7F45C1D4FF12}"/>
          </ac:cxnSpMkLst>
        </pc:cxnChg>
        <pc:cxnChg chg="add del mod">
          <ac:chgData name="Lucia Loor" userId="2993e42e00f26f68" providerId="LiveId" clId="{8CEBB0B4-EA53-4FEE-9A8B-DAF0E6F761AC}" dt="2022-01-27T18:58:28.876" v="4544"/>
          <ac:cxnSpMkLst>
            <pc:docMk/>
            <pc:sldMk cId="7276982" sldId="448"/>
            <ac:cxnSpMk id="7" creationId="{89C23973-6488-4E62-9202-4023D7EB100A}"/>
          </ac:cxnSpMkLst>
        </pc:cxnChg>
      </pc:sldChg>
      <pc:sldChg chg="addSp delSp modSp add mod">
        <pc:chgData name="Lucia Loor" userId="2993e42e00f26f68" providerId="LiveId" clId="{8CEBB0B4-EA53-4FEE-9A8B-DAF0E6F761AC}" dt="2022-01-27T18:15:58.117" v="3527" actId="1036"/>
        <pc:sldMkLst>
          <pc:docMk/>
          <pc:sldMk cId="2932929095" sldId="449"/>
        </pc:sldMkLst>
        <pc:spChg chg="mod">
          <ac:chgData name="Lucia Loor" userId="2993e42e00f26f68" providerId="LiveId" clId="{8CEBB0B4-EA53-4FEE-9A8B-DAF0E6F761AC}" dt="2022-01-27T18:05:24.962" v="3173" actId="20577"/>
          <ac:spMkLst>
            <pc:docMk/>
            <pc:sldMk cId="2932929095" sldId="449"/>
            <ac:spMk id="5" creationId="{48A2C2C1-CBE1-46E1-B347-60CB5755E0FC}"/>
          </ac:spMkLst>
        </pc:spChg>
        <pc:spChg chg="mod">
          <ac:chgData name="Lucia Loor" userId="2993e42e00f26f68" providerId="LiveId" clId="{8CEBB0B4-EA53-4FEE-9A8B-DAF0E6F761AC}" dt="2022-01-27T18:06:07.182" v="3253" actId="20577"/>
          <ac:spMkLst>
            <pc:docMk/>
            <pc:sldMk cId="2932929095" sldId="449"/>
            <ac:spMk id="6" creationId="{5CB63FE3-0398-43EE-BB61-3C8DC4F1DA68}"/>
          </ac:spMkLst>
        </pc:spChg>
        <pc:spChg chg="mod">
          <ac:chgData name="Lucia Loor" userId="2993e42e00f26f68" providerId="LiveId" clId="{8CEBB0B4-EA53-4FEE-9A8B-DAF0E6F761AC}" dt="2022-01-27T18:15:49.183" v="3522" actId="1036"/>
          <ac:spMkLst>
            <pc:docMk/>
            <pc:sldMk cId="2932929095" sldId="449"/>
            <ac:spMk id="10" creationId="{82D424C4-616A-4AC6-8921-70325D930DB7}"/>
          </ac:spMkLst>
        </pc:spChg>
        <pc:spChg chg="add mod">
          <ac:chgData name="Lucia Loor" userId="2993e42e00f26f68" providerId="LiveId" clId="{8CEBB0B4-EA53-4FEE-9A8B-DAF0E6F761AC}" dt="2022-01-27T18:15:58.117" v="3527" actId="1036"/>
          <ac:spMkLst>
            <pc:docMk/>
            <pc:sldMk cId="2932929095" sldId="449"/>
            <ac:spMk id="14" creationId="{CFACAF8E-18F4-41D3-996D-4A4A4490BB1A}"/>
          </ac:spMkLst>
        </pc:spChg>
        <pc:spChg chg="mod">
          <ac:chgData name="Lucia Loor" userId="2993e42e00f26f68" providerId="LiveId" clId="{8CEBB0B4-EA53-4FEE-9A8B-DAF0E6F761AC}" dt="2022-01-27T18:15:49.183" v="3522" actId="1036"/>
          <ac:spMkLst>
            <pc:docMk/>
            <pc:sldMk cId="2932929095" sldId="449"/>
            <ac:spMk id="19" creationId="{BEB20BB5-7CF8-4A83-85BA-E02DBB5C8496}"/>
          </ac:spMkLst>
        </pc:spChg>
        <pc:picChg chg="del">
          <ac:chgData name="Lucia Loor" userId="2993e42e00f26f68" providerId="LiveId" clId="{8CEBB0B4-EA53-4FEE-9A8B-DAF0E6F761AC}" dt="2022-01-27T18:05:18.015" v="3158" actId="478"/>
          <ac:picMkLst>
            <pc:docMk/>
            <pc:sldMk cId="2932929095" sldId="449"/>
            <ac:picMk id="3" creationId="{FB522CFF-E273-4486-A02D-4A053165CA84}"/>
          </ac:picMkLst>
        </pc:picChg>
        <pc:picChg chg="add mod modCrop">
          <ac:chgData name="Lucia Loor" userId="2993e42e00f26f68" providerId="LiveId" clId="{8CEBB0B4-EA53-4FEE-9A8B-DAF0E6F761AC}" dt="2022-01-27T18:15:42.259" v="3513" actId="1035"/>
          <ac:picMkLst>
            <pc:docMk/>
            <pc:sldMk cId="2932929095" sldId="449"/>
            <ac:picMk id="4" creationId="{842E8FF1-50A5-4975-A62D-F837D42E877C}"/>
          </ac:picMkLst>
        </pc:picChg>
        <pc:picChg chg="del">
          <ac:chgData name="Lucia Loor" userId="2993e42e00f26f68" providerId="LiveId" clId="{8CEBB0B4-EA53-4FEE-9A8B-DAF0E6F761AC}" dt="2022-01-27T18:06:14.408" v="3254" actId="478"/>
          <ac:picMkLst>
            <pc:docMk/>
            <pc:sldMk cId="2932929095" sldId="449"/>
            <ac:picMk id="8" creationId="{5AAC2A0B-0EC4-4FBA-9874-BD652D58A912}"/>
          </ac:picMkLst>
        </pc:picChg>
        <pc:picChg chg="add mod">
          <ac:chgData name="Lucia Loor" userId="2993e42e00f26f68" providerId="LiveId" clId="{8CEBB0B4-EA53-4FEE-9A8B-DAF0E6F761AC}" dt="2022-01-27T18:15:29.287" v="3505" actId="14100"/>
          <ac:picMkLst>
            <pc:docMk/>
            <pc:sldMk cId="2932929095" sldId="449"/>
            <ac:picMk id="9" creationId="{09EA9A6C-99F7-46C9-B400-66519193BB5B}"/>
          </ac:picMkLst>
        </pc:picChg>
        <pc:picChg chg="del">
          <ac:chgData name="Lucia Loor" userId="2993e42e00f26f68" providerId="LiveId" clId="{8CEBB0B4-EA53-4FEE-9A8B-DAF0E6F761AC}" dt="2022-01-27T18:05:18.526" v="3159" actId="478"/>
          <ac:picMkLst>
            <pc:docMk/>
            <pc:sldMk cId="2932929095" sldId="449"/>
            <ac:picMk id="13" creationId="{29FA2330-7514-4B3A-9B0B-0F4AC606F723}"/>
          </ac:picMkLst>
        </pc:picChg>
        <pc:picChg chg="add mod">
          <ac:chgData name="Lucia Loor" userId="2993e42e00f26f68" providerId="LiveId" clId="{8CEBB0B4-EA53-4FEE-9A8B-DAF0E6F761AC}" dt="2022-01-27T18:15:42.259" v="3513" actId="1035"/>
          <ac:picMkLst>
            <pc:docMk/>
            <pc:sldMk cId="2932929095" sldId="449"/>
            <ac:picMk id="15" creationId="{1E353C5A-E322-45D7-979B-A07AFC9845B2}"/>
          </ac:picMkLst>
        </pc:picChg>
        <pc:picChg chg="add mod modCrop">
          <ac:chgData name="Lucia Loor" userId="2993e42e00f26f68" providerId="LiveId" clId="{8CEBB0B4-EA53-4FEE-9A8B-DAF0E6F761AC}" dt="2022-01-27T18:15:49.183" v="3522" actId="1036"/>
          <ac:picMkLst>
            <pc:docMk/>
            <pc:sldMk cId="2932929095" sldId="449"/>
            <ac:picMk id="17" creationId="{5661C013-6E58-41DB-A337-4C2006D13FEA}"/>
          </ac:picMkLst>
        </pc:picChg>
      </pc:sldChg>
      <pc:sldChg chg="addSp delSp modSp add mod">
        <pc:chgData name="Lucia Loor" userId="2993e42e00f26f68" providerId="LiveId" clId="{8CEBB0B4-EA53-4FEE-9A8B-DAF0E6F761AC}" dt="2022-01-27T19:03:09.717" v="4583" actId="20577"/>
        <pc:sldMkLst>
          <pc:docMk/>
          <pc:sldMk cId="1795020368" sldId="450"/>
        </pc:sldMkLst>
        <pc:spChg chg="mod">
          <ac:chgData name="Lucia Loor" userId="2993e42e00f26f68" providerId="LiveId" clId="{8CEBB0B4-EA53-4FEE-9A8B-DAF0E6F761AC}" dt="2022-01-27T18:20:52.656" v="3580" actId="20577"/>
          <ac:spMkLst>
            <pc:docMk/>
            <pc:sldMk cId="1795020368" sldId="450"/>
            <ac:spMk id="5" creationId="{48A2C2C1-CBE1-46E1-B347-60CB5755E0FC}"/>
          </ac:spMkLst>
        </pc:spChg>
        <pc:spChg chg="mod">
          <ac:chgData name="Lucia Loor" userId="2993e42e00f26f68" providerId="LiveId" clId="{8CEBB0B4-EA53-4FEE-9A8B-DAF0E6F761AC}" dt="2022-01-27T18:32:15.239" v="3847" actId="6549"/>
          <ac:spMkLst>
            <pc:docMk/>
            <pc:sldMk cId="1795020368" sldId="450"/>
            <ac:spMk id="6" creationId="{5CB63FE3-0398-43EE-BB61-3C8DC4F1DA68}"/>
          </ac:spMkLst>
        </pc:spChg>
        <pc:spChg chg="del">
          <ac:chgData name="Lucia Loor" userId="2993e42e00f26f68" providerId="LiveId" clId="{8CEBB0B4-EA53-4FEE-9A8B-DAF0E6F761AC}" dt="2022-01-27T18:20:46.646" v="3560" actId="478"/>
          <ac:spMkLst>
            <pc:docMk/>
            <pc:sldMk cId="1795020368" sldId="450"/>
            <ac:spMk id="7" creationId="{3E211D46-6F0F-4524-9BB8-4D7E9BDAB9F3}"/>
          </ac:spMkLst>
        </pc:spChg>
        <pc:spChg chg="add mod">
          <ac:chgData name="Lucia Loor" userId="2993e42e00f26f68" providerId="LiveId" clId="{8CEBB0B4-EA53-4FEE-9A8B-DAF0E6F761AC}" dt="2022-01-27T18:30:55.591" v="3775" actId="1035"/>
          <ac:spMkLst>
            <pc:docMk/>
            <pc:sldMk cId="1795020368" sldId="450"/>
            <ac:spMk id="10" creationId="{3F46D7C2-0F33-468D-B938-8B45E51E0F09}"/>
          </ac:spMkLst>
        </pc:spChg>
        <pc:spChg chg="add mod">
          <ac:chgData name="Lucia Loor" userId="2993e42e00f26f68" providerId="LiveId" clId="{8CEBB0B4-EA53-4FEE-9A8B-DAF0E6F761AC}" dt="2022-01-27T18:29:59.037" v="3751" actId="1076"/>
          <ac:spMkLst>
            <pc:docMk/>
            <pc:sldMk cId="1795020368" sldId="450"/>
            <ac:spMk id="12" creationId="{3E4C332E-08D1-493C-ADC0-C7C00B8ED5DB}"/>
          </ac:spMkLst>
        </pc:spChg>
        <pc:spChg chg="add mod">
          <ac:chgData name="Lucia Loor" userId="2993e42e00f26f68" providerId="LiveId" clId="{8CEBB0B4-EA53-4FEE-9A8B-DAF0E6F761AC}" dt="2022-01-27T18:30:55.591" v="3775" actId="1035"/>
          <ac:spMkLst>
            <pc:docMk/>
            <pc:sldMk cId="1795020368" sldId="450"/>
            <ac:spMk id="15" creationId="{0EB316FE-4E34-4D4E-8F82-43293B5DDA9B}"/>
          </ac:spMkLst>
        </pc:spChg>
        <pc:spChg chg="add mod">
          <ac:chgData name="Lucia Loor" userId="2993e42e00f26f68" providerId="LiveId" clId="{8CEBB0B4-EA53-4FEE-9A8B-DAF0E6F761AC}" dt="2022-01-27T18:30:17.604" v="3753" actId="1076"/>
          <ac:spMkLst>
            <pc:docMk/>
            <pc:sldMk cId="1795020368" sldId="450"/>
            <ac:spMk id="16" creationId="{423982B7-8AB0-4088-B4F2-453193106B1A}"/>
          </ac:spMkLst>
        </pc:spChg>
        <pc:spChg chg="mod">
          <ac:chgData name="Lucia Loor" userId="2993e42e00f26f68" providerId="LiveId" clId="{8CEBB0B4-EA53-4FEE-9A8B-DAF0E6F761AC}" dt="2022-01-27T19:03:09.717" v="4583" actId="20577"/>
          <ac:spMkLst>
            <pc:docMk/>
            <pc:sldMk cId="1795020368" sldId="450"/>
            <ac:spMk id="20" creationId="{D1A69A8B-43C8-4758-A40B-C26F85D60DE3}"/>
          </ac:spMkLst>
        </pc:spChg>
        <pc:graphicFrameChg chg="del">
          <ac:chgData name="Lucia Loor" userId="2993e42e00f26f68" providerId="LiveId" clId="{8CEBB0B4-EA53-4FEE-9A8B-DAF0E6F761AC}" dt="2022-01-27T18:20:45.191" v="3559" actId="478"/>
          <ac:graphicFrameMkLst>
            <pc:docMk/>
            <pc:sldMk cId="1795020368" sldId="450"/>
            <ac:graphicFrameMk id="2" creationId="{24167E51-D4DB-4C8A-BB79-05A26293BED8}"/>
          </ac:graphicFrameMkLst>
        </pc:graphicFrameChg>
        <pc:picChg chg="add mod">
          <ac:chgData name="Lucia Loor" userId="2993e42e00f26f68" providerId="LiveId" clId="{8CEBB0B4-EA53-4FEE-9A8B-DAF0E6F761AC}" dt="2022-01-27T18:31:49.213" v="3818" actId="1037"/>
          <ac:picMkLst>
            <pc:docMk/>
            <pc:sldMk cId="1795020368" sldId="450"/>
            <ac:picMk id="4" creationId="{CE265067-4A3D-401D-B906-D60679ED3A65}"/>
          </ac:picMkLst>
        </pc:picChg>
        <pc:picChg chg="add mod">
          <ac:chgData name="Lucia Loor" userId="2993e42e00f26f68" providerId="LiveId" clId="{8CEBB0B4-EA53-4FEE-9A8B-DAF0E6F761AC}" dt="2022-01-27T18:32:45.183" v="3849" actId="1036"/>
          <ac:picMkLst>
            <pc:docMk/>
            <pc:sldMk cId="1795020368" sldId="450"/>
            <ac:picMk id="13" creationId="{97696F72-F363-4F5D-BA4C-52EF77495413}"/>
          </ac:picMkLst>
        </pc:picChg>
        <pc:picChg chg="add mod">
          <ac:chgData name="Lucia Loor" userId="2993e42e00f26f68" providerId="LiveId" clId="{8CEBB0B4-EA53-4FEE-9A8B-DAF0E6F761AC}" dt="2022-01-27T18:31:45.466" v="3807" actId="1038"/>
          <ac:picMkLst>
            <pc:docMk/>
            <pc:sldMk cId="1795020368" sldId="450"/>
            <ac:picMk id="17" creationId="{949D36C6-AC05-41FA-9D2D-292C0DFA1152}"/>
          </ac:picMkLst>
        </pc:picChg>
        <pc:picChg chg="add mod">
          <ac:chgData name="Lucia Loor" userId="2993e42e00f26f68" providerId="LiveId" clId="{8CEBB0B4-EA53-4FEE-9A8B-DAF0E6F761AC}" dt="2022-01-27T18:32:45.183" v="3849" actId="1036"/>
          <ac:picMkLst>
            <pc:docMk/>
            <pc:sldMk cId="1795020368" sldId="450"/>
            <ac:picMk id="19" creationId="{C5C95D8A-AD52-4B80-9322-2542D78B9144}"/>
          </ac:picMkLst>
        </pc:picChg>
        <pc:cxnChg chg="add mod">
          <ac:chgData name="Lucia Loor" userId="2993e42e00f26f68" providerId="LiveId" clId="{8CEBB0B4-EA53-4FEE-9A8B-DAF0E6F761AC}" dt="2022-01-27T18:23:38.723" v="3587" actId="1036"/>
          <ac:cxnSpMkLst>
            <pc:docMk/>
            <pc:sldMk cId="1795020368" sldId="450"/>
            <ac:cxnSpMk id="8" creationId="{A49C5774-110B-4532-8020-71A422C948BF}"/>
          </ac:cxnSpMkLst>
        </pc:cxnChg>
        <pc:cxnChg chg="add mod">
          <ac:chgData name="Lucia Loor" userId="2993e42e00f26f68" providerId="LiveId" clId="{8CEBB0B4-EA53-4FEE-9A8B-DAF0E6F761AC}" dt="2022-01-27T18:23:25.905" v="3583"/>
          <ac:cxnSpMkLst>
            <pc:docMk/>
            <pc:sldMk cId="1795020368" sldId="450"/>
            <ac:cxnSpMk id="9" creationId="{18A83393-927E-4641-BD66-F8AD079B6854}"/>
          </ac:cxnSpMkLst>
        </pc:cxnChg>
      </pc:sldChg>
      <pc:sldChg chg="addSp delSp modSp add mod">
        <pc:chgData name="Lucia Loor" userId="2993e42e00f26f68" providerId="LiveId" clId="{8CEBB0B4-EA53-4FEE-9A8B-DAF0E6F761AC}" dt="2022-01-27T19:03:14.788" v="4585" actId="20577"/>
        <pc:sldMkLst>
          <pc:docMk/>
          <pc:sldMk cId="2206660832" sldId="451"/>
        </pc:sldMkLst>
        <pc:spChg chg="mod">
          <ac:chgData name="Lucia Loor" userId="2993e42e00f26f68" providerId="LiveId" clId="{8CEBB0B4-EA53-4FEE-9A8B-DAF0E6F761AC}" dt="2022-01-27T18:36:45.367" v="4024" actId="20577"/>
          <ac:spMkLst>
            <pc:docMk/>
            <pc:sldMk cId="2206660832" sldId="451"/>
            <ac:spMk id="6" creationId="{5CB63FE3-0398-43EE-BB61-3C8DC4F1DA68}"/>
          </ac:spMkLst>
        </pc:spChg>
        <pc:spChg chg="mod">
          <ac:chgData name="Lucia Loor" userId="2993e42e00f26f68" providerId="LiveId" clId="{8CEBB0B4-EA53-4FEE-9A8B-DAF0E6F761AC}" dt="2022-01-27T18:37:23.878" v="4063" actId="20577"/>
          <ac:spMkLst>
            <pc:docMk/>
            <pc:sldMk cId="2206660832" sldId="451"/>
            <ac:spMk id="10" creationId="{3F46D7C2-0F33-468D-B938-8B45E51E0F09}"/>
          </ac:spMkLst>
        </pc:spChg>
        <pc:spChg chg="del">
          <ac:chgData name="Lucia Loor" userId="2993e42e00f26f68" providerId="LiveId" clId="{8CEBB0B4-EA53-4FEE-9A8B-DAF0E6F761AC}" dt="2022-01-27T18:36:54.789" v="4027" actId="478"/>
          <ac:spMkLst>
            <pc:docMk/>
            <pc:sldMk cId="2206660832" sldId="451"/>
            <ac:spMk id="12" creationId="{3E4C332E-08D1-493C-ADC0-C7C00B8ED5DB}"/>
          </ac:spMkLst>
        </pc:spChg>
        <pc:spChg chg="mod">
          <ac:chgData name="Lucia Loor" userId="2993e42e00f26f68" providerId="LiveId" clId="{8CEBB0B4-EA53-4FEE-9A8B-DAF0E6F761AC}" dt="2022-01-27T18:37:55.035" v="4101" actId="20577"/>
          <ac:spMkLst>
            <pc:docMk/>
            <pc:sldMk cId="2206660832" sldId="451"/>
            <ac:spMk id="15" creationId="{0EB316FE-4E34-4D4E-8F82-43293B5DDA9B}"/>
          </ac:spMkLst>
        </pc:spChg>
        <pc:spChg chg="del">
          <ac:chgData name="Lucia Loor" userId="2993e42e00f26f68" providerId="LiveId" clId="{8CEBB0B4-EA53-4FEE-9A8B-DAF0E6F761AC}" dt="2022-01-27T18:37:33.939" v="4066" actId="478"/>
          <ac:spMkLst>
            <pc:docMk/>
            <pc:sldMk cId="2206660832" sldId="451"/>
            <ac:spMk id="16" creationId="{423982B7-8AB0-4088-B4F2-453193106B1A}"/>
          </ac:spMkLst>
        </pc:spChg>
        <pc:spChg chg="mod">
          <ac:chgData name="Lucia Loor" userId="2993e42e00f26f68" providerId="LiveId" clId="{8CEBB0B4-EA53-4FEE-9A8B-DAF0E6F761AC}" dt="2022-01-27T19:03:14.788" v="4585" actId="20577"/>
          <ac:spMkLst>
            <pc:docMk/>
            <pc:sldMk cId="2206660832" sldId="451"/>
            <ac:spMk id="20" creationId="{D1A69A8B-43C8-4758-A40B-C26F85D60DE3}"/>
          </ac:spMkLst>
        </pc:spChg>
        <pc:spChg chg="add mod">
          <ac:chgData name="Lucia Loor" userId="2993e42e00f26f68" providerId="LiveId" clId="{8CEBB0B4-EA53-4FEE-9A8B-DAF0E6F761AC}" dt="2022-01-27T18:42:59.748" v="4272" actId="20577"/>
          <ac:spMkLst>
            <pc:docMk/>
            <pc:sldMk cId="2206660832" sldId="451"/>
            <ac:spMk id="22" creationId="{C95B9787-753E-4502-AE8A-1244BBA4C2EE}"/>
          </ac:spMkLst>
        </pc:spChg>
        <pc:picChg chg="add mod modCrop">
          <ac:chgData name="Lucia Loor" userId="2993e42e00f26f68" providerId="LiveId" clId="{8CEBB0B4-EA53-4FEE-9A8B-DAF0E6F761AC}" dt="2022-01-27T18:43:44.311" v="4281" actId="1035"/>
          <ac:picMkLst>
            <pc:docMk/>
            <pc:sldMk cId="2206660832" sldId="451"/>
            <ac:picMk id="3" creationId="{53DAFA24-1DEF-40BE-9332-BC3665DA0ABD}"/>
          </ac:picMkLst>
        </pc:picChg>
        <pc:picChg chg="del">
          <ac:chgData name="Lucia Loor" userId="2993e42e00f26f68" providerId="LiveId" clId="{8CEBB0B4-EA53-4FEE-9A8B-DAF0E6F761AC}" dt="2022-01-27T18:33:58.298" v="3853" actId="478"/>
          <ac:picMkLst>
            <pc:docMk/>
            <pc:sldMk cId="2206660832" sldId="451"/>
            <ac:picMk id="4" creationId="{CE265067-4A3D-401D-B906-D60679ED3A65}"/>
          </ac:picMkLst>
        </pc:picChg>
        <pc:picChg chg="del">
          <ac:chgData name="Lucia Loor" userId="2993e42e00f26f68" providerId="LiveId" clId="{8CEBB0B4-EA53-4FEE-9A8B-DAF0E6F761AC}" dt="2022-01-27T18:33:58.837" v="3854" actId="478"/>
          <ac:picMkLst>
            <pc:docMk/>
            <pc:sldMk cId="2206660832" sldId="451"/>
            <ac:picMk id="13" creationId="{97696F72-F363-4F5D-BA4C-52EF77495413}"/>
          </ac:picMkLst>
        </pc:picChg>
        <pc:picChg chg="del">
          <ac:chgData name="Lucia Loor" userId="2993e42e00f26f68" providerId="LiveId" clId="{8CEBB0B4-EA53-4FEE-9A8B-DAF0E6F761AC}" dt="2022-01-27T18:33:59.952" v="3856" actId="478"/>
          <ac:picMkLst>
            <pc:docMk/>
            <pc:sldMk cId="2206660832" sldId="451"/>
            <ac:picMk id="17" creationId="{949D36C6-AC05-41FA-9D2D-292C0DFA1152}"/>
          </ac:picMkLst>
        </pc:picChg>
        <pc:picChg chg="add mod modCrop">
          <ac:chgData name="Lucia Loor" userId="2993e42e00f26f68" providerId="LiveId" clId="{8CEBB0B4-EA53-4FEE-9A8B-DAF0E6F761AC}" dt="2022-01-27T18:40:15.732" v="4121" actId="14100"/>
          <ac:picMkLst>
            <pc:docMk/>
            <pc:sldMk cId="2206660832" sldId="451"/>
            <ac:picMk id="18" creationId="{056C6033-6A2C-4772-86CA-D6804248871F}"/>
          </ac:picMkLst>
        </pc:picChg>
        <pc:picChg chg="del">
          <ac:chgData name="Lucia Loor" userId="2993e42e00f26f68" providerId="LiveId" clId="{8CEBB0B4-EA53-4FEE-9A8B-DAF0E6F761AC}" dt="2022-01-27T18:33:59.540" v="3855" actId="478"/>
          <ac:picMkLst>
            <pc:docMk/>
            <pc:sldMk cId="2206660832" sldId="451"/>
            <ac:picMk id="19" creationId="{C5C95D8A-AD52-4B80-9322-2542D78B9144}"/>
          </ac:picMkLst>
        </pc:picChg>
        <pc:picChg chg="add mod modCrop">
          <ac:chgData name="Lucia Loor" userId="2993e42e00f26f68" providerId="LiveId" clId="{8CEBB0B4-EA53-4FEE-9A8B-DAF0E6F761AC}" dt="2022-01-27T18:39:08.487" v="4115" actId="14100"/>
          <ac:picMkLst>
            <pc:docMk/>
            <pc:sldMk cId="2206660832" sldId="451"/>
            <ac:picMk id="21" creationId="{BE0618F0-66C2-40F5-B4B5-28BA26020E88}"/>
          </ac:picMkLst>
        </pc:picChg>
        <pc:cxnChg chg="del">
          <ac:chgData name="Lucia Loor" userId="2993e42e00f26f68" providerId="LiveId" clId="{8CEBB0B4-EA53-4FEE-9A8B-DAF0E6F761AC}" dt="2022-01-27T18:36:48.592" v="4025" actId="478"/>
          <ac:cxnSpMkLst>
            <pc:docMk/>
            <pc:sldMk cId="2206660832" sldId="451"/>
            <ac:cxnSpMk id="8" creationId="{A49C5774-110B-4532-8020-71A422C948BF}"/>
          </ac:cxnSpMkLst>
        </pc:cxnChg>
      </pc:sldChg>
      <pc:sldChg chg="addSp delSp modSp add mod">
        <pc:chgData name="Lucia Loor" userId="2993e42e00f26f68" providerId="LiveId" clId="{8CEBB0B4-EA53-4FEE-9A8B-DAF0E6F761AC}" dt="2022-01-27T19:03:17.996" v="4587" actId="20577"/>
        <pc:sldMkLst>
          <pc:docMk/>
          <pc:sldMk cId="3876266927" sldId="452"/>
        </pc:sldMkLst>
        <pc:spChg chg="mod">
          <ac:chgData name="Lucia Loor" userId="2993e42e00f26f68" providerId="LiveId" clId="{8CEBB0B4-EA53-4FEE-9A8B-DAF0E6F761AC}" dt="2022-01-27T18:45:25.475" v="4322" actId="20577"/>
          <ac:spMkLst>
            <pc:docMk/>
            <pc:sldMk cId="3876266927" sldId="452"/>
            <ac:spMk id="6" creationId="{5CB63FE3-0398-43EE-BB61-3C8DC4F1DA68}"/>
          </ac:spMkLst>
        </pc:spChg>
        <pc:spChg chg="mod">
          <ac:chgData name="Lucia Loor" userId="2993e42e00f26f68" providerId="LiveId" clId="{8CEBB0B4-EA53-4FEE-9A8B-DAF0E6F761AC}" dt="2022-01-27T18:45:40.097" v="4343" actId="20577"/>
          <ac:spMkLst>
            <pc:docMk/>
            <pc:sldMk cId="3876266927" sldId="452"/>
            <ac:spMk id="10" creationId="{3F46D7C2-0F33-468D-B938-8B45E51E0F09}"/>
          </ac:spMkLst>
        </pc:spChg>
        <pc:spChg chg="mod">
          <ac:chgData name="Lucia Loor" userId="2993e42e00f26f68" providerId="LiveId" clId="{8CEBB0B4-EA53-4FEE-9A8B-DAF0E6F761AC}" dt="2022-01-27T18:56:18.414" v="4533" actId="1038"/>
          <ac:spMkLst>
            <pc:docMk/>
            <pc:sldMk cId="3876266927" sldId="452"/>
            <ac:spMk id="15" creationId="{0EB316FE-4E34-4D4E-8F82-43293B5DDA9B}"/>
          </ac:spMkLst>
        </pc:spChg>
        <pc:spChg chg="add mod">
          <ac:chgData name="Lucia Loor" userId="2993e42e00f26f68" providerId="LiveId" clId="{8CEBB0B4-EA53-4FEE-9A8B-DAF0E6F761AC}" dt="2022-01-27T18:56:18.414" v="4533" actId="1038"/>
          <ac:spMkLst>
            <pc:docMk/>
            <pc:sldMk cId="3876266927" sldId="452"/>
            <ac:spMk id="16" creationId="{F27BBD71-6BBD-411D-8CC5-6AAAAFBF079A}"/>
          </ac:spMkLst>
        </pc:spChg>
        <pc:spChg chg="mod">
          <ac:chgData name="Lucia Loor" userId="2993e42e00f26f68" providerId="LiveId" clId="{8CEBB0B4-EA53-4FEE-9A8B-DAF0E6F761AC}" dt="2022-01-27T19:03:17.996" v="4587" actId="20577"/>
          <ac:spMkLst>
            <pc:docMk/>
            <pc:sldMk cId="3876266927" sldId="452"/>
            <ac:spMk id="20" creationId="{D1A69A8B-43C8-4758-A40B-C26F85D60DE3}"/>
          </ac:spMkLst>
        </pc:spChg>
        <pc:spChg chg="del">
          <ac:chgData name="Lucia Loor" userId="2993e42e00f26f68" providerId="LiveId" clId="{8CEBB0B4-EA53-4FEE-9A8B-DAF0E6F761AC}" dt="2022-01-27T18:45:45.964" v="4344" actId="478"/>
          <ac:spMkLst>
            <pc:docMk/>
            <pc:sldMk cId="3876266927" sldId="452"/>
            <ac:spMk id="22" creationId="{C95B9787-753E-4502-AE8A-1244BBA4C2EE}"/>
          </ac:spMkLst>
        </pc:spChg>
        <pc:picChg chg="del">
          <ac:chgData name="Lucia Loor" userId="2993e42e00f26f68" providerId="LiveId" clId="{8CEBB0B4-EA53-4FEE-9A8B-DAF0E6F761AC}" dt="2022-01-27T18:44:07.564" v="4283" actId="478"/>
          <ac:picMkLst>
            <pc:docMk/>
            <pc:sldMk cId="3876266927" sldId="452"/>
            <ac:picMk id="3" creationId="{53DAFA24-1DEF-40BE-9332-BC3665DA0ABD}"/>
          </ac:picMkLst>
        </pc:picChg>
        <pc:picChg chg="add mod">
          <ac:chgData name="Lucia Loor" userId="2993e42e00f26f68" providerId="LiveId" clId="{8CEBB0B4-EA53-4FEE-9A8B-DAF0E6F761AC}" dt="2022-01-27T18:51:08.380" v="4478" actId="1035"/>
          <ac:picMkLst>
            <pc:docMk/>
            <pc:sldMk cId="3876266927" sldId="452"/>
            <ac:picMk id="4" creationId="{D1A227CB-6C0F-402B-91FB-6C858F24A1EA}"/>
          </ac:picMkLst>
        </pc:picChg>
        <pc:picChg chg="add mod">
          <ac:chgData name="Lucia Loor" userId="2993e42e00f26f68" providerId="LiveId" clId="{8CEBB0B4-EA53-4FEE-9A8B-DAF0E6F761AC}" dt="2022-01-27T18:55:14.759" v="4510"/>
          <ac:picMkLst>
            <pc:docMk/>
            <pc:sldMk cId="3876266927" sldId="452"/>
            <ac:picMk id="12" creationId="{01B0C69F-6CCF-4C90-9F0F-984C9C5F0148}"/>
          </ac:picMkLst>
        </pc:picChg>
        <pc:picChg chg="add mod modCrop">
          <ac:chgData name="Lucia Loor" userId="2993e42e00f26f68" providerId="LiveId" clId="{8CEBB0B4-EA53-4FEE-9A8B-DAF0E6F761AC}" dt="2022-01-27T18:56:00.355" v="4512"/>
          <ac:picMkLst>
            <pc:docMk/>
            <pc:sldMk cId="3876266927" sldId="452"/>
            <ac:picMk id="13" creationId="{1C7CB682-E7DC-426E-B7C1-EDD97D11EBAD}"/>
          </ac:picMkLst>
        </pc:picChg>
        <pc:picChg chg="add mod modCrop">
          <ac:chgData name="Lucia Loor" userId="2993e42e00f26f68" providerId="LiveId" clId="{8CEBB0B4-EA53-4FEE-9A8B-DAF0E6F761AC}" dt="2022-01-27T18:55:56.112" v="4511"/>
          <ac:picMkLst>
            <pc:docMk/>
            <pc:sldMk cId="3876266927" sldId="452"/>
            <ac:picMk id="14" creationId="{A902FB79-7AEC-498F-8096-618A5D755F70}"/>
          </ac:picMkLst>
        </pc:picChg>
        <pc:picChg chg="del">
          <ac:chgData name="Lucia Loor" userId="2993e42e00f26f68" providerId="LiveId" clId="{8CEBB0B4-EA53-4FEE-9A8B-DAF0E6F761AC}" dt="2022-01-27T18:44:08.351" v="4284" actId="478"/>
          <ac:picMkLst>
            <pc:docMk/>
            <pc:sldMk cId="3876266927" sldId="452"/>
            <ac:picMk id="18" creationId="{056C6033-6A2C-4772-86CA-D6804248871F}"/>
          </ac:picMkLst>
        </pc:picChg>
        <pc:picChg chg="del">
          <ac:chgData name="Lucia Loor" userId="2993e42e00f26f68" providerId="LiveId" clId="{8CEBB0B4-EA53-4FEE-9A8B-DAF0E6F761AC}" dt="2022-01-27T18:44:08.737" v="4285" actId="478"/>
          <ac:picMkLst>
            <pc:docMk/>
            <pc:sldMk cId="3876266927" sldId="452"/>
            <ac:picMk id="21" creationId="{BE0618F0-66C2-40F5-B4B5-28BA26020E88}"/>
          </ac:picMkLst>
        </pc:picChg>
      </pc:sldChg>
    </pc:docChg>
  </pc:docChgLst>
  <pc:docChgLst>
    <pc:chgData name="Lucia Loor" userId="2993e42e00f26f68" providerId="Windows Live" clId="Web-{88ED901D-5589-42B1-A6C3-66506F86070A}"/>
    <pc:docChg chg="modSld">
      <pc:chgData name="Lucia Loor" userId="2993e42e00f26f68" providerId="Windows Live" clId="Web-{88ED901D-5589-42B1-A6C3-66506F86070A}" dt="2022-01-27T16:22:22.512" v="80" actId="20577"/>
      <pc:docMkLst>
        <pc:docMk/>
      </pc:docMkLst>
      <pc:sldChg chg="addSp delSp modSp">
        <pc:chgData name="Lucia Loor" userId="2993e42e00f26f68" providerId="Windows Live" clId="Web-{88ED901D-5589-42B1-A6C3-66506F86070A}" dt="2022-01-27T16:14:51.406" v="70" actId="1076"/>
        <pc:sldMkLst>
          <pc:docMk/>
          <pc:sldMk cId="865186188" sldId="424"/>
        </pc:sldMkLst>
        <pc:spChg chg="mod">
          <ac:chgData name="Lucia Loor" userId="2993e42e00f26f68" providerId="Windows Live" clId="Web-{88ED901D-5589-42B1-A6C3-66506F86070A}" dt="2022-01-27T16:12:41.215" v="60" actId="20577"/>
          <ac:spMkLst>
            <pc:docMk/>
            <pc:sldMk cId="865186188" sldId="424"/>
            <ac:spMk id="16" creationId="{5233AB1C-D79B-4E6D-B407-139A879C1799}"/>
          </ac:spMkLst>
        </pc:spChg>
        <pc:picChg chg="add mod modCrop">
          <ac:chgData name="Lucia Loor" userId="2993e42e00f26f68" providerId="Windows Live" clId="Web-{88ED901D-5589-42B1-A6C3-66506F86070A}" dt="2022-01-27T16:14:51.406" v="70" actId="1076"/>
          <ac:picMkLst>
            <pc:docMk/>
            <pc:sldMk cId="865186188" sldId="424"/>
            <ac:picMk id="2" creationId="{0C0B3A6C-67F2-4E2F-BC65-A8676FC1F63F}"/>
          </ac:picMkLst>
        </pc:picChg>
        <pc:picChg chg="del">
          <ac:chgData name="Lucia Loor" userId="2993e42e00f26f68" providerId="Windows Live" clId="Web-{88ED901D-5589-42B1-A6C3-66506F86070A}" dt="2022-01-27T16:13:37.592" v="61"/>
          <ac:picMkLst>
            <pc:docMk/>
            <pc:sldMk cId="865186188" sldId="424"/>
            <ac:picMk id="13" creationId="{6BE68A4F-79CC-4999-8568-DAE9BF8DAA38}"/>
          </ac:picMkLst>
        </pc:picChg>
      </pc:sldChg>
      <pc:sldChg chg="modSp">
        <pc:chgData name="Lucia Loor" userId="2993e42e00f26f68" providerId="Windows Live" clId="Web-{88ED901D-5589-42B1-A6C3-66506F86070A}" dt="2022-01-27T16:22:22.512" v="80" actId="20577"/>
        <pc:sldMkLst>
          <pc:docMk/>
          <pc:sldMk cId="2204061996" sldId="425"/>
        </pc:sldMkLst>
        <pc:spChg chg="mod">
          <ac:chgData name="Lucia Loor" userId="2993e42e00f26f68" providerId="Windows Live" clId="Web-{88ED901D-5589-42B1-A6C3-66506F86070A}" dt="2022-01-27T16:22:22.512" v="80" actId="20577"/>
          <ac:spMkLst>
            <pc:docMk/>
            <pc:sldMk cId="2204061996" sldId="425"/>
            <ac:spMk id="5" creationId="{48A2C2C1-CBE1-46E1-B347-60CB5755E0FC}"/>
          </ac:spMkLst>
        </pc:spChg>
      </pc:sldChg>
      <pc:sldChg chg="modSp">
        <pc:chgData name="Lucia Loor" userId="2993e42e00f26f68" providerId="Windows Live" clId="Web-{88ED901D-5589-42B1-A6C3-66506F86070A}" dt="2022-01-27T16:11:17.838" v="25" actId="1076"/>
        <pc:sldMkLst>
          <pc:docMk/>
          <pc:sldMk cId="1595762229" sldId="427"/>
        </pc:sldMkLst>
        <pc:spChg chg="mod">
          <ac:chgData name="Lucia Loor" userId="2993e42e00f26f68" providerId="Windows Live" clId="Web-{88ED901D-5589-42B1-A6C3-66506F86070A}" dt="2022-01-27T16:11:17.838" v="25" actId="1076"/>
          <ac:spMkLst>
            <pc:docMk/>
            <pc:sldMk cId="1595762229" sldId="427"/>
            <ac:spMk id="19" creationId="{BEB20BB5-7CF8-4A83-85BA-E02DBB5C8496}"/>
          </ac:spMkLst>
        </pc:spChg>
      </pc:sldChg>
    </pc:docChg>
  </pc:docChgLst>
  <pc:docChgLst>
    <pc:chgData name="gabriela cristina" userId="b7ab756deb2a2640" providerId="Windows Live" clId="Web-{77FAB6D5-382A-4E37-962C-64516C46382D}"/>
    <pc:docChg chg="addSld delSld modSld sldOrd">
      <pc:chgData name="gabriela cristina" userId="b7ab756deb2a2640" providerId="Windows Live" clId="Web-{77FAB6D5-382A-4E37-962C-64516C46382D}" dt="2022-01-27T17:30:36.608" v="1196"/>
      <pc:docMkLst>
        <pc:docMk/>
      </pc:docMkLst>
      <pc:sldChg chg="addSp modSp del modNotes">
        <pc:chgData name="gabriela cristina" userId="b7ab756deb2a2640" providerId="Windows Live" clId="Web-{77FAB6D5-382A-4E37-962C-64516C46382D}" dt="2022-01-27T16:52:58.442" v="763"/>
        <pc:sldMkLst>
          <pc:docMk/>
          <pc:sldMk cId="1162460827" sldId="419"/>
        </pc:sldMkLst>
        <pc:spChg chg="add mod">
          <ac:chgData name="gabriela cristina" userId="b7ab756deb2a2640" providerId="Windows Live" clId="Web-{77FAB6D5-382A-4E37-962C-64516C46382D}" dt="2022-01-27T16:10:48.862" v="53" actId="1076"/>
          <ac:spMkLst>
            <pc:docMk/>
            <pc:sldMk cId="1162460827" sldId="419"/>
            <ac:spMk id="4" creationId="{828C1BA8-A520-4C20-92F5-BCE9036372A9}"/>
          </ac:spMkLst>
        </pc:spChg>
        <pc:spChg chg="add mod">
          <ac:chgData name="gabriela cristina" userId="b7ab756deb2a2640" providerId="Windows Live" clId="Web-{77FAB6D5-382A-4E37-962C-64516C46382D}" dt="2022-01-27T16:12:44.209" v="121" actId="1076"/>
          <ac:spMkLst>
            <pc:docMk/>
            <pc:sldMk cId="1162460827" sldId="419"/>
            <ac:spMk id="7" creationId="{216AE56A-CFB7-4AC6-A48F-CBDC20A94B18}"/>
          </ac:spMkLst>
        </pc:spChg>
        <pc:spChg chg="add mod">
          <ac:chgData name="gabriela cristina" userId="b7ab756deb2a2640" providerId="Windows Live" clId="Web-{77FAB6D5-382A-4E37-962C-64516C46382D}" dt="2022-01-27T16:12:59.272" v="127" actId="1076"/>
          <ac:spMkLst>
            <pc:docMk/>
            <pc:sldMk cId="1162460827" sldId="419"/>
            <ac:spMk id="8" creationId="{599F0249-9EE7-49E8-8B3D-8A56BF413605}"/>
          </ac:spMkLst>
        </pc:spChg>
        <pc:spChg chg="add mod">
          <ac:chgData name="gabriela cristina" userId="b7ab756deb2a2640" providerId="Windows Live" clId="Web-{77FAB6D5-382A-4E37-962C-64516C46382D}" dt="2022-01-27T16:12:18.927" v="115" actId="1076"/>
          <ac:spMkLst>
            <pc:docMk/>
            <pc:sldMk cId="1162460827" sldId="419"/>
            <ac:spMk id="9" creationId="{368CCC59-1E58-4995-86E1-30B5EEB449CD}"/>
          </ac:spMkLst>
        </pc:spChg>
      </pc:sldChg>
      <pc:sldChg chg="addSp delSp modSp">
        <pc:chgData name="gabriela cristina" userId="b7ab756deb2a2640" providerId="Windows Live" clId="Web-{77FAB6D5-382A-4E37-962C-64516C46382D}" dt="2022-01-27T16:48:42.356" v="733" actId="20577"/>
        <pc:sldMkLst>
          <pc:docMk/>
          <pc:sldMk cId="1071410936" sldId="420"/>
        </pc:sldMkLst>
        <pc:spChg chg="del">
          <ac:chgData name="gabriela cristina" userId="b7ab756deb2a2640" providerId="Windows Live" clId="Web-{77FAB6D5-382A-4E37-962C-64516C46382D}" dt="2022-01-27T16:41:24.873" v="472"/>
          <ac:spMkLst>
            <pc:docMk/>
            <pc:sldMk cId="1071410936" sldId="420"/>
            <ac:spMk id="32" creationId="{AAB993D9-A46B-41D0-AECA-E9481D46F2F5}"/>
          </ac:spMkLst>
        </pc:spChg>
        <pc:spChg chg="del">
          <ac:chgData name="gabriela cristina" userId="b7ab756deb2a2640" providerId="Windows Live" clId="Web-{77FAB6D5-382A-4E37-962C-64516C46382D}" dt="2022-01-27T16:41:21.514" v="470"/>
          <ac:spMkLst>
            <pc:docMk/>
            <pc:sldMk cId="1071410936" sldId="420"/>
            <ac:spMk id="33" creationId="{E47BD582-EC9D-4AF9-9EBF-8C81A9F18437}"/>
          </ac:spMkLst>
        </pc:spChg>
        <pc:graphicFrameChg chg="add mod modGraphic">
          <ac:chgData name="gabriela cristina" userId="b7ab756deb2a2640" providerId="Windows Live" clId="Web-{77FAB6D5-382A-4E37-962C-64516C46382D}" dt="2022-01-27T16:48:42.356" v="733" actId="20577"/>
          <ac:graphicFrameMkLst>
            <pc:docMk/>
            <pc:sldMk cId="1071410936" sldId="420"/>
            <ac:graphicFrameMk id="2" creationId="{76C0CBBB-274E-4E88-92B4-5C48321441BA}"/>
          </ac:graphicFrameMkLst>
        </pc:graphicFrameChg>
        <pc:graphicFrameChg chg="del">
          <ac:chgData name="gabriela cristina" userId="b7ab756deb2a2640" providerId="Windows Live" clId="Web-{77FAB6D5-382A-4E37-962C-64516C46382D}" dt="2022-01-27T16:41:24.873" v="473"/>
          <ac:graphicFrameMkLst>
            <pc:docMk/>
            <pc:sldMk cId="1071410936" sldId="420"/>
            <ac:graphicFrameMk id="11" creationId="{313939D1-863B-40CE-B1D6-15281C6372DA}"/>
          </ac:graphicFrameMkLst>
        </pc:graphicFrameChg>
        <pc:graphicFrameChg chg="del">
          <ac:chgData name="gabriela cristina" userId="b7ab756deb2a2640" providerId="Windows Live" clId="Web-{77FAB6D5-382A-4E37-962C-64516C46382D}" dt="2022-01-27T16:41:21.514" v="471"/>
          <ac:graphicFrameMkLst>
            <pc:docMk/>
            <pc:sldMk cId="1071410936" sldId="420"/>
            <ac:graphicFrameMk id="29" creationId="{F817B493-2FEB-4CDE-9172-5CE5118B1A03}"/>
          </ac:graphicFrameMkLst>
        </pc:graphicFrameChg>
        <pc:cxnChg chg="del">
          <ac:chgData name="gabriela cristina" userId="b7ab756deb2a2640" providerId="Windows Live" clId="Web-{77FAB6D5-382A-4E37-962C-64516C46382D}" dt="2022-01-27T16:41:27.686" v="474"/>
          <ac:cxnSpMkLst>
            <pc:docMk/>
            <pc:sldMk cId="1071410936" sldId="420"/>
            <ac:cxnSpMk id="16" creationId="{69247951-948E-4A33-A85E-7CEDD137A0EC}"/>
          </ac:cxnSpMkLst>
        </pc:cxnChg>
      </pc:sldChg>
      <pc:sldChg chg="addSp delSp modSp modNotes">
        <pc:chgData name="gabriela cristina" userId="b7ab756deb2a2640" providerId="Windows Live" clId="Web-{77FAB6D5-382A-4E37-962C-64516C46382D}" dt="2022-01-27T16:53:14.709" v="764" actId="20577"/>
        <pc:sldMkLst>
          <pc:docMk/>
          <pc:sldMk cId="3002685242" sldId="421"/>
        </pc:sldMkLst>
        <pc:spChg chg="mod">
          <ac:chgData name="gabriela cristina" userId="b7ab756deb2a2640" providerId="Windows Live" clId="Web-{77FAB6D5-382A-4E37-962C-64516C46382D}" dt="2022-01-27T16:30:12.712" v="239" actId="20577"/>
          <ac:spMkLst>
            <pc:docMk/>
            <pc:sldMk cId="3002685242" sldId="421"/>
            <ac:spMk id="2" creationId="{C2C6A137-8155-44FC-99AA-FF759CF40FDF}"/>
          </ac:spMkLst>
        </pc:spChg>
        <pc:spChg chg="add mod">
          <ac:chgData name="gabriela cristina" userId="b7ab756deb2a2640" providerId="Windows Live" clId="Web-{77FAB6D5-382A-4E37-962C-64516C46382D}" dt="2022-01-27T16:34:59.877" v="462"/>
          <ac:spMkLst>
            <pc:docMk/>
            <pc:sldMk cId="3002685242" sldId="421"/>
            <ac:spMk id="7" creationId="{DE5EB17E-8F36-4069-A3B6-BDF0ADE8CF7F}"/>
          </ac:spMkLst>
        </pc:spChg>
        <pc:spChg chg="mod">
          <ac:chgData name="gabriela cristina" userId="b7ab756deb2a2640" providerId="Windows Live" clId="Web-{77FAB6D5-382A-4E37-962C-64516C46382D}" dt="2022-01-27T16:34:48.752" v="460" actId="14100"/>
          <ac:spMkLst>
            <pc:docMk/>
            <pc:sldMk cId="3002685242" sldId="421"/>
            <ac:spMk id="12" creationId="{E8B0BE61-8D8A-43F0-8E8F-D76106F6E20E}"/>
          </ac:spMkLst>
        </pc:spChg>
        <pc:spChg chg="mod">
          <ac:chgData name="gabriela cristina" userId="b7ab756deb2a2640" providerId="Windows Live" clId="Web-{77FAB6D5-382A-4E37-962C-64516C46382D}" dt="2022-01-27T16:34:10.078" v="452" actId="1076"/>
          <ac:spMkLst>
            <pc:docMk/>
            <pc:sldMk cId="3002685242" sldId="421"/>
            <ac:spMk id="14" creationId="{B0CE6424-8012-48A7-9ED6-4D45546DE6DD}"/>
          </ac:spMkLst>
        </pc:spChg>
        <pc:spChg chg="mod">
          <ac:chgData name="gabriela cristina" userId="b7ab756deb2a2640" providerId="Windows Live" clId="Web-{77FAB6D5-382A-4E37-962C-64516C46382D}" dt="2022-01-27T16:34:15.954" v="454" actId="1076"/>
          <ac:spMkLst>
            <pc:docMk/>
            <pc:sldMk cId="3002685242" sldId="421"/>
            <ac:spMk id="17" creationId="{CBED8EBD-05B3-4DFF-B78C-5CA24345404B}"/>
          </ac:spMkLst>
        </pc:spChg>
        <pc:spChg chg="mod">
          <ac:chgData name="gabriela cristina" userId="b7ab756deb2a2640" providerId="Windows Live" clId="Web-{77FAB6D5-382A-4E37-962C-64516C46382D}" dt="2022-01-27T16:34:43.408" v="459" actId="1076"/>
          <ac:spMkLst>
            <pc:docMk/>
            <pc:sldMk cId="3002685242" sldId="421"/>
            <ac:spMk id="18" creationId="{F71C0637-66BE-4520-BC8F-D476103129B0}"/>
          </ac:spMkLst>
        </pc:spChg>
        <pc:spChg chg="del">
          <ac:chgData name="gabriela cristina" userId="b7ab756deb2a2640" providerId="Windows Live" clId="Web-{77FAB6D5-382A-4E37-962C-64516C46382D}" dt="2022-01-27T16:33:31.733" v="446"/>
          <ac:spMkLst>
            <pc:docMk/>
            <pc:sldMk cId="3002685242" sldId="421"/>
            <ac:spMk id="19" creationId="{DAA11F8D-6202-4886-804B-5AEFA09D992B}"/>
          </ac:spMkLst>
        </pc:spChg>
        <pc:spChg chg="add del">
          <ac:chgData name="gabriela cristina" userId="b7ab756deb2a2640" providerId="Windows Live" clId="Web-{77FAB6D5-382A-4E37-962C-64516C46382D}" dt="2022-01-27T16:33:34.796" v="447"/>
          <ac:spMkLst>
            <pc:docMk/>
            <pc:sldMk cId="3002685242" sldId="421"/>
            <ac:spMk id="21" creationId="{693BD4CE-7BE2-4B53-8B93-64EDEFC61D1D}"/>
          </ac:spMkLst>
        </pc:spChg>
        <pc:spChg chg="mod">
          <ac:chgData name="gabriela cristina" userId="b7ab756deb2a2640" providerId="Windows Live" clId="Web-{77FAB6D5-382A-4E37-962C-64516C46382D}" dt="2022-01-27T16:35:25.003" v="467" actId="1076"/>
          <ac:spMkLst>
            <pc:docMk/>
            <pc:sldMk cId="3002685242" sldId="421"/>
            <ac:spMk id="22" creationId="{D0F79D7E-91D1-460E-A115-D889D4013564}"/>
          </ac:spMkLst>
        </pc:spChg>
        <pc:spChg chg="mod">
          <ac:chgData name="gabriela cristina" userId="b7ab756deb2a2640" providerId="Windows Live" clId="Web-{77FAB6D5-382A-4E37-962C-64516C46382D}" dt="2022-01-27T16:35:40.050" v="469" actId="14100"/>
          <ac:spMkLst>
            <pc:docMk/>
            <pc:sldMk cId="3002685242" sldId="421"/>
            <ac:spMk id="24" creationId="{E94C504F-6863-40FB-852A-ACAEA2EB6FD5}"/>
          </ac:spMkLst>
        </pc:spChg>
        <pc:spChg chg="mod">
          <ac:chgData name="gabriela cristina" userId="b7ab756deb2a2640" providerId="Windows Live" clId="Web-{77FAB6D5-382A-4E37-962C-64516C46382D}" dt="2022-01-27T16:53:14.709" v="764" actId="20577"/>
          <ac:spMkLst>
            <pc:docMk/>
            <pc:sldMk cId="3002685242" sldId="421"/>
            <ac:spMk id="26" creationId="{D81863B7-B982-4A0E-86D5-8608F65C01F9}"/>
          </ac:spMkLst>
        </pc:spChg>
        <pc:spChg chg="mod">
          <ac:chgData name="gabriela cristina" userId="b7ab756deb2a2640" providerId="Windows Live" clId="Web-{77FAB6D5-382A-4E37-962C-64516C46382D}" dt="2022-01-27T16:34:34.564" v="457" actId="1076"/>
          <ac:spMkLst>
            <pc:docMk/>
            <pc:sldMk cId="3002685242" sldId="421"/>
            <ac:spMk id="27" creationId="{FDE8D247-C3B8-42AF-9592-9570932644B8}"/>
          </ac:spMkLst>
        </pc:spChg>
        <pc:spChg chg="del">
          <ac:chgData name="gabriela cristina" userId="b7ab756deb2a2640" providerId="Windows Live" clId="Web-{77FAB6D5-382A-4E37-962C-64516C46382D}" dt="2022-01-27T16:33:37.609" v="448"/>
          <ac:spMkLst>
            <pc:docMk/>
            <pc:sldMk cId="3002685242" sldId="421"/>
            <ac:spMk id="28" creationId="{EC6DCCD4-331A-452A-8328-F63DE64884D4}"/>
          </ac:spMkLst>
        </pc:spChg>
        <pc:spChg chg="mod">
          <ac:chgData name="gabriela cristina" userId="b7ab756deb2a2640" providerId="Windows Live" clId="Web-{77FAB6D5-382A-4E37-962C-64516C46382D}" dt="2022-01-27T16:34:34.579" v="458" actId="1076"/>
          <ac:spMkLst>
            <pc:docMk/>
            <pc:sldMk cId="3002685242" sldId="421"/>
            <ac:spMk id="29" creationId="{4C403F8E-8676-41FB-A515-3D0B7C8F5A75}"/>
          </ac:spMkLst>
        </pc:spChg>
        <pc:spChg chg="del">
          <ac:chgData name="gabriela cristina" userId="b7ab756deb2a2640" providerId="Windows Live" clId="Web-{77FAB6D5-382A-4E37-962C-64516C46382D}" dt="2022-01-27T16:32:51.373" v="441"/>
          <ac:spMkLst>
            <pc:docMk/>
            <pc:sldMk cId="3002685242" sldId="421"/>
            <ac:spMk id="30" creationId="{B9812726-B216-4F21-B125-BAF96D6EBCDD}"/>
          </ac:spMkLst>
        </pc:spChg>
      </pc:sldChg>
      <pc:sldChg chg="addSp delSp modSp">
        <pc:chgData name="gabriela cristina" userId="b7ab756deb2a2640" providerId="Windows Live" clId="Web-{77FAB6D5-382A-4E37-962C-64516C46382D}" dt="2022-01-27T16:50:04.140" v="758" actId="1076"/>
        <pc:sldMkLst>
          <pc:docMk/>
          <pc:sldMk cId="473909532" sldId="422"/>
        </pc:sldMkLst>
        <pc:spChg chg="add mod">
          <ac:chgData name="gabriela cristina" userId="b7ab756deb2a2640" providerId="Windows Live" clId="Web-{77FAB6D5-382A-4E37-962C-64516C46382D}" dt="2022-01-27T16:50:04.140" v="758" actId="1076"/>
          <ac:spMkLst>
            <pc:docMk/>
            <pc:sldMk cId="473909532" sldId="422"/>
            <ac:spMk id="2" creationId="{F02AE14A-B225-4139-AD0A-0E128E1C7C58}"/>
          </ac:spMkLst>
        </pc:spChg>
        <pc:spChg chg="add del mod">
          <ac:chgData name="gabriela cristina" userId="b7ab756deb2a2640" providerId="Windows Live" clId="Web-{77FAB6D5-382A-4E37-962C-64516C46382D}" dt="2022-01-27T16:49:28.983" v="738"/>
          <ac:spMkLst>
            <pc:docMk/>
            <pc:sldMk cId="473909532" sldId="422"/>
            <ac:spMk id="3" creationId="{42B9BFCF-9FBA-4940-88F1-4F0639D70E45}"/>
          </ac:spMkLst>
        </pc:spChg>
      </pc:sldChg>
      <pc:sldChg chg="modSp ord">
        <pc:chgData name="gabriela cristina" userId="b7ab756deb2a2640" providerId="Windows Live" clId="Web-{77FAB6D5-382A-4E37-962C-64516C46382D}" dt="2022-01-27T17:30:36.608" v="1196"/>
        <pc:sldMkLst>
          <pc:docMk/>
          <pc:sldMk cId="3747428243" sldId="445"/>
        </pc:sldMkLst>
        <pc:spChg chg="mod">
          <ac:chgData name="gabriela cristina" userId="b7ab756deb2a2640" providerId="Windows Live" clId="Web-{77FAB6D5-382A-4E37-962C-64516C46382D}" dt="2022-01-27T16:57:37.420" v="765" actId="1076"/>
          <ac:spMkLst>
            <pc:docMk/>
            <pc:sldMk cId="3747428243" sldId="445"/>
            <ac:spMk id="6" creationId="{E4D4E730-D7A2-4282-9CD4-ACE8E3C5F6E4}"/>
          </ac:spMkLst>
        </pc:spChg>
      </pc:sldChg>
      <pc:sldChg chg="addSp delSp modSp new">
        <pc:chgData name="gabriela cristina" userId="b7ab756deb2a2640" providerId="Windows Live" clId="Web-{77FAB6D5-382A-4E37-962C-64516C46382D}" dt="2022-01-27T17:20:49.355" v="1195"/>
        <pc:sldMkLst>
          <pc:docMk/>
          <pc:sldMk cId="7276982" sldId="448"/>
        </pc:sldMkLst>
        <pc:spChg chg="del">
          <ac:chgData name="gabriela cristina" userId="b7ab756deb2a2640" providerId="Windows Live" clId="Web-{77FAB6D5-382A-4E37-962C-64516C46382D}" dt="2022-01-27T16:58:45.922" v="768"/>
          <ac:spMkLst>
            <pc:docMk/>
            <pc:sldMk cId="7276982" sldId="448"/>
            <ac:spMk id="2" creationId="{F39427F9-7E1A-45BF-B87F-463032FAC4C2}"/>
          </ac:spMkLst>
        </pc:spChg>
        <pc:spChg chg="add">
          <ac:chgData name="gabriela cristina" userId="b7ab756deb2a2640" providerId="Windows Live" clId="Web-{77FAB6D5-382A-4E37-962C-64516C46382D}" dt="2022-01-27T16:58:42.703" v="767"/>
          <ac:spMkLst>
            <pc:docMk/>
            <pc:sldMk cId="7276982" sldId="448"/>
            <ac:spMk id="4" creationId="{9CA52830-DA0C-4F75-A941-97435D63D7D6}"/>
          </ac:spMkLst>
        </pc:spChg>
        <pc:graphicFrameChg chg="add del mod modGraphic">
          <ac:chgData name="gabriela cristina" userId="b7ab756deb2a2640" providerId="Windows Live" clId="Web-{77FAB6D5-382A-4E37-962C-64516C46382D}" dt="2022-01-27T17:08:00.565" v="848"/>
          <ac:graphicFrameMkLst>
            <pc:docMk/>
            <pc:sldMk cId="7276982" sldId="448"/>
            <ac:graphicFrameMk id="5" creationId="{AF2155B7-2525-4B1E-BED5-17F17B4451ED}"/>
          </ac:graphicFrameMkLst>
        </pc:graphicFrameChg>
        <pc:graphicFrameChg chg="add mod modGraphic">
          <ac:chgData name="gabriela cristina" userId="b7ab756deb2a2640" providerId="Windows Live" clId="Web-{77FAB6D5-382A-4E37-962C-64516C46382D}" dt="2022-01-27T17:20:49.355" v="1195"/>
          <ac:graphicFrameMkLst>
            <pc:docMk/>
            <pc:sldMk cId="7276982" sldId="448"/>
            <ac:graphicFrameMk id="616" creationId="{2CFD17DA-BB9E-4DC5-A1C6-B3115629EA89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873AB1-8093-47ED-A42A-44978B095E0D}" type="doc">
      <dgm:prSet loTypeId="urn:microsoft.com/office/officeart/2008/layout/VerticalCurvedList" loCatId="list" qsTypeId="urn:microsoft.com/office/officeart/2005/8/quickstyle/3d4" qsCatId="3D" csTypeId="urn:microsoft.com/office/officeart/2005/8/colors/accent2_2" csCatId="accent2" phldr="1"/>
      <dgm:spPr/>
      <dgm:t>
        <a:bodyPr/>
        <a:lstStyle/>
        <a:p>
          <a:endParaRPr lang="es-EC"/>
        </a:p>
      </dgm:t>
    </dgm:pt>
    <dgm:pt modelId="{8E80FA87-D72F-4546-AA5B-A9B287DA9B07}">
      <dgm:prSet custT="1"/>
      <dgm:spPr/>
      <dgm:t>
        <a:bodyPr/>
        <a:lstStyle/>
        <a:p>
          <a:r>
            <a:rPr lang="es-ES" sz="2000">
              <a:latin typeface="Arial" panose="020B0604020202020204" pitchFamily="34" charset="0"/>
              <a:cs typeface="Arial" panose="020B0604020202020204" pitchFamily="34" charset="0"/>
            </a:rPr>
            <a:t>Introducción</a:t>
          </a:r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A30EF7-08F5-4570-B602-09B20F0635A5}" type="parTrans" cxnId="{7B828020-216D-4E47-B0B5-9D6D0ED097AA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9D495C-F972-448C-A72B-1285FB189AE3}" type="sibTrans" cxnId="{7B828020-216D-4E47-B0B5-9D6D0ED097AA}">
      <dgm:prSet/>
      <dgm:spPr/>
      <dgm:t>
        <a:bodyPr/>
        <a:lstStyle/>
        <a:p>
          <a:endParaRPr lang="es-EC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6638A0-7FFF-44CD-9AEE-DFAA8E4DCA6C}">
      <dgm:prSet custT="1"/>
      <dgm:spPr/>
      <dgm:t>
        <a:bodyPr/>
        <a:lstStyle/>
        <a:p>
          <a:r>
            <a:rPr lang="es-EC" sz="2000">
              <a:latin typeface="Arial" panose="020B0604020202020204" pitchFamily="34" charset="0"/>
              <a:cs typeface="Arial" panose="020B0604020202020204" pitchFamily="34" charset="0"/>
            </a:rPr>
            <a:t>Pruebas y Resultados</a:t>
          </a:r>
        </a:p>
      </dgm:t>
    </dgm:pt>
    <dgm:pt modelId="{65447D41-A425-4739-A472-3AAB268FDCB4}" type="parTrans" cxnId="{A860B7FE-251F-47EE-B264-63011640F057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6A695C-27A7-439D-BA14-F78843966D96}" type="sibTrans" cxnId="{A860B7FE-251F-47EE-B264-63011640F057}">
      <dgm:prSet/>
      <dgm:spPr/>
      <dgm:t>
        <a:bodyPr/>
        <a:lstStyle/>
        <a:p>
          <a:endParaRPr lang="es-ES" sz="20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CEE6EE-B6A6-4191-8805-321FF5023EA8}">
      <dgm:prSet custT="1"/>
      <dgm:spPr/>
      <dgm:t>
        <a:bodyPr/>
        <a:lstStyle/>
        <a:p>
          <a:r>
            <a:rPr lang="es-ES" sz="2000">
              <a:latin typeface="Arial" panose="020B0604020202020204" pitchFamily="34" charset="0"/>
              <a:cs typeface="Arial" panose="020B0604020202020204" pitchFamily="34" charset="0"/>
            </a:rPr>
            <a:t>Componentes y Diseño</a:t>
          </a:r>
          <a:endParaRPr lang="es-EC" sz="20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45B162-1C63-4BD5-95D9-D88BAC76833A}" type="parTrans" cxnId="{2D864999-B34E-4F1C-8EB5-B75FAE2789A3}">
      <dgm:prSet/>
      <dgm:spPr/>
      <dgm:t>
        <a:bodyPr/>
        <a:lstStyle/>
        <a:p>
          <a:endParaRPr lang="es-ES"/>
        </a:p>
      </dgm:t>
    </dgm:pt>
    <dgm:pt modelId="{0F69EC1E-7572-4FE6-8F88-ABA9F944BB63}" type="sibTrans" cxnId="{2D864999-B34E-4F1C-8EB5-B75FAE2789A3}">
      <dgm:prSet/>
      <dgm:spPr/>
      <dgm:t>
        <a:bodyPr/>
        <a:lstStyle/>
        <a:p>
          <a:endParaRPr lang="es-ES"/>
        </a:p>
      </dgm:t>
    </dgm:pt>
    <dgm:pt modelId="{1F51ABF6-054B-42FB-9D00-B16337282D60}">
      <dgm:prSet custT="1"/>
      <dgm:spPr/>
      <dgm:t>
        <a:bodyPr/>
        <a:lstStyle/>
        <a:p>
          <a:r>
            <a:rPr lang="es-EC" sz="2000">
              <a:latin typeface="Arial" panose="020B0604020202020204" pitchFamily="34" charset="0"/>
              <a:cs typeface="Arial" panose="020B0604020202020204" pitchFamily="34" charset="0"/>
            </a:rPr>
            <a:t>Implementación </a:t>
          </a:r>
        </a:p>
      </dgm:t>
    </dgm:pt>
    <dgm:pt modelId="{6D945E75-7AEE-4476-AE0D-9C3268C3EA90}" type="parTrans" cxnId="{33BAE3B9-8D7D-4208-8989-88215E4D64CF}">
      <dgm:prSet/>
      <dgm:spPr/>
      <dgm:t>
        <a:bodyPr/>
        <a:lstStyle/>
        <a:p>
          <a:endParaRPr lang="es-ES"/>
        </a:p>
      </dgm:t>
    </dgm:pt>
    <dgm:pt modelId="{BF49D09A-048F-4180-8144-B00B308F6AA6}" type="sibTrans" cxnId="{33BAE3B9-8D7D-4208-8989-88215E4D64CF}">
      <dgm:prSet/>
      <dgm:spPr/>
      <dgm:t>
        <a:bodyPr/>
        <a:lstStyle/>
        <a:p>
          <a:endParaRPr lang="es-ES"/>
        </a:p>
      </dgm:t>
    </dgm:pt>
    <dgm:pt modelId="{8860DA74-9F23-4BC4-BD0C-03F3525B7009}">
      <dgm:prSet custT="1"/>
      <dgm:spPr/>
      <dgm:t>
        <a:bodyPr/>
        <a:lstStyle/>
        <a:p>
          <a:r>
            <a:rPr lang="es-EC" sz="2000">
              <a:latin typeface="Arial" panose="020B0604020202020204" pitchFamily="34" charset="0"/>
              <a:cs typeface="Arial" panose="020B0604020202020204" pitchFamily="34" charset="0"/>
            </a:rPr>
            <a:t>Objetivos</a:t>
          </a:r>
        </a:p>
      </dgm:t>
    </dgm:pt>
    <dgm:pt modelId="{6E2C8AE5-98F1-464F-957C-B8519BC5E6DF}" type="parTrans" cxnId="{EA21273A-E1BF-4265-88A9-224D498A74EA}">
      <dgm:prSet/>
      <dgm:spPr/>
      <dgm:t>
        <a:bodyPr/>
        <a:lstStyle/>
        <a:p>
          <a:endParaRPr lang="es-ES"/>
        </a:p>
      </dgm:t>
    </dgm:pt>
    <dgm:pt modelId="{22A4A2E2-FEB0-41D4-A796-420084752E29}" type="sibTrans" cxnId="{EA21273A-E1BF-4265-88A9-224D498A74EA}">
      <dgm:prSet/>
      <dgm:spPr/>
      <dgm:t>
        <a:bodyPr/>
        <a:lstStyle/>
        <a:p>
          <a:endParaRPr lang="es-ES"/>
        </a:p>
      </dgm:t>
    </dgm:pt>
    <dgm:pt modelId="{7D230E32-DEBD-4EBB-B7C5-0C470B2CD73F}">
      <dgm:prSet custT="1"/>
      <dgm:spPr/>
      <dgm:t>
        <a:bodyPr/>
        <a:lstStyle/>
        <a:p>
          <a:r>
            <a:rPr lang="es-EC" sz="2000">
              <a:latin typeface="Arial" panose="020B0604020202020204" pitchFamily="34" charset="0"/>
              <a:cs typeface="Arial" panose="020B0604020202020204" pitchFamily="34" charset="0"/>
            </a:rPr>
            <a:t>Conclusiones y Trabajos Futuros</a:t>
          </a:r>
          <a:endParaRPr lang="es-EC" sz="2000"/>
        </a:p>
      </dgm:t>
    </dgm:pt>
    <dgm:pt modelId="{9967903C-2107-49C6-BE1F-F8C47D97CF0A}" type="parTrans" cxnId="{21A11CC4-04C4-4E50-9486-35CB122E9954}">
      <dgm:prSet/>
      <dgm:spPr/>
      <dgm:t>
        <a:bodyPr/>
        <a:lstStyle/>
        <a:p>
          <a:endParaRPr lang="es-EC"/>
        </a:p>
      </dgm:t>
    </dgm:pt>
    <dgm:pt modelId="{533BC4D2-A2A8-440B-AC9E-5D275E26DDCE}" type="sibTrans" cxnId="{21A11CC4-04C4-4E50-9486-35CB122E9954}">
      <dgm:prSet/>
      <dgm:spPr/>
      <dgm:t>
        <a:bodyPr/>
        <a:lstStyle/>
        <a:p>
          <a:endParaRPr lang="es-EC"/>
        </a:p>
      </dgm:t>
    </dgm:pt>
    <dgm:pt modelId="{66B3AFB2-510A-460F-B9FD-0D0358FC7EC8}" type="pres">
      <dgm:prSet presAssocID="{5C873AB1-8093-47ED-A42A-44978B095E0D}" presName="Name0" presStyleCnt="0">
        <dgm:presLayoutVars>
          <dgm:chMax val="7"/>
          <dgm:chPref val="7"/>
          <dgm:dir/>
        </dgm:presLayoutVars>
      </dgm:prSet>
      <dgm:spPr/>
    </dgm:pt>
    <dgm:pt modelId="{83AF9E91-B4AE-4D20-9127-F15E9552901F}" type="pres">
      <dgm:prSet presAssocID="{5C873AB1-8093-47ED-A42A-44978B095E0D}" presName="Name1" presStyleCnt="0"/>
      <dgm:spPr/>
    </dgm:pt>
    <dgm:pt modelId="{46DD46EA-90D9-4F5C-A737-267B47DB92D0}" type="pres">
      <dgm:prSet presAssocID="{5C873AB1-8093-47ED-A42A-44978B095E0D}" presName="cycle" presStyleCnt="0"/>
      <dgm:spPr/>
    </dgm:pt>
    <dgm:pt modelId="{A3978C56-AFDA-4F43-880E-27EA8CA864E3}" type="pres">
      <dgm:prSet presAssocID="{5C873AB1-8093-47ED-A42A-44978B095E0D}" presName="srcNode" presStyleLbl="node1" presStyleIdx="0" presStyleCnt="6"/>
      <dgm:spPr/>
    </dgm:pt>
    <dgm:pt modelId="{2A3757D7-8131-49ED-827C-938CC960CB0D}" type="pres">
      <dgm:prSet presAssocID="{5C873AB1-8093-47ED-A42A-44978B095E0D}" presName="conn" presStyleLbl="parChTrans1D2" presStyleIdx="0" presStyleCnt="1"/>
      <dgm:spPr/>
    </dgm:pt>
    <dgm:pt modelId="{4F4019F6-969D-4A83-84A5-B83A3B7CE8F2}" type="pres">
      <dgm:prSet presAssocID="{5C873AB1-8093-47ED-A42A-44978B095E0D}" presName="extraNode" presStyleLbl="node1" presStyleIdx="0" presStyleCnt="6"/>
      <dgm:spPr/>
    </dgm:pt>
    <dgm:pt modelId="{CDB58383-C5E8-4924-A66F-BD47CC833D27}" type="pres">
      <dgm:prSet presAssocID="{5C873AB1-8093-47ED-A42A-44978B095E0D}" presName="dstNode" presStyleLbl="node1" presStyleIdx="0" presStyleCnt="6"/>
      <dgm:spPr/>
    </dgm:pt>
    <dgm:pt modelId="{E80DDA8B-1ADF-4A7D-AA04-6D0339956812}" type="pres">
      <dgm:prSet presAssocID="{8E80FA87-D72F-4546-AA5B-A9B287DA9B07}" presName="text_1" presStyleLbl="node1" presStyleIdx="0" presStyleCnt="6">
        <dgm:presLayoutVars>
          <dgm:bulletEnabled val="1"/>
        </dgm:presLayoutVars>
      </dgm:prSet>
      <dgm:spPr/>
    </dgm:pt>
    <dgm:pt modelId="{D6F3FEF6-1164-4AB5-A4DF-8800075D7675}" type="pres">
      <dgm:prSet presAssocID="{8E80FA87-D72F-4546-AA5B-A9B287DA9B07}" presName="accent_1" presStyleCnt="0"/>
      <dgm:spPr/>
    </dgm:pt>
    <dgm:pt modelId="{BE3F36AB-BB4B-4F2A-A989-CD674746F7EA}" type="pres">
      <dgm:prSet presAssocID="{8E80FA87-D72F-4546-AA5B-A9B287DA9B07}" presName="accentRepeatNode" presStyleLbl="solidFgAcc1" presStyleIdx="0" presStyleCnt="6"/>
      <dgm:spPr/>
    </dgm:pt>
    <dgm:pt modelId="{0A862978-EB9F-40ED-B656-1E2C4A8296E1}" type="pres">
      <dgm:prSet presAssocID="{8860DA74-9F23-4BC4-BD0C-03F3525B7009}" presName="text_2" presStyleLbl="node1" presStyleIdx="1" presStyleCnt="6">
        <dgm:presLayoutVars>
          <dgm:bulletEnabled val="1"/>
        </dgm:presLayoutVars>
      </dgm:prSet>
      <dgm:spPr/>
    </dgm:pt>
    <dgm:pt modelId="{AAC2FC1C-0E81-4299-9329-6C38BD790733}" type="pres">
      <dgm:prSet presAssocID="{8860DA74-9F23-4BC4-BD0C-03F3525B7009}" presName="accent_2" presStyleCnt="0"/>
      <dgm:spPr/>
    </dgm:pt>
    <dgm:pt modelId="{9C6505FA-546A-433C-8101-9AC292301278}" type="pres">
      <dgm:prSet presAssocID="{8860DA74-9F23-4BC4-BD0C-03F3525B7009}" presName="accentRepeatNode" presStyleLbl="solidFgAcc1" presStyleIdx="1" presStyleCnt="6"/>
      <dgm:spPr/>
    </dgm:pt>
    <dgm:pt modelId="{3E9670A1-B948-4263-8E49-6479F979BBFE}" type="pres">
      <dgm:prSet presAssocID="{4FCEE6EE-B6A6-4191-8805-321FF5023EA8}" presName="text_3" presStyleLbl="node1" presStyleIdx="2" presStyleCnt="6">
        <dgm:presLayoutVars>
          <dgm:bulletEnabled val="1"/>
        </dgm:presLayoutVars>
      </dgm:prSet>
      <dgm:spPr/>
    </dgm:pt>
    <dgm:pt modelId="{CE7F6401-2D95-462E-B8A9-8BFB1C4131DB}" type="pres">
      <dgm:prSet presAssocID="{4FCEE6EE-B6A6-4191-8805-321FF5023EA8}" presName="accent_3" presStyleCnt="0"/>
      <dgm:spPr/>
    </dgm:pt>
    <dgm:pt modelId="{DF37806B-62C5-42BA-9976-0FE6611832DB}" type="pres">
      <dgm:prSet presAssocID="{4FCEE6EE-B6A6-4191-8805-321FF5023EA8}" presName="accentRepeatNode" presStyleLbl="solidFgAcc1" presStyleIdx="2" presStyleCnt="6"/>
      <dgm:spPr/>
    </dgm:pt>
    <dgm:pt modelId="{ED762B19-64A3-46BE-A1FF-8A476DBEE8C0}" type="pres">
      <dgm:prSet presAssocID="{1F51ABF6-054B-42FB-9D00-B16337282D60}" presName="text_4" presStyleLbl="node1" presStyleIdx="3" presStyleCnt="6">
        <dgm:presLayoutVars>
          <dgm:bulletEnabled val="1"/>
        </dgm:presLayoutVars>
      </dgm:prSet>
      <dgm:spPr/>
    </dgm:pt>
    <dgm:pt modelId="{7F592BAF-8F54-4CDE-ACFF-218117C77258}" type="pres">
      <dgm:prSet presAssocID="{1F51ABF6-054B-42FB-9D00-B16337282D60}" presName="accent_4" presStyleCnt="0"/>
      <dgm:spPr/>
    </dgm:pt>
    <dgm:pt modelId="{76CC00D1-9308-4880-8977-C2C5A31564B6}" type="pres">
      <dgm:prSet presAssocID="{1F51ABF6-054B-42FB-9D00-B16337282D60}" presName="accentRepeatNode" presStyleLbl="solidFgAcc1" presStyleIdx="3" presStyleCnt="6"/>
      <dgm:spPr/>
    </dgm:pt>
    <dgm:pt modelId="{44FA6EC9-5E58-49FF-AC5E-0AE7428B39DC}" type="pres">
      <dgm:prSet presAssocID="{BC6638A0-7FFF-44CD-9AEE-DFAA8E4DCA6C}" presName="text_5" presStyleLbl="node1" presStyleIdx="4" presStyleCnt="6">
        <dgm:presLayoutVars>
          <dgm:bulletEnabled val="1"/>
        </dgm:presLayoutVars>
      </dgm:prSet>
      <dgm:spPr/>
    </dgm:pt>
    <dgm:pt modelId="{47ACB393-7E85-4497-A2A5-C7B7D58B6B81}" type="pres">
      <dgm:prSet presAssocID="{BC6638A0-7FFF-44CD-9AEE-DFAA8E4DCA6C}" presName="accent_5" presStyleCnt="0"/>
      <dgm:spPr/>
    </dgm:pt>
    <dgm:pt modelId="{FB38E14E-2C2C-4CB9-9A98-715BEDEB95F4}" type="pres">
      <dgm:prSet presAssocID="{BC6638A0-7FFF-44CD-9AEE-DFAA8E4DCA6C}" presName="accentRepeatNode" presStyleLbl="solidFgAcc1" presStyleIdx="4" presStyleCnt="6"/>
      <dgm:spPr/>
    </dgm:pt>
    <dgm:pt modelId="{E0141CCD-06C6-403F-8443-88C7F7DB4D02}" type="pres">
      <dgm:prSet presAssocID="{7D230E32-DEBD-4EBB-B7C5-0C470B2CD73F}" presName="text_6" presStyleLbl="node1" presStyleIdx="5" presStyleCnt="6">
        <dgm:presLayoutVars>
          <dgm:bulletEnabled val="1"/>
        </dgm:presLayoutVars>
      </dgm:prSet>
      <dgm:spPr/>
    </dgm:pt>
    <dgm:pt modelId="{7977128D-F1CB-4AE6-95DB-F82D9D6A0D13}" type="pres">
      <dgm:prSet presAssocID="{7D230E32-DEBD-4EBB-B7C5-0C470B2CD73F}" presName="accent_6" presStyleCnt="0"/>
      <dgm:spPr/>
    </dgm:pt>
    <dgm:pt modelId="{4E432FE9-C530-4D7C-B0AB-DB11268FE349}" type="pres">
      <dgm:prSet presAssocID="{7D230E32-DEBD-4EBB-B7C5-0C470B2CD73F}" presName="accentRepeatNode" presStyleLbl="solidFgAcc1" presStyleIdx="5" presStyleCnt="6"/>
      <dgm:spPr/>
    </dgm:pt>
  </dgm:ptLst>
  <dgm:cxnLst>
    <dgm:cxn modelId="{86ED7612-0DB8-4C1E-B153-9098ACCAA234}" type="presOf" srcId="{1F51ABF6-054B-42FB-9D00-B16337282D60}" destId="{ED762B19-64A3-46BE-A1FF-8A476DBEE8C0}" srcOrd="0" destOrd="0" presId="urn:microsoft.com/office/officeart/2008/layout/VerticalCurvedList"/>
    <dgm:cxn modelId="{7B828020-216D-4E47-B0B5-9D6D0ED097AA}" srcId="{5C873AB1-8093-47ED-A42A-44978B095E0D}" destId="{8E80FA87-D72F-4546-AA5B-A9B287DA9B07}" srcOrd="0" destOrd="0" parTransId="{8DA30EF7-08F5-4570-B602-09B20F0635A5}" sibTransId="{BA9D495C-F972-448C-A72B-1285FB189AE3}"/>
    <dgm:cxn modelId="{ED86CC37-3E5D-41AD-9309-FE3B77FF57BA}" type="presOf" srcId="{8E80FA87-D72F-4546-AA5B-A9B287DA9B07}" destId="{E80DDA8B-1ADF-4A7D-AA04-6D0339956812}" srcOrd="0" destOrd="0" presId="urn:microsoft.com/office/officeart/2008/layout/VerticalCurvedList"/>
    <dgm:cxn modelId="{EA21273A-E1BF-4265-88A9-224D498A74EA}" srcId="{5C873AB1-8093-47ED-A42A-44978B095E0D}" destId="{8860DA74-9F23-4BC4-BD0C-03F3525B7009}" srcOrd="1" destOrd="0" parTransId="{6E2C8AE5-98F1-464F-957C-B8519BC5E6DF}" sibTransId="{22A4A2E2-FEB0-41D4-A796-420084752E29}"/>
    <dgm:cxn modelId="{BBD7B174-2296-4AC7-8863-39BD76A6C342}" type="presOf" srcId="{4FCEE6EE-B6A6-4191-8805-321FF5023EA8}" destId="{3E9670A1-B948-4263-8E49-6479F979BBFE}" srcOrd="0" destOrd="0" presId="urn:microsoft.com/office/officeart/2008/layout/VerticalCurvedList"/>
    <dgm:cxn modelId="{2D864999-B34E-4F1C-8EB5-B75FAE2789A3}" srcId="{5C873AB1-8093-47ED-A42A-44978B095E0D}" destId="{4FCEE6EE-B6A6-4191-8805-321FF5023EA8}" srcOrd="2" destOrd="0" parTransId="{B245B162-1C63-4BD5-95D9-D88BAC76833A}" sibTransId="{0F69EC1E-7572-4FE6-8F88-ABA9F944BB63}"/>
    <dgm:cxn modelId="{D732549F-C37A-44A7-BCE6-43FD389DE42A}" type="presOf" srcId="{BC6638A0-7FFF-44CD-9AEE-DFAA8E4DCA6C}" destId="{44FA6EC9-5E58-49FF-AC5E-0AE7428B39DC}" srcOrd="0" destOrd="0" presId="urn:microsoft.com/office/officeart/2008/layout/VerticalCurvedList"/>
    <dgm:cxn modelId="{9A7522A4-FE84-4F55-97FA-5B31F850B40E}" type="presOf" srcId="{5C873AB1-8093-47ED-A42A-44978B095E0D}" destId="{66B3AFB2-510A-460F-B9FD-0D0358FC7EC8}" srcOrd="0" destOrd="0" presId="urn:microsoft.com/office/officeart/2008/layout/VerticalCurvedList"/>
    <dgm:cxn modelId="{33BAE3B9-8D7D-4208-8989-88215E4D64CF}" srcId="{5C873AB1-8093-47ED-A42A-44978B095E0D}" destId="{1F51ABF6-054B-42FB-9D00-B16337282D60}" srcOrd="3" destOrd="0" parTransId="{6D945E75-7AEE-4476-AE0D-9C3268C3EA90}" sibTransId="{BF49D09A-048F-4180-8144-B00B308F6AA6}"/>
    <dgm:cxn modelId="{305A9FC1-2E7E-4990-9F15-43CBE21123A3}" type="presOf" srcId="{7D230E32-DEBD-4EBB-B7C5-0C470B2CD73F}" destId="{E0141CCD-06C6-403F-8443-88C7F7DB4D02}" srcOrd="0" destOrd="0" presId="urn:microsoft.com/office/officeart/2008/layout/VerticalCurvedList"/>
    <dgm:cxn modelId="{21A11CC4-04C4-4E50-9486-35CB122E9954}" srcId="{5C873AB1-8093-47ED-A42A-44978B095E0D}" destId="{7D230E32-DEBD-4EBB-B7C5-0C470B2CD73F}" srcOrd="5" destOrd="0" parTransId="{9967903C-2107-49C6-BE1F-F8C47D97CF0A}" sibTransId="{533BC4D2-A2A8-440B-AC9E-5D275E26DDCE}"/>
    <dgm:cxn modelId="{9E761ADB-E7EC-4C7E-A681-974DBC1F33E3}" type="presOf" srcId="{8860DA74-9F23-4BC4-BD0C-03F3525B7009}" destId="{0A862978-EB9F-40ED-B656-1E2C4A8296E1}" srcOrd="0" destOrd="0" presId="urn:microsoft.com/office/officeart/2008/layout/VerticalCurvedList"/>
    <dgm:cxn modelId="{A860B7FE-251F-47EE-B264-63011640F057}" srcId="{5C873AB1-8093-47ED-A42A-44978B095E0D}" destId="{BC6638A0-7FFF-44CD-9AEE-DFAA8E4DCA6C}" srcOrd="4" destOrd="0" parTransId="{65447D41-A425-4739-A472-3AAB268FDCB4}" sibTransId="{3A6A695C-27A7-439D-BA14-F78843966D96}"/>
    <dgm:cxn modelId="{9F11F0FE-3687-4033-896B-32872E6805EC}" type="presOf" srcId="{BA9D495C-F972-448C-A72B-1285FB189AE3}" destId="{2A3757D7-8131-49ED-827C-938CC960CB0D}" srcOrd="0" destOrd="0" presId="urn:microsoft.com/office/officeart/2008/layout/VerticalCurvedList"/>
    <dgm:cxn modelId="{95FFFA78-9F04-45C3-8EA6-54E65E5BE058}" type="presParOf" srcId="{66B3AFB2-510A-460F-B9FD-0D0358FC7EC8}" destId="{83AF9E91-B4AE-4D20-9127-F15E9552901F}" srcOrd="0" destOrd="0" presId="urn:microsoft.com/office/officeart/2008/layout/VerticalCurvedList"/>
    <dgm:cxn modelId="{8BF93D01-819F-4A37-AF76-1D7A420FADD9}" type="presParOf" srcId="{83AF9E91-B4AE-4D20-9127-F15E9552901F}" destId="{46DD46EA-90D9-4F5C-A737-267B47DB92D0}" srcOrd="0" destOrd="0" presId="urn:microsoft.com/office/officeart/2008/layout/VerticalCurvedList"/>
    <dgm:cxn modelId="{5A080650-9F8F-4A4E-9608-268A10A37BD4}" type="presParOf" srcId="{46DD46EA-90D9-4F5C-A737-267B47DB92D0}" destId="{A3978C56-AFDA-4F43-880E-27EA8CA864E3}" srcOrd="0" destOrd="0" presId="urn:microsoft.com/office/officeart/2008/layout/VerticalCurvedList"/>
    <dgm:cxn modelId="{F06296C5-CD73-471C-A4E3-76CA363604E9}" type="presParOf" srcId="{46DD46EA-90D9-4F5C-A737-267B47DB92D0}" destId="{2A3757D7-8131-49ED-827C-938CC960CB0D}" srcOrd="1" destOrd="0" presId="urn:microsoft.com/office/officeart/2008/layout/VerticalCurvedList"/>
    <dgm:cxn modelId="{466E8200-5101-4BDD-8FEE-16AA639822A7}" type="presParOf" srcId="{46DD46EA-90D9-4F5C-A737-267B47DB92D0}" destId="{4F4019F6-969D-4A83-84A5-B83A3B7CE8F2}" srcOrd="2" destOrd="0" presId="urn:microsoft.com/office/officeart/2008/layout/VerticalCurvedList"/>
    <dgm:cxn modelId="{F223A450-4089-420C-A7B9-C67D02412ACC}" type="presParOf" srcId="{46DD46EA-90D9-4F5C-A737-267B47DB92D0}" destId="{CDB58383-C5E8-4924-A66F-BD47CC833D27}" srcOrd="3" destOrd="0" presId="urn:microsoft.com/office/officeart/2008/layout/VerticalCurvedList"/>
    <dgm:cxn modelId="{D14C72BE-34CF-438E-8E40-DF3DAE2AD083}" type="presParOf" srcId="{83AF9E91-B4AE-4D20-9127-F15E9552901F}" destId="{E80DDA8B-1ADF-4A7D-AA04-6D0339956812}" srcOrd="1" destOrd="0" presId="urn:microsoft.com/office/officeart/2008/layout/VerticalCurvedList"/>
    <dgm:cxn modelId="{8672F094-D874-4A06-BCB1-068BAA411158}" type="presParOf" srcId="{83AF9E91-B4AE-4D20-9127-F15E9552901F}" destId="{D6F3FEF6-1164-4AB5-A4DF-8800075D7675}" srcOrd="2" destOrd="0" presId="urn:microsoft.com/office/officeart/2008/layout/VerticalCurvedList"/>
    <dgm:cxn modelId="{C556DA03-AF36-4F81-BAAE-77C857ED54A0}" type="presParOf" srcId="{D6F3FEF6-1164-4AB5-A4DF-8800075D7675}" destId="{BE3F36AB-BB4B-4F2A-A989-CD674746F7EA}" srcOrd="0" destOrd="0" presId="urn:microsoft.com/office/officeart/2008/layout/VerticalCurvedList"/>
    <dgm:cxn modelId="{36546B85-58D7-472C-95DE-91E0EEDFA9DA}" type="presParOf" srcId="{83AF9E91-B4AE-4D20-9127-F15E9552901F}" destId="{0A862978-EB9F-40ED-B656-1E2C4A8296E1}" srcOrd="3" destOrd="0" presId="urn:microsoft.com/office/officeart/2008/layout/VerticalCurvedList"/>
    <dgm:cxn modelId="{B34A8380-CA1F-4901-ABF2-A407AE56CA68}" type="presParOf" srcId="{83AF9E91-B4AE-4D20-9127-F15E9552901F}" destId="{AAC2FC1C-0E81-4299-9329-6C38BD790733}" srcOrd="4" destOrd="0" presId="urn:microsoft.com/office/officeart/2008/layout/VerticalCurvedList"/>
    <dgm:cxn modelId="{2C36BC32-76BE-4017-AA6E-1CC6829DFCAD}" type="presParOf" srcId="{AAC2FC1C-0E81-4299-9329-6C38BD790733}" destId="{9C6505FA-546A-433C-8101-9AC292301278}" srcOrd="0" destOrd="0" presId="urn:microsoft.com/office/officeart/2008/layout/VerticalCurvedList"/>
    <dgm:cxn modelId="{5C833520-78D6-49F2-9E88-BA28F2A9074E}" type="presParOf" srcId="{83AF9E91-B4AE-4D20-9127-F15E9552901F}" destId="{3E9670A1-B948-4263-8E49-6479F979BBFE}" srcOrd="5" destOrd="0" presId="urn:microsoft.com/office/officeart/2008/layout/VerticalCurvedList"/>
    <dgm:cxn modelId="{C70C2EFF-E9B2-45C3-AD4A-2907A9DC4B60}" type="presParOf" srcId="{83AF9E91-B4AE-4D20-9127-F15E9552901F}" destId="{CE7F6401-2D95-462E-B8A9-8BFB1C4131DB}" srcOrd="6" destOrd="0" presId="urn:microsoft.com/office/officeart/2008/layout/VerticalCurvedList"/>
    <dgm:cxn modelId="{29F2D9F1-9CF8-48D4-9FC5-AD3AA483C691}" type="presParOf" srcId="{CE7F6401-2D95-462E-B8A9-8BFB1C4131DB}" destId="{DF37806B-62C5-42BA-9976-0FE6611832DB}" srcOrd="0" destOrd="0" presId="urn:microsoft.com/office/officeart/2008/layout/VerticalCurvedList"/>
    <dgm:cxn modelId="{86B4E3D2-1DC7-4622-82E4-4F116C82D185}" type="presParOf" srcId="{83AF9E91-B4AE-4D20-9127-F15E9552901F}" destId="{ED762B19-64A3-46BE-A1FF-8A476DBEE8C0}" srcOrd="7" destOrd="0" presId="urn:microsoft.com/office/officeart/2008/layout/VerticalCurvedList"/>
    <dgm:cxn modelId="{68E44155-1AA4-4702-A7B5-133A49857B74}" type="presParOf" srcId="{83AF9E91-B4AE-4D20-9127-F15E9552901F}" destId="{7F592BAF-8F54-4CDE-ACFF-218117C77258}" srcOrd="8" destOrd="0" presId="urn:microsoft.com/office/officeart/2008/layout/VerticalCurvedList"/>
    <dgm:cxn modelId="{CB0F860D-2FE0-4ABE-A213-417CBF6DF7AD}" type="presParOf" srcId="{7F592BAF-8F54-4CDE-ACFF-218117C77258}" destId="{76CC00D1-9308-4880-8977-C2C5A31564B6}" srcOrd="0" destOrd="0" presId="urn:microsoft.com/office/officeart/2008/layout/VerticalCurvedList"/>
    <dgm:cxn modelId="{7ED880B3-75AA-4B00-B69F-6CDC6AED3A28}" type="presParOf" srcId="{83AF9E91-B4AE-4D20-9127-F15E9552901F}" destId="{44FA6EC9-5E58-49FF-AC5E-0AE7428B39DC}" srcOrd="9" destOrd="0" presId="urn:microsoft.com/office/officeart/2008/layout/VerticalCurvedList"/>
    <dgm:cxn modelId="{C2AD0906-3352-4DFA-9F66-C2951B6FF1D6}" type="presParOf" srcId="{83AF9E91-B4AE-4D20-9127-F15E9552901F}" destId="{47ACB393-7E85-4497-A2A5-C7B7D58B6B81}" srcOrd="10" destOrd="0" presId="urn:microsoft.com/office/officeart/2008/layout/VerticalCurvedList"/>
    <dgm:cxn modelId="{3A19E3CB-5C51-4DBB-9FD4-FCC9531B5267}" type="presParOf" srcId="{47ACB393-7E85-4497-A2A5-C7B7D58B6B81}" destId="{FB38E14E-2C2C-4CB9-9A98-715BEDEB95F4}" srcOrd="0" destOrd="0" presId="urn:microsoft.com/office/officeart/2008/layout/VerticalCurvedList"/>
    <dgm:cxn modelId="{22FBCDFD-C958-41ED-B165-59F4FD4BAB5F}" type="presParOf" srcId="{83AF9E91-B4AE-4D20-9127-F15E9552901F}" destId="{E0141CCD-06C6-403F-8443-88C7F7DB4D02}" srcOrd="11" destOrd="0" presId="urn:microsoft.com/office/officeart/2008/layout/VerticalCurvedList"/>
    <dgm:cxn modelId="{487686D1-6841-4919-98A3-242D4A517C14}" type="presParOf" srcId="{83AF9E91-B4AE-4D20-9127-F15E9552901F}" destId="{7977128D-F1CB-4AE6-95DB-F82D9D6A0D13}" srcOrd="12" destOrd="0" presId="urn:microsoft.com/office/officeart/2008/layout/VerticalCurvedList"/>
    <dgm:cxn modelId="{98448A98-0A56-4A32-B441-8AB56AFCDF70}" type="presParOf" srcId="{7977128D-F1CB-4AE6-95DB-F82D9D6A0D13}" destId="{4E432FE9-C530-4D7C-B0AB-DB11268FE34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E37998-C8C6-49A2-A26E-B58E9F03DBE6}" type="doc">
      <dgm:prSet loTypeId="urn:microsoft.com/office/officeart/2005/8/layout/list1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S"/>
        </a:p>
      </dgm:t>
    </dgm:pt>
    <dgm:pt modelId="{26E42A2F-4B44-438C-A266-626BD592172E}">
      <dgm:prSet phldrT="[Texto]" phldr="0" custT="1"/>
      <dgm:spPr/>
      <dgm:t>
        <a:bodyPr/>
        <a:lstStyle/>
        <a:p>
          <a:pPr rtl="0"/>
          <a:r>
            <a:rPr lang="es-ES" sz="1600">
              <a:latin typeface="Arial"/>
            </a:rPr>
            <a:t>Guerra Electrónica</a:t>
          </a:r>
          <a:endParaRPr lang="es-ES" sz="1600"/>
        </a:p>
      </dgm:t>
    </dgm:pt>
    <dgm:pt modelId="{6F4B931C-D362-465C-A5E1-B166980852EB}" type="parTrans" cxnId="{18411558-258F-4691-9F14-3BC06F7D3C1C}">
      <dgm:prSet/>
      <dgm:spPr/>
      <dgm:t>
        <a:bodyPr/>
        <a:lstStyle/>
        <a:p>
          <a:endParaRPr lang="es-ES" sz="2000"/>
        </a:p>
      </dgm:t>
    </dgm:pt>
    <dgm:pt modelId="{2BB93DF6-03D2-42E4-8FCD-2DE116595876}" type="sibTrans" cxnId="{18411558-258F-4691-9F14-3BC06F7D3C1C}">
      <dgm:prSet/>
      <dgm:spPr/>
      <dgm:t>
        <a:bodyPr/>
        <a:lstStyle/>
        <a:p>
          <a:endParaRPr lang="es-ES" sz="2000"/>
        </a:p>
      </dgm:t>
    </dgm:pt>
    <dgm:pt modelId="{5ED973D6-BFAF-4BFD-B748-330AE112BB27}">
      <dgm:prSet phldrT="[Texto]" phldr="0" custT="1"/>
      <dgm:spPr/>
      <dgm:t>
        <a:bodyPr/>
        <a:lstStyle/>
        <a:p>
          <a:pPr rtl="0"/>
          <a:r>
            <a:rPr lang="es-ES" sz="1600" dirty="0">
              <a:latin typeface="Arial"/>
            </a:rPr>
            <a:t>Ocupa partes invisibles del espectro electromagnético para enviar señales.</a:t>
          </a:r>
          <a:endParaRPr lang="es-ES" sz="1600" dirty="0"/>
        </a:p>
      </dgm:t>
    </dgm:pt>
    <dgm:pt modelId="{2DD5D2A4-C5AE-4111-A4A8-8464B469865E}" type="parTrans" cxnId="{813FA68E-50EC-499E-916F-6F733D05DD78}">
      <dgm:prSet/>
      <dgm:spPr/>
      <dgm:t>
        <a:bodyPr/>
        <a:lstStyle/>
        <a:p>
          <a:endParaRPr lang="es-ES" sz="2000"/>
        </a:p>
      </dgm:t>
    </dgm:pt>
    <dgm:pt modelId="{58424A0C-0E6D-48F7-B333-4FA5650ED0AC}" type="sibTrans" cxnId="{813FA68E-50EC-499E-916F-6F733D05DD78}">
      <dgm:prSet/>
      <dgm:spPr/>
      <dgm:t>
        <a:bodyPr/>
        <a:lstStyle/>
        <a:p>
          <a:endParaRPr lang="es-ES" sz="2000"/>
        </a:p>
      </dgm:t>
    </dgm:pt>
    <dgm:pt modelId="{773DEED3-3903-4CCB-97A4-023E135ABF3A}">
      <dgm:prSet phldrT="[Texto]" custT="1"/>
      <dgm:spPr/>
      <dgm:t>
        <a:bodyPr/>
        <a:lstStyle/>
        <a:p>
          <a:pPr rtl="0"/>
          <a:r>
            <a:rPr lang="es-ES" sz="1600">
              <a:latin typeface="Arial"/>
            </a:rPr>
            <a:t>Comando y control</a:t>
          </a:r>
          <a:endParaRPr lang="es-ES" sz="1600"/>
        </a:p>
      </dgm:t>
    </dgm:pt>
    <dgm:pt modelId="{25A448C8-76CE-4BBE-A0DE-DAA14C28044B}" type="parTrans" cxnId="{3B00640F-7E1C-4936-A0E4-2D786645A992}">
      <dgm:prSet/>
      <dgm:spPr/>
      <dgm:t>
        <a:bodyPr/>
        <a:lstStyle/>
        <a:p>
          <a:endParaRPr lang="es-ES" sz="2000"/>
        </a:p>
      </dgm:t>
    </dgm:pt>
    <dgm:pt modelId="{DE694066-A040-4352-ADBD-5DC4C493278F}" type="sibTrans" cxnId="{3B00640F-7E1C-4936-A0E4-2D786645A992}">
      <dgm:prSet/>
      <dgm:spPr/>
      <dgm:t>
        <a:bodyPr/>
        <a:lstStyle/>
        <a:p>
          <a:endParaRPr lang="es-ES" sz="2000"/>
        </a:p>
      </dgm:t>
    </dgm:pt>
    <dgm:pt modelId="{623D7B08-D157-4274-BD80-565271AA994F}">
      <dgm:prSet phldrT="[Texto]" custT="1"/>
      <dgm:spPr/>
      <dgm:t>
        <a:bodyPr/>
        <a:lstStyle/>
        <a:p>
          <a:pPr rtl="0"/>
          <a:r>
            <a:rPr lang="es-ES" sz="1600">
              <a:latin typeface="Arial"/>
            </a:rPr>
            <a:t> Dirigir acciones.</a:t>
          </a:r>
          <a:endParaRPr lang="es-ES" sz="1600"/>
        </a:p>
      </dgm:t>
    </dgm:pt>
    <dgm:pt modelId="{38A7252A-2F45-4F62-997C-FAEFDB9E1454}" type="parTrans" cxnId="{B5FDAE1A-23F4-4B58-8A8D-60972EE4A5EE}">
      <dgm:prSet/>
      <dgm:spPr/>
      <dgm:t>
        <a:bodyPr/>
        <a:lstStyle/>
        <a:p>
          <a:endParaRPr lang="es-ES" sz="2000"/>
        </a:p>
      </dgm:t>
    </dgm:pt>
    <dgm:pt modelId="{41FED834-9BF0-43AE-BB88-777C58553BCB}" type="sibTrans" cxnId="{B5FDAE1A-23F4-4B58-8A8D-60972EE4A5EE}">
      <dgm:prSet/>
      <dgm:spPr/>
      <dgm:t>
        <a:bodyPr/>
        <a:lstStyle/>
        <a:p>
          <a:endParaRPr lang="es-ES" sz="2000"/>
        </a:p>
      </dgm:t>
    </dgm:pt>
    <dgm:pt modelId="{7EFA477A-D865-41ED-AE79-BCE94F04B25F}">
      <dgm:prSet phldrT="[Texto]" phldr="0" custT="1"/>
      <dgm:spPr/>
      <dgm:t>
        <a:bodyPr/>
        <a:lstStyle/>
        <a:p>
          <a:pPr rtl="0"/>
          <a:r>
            <a:rPr lang="es-ES" sz="1600">
              <a:latin typeface="Arial"/>
            </a:rPr>
            <a:t>Asegurara que todas las acciones dirigidas sean realizadas.</a:t>
          </a:r>
          <a:endParaRPr lang="es-ES" sz="1600"/>
        </a:p>
      </dgm:t>
    </dgm:pt>
    <dgm:pt modelId="{280BDC90-FBEB-444D-80B2-052BA127D257}" type="parTrans" cxnId="{00D390F1-97FF-4E38-859C-01A1E6A61C84}">
      <dgm:prSet/>
      <dgm:spPr/>
      <dgm:t>
        <a:bodyPr/>
        <a:lstStyle/>
        <a:p>
          <a:endParaRPr lang="es-ES" sz="2000"/>
        </a:p>
      </dgm:t>
    </dgm:pt>
    <dgm:pt modelId="{19B94F47-683D-4692-A56F-0B3445AAC1E4}" type="sibTrans" cxnId="{00D390F1-97FF-4E38-859C-01A1E6A61C84}">
      <dgm:prSet/>
      <dgm:spPr/>
      <dgm:t>
        <a:bodyPr/>
        <a:lstStyle/>
        <a:p>
          <a:endParaRPr lang="es-ES" sz="2000"/>
        </a:p>
      </dgm:t>
    </dgm:pt>
    <dgm:pt modelId="{1B3BE13D-DDB6-47BA-9C12-A01E8E42449C}">
      <dgm:prSet phldrT="[Texto]" phldr="0" custT="1"/>
      <dgm:spPr/>
      <dgm:t>
        <a:bodyPr/>
        <a:lstStyle/>
        <a:p>
          <a:pPr rtl="0"/>
          <a:r>
            <a:rPr lang="es-ES" sz="1600" dirty="0">
              <a:latin typeface="Arial"/>
            </a:rPr>
            <a:t>Búsqueda de dirección </a:t>
          </a:r>
          <a:endParaRPr lang="es-ES" sz="1600" dirty="0"/>
        </a:p>
      </dgm:t>
    </dgm:pt>
    <dgm:pt modelId="{CE8373C0-8556-44DF-A21A-81422B972563}" type="parTrans" cxnId="{6013E907-2D87-4062-A965-7CCBB8BDA4C2}">
      <dgm:prSet/>
      <dgm:spPr/>
      <dgm:t>
        <a:bodyPr/>
        <a:lstStyle/>
        <a:p>
          <a:endParaRPr lang="es-ES" sz="2000"/>
        </a:p>
      </dgm:t>
    </dgm:pt>
    <dgm:pt modelId="{8015E673-97AF-4C6D-813F-1D3E70038924}" type="sibTrans" cxnId="{6013E907-2D87-4062-A965-7CCBB8BDA4C2}">
      <dgm:prSet/>
      <dgm:spPr/>
      <dgm:t>
        <a:bodyPr/>
        <a:lstStyle/>
        <a:p>
          <a:endParaRPr lang="es-ES" sz="2000"/>
        </a:p>
      </dgm:t>
    </dgm:pt>
    <dgm:pt modelId="{DE553D1C-0B2B-4026-98BF-B4009E5B377C}">
      <dgm:prSet phldrT="[Texto]" phldr="0" custT="1"/>
      <dgm:spPr/>
      <dgm:t>
        <a:bodyPr/>
        <a:lstStyle/>
        <a:p>
          <a:pPr rtl="0"/>
          <a:r>
            <a:rPr lang="es-ES" sz="1600">
              <a:latin typeface="Arial"/>
            </a:rPr>
            <a:t>Detectar transmisiones.</a:t>
          </a:r>
          <a:endParaRPr lang="es-ES" sz="1600"/>
        </a:p>
      </dgm:t>
    </dgm:pt>
    <dgm:pt modelId="{9BB87F73-B98D-4488-9B18-D51DC99219A8}" type="parTrans" cxnId="{F292BB71-0F02-460D-840F-6D909A3F6125}">
      <dgm:prSet/>
      <dgm:spPr/>
      <dgm:t>
        <a:bodyPr/>
        <a:lstStyle/>
        <a:p>
          <a:endParaRPr lang="es-ES" sz="2000"/>
        </a:p>
      </dgm:t>
    </dgm:pt>
    <dgm:pt modelId="{9FA0F287-BB96-47BE-85B9-1329A4CDF17F}" type="sibTrans" cxnId="{F292BB71-0F02-460D-840F-6D909A3F6125}">
      <dgm:prSet/>
      <dgm:spPr/>
      <dgm:t>
        <a:bodyPr/>
        <a:lstStyle/>
        <a:p>
          <a:endParaRPr lang="es-ES" sz="2000"/>
        </a:p>
      </dgm:t>
    </dgm:pt>
    <dgm:pt modelId="{8AB34B63-3773-49C3-A338-04B9874066FF}">
      <dgm:prSet phldrT="[Texto]" phldr="0" custT="1"/>
      <dgm:spPr/>
      <dgm:t>
        <a:bodyPr/>
        <a:lstStyle/>
        <a:p>
          <a:pPr rtl="0"/>
          <a:r>
            <a:rPr lang="es-ES" sz="1600">
              <a:latin typeface="Arial"/>
            </a:rPr>
            <a:t>Recopilar información. </a:t>
          </a:r>
          <a:endParaRPr lang="es-ES" sz="1600"/>
        </a:p>
      </dgm:t>
    </dgm:pt>
    <dgm:pt modelId="{C4AD2A38-AEFA-46B6-925C-21F972EEC091}" type="parTrans" cxnId="{162138BF-0168-4C35-9819-2540E2B4A5F3}">
      <dgm:prSet/>
      <dgm:spPr/>
      <dgm:t>
        <a:bodyPr/>
        <a:lstStyle/>
        <a:p>
          <a:endParaRPr lang="es-ES" sz="2000"/>
        </a:p>
      </dgm:t>
    </dgm:pt>
    <dgm:pt modelId="{1DE900C9-926D-40E6-84AF-3A2CE59A0474}" type="sibTrans" cxnId="{162138BF-0168-4C35-9819-2540E2B4A5F3}">
      <dgm:prSet/>
      <dgm:spPr/>
      <dgm:t>
        <a:bodyPr/>
        <a:lstStyle/>
        <a:p>
          <a:endParaRPr lang="es-ES" sz="2000"/>
        </a:p>
      </dgm:t>
    </dgm:pt>
    <dgm:pt modelId="{F87F102E-A3ED-4880-B04C-F01E2168A8E9}">
      <dgm:prSet phldr="0" custT="1"/>
      <dgm:spPr/>
      <dgm:t>
        <a:bodyPr/>
        <a:lstStyle/>
        <a:p>
          <a:pPr rtl="0"/>
          <a:r>
            <a:rPr lang="es-ES" sz="1600">
              <a:latin typeface="Arial"/>
            </a:rPr>
            <a:t>Ángulo de arribo</a:t>
          </a:r>
        </a:p>
      </dgm:t>
    </dgm:pt>
    <dgm:pt modelId="{34093779-62B0-4F33-AD6D-E86EEF29D9B2}" type="parTrans" cxnId="{0F6AF83C-2EAE-4A3E-A471-18BE430F81A3}">
      <dgm:prSet/>
      <dgm:spPr/>
      <dgm:t>
        <a:bodyPr/>
        <a:lstStyle/>
        <a:p>
          <a:endParaRPr lang="es-ES" sz="2000"/>
        </a:p>
      </dgm:t>
    </dgm:pt>
    <dgm:pt modelId="{BE863382-3453-4A8F-8236-E0522AF4A253}" type="sibTrans" cxnId="{0F6AF83C-2EAE-4A3E-A471-18BE430F81A3}">
      <dgm:prSet/>
      <dgm:spPr/>
      <dgm:t>
        <a:bodyPr/>
        <a:lstStyle/>
        <a:p>
          <a:endParaRPr lang="es-ES" sz="2000"/>
        </a:p>
      </dgm:t>
    </dgm:pt>
    <dgm:pt modelId="{3EC8AB68-5D83-4DB6-B7A6-E0FF95D7B45A}">
      <dgm:prSet phldr="0" custT="1"/>
      <dgm:spPr/>
      <dgm:t>
        <a:bodyPr/>
        <a:lstStyle/>
        <a:p>
          <a:pPr rtl="0"/>
          <a:r>
            <a:rPr lang="es-ES" sz="1600">
              <a:latin typeface="Arial"/>
            </a:rPr>
            <a:t>Posible ángulo en el cual incide una señal electromagnética sobre un arreglo de antenas.</a:t>
          </a:r>
        </a:p>
      </dgm:t>
    </dgm:pt>
    <dgm:pt modelId="{9DAFBEB7-DF0A-4D4B-9975-6C93301A3AF9}" type="parTrans" cxnId="{D0636641-A56D-464E-878F-EFC717BB11B7}">
      <dgm:prSet/>
      <dgm:spPr/>
      <dgm:t>
        <a:bodyPr/>
        <a:lstStyle/>
        <a:p>
          <a:endParaRPr lang="es-ES" sz="2000"/>
        </a:p>
      </dgm:t>
    </dgm:pt>
    <dgm:pt modelId="{9EE51EA2-1A00-42FF-AE0E-A29AE137D3AA}" type="sibTrans" cxnId="{D0636641-A56D-464E-878F-EFC717BB11B7}">
      <dgm:prSet/>
      <dgm:spPr/>
      <dgm:t>
        <a:bodyPr/>
        <a:lstStyle/>
        <a:p>
          <a:endParaRPr lang="es-ES" sz="2000"/>
        </a:p>
      </dgm:t>
    </dgm:pt>
    <dgm:pt modelId="{CB8CB32D-69CA-47EB-9EE0-5931B9C7E886}" type="pres">
      <dgm:prSet presAssocID="{CBE37998-C8C6-49A2-A26E-B58E9F03DBE6}" presName="linear" presStyleCnt="0">
        <dgm:presLayoutVars>
          <dgm:dir/>
          <dgm:animLvl val="lvl"/>
          <dgm:resizeHandles val="exact"/>
        </dgm:presLayoutVars>
      </dgm:prSet>
      <dgm:spPr/>
    </dgm:pt>
    <dgm:pt modelId="{C86B53FB-F4EE-4D89-8919-BC0040D8910F}" type="pres">
      <dgm:prSet presAssocID="{26E42A2F-4B44-438C-A266-626BD592172E}" presName="parentLin" presStyleCnt="0"/>
      <dgm:spPr/>
    </dgm:pt>
    <dgm:pt modelId="{AEDDEFF3-3962-4731-BB47-9E17F4588DB4}" type="pres">
      <dgm:prSet presAssocID="{26E42A2F-4B44-438C-A266-626BD592172E}" presName="parentLeftMargin" presStyleLbl="node1" presStyleIdx="0" presStyleCnt="4"/>
      <dgm:spPr/>
    </dgm:pt>
    <dgm:pt modelId="{D2BD4423-1F6E-433C-BBA4-1F3939D29C57}" type="pres">
      <dgm:prSet presAssocID="{26E42A2F-4B44-438C-A266-626BD592172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D4E29C1-2A12-4BCD-BF97-337537898296}" type="pres">
      <dgm:prSet presAssocID="{26E42A2F-4B44-438C-A266-626BD592172E}" presName="negativeSpace" presStyleCnt="0"/>
      <dgm:spPr/>
    </dgm:pt>
    <dgm:pt modelId="{CFA4B362-5689-4F51-AE2B-83D48E3C5E4A}" type="pres">
      <dgm:prSet presAssocID="{26E42A2F-4B44-438C-A266-626BD592172E}" presName="childText" presStyleLbl="conFgAcc1" presStyleIdx="0" presStyleCnt="4">
        <dgm:presLayoutVars>
          <dgm:bulletEnabled val="1"/>
        </dgm:presLayoutVars>
      </dgm:prSet>
      <dgm:spPr/>
    </dgm:pt>
    <dgm:pt modelId="{E70204CC-8258-416C-B153-C8DE3962A14D}" type="pres">
      <dgm:prSet presAssocID="{2BB93DF6-03D2-42E4-8FCD-2DE116595876}" presName="spaceBetweenRectangles" presStyleCnt="0"/>
      <dgm:spPr/>
    </dgm:pt>
    <dgm:pt modelId="{4E962386-2387-4408-97F1-B075FFC6DCF3}" type="pres">
      <dgm:prSet presAssocID="{773DEED3-3903-4CCB-97A4-023E135ABF3A}" presName="parentLin" presStyleCnt="0"/>
      <dgm:spPr/>
    </dgm:pt>
    <dgm:pt modelId="{7493B6D7-5B4D-4EE8-A69E-3F453F4C930C}" type="pres">
      <dgm:prSet presAssocID="{773DEED3-3903-4CCB-97A4-023E135ABF3A}" presName="parentLeftMargin" presStyleLbl="node1" presStyleIdx="0" presStyleCnt="4"/>
      <dgm:spPr/>
    </dgm:pt>
    <dgm:pt modelId="{3B2AE181-043F-4B94-835E-436F10C57897}" type="pres">
      <dgm:prSet presAssocID="{773DEED3-3903-4CCB-97A4-023E135ABF3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9A8BB05-71BC-428F-92B2-CA7D088B0F9C}" type="pres">
      <dgm:prSet presAssocID="{773DEED3-3903-4CCB-97A4-023E135ABF3A}" presName="negativeSpace" presStyleCnt="0"/>
      <dgm:spPr/>
    </dgm:pt>
    <dgm:pt modelId="{83AFD17A-2484-40B9-95E3-CB321CB7843E}" type="pres">
      <dgm:prSet presAssocID="{773DEED3-3903-4CCB-97A4-023E135ABF3A}" presName="childText" presStyleLbl="conFgAcc1" presStyleIdx="1" presStyleCnt="4">
        <dgm:presLayoutVars>
          <dgm:bulletEnabled val="1"/>
        </dgm:presLayoutVars>
      </dgm:prSet>
      <dgm:spPr/>
    </dgm:pt>
    <dgm:pt modelId="{76CACFC3-611D-45AB-9257-97195FFCCFF3}" type="pres">
      <dgm:prSet presAssocID="{DE694066-A040-4352-ADBD-5DC4C493278F}" presName="spaceBetweenRectangles" presStyleCnt="0"/>
      <dgm:spPr/>
    </dgm:pt>
    <dgm:pt modelId="{4F857BA4-6D30-43EB-8172-CC1D739D5CB3}" type="pres">
      <dgm:prSet presAssocID="{1B3BE13D-DDB6-47BA-9C12-A01E8E42449C}" presName="parentLin" presStyleCnt="0"/>
      <dgm:spPr/>
    </dgm:pt>
    <dgm:pt modelId="{7F486195-14C6-4A9F-8568-7B46FA3A8F26}" type="pres">
      <dgm:prSet presAssocID="{1B3BE13D-DDB6-47BA-9C12-A01E8E42449C}" presName="parentLeftMargin" presStyleLbl="node1" presStyleIdx="1" presStyleCnt="4"/>
      <dgm:spPr/>
    </dgm:pt>
    <dgm:pt modelId="{55D9D42B-0D70-4F19-8117-40F35976DEE0}" type="pres">
      <dgm:prSet presAssocID="{1B3BE13D-DDB6-47BA-9C12-A01E8E42449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707B837-4815-4754-BB50-134070036B93}" type="pres">
      <dgm:prSet presAssocID="{1B3BE13D-DDB6-47BA-9C12-A01E8E42449C}" presName="negativeSpace" presStyleCnt="0"/>
      <dgm:spPr/>
    </dgm:pt>
    <dgm:pt modelId="{A9923399-6957-4575-B8BA-D988E8D84149}" type="pres">
      <dgm:prSet presAssocID="{1B3BE13D-DDB6-47BA-9C12-A01E8E42449C}" presName="childText" presStyleLbl="conFgAcc1" presStyleIdx="2" presStyleCnt="4">
        <dgm:presLayoutVars>
          <dgm:bulletEnabled val="1"/>
        </dgm:presLayoutVars>
      </dgm:prSet>
      <dgm:spPr/>
    </dgm:pt>
    <dgm:pt modelId="{77DF9213-DCB0-487E-9EEE-F985436F14C3}" type="pres">
      <dgm:prSet presAssocID="{8015E673-97AF-4C6D-813F-1D3E70038924}" presName="spaceBetweenRectangles" presStyleCnt="0"/>
      <dgm:spPr/>
    </dgm:pt>
    <dgm:pt modelId="{0C52F4A9-0EDF-4196-A56D-37BC7DB0EB50}" type="pres">
      <dgm:prSet presAssocID="{F87F102E-A3ED-4880-B04C-F01E2168A8E9}" presName="parentLin" presStyleCnt="0"/>
      <dgm:spPr/>
    </dgm:pt>
    <dgm:pt modelId="{27D1B7D8-29E2-434D-A57A-F5E713C8620F}" type="pres">
      <dgm:prSet presAssocID="{F87F102E-A3ED-4880-B04C-F01E2168A8E9}" presName="parentLeftMargin" presStyleLbl="node1" presStyleIdx="2" presStyleCnt="4"/>
      <dgm:spPr/>
    </dgm:pt>
    <dgm:pt modelId="{9E5CA5BF-F4FB-49E6-BF98-243A42F591F3}" type="pres">
      <dgm:prSet presAssocID="{F87F102E-A3ED-4880-B04C-F01E2168A8E9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C5484171-86C1-419C-A23D-7026E0141A65}" type="pres">
      <dgm:prSet presAssocID="{F87F102E-A3ED-4880-B04C-F01E2168A8E9}" presName="negativeSpace" presStyleCnt="0"/>
      <dgm:spPr/>
    </dgm:pt>
    <dgm:pt modelId="{E184C5AD-6125-4E40-BC9B-7D872006CEE6}" type="pres">
      <dgm:prSet presAssocID="{F87F102E-A3ED-4880-B04C-F01E2168A8E9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013E907-2D87-4062-A965-7CCBB8BDA4C2}" srcId="{CBE37998-C8C6-49A2-A26E-B58E9F03DBE6}" destId="{1B3BE13D-DDB6-47BA-9C12-A01E8E42449C}" srcOrd="2" destOrd="0" parTransId="{CE8373C0-8556-44DF-A21A-81422B972563}" sibTransId="{8015E673-97AF-4C6D-813F-1D3E70038924}"/>
    <dgm:cxn modelId="{3B00640F-7E1C-4936-A0E4-2D786645A992}" srcId="{CBE37998-C8C6-49A2-A26E-B58E9F03DBE6}" destId="{773DEED3-3903-4CCB-97A4-023E135ABF3A}" srcOrd="1" destOrd="0" parTransId="{25A448C8-76CE-4BBE-A0DE-DAA14C28044B}" sibTransId="{DE694066-A040-4352-ADBD-5DC4C493278F}"/>
    <dgm:cxn modelId="{BA9E6413-8837-4D9E-B35F-5983DFD29619}" type="presOf" srcId="{3EC8AB68-5D83-4DB6-B7A6-E0FF95D7B45A}" destId="{E184C5AD-6125-4E40-BC9B-7D872006CEE6}" srcOrd="0" destOrd="0" presId="urn:microsoft.com/office/officeart/2005/8/layout/list1"/>
    <dgm:cxn modelId="{B5FDAE1A-23F4-4B58-8A8D-60972EE4A5EE}" srcId="{773DEED3-3903-4CCB-97A4-023E135ABF3A}" destId="{623D7B08-D157-4274-BD80-565271AA994F}" srcOrd="0" destOrd="0" parTransId="{38A7252A-2F45-4F62-997C-FAEFDB9E1454}" sibTransId="{41FED834-9BF0-43AE-BB88-777C58553BCB}"/>
    <dgm:cxn modelId="{727D0025-CFB6-4B6A-A8FC-5407F4931116}" type="presOf" srcId="{26E42A2F-4B44-438C-A266-626BD592172E}" destId="{D2BD4423-1F6E-433C-BBA4-1F3939D29C57}" srcOrd="1" destOrd="0" presId="urn:microsoft.com/office/officeart/2005/8/layout/list1"/>
    <dgm:cxn modelId="{7E097E25-2475-4349-AF0F-01968F5E9520}" type="presOf" srcId="{5ED973D6-BFAF-4BFD-B748-330AE112BB27}" destId="{CFA4B362-5689-4F51-AE2B-83D48E3C5E4A}" srcOrd="0" destOrd="0" presId="urn:microsoft.com/office/officeart/2005/8/layout/list1"/>
    <dgm:cxn modelId="{0F6AF83C-2EAE-4A3E-A471-18BE430F81A3}" srcId="{CBE37998-C8C6-49A2-A26E-B58E9F03DBE6}" destId="{F87F102E-A3ED-4880-B04C-F01E2168A8E9}" srcOrd="3" destOrd="0" parTransId="{34093779-62B0-4F33-AD6D-E86EEF29D9B2}" sibTransId="{BE863382-3453-4A8F-8236-E0522AF4A253}"/>
    <dgm:cxn modelId="{4756CB5C-9506-4801-9EDA-4A78F7166146}" type="presOf" srcId="{CBE37998-C8C6-49A2-A26E-B58E9F03DBE6}" destId="{CB8CB32D-69CA-47EB-9EE0-5931B9C7E886}" srcOrd="0" destOrd="0" presId="urn:microsoft.com/office/officeart/2005/8/layout/list1"/>
    <dgm:cxn modelId="{D0636641-A56D-464E-878F-EFC717BB11B7}" srcId="{F87F102E-A3ED-4880-B04C-F01E2168A8E9}" destId="{3EC8AB68-5D83-4DB6-B7A6-E0FF95D7B45A}" srcOrd="0" destOrd="0" parTransId="{9DAFBEB7-DF0A-4D4B-9975-6C93301A3AF9}" sibTransId="{9EE51EA2-1A00-42FF-AE0E-A29AE137D3AA}"/>
    <dgm:cxn modelId="{09022F47-2D69-4266-B3EE-3E16E4C5054D}" type="presOf" srcId="{623D7B08-D157-4274-BD80-565271AA994F}" destId="{83AFD17A-2484-40B9-95E3-CB321CB7843E}" srcOrd="0" destOrd="0" presId="urn:microsoft.com/office/officeart/2005/8/layout/list1"/>
    <dgm:cxn modelId="{1705C54C-1085-4C52-91C2-0680560270BB}" type="presOf" srcId="{773DEED3-3903-4CCB-97A4-023E135ABF3A}" destId="{3B2AE181-043F-4B94-835E-436F10C57897}" srcOrd="1" destOrd="0" presId="urn:microsoft.com/office/officeart/2005/8/layout/list1"/>
    <dgm:cxn modelId="{F292BB71-0F02-460D-840F-6D909A3F6125}" srcId="{1B3BE13D-DDB6-47BA-9C12-A01E8E42449C}" destId="{DE553D1C-0B2B-4026-98BF-B4009E5B377C}" srcOrd="0" destOrd="0" parTransId="{9BB87F73-B98D-4488-9B18-D51DC99219A8}" sibTransId="{9FA0F287-BB96-47BE-85B9-1329A4CDF17F}"/>
    <dgm:cxn modelId="{F3FA7453-36CA-40F4-B283-5BDA1A161E22}" type="presOf" srcId="{1B3BE13D-DDB6-47BA-9C12-A01E8E42449C}" destId="{7F486195-14C6-4A9F-8568-7B46FA3A8F26}" srcOrd="0" destOrd="0" presId="urn:microsoft.com/office/officeart/2005/8/layout/list1"/>
    <dgm:cxn modelId="{D487A474-4F33-4B70-96A4-B3821FC8B9D2}" type="presOf" srcId="{26E42A2F-4B44-438C-A266-626BD592172E}" destId="{AEDDEFF3-3962-4731-BB47-9E17F4588DB4}" srcOrd="0" destOrd="0" presId="urn:microsoft.com/office/officeart/2005/8/layout/list1"/>
    <dgm:cxn modelId="{18411558-258F-4691-9F14-3BC06F7D3C1C}" srcId="{CBE37998-C8C6-49A2-A26E-B58E9F03DBE6}" destId="{26E42A2F-4B44-438C-A266-626BD592172E}" srcOrd="0" destOrd="0" parTransId="{6F4B931C-D362-465C-A5E1-B166980852EB}" sibTransId="{2BB93DF6-03D2-42E4-8FCD-2DE116595876}"/>
    <dgm:cxn modelId="{813FA68E-50EC-499E-916F-6F733D05DD78}" srcId="{26E42A2F-4B44-438C-A266-626BD592172E}" destId="{5ED973D6-BFAF-4BFD-B748-330AE112BB27}" srcOrd="0" destOrd="0" parTransId="{2DD5D2A4-C5AE-4111-A4A8-8464B469865E}" sibTransId="{58424A0C-0E6D-48F7-B333-4FA5650ED0AC}"/>
    <dgm:cxn modelId="{9E2DE692-AE7C-4FC4-B49E-3001F29CB0AF}" type="presOf" srcId="{DE553D1C-0B2B-4026-98BF-B4009E5B377C}" destId="{A9923399-6957-4575-B8BA-D988E8D84149}" srcOrd="0" destOrd="0" presId="urn:microsoft.com/office/officeart/2005/8/layout/list1"/>
    <dgm:cxn modelId="{A73DD1B6-F45E-4F92-A7A1-EAA011A7342F}" type="presOf" srcId="{F87F102E-A3ED-4880-B04C-F01E2168A8E9}" destId="{9E5CA5BF-F4FB-49E6-BF98-243A42F591F3}" srcOrd="1" destOrd="0" presId="urn:microsoft.com/office/officeart/2005/8/layout/list1"/>
    <dgm:cxn modelId="{162138BF-0168-4C35-9819-2540E2B4A5F3}" srcId="{1B3BE13D-DDB6-47BA-9C12-A01E8E42449C}" destId="{8AB34B63-3773-49C3-A338-04B9874066FF}" srcOrd="1" destOrd="0" parTransId="{C4AD2A38-AEFA-46B6-925C-21F972EEC091}" sibTransId="{1DE900C9-926D-40E6-84AF-3A2CE59A0474}"/>
    <dgm:cxn modelId="{6E25E7C0-B59B-4B8E-814D-11F0483B64DB}" type="presOf" srcId="{8AB34B63-3773-49C3-A338-04B9874066FF}" destId="{A9923399-6957-4575-B8BA-D988E8D84149}" srcOrd="0" destOrd="1" presId="urn:microsoft.com/office/officeart/2005/8/layout/list1"/>
    <dgm:cxn modelId="{F88964EC-F7CD-4CC0-9D50-CDD968A5042D}" type="presOf" srcId="{1B3BE13D-DDB6-47BA-9C12-A01E8E42449C}" destId="{55D9D42B-0D70-4F19-8117-40F35976DEE0}" srcOrd="1" destOrd="0" presId="urn:microsoft.com/office/officeart/2005/8/layout/list1"/>
    <dgm:cxn modelId="{00D390F1-97FF-4E38-859C-01A1E6A61C84}" srcId="{773DEED3-3903-4CCB-97A4-023E135ABF3A}" destId="{7EFA477A-D865-41ED-AE79-BCE94F04B25F}" srcOrd="1" destOrd="0" parTransId="{280BDC90-FBEB-444D-80B2-052BA127D257}" sibTransId="{19B94F47-683D-4692-A56F-0B3445AAC1E4}"/>
    <dgm:cxn modelId="{E442F2F2-2366-4E9A-AA03-7D7335FA880A}" type="presOf" srcId="{773DEED3-3903-4CCB-97A4-023E135ABF3A}" destId="{7493B6D7-5B4D-4EE8-A69E-3F453F4C930C}" srcOrd="0" destOrd="0" presId="urn:microsoft.com/office/officeart/2005/8/layout/list1"/>
    <dgm:cxn modelId="{E8D79AF3-F702-469B-A0F1-104C9CE9A06F}" type="presOf" srcId="{7EFA477A-D865-41ED-AE79-BCE94F04B25F}" destId="{83AFD17A-2484-40B9-95E3-CB321CB7843E}" srcOrd="0" destOrd="1" presId="urn:microsoft.com/office/officeart/2005/8/layout/list1"/>
    <dgm:cxn modelId="{6279D1F4-34DB-4A0F-8230-0F8B71E4AB87}" type="presOf" srcId="{F87F102E-A3ED-4880-B04C-F01E2168A8E9}" destId="{27D1B7D8-29E2-434D-A57A-F5E713C8620F}" srcOrd="0" destOrd="0" presId="urn:microsoft.com/office/officeart/2005/8/layout/list1"/>
    <dgm:cxn modelId="{57C07D8A-A87A-46C2-A1C7-01262695C614}" type="presParOf" srcId="{CB8CB32D-69CA-47EB-9EE0-5931B9C7E886}" destId="{C86B53FB-F4EE-4D89-8919-BC0040D8910F}" srcOrd="0" destOrd="0" presId="urn:microsoft.com/office/officeart/2005/8/layout/list1"/>
    <dgm:cxn modelId="{C6ED6308-17D5-4F9B-8148-5FA0657B9024}" type="presParOf" srcId="{C86B53FB-F4EE-4D89-8919-BC0040D8910F}" destId="{AEDDEFF3-3962-4731-BB47-9E17F4588DB4}" srcOrd="0" destOrd="0" presId="urn:microsoft.com/office/officeart/2005/8/layout/list1"/>
    <dgm:cxn modelId="{8ADB6DE2-64DB-4BA5-AF86-CA8B6F3D64A4}" type="presParOf" srcId="{C86B53FB-F4EE-4D89-8919-BC0040D8910F}" destId="{D2BD4423-1F6E-433C-BBA4-1F3939D29C57}" srcOrd="1" destOrd="0" presId="urn:microsoft.com/office/officeart/2005/8/layout/list1"/>
    <dgm:cxn modelId="{F5EC9AE1-8567-4074-871E-F45ADB3D4930}" type="presParOf" srcId="{CB8CB32D-69CA-47EB-9EE0-5931B9C7E886}" destId="{6D4E29C1-2A12-4BCD-BF97-337537898296}" srcOrd="1" destOrd="0" presId="urn:microsoft.com/office/officeart/2005/8/layout/list1"/>
    <dgm:cxn modelId="{7CB61999-0A96-49A6-84C9-CBC24BDDE20B}" type="presParOf" srcId="{CB8CB32D-69CA-47EB-9EE0-5931B9C7E886}" destId="{CFA4B362-5689-4F51-AE2B-83D48E3C5E4A}" srcOrd="2" destOrd="0" presId="urn:microsoft.com/office/officeart/2005/8/layout/list1"/>
    <dgm:cxn modelId="{4DE6709F-0BE1-4149-8CB9-10C22FCACCCD}" type="presParOf" srcId="{CB8CB32D-69CA-47EB-9EE0-5931B9C7E886}" destId="{E70204CC-8258-416C-B153-C8DE3962A14D}" srcOrd="3" destOrd="0" presId="urn:microsoft.com/office/officeart/2005/8/layout/list1"/>
    <dgm:cxn modelId="{5E08D8B2-A2B8-4BE7-A5C2-E7A84AF19797}" type="presParOf" srcId="{CB8CB32D-69CA-47EB-9EE0-5931B9C7E886}" destId="{4E962386-2387-4408-97F1-B075FFC6DCF3}" srcOrd="4" destOrd="0" presId="urn:microsoft.com/office/officeart/2005/8/layout/list1"/>
    <dgm:cxn modelId="{1B682F2F-2A6A-4140-B8DB-CDB124498C9D}" type="presParOf" srcId="{4E962386-2387-4408-97F1-B075FFC6DCF3}" destId="{7493B6D7-5B4D-4EE8-A69E-3F453F4C930C}" srcOrd="0" destOrd="0" presId="urn:microsoft.com/office/officeart/2005/8/layout/list1"/>
    <dgm:cxn modelId="{A8C5093D-E61B-4A6A-A9A2-5B6A6CB9AED0}" type="presParOf" srcId="{4E962386-2387-4408-97F1-B075FFC6DCF3}" destId="{3B2AE181-043F-4B94-835E-436F10C57897}" srcOrd="1" destOrd="0" presId="urn:microsoft.com/office/officeart/2005/8/layout/list1"/>
    <dgm:cxn modelId="{340FF5A2-03B2-40BC-A7DB-1E89FAA23182}" type="presParOf" srcId="{CB8CB32D-69CA-47EB-9EE0-5931B9C7E886}" destId="{A9A8BB05-71BC-428F-92B2-CA7D088B0F9C}" srcOrd="5" destOrd="0" presId="urn:microsoft.com/office/officeart/2005/8/layout/list1"/>
    <dgm:cxn modelId="{0FDEA11B-955F-43DC-8287-77D9885438E2}" type="presParOf" srcId="{CB8CB32D-69CA-47EB-9EE0-5931B9C7E886}" destId="{83AFD17A-2484-40B9-95E3-CB321CB7843E}" srcOrd="6" destOrd="0" presId="urn:microsoft.com/office/officeart/2005/8/layout/list1"/>
    <dgm:cxn modelId="{F6236CE5-EA66-4F8E-B6D7-AB62085736E9}" type="presParOf" srcId="{CB8CB32D-69CA-47EB-9EE0-5931B9C7E886}" destId="{76CACFC3-611D-45AB-9257-97195FFCCFF3}" srcOrd="7" destOrd="0" presId="urn:microsoft.com/office/officeart/2005/8/layout/list1"/>
    <dgm:cxn modelId="{FE847101-2991-4D75-AD02-FA69D161B003}" type="presParOf" srcId="{CB8CB32D-69CA-47EB-9EE0-5931B9C7E886}" destId="{4F857BA4-6D30-43EB-8172-CC1D739D5CB3}" srcOrd="8" destOrd="0" presId="urn:microsoft.com/office/officeart/2005/8/layout/list1"/>
    <dgm:cxn modelId="{B73B43A5-FEC9-43B8-B057-03A9352A776C}" type="presParOf" srcId="{4F857BA4-6D30-43EB-8172-CC1D739D5CB3}" destId="{7F486195-14C6-4A9F-8568-7B46FA3A8F26}" srcOrd="0" destOrd="0" presId="urn:microsoft.com/office/officeart/2005/8/layout/list1"/>
    <dgm:cxn modelId="{CB26BD65-DE6B-48CC-8001-CB95656720A4}" type="presParOf" srcId="{4F857BA4-6D30-43EB-8172-CC1D739D5CB3}" destId="{55D9D42B-0D70-4F19-8117-40F35976DEE0}" srcOrd="1" destOrd="0" presId="urn:microsoft.com/office/officeart/2005/8/layout/list1"/>
    <dgm:cxn modelId="{6F1D6ED9-B2EE-4BB5-B990-8E81C1E32D9D}" type="presParOf" srcId="{CB8CB32D-69CA-47EB-9EE0-5931B9C7E886}" destId="{D707B837-4815-4754-BB50-134070036B93}" srcOrd="9" destOrd="0" presId="urn:microsoft.com/office/officeart/2005/8/layout/list1"/>
    <dgm:cxn modelId="{BE43E9CD-71F4-42D8-8E42-8475ED4A90D4}" type="presParOf" srcId="{CB8CB32D-69CA-47EB-9EE0-5931B9C7E886}" destId="{A9923399-6957-4575-B8BA-D988E8D84149}" srcOrd="10" destOrd="0" presId="urn:microsoft.com/office/officeart/2005/8/layout/list1"/>
    <dgm:cxn modelId="{4AAE3520-6266-4AF3-9F39-9398E48D3B2A}" type="presParOf" srcId="{CB8CB32D-69CA-47EB-9EE0-5931B9C7E886}" destId="{77DF9213-DCB0-487E-9EEE-F985436F14C3}" srcOrd="11" destOrd="0" presId="urn:microsoft.com/office/officeart/2005/8/layout/list1"/>
    <dgm:cxn modelId="{27B1059A-4009-4300-A048-C1B3934D938A}" type="presParOf" srcId="{CB8CB32D-69CA-47EB-9EE0-5931B9C7E886}" destId="{0C52F4A9-0EDF-4196-A56D-37BC7DB0EB50}" srcOrd="12" destOrd="0" presId="urn:microsoft.com/office/officeart/2005/8/layout/list1"/>
    <dgm:cxn modelId="{947D656F-6203-4677-8510-9F9AA618200B}" type="presParOf" srcId="{0C52F4A9-0EDF-4196-A56D-37BC7DB0EB50}" destId="{27D1B7D8-29E2-434D-A57A-F5E713C8620F}" srcOrd="0" destOrd="0" presId="urn:microsoft.com/office/officeart/2005/8/layout/list1"/>
    <dgm:cxn modelId="{80095B38-7F99-47B1-A258-5B115B03B551}" type="presParOf" srcId="{0C52F4A9-0EDF-4196-A56D-37BC7DB0EB50}" destId="{9E5CA5BF-F4FB-49E6-BF98-243A42F591F3}" srcOrd="1" destOrd="0" presId="urn:microsoft.com/office/officeart/2005/8/layout/list1"/>
    <dgm:cxn modelId="{1A0B3621-3AE5-4CDC-862A-54948C624871}" type="presParOf" srcId="{CB8CB32D-69CA-47EB-9EE0-5931B9C7E886}" destId="{C5484171-86C1-419C-A23D-7026E0141A65}" srcOrd="13" destOrd="0" presId="urn:microsoft.com/office/officeart/2005/8/layout/list1"/>
    <dgm:cxn modelId="{46D83004-1000-4F06-AE87-0C61534A5047}" type="presParOf" srcId="{CB8CB32D-69CA-47EB-9EE0-5931B9C7E886}" destId="{E184C5AD-6125-4E40-BC9B-7D872006CEE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B05AD0-2404-4ECC-A820-F5F929543FE9}" type="doc">
      <dgm:prSet loTypeId="urn:microsoft.com/office/officeart/2005/8/layout/bProcess3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S"/>
        </a:p>
      </dgm:t>
    </dgm:pt>
    <dgm:pt modelId="{36B66B32-0057-438E-A92E-A8263A0A25AF}">
      <dgm:prSet phldrT="[Texto]" phldr="0" custT="1"/>
      <dgm:spPr/>
      <dgm:t>
        <a:bodyPr/>
        <a:lstStyle/>
        <a:p>
          <a:pPr rtl="0"/>
          <a:r>
            <a:rPr lang="es-ES" sz="1400" dirty="0">
              <a:latin typeface="Arial"/>
            </a:rPr>
            <a:t>Desarrollo de un sistema de DF (</a:t>
          </a:r>
          <a:r>
            <a:rPr lang="es-ES" sz="1400" dirty="0" err="1">
              <a:latin typeface="Arial"/>
            </a:rPr>
            <a:t>Direction</a:t>
          </a:r>
          <a:r>
            <a:rPr lang="es-ES" sz="1400" dirty="0">
              <a:latin typeface="Arial"/>
            </a:rPr>
            <a:t> </a:t>
          </a:r>
          <a:r>
            <a:rPr lang="es-ES" sz="1400" dirty="0" err="1">
              <a:latin typeface="Arial"/>
            </a:rPr>
            <a:t>Finding</a:t>
          </a:r>
          <a:r>
            <a:rPr lang="es-ES" sz="1400" dirty="0">
              <a:latin typeface="Arial"/>
            </a:rPr>
            <a:t>)</a:t>
          </a:r>
          <a:endParaRPr lang="es-ES" sz="1400" dirty="0"/>
        </a:p>
      </dgm:t>
    </dgm:pt>
    <dgm:pt modelId="{2046F07D-95C5-4ED3-827C-E7F7DF099433}" type="parTrans" cxnId="{88F1FA57-A6A1-4917-B7FF-805ED23EC8A1}">
      <dgm:prSet/>
      <dgm:spPr/>
      <dgm:t>
        <a:bodyPr/>
        <a:lstStyle/>
        <a:p>
          <a:endParaRPr lang="es-ES" sz="1800"/>
        </a:p>
      </dgm:t>
    </dgm:pt>
    <dgm:pt modelId="{46C2EEE3-05D6-4F38-9690-B099AAF2AD9B}" type="sibTrans" cxnId="{88F1FA57-A6A1-4917-B7FF-805ED23EC8A1}">
      <dgm:prSet custT="1"/>
      <dgm:spPr/>
      <dgm:t>
        <a:bodyPr/>
        <a:lstStyle/>
        <a:p>
          <a:endParaRPr lang="es-ES" sz="500"/>
        </a:p>
      </dgm:t>
    </dgm:pt>
    <dgm:pt modelId="{A0AFFE8D-2246-48D2-8028-0F974B69C8A9}">
      <dgm:prSet phldrT="[Texto]" phldr="0" custT="1"/>
      <dgm:spPr/>
      <dgm:t>
        <a:bodyPr/>
        <a:lstStyle/>
        <a:p>
          <a:pPr rtl="0"/>
          <a:r>
            <a:rPr lang="es-ES" sz="1400">
              <a:latin typeface="Arial"/>
            </a:rPr>
            <a:t> Anchos de banda instantáneos.</a:t>
          </a:r>
          <a:endParaRPr lang="es-ES" sz="1400"/>
        </a:p>
      </dgm:t>
    </dgm:pt>
    <dgm:pt modelId="{F8B28414-49EC-4392-978E-7BF3625041E7}" type="parTrans" cxnId="{00B03927-EAC4-4105-9DD2-2D2F8EB1FF20}">
      <dgm:prSet/>
      <dgm:spPr/>
      <dgm:t>
        <a:bodyPr/>
        <a:lstStyle/>
        <a:p>
          <a:endParaRPr lang="es-ES" sz="1800"/>
        </a:p>
      </dgm:t>
    </dgm:pt>
    <dgm:pt modelId="{52282A63-B85B-46F0-91DC-FAEC54FA4101}" type="sibTrans" cxnId="{00B03927-EAC4-4105-9DD2-2D2F8EB1FF20}">
      <dgm:prSet custT="1"/>
      <dgm:spPr/>
      <dgm:t>
        <a:bodyPr/>
        <a:lstStyle/>
        <a:p>
          <a:endParaRPr lang="es-ES" sz="500"/>
        </a:p>
      </dgm:t>
    </dgm:pt>
    <dgm:pt modelId="{2D86A74A-C800-4E92-9215-6FFFD8AFA36D}">
      <dgm:prSet phldrT="[Texto]" phldr="0" custT="1"/>
      <dgm:spPr/>
      <dgm:t>
        <a:bodyPr/>
        <a:lstStyle/>
        <a:p>
          <a:pPr rtl="0"/>
          <a:r>
            <a:rPr lang="es-ES" sz="1400">
              <a:latin typeface="Arial"/>
            </a:rPr>
            <a:t>Se emplea el receptor digital SM200B.</a:t>
          </a:r>
          <a:endParaRPr lang="es-ES" sz="1400"/>
        </a:p>
      </dgm:t>
    </dgm:pt>
    <dgm:pt modelId="{83C47262-3945-4039-9CA2-619BC7F3F344}" type="parTrans" cxnId="{2FF80424-CC6B-4C27-9419-533B16EE6687}">
      <dgm:prSet/>
      <dgm:spPr/>
      <dgm:t>
        <a:bodyPr/>
        <a:lstStyle/>
        <a:p>
          <a:endParaRPr lang="es-ES" sz="1800"/>
        </a:p>
      </dgm:t>
    </dgm:pt>
    <dgm:pt modelId="{900BCC42-F96C-4CBA-8B3C-0B8E37CB3359}" type="sibTrans" cxnId="{2FF80424-CC6B-4C27-9419-533B16EE6687}">
      <dgm:prSet custT="1"/>
      <dgm:spPr/>
      <dgm:t>
        <a:bodyPr/>
        <a:lstStyle/>
        <a:p>
          <a:endParaRPr lang="es-ES" sz="500"/>
        </a:p>
      </dgm:t>
    </dgm:pt>
    <dgm:pt modelId="{B275F857-1623-4468-B8D8-772A9030E841}">
      <dgm:prSet phldrT="[Texto]" phldr="0" custT="1"/>
      <dgm:spPr/>
      <dgm:t>
        <a:bodyPr/>
        <a:lstStyle/>
        <a:p>
          <a:pPr rtl="0"/>
          <a:r>
            <a:rPr lang="es-ES" sz="1400">
              <a:latin typeface="Arial"/>
            </a:rPr>
            <a:t>Construcción de antenas log-periódicas.</a:t>
          </a:r>
          <a:endParaRPr lang="es-ES" sz="1400"/>
        </a:p>
      </dgm:t>
    </dgm:pt>
    <dgm:pt modelId="{0C236075-2A45-45E3-8C37-C86BF390CF0E}" type="parTrans" cxnId="{CC842645-DE4E-4D46-9E9D-B01EA10AD4AB}">
      <dgm:prSet/>
      <dgm:spPr/>
      <dgm:t>
        <a:bodyPr/>
        <a:lstStyle/>
        <a:p>
          <a:endParaRPr lang="es-ES" sz="1800"/>
        </a:p>
      </dgm:t>
    </dgm:pt>
    <dgm:pt modelId="{99F23BC9-46F7-4142-963D-D55CA5BCB824}" type="sibTrans" cxnId="{CC842645-DE4E-4D46-9E9D-B01EA10AD4AB}">
      <dgm:prSet custT="1"/>
      <dgm:spPr/>
      <dgm:t>
        <a:bodyPr/>
        <a:lstStyle/>
        <a:p>
          <a:endParaRPr lang="es-ES" sz="500"/>
        </a:p>
      </dgm:t>
    </dgm:pt>
    <dgm:pt modelId="{C45A778D-EF88-4E5F-8A1B-9D7ABBA06824}">
      <dgm:prSet phldrT="[Texto]" phldr="0" custT="1"/>
      <dgm:spPr/>
      <dgm:t>
        <a:bodyPr/>
        <a:lstStyle/>
        <a:p>
          <a:pPr rtl="0"/>
          <a:r>
            <a:rPr lang="es-ES" sz="1400">
              <a:latin typeface="Arial"/>
            </a:rPr>
            <a:t>Localización del ángulo de arribo</a:t>
          </a:r>
          <a:endParaRPr lang="es-ES" sz="1400"/>
        </a:p>
      </dgm:t>
    </dgm:pt>
    <dgm:pt modelId="{6E9706C5-AC7A-4A50-837D-72DC30D43EF3}" type="parTrans" cxnId="{E12F8353-2CC1-4125-BE02-0B2A1C3773B3}">
      <dgm:prSet/>
      <dgm:spPr/>
      <dgm:t>
        <a:bodyPr/>
        <a:lstStyle/>
        <a:p>
          <a:endParaRPr lang="es-ES" sz="1800"/>
        </a:p>
      </dgm:t>
    </dgm:pt>
    <dgm:pt modelId="{D08558C4-5BE2-4D30-AE60-39335C136913}" type="sibTrans" cxnId="{E12F8353-2CC1-4125-BE02-0B2A1C3773B3}">
      <dgm:prSet custT="1"/>
      <dgm:spPr/>
      <dgm:t>
        <a:bodyPr/>
        <a:lstStyle/>
        <a:p>
          <a:endParaRPr lang="es-ES" sz="500"/>
        </a:p>
      </dgm:t>
    </dgm:pt>
    <dgm:pt modelId="{1C1A226E-F8AB-45AC-83D2-74B6383A16CC}">
      <dgm:prSet phldr="0" custT="1"/>
      <dgm:spPr/>
      <dgm:t>
        <a:bodyPr/>
        <a:lstStyle/>
        <a:p>
          <a:pPr rtl="0"/>
          <a:r>
            <a:rPr lang="es-ES" sz="1400">
              <a:latin typeface="Arial"/>
            </a:rPr>
            <a:t>Automatización del proceso y despliegue de características de señales en el espectro para base de datos electrónico.</a:t>
          </a:r>
        </a:p>
      </dgm:t>
    </dgm:pt>
    <dgm:pt modelId="{54BA41D2-A99D-4D4F-9CBB-5992156B38E6}" type="parTrans" cxnId="{FCB3F3B5-1CCC-4A91-8DB3-D2D0BED1ABD9}">
      <dgm:prSet/>
      <dgm:spPr/>
      <dgm:t>
        <a:bodyPr/>
        <a:lstStyle/>
        <a:p>
          <a:endParaRPr lang="es-ES" sz="1800"/>
        </a:p>
      </dgm:t>
    </dgm:pt>
    <dgm:pt modelId="{A2D8FD40-555A-4E6E-8B54-EEF73AA0D3CB}" type="sibTrans" cxnId="{FCB3F3B5-1CCC-4A91-8DB3-D2D0BED1ABD9}">
      <dgm:prSet/>
      <dgm:spPr/>
      <dgm:t>
        <a:bodyPr/>
        <a:lstStyle/>
        <a:p>
          <a:endParaRPr lang="es-ES" sz="1800"/>
        </a:p>
      </dgm:t>
    </dgm:pt>
    <dgm:pt modelId="{7E88E1C0-309A-4373-91DD-A477422722FA}" type="pres">
      <dgm:prSet presAssocID="{22B05AD0-2404-4ECC-A820-F5F929543FE9}" presName="Name0" presStyleCnt="0">
        <dgm:presLayoutVars>
          <dgm:dir/>
          <dgm:resizeHandles val="exact"/>
        </dgm:presLayoutVars>
      </dgm:prSet>
      <dgm:spPr/>
    </dgm:pt>
    <dgm:pt modelId="{1DEFAC10-854F-4166-94BE-05C00F7F8BEA}" type="pres">
      <dgm:prSet presAssocID="{36B66B32-0057-438E-A92E-A8263A0A25AF}" presName="node" presStyleLbl="node1" presStyleIdx="0" presStyleCnt="6">
        <dgm:presLayoutVars>
          <dgm:bulletEnabled val="1"/>
        </dgm:presLayoutVars>
      </dgm:prSet>
      <dgm:spPr/>
    </dgm:pt>
    <dgm:pt modelId="{6D469208-75D6-405B-832C-644BF1EF71B3}" type="pres">
      <dgm:prSet presAssocID="{46C2EEE3-05D6-4F38-9690-B099AAF2AD9B}" presName="sibTrans" presStyleLbl="sibTrans1D1" presStyleIdx="0" presStyleCnt="5"/>
      <dgm:spPr/>
    </dgm:pt>
    <dgm:pt modelId="{E3717416-313F-4387-A2BC-61DB60E770B3}" type="pres">
      <dgm:prSet presAssocID="{46C2EEE3-05D6-4F38-9690-B099AAF2AD9B}" presName="connectorText" presStyleLbl="sibTrans1D1" presStyleIdx="0" presStyleCnt="5"/>
      <dgm:spPr/>
    </dgm:pt>
    <dgm:pt modelId="{DB28994E-33B3-4529-A4C1-8BAD8D70FF5F}" type="pres">
      <dgm:prSet presAssocID="{A0AFFE8D-2246-48D2-8028-0F974B69C8A9}" presName="node" presStyleLbl="node1" presStyleIdx="1" presStyleCnt="6">
        <dgm:presLayoutVars>
          <dgm:bulletEnabled val="1"/>
        </dgm:presLayoutVars>
      </dgm:prSet>
      <dgm:spPr/>
    </dgm:pt>
    <dgm:pt modelId="{D1380962-4215-471F-B849-64C6F041D013}" type="pres">
      <dgm:prSet presAssocID="{52282A63-B85B-46F0-91DC-FAEC54FA4101}" presName="sibTrans" presStyleLbl="sibTrans1D1" presStyleIdx="1" presStyleCnt="5"/>
      <dgm:spPr/>
    </dgm:pt>
    <dgm:pt modelId="{352012F0-0016-49D0-B79B-AC08B4B2D8BF}" type="pres">
      <dgm:prSet presAssocID="{52282A63-B85B-46F0-91DC-FAEC54FA4101}" presName="connectorText" presStyleLbl="sibTrans1D1" presStyleIdx="1" presStyleCnt="5"/>
      <dgm:spPr/>
    </dgm:pt>
    <dgm:pt modelId="{F05BF1E4-C5F4-4A1A-8D2F-D63DF744F266}" type="pres">
      <dgm:prSet presAssocID="{2D86A74A-C800-4E92-9215-6FFFD8AFA36D}" presName="node" presStyleLbl="node1" presStyleIdx="2" presStyleCnt="6">
        <dgm:presLayoutVars>
          <dgm:bulletEnabled val="1"/>
        </dgm:presLayoutVars>
      </dgm:prSet>
      <dgm:spPr/>
    </dgm:pt>
    <dgm:pt modelId="{A3B1D96F-BBDD-46E9-A453-FBFA9E270F6C}" type="pres">
      <dgm:prSet presAssocID="{900BCC42-F96C-4CBA-8B3C-0B8E37CB3359}" presName="sibTrans" presStyleLbl="sibTrans1D1" presStyleIdx="2" presStyleCnt="5"/>
      <dgm:spPr/>
    </dgm:pt>
    <dgm:pt modelId="{345B67A3-17F2-4AD4-8A1C-F70E08DB390D}" type="pres">
      <dgm:prSet presAssocID="{900BCC42-F96C-4CBA-8B3C-0B8E37CB3359}" presName="connectorText" presStyleLbl="sibTrans1D1" presStyleIdx="2" presStyleCnt="5"/>
      <dgm:spPr/>
    </dgm:pt>
    <dgm:pt modelId="{DF242AF9-9F7F-4784-88B1-EA3CA816A1B4}" type="pres">
      <dgm:prSet presAssocID="{B275F857-1623-4468-B8D8-772A9030E841}" presName="node" presStyleLbl="node1" presStyleIdx="3" presStyleCnt="6">
        <dgm:presLayoutVars>
          <dgm:bulletEnabled val="1"/>
        </dgm:presLayoutVars>
      </dgm:prSet>
      <dgm:spPr/>
    </dgm:pt>
    <dgm:pt modelId="{A50081CB-92A9-4887-BE03-0F80634B7868}" type="pres">
      <dgm:prSet presAssocID="{99F23BC9-46F7-4142-963D-D55CA5BCB824}" presName="sibTrans" presStyleLbl="sibTrans1D1" presStyleIdx="3" presStyleCnt="5"/>
      <dgm:spPr/>
    </dgm:pt>
    <dgm:pt modelId="{DCF2C451-8ABE-49C9-92D4-1B9D81DA35FA}" type="pres">
      <dgm:prSet presAssocID="{99F23BC9-46F7-4142-963D-D55CA5BCB824}" presName="connectorText" presStyleLbl="sibTrans1D1" presStyleIdx="3" presStyleCnt="5"/>
      <dgm:spPr/>
    </dgm:pt>
    <dgm:pt modelId="{14FFEC0A-40B9-4B33-AB3C-3694F49E6272}" type="pres">
      <dgm:prSet presAssocID="{C45A778D-EF88-4E5F-8A1B-9D7ABBA06824}" presName="node" presStyleLbl="node1" presStyleIdx="4" presStyleCnt="6">
        <dgm:presLayoutVars>
          <dgm:bulletEnabled val="1"/>
        </dgm:presLayoutVars>
      </dgm:prSet>
      <dgm:spPr/>
    </dgm:pt>
    <dgm:pt modelId="{4A6A1495-5CBF-4383-AF0A-D72A5A336A55}" type="pres">
      <dgm:prSet presAssocID="{D08558C4-5BE2-4D30-AE60-39335C136913}" presName="sibTrans" presStyleLbl="sibTrans1D1" presStyleIdx="4" presStyleCnt="5"/>
      <dgm:spPr/>
    </dgm:pt>
    <dgm:pt modelId="{1B4FD1D8-00D2-42B3-B191-A805EC4BCFC8}" type="pres">
      <dgm:prSet presAssocID="{D08558C4-5BE2-4D30-AE60-39335C136913}" presName="connectorText" presStyleLbl="sibTrans1D1" presStyleIdx="4" presStyleCnt="5"/>
      <dgm:spPr/>
    </dgm:pt>
    <dgm:pt modelId="{7884C11A-58FB-4694-829C-BAA997E6CA6E}" type="pres">
      <dgm:prSet presAssocID="{1C1A226E-F8AB-45AC-83D2-74B6383A16CC}" presName="node" presStyleLbl="node1" presStyleIdx="5" presStyleCnt="6">
        <dgm:presLayoutVars>
          <dgm:bulletEnabled val="1"/>
        </dgm:presLayoutVars>
      </dgm:prSet>
      <dgm:spPr/>
    </dgm:pt>
  </dgm:ptLst>
  <dgm:cxnLst>
    <dgm:cxn modelId="{06174505-FD90-4091-A35D-4E8813B1E0D4}" type="presOf" srcId="{46C2EEE3-05D6-4F38-9690-B099AAF2AD9B}" destId="{6D469208-75D6-405B-832C-644BF1EF71B3}" srcOrd="0" destOrd="0" presId="urn:microsoft.com/office/officeart/2005/8/layout/bProcess3"/>
    <dgm:cxn modelId="{2FF80424-CC6B-4C27-9419-533B16EE6687}" srcId="{22B05AD0-2404-4ECC-A820-F5F929543FE9}" destId="{2D86A74A-C800-4E92-9215-6FFFD8AFA36D}" srcOrd="2" destOrd="0" parTransId="{83C47262-3945-4039-9CA2-619BC7F3F344}" sibTransId="{900BCC42-F96C-4CBA-8B3C-0B8E37CB3359}"/>
    <dgm:cxn modelId="{00B03927-EAC4-4105-9DD2-2D2F8EB1FF20}" srcId="{22B05AD0-2404-4ECC-A820-F5F929543FE9}" destId="{A0AFFE8D-2246-48D2-8028-0F974B69C8A9}" srcOrd="1" destOrd="0" parTransId="{F8B28414-49EC-4392-978E-7BF3625041E7}" sibTransId="{52282A63-B85B-46F0-91DC-FAEC54FA4101}"/>
    <dgm:cxn modelId="{58344C29-56B0-4D5E-82A9-6665AF2799D2}" type="presOf" srcId="{2D86A74A-C800-4E92-9215-6FFFD8AFA36D}" destId="{F05BF1E4-C5F4-4A1A-8D2F-D63DF744F266}" srcOrd="0" destOrd="0" presId="urn:microsoft.com/office/officeart/2005/8/layout/bProcess3"/>
    <dgm:cxn modelId="{65797F2F-C027-47AD-9483-EFB7093C6B25}" type="presOf" srcId="{900BCC42-F96C-4CBA-8B3C-0B8E37CB3359}" destId="{A3B1D96F-BBDD-46E9-A453-FBFA9E270F6C}" srcOrd="0" destOrd="0" presId="urn:microsoft.com/office/officeart/2005/8/layout/bProcess3"/>
    <dgm:cxn modelId="{5EAEA243-8662-4FE8-B8D3-A2D834A299FC}" type="presOf" srcId="{900BCC42-F96C-4CBA-8B3C-0B8E37CB3359}" destId="{345B67A3-17F2-4AD4-8A1C-F70E08DB390D}" srcOrd="1" destOrd="0" presId="urn:microsoft.com/office/officeart/2005/8/layout/bProcess3"/>
    <dgm:cxn modelId="{CC842645-DE4E-4D46-9E9D-B01EA10AD4AB}" srcId="{22B05AD0-2404-4ECC-A820-F5F929543FE9}" destId="{B275F857-1623-4468-B8D8-772A9030E841}" srcOrd="3" destOrd="0" parTransId="{0C236075-2A45-45E3-8C37-C86BF390CF0E}" sibTransId="{99F23BC9-46F7-4142-963D-D55CA5BCB824}"/>
    <dgm:cxn modelId="{C72DE267-0D4E-4F2B-B22A-87668C3A6519}" type="presOf" srcId="{46C2EEE3-05D6-4F38-9690-B099AAF2AD9B}" destId="{E3717416-313F-4387-A2BC-61DB60E770B3}" srcOrd="1" destOrd="0" presId="urn:microsoft.com/office/officeart/2005/8/layout/bProcess3"/>
    <dgm:cxn modelId="{2078824C-71C2-4F0C-BDDF-743AE0F778A8}" type="presOf" srcId="{D08558C4-5BE2-4D30-AE60-39335C136913}" destId="{4A6A1495-5CBF-4383-AF0A-D72A5A336A55}" srcOrd="0" destOrd="0" presId="urn:microsoft.com/office/officeart/2005/8/layout/bProcess3"/>
    <dgm:cxn modelId="{CDB4D66C-D142-4A53-A6B6-560EE38D0675}" type="presOf" srcId="{52282A63-B85B-46F0-91DC-FAEC54FA4101}" destId="{D1380962-4215-471F-B849-64C6F041D013}" srcOrd="0" destOrd="0" presId="urn:microsoft.com/office/officeart/2005/8/layout/bProcess3"/>
    <dgm:cxn modelId="{70B22451-8857-4D90-A8A5-7C5930334907}" type="presOf" srcId="{52282A63-B85B-46F0-91DC-FAEC54FA4101}" destId="{352012F0-0016-49D0-B79B-AC08B4B2D8BF}" srcOrd="1" destOrd="0" presId="urn:microsoft.com/office/officeart/2005/8/layout/bProcess3"/>
    <dgm:cxn modelId="{E12F8353-2CC1-4125-BE02-0B2A1C3773B3}" srcId="{22B05AD0-2404-4ECC-A820-F5F929543FE9}" destId="{C45A778D-EF88-4E5F-8A1B-9D7ABBA06824}" srcOrd="4" destOrd="0" parTransId="{6E9706C5-AC7A-4A50-837D-72DC30D43EF3}" sibTransId="{D08558C4-5BE2-4D30-AE60-39335C136913}"/>
    <dgm:cxn modelId="{57137D74-0AAF-4BF0-8EF6-A0E5B4E0DC1F}" type="presOf" srcId="{99F23BC9-46F7-4142-963D-D55CA5BCB824}" destId="{DCF2C451-8ABE-49C9-92D4-1B9D81DA35FA}" srcOrd="1" destOrd="0" presId="urn:microsoft.com/office/officeart/2005/8/layout/bProcess3"/>
    <dgm:cxn modelId="{88F1FA57-A6A1-4917-B7FF-805ED23EC8A1}" srcId="{22B05AD0-2404-4ECC-A820-F5F929543FE9}" destId="{36B66B32-0057-438E-A92E-A8263A0A25AF}" srcOrd="0" destOrd="0" parTransId="{2046F07D-95C5-4ED3-827C-E7F7DF099433}" sibTransId="{46C2EEE3-05D6-4F38-9690-B099AAF2AD9B}"/>
    <dgm:cxn modelId="{863E0D85-6696-43F0-8736-D7B894ABDD1A}" type="presOf" srcId="{B275F857-1623-4468-B8D8-772A9030E841}" destId="{DF242AF9-9F7F-4784-88B1-EA3CA816A1B4}" srcOrd="0" destOrd="0" presId="urn:microsoft.com/office/officeart/2005/8/layout/bProcess3"/>
    <dgm:cxn modelId="{2042EE87-F90D-499D-B38B-44715B76520B}" type="presOf" srcId="{C45A778D-EF88-4E5F-8A1B-9D7ABBA06824}" destId="{14FFEC0A-40B9-4B33-AB3C-3694F49E6272}" srcOrd="0" destOrd="0" presId="urn:microsoft.com/office/officeart/2005/8/layout/bProcess3"/>
    <dgm:cxn modelId="{B0457BA4-8B21-476F-97D6-D104625C24B0}" type="presOf" srcId="{D08558C4-5BE2-4D30-AE60-39335C136913}" destId="{1B4FD1D8-00D2-42B3-B191-A805EC4BCFC8}" srcOrd="1" destOrd="0" presId="urn:microsoft.com/office/officeart/2005/8/layout/bProcess3"/>
    <dgm:cxn modelId="{6232FAA7-AE45-4755-B2E2-CA068FBA1069}" type="presOf" srcId="{A0AFFE8D-2246-48D2-8028-0F974B69C8A9}" destId="{DB28994E-33B3-4529-A4C1-8BAD8D70FF5F}" srcOrd="0" destOrd="0" presId="urn:microsoft.com/office/officeart/2005/8/layout/bProcess3"/>
    <dgm:cxn modelId="{673232AC-1D79-4155-BCBC-91E6307C898A}" type="presOf" srcId="{99F23BC9-46F7-4142-963D-D55CA5BCB824}" destId="{A50081CB-92A9-4887-BE03-0F80634B7868}" srcOrd="0" destOrd="0" presId="urn:microsoft.com/office/officeart/2005/8/layout/bProcess3"/>
    <dgm:cxn modelId="{4A528BAE-6266-4EAD-8547-03A492FD27CD}" type="presOf" srcId="{22B05AD0-2404-4ECC-A820-F5F929543FE9}" destId="{7E88E1C0-309A-4373-91DD-A477422722FA}" srcOrd="0" destOrd="0" presId="urn:microsoft.com/office/officeart/2005/8/layout/bProcess3"/>
    <dgm:cxn modelId="{774DB3B4-0E5F-4EDA-BE56-C4F087045035}" type="presOf" srcId="{36B66B32-0057-438E-A92E-A8263A0A25AF}" destId="{1DEFAC10-854F-4166-94BE-05C00F7F8BEA}" srcOrd="0" destOrd="0" presId="urn:microsoft.com/office/officeart/2005/8/layout/bProcess3"/>
    <dgm:cxn modelId="{FCB3F3B5-1CCC-4A91-8DB3-D2D0BED1ABD9}" srcId="{22B05AD0-2404-4ECC-A820-F5F929543FE9}" destId="{1C1A226E-F8AB-45AC-83D2-74B6383A16CC}" srcOrd="5" destOrd="0" parTransId="{54BA41D2-A99D-4D4F-9CBB-5992156B38E6}" sibTransId="{A2D8FD40-555A-4E6E-8B54-EEF73AA0D3CB}"/>
    <dgm:cxn modelId="{0CBC7EEA-FDEA-4C3F-B161-1825AE354A1F}" type="presOf" srcId="{1C1A226E-F8AB-45AC-83D2-74B6383A16CC}" destId="{7884C11A-58FB-4694-829C-BAA997E6CA6E}" srcOrd="0" destOrd="0" presId="urn:microsoft.com/office/officeart/2005/8/layout/bProcess3"/>
    <dgm:cxn modelId="{9D4CEA76-0046-484C-A938-7B1FAC6BC140}" type="presParOf" srcId="{7E88E1C0-309A-4373-91DD-A477422722FA}" destId="{1DEFAC10-854F-4166-94BE-05C00F7F8BEA}" srcOrd="0" destOrd="0" presId="urn:microsoft.com/office/officeart/2005/8/layout/bProcess3"/>
    <dgm:cxn modelId="{0DEB35F7-9473-4DFD-B198-52D52875C99D}" type="presParOf" srcId="{7E88E1C0-309A-4373-91DD-A477422722FA}" destId="{6D469208-75D6-405B-832C-644BF1EF71B3}" srcOrd="1" destOrd="0" presId="urn:microsoft.com/office/officeart/2005/8/layout/bProcess3"/>
    <dgm:cxn modelId="{E63B1A8B-0A45-457C-830C-7B15CD8D4CF4}" type="presParOf" srcId="{6D469208-75D6-405B-832C-644BF1EF71B3}" destId="{E3717416-313F-4387-A2BC-61DB60E770B3}" srcOrd="0" destOrd="0" presId="urn:microsoft.com/office/officeart/2005/8/layout/bProcess3"/>
    <dgm:cxn modelId="{775E4ED7-B5CD-4C4E-B3E6-81AD60277C17}" type="presParOf" srcId="{7E88E1C0-309A-4373-91DD-A477422722FA}" destId="{DB28994E-33B3-4529-A4C1-8BAD8D70FF5F}" srcOrd="2" destOrd="0" presId="urn:microsoft.com/office/officeart/2005/8/layout/bProcess3"/>
    <dgm:cxn modelId="{708C3150-75AE-4AB6-9207-F6BAB89D889B}" type="presParOf" srcId="{7E88E1C0-309A-4373-91DD-A477422722FA}" destId="{D1380962-4215-471F-B849-64C6F041D013}" srcOrd="3" destOrd="0" presId="urn:microsoft.com/office/officeart/2005/8/layout/bProcess3"/>
    <dgm:cxn modelId="{4F9F8AB3-15F2-4A35-9E9D-0BDA9F29EDF2}" type="presParOf" srcId="{D1380962-4215-471F-B849-64C6F041D013}" destId="{352012F0-0016-49D0-B79B-AC08B4B2D8BF}" srcOrd="0" destOrd="0" presId="urn:microsoft.com/office/officeart/2005/8/layout/bProcess3"/>
    <dgm:cxn modelId="{DC55CBF3-A28F-4A7C-B2CB-5918774C1A2E}" type="presParOf" srcId="{7E88E1C0-309A-4373-91DD-A477422722FA}" destId="{F05BF1E4-C5F4-4A1A-8D2F-D63DF744F266}" srcOrd="4" destOrd="0" presId="urn:microsoft.com/office/officeart/2005/8/layout/bProcess3"/>
    <dgm:cxn modelId="{623F5DBC-7E73-4E41-A127-9515BAA68ADB}" type="presParOf" srcId="{7E88E1C0-309A-4373-91DD-A477422722FA}" destId="{A3B1D96F-BBDD-46E9-A453-FBFA9E270F6C}" srcOrd="5" destOrd="0" presId="urn:microsoft.com/office/officeart/2005/8/layout/bProcess3"/>
    <dgm:cxn modelId="{FF0337A5-DAF4-474C-B445-055A3245A86F}" type="presParOf" srcId="{A3B1D96F-BBDD-46E9-A453-FBFA9E270F6C}" destId="{345B67A3-17F2-4AD4-8A1C-F70E08DB390D}" srcOrd="0" destOrd="0" presId="urn:microsoft.com/office/officeart/2005/8/layout/bProcess3"/>
    <dgm:cxn modelId="{0671221C-BB95-4290-AE4A-C74E6FD39439}" type="presParOf" srcId="{7E88E1C0-309A-4373-91DD-A477422722FA}" destId="{DF242AF9-9F7F-4784-88B1-EA3CA816A1B4}" srcOrd="6" destOrd="0" presId="urn:microsoft.com/office/officeart/2005/8/layout/bProcess3"/>
    <dgm:cxn modelId="{EDF41567-4BBB-4981-AA1F-5FC2F3D14E9A}" type="presParOf" srcId="{7E88E1C0-309A-4373-91DD-A477422722FA}" destId="{A50081CB-92A9-4887-BE03-0F80634B7868}" srcOrd="7" destOrd="0" presId="urn:microsoft.com/office/officeart/2005/8/layout/bProcess3"/>
    <dgm:cxn modelId="{31515D6E-0334-40C2-872D-FDDA59DFCF5D}" type="presParOf" srcId="{A50081CB-92A9-4887-BE03-0F80634B7868}" destId="{DCF2C451-8ABE-49C9-92D4-1B9D81DA35FA}" srcOrd="0" destOrd="0" presId="urn:microsoft.com/office/officeart/2005/8/layout/bProcess3"/>
    <dgm:cxn modelId="{27110CD1-13CB-4AA9-95DF-D24EC25F8D8E}" type="presParOf" srcId="{7E88E1C0-309A-4373-91DD-A477422722FA}" destId="{14FFEC0A-40B9-4B33-AB3C-3694F49E6272}" srcOrd="8" destOrd="0" presId="urn:microsoft.com/office/officeart/2005/8/layout/bProcess3"/>
    <dgm:cxn modelId="{1300BBCC-6E9C-4E37-AE95-E09C0AD48C84}" type="presParOf" srcId="{7E88E1C0-309A-4373-91DD-A477422722FA}" destId="{4A6A1495-5CBF-4383-AF0A-D72A5A336A55}" srcOrd="9" destOrd="0" presId="urn:microsoft.com/office/officeart/2005/8/layout/bProcess3"/>
    <dgm:cxn modelId="{8A4BBC7D-5B3E-44CC-B8B9-CF1A52BB5719}" type="presParOf" srcId="{4A6A1495-5CBF-4383-AF0A-D72A5A336A55}" destId="{1B4FD1D8-00D2-42B3-B191-A805EC4BCFC8}" srcOrd="0" destOrd="0" presId="urn:microsoft.com/office/officeart/2005/8/layout/bProcess3"/>
    <dgm:cxn modelId="{AE68B623-00A5-466D-A72B-A4DAE32065FE}" type="presParOf" srcId="{7E88E1C0-309A-4373-91DD-A477422722FA}" destId="{7884C11A-58FB-4694-829C-BAA997E6CA6E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63D26E-91E0-496C-96B8-27D90529B23B}" type="doc">
      <dgm:prSet loTypeId="urn:microsoft.com/office/officeart/2005/8/layout/chevron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925509F5-78FE-4D62-8C07-6D6AD8D25D63}">
      <dgm:prSet phldrT="[Text]"/>
      <dgm:spPr/>
      <dgm:t>
        <a:bodyPr/>
        <a:lstStyle/>
        <a:p>
          <a:r>
            <a:rPr lang="es-EC" dirty="0"/>
            <a:t>Construcción elementos</a:t>
          </a:r>
          <a:endParaRPr lang="es-ES" dirty="0"/>
        </a:p>
      </dgm:t>
    </dgm:pt>
    <dgm:pt modelId="{8C4C6CAC-71F0-432D-8821-58B2DF33E5F1}" type="parTrans" cxnId="{A138B811-3FEF-432A-829E-DF58CD3A6D40}">
      <dgm:prSet/>
      <dgm:spPr/>
      <dgm:t>
        <a:bodyPr/>
        <a:lstStyle/>
        <a:p>
          <a:endParaRPr lang="es-ES"/>
        </a:p>
      </dgm:t>
    </dgm:pt>
    <dgm:pt modelId="{16ABF028-D65E-4E27-9CE0-7605BF470D21}" type="sibTrans" cxnId="{A138B811-3FEF-432A-829E-DF58CD3A6D40}">
      <dgm:prSet/>
      <dgm:spPr/>
      <dgm:t>
        <a:bodyPr/>
        <a:lstStyle/>
        <a:p>
          <a:endParaRPr lang="es-ES"/>
        </a:p>
      </dgm:t>
    </dgm:pt>
    <dgm:pt modelId="{71959E4A-5550-4266-9C6C-3A5B3AC9DEE3}">
      <dgm:prSet phldrT="[Text]"/>
      <dgm:spPr/>
      <dgm:t>
        <a:bodyPr/>
        <a:lstStyle/>
        <a:p>
          <a:r>
            <a:rPr lang="es-EC" dirty="0"/>
            <a:t>Construcción de antenas log periódicas </a:t>
          </a:r>
          <a:endParaRPr lang="es-ES" dirty="0"/>
        </a:p>
      </dgm:t>
    </dgm:pt>
    <dgm:pt modelId="{9BC97B0C-DE39-4E97-937C-2401367166F0}" type="parTrans" cxnId="{C973C57C-F528-4C38-BCA6-5A0B398C6329}">
      <dgm:prSet/>
      <dgm:spPr/>
      <dgm:t>
        <a:bodyPr/>
        <a:lstStyle/>
        <a:p>
          <a:endParaRPr lang="es-ES"/>
        </a:p>
      </dgm:t>
    </dgm:pt>
    <dgm:pt modelId="{8CBC1897-4057-4717-8969-49B5CFC3B384}" type="sibTrans" cxnId="{C973C57C-F528-4C38-BCA6-5A0B398C6329}">
      <dgm:prSet/>
      <dgm:spPr/>
      <dgm:t>
        <a:bodyPr/>
        <a:lstStyle/>
        <a:p>
          <a:endParaRPr lang="es-ES"/>
        </a:p>
      </dgm:t>
    </dgm:pt>
    <dgm:pt modelId="{662E3AFA-E28F-4DD4-A538-9382116DAE04}">
      <dgm:prSet phldrT="[Text]"/>
      <dgm:spPr/>
      <dgm:t>
        <a:bodyPr/>
        <a:lstStyle/>
        <a:p>
          <a:r>
            <a:rPr lang="es-EC" dirty="0"/>
            <a:t>Construcción de cables de conexión</a:t>
          </a:r>
          <a:endParaRPr lang="es-ES" dirty="0"/>
        </a:p>
      </dgm:t>
    </dgm:pt>
    <dgm:pt modelId="{7E8C1364-BF05-4100-AAFB-8C9FD7E242E8}" type="parTrans" cxnId="{FB5D7985-27E4-4C69-99FC-48F2C1E8D293}">
      <dgm:prSet/>
      <dgm:spPr/>
      <dgm:t>
        <a:bodyPr/>
        <a:lstStyle/>
        <a:p>
          <a:endParaRPr lang="es-ES"/>
        </a:p>
      </dgm:t>
    </dgm:pt>
    <dgm:pt modelId="{187315E5-ABF7-4ECA-8CC4-14405B01E1E8}" type="sibTrans" cxnId="{FB5D7985-27E4-4C69-99FC-48F2C1E8D293}">
      <dgm:prSet/>
      <dgm:spPr/>
      <dgm:t>
        <a:bodyPr/>
        <a:lstStyle/>
        <a:p>
          <a:endParaRPr lang="es-ES"/>
        </a:p>
      </dgm:t>
    </dgm:pt>
    <dgm:pt modelId="{D3885F89-BF63-40C3-9A0F-DB08C92DD15E}">
      <dgm:prSet phldrT="[Text]"/>
      <dgm:spPr/>
      <dgm:t>
        <a:bodyPr/>
        <a:lstStyle/>
        <a:p>
          <a:r>
            <a:rPr lang="es-EC" dirty="0"/>
            <a:t>Cálculo DF</a:t>
          </a:r>
          <a:endParaRPr lang="es-ES" dirty="0"/>
        </a:p>
      </dgm:t>
    </dgm:pt>
    <dgm:pt modelId="{51979C3C-1304-4A14-B497-75E02B4A7D64}" type="parTrans" cxnId="{B0009EA3-A8A7-4F10-90CE-91D771AD462B}">
      <dgm:prSet/>
      <dgm:spPr/>
      <dgm:t>
        <a:bodyPr/>
        <a:lstStyle/>
        <a:p>
          <a:endParaRPr lang="es-ES"/>
        </a:p>
      </dgm:t>
    </dgm:pt>
    <dgm:pt modelId="{09804359-8F6F-4C52-9ED5-A6F355983927}" type="sibTrans" cxnId="{B0009EA3-A8A7-4F10-90CE-91D771AD462B}">
      <dgm:prSet/>
      <dgm:spPr/>
      <dgm:t>
        <a:bodyPr/>
        <a:lstStyle/>
        <a:p>
          <a:endParaRPr lang="es-ES"/>
        </a:p>
      </dgm:t>
    </dgm:pt>
    <dgm:pt modelId="{81AA8673-F06A-4BCA-8AD9-C7667E6F965B}">
      <dgm:prSet phldrT="[Text]"/>
      <dgm:spPr/>
      <dgm:t>
        <a:bodyPr/>
        <a:lstStyle/>
        <a:p>
          <a:r>
            <a:rPr lang="es-EC" dirty="0"/>
            <a:t>Implementar primer escenario para obtener el patón de radiación de antenas construidas </a:t>
          </a:r>
          <a:endParaRPr lang="es-ES" dirty="0"/>
        </a:p>
      </dgm:t>
    </dgm:pt>
    <dgm:pt modelId="{A6C2362B-41B0-4DC7-A5CB-11D65E5965A0}" type="parTrans" cxnId="{D7E8438E-3148-4A5E-91FC-EEFE19348A33}">
      <dgm:prSet/>
      <dgm:spPr/>
      <dgm:t>
        <a:bodyPr/>
        <a:lstStyle/>
        <a:p>
          <a:endParaRPr lang="es-ES"/>
        </a:p>
      </dgm:t>
    </dgm:pt>
    <dgm:pt modelId="{A4E7E1BA-9DA1-4D80-946D-F4B387FD98B1}" type="sibTrans" cxnId="{D7E8438E-3148-4A5E-91FC-EEFE19348A33}">
      <dgm:prSet/>
      <dgm:spPr/>
      <dgm:t>
        <a:bodyPr/>
        <a:lstStyle/>
        <a:p>
          <a:endParaRPr lang="es-ES"/>
        </a:p>
      </dgm:t>
    </dgm:pt>
    <dgm:pt modelId="{E994B93A-85D9-429C-A7BC-256E29D61923}">
      <dgm:prSet phldrT="[Text]"/>
      <dgm:spPr/>
      <dgm:t>
        <a:bodyPr/>
        <a:lstStyle/>
        <a:p>
          <a:r>
            <a:rPr lang="es-EC" dirty="0"/>
            <a:t>Algoritmo detección automática</a:t>
          </a:r>
          <a:endParaRPr lang="es-ES" dirty="0"/>
        </a:p>
      </dgm:t>
    </dgm:pt>
    <dgm:pt modelId="{EE41B896-2011-4CF2-BF2F-43AE46CDB67D}" type="parTrans" cxnId="{459A016B-16C5-4B52-A336-6ACAEEA16575}">
      <dgm:prSet/>
      <dgm:spPr/>
      <dgm:t>
        <a:bodyPr/>
        <a:lstStyle/>
        <a:p>
          <a:endParaRPr lang="es-ES"/>
        </a:p>
      </dgm:t>
    </dgm:pt>
    <dgm:pt modelId="{FBB818E6-9960-4800-A9B4-65DABEB0F6CC}" type="sibTrans" cxnId="{459A016B-16C5-4B52-A336-6ACAEEA16575}">
      <dgm:prSet/>
      <dgm:spPr/>
      <dgm:t>
        <a:bodyPr/>
        <a:lstStyle/>
        <a:p>
          <a:endParaRPr lang="es-ES"/>
        </a:p>
      </dgm:t>
    </dgm:pt>
    <dgm:pt modelId="{AE4BDEB7-E134-4F46-9CC0-9F8914023535}">
      <dgm:prSet phldrT="[Text]"/>
      <dgm:spPr/>
      <dgm:t>
        <a:bodyPr/>
        <a:lstStyle/>
        <a:p>
          <a:r>
            <a:rPr lang="es-EC" dirty="0"/>
            <a:t>Formular algoritmo para detección automática  </a:t>
          </a:r>
          <a:endParaRPr lang="es-ES" dirty="0"/>
        </a:p>
      </dgm:t>
    </dgm:pt>
    <dgm:pt modelId="{B5B5844E-7F95-4B07-8175-DF313D5FA89A}" type="parTrans" cxnId="{54C70711-0B46-40A7-942D-59584022C30A}">
      <dgm:prSet/>
      <dgm:spPr/>
      <dgm:t>
        <a:bodyPr/>
        <a:lstStyle/>
        <a:p>
          <a:endParaRPr lang="es-ES"/>
        </a:p>
      </dgm:t>
    </dgm:pt>
    <dgm:pt modelId="{CA072207-654F-425E-B4CB-FD02EE23A787}" type="sibTrans" cxnId="{54C70711-0B46-40A7-942D-59584022C30A}">
      <dgm:prSet/>
      <dgm:spPr/>
      <dgm:t>
        <a:bodyPr/>
        <a:lstStyle/>
        <a:p>
          <a:endParaRPr lang="es-ES"/>
        </a:p>
      </dgm:t>
    </dgm:pt>
    <dgm:pt modelId="{AF7A0975-EF77-4E0F-8667-A65235B6243D}">
      <dgm:prSet phldrT="[Text]"/>
      <dgm:spPr/>
      <dgm:t>
        <a:bodyPr/>
        <a:lstStyle/>
        <a:p>
          <a:r>
            <a:rPr lang="es-EC" dirty="0"/>
            <a:t>Implementar algoritmo en función </a:t>
          </a:r>
          <a:r>
            <a:rPr lang="es-EC" dirty="0" err="1"/>
            <a:t>Procesar_Trace</a:t>
          </a:r>
          <a:r>
            <a:rPr lang="es-EC" dirty="0"/>
            <a:t> del código Arturo</a:t>
          </a:r>
          <a:endParaRPr lang="es-ES" dirty="0"/>
        </a:p>
      </dgm:t>
    </dgm:pt>
    <dgm:pt modelId="{5BF835DD-5FDF-427A-93B7-8B6CD216E386}" type="parTrans" cxnId="{0AD182BA-0E4B-4CBD-82BA-673C75DC9ED5}">
      <dgm:prSet/>
      <dgm:spPr/>
      <dgm:t>
        <a:bodyPr/>
        <a:lstStyle/>
        <a:p>
          <a:endParaRPr lang="es-ES"/>
        </a:p>
      </dgm:t>
    </dgm:pt>
    <dgm:pt modelId="{76E8758D-8719-4DEE-95D7-DD20FA5886CB}" type="sibTrans" cxnId="{0AD182BA-0E4B-4CBD-82BA-673C75DC9ED5}">
      <dgm:prSet/>
      <dgm:spPr/>
      <dgm:t>
        <a:bodyPr/>
        <a:lstStyle/>
        <a:p>
          <a:endParaRPr lang="es-ES"/>
        </a:p>
      </dgm:t>
    </dgm:pt>
    <dgm:pt modelId="{843B90F6-287F-4196-8478-36345A17CA6A}">
      <dgm:prSet/>
      <dgm:spPr/>
      <dgm:t>
        <a:bodyPr/>
        <a:lstStyle/>
        <a:p>
          <a:r>
            <a:rPr lang="es-EC" dirty="0"/>
            <a:t>Prototipo final</a:t>
          </a:r>
          <a:endParaRPr lang="es-ES" dirty="0"/>
        </a:p>
      </dgm:t>
    </dgm:pt>
    <dgm:pt modelId="{CDA1672E-DCEE-4415-B1DD-42BC9060D304}" type="parTrans" cxnId="{027D273F-9FAC-462C-A852-1E5E83C914C3}">
      <dgm:prSet/>
      <dgm:spPr/>
      <dgm:t>
        <a:bodyPr/>
        <a:lstStyle/>
        <a:p>
          <a:endParaRPr lang="es-ES"/>
        </a:p>
      </dgm:t>
    </dgm:pt>
    <dgm:pt modelId="{7DDCB3E8-FE99-41FA-A32D-BC4D87EC5926}" type="sibTrans" cxnId="{027D273F-9FAC-462C-A852-1E5E83C914C3}">
      <dgm:prSet/>
      <dgm:spPr/>
      <dgm:t>
        <a:bodyPr/>
        <a:lstStyle/>
        <a:p>
          <a:endParaRPr lang="es-ES"/>
        </a:p>
      </dgm:t>
    </dgm:pt>
    <dgm:pt modelId="{33CEBE5D-CD8E-4B65-A73E-4EB7C630F21B}">
      <dgm:prSet/>
      <dgm:spPr/>
      <dgm:t>
        <a:bodyPr/>
        <a:lstStyle/>
        <a:p>
          <a:r>
            <a:rPr lang="es-EC" dirty="0"/>
            <a:t>Realizar pruebas de funcionamiento </a:t>
          </a:r>
          <a:endParaRPr lang="es-ES" dirty="0"/>
        </a:p>
      </dgm:t>
    </dgm:pt>
    <dgm:pt modelId="{82F1F67B-1D46-4CBB-8622-AA8C0D1E2B08}" type="parTrans" cxnId="{AC566645-A7E2-46D6-88C0-7D77FC317BE8}">
      <dgm:prSet/>
      <dgm:spPr/>
      <dgm:t>
        <a:bodyPr/>
        <a:lstStyle/>
        <a:p>
          <a:endParaRPr lang="es-ES"/>
        </a:p>
      </dgm:t>
    </dgm:pt>
    <dgm:pt modelId="{18BDB6AE-1483-43DB-A270-3137309F0BA6}" type="sibTrans" cxnId="{AC566645-A7E2-46D6-88C0-7D77FC317BE8}">
      <dgm:prSet/>
      <dgm:spPr/>
      <dgm:t>
        <a:bodyPr/>
        <a:lstStyle/>
        <a:p>
          <a:endParaRPr lang="es-ES"/>
        </a:p>
      </dgm:t>
    </dgm:pt>
    <dgm:pt modelId="{1C60DA23-15FD-4E3D-B1AF-693F99204195}">
      <dgm:prSet/>
      <dgm:spPr/>
      <dgm:t>
        <a:bodyPr/>
        <a:lstStyle/>
        <a:p>
          <a:r>
            <a:rPr lang="es-EC" dirty="0"/>
            <a:t>Implementar prototipo </a:t>
          </a:r>
          <a:endParaRPr lang="es-ES" dirty="0"/>
        </a:p>
      </dgm:t>
    </dgm:pt>
    <dgm:pt modelId="{E13C08C0-6D71-4B11-B50C-641E13369DCA}" type="parTrans" cxnId="{6F629F91-4069-40BC-8ACE-CB6E5D667190}">
      <dgm:prSet/>
      <dgm:spPr/>
      <dgm:t>
        <a:bodyPr/>
        <a:lstStyle/>
        <a:p>
          <a:endParaRPr lang="es-ES"/>
        </a:p>
      </dgm:t>
    </dgm:pt>
    <dgm:pt modelId="{57E4FA4B-1983-49E0-966D-D3FD70C65256}" type="sibTrans" cxnId="{6F629F91-4069-40BC-8ACE-CB6E5D667190}">
      <dgm:prSet/>
      <dgm:spPr/>
      <dgm:t>
        <a:bodyPr/>
        <a:lstStyle/>
        <a:p>
          <a:endParaRPr lang="es-ES"/>
        </a:p>
      </dgm:t>
    </dgm:pt>
    <dgm:pt modelId="{E8D42046-E249-41F1-8C30-1083B1B30BB8}" type="pres">
      <dgm:prSet presAssocID="{2F63D26E-91E0-496C-96B8-27D90529B23B}" presName="linearFlow" presStyleCnt="0">
        <dgm:presLayoutVars>
          <dgm:dir/>
          <dgm:animLvl val="lvl"/>
          <dgm:resizeHandles val="exact"/>
        </dgm:presLayoutVars>
      </dgm:prSet>
      <dgm:spPr/>
    </dgm:pt>
    <dgm:pt modelId="{4F0D44EC-283C-47ED-B3B6-DE6C92091249}" type="pres">
      <dgm:prSet presAssocID="{925509F5-78FE-4D62-8C07-6D6AD8D25D63}" presName="composite" presStyleCnt="0"/>
      <dgm:spPr/>
    </dgm:pt>
    <dgm:pt modelId="{1CBEE603-67AD-4EE8-B348-8CAFB0BE789A}" type="pres">
      <dgm:prSet presAssocID="{925509F5-78FE-4D62-8C07-6D6AD8D25D63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85D7DDAD-4F5E-4B68-A7DF-2A3D8FE2F033}" type="pres">
      <dgm:prSet presAssocID="{925509F5-78FE-4D62-8C07-6D6AD8D25D63}" presName="descendantText" presStyleLbl="alignAcc1" presStyleIdx="0" presStyleCnt="4">
        <dgm:presLayoutVars>
          <dgm:bulletEnabled val="1"/>
        </dgm:presLayoutVars>
      </dgm:prSet>
      <dgm:spPr/>
    </dgm:pt>
    <dgm:pt modelId="{C682D730-06E3-4090-AC0E-40A77F6C3EF2}" type="pres">
      <dgm:prSet presAssocID="{16ABF028-D65E-4E27-9CE0-7605BF470D21}" presName="sp" presStyleCnt="0"/>
      <dgm:spPr/>
    </dgm:pt>
    <dgm:pt modelId="{243EDF6B-5232-4C1E-B87D-859EF174A394}" type="pres">
      <dgm:prSet presAssocID="{D3885F89-BF63-40C3-9A0F-DB08C92DD15E}" presName="composite" presStyleCnt="0"/>
      <dgm:spPr/>
    </dgm:pt>
    <dgm:pt modelId="{3492197E-C78B-45A5-8A29-3A1799F36812}" type="pres">
      <dgm:prSet presAssocID="{D3885F89-BF63-40C3-9A0F-DB08C92DD15E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813A5A23-2C7E-414F-B708-A5A6D205F6E4}" type="pres">
      <dgm:prSet presAssocID="{D3885F89-BF63-40C3-9A0F-DB08C92DD15E}" presName="descendantText" presStyleLbl="alignAcc1" presStyleIdx="1" presStyleCnt="4">
        <dgm:presLayoutVars>
          <dgm:bulletEnabled val="1"/>
        </dgm:presLayoutVars>
      </dgm:prSet>
      <dgm:spPr/>
    </dgm:pt>
    <dgm:pt modelId="{0603E238-AD61-4F5A-A86B-0D93FD452FAE}" type="pres">
      <dgm:prSet presAssocID="{09804359-8F6F-4C52-9ED5-A6F355983927}" presName="sp" presStyleCnt="0"/>
      <dgm:spPr/>
    </dgm:pt>
    <dgm:pt modelId="{7082CC37-6F93-45C6-855F-702760301896}" type="pres">
      <dgm:prSet presAssocID="{E994B93A-85D9-429C-A7BC-256E29D61923}" presName="composite" presStyleCnt="0"/>
      <dgm:spPr/>
    </dgm:pt>
    <dgm:pt modelId="{62A86E93-2EA8-4DD8-9299-DF7FFB0CBC44}" type="pres">
      <dgm:prSet presAssocID="{E994B93A-85D9-429C-A7BC-256E29D61923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56B48F0F-FCD8-4385-9A15-6ACEA5D4816A}" type="pres">
      <dgm:prSet presAssocID="{E994B93A-85D9-429C-A7BC-256E29D61923}" presName="descendantText" presStyleLbl="alignAcc1" presStyleIdx="2" presStyleCnt="4">
        <dgm:presLayoutVars>
          <dgm:bulletEnabled val="1"/>
        </dgm:presLayoutVars>
      </dgm:prSet>
      <dgm:spPr/>
    </dgm:pt>
    <dgm:pt modelId="{12695AFB-B02B-4F3A-ADF4-A8B20A04D811}" type="pres">
      <dgm:prSet presAssocID="{FBB818E6-9960-4800-A9B4-65DABEB0F6CC}" presName="sp" presStyleCnt="0"/>
      <dgm:spPr/>
    </dgm:pt>
    <dgm:pt modelId="{7D9C3A54-5CE1-4528-BDD6-337EC838903A}" type="pres">
      <dgm:prSet presAssocID="{843B90F6-287F-4196-8478-36345A17CA6A}" presName="composite" presStyleCnt="0"/>
      <dgm:spPr/>
    </dgm:pt>
    <dgm:pt modelId="{D58B5E8F-6A65-4307-82E1-F3769AD5161F}" type="pres">
      <dgm:prSet presAssocID="{843B90F6-287F-4196-8478-36345A17CA6A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3F3F2EC9-A229-4E45-997F-F0DC921539A5}" type="pres">
      <dgm:prSet presAssocID="{843B90F6-287F-4196-8478-36345A17CA6A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54C70711-0B46-40A7-942D-59584022C30A}" srcId="{E994B93A-85D9-429C-A7BC-256E29D61923}" destId="{AE4BDEB7-E134-4F46-9CC0-9F8914023535}" srcOrd="0" destOrd="0" parTransId="{B5B5844E-7F95-4B07-8175-DF313D5FA89A}" sibTransId="{CA072207-654F-425E-B4CB-FD02EE23A787}"/>
    <dgm:cxn modelId="{A138B811-3FEF-432A-829E-DF58CD3A6D40}" srcId="{2F63D26E-91E0-496C-96B8-27D90529B23B}" destId="{925509F5-78FE-4D62-8C07-6D6AD8D25D63}" srcOrd="0" destOrd="0" parTransId="{8C4C6CAC-71F0-432D-8821-58B2DF33E5F1}" sibTransId="{16ABF028-D65E-4E27-9CE0-7605BF470D21}"/>
    <dgm:cxn modelId="{D4C71516-4A1E-4C52-89D3-7E9EB0D4C8D9}" type="presOf" srcId="{843B90F6-287F-4196-8478-36345A17CA6A}" destId="{D58B5E8F-6A65-4307-82E1-F3769AD5161F}" srcOrd="0" destOrd="0" presId="urn:microsoft.com/office/officeart/2005/8/layout/chevron2"/>
    <dgm:cxn modelId="{0964E224-955B-4BA5-9098-5BFE7C90783B}" type="presOf" srcId="{AF7A0975-EF77-4E0F-8667-A65235B6243D}" destId="{56B48F0F-FCD8-4385-9A15-6ACEA5D4816A}" srcOrd="0" destOrd="1" presId="urn:microsoft.com/office/officeart/2005/8/layout/chevron2"/>
    <dgm:cxn modelId="{027D273F-9FAC-462C-A852-1E5E83C914C3}" srcId="{2F63D26E-91E0-496C-96B8-27D90529B23B}" destId="{843B90F6-287F-4196-8478-36345A17CA6A}" srcOrd="3" destOrd="0" parTransId="{CDA1672E-DCEE-4415-B1DD-42BC9060D304}" sibTransId="{7DDCB3E8-FE99-41FA-A32D-BC4D87EC5926}"/>
    <dgm:cxn modelId="{CDA22C60-4055-4ACE-AA3F-0852BC8C3AFA}" type="presOf" srcId="{1C60DA23-15FD-4E3D-B1AF-693F99204195}" destId="{3F3F2EC9-A229-4E45-997F-F0DC921539A5}" srcOrd="0" destOrd="0" presId="urn:microsoft.com/office/officeart/2005/8/layout/chevron2"/>
    <dgm:cxn modelId="{AC566645-A7E2-46D6-88C0-7D77FC317BE8}" srcId="{843B90F6-287F-4196-8478-36345A17CA6A}" destId="{33CEBE5D-CD8E-4B65-A73E-4EB7C630F21B}" srcOrd="1" destOrd="0" parTransId="{82F1F67B-1D46-4CBB-8622-AA8C0D1E2B08}" sibTransId="{18BDB6AE-1483-43DB-A270-3137309F0BA6}"/>
    <dgm:cxn modelId="{459A016B-16C5-4B52-A336-6ACAEEA16575}" srcId="{2F63D26E-91E0-496C-96B8-27D90529B23B}" destId="{E994B93A-85D9-429C-A7BC-256E29D61923}" srcOrd="2" destOrd="0" parTransId="{EE41B896-2011-4CF2-BF2F-43AE46CDB67D}" sibTransId="{FBB818E6-9960-4800-A9B4-65DABEB0F6CC}"/>
    <dgm:cxn modelId="{070E3571-C632-4F9C-BC29-1DA0467C851D}" type="presOf" srcId="{2F63D26E-91E0-496C-96B8-27D90529B23B}" destId="{E8D42046-E249-41F1-8C30-1083B1B30BB8}" srcOrd="0" destOrd="0" presId="urn:microsoft.com/office/officeart/2005/8/layout/chevron2"/>
    <dgm:cxn modelId="{4AACDE51-A57A-4F22-A9ED-B472E5BA9690}" type="presOf" srcId="{33CEBE5D-CD8E-4B65-A73E-4EB7C630F21B}" destId="{3F3F2EC9-A229-4E45-997F-F0DC921539A5}" srcOrd="0" destOrd="1" presId="urn:microsoft.com/office/officeart/2005/8/layout/chevron2"/>
    <dgm:cxn modelId="{40D9BF58-D98F-4CF2-A8F4-097D884F0B26}" type="presOf" srcId="{AE4BDEB7-E134-4F46-9CC0-9F8914023535}" destId="{56B48F0F-FCD8-4385-9A15-6ACEA5D4816A}" srcOrd="0" destOrd="0" presId="urn:microsoft.com/office/officeart/2005/8/layout/chevron2"/>
    <dgm:cxn modelId="{C973C57C-F528-4C38-BCA6-5A0B398C6329}" srcId="{925509F5-78FE-4D62-8C07-6D6AD8D25D63}" destId="{71959E4A-5550-4266-9C6C-3A5B3AC9DEE3}" srcOrd="0" destOrd="0" parTransId="{9BC97B0C-DE39-4E97-937C-2401367166F0}" sibTransId="{8CBC1897-4057-4717-8969-49B5CFC3B384}"/>
    <dgm:cxn modelId="{8E182583-3C9F-428F-B914-7A3F8354AAA7}" type="presOf" srcId="{71959E4A-5550-4266-9C6C-3A5B3AC9DEE3}" destId="{85D7DDAD-4F5E-4B68-A7DF-2A3D8FE2F033}" srcOrd="0" destOrd="0" presId="urn:microsoft.com/office/officeart/2005/8/layout/chevron2"/>
    <dgm:cxn modelId="{FB5D7985-27E4-4C69-99FC-48F2C1E8D293}" srcId="{925509F5-78FE-4D62-8C07-6D6AD8D25D63}" destId="{662E3AFA-E28F-4DD4-A538-9382116DAE04}" srcOrd="1" destOrd="0" parTransId="{7E8C1364-BF05-4100-AAFB-8C9FD7E242E8}" sibTransId="{187315E5-ABF7-4ECA-8CC4-14405B01E1E8}"/>
    <dgm:cxn modelId="{D7E8438E-3148-4A5E-91FC-EEFE19348A33}" srcId="{D3885F89-BF63-40C3-9A0F-DB08C92DD15E}" destId="{81AA8673-F06A-4BCA-8AD9-C7667E6F965B}" srcOrd="0" destOrd="0" parTransId="{A6C2362B-41B0-4DC7-A5CB-11D65E5965A0}" sibTransId="{A4E7E1BA-9DA1-4D80-946D-F4B387FD98B1}"/>
    <dgm:cxn modelId="{6F629F91-4069-40BC-8ACE-CB6E5D667190}" srcId="{843B90F6-287F-4196-8478-36345A17CA6A}" destId="{1C60DA23-15FD-4E3D-B1AF-693F99204195}" srcOrd="0" destOrd="0" parTransId="{E13C08C0-6D71-4B11-B50C-641E13369DCA}" sibTransId="{57E4FA4B-1983-49E0-966D-D3FD70C65256}"/>
    <dgm:cxn modelId="{F4CA0D93-601F-4440-A6E0-4133BBEC378E}" type="presOf" srcId="{D3885F89-BF63-40C3-9A0F-DB08C92DD15E}" destId="{3492197E-C78B-45A5-8A29-3A1799F36812}" srcOrd="0" destOrd="0" presId="urn:microsoft.com/office/officeart/2005/8/layout/chevron2"/>
    <dgm:cxn modelId="{15038397-FA7C-4B7C-BC11-09A81075832A}" type="presOf" srcId="{E994B93A-85D9-429C-A7BC-256E29D61923}" destId="{62A86E93-2EA8-4DD8-9299-DF7FFB0CBC44}" srcOrd="0" destOrd="0" presId="urn:microsoft.com/office/officeart/2005/8/layout/chevron2"/>
    <dgm:cxn modelId="{2386239B-0F5D-4F02-9E50-9EA33B6C7143}" type="presOf" srcId="{925509F5-78FE-4D62-8C07-6D6AD8D25D63}" destId="{1CBEE603-67AD-4EE8-B348-8CAFB0BE789A}" srcOrd="0" destOrd="0" presId="urn:microsoft.com/office/officeart/2005/8/layout/chevron2"/>
    <dgm:cxn modelId="{B0009EA3-A8A7-4F10-90CE-91D771AD462B}" srcId="{2F63D26E-91E0-496C-96B8-27D90529B23B}" destId="{D3885F89-BF63-40C3-9A0F-DB08C92DD15E}" srcOrd="1" destOrd="0" parTransId="{51979C3C-1304-4A14-B497-75E02B4A7D64}" sibTransId="{09804359-8F6F-4C52-9ED5-A6F355983927}"/>
    <dgm:cxn modelId="{0AD182BA-0E4B-4CBD-82BA-673C75DC9ED5}" srcId="{E994B93A-85D9-429C-A7BC-256E29D61923}" destId="{AF7A0975-EF77-4E0F-8667-A65235B6243D}" srcOrd="1" destOrd="0" parTransId="{5BF835DD-5FDF-427A-93B7-8B6CD216E386}" sibTransId="{76E8758D-8719-4DEE-95D7-DD20FA5886CB}"/>
    <dgm:cxn modelId="{30A340D9-AA98-4B78-95BD-ABC3E7353F5C}" type="presOf" srcId="{81AA8673-F06A-4BCA-8AD9-C7667E6F965B}" destId="{813A5A23-2C7E-414F-B708-A5A6D205F6E4}" srcOrd="0" destOrd="0" presId="urn:microsoft.com/office/officeart/2005/8/layout/chevron2"/>
    <dgm:cxn modelId="{13046CE2-74DF-443F-B341-0DF34E15F660}" type="presOf" srcId="{662E3AFA-E28F-4DD4-A538-9382116DAE04}" destId="{85D7DDAD-4F5E-4B68-A7DF-2A3D8FE2F033}" srcOrd="0" destOrd="1" presId="urn:microsoft.com/office/officeart/2005/8/layout/chevron2"/>
    <dgm:cxn modelId="{C3429673-8490-41D8-990F-55738FBFB106}" type="presParOf" srcId="{E8D42046-E249-41F1-8C30-1083B1B30BB8}" destId="{4F0D44EC-283C-47ED-B3B6-DE6C92091249}" srcOrd="0" destOrd="0" presId="urn:microsoft.com/office/officeart/2005/8/layout/chevron2"/>
    <dgm:cxn modelId="{F9C38625-EF2A-4445-A5D4-E18065CA2C18}" type="presParOf" srcId="{4F0D44EC-283C-47ED-B3B6-DE6C92091249}" destId="{1CBEE603-67AD-4EE8-B348-8CAFB0BE789A}" srcOrd="0" destOrd="0" presId="urn:microsoft.com/office/officeart/2005/8/layout/chevron2"/>
    <dgm:cxn modelId="{69A9AD52-D1CD-459E-BB31-F644A7D30609}" type="presParOf" srcId="{4F0D44EC-283C-47ED-B3B6-DE6C92091249}" destId="{85D7DDAD-4F5E-4B68-A7DF-2A3D8FE2F033}" srcOrd="1" destOrd="0" presId="urn:microsoft.com/office/officeart/2005/8/layout/chevron2"/>
    <dgm:cxn modelId="{79349816-4CDC-43D0-B60D-1B4FEE2FEE1D}" type="presParOf" srcId="{E8D42046-E249-41F1-8C30-1083B1B30BB8}" destId="{C682D730-06E3-4090-AC0E-40A77F6C3EF2}" srcOrd="1" destOrd="0" presId="urn:microsoft.com/office/officeart/2005/8/layout/chevron2"/>
    <dgm:cxn modelId="{E44987A4-3752-4F54-BAFE-32BEB0EC1FFD}" type="presParOf" srcId="{E8D42046-E249-41F1-8C30-1083B1B30BB8}" destId="{243EDF6B-5232-4C1E-B87D-859EF174A394}" srcOrd="2" destOrd="0" presId="urn:microsoft.com/office/officeart/2005/8/layout/chevron2"/>
    <dgm:cxn modelId="{15F0770A-4611-4C95-BAB5-09B8846CF9BA}" type="presParOf" srcId="{243EDF6B-5232-4C1E-B87D-859EF174A394}" destId="{3492197E-C78B-45A5-8A29-3A1799F36812}" srcOrd="0" destOrd="0" presId="urn:microsoft.com/office/officeart/2005/8/layout/chevron2"/>
    <dgm:cxn modelId="{E79D06A8-AE60-42D2-A61B-212FF84E3B32}" type="presParOf" srcId="{243EDF6B-5232-4C1E-B87D-859EF174A394}" destId="{813A5A23-2C7E-414F-B708-A5A6D205F6E4}" srcOrd="1" destOrd="0" presId="urn:microsoft.com/office/officeart/2005/8/layout/chevron2"/>
    <dgm:cxn modelId="{D8F0DA6B-6D4D-48FC-9C7F-8175ED88A554}" type="presParOf" srcId="{E8D42046-E249-41F1-8C30-1083B1B30BB8}" destId="{0603E238-AD61-4F5A-A86B-0D93FD452FAE}" srcOrd="3" destOrd="0" presId="urn:microsoft.com/office/officeart/2005/8/layout/chevron2"/>
    <dgm:cxn modelId="{ED4CB73E-01E5-4409-AE81-AA7FF2FD0F20}" type="presParOf" srcId="{E8D42046-E249-41F1-8C30-1083B1B30BB8}" destId="{7082CC37-6F93-45C6-855F-702760301896}" srcOrd="4" destOrd="0" presId="urn:microsoft.com/office/officeart/2005/8/layout/chevron2"/>
    <dgm:cxn modelId="{525C2DDF-983C-45DC-BE27-AA26F027C9B2}" type="presParOf" srcId="{7082CC37-6F93-45C6-855F-702760301896}" destId="{62A86E93-2EA8-4DD8-9299-DF7FFB0CBC44}" srcOrd="0" destOrd="0" presId="urn:microsoft.com/office/officeart/2005/8/layout/chevron2"/>
    <dgm:cxn modelId="{2A37A050-F05A-4A76-8A0C-E40F910F4DA4}" type="presParOf" srcId="{7082CC37-6F93-45C6-855F-702760301896}" destId="{56B48F0F-FCD8-4385-9A15-6ACEA5D4816A}" srcOrd="1" destOrd="0" presId="urn:microsoft.com/office/officeart/2005/8/layout/chevron2"/>
    <dgm:cxn modelId="{8897CB96-668A-4833-A24C-AC882BF8BFB6}" type="presParOf" srcId="{E8D42046-E249-41F1-8C30-1083B1B30BB8}" destId="{12695AFB-B02B-4F3A-ADF4-A8B20A04D811}" srcOrd="5" destOrd="0" presId="urn:microsoft.com/office/officeart/2005/8/layout/chevron2"/>
    <dgm:cxn modelId="{7B5ED0D6-3989-4B48-A9C5-2D9A9CA0C54C}" type="presParOf" srcId="{E8D42046-E249-41F1-8C30-1083B1B30BB8}" destId="{7D9C3A54-5CE1-4528-BDD6-337EC838903A}" srcOrd="6" destOrd="0" presId="urn:microsoft.com/office/officeart/2005/8/layout/chevron2"/>
    <dgm:cxn modelId="{D574D262-894F-4C6E-B481-F91E244FEE3F}" type="presParOf" srcId="{7D9C3A54-5CE1-4528-BDD6-337EC838903A}" destId="{D58B5E8F-6A65-4307-82E1-F3769AD5161F}" srcOrd="0" destOrd="0" presId="urn:microsoft.com/office/officeart/2005/8/layout/chevron2"/>
    <dgm:cxn modelId="{8080993D-C80C-4DEC-8375-17D6D6A4DBCA}" type="presParOf" srcId="{7D9C3A54-5CE1-4528-BDD6-337EC838903A}" destId="{3F3F2EC9-A229-4E45-997F-F0DC921539A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F881023-F7C1-48BE-B5C4-0444A0412602}" type="doc">
      <dgm:prSet loTypeId="urn:microsoft.com/office/officeart/2005/8/layout/process4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D4799DDF-C284-4F4A-B6D6-F8E0B8D94094}">
      <dgm:prSet phldrT="[Text]"/>
      <dgm:spPr/>
      <dgm:t>
        <a:bodyPr/>
        <a:lstStyle/>
        <a:p>
          <a:r>
            <a:rPr lang="es-EC" dirty="0"/>
            <a:t>PROTOTIPO</a:t>
          </a:r>
          <a:endParaRPr lang="es-ES" dirty="0"/>
        </a:p>
      </dgm:t>
    </dgm:pt>
    <dgm:pt modelId="{9A81B65A-6BFE-4D4B-BADB-6A8C8B924776}" type="parTrans" cxnId="{1EFEE599-72A3-4C88-A86C-2379EB087B52}">
      <dgm:prSet/>
      <dgm:spPr/>
      <dgm:t>
        <a:bodyPr/>
        <a:lstStyle/>
        <a:p>
          <a:endParaRPr lang="es-ES"/>
        </a:p>
      </dgm:t>
    </dgm:pt>
    <dgm:pt modelId="{33499026-CB65-4D1F-983C-B81F52A1506D}" type="sibTrans" cxnId="{1EFEE599-72A3-4C88-A86C-2379EB087B52}">
      <dgm:prSet/>
      <dgm:spPr/>
      <dgm:t>
        <a:bodyPr/>
        <a:lstStyle/>
        <a:p>
          <a:endParaRPr lang="es-ES"/>
        </a:p>
      </dgm:t>
    </dgm:pt>
    <dgm:pt modelId="{4EEB031C-4970-4B76-B28D-66F7043792BC}">
      <dgm:prSet phldrT="[Text]"/>
      <dgm:spPr/>
      <dgm:t>
        <a:bodyPr/>
        <a:lstStyle/>
        <a:p>
          <a:r>
            <a:rPr lang="es-EC" dirty="0"/>
            <a:t>Receptor con diferentes capacidades</a:t>
          </a:r>
          <a:endParaRPr lang="es-ES" dirty="0"/>
        </a:p>
      </dgm:t>
    </dgm:pt>
    <dgm:pt modelId="{6CA8AAD8-EC30-4809-9B73-8691623BA8A8}" type="parTrans" cxnId="{CAA41771-70AC-4A2D-B4D0-79870D259AB4}">
      <dgm:prSet/>
      <dgm:spPr/>
      <dgm:t>
        <a:bodyPr/>
        <a:lstStyle/>
        <a:p>
          <a:endParaRPr lang="es-ES"/>
        </a:p>
      </dgm:t>
    </dgm:pt>
    <dgm:pt modelId="{67CE6026-B50A-4287-8A46-34EADAD1B507}" type="sibTrans" cxnId="{CAA41771-70AC-4A2D-B4D0-79870D259AB4}">
      <dgm:prSet/>
      <dgm:spPr/>
      <dgm:t>
        <a:bodyPr/>
        <a:lstStyle/>
        <a:p>
          <a:endParaRPr lang="es-ES"/>
        </a:p>
      </dgm:t>
    </dgm:pt>
    <dgm:pt modelId="{683F8B1C-DD67-4C73-92B0-B47C1D36EBE6}">
      <dgm:prSet phldrT="[Text]"/>
      <dgm:spPr/>
      <dgm:t>
        <a:bodyPr/>
        <a:lstStyle/>
        <a:p>
          <a:r>
            <a:rPr lang="es-EC" dirty="0"/>
            <a:t>Controlado por el sistema Arturo</a:t>
          </a:r>
          <a:endParaRPr lang="es-ES" dirty="0"/>
        </a:p>
      </dgm:t>
    </dgm:pt>
    <dgm:pt modelId="{1C489E56-374B-49CB-80E3-91F028CF50BD}" type="parTrans" cxnId="{2FA9A30A-1F8F-4F9B-B4F2-DE2AB227868C}">
      <dgm:prSet/>
      <dgm:spPr/>
      <dgm:t>
        <a:bodyPr/>
        <a:lstStyle/>
        <a:p>
          <a:endParaRPr lang="es-ES"/>
        </a:p>
      </dgm:t>
    </dgm:pt>
    <dgm:pt modelId="{CCE9FD14-DE19-48EC-B90A-43282ECCCE85}" type="sibTrans" cxnId="{2FA9A30A-1F8F-4F9B-B4F2-DE2AB227868C}">
      <dgm:prSet/>
      <dgm:spPr/>
      <dgm:t>
        <a:bodyPr/>
        <a:lstStyle/>
        <a:p>
          <a:endParaRPr lang="es-ES"/>
        </a:p>
      </dgm:t>
    </dgm:pt>
    <dgm:pt modelId="{D3A140C2-0495-435B-AAAC-C7E0711779C1}" type="pres">
      <dgm:prSet presAssocID="{6F881023-F7C1-48BE-B5C4-0444A0412602}" presName="Name0" presStyleCnt="0">
        <dgm:presLayoutVars>
          <dgm:dir/>
          <dgm:animLvl val="lvl"/>
          <dgm:resizeHandles val="exact"/>
        </dgm:presLayoutVars>
      </dgm:prSet>
      <dgm:spPr/>
    </dgm:pt>
    <dgm:pt modelId="{5C6824BF-7D43-4EE6-A7C1-DB5B02D25395}" type="pres">
      <dgm:prSet presAssocID="{D4799DDF-C284-4F4A-B6D6-F8E0B8D94094}" presName="boxAndChildren" presStyleCnt="0"/>
      <dgm:spPr/>
    </dgm:pt>
    <dgm:pt modelId="{C4F9E38C-87A8-48C9-98B9-8D80B503AC32}" type="pres">
      <dgm:prSet presAssocID="{D4799DDF-C284-4F4A-B6D6-F8E0B8D94094}" presName="parentTextBox" presStyleLbl="node1" presStyleIdx="0" presStyleCnt="1"/>
      <dgm:spPr/>
    </dgm:pt>
    <dgm:pt modelId="{64E46A3E-0437-4B5D-AC51-AD03EC1A75F6}" type="pres">
      <dgm:prSet presAssocID="{D4799DDF-C284-4F4A-B6D6-F8E0B8D94094}" presName="entireBox" presStyleLbl="node1" presStyleIdx="0" presStyleCnt="1" custLinFactNeighborX="-443"/>
      <dgm:spPr/>
    </dgm:pt>
    <dgm:pt modelId="{F8149647-3F56-4748-A5D1-132A59E67D5F}" type="pres">
      <dgm:prSet presAssocID="{D4799DDF-C284-4F4A-B6D6-F8E0B8D94094}" presName="descendantBox" presStyleCnt="0"/>
      <dgm:spPr/>
    </dgm:pt>
    <dgm:pt modelId="{72789275-B499-4586-B358-3795B93532EF}" type="pres">
      <dgm:prSet presAssocID="{4EEB031C-4970-4B76-B28D-66F7043792BC}" presName="childTextBox" presStyleLbl="fgAccFollowNode1" presStyleIdx="0" presStyleCnt="2">
        <dgm:presLayoutVars>
          <dgm:bulletEnabled val="1"/>
        </dgm:presLayoutVars>
      </dgm:prSet>
      <dgm:spPr/>
    </dgm:pt>
    <dgm:pt modelId="{1DC2D2D3-C2AE-43BE-88F1-17CBF1CC5A13}" type="pres">
      <dgm:prSet presAssocID="{683F8B1C-DD67-4C73-92B0-B47C1D36EBE6}" presName="childTextBox" presStyleLbl="fgAccFollowNode1" presStyleIdx="1" presStyleCnt="2">
        <dgm:presLayoutVars>
          <dgm:bulletEnabled val="1"/>
        </dgm:presLayoutVars>
      </dgm:prSet>
      <dgm:spPr/>
    </dgm:pt>
  </dgm:ptLst>
  <dgm:cxnLst>
    <dgm:cxn modelId="{2FA9A30A-1F8F-4F9B-B4F2-DE2AB227868C}" srcId="{D4799DDF-C284-4F4A-B6D6-F8E0B8D94094}" destId="{683F8B1C-DD67-4C73-92B0-B47C1D36EBE6}" srcOrd="1" destOrd="0" parTransId="{1C489E56-374B-49CB-80E3-91F028CF50BD}" sibTransId="{CCE9FD14-DE19-48EC-B90A-43282ECCCE85}"/>
    <dgm:cxn modelId="{CAA41771-70AC-4A2D-B4D0-79870D259AB4}" srcId="{D4799DDF-C284-4F4A-B6D6-F8E0B8D94094}" destId="{4EEB031C-4970-4B76-B28D-66F7043792BC}" srcOrd="0" destOrd="0" parTransId="{6CA8AAD8-EC30-4809-9B73-8691623BA8A8}" sibTransId="{67CE6026-B50A-4287-8A46-34EADAD1B507}"/>
    <dgm:cxn modelId="{5476AE7A-D5BA-4C49-BAC0-B01C97D6AF81}" type="presOf" srcId="{D4799DDF-C284-4F4A-B6D6-F8E0B8D94094}" destId="{64E46A3E-0437-4B5D-AC51-AD03EC1A75F6}" srcOrd="1" destOrd="0" presId="urn:microsoft.com/office/officeart/2005/8/layout/process4"/>
    <dgm:cxn modelId="{B67E5B83-46D0-420D-A386-CFE1908CB6C4}" type="presOf" srcId="{683F8B1C-DD67-4C73-92B0-B47C1D36EBE6}" destId="{1DC2D2D3-C2AE-43BE-88F1-17CBF1CC5A13}" srcOrd="0" destOrd="0" presId="urn:microsoft.com/office/officeart/2005/8/layout/process4"/>
    <dgm:cxn modelId="{1EFEE599-72A3-4C88-A86C-2379EB087B52}" srcId="{6F881023-F7C1-48BE-B5C4-0444A0412602}" destId="{D4799DDF-C284-4F4A-B6D6-F8E0B8D94094}" srcOrd="0" destOrd="0" parTransId="{9A81B65A-6BFE-4D4B-BADB-6A8C8B924776}" sibTransId="{33499026-CB65-4D1F-983C-B81F52A1506D}"/>
    <dgm:cxn modelId="{9D65AC9C-B97D-4AF7-9E2F-702ACBFFF7CB}" type="presOf" srcId="{6F881023-F7C1-48BE-B5C4-0444A0412602}" destId="{D3A140C2-0495-435B-AAAC-C7E0711779C1}" srcOrd="0" destOrd="0" presId="urn:microsoft.com/office/officeart/2005/8/layout/process4"/>
    <dgm:cxn modelId="{6667D1B0-F927-47C2-B89D-B12773E7D42A}" type="presOf" srcId="{D4799DDF-C284-4F4A-B6D6-F8E0B8D94094}" destId="{C4F9E38C-87A8-48C9-98B9-8D80B503AC32}" srcOrd="0" destOrd="0" presId="urn:microsoft.com/office/officeart/2005/8/layout/process4"/>
    <dgm:cxn modelId="{230F77F0-1D7A-4D95-A313-E48784BA1C93}" type="presOf" srcId="{4EEB031C-4970-4B76-B28D-66F7043792BC}" destId="{72789275-B499-4586-B358-3795B93532EF}" srcOrd="0" destOrd="0" presId="urn:microsoft.com/office/officeart/2005/8/layout/process4"/>
    <dgm:cxn modelId="{6C48F5F7-F52E-45FB-8561-114489D5B896}" type="presParOf" srcId="{D3A140C2-0495-435B-AAAC-C7E0711779C1}" destId="{5C6824BF-7D43-4EE6-A7C1-DB5B02D25395}" srcOrd="0" destOrd="0" presId="urn:microsoft.com/office/officeart/2005/8/layout/process4"/>
    <dgm:cxn modelId="{CEE53DC1-AB1C-44B8-B226-FD3FAFFE7C34}" type="presParOf" srcId="{5C6824BF-7D43-4EE6-A7C1-DB5B02D25395}" destId="{C4F9E38C-87A8-48C9-98B9-8D80B503AC32}" srcOrd="0" destOrd="0" presId="urn:microsoft.com/office/officeart/2005/8/layout/process4"/>
    <dgm:cxn modelId="{CB20D4F9-3266-4C7D-AE4A-515A11CF1D74}" type="presParOf" srcId="{5C6824BF-7D43-4EE6-A7C1-DB5B02D25395}" destId="{64E46A3E-0437-4B5D-AC51-AD03EC1A75F6}" srcOrd="1" destOrd="0" presId="urn:microsoft.com/office/officeart/2005/8/layout/process4"/>
    <dgm:cxn modelId="{CE9659EB-5CA3-45C4-A74D-0BB40A0BDDB8}" type="presParOf" srcId="{5C6824BF-7D43-4EE6-A7C1-DB5B02D25395}" destId="{F8149647-3F56-4748-A5D1-132A59E67D5F}" srcOrd="2" destOrd="0" presId="urn:microsoft.com/office/officeart/2005/8/layout/process4"/>
    <dgm:cxn modelId="{5E04C4B4-64A2-4463-9ACD-FB266B64A95F}" type="presParOf" srcId="{F8149647-3F56-4748-A5D1-132A59E67D5F}" destId="{72789275-B499-4586-B358-3795B93532EF}" srcOrd="0" destOrd="0" presId="urn:microsoft.com/office/officeart/2005/8/layout/process4"/>
    <dgm:cxn modelId="{81C6F09C-3F70-4522-AA1F-58000CAA106C}" type="presParOf" srcId="{F8149647-3F56-4748-A5D1-132A59E67D5F}" destId="{1DC2D2D3-C2AE-43BE-88F1-17CBF1CC5A13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5C7B475-FBC6-44CA-B12C-75BD02808937}" type="doc">
      <dgm:prSet loTypeId="urn:microsoft.com/office/officeart/2005/8/layout/bProcess4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S"/>
        </a:p>
      </dgm:t>
    </dgm:pt>
    <dgm:pt modelId="{8DFCE422-DD62-4FFD-8251-606386609F7D}">
      <dgm:prSet phldrT="[Text]" custT="1"/>
      <dgm:spPr/>
      <dgm:t>
        <a:bodyPr/>
        <a:lstStyle/>
        <a:p>
          <a:r>
            <a:rPr lang="es-EC" sz="1400" b="1" dirty="0"/>
            <a:t>1.</a:t>
          </a:r>
          <a:r>
            <a:rPr lang="es-EC" sz="1400" dirty="0"/>
            <a:t> Vector de datos monitoreado por el</a:t>
          </a:r>
          <a:r>
            <a:rPr lang="es-EC" sz="1400" dirty="0">
              <a:latin typeface="Arial"/>
            </a:rPr>
            <a:t> </a:t>
          </a:r>
          <a:r>
            <a:rPr lang="es-EC" sz="1400" dirty="0"/>
            <a:t> receptor BB60C</a:t>
          </a:r>
          <a:endParaRPr lang="es-ES" sz="1400" dirty="0"/>
        </a:p>
      </dgm:t>
    </dgm:pt>
    <dgm:pt modelId="{97E97EB4-B833-48F4-85B0-A2ED36DD9C2A}" type="parTrans" cxnId="{908859AE-2288-4487-A9FC-ED78BF012CD9}">
      <dgm:prSet/>
      <dgm:spPr/>
      <dgm:t>
        <a:bodyPr/>
        <a:lstStyle/>
        <a:p>
          <a:endParaRPr lang="es-ES"/>
        </a:p>
      </dgm:t>
    </dgm:pt>
    <dgm:pt modelId="{C52A7DA8-34BE-4F3A-8296-A59117202B77}" type="sibTrans" cxnId="{908859AE-2288-4487-A9FC-ED78BF012CD9}">
      <dgm:prSet/>
      <dgm:spPr/>
      <dgm:t>
        <a:bodyPr/>
        <a:lstStyle/>
        <a:p>
          <a:endParaRPr lang="es-ES"/>
        </a:p>
      </dgm:t>
    </dgm:pt>
    <dgm:pt modelId="{18398181-EABA-46CB-B5AB-14D140FE103E}">
      <dgm:prSet phldrT="[Text]" custT="1"/>
      <dgm:spPr/>
      <dgm:t>
        <a:bodyPr/>
        <a:lstStyle/>
        <a:p>
          <a:r>
            <a:rPr lang="es-EC" sz="1400" b="1" dirty="0"/>
            <a:t>2. </a:t>
          </a:r>
          <a:r>
            <a:rPr lang="es-EC" sz="1400" dirty="0"/>
            <a:t>Ordenar vector de menor a mayor</a:t>
          </a:r>
          <a:endParaRPr lang="es-ES" sz="1400" dirty="0"/>
        </a:p>
      </dgm:t>
    </dgm:pt>
    <dgm:pt modelId="{6A222DC6-D763-4155-AE64-67CE24BD8DEF}" type="parTrans" cxnId="{D1982986-6D1E-4A52-B21C-BFD6F586D80B}">
      <dgm:prSet/>
      <dgm:spPr/>
      <dgm:t>
        <a:bodyPr/>
        <a:lstStyle/>
        <a:p>
          <a:endParaRPr lang="es-ES"/>
        </a:p>
      </dgm:t>
    </dgm:pt>
    <dgm:pt modelId="{6F49E228-54F6-4743-AC96-39060F02E8F8}" type="sibTrans" cxnId="{D1982986-6D1E-4A52-B21C-BFD6F586D80B}">
      <dgm:prSet/>
      <dgm:spPr/>
      <dgm:t>
        <a:bodyPr/>
        <a:lstStyle/>
        <a:p>
          <a:endParaRPr lang="es-ES"/>
        </a:p>
      </dgm:t>
    </dgm:pt>
    <dgm:pt modelId="{692A520D-904E-4EB9-8826-A845C4C28589}">
      <dgm:prSet phldrT="[Text]" custT="1"/>
      <dgm:spPr/>
      <dgm:t>
        <a:bodyPr/>
        <a:lstStyle/>
        <a:p>
          <a:r>
            <a:rPr lang="es-EC" sz="1400" b="1" dirty="0"/>
            <a:t>3. </a:t>
          </a:r>
          <a:r>
            <a:rPr lang="es-EC" sz="1400" dirty="0"/>
            <a:t>Escoger el 15 % inicial del ruido de fondo, y se encuentra el valor mayor</a:t>
          </a:r>
          <a:endParaRPr lang="es-ES" sz="1400" dirty="0"/>
        </a:p>
      </dgm:t>
    </dgm:pt>
    <dgm:pt modelId="{F934FBB9-7B01-46A9-A620-9FF38AE63DE0}" type="parTrans" cxnId="{B2CE6FDB-9A75-4A16-818B-11D82DEFC856}">
      <dgm:prSet/>
      <dgm:spPr/>
      <dgm:t>
        <a:bodyPr/>
        <a:lstStyle/>
        <a:p>
          <a:endParaRPr lang="es-ES"/>
        </a:p>
      </dgm:t>
    </dgm:pt>
    <dgm:pt modelId="{B846F5A3-7E3D-4A6F-AA1C-C663373BE654}" type="sibTrans" cxnId="{B2CE6FDB-9A75-4A16-818B-11D82DEFC856}">
      <dgm:prSet/>
      <dgm:spPr/>
      <dgm:t>
        <a:bodyPr/>
        <a:lstStyle/>
        <a:p>
          <a:endParaRPr lang="es-ES"/>
        </a:p>
      </dgm:t>
    </dgm:pt>
    <dgm:pt modelId="{B81E6A86-7554-4DB1-AF34-8D6615BBC2A3}">
      <dgm:prSet phldrT="[Text]" custT="1"/>
      <dgm:spPr/>
      <dgm:t>
        <a:bodyPr/>
        <a:lstStyle/>
        <a:p>
          <a:r>
            <a:rPr lang="es-EC" sz="1400" b="1" dirty="0"/>
            <a:t>4. </a:t>
          </a:r>
          <a:r>
            <a:rPr lang="es-EC" sz="1400" dirty="0"/>
            <a:t>Valor mayor + (1 a 3 dB)</a:t>
          </a:r>
          <a:r>
            <a:rPr lang="es-EC" sz="1400" dirty="0">
              <a:latin typeface="Arial"/>
            </a:rPr>
            <a:t> </a:t>
          </a:r>
          <a:r>
            <a:rPr lang="es-EC" sz="1400" dirty="0"/>
            <a:t> = Umbral</a:t>
          </a:r>
          <a:endParaRPr lang="es-ES" sz="1400" dirty="0"/>
        </a:p>
      </dgm:t>
    </dgm:pt>
    <dgm:pt modelId="{C71D3029-4DC5-4AD1-99B6-D5A20A66C3A5}" type="parTrans" cxnId="{E7CD6C43-86A7-4A1F-B91B-1E3EFA9675F4}">
      <dgm:prSet/>
      <dgm:spPr/>
      <dgm:t>
        <a:bodyPr/>
        <a:lstStyle/>
        <a:p>
          <a:endParaRPr lang="es-ES"/>
        </a:p>
      </dgm:t>
    </dgm:pt>
    <dgm:pt modelId="{B102B74C-E6FE-4E47-9008-A4B8BCF7B2CE}" type="sibTrans" cxnId="{E7CD6C43-86A7-4A1F-B91B-1E3EFA9675F4}">
      <dgm:prSet/>
      <dgm:spPr/>
      <dgm:t>
        <a:bodyPr/>
        <a:lstStyle/>
        <a:p>
          <a:endParaRPr lang="es-ES"/>
        </a:p>
      </dgm:t>
    </dgm:pt>
    <dgm:pt modelId="{B58B237F-1CA5-4962-B4C4-26E23A38FDDB}">
      <dgm:prSet phldrT="[Text]"/>
      <dgm:spPr/>
      <dgm:t>
        <a:bodyPr/>
        <a:lstStyle/>
        <a:p>
          <a:r>
            <a:rPr lang="es-EC" b="1" dirty="0"/>
            <a:t>5. </a:t>
          </a:r>
          <a:r>
            <a:rPr lang="es-EC" dirty="0"/>
            <a:t>Comparar Vector de datos con Umbral, si es mayor = 1, si es menor = 0</a:t>
          </a:r>
        </a:p>
        <a:p>
          <a:r>
            <a:rPr lang="es-EC" dirty="0"/>
            <a:t>(Inicio y fin de cada portadora)</a:t>
          </a:r>
          <a:endParaRPr lang="es-ES" dirty="0"/>
        </a:p>
      </dgm:t>
    </dgm:pt>
    <dgm:pt modelId="{04257DA2-C8BC-4346-A86D-4C1CB186441C}" type="parTrans" cxnId="{C34D7C19-8522-43F0-88EA-26A7C256C4CE}">
      <dgm:prSet/>
      <dgm:spPr/>
      <dgm:t>
        <a:bodyPr/>
        <a:lstStyle/>
        <a:p>
          <a:endParaRPr lang="es-ES"/>
        </a:p>
      </dgm:t>
    </dgm:pt>
    <dgm:pt modelId="{08FEC5DC-5383-4AC6-9641-F27240EA5DDF}" type="sibTrans" cxnId="{C34D7C19-8522-43F0-88EA-26A7C256C4CE}">
      <dgm:prSet/>
      <dgm:spPr/>
      <dgm:t>
        <a:bodyPr/>
        <a:lstStyle/>
        <a:p>
          <a:endParaRPr lang="es-ES"/>
        </a:p>
      </dgm:t>
    </dgm:pt>
    <dgm:pt modelId="{A326F743-567E-45D1-B196-DE583F7A4EF9}">
      <dgm:prSet phldrT="[Text]" custT="1"/>
      <dgm:spPr/>
      <dgm:t>
        <a:bodyPr/>
        <a:lstStyle/>
        <a:p>
          <a:r>
            <a:rPr lang="es-EC" sz="1400" b="1" dirty="0"/>
            <a:t>6. </a:t>
          </a:r>
          <a:r>
            <a:rPr lang="es-EC" sz="1400" dirty="0"/>
            <a:t>Punto medio de cada</a:t>
          </a:r>
          <a:r>
            <a:rPr lang="es-EC" sz="1400" dirty="0">
              <a:latin typeface="Arial"/>
            </a:rPr>
            <a:t> bloque</a:t>
          </a:r>
          <a:r>
            <a:rPr lang="es-EC" sz="1400" dirty="0"/>
            <a:t> es el máximo en el Vector de datos (Frecuencia de </a:t>
          </a:r>
          <a:r>
            <a:rPr lang="es-EC" sz="1400" dirty="0">
              <a:latin typeface="Arial"/>
            </a:rPr>
            <a:t>Portadora</a:t>
          </a:r>
          <a:r>
            <a:rPr lang="es-EC" sz="1400" dirty="0"/>
            <a:t>)</a:t>
          </a:r>
          <a:endParaRPr lang="es-ES" sz="1400" dirty="0"/>
        </a:p>
      </dgm:t>
    </dgm:pt>
    <dgm:pt modelId="{DA275345-CD7F-4E7D-AB32-53EC77E9171D}" type="parTrans" cxnId="{B0A4E367-E30D-4F94-82A6-3E07C0E75D78}">
      <dgm:prSet/>
      <dgm:spPr/>
      <dgm:t>
        <a:bodyPr/>
        <a:lstStyle/>
        <a:p>
          <a:endParaRPr lang="es-ES"/>
        </a:p>
      </dgm:t>
    </dgm:pt>
    <dgm:pt modelId="{A4E253A3-6E22-4B77-BFA2-905DC0F2AFC0}" type="sibTrans" cxnId="{B0A4E367-E30D-4F94-82A6-3E07C0E75D78}">
      <dgm:prSet/>
      <dgm:spPr/>
      <dgm:t>
        <a:bodyPr/>
        <a:lstStyle/>
        <a:p>
          <a:endParaRPr lang="es-ES"/>
        </a:p>
      </dgm:t>
    </dgm:pt>
    <dgm:pt modelId="{79D218CF-B32E-4315-B665-21DC92E9717C}">
      <dgm:prSet phldrT="[Text]" custT="1"/>
      <dgm:spPr/>
      <dgm:t>
        <a:bodyPr/>
        <a:lstStyle/>
        <a:p>
          <a:r>
            <a:rPr lang="es-ES" sz="1400" b="1" dirty="0">
              <a:latin typeface="Arial"/>
            </a:rPr>
            <a:t>7. </a:t>
          </a:r>
          <a:r>
            <a:rPr lang="es-ES" sz="1400" dirty="0">
              <a:latin typeface="Arial"/>
            </a:rPr>
            <a:t>Ancho de banda =</a:t>
          </a:r>
        </a:p>
        <a:p>
          <a:r>
            <a:rPr lang="es-ES" sz="1400" dirty="0" err="1">
              <a:latin typeface="Arial"/>
            </a:rPr>
            <a:t>P.final</a:t>
          </a:r>
          <a:r>
            <a:rPr lang="es-ES" sz="1400" dirty="0">
              <a:latin typeface="Arial"/>
            </a:rPr>
            <a:t> – </a:t>
          </a:r>
          <a:r>
            <a:rPr lang="es-ES" sz="1400" dirty="0" err="1">
              <a:latin typeface="Arial"/>
            </a:rPr>
            <a:t>P.inicial</a:t>
          </a:r>
          <a:r>
            <a:rPr lang="es-ES" sz="1400" dirty="0">
              <a:latin typeface="Arial"/>
            </a:rPr>
            <a:t> </a:t>
          </a:r>
          <a:endParaRPr lang="es-ES" sz="1400" dirty="0"/>
        </a:p>
      </dgm:t>
    </dgm:pt>
    <dgm:pt modelId="{674BD37F-5F09-4204-B6F1-F454294FA8ED}" type="parTrans" cxnId="{A760EF3C-2724-4F0B-9597-8D5673E71351}">
      <dgm:prSet/>
      <dgm:spPr/>
      <dgm:t>
        <a:bodyPr/>
        <a:lstStyle/>
        <a:p>
          <a:endParaRPr lang="es-ES"/>
        </a:p>
      </dgm:t>
    </dgm:pt>
    <dgm:pt modelId="{7C8588FB-C292-4C6E-8DD9-0537DB4EA076}" type="sibTrans" cxnId="{A760EF3C-2724-4F0B-9597-8D5673E71351}">
      <dgm:prSet/>
      <dgm:spPr/>
      <dgm:t>
        <a:bodyPr/>
        <a:lstStyle/>
        <a:p>
          <a:endParaRPr lang="es-ES"/>
        </a:p>
      </dgm:t>
    </dgm:pt>
    <dgm:pt modelId="{70F79C61-7BC7-467F-9E6F-546A32D6E147}">
      <dgm:prSet phldrT="[Text]" custT="1"/>
      <dgm:spPr/>
      <dgm:t>
        <a:bodyPr/>
        <a:lstStyle/>
        <a:p>
          <a:r>
            <a:rPr lang="es-EC" sz="1400" b="1" dirty="0"/>
            <a:t>8.</a:t>
          </a:r>
          <a:r>
            <a:rPr lang="es-EC" sz="1400" dirty="0"/>
            <a:t> Tabla de información de características de señales monitoreadas</a:t>
          </a:r>
          <a:endParaRPr lang="es-ES" sz="1400" dirty="0"/>
        </a:p>
      </dgm:t>
    </dgm:pt>
    <dgm:pt modelId="{3FD6D965-9CDE-4D3B-8100-8ED9F8B12E58}" type="parTrans" cxnId="{43BD3994-A17E-44F2-BAE9-54AE3A91A9F4}">
      <dgm:prSet/>
      <dgm:spPr/>
      <dgm:t>
        <a:bodyPr/>
        <a:lstStyle/>
        <a:p>
          <a:endParaRPr lang="es-ES"/>
        </a:p>
      </dgm:t>
    </dgm:pt>
    <dgm:pt modelId="{4617F709-79A1-45AE-8338-53511B5CB9D1}" type="sibTrans" cxnId="{43BD3994-A17E-44F2-BAE9-54AE3A91A9F4}">
      <dgm:prSet/>
      <dgm:spPr/>
      <dgm:t>
        <a:bodyPr/>
        <a:lstStyle/>
        <a:p>
          <a:endParaRPr lang="es-ES"/>
        </a:p>
      </dgm:t>
    </dgm:pt>
    <dgm:pt modelId="{1A7732E3-7129-4B92-8CD6-281D60948F29}">
      <dgm:prSet custT="1"/>
      <dgm:spPr/>
      <dgm:t>
        <a:bodyPr/>
        <a:lstStyle/>
        <a:p>
          <a:r>
            <a:rPr lang="es-EC" sz="1800" b="1" dirty="0"/>
            <a:t>Función </a:t>
          </a:r>
          <a:r>
            <a:rPr lang="es-EC" sz="1800" b="1" dirty="0" err="1"/>
            <a:t>Procesar_Trace</a:t>
          </a:r>
          <a:endParaRPr lang="es-ES" sz="1800" b="1" dirty="0"/>
        </a:p>
      </dgm:t>
    </dgm:pt>
    <dgm:pt modelId="{972F4064-91BB-41A9-995D-074F270EF359}" type="parTrans" cxnId="{3D9A0A56-A013-4EC1-B23C-C4D525F16802}">
      <dgm:prSet/>
      <dgm:spPr/>
      <dgm:t>
        <a:bodyPr/>
        <a:lstStyle/>
        <a:p>
          <a:endParaRPr lang="es-ES"/>
        </a:p>
      </dgm:t>
    </dgm:pt>
    <dgm:pt modelId="{3B204273-5E66-46A3-AEAA-00F19D083707}" type="sibTrans" cxnId="{3D9A0A56-A013-4EC1-B23C-C4D525F16802}">
      <dgm:prSet/>
      <dgm:spPr/>
      <dgm:t>
        <a:bodyPr/>
        <a:lstStyle/>
        <a:p>
          <a:endParaRPr lang="es-ES"/>
        </a:p>
      </dgm:t>
    </dgm:pt>
    <dgm:pt modelId="{2310DD3F-5378-4FF5-9657-627AD4CE69FD}" type="pres">
      <dgm:prSet presAssocID="{D5C7B475-FBC6-44CA-B12C-75BD02808937}" presName="Name0" presStyleCnt="0">
        <dgm:presLayoutVars>
          <dgm:dir/>
          <dgm:resizeHandles/>
        </dgm:presLayoutVars>
      </dgm:prSet>
      <dgm:spPr/>
    </dgm:pt>
    <dgm:pt modelId="{AAFD774D-CCCB-4C0A-B950-8372A6A5A8E0}" type="pres">
      <dgm:prSet presAssocID="{1A7732E3-7129-4B92-8CD6-281D60948F29}" presName="compNode" presStyleCnt="0"/>
      <dgm:spPr/>
    </dgm:pt>
    <dgm:pt modelId="{1C940F0D-E776-4C86-8AA3-E6F2941D6143}" type="pres">
      <dgm:prSet presAssocID="{1A7732E3-7129-4B92-8CD6-281D60948F29}" presName="dummyConnPt" presStyleCnt="0"/>
      <dgm:spPr/>
    </dgm:pt>
    <dgm:pt modelId="{13AF9EC8-7EBB-4D47-95C7-7B658C850776}" type="pres">
      <dgm:prSet presAssocID="{1A7732E3-7129-4B92-8CD6-281D60948F29}" presName="node" presStyleLbl="node1" presStyleIdx="0" presStyleCnt="9">
        <dgm:presLayoutVars>
          <dgm:bulletEnabled val="1"/>
        </dgm:presLayoutVars>
      </dgm:prSet>
      <dgm:spPr/>
    </dgm:pt>
    <dgm:pt modelId="{474C0A8A-C741-4F19-913C-4E3D131175AD}" type="pres">
      <dgm:prSet presAssocID="{3B204273-5E66-46A3-AEAA-00F19D083707}" presName="sibTrans" presStyleLbl="bgSibTrans2D1" presStyleIdx="0" presStyleCnt="8"/>
      <dgm:spPr/>
    </dgm:pt>
    <dgm:pt modelId="{55D82645-FDE0-4146-994F-264ADE7B68C6}" type="pres">
      <dgm:prSet presAssocID="{8DFCE422-DD62-4FFD-8251-606386609F7D}" presName="compNode" presStyleCnt="0"/>
      <dgm:spPr/>
    </dgm:pt>
    <dgm:pt modelId="{236B7570-1BD8-4F90-B214-2C41B627738E}" type="pres">
      <dgm:prSet presAssocID="{8DFCE422-DD62-4FFD-8251-606386609F7D}" presName="dummyConnPt" presStyleCnt="0"/>
      <dgm:spPr/>
    </dgm:pt>
    <dgm:pt modelId="{9A31D72C-2368-4DDF-B06C-1901DC92B404}" type="pres">
      <dgm:prSet presAssocID="{8DFCE422-DD62-4FFD-8251-606386609F7D}" presName="node" presStyleLbl="node1" presStyleIdx="1" presStyleCnt="9">
        <dgm:presLayoutVars>
          <dgm:bulletEnabled val="1"/>
        </dgm:presLayoutVars>
      </dgm:prSet>
      <dgm:spPr/>
    </dgm:pt>
    <dgm:pt modelId="{298DCB9A-638A-43B7-9F35-4F4F4A73D030}" type="pres">
      <dgm:prSet presAssocID="{C52A7DA8-34BE-4F3A-8296-A59117202B77}" presName="sibTrans" presStyleLbl="bgSibTrans2D1" presStyleIdx="1" presStyleCnt="8"/>
      <dgm:spPr/>
    </dgm:pt>
    <dgm:pt modelId="{26131534-CF69-4DC5-979A-81675A2F0851}" type="pres">
      <dgm:prSet presAssocID="{18398181-EABA-46CB-B5AB-14D140FE103E}" presName="compNode" presStyleCnt="0"/>
      <dgm:spPr/>
    </dgm:pt>
    <dgm:pt modelId="{E6476E3B-F3E9-40DB-93EA-F61B0AE231BF}" type="pres">
      <dgm:prSet presAssocID="{18398181-EABA-46CB-B5AB-14D140FE103E}" presName="dummyConnPt" presStyleCnt="0"/>
      <dgm:spPr/>
    </dgm:pt>
    <dgm:pt modelId="{EF2D7FD9-B17F-44CC-BEDE-C7315F6CF767}" type="pres">
      <dgm:prSet presAssocID="{18398181-EABA-46CB-B5AB-14D140FE103E}" presName="node" presStyleLbl="node1" presStyleIdx="2" presStyleCnt="9">
        <dgm:presLayoutVars>
          <dgm:bulletEnabled val="1"/>
        </dgm:presLayoutVars>
      </dgm:prSet>
      <dgm:spPr/>
    </dgm:pt>
    <dgm:pt modelId="{957C4CF1-5196-4F0C-A36C-20F668AE43AB}" type="pres">
      <dgm:prSet presAssocID="{6F49E228-54F6-4743-AC96-39060F02E8F8}" presName="sibTrans" presStyleLbl="bgSibTrans2D1" presStyleIdx="2" presStyleCnt="8"/>
      <dgm:spPr/>
    </dgm:pt>
    <dgm:pt modelId="{0C78DA40-CCDB-4FD8-B847-3BD47310B229}" type="pres">
      <dgm:prSet presAssocID="{692A520D-904E-4EB9-8826-A845C4C28589}" presName="compNode" presStyleCnt="0"/>
      <dgm:spPr/>
    </dgm:pt>
    <dgm:pt modelId="{7BB904D7-E825-4C34-8AB7-CD2FC7E7E580}" type="pres">
      <dgm:prSet presAssocID="{692A520D-904E-4EB9-8826-A845C4C28589}" presName="dummyConnPt" presStyleCnt="0"/>
      <dgm:spPr/>
    </dgm:pt>
    <dgm:pt modelId="{8C8BE124-0A1B-4C2D-9971-338C8DA8CCA2}" type="pres">
      <dgm:prSet presAssocID="{692A520D-904E-4EB9-8826-A845C4C28589}" presName="node" presStyleLbl="node1" presStyleIdx="3" presStyleCnt="9">
        <dgm:presLayoutVars>
          <dgm:bulletEnabled val="1"/>
        </dgm:presLayoutVars>
      </dgm:prSet>
      <dgm:spPr/>
    </dgm:pt>
    <dgm:pt modelId="{B49D6112-C3A0-4A82-85DA-BF284B3244AE}" type="pres">
      <dgm:prSet presAssocID="{B846F5A3-7E3D-4A6F-AA1C-C663373BE654}" presName="sibTrans" presStyleLbl="bgSibTrans2D1" presStyleIdx="3" presStyleCnt="8"/>
      <dgm:spPr/>
    </dgm:pt>
    <dgm:pt modelId="{0F36CCA7-2A13-429F-8559-B589EDDD2736}" type="pres">
      <dgm:prSet presAssocID="{B81E6A86-7554-4DB1-AF34-8D6615BBC2A3}" presName="compNode" presStyleCnt="0"/>
      <dgm:spPr/>
    </dgm:pt>
    <dgm:pt modelId="{B6C6FE1E-8208-49C5-B2A9-406C62D0B690}" type="pres">
      <dgm:prSet presAssocID="{B81E6A86-7554-4DB1-AF34-8D6615BBC2A3}" presName="dummyConnPt" presStyleCnt="0"/>
      <dgm:spPr/>
    </dgm:pt>
    <dgm:pt modelId="{4F89914F-1984-4394-B140-2CA0B84910C7}" type="pres">
      <dgm:prSet presAssocID="{B81E6A86-7554-4DB1-AF34-8D6615BBC2A3}" presName="node" presStyleLbl="node1" presStyleIdx="4" presStyleCnt="9">
        <dgm:presLayoutVars>
          <dgm:bulletEnabled val="1"/>
        </dgm:presLayoutVars>
      </dgm:prSet>
      <dgm:spPr/>
    </dgm:pt>
    <dgm:pt modelId="{22E02C30-8A29-4A03-AC51-97DC447EC50E}" type="pres">
      <dgm:prSet presAssocID="{B102B74C-E6FE-4E47-9008-A4B8BCF7B2CE}" presName="sibTrans" presStyleLbl="bgSibTrans2D1" presStyleIdx="4" presStyleCnt="8"/>
      <dgm:spPr/>
    </dgm:pt>
    <dgm:pt modelId="{089E423A-F100-4C22-A22C-B10F874FA29A}" type="pres">
      <dgm:prSet presAssocID="{B58B237F-1CA5-4962-B4C4-26E23A38FDDB}" presName="compNode" presStyleCnt="0"/>
      <dgm:spPr/>
    </dgm:pt>
    <dgm:pt modelId="{59D87F75-AC01-43BF-8C28-628DA88C4189}" type="pres">
      <dgm:prSet presAssocID="{B58B237F-1CA5-4962-B4C4-26E23A38FDDB}" presName="dummyConnPt" presStyleCnt="0"/>
      <dgm:spPr/>
    </dgm:pt>
    <dgm:pt modelId="{7BA2BA8A-C553-4765-A1E5-33D6709A7E5D}" type="pres">
      <dgm:prSet presAssocID="{B58B237F-1CA5-4962-B4C4-26E23A38FDDB}" presName="node" presStyleLbl="node1" presStyleIdx="5" presStyleCnt="9">
        <dgm:presLayoutVars>
          <dgm:bulletEnabled val="1"/>
        </dgm:presLayoutVars>
      </dgm:prSet>
      <dgm:spPr/>
    </dgm:pt>
    <dgm:pt modelId="{EA628691-DA33-4994-8A61-BD243C2F788D}" type="pres">
      <dgm:prSet presAssocID="{08FEC5DC-5383-4AC6-9641-F27240EA5DDF}" presName="sibTrans" presStyleLbl="bgSibTrans2D1" presStyleIdx="5" presStyleCnt="8"/>
      <dgm:spPr/>
    </dgm:pt>
    <dgm:pt modelId="{435040C0-CEEE-4A51-99D7-60B3CEFC96D7}" type="pres">
      <dgm:prSet presAssocID="{A326F743-567E-45D1-B196-DE583F7A4EF9}" presName="compNode" presStyleCnt="0"/>
      <dgm:spPr/>
    </dgm:pt>
    <dgm:pt modelId="{1B56292E-7EC5-421E-AB4C-2368CB548828}" type="pres">
      <dgm:prSet presAssocID="{A326F743-567E-45D1-B196-DE583F7A4EF9}" presName="dummyConnPt" presStyleCnt="0"/>
      <dgm:spPr/>
    </dgm:pt>
    <dgm:pt modelId="{3A42A3B7-659D-4DD6-B75D-FEE3E6841D16}" type="pres">
      <dgm:prSet presAssocID="{A326F743-567E-45D1-B196-DE583F7A4EF9}" presName="node" presStyleLbl="node1" presStyleIdx="6" presStyleCnt="9">
        <dgm:presLayoutVars>
          <dgm:bulletEnabled val="1"/>
        </dgm:presLayoutVars>
      </dgm:prSet>
      <dgm:spPr/>
    </dgm:pt>
    <dgm:pt modelId="{FE6B2A6A-AB00-44F5-BCA9-19A7C49900C5}" type="pres">
      <dgm:prSet presAssocID="{A4E253A3-6E22-4B77-BFA2-905DC0F2AFC0}" presName="sibTrans" presStyleLbl="bgSibTrans2D1" presStyleIdx="6" presStyleCnt="8"/>
      <dgm:spPr/>
    </dgm:pt>
    <dgm:pt modelId="{00EDACF7-A8F9-427C-9C99-DEEEF0142E8B}" type="pres">
      <dgm:prSet presAssocID="{79D218CF-B32E-4315-B665-21DC92E9717C}" presName="compNode" presStyleCnt="0"/>
      <dgm:spPr/>
    </dgm:pt>
    <dgm:pt modelId="{6D5B77B7-334B-49FE-81D5-EDA708AC434A}" type="pres">
      <dgm:prSet presAssocID="{79D218CF-B32E-4315-B665-21DC92E9717C}" presName="dummyConnPt" presStyleCnt="0"/>
      <dgm:spPr/>
    </dgm:pt>
    <dgm:pt modelId="{EBCAD8D4-DAE7-4F6D-B70B-8A49D51E1D96}" type="pres">
      <dgm:prSet presAssocID="{79D218CF-B32E-4315-B665-21DC92E9717C}" presName="node" presStyleLbl="node1" presStyleIdx="7" presStyleCnt="9">
        <dgm:presLayoutVars>
          <dgm:bulletEnabled val="1"/>
        </dgm:presLayoutVars>
      </dgm:prSet>
      <dgm:spPr/>
    </dgm:pt>
    <dgm:pt modelId="{85DBAF3D-F0D1-46BB-889F-CE706D1DB9D8}" type="pres">
      <dgm:prSet presAssocID="{7C8588FB-C292-4C6E-8DD9-0537DB4EA076}" presName="sibTrans" presStyleLbl="bgSibTrans2D1" presStyleIdx="7" presStyleCnt="8"/>
      <dgm:spPr/>
    </dgm:pt>
    <dgm:pt modelId="{2A9C4E08-9704-4CF7-9E6E-B51B03CF7DEE}" type="pres">
      <dgm:prSet presAssocID="{70F79C61-7BC7-467F-9E6F-546A32D6E147}" presName="compNode" presStyleCnt="0"/>
      <dgm:spPr/>
    </dgm:pt>
    <dgm:pt modelId="{7597A6D2-F577-4358-BA2C-BC3C19B9F9B3}" type="pres">
      <dgm:prSet presAssocID="{70F79C61-7BC7-467F-9E6F-546A32D6E147}" presName="dummyConnPt" presStyleCnt="0"/>
      <dgm:spPr/>
    </dgm:pt>
    <dgm:pt modelId="{BCE19BAC-02C0-4B1D-A4AE-20D89E44F356}" type="pres">
      <dgm:prSet presAssocID="{70F79C61-7BC7-467F-9E6F-546A32D6E147}" presName="node" presStyleLbl="node1" presStyleIdx="8" presStyleCnt="9">
        <dgm:presLayoutVars>
          <dgm:bulletEnabled val="1"/>
        </dgm:presLayoutVars>
      </dgm:prSet>
      <dgm:spPr/>
    </dgm:pt>
  </dgm:ptLst>
  <dgm:cxnLst>
    <dgm:cxn modelId="{C34D7C19-8522-43F0-88EA-26A7C256C4CE}" srcId="{D5C7B475-FBC6-44CA-B12C-75BD02808937}" destId="{B58B237F-1CA5-4962-B4C4-26E23A38FDDB}" srcOrd="5" destOrd="0" parTransId="{04257DA2-C8BC-4346-A86D-4C1CB186441C}" sibTransId="{08FEC5DC-5383-4AC6-9641-F27240EA5DDF}"/>
    <dgm:cxn modelId="{1C914631-7F7B-4BDA-ABEB-356C6C9EF865}" type="presOf" srcId="{6F49E228-54F6-4743-AC96-39060F02E8F8}" destId="{957C4CF1-5196-4F0C-A36C-20F668AE43AB}" srcOrd="0" destOrd="0" presId="urn:microsoft.com/office/officeart/2005/8/layout/bProcess4"/>
    <dgm:cxn modelId="{F32C603A-8152-4618-8925-55CF18BF4E6F}" type="presOf" srcId="{B846F5A3-7E3D-4A6F-AA1C-C663373BE654}" destId="{B49D6112-C3A0-4A82-85DA-BF284B3244AE}" srcOrd="0" destOrd="0" presId="urn:microsoft.com/office/officeart/2005/8/layout/bProcess4"/>
    <dgm:cxn modelId="{1179033B-86E0-42A7-8A8C-9F3B6478E63A}" type="presOf" srcId="{B58B237F-1CA5-4962-B4C4-26E23A38FDDB}" destId="{7BA2BA8A-C553-4765-A1E5-33D6709A7E5D}" srcOrd="0" destOrd="0" presId="urn:microsoft.com/office/officeart/2005/8/layout/bProcess4"/>
    <dgm:cxn modelId="{A760EF3C-2724-4F0B-9597-8D5673E71351}" srcId="{D5C7B475-FBC6-44CA-B12C-75BD02808937}" destId="{79D218CF-B32E-4315-B665-21DC92E9717C}" srcOrd="7" destOrd="0" parTransId="{674BD37F-5F09-4204-B6F1-F454294FA8ED}" sibTransId="{7C8588FB-C292-4C6E-8DD9-0537DB4EA076}"/>
    <dgm:cxn modelId="{F1A0B33F-85CC-4A7D-BDFF-FC43EA89B54E}" type="presOf" srcId="{8DFCE422-DD62-4FFD-8251-606386609F7D}" destId="{9A31D72C-2368-4DDF-B06C-1901DC92B404}" srcOrd="0" destOrd="0" presId="urn:microsoft.com/office/officeart/2005/8/layout/bProcess4"/>
    <dgm:cxn modelId="{E7CD6C43-86A7-4A1F-B91B-1E3EFA9675F4}" srcId="{D5C7B475-FBC6-44CA-B12C-75BD02808937}" destId="{B81E6A86-7554-4DB1-AF34-8D6615BBC2A3}" srcOrd="4" destOrd="0" parTransId="{C71D3029-4DC5-4AD1-99B6-D5A20A66C3A5}" sibTransId="{B102B74C-E6FE-4E47-9008-A4B8BCF7B2CE}"/>
    <dgm:cxn modelId="{B0A4E367-E30D-4F94-82A6-3E07C0E75D78}" srcId="{D5C7B475-FBC6-44CA-B12C-75BD02808937}" destId="{A326F743-567E-45D1-B196-DE583F7A4EF9}" srcOrd="6" destOrd="0" parTransId="{DA275345-CD7F-4E7D-AB32-53EC77E9171D}" sibTransId="{A4E253A3-6E22-4B77-BFA2-905DC0F2AFC0}"/>
    <dgm:cxn modelId="{0A01546F-57AF-47A1-A93E-D4FC0AF2A829}" type="presOf" srcId="{692A520D-904E-4EB9-8826-A845C4C28589}" destId="{8C8BE124-0A1B-4C2D-9971-338C8DA8CCA2}" srcOrd="0" destOrd="0" presId="urn:microsoft.com/office/officeart/2005/8/layout/bProcess4"/>
    <dgm:cxn modelId="{3D9A0A56-A013-4EC1-B23C-C4D525F16802}" srcId="{D5C7B475-FBC6-44CA-B12C-75BD02808937}" destId="{1A7732E3-7129-4B92-8CD6-281D60948F29}" srcOrd="0" destOrd="0" parTransId="{972F4064-91BB-41A9-995D-074F270EF359}" sibTransId="{3B204273-5E66-46A3-AEAA-00F19D083707}"/>
    <dgm:cxn modelId="{663DF477-E6D4-4FAC-9AB1-2ACA0429BFF2}" type="presOf" srcId="{1A7732E3-7129-4B92-8CD6-281D60948F29}" destId="{13AF9EC8-7EBB-4D47-95C7-7B658C850776}" srcOrd="0" destOrd="0" presId="urn:microsoft.com/office/officeart/2005/8/layout/bProcess4"/>
    <dgm:cxn modelId="{88CCBD7A-9467-4922-8EB6-D0D542AB6C64}" type="presOf" srcId="{A326F743-567E-45D1-B196-DE583F7A4EF9}" destId="{3A42A3B7-659D-4DD6-B75D-FEE3E6841D16}" srcOrd="0" destOrd="0" presId="urn:microsoft.com/office/officeart/2005/8/layout/bProcess4"/>
    <dgm:cxn modelId="{D1982986-6D1E-4A52-B21C-BFD6F586D80B}" srcId="{D5C7B475-FBC6-44CA-B12C-75BD02808937}" destId="{18398181-EABA-46CB-B5AB-14D140FE103E}" srcOrd="2" destOrd="0" parTransId="{6A222DC6-D763-4155-AE64-67CE24BD8DEF}" sibTransId="{6F49E228-54F6-4743-AC96-39060F02E8F8}"/>
    <dgm:cxn modelId="{14FC6288-CE39-4F7D-B597-1470A635D14D}" type="presOf" srcId="{70F79C61-7BC7-467F-9E6F-546A32D6E147}" destId="{BCE19BAC-02C0-4B1D-A4AE-20D89E44F356}" srcOrd="0" destOrd="0" presId="urn:microsoft.com/office/officeart/2005/8/layout/bProcess4"/>
    <dgm:cxn modelId="{9F271F8F-EB2D-40F2-AFDA-7EA7B126BBA9}" type="presOf" srcId="{B81E6A86-7554-4DB1-AF34-8D6615BBC2A3}" destId="{4F89914F-1984-4394-B140-2CA0B84910C7}" srcOrd="0" destOrd="0" presId="urn:microsoft.com/office/officeart/2005/8/layout/bProcess4"/>
    <dgm:cxn modelId="{43BD3994-A17E-44F2-BAE9-54AE3A91A9F4}" srcId="{D5C7B475-FBC6-44CA-B12C-75BD02808937}" destId="{70F79C61-7BC7-467F-9E6F-546A32D6E147}" srcOrd="8" destOrd="0" parTransId="{3FD6D965-9CDE-4D3B-8100-8ED9F8B12E58}" sibTransId="{4617F709-79A1-45AE-8338-53511B5CB9D1}"/>
    <dgm:cxn modelId="{908859AE-2288-4487-A9FC-ED78BF012CD9}" srcId="{D5C7B475-FBC6-44CA-B12C-75BD02808937}" destId="{8DFCE422-DD62-4FFD-8251-606386609F7D}" srcOrd="1" destOrd="0" parTransId="{97E97EB4-B833-48F4-85B0-A2ED36DD9C2A}" sibTransId="{C52A7DA8-34BE-4F3A-8296-A59117202B77}"/>
    <dgm:cxn modelId="{308780C2-E365-411F-A270-B9F411DBF224}" type="presOf" srcId="{08FEC5DC-5383-4AC6-9641-F27240EA5DDF}" destId="{EA628691-DA33-4994-8A61-BD243C2F788D}" srcOrd="0" destOrd="0" presId="urn:microsoft.com/office/officeart/2005/8/layout/bProcess4"/>
    <dgm:cxn modelId="{23CBA0C4-C53C-4AB1-B6FD-472AF005E3EC}" type="presOf" srcId="{C52A7DA8-34BE-4F3A-8296-A59117202B77}" destId="{298DCB9A-638A-43B7-9F35-4F4F4A73D030}" srcOrd="0" destOrd="0" presId="urn:microsoft.com/office/officeart/2005/8/layout/bProcess4"/>
    <dgm:cxn modelId="{7603A3CA-D0FF-492D-A9C2-12CC66C26E4B}" type="presOf" srcId="{18398181-EABA-46CB-B5AB-14D140FE103E}" destId="{EF2D7FD9-B17F-44CC-BEDE-C7315F6CF767}" srcOrd="0" destOrd="0" presId="urn:microsoft.com/office/officeart/2005/8/layout/bProcess4"/>
    <dgm:cxn modelId="{17FFACD4-063F-4119-A673-90891F1243C0}" type="presOf" srcId="{A4E253A3-6E22-4B77-BFA2-905DC0F2AFC0}" destId="{FE6B2A6A-AB00-44F5-BCA9-19A7C49900C5}" srcOrd="0" destOrd="0" presId="urn:microsoft.com/office/officeart/2005/8/layout/bProcess4"/>
    <dgm:cxn modelId="{B2CE6FDB-9A75-4A16-818B-11D82DEFC856}" srcId="{D5C7B475-FBC6-44CA-B12C-75BD02808937}" destId="{692A520D-904E-4EB9-8826-A845C4C28589}" srcOrd="3" destOrd="0" parTransId="{F934FBB9-7B01-46A9-A620-9FF38AE63DE0}" sibTransId="{B846F5A3-7E3D-4A6F-AA1C-C663373BE654}"/>
    <dgm:cxn modelId="{B61D8ADE-8063-4E11-A749-74D3AE395AF8}" type="presOf" srcId="{D5C7B475-FBC6-44CA-B12C-75BD02808937}" destId="{2310DD3F-5378-4FF5-9657-627AD4CE69FD}" srcOrd="0" destOrd="0" presId="urn:microsoft.com/office/officeart/2005/8/layout/bProcess4"/>
    <dgm:cxn modelId="{A43A91E0-441B-4B6F-9278-260729BEB16F}" type="presOf" srcId="{3B204273-5E66-46A3-AEAA-00F19D083707}" destId="{474C0A8A-C741-4F19-913C-4E3D131175AD}" srcOrd="0" destOrd="0" presId="urn:microsoft.com/office/officeart/2005/8/layout/bProcess4"/>
    <dgm:cxn modelId="{6BF72EE8-14AD-4463-B15E-78C0A19E528F}" type="presOf" srcId="{7C8588FB-C292-4C6E-8DD9-0537DB4EA076}" destId="{85DBAF3D-F0D1-46BB-889F-CE706D1DB9D8}" srcOrd="0" destOrd="0" presId="urn:microsoft.com/office/officeart/2005/8/layout/bProcess4"/>
    <dgm:cxn modelId="{7C6420FA-9569-44F7-AE68-16AF23A8E353}" type="presOf" srcId="{B102B74C-E6FE-4E47-9008-A4B8BCF7B2CE}" destId="{22E02C30-8A29-4A03-AC51-97DC447EC50E}" srcOrd="0" destOrd="0" presId="urn:microsoft.com/office/officeart/2005/8/layout/bProcess4"/>
    <dgm:cxn modelId="{0DA1E2FB-6B13-4FD9-B621-EC890B1E9FB5}" type="presOf" srcId="{79D218CF-B32E-4315-B665-21DC92E9717C}" destId="{EBCAD8D4-DAE7-4F6D-B70B-8A49D51E1D96}" srcOrd="0" destOrd="0" presId="urn:microsoft.com/office/officeart/2005/8/layout/bProcess4"/>
    <dgm:cxn modelId="{AE8F3CD8-A105-410E-8150-A98698103BCF}" type="presParOf" srcId="{2310DD3F-5378-4FF5-9657-627AD4CE69FD}" destId="{AAFD774D-CCCB-4C0A-B950-8372A6A5A8E0}" srcOrd="0" destOrd="0" presId="urn:microsoft.com/office/officeart/2005/8/layout/bProcess4"/>
    <dgm:cxn modelId="{F205D4E3-73B7-4249-9D6E-B4F50410A6AC}" type="presParOf" srcId="{AAFD774D-CCCB-4C0A-B950-8372A6A5A8E0}" destId="{1C940F0D-E776-4C86-8AA3-E6F2941D6143}" srcOrd="0" destOrd="0" presId="urn:microsoft.com/office/officeart/2005/8/layout/bProcess4"/>
    <dgm:cxn modelId="{26001A89-2BD3-40C5-AC06-6D82A9543CA2}" type="presParOf" srcId="{AAFD774D-CCCB-4C0A-B950-8372A6A5A8E0}" destId="{13AF9EC8-7EBB-4D47-95C7-7B658C850776}" srcOrd="1" destOrd="0" presId="urn:microsoft.com/office/officeart/2005/8/layout/bProcess4"/>
    <dgm:cxn modelId="{DFC93988-A109-4A74-8E42-3394D782F380}" type="presParOf" srcId="{2310DD3F-5378-4FF5-9657-627AD4CE69FD}" destId="{474C0A8A-C741-4F19-913C-4E3D131175AD}" srcOrd="1" destOrd="0" presId="urn:microsoft.com/office/officeart/2005/8/layout/bProcess4"/>
    <dgm:cxn modelId="{6FA5D9D4-FEB7-46D8-937C-5A8546084B8F}" type="presParOf" srcId="{2310DD3F-5378-4FF5-9657-627AD4CE69FD}" destId="{55D82645-FDE0-4146-994F-264ADE7B68C6}" srcOrd="2" destOrd="0" presId="urn:microsoft.com/office/officeart/2005/8/layout/bProcess4"/>
    <dgm:cxn modelId="{741F819D-BD6F-4DAF-A47A-A06DEB43F70C}" type="presParOf" srcId="{55D82645-FDE0-4146-994F-264ADE7B68C6}" destId="{236B7570-1BD8-4F90-B214-2C41B627738E}" srcOrd="0" destOrd="0" presId="urn:microsoft.com/office/officeart/2005/8/layout/bProcess4"/>
    <dgm:cxn modelId="{133757AE-7969-431D-BC77-16BE6CC2864D}" type="presParOf" srcId="{55D82645-FDE0-4146-994F-264ADE7B68C6}" destId="{9A31D72C-2368-4DDF-B06C-1901DC92B404}" srcOrd="1" destOrd="0" presId="urn:microsoft.com/office/officeart/2005/8/layout/bProcess4"/>
    <dgm:cxn modelId="{87D380DF-A53A-4922-80E8-59C8F35B07F7}" type="presParOf" srcId="{2310DD3F-5378-4FF5-9657-627AD4CE69FD}" destId="{298DCB9A-638A-43B7-9F35-4F4F4A73D030}" srcOrd="3" destOrd="0" presId="urn:microsoft.com/office/officeart/2005/8/layout/bProcess4"/>
    <dgm:cxn modelId="{711A5E65-BF2C-428D-8F6E-643ACBF4377A}" type="presParOf" srcId="{2310DD3F-5378-4FF5-9657-627AD4CE69FD}" destId="{26131534-CF69-4DC5-979A-81675A2F0851}" srcOrd="4" destOrd="0" presId="urn:microsoft.com/office/officeart/2005/8/layout/bProcess4"/>
    <dgm:cxn modelId="{AFCE21FE-6750-4B90-A315-A2292D778A76}" type="presParOf" srcId="{26131534-CF69-4DC5-979A-81675A2F0851}" destId="{E6476E3B-F3E9-40DB-93EA-F61B0AE231BF}" srcOrd="0" destOrd="0" presId="urn:microsoft.com/office/officeart/2005/8/layout/bProcess4"/>
    <dgm:cxn modelId="{9D52F329-1E1D-4F66-B184-777F81AB4F1E}" type="presParOf" srcId="{26131534-CF69-4DC5-979A-81675A2F0851}" destId="{EF2D7FD9-B17F-44CC-BEDE-C7315F6CF767}" srcOrd="1" destOrd="0" presId="urn:microsoft.com/office/officeart/2005/8/layout/bProcess4"/>
    <dgm:cxn modelId="{0B28F6CA-5DB6-4D29-92CD-AC765B3DA121}" type="presParOf" srcId="{2310DD3F-5378-4FF5-9657-627AD4CE69FD}" destId="{957C4CF1-5196-4F0C-A36C-20F668AE43AB}" srcOrd="5" destOrd="0" presId="urn:microsoft.com/office/officeart/2005/8/layout/bProcess4"/>
    <dgm:cxn modelId="{8E4BB6D0-FED6-4230-9266-AEBD9ADA4D02}" type="presParOf" srcId="{2310DD3F-5378-4FF5-9657-627AD4CE69FD}" destId="{0C78DA40-CCDB-4FD8-B847-3BD47310B229}" srcOrd="6" destOrd="0" presId="urn:microsoft.com/office/officeart/2005/8/layout/bProcess4"/>
    <dgm:cxn modelId="{EFDC3DA9-0E63-4EEB-9361-696B4B001172}" type="presParOf" srcId="{0C78DA40-CCDB-4FD8-B847-3BD47310B229}" destId="{7BB904D7-E825-4C34-8AB7-CD2FC7E7E580}" srcOrd="0" destOrd="0" presId="urn:microsoft.com/office/officeart/2005/8/layout/bProcess4"/>
    <dgm:cxn modelId="{CD309FFF-E1D6-4173-992D-5655DB579F66}" type="presParOf" srcId="{0C78DA40-CCDB-4FD8-B847-3BD47310B229}" destId="{8C8BE124-0A1B-4C2D-9971-338C8DA8CCA2}" srcOrd="1" destOrd="0" presId="urn:microsoft.com/office/officeart/2005/8/layout/bProcess4"/>
    <dgm:cxn modelId="{D748A59D-2A4A-4BB1-B956-AFE7746B93B5}" type="presParOf" srcId="{2310DD3F-5378-4FF5-9657-627AD4CE69FD}" destId="{B49D6112-C3A0-4A82-85DA-BF284B3244AE}" srcOrd="7" destOrd="0" presId="urn:microsoft.com/office/officeart/2005/8/layout/bProcess4"/>
    <dgm:cxn modelId="{7BE97D01-5D76-4359-A2CA-CD1FFED4B8DB}" type="presParOf" srcId="{2310DD3F-5378-4FF5-9657-627AD4CE69FD}" destId="{0F36CCA7-2A13-429F-8559-B589EDDD2736}" srcOrd="8" destOrd="0" presId="urn:microsoft.com/office/officeart/2005/8/layout/bProcess4"/>
    <dgm:cxn modelId="{370C3897-5A52-4863-88E2-6B468103BAD2}" type="presParOf" srcId="{0F36CCA7-2A13-429F-8559-B589EDDD2736}" destId="{B6C6FE1E-8208-49C5-B2A9-406C62D0B690}" srcOrd="0" destOrd="0" presId="urn:microsoft.com/office/officeart/2005/8/layout/bProcess4"/>
    <dgm:cxn modelId="{83E22336-5FD9-4C13-9539-86E7F1F65FAB}" type="presParOf" srcId="{0F36CCA7-2A13-429F-8559-B589EDDD2736}" destId="{4F89914F-1984-4394-B140-2CA0B84910C7}" srcOrd="1" destOrd="0" presId="urn:microsoft.com/office/officeart/2005/8/layout/bProcess4"/>
    <dgm:cxn modelId="{B3DBFE0D-A331-41C0-A558-2426DDFEF1FE}" type="presParOf" srcId="{2310DD3F-5378-4FF5-9657-627AD4CE69FD}" destId="{22E02C30-8A29-4A03-AC51-97DC447EC50E}" srcOrd="9" destOrd="0" presId="urn:microsoft.com/office/officeart/2005/8/layout/bProcess4"/>
    <dgm:cxn modelId="{1FA7D403-78A7-4B21-9E66-529EEC3EFDD5}" type="presParOf" srcId="{2310DD3F-5378-4FF5-9657-627AD4CE69FD}" destId="{089E423A-F100-4C22-A22C-B10F874FA29A}" srcOrd="10" destOrd="0" presId="urn:microsoft.com/office/officeart/2005/8/layout/bProcess4"/>
    <dgm:cxn modelId="{62E7D6E1-D7C9-4616-8B76-15F1FDA28332}" type="presParOf" srcId="{089E423A-F100-4C22-A22C-B10F874FA29A}" destId="{59D87F75-AC01-43BF-8C28-628DA88C4189}" srcOrd="0" destOrd="0" presId="urn:microsoft.com/office/officeart/2005/8/layout/bProcess4"/>
    <dgm:cxn modelId="{E49EEEA5-148A-4099-9F45-FAEEAD618F52}" type="presParOf" srcId="{089E423A-F100-4C22-A22C-B10F874FA29A}" destId="{7BA2BA8A-C553-4765-A1E5-33D6709A7E5D}" srcOrd="1" destOrd="0" presId="urn:microsoft.com/office/officeart/2005/8/layout/bProcess4"/>
    <dgm:cxn modelId="{767CDF51-1D68-4F32-A223-041EAD427339}" type="presParOf" srcId="{2310DD3F-5378-4FF5-9657-627AD4CE69FD}" destId="{EA628691-DA33-4994-8A61-BD243C2F788D}" srcOrd="11" destOrd="0" presId="urn:microsoft.com/office/officeart/2005/8/layout/bProcess4"/>
    <dgm:cxn modelId="{0FB3A497-97AD-4560-95C4-93CC1ED1C5BC}" type="presParOf" srcId="{2310DD3F-5378-4FF5-9657-627AD4CE69FD}" destId="{435040C0-CEEE-4A51-99D7-60B3CEFC96D7}" srcOrd="12" destOrd="0" presId="urn:microsoft.com/office/officeart/2005/8/layout/bProcess4"/>
    <dgm:cxn modelId="{06CAA8AA-3149-40EA-9ECE-4D1A592E18F2}" type="presParOf" srcId="{435040C0-CEEE-4A51-99D7-60B3CEFC96D7}" destId="{1B56292E-7EC5-421E-AB4C-2368CB548828}" srcOrd="0" destOrd="0" presId="urn:microsoft.com/office/officeart/2005/8/layout/bProcess4"/>
    <dgm:cxn modelId="{658E4DD5-3BE5-44B4-AD2D-E920EDD45125}" type="presParOf" srcId="{435040C0-CEEE-4A51-99D7-60B3CEFC96D7}" destId="{3A42A3B7-659D-4DD6-B75D-FEE3E6841D16}" srcOrd="1" destOrd="0" presId="urn:microsoft.com/office/officeart/2005/8/layout/bProcess4"/>
    <dgm:cxn modelId="{DDB080FE-416F-4F2F-8282-5DC21EE72A42}" type="presParOf" srcId="{2310DD3F-5378-4FF5-9657-627AD4CE69FD}" destId="{FE6B2A6A-AB00-44F5-BCA9-19A7C49900C5}" srcOrd="13" destOrd="0" presId="urn:microsoft.com/office/officeart/2005/8/layout/bProcess4"/>
    <dgm:cxn modelId="{3C971E11-17C8-4B49-B34B-B418B7B7AA97}" type="presParOf" srcId="{2310DD3F-5378-4FF5-9657-627AD4CE69FD}" destId="{00EDACF7-A8F9-427C-9C99-DEEEF0142E8B}" srcOrd="14" destOrd="0" presId="urn:microsoft.com/office/officeart/2005/8/layout/bProcess4"/>
    <dgm:cxn modelId="{7EB87499-357C-4A13-9EE5-CA7D546E43EB}" type="presParOf" srcId="{00EDACF7-A8F9-427C-9C99-DEEEF0142E8B}" destId="{6D5B77B7-334B-49FE-81D5-EDA708AC434A}" srcOrd="0" destOrd="0" presId="urn:microsoft.com/office/officeart/2005/8/layout/bProcess4"/>
    <dgm:cxn modelId="{DA36C5C6-0901-4939-85D4-9629445E92E6}" type="presParOf" srcId="{00EDACF7-A8F9-427C-9C99-DEEEF0142E8B}" destId="{EBCAD8D4-DAE7-4F6D-B70B-8A49D51E1D96}" srcOrd="1" destOrd="0" presId="urn:microsoft.com/office/officeart/2005/8/layout/bProcess4"/>
    <dgm:cxn modelId="{C02B843E-5CFF-4353-BB4C-9EB913B1A991}" type="presParOf" srcId="{2310DD3F-5378-4FF5-9657-627AD4CE69FD}" destId="{85DBAF3D-F0D1-46BB-889F-CE706D1DB9D8}" srcOrd="15" destOrd="0" presId="urn:microsoft.com/office/officeart/2005/8/layout/bProcess4"/>
    <dgm:cxn modelId="{4D1F6D76-C594-4A27-9FB5-8B62E482FAD0}" type="presParOf" srcId="{2310DD3F-5378-4FF5-9657-627AD4CE69FD}" destId="{2A9C4E08-9704-4CF7-9E6E-B51B03CF7DEE}" srcOrd="16" destOrd="0" presId="urn:microsoft.com/office/officeart/2005/8/layout/bProcess4"/>
    <dgm:cxn modelId="{7F70F42D-D3C4-4134-8DEC-0F068BE3003B}" type="presParOf" srcId="{2A9C4E08-9704-4CF7-9E6E-B51B03CF7DEE}" destId="{7597A6D2-F577-4358-BA2C-BC3C19B9F9B3}" srcOrd="0" destOrd="0" presId="urn:microsoft.com/office/officeart/2005/8/layout/bProcess4"/>
    <dgm:cxn modelId="{69E063FE-7B1C-46C7-ABED-1C3F71B53D70}" type="presParOf" srcId="{2A9C4E08-9704-4CF7-9E6E-B51B03CF7DEE}" destId="{BCE19BAC-02C0-4B1D-A4AE-20D89E44F356}" srcOrd="1" destOrd="0" presId="urn:microsoft.com/office/officeart/2005/8/layout/bProcess4"/>
  </dgm:cxnLst>
  <dgm:bg/>
  <dgm:whole>
    <a:ln>
      <a:solidFill>
        <a:schemeClr val="tx2">
          <a:lumMod val="95000"/>
          <a:lumOff val="5000"/>
        </a:schemeClr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D24A72A-8EBD-4AD0-A626-4A1AF2429A27}" type="doc">
      <dgm:prSet loTypeId="urn:microsoft.com/office/officeart/2005/8/layout/process2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3D983FFA-CD06-4BFC-942B-7192F865C0F1}">
      <dgm:prSet phldrT="[Text]" custT="1"/>
      <dgm:spPr/>
      <dgm:t>
        <a:bodyPr/>
        <a:lstStyle/>
        <a:p>
          <a:r>
            <a:rPr lang="es-EC" sz="1800" b="1" dirty="0"/>
            <a:t>Sistema Arturo</a:t>
          </a:r>
          <a:endParaRPr lang="es-ES" sz="1800" b="1" dirty="0"/>
        </a:p>
      </dgm:t>
    </dgm:pt>
    <dgm:pt modelId="{2D937F14-3049-480F-B333-B0236E6F3C66}" type="parTrans" cxnId="{754FC5E2-EDF2-418E-B7C7-E493B7A9B479}">
      <dgm:prSet/>
      <dgm:spPr/>
      <dgm:t>
        <a:bodyPr/>
        <a:lstStyle/>
        <a:p>
          <a:endParaRPr lang="es-ES"/>
        </a:p>
      </dgm:t>
    </dgm:pt>
    <dgm:pt modelId="{AC9891C8-7682-4A2C-8BB3-CF84D39EF801}" type="sibTrans" cxnId="{754FC5E2-EDF2-418E-B7C7-E493B7A9B479}">
      <dgm:prSet/>
      <dgm:spPr/>
      <dgm:t>
        <a:bodyPr/>
        <a:lstStyle/>
        <a:p>
          <a:endParaRPr lang="es-ES"/>
        </a:p>
      </dgm:t>
    </dgm:pt>
    <dgm:pt modelId="{A7AFB6BB-CC9B-4805-B5F3-7FF8B854D37E}">
      <dgm:prSet phldrT="[Text]"/>
      <dgm:spPr/>
      <dgm:t>
        <a:bodyPr/>
        <a:lstStyle/>
        <a:p>
          <a:r>
            <a:rPr lang="es-EC" dirty="0"/>
            <a:t>Programación realizada en lenguaje C++ en Visual Studio </a:t>
          </a:r>
          <a:r>
            <a:rPr lang="es-EC" dirty="0" err="1"/>
            <a:t>Community</a:t>
          </a:r>
          <a:r>
            <a:rPr lang="es-EC" dirty="0"/>
            <a:t> 2019</a:t>
          </a:r>
          <a:endParaRPr lang="es-ES" dirty="0"/>
        </a:p>
      </dgm:t>
    </dgm:pt>
    <dgm:pt modelId="{A73FEB7B-6327-49FC-B77C-B7F2A9EF4B5E}" type="parTrans" cxnId="{293E2791-33E0-4279-A985-AF3AE5BEB362}">
      <dgm:prSet/>
      <dgm:spPr/>
      <dgm:t>
        <a:bodyPr/>
        <a:lstStyle/>
        <a:p>
          <a:endParaRPr lang="es-ES"/>
        </a:p>
      </dgm:t>
    </dgm:pt>
    <dgm:pt modelId="{8CA9E2D0-C6F5-4F27-85AB-2DE4C50EDA3D}" type="sibTrans" cxnId="{293E2791-33E0-4279-A985-AF3AE5BEB362}">
      <dgm:prSet/>
      <dgm:spPr/>
      <dgm:t>
        <a:bodyPr/>
        <a:lstStyle/>
        <a:p>
          <a:endParaRPr lang="es-ES"/>
        </a:p>
      </dgm:t>
    </dgm:pt>
    <dgm:pt modelId="{9E5A1DCD-8FBB-415A-B314-BEC266CB54D9}">
      <dgm:prSet phldrT="[Text]"/>
      <dgm:spPr/>
      <dgm:t>
        <a:bodyPr/>
        <a:lstStyle/>
        <a:p>
          <a:r>
            <a:rPr lang="es-EC" b="1" dirty="0"/>
            <a:t>Clases:</a:t>
          </a:r>
        </a:p>
        <a:p>
          <a:r>
            <a:rPr lang="es-EC" dirty="0"/>
            <a:t>BB60C, </a:t>
          </a:r>
          <a:r>
            <a:rPr lang="es-EC" dirty="0" err="1"/>
            <a:t>CComSerial</a:t>
          </a:r>
          <a:r>
            <a:rPr lang="es-EC" dirty="0"/>
            <a:t>, </a:t>
          </a:r>
          <a:r>
            <a:rPr lang="es-EC" dirty="0" err="1"/>
            <a:t>Cdatos</a:t>
          </a:r>
          <a:r>
            <a:rPr lang="es-EC" dirty="0"/>
            <a:t>, </a:t>
          </a:r>
        </a:p>
        <a:p>
          <a:r>
            <a:rPr lang="es-EC" dirty="0" err="1"/>
            <a:t>Cespectro</a:t>
          </a:r>
          <a:r>
            <a:rPr lang="es-EC" dirty="0"/>
            <a:t>, </a:t>
          </a:r>
          <a:r>
            <a:rPr lang="es-ES" dirty="0" err="1"/>
            <a:t>Csonograma</a:t>
          </a:r>
          <a:endParaRPr lang="es-ES" dirty="0"/>
        </a:p>
        <a:p>
          <a:r>
            <a:rPr lang="es-ES" b="1" dirty="0">
              <a:solidFill>
                <a:srgbClr val="00B0F0"/>
              </a:solidFill>
            </a:rPr>
            <a:t>CNewArturoBB60CDlg</a:t>
          </a:r>
        </a:p>
      </dgm:t>
    </dgm:pt>
    <dgm:pt modelId="{75C6ACF3-241A-41EB-BDC7-804285F37ED3}" type="parTrans" cxnId="{CF59CCB2-11E6-445C-81EA-4E95B8CA6A5C}">
      <dgm:prSet/>
      <dgm:spPr/>
      <dgm:t>
        <a:bodyPr/>
        <a:lstStyle/>
        <a:p>
          <a:endParaRPr lang="es-ES"/>
        </a:p>
      </dgm:t>
    </dgm:pt>
    <dgm:pt modelId="{E044D360-7217-4BAC-9479-32C44F2F5BEE}" type="sibTrans" cxnId="{CF59CCB2-11E6-445C-81EA-4E95B8CA6A5C}">
      <dgm:prSet/>
      <dgm:spPr/>
      <dgm:t>
        <a:bodyPr/>
        <a:lstStyle/>
        <a:p>
          <a:endParaRPr lang="es-ES"/>
        </a:p>
      </dgm:t>
    </dgm:pt>
    <dgm:pt modelId="{CF5FA359-CE23-4AD9-961B-F79364FEA505}" type="pres">
      <dgm:prSet presAssocID="{2D24A72A-8EBD-4AD0-A626-4A1AF2429A27}" presName="linearFlow" presStyleCnt="0">
        <dgm:presLayoutVars>
          <dgm:resizeHandles val="exact"/>
        </dgm:presLayoutVars>
      </dgm:prSet>
      <dgm:spPr/>
    </dgm:pt>
    <dgm:pt modelId="{5C31D33A-509F-4D07-93AF-704C1D8D3DFC}" type="pres">
      <dgm:prSet presAssocID="{3D983FFA-CD06-4BFC-942B-7192F865C0F1}" presName="node" presStyleLbl="node1" presStyleIdx="0" presStyleCnt="3">
        <dgm:presLayoutVars>
          <dgm:bulletEnabled val="1"/>
        </dgm:presLayoutVars>
      </dgm:prSet>
      <dgm:spPr/>
    </dgm:pt>
    <dgm:pt modelId="{9A88617E-0FED-48B2-A9D5-5A288D41C966}" type="pres">
      <dgm:prSet presAssocID="{AC9891C8-7682-4A2C-8BB3-CF84D39EF801}" presName="sibTrans" presStyleLbl="sibTrans2D1" presStyleIdx="0" presStyleCnt="2"/>
      <dgm:spPr/>
    </dgm:pt>
    <dgm:pt modelId="{232617D0-6F87-4AD6-BC0D-C84E3DF508A9}" type="pres">
      <dgm:prSet presAssocID="{AC9891C8-7682-4A2C-8BB3-CF84D39EF801}" presName="connectorText" presStyleLbl="sibTrans2D1" presStyleIdx="0" presStyleCnt="2"/>
      <dgm:spPr/>
    </dgm:pt>
    <dgm:pt modelId="{095856DF-4ACA-4333-8253-20F59B4C138B}" type="pres">
      <dgm:prSet presAssocID="{A7AFB6BB-CC9B-4805-B5F3-7FF8B854D37E}" presName="node" presStyleLbl="node1" presStyleIdx="1" presStyleCnt="3">
        <dgm:presLayoutVars>
          <dgm:bulletEnabled val="1"/>
        </dgm:presLayoutVars>
      </dgm:prSet>
      <dgm:spPr/>
    </dgm:pt>
    <dgm:pt modelId="{BF7AA2AA-2197-42E7-A659-4C98BDA61D52}" type="pres">
      <dgm:prSet presAssocID="{8CA9E2D0-C6F5-4F27-85AB-2DE4C50EDA3D}" presName="sibTrans" presStyleLbl="sibTrans2D1" presStyleIdx="1" presStyleCnt="2"/>
      <dgm:spPr/>
    </dgm:pt>
    <dgm:pt modelId="{684BC13F-AB0C-498A-B9B2-D01C3A632983}" type="pres">
      <dgm:prSet presAssocID="{8CA9E2D0-C6F5-4F27-85AB-2DE4C50EDA3D}" presName="connectorText" presStyleLbl="sibTrans2D1" presStyleIdx="1" presStyleCnt="2"/>
      <dgm:spPr/>
    </dgm:pt>
    <dgm:pt modelId="{C64268B2-283C-4BC7-B8A9-9BCE2CDB307A}" type="pres">
      <dgm:prSet presAssocID="{9E5A1DCD-8FBB-415A-B314-BEC266CB54D9}" presName="node" presStyleLbl="node1" presStyleIdx="2" presStyleCnt="3">
        <dgm:presLayoutVars>
          <dgm:bulletEnabled val="1"/>
        </dgm:presLayoutVars>
      </dgm:prSet>
      <dgm:spPr/>
    </dgm:pt>
  </dgm:ptLst>
  <dgm:cxnLst>
    <dgm:cxn modelId="{CC9D4F26-ACE4-41F2-A867-EA39D1B75FE0}" type="presOf" srcId="{A7AFB6BB-CC9B-4805-B5F3-7FF8B854D37E}" destId="{095856DF-4ACA-4333-8253-20F59B4C138B}" srcOrd="0" destOrd="0" presId="urn:microsoft.com/office/officeart/2005/8/layout/process2"/>
    <dgm:cxn modelId="{A057BA3D-54DB-4068-B8E7-83B42A857983}" type="presOf" srcId="{3D983FFA-CD06-4BFC-942B-7192F865C0F1}" destId="{5C31D33A-509F-4D07-93AF-704C1D8D3DFC}" srcOrd="0" destOrd="0" presId="urn:microsoft.com/office/officeart/2005/8/layout/process2"/>
    <dgm:cxn modelId="{05ADF13F-399F-45B2-9BD8-E1FDBF98057C}" type="presOf" srcId="{8CA9E2D0-C6F5-4F27-85AB-2DE4C50EDA3D}" destId="{684BC13F-AB0C-498A-B9B2-D01C3A632983}" srcOrd="1" destOrd="0" presId="urn:microsoft.com/office/officeart/2005/8/layout/process2"/>
    <dgm:cxn modelId="{8589F67D-E2D8-423F-839B-5BB1A401E5C2}" type="presOf" srcId="{AC9891C8-7682-4A2C-8BB3-CF84D39EF801}" destId="{9A88617E-0FED-48B2-A9D5-5A288D41C966}" srcOrd="0" destOrd="0" presId="urn:microsoft.com/office/officeart/2005/8/layout/process2"/>
    <dgm:cxn modelId="{29103F7E-444C-4413-9024-B4D93BA3EE9C}" type="presOf" srcId="{8CA9E2D0-C6F5-4F27-85AB-2DE4C50EDA3D}" destId="{BF7AA2AA-2197-42E7-A659-4C98BDA61D52}" srcOrd="0" destOrd="0" presId="urn:microsoft.com/office/officeart/2005/8/layout/process2"/>
    <dgm:cxn modelId="{293E2791-33E0-4279-A985-AF3AE5BEB362}" srcId="{2D24A72A-8EBD-4AD0-A626-4A1AF2429A27}" destId="{A7AFB6BB-CC9B-4805-B5F3-7FF8B854D37E}" srcOrd="1" destOrd="0" parTransId="{A73FEB7B-6327-49FC-B77C-B7F2A9EF4B5E}" sibTransId="{8CA9E2D0-C6F5-4F27-85AB-2DE4C50EDA3D}"/>
    <dgm:cxn modelId="{CF59CCB2-11E6-445C-81EA-4E95B8CA6A5C}" srcId="{2D24A72A-8EBD-4AD0-A626-4A1AF2429A27}" destId="{9E5A1DCD-8FBB-415A-B314-BEC266CB54D9}" srcOrd="2" destOrd="0" parTransId="{75C6ACF3-241A-41EB-BDC7-804285F37ED3}" sibTransId="{E044D360-7217-4BAC-9479-32C44F2F5BEE}"/>
    <dgm:cxn modelId="{45BE2AC2-5B0A-492C-8BC5-9415D4276702}" type="presOf" srcId="{9E5A1DCD-8FBB-415A-B314-BEC266CB54D9}" destId="{C64268B2-283C-4BC7-B8A9-9BCE2CDB307A}" srcOrd="0" destOrd="0" presId="urn:microsoft.com/office/officeart/2005/8/layout/process2"/>
    <dgm:cxn modelId="{754FC5E2-EDF2-418E-B7C7-E493B7A9B479}" srcId="{2D24A72A-8EBD-4AD0-A626-4A1AF2429A27}" destId="{3D983FFA-CD06-4BFC-942B-7192F865C0F1}" srcOrd="0" destOrd="0" parTransId="{2D937F14-3049-480F-B333-B0236E6F3C66}" sibTransId="{AC9891C8-7682-4A2C-8BB3-CF84D39EF801}"/>
    <dgm:cxn modelId="{3544B7F0-9E31-4976-BD2D-97ED8CCBE730}" type="presOf" srcId="{2D24A72A-8EBD-4AD0-A626-4A1AF2429A27}" destId="{CF5FA359-CE23-4AD9-961B-F79364FEA505}" srcOrd="0" destOrd="0" presId="urn:microsoft.com/office/officeart/2005/8/layout/process2"/>
    <dgm:cxn modelId="{E9F75BF1-3D88-4222-916D-F029DAE9BC47}" type="presOf" srcId="{AC9891C8-7682-4A2C-8BB3-CF84D39EF801}" destId="{232617D0-6F87-4AD6-BC0D-C84E3DF508A9}" srcOrd="1" destOrd="0" presId="urn:microsoft.com/office/officeart/2005/8/layout/process2"/>
    <dgm:cxn modelId="{AD36C440-4090-4743-B648-F9D7E009C98C}" type="presParOf" srcId="{CF5FA359-CE23-4AD9-961B-F79364FEA505}" destId="{5C31D33A-509F-4D07-93AF-704C1D8D3DFC}" srcOrd="0" destOrd="0" presId="urn:microsoft.com/office/officeart/2005/8/layout/process2"/>
    <dgm:cxn modelId="{3DCFF2A9-844D-449B-932E-A305B64E53AF}" type="presParOf" srcId="{CF5FA359-CE23-4AD9-961B-F79364FEA505}" destId="{9A88617E-0FED-48B2-A9D5-5A288D41C966}" srcOrd="1" destOrd="0" presId="urn:microsoft.com/office/officeart/2005/8/layout/process2"/>
    <dgm:cxn modelId="{94F9ACF7-5622-4F1D-B29E-ED1F102BB933}" type="presParOf" srcId="{9A88617E-0FED-48B2-A9D5-5A288D41C966}" destId="{232617D0-6F87-4AD6-BC0D-C84E3DF508A9}" srcOrd="0" destOrd="0" presId="urn:microsoft.com/office/officeart/2005/8/layout/process2"/>
    <dgm:cxn modelId="{35762933-BBED-43A3-94C5-95C3FD328F89}" type="presParOf" srcId="{CF5FA359-CE23-4AD9-961B-F79364FEA505}" destId="{095856DF-4ACA-4333-8253-20F59B4C138B}" srcOrd="2" destOrd="0" presId="urn:microsoft.com/office/officeart/2005/8/layout/process2"/>
    <dgm:cxn modelId="{1AFAA207-6D37-4803-8868-ABBA197582BC}" type="presParOf" srcId="{CF5FA359-CE23-4AD9-961B-F79364FEA505}" destId="{BF7AA2AA-2197-42E7-A659-4C98BDA61D52}" srcOrd="3" destOrd="0" presId="urn:microsoft.com/office/officeart/2005/8/layout/process2"/>
    <dgm:cxn modelId="{A1DC9690-205E-4166-8EC5-20847B3D5FA8}" type="presParOf" srcId="{BF7AA2AA-2197-42E7-A659-4C98BDA61D52}" destId="{684BC13F-AB0C-498A-B9B2-D01C3A632983}" srcOrd="0" destOrd="0" presId="urn:microsoft.com/office/officeart/2005/8/layout/process2"/>
    <dgm:cxn modelId="{220121AA-ED65-433B-B188-F4F8015954B8}" type="presParOf" srcId="{CF5FA359-CE23-4AD9-961B-F79364FEA505}" destId="{C64268B2-283C-4BC7-B8A9-9BCE2CDB307A}" srcOrd="4" destOrd="0" presId="urn:microsoft.com/office/officeart/2005/8/layout/process2"/>
  </dgm:cxnLst>
  <dgm:bg/>
  <dgm:whole>
    <a:ln>
      <a:solidFill>
        <a:schemeClr val="tx1">
          <a:lumMod val="95000"/>
          <a:lumOff val="5000"/>
        </a:schemeClr>
      </a:solidFill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3757D7-8131-49ED-827C-938CC960CB0D}">
      <dsp:nvSpPr>
        <dsp:cNvPr id="0" name=""/>
        <dsp:cNvSpPr/>
      </dsp:nvSpPr>
      <dsp:spPr>
        <a:xfrm>
          <a:off x="-5699197" y="-872376"/>
          <a:ext cx="6785312" cy="6785312"/>
        </a:xfrm>
        <a:prstGeom prst="blockArc">
          <a:avLst>
            <a:gd name="adj1" fmla="val 18900000"/>
            <a:gd name="adj2" fmla="val 2700000"/>
            <a:gd name="adj3" fmla="val 318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0DDA8B-1ADF-4A7D-AA04-6D0339956812}">
      <dsp:nvSpPr>
        <dsp:cNvPr id="0" name=""/>
        <dsp:cNvSpPr/>
      </dsp:nvSpPr>
      <dsp:spPr>
        <a:xfrm>
          <a:off x="404714" y="265435"/>
          <a:ext cx="7652675" cy="5306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21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>
              <a:latin typeface="Arial" panose="020B0604020202020204" pitchFamily="34" charset="0"/>
              <a:cs typeface="Arial" panose="020B0604020202020204" pitchFamily="34" charset="0"/>
            </a:rPr>
            <a:t>Introducción</a:t>
          </a:r>
          <a:endParaRPr lang="es-EC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4714" y="265435"/>
        <a:ext cx="7652675" cy="530670"/>
      </dsp:txXfrm>
    </dsp:sp>
    <dsp:sp modelId="{BE3F36AB-BB4B-4F2A-A989-CD674746F7EA}">
      <dsp:nvSpPr>
        <dsp:cNvPr id="0" name=""/>
        <dsp:cNvSpPr/>
      </dsp:nvSpPr>
      <dsp:spPr>
        <a:xfrm>
          <a:off x="73045" y="199102"/>
          <a:ext cx="663337" cy="6633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862978-EB9F-40ED-B656-1E2C4A8296E1}">
      <dsp:nvSpPr>
        <dsp:cNvPr id="0" name=""/>
        <dsp:cNvSpPr/>
      </dsp:nvSpPr>
      <dsp:spPr>
        <a:xfrm>
          <a:off x="841227" y="1061340"/>
          <a:ext cx="7216162" cy="5306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21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>
              <a:latin typeface="Arial" panose="020B0604020202020204" pitchFamily="34" charset="0"/>
              <a:cs typeface="Arial" panose="020B0604020202020204" pitchFamily="34" charset="0"/>
            </a:rPr>
            <a:t>Objetivos</a:t>
          </a:r>
        </a:p>
      </dsp:txBody>
      <dsp:txXfrm>
        <a:off x="841227" y="1061340"/>
        <a:ext cx="7216162" cy="530670"/>
      </dsp:txXfrm>
    </dsp:sp>
    <dsp:sp modelId="{9C6505FA-546A-433C-8101-9AC292301278}">
      <dsp:nvSpPr>
        <dsp:cNvPr id="0" name=""/>
        <dsp:cNvSpPr/>
      </dsp:nvSpPr>
      <dsp:spPr>
        <a:xfrm>
          <a:off x="509558" y="995006"/>
          <a:ext cx="663337" cy="6633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9670A1-B948-4263-8E49-6479F979BBFE}">
      <dsp:nvSpPr>
        <dsp:cNvPr id="0" name=""/>
        <dsp:cNvSpPr/>
      </dsp:nvSpPr>
      <dsp:spPr>
        <a:xfrm>
          <a:off x="1040833" y="1857244"/>
          <a:ext cx="7016556" cy="5306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21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>
              <a:latin typeface="Arial" panose="020B0604020202020204" pitchFamily="34" charset="0"/>
              <a:cs typeface="Arial" panose="020B0604020202020204" pitchFamily="34" charset="0"/>
            </a:rPr>
            <a:t>Componentes y Diseño</a:t>
          </a:r>
          <a:endParaRPr lang="es-EC" sz="20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40833" y="1857244"/>
        <a:ext cx="7016556" cy="530670"/>
      </dsp:txXfrm>
    </dsp:sp>
    <dsp:sp modelId="{DF37806B-62C5-42BA-9976-0FE6611832DB}">
      <dsp:nvSpPr>
        <dsp:cNvPr id="0" name=""/>
        <dsp:cNvSpPr/>
      </dsp:nvSpPr>
      <dsp:spPr>
        <a:xfrm>
          <a:off x="709164" y="1790910"/>
          <a:ext cx="663337" cy="6633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762B19-64A3-46BE-A1FF-8A476DBEE8C0}">
      <dsp:nvSpPr>
        <dsp:cNvPr id="0" name=""/>
        <dsp:cNvSpPr/>
      </dsp:nvSpPr>
      <dsp:spPr>
        <a:xfrm>
          <a:off x="1040833" y="2652645"/>
          <a:ext cx="7016556" cy="5306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21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>
              <a:latin typeface="Arial" panose="020B0604020202020204" pitchFamily="34" charset="0"/>
              <a:cs typeface="Arial" panose="020B0604020202020204" pitchFamily="34" charset="0"/>
            </a:rPr>
            <a:t>Implementación </a:t>
          </a:r>
        </a:p>
      </dsp:txBody>
      <dsp:txXfrm>
        <a:off x="1040833" y="2652645"/>
        <a:ext cx="7016556" cy="530670"/>
      </dsp:txXfrm>
    </dsp:sp>
    <dsp:sp modelId="{76CC00D1-9308-4880-8977-C2C5A31564B6}">
      <dsp:nvSpPr>
        <dsp:cNvPr id="0" name=""/>
        <dsp:cNvSpPr/>
      </dsp:nvSpPr>
      <dsp:spPr>
        <a:xfrm>
          <a:off x="709164" y="2586311"/>
          <a:ext cx="663337" cy="6633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FA6EC9-5E58-49FF-AC5E-0AE7428B39DC}">
      <dsp:nvSpPr>
        <dsp:cNvPr id="0" name=""/>
        <dsp:cNvSpPr/>
      </dsp:nvSpPr>
      <dsp:spPr>
        <a:xfrm>
          <a:off x="841227" y="3448549"/>
          <a:ext cx="7216162" cy="5306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21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>
              <a:latin typeface="Arial" panose="020B0604020202020204" pitchFamily="34" charset="0"/>
              <a:cs typeface="Arial" panose="020B0604020202020204" pitchFamily="34" charset="0"/>
            </a:rPr>
            <a:t>Pruebas y Resultados</a:t>
          </a:r>
        </a:p>
      </dsp:txBody>
      <dsp:txXfrm>
        <a:off x="841227" y="3448549"/>
        <a:ext cx="7216162" cy="530670"/>
      </dsp:txXfrm>
    </dsp:sp>
    <dsp:sp modelId="{FB38E14E-2C2C-4CB9-9A98-715BEDEB95F4}">
      <dsp:nvSpPr>
        <dsp:cNvPr id="0" name=""/>
        <dsp:cNvSpPr/>
      </dsp:nvSpPr>
      <dsp:spPr>
        <a:xfrm>
          <a:off x="509558" y="3382215"/>
          <a:ext cx="663337" cy="6633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141CCD-06C6-403F-8443-88C7F7DB4D02}">
      <dsp:nvSpPr>
        <dsp:cNvPr id="0" name=""/>
        <dsp:cNvSpPr/>
      </dsp:nvSpPr>
      <dsp:spPr>
        <a:xfrm>
          <a:off x="404714" y="4244453"/>
          <a:ext cx="7652675" cy="53067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121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kern="1200">
              <a:latin typeface="Arial" panose="020B0604020202020204" pitchFamily="34" charset="0"/>
              <a:cs typeface="Arial" panose="020B0604020202020204" pitchFamily="34" charset="0"/>
            </a:rPr>
            <a:t>Conclusiones y Trabajos Futuros</a:t>
          </a:r>
          <a:endParaRPr lang="es-EC" sz="2000" kern="1200"/>
        </a:p>
      </dsp:txBody>
      <dsp:txXfrm>
        <a:off x="404714" y="4244453"/>
        <a:ext cx="7652675" cy="530670"/>
      </dsp:txXfrm>
    </dsp:sp>
    <dsp:sp modelId="{4E432FE9-C530-4D7C-B0AB-DB11268FE349}">
      <dsp:nvSpPr>
        <dsp:cNvPr id="0" name=""/>
        <dsp:cNvSpPr/>
      </dsp:nvSpPr>
      <dsp:spPr>
        <a:xfrm>
          <a:off x="73045" y="4178120"/>
          <a:ext cx="663337" cy="6633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A4B362-5689-4F51-AE2B-83D48E3C5E4A}">
      <dsp:nvSpPr>
        <dsp:cNvPr id="0" name=""/>
        <dsp:cNvSpPr/>
      </dsp:nvSpPr>
      <dsp:spPr>
        <a:xfrm>
          <a:off x="0" y="237873"/>
          <a:ext cx="4480560" cy="793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741" tIns="249936" rIns="347741" bIns="113792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latin typeface="Arial"/>
            </a:rPr>
            <a:t>Ocupa partes invisibles del espectro electromagnético para enviar señales.</a:t>
          </a:r>
          <a:endParaRPr lang="es-ES" sz="1600" kern="1200" dirty="0"/>
        </a:p>
      </dsp:txBody>
      <dsp:txXfrm>
        <a:off x="0" y="237873"/>
        <a:ext cx="4480560" cy="793800"/>
      </dsp:txXfrm>
    </dsp:sp>
    <dsp:sp modelId="{D2BD4423-1F6E-433C-BBA4-1F3939D29C57}">
      <dsp:nvSpPr>
        <dsp:cNvPr id="0" name=""/>
        <dsp:cNvSpPr/>
      </dsp:nvSpPr>
      <dsp:spPr>
        <a:xfrm>
          <a:off x="224028" y="60753"/>
          <a:ext cx="3136392" cy="354240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548" tIns="0" rIns="118548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>
              <a:latin typeface="Arial"/>
            </a:rPr>
            <a:t>Guerra Electrónica</a:t>
          </a:r>
          <a:endParaRPr lang="es-ES" sz="1600" kern="1200"/>
        </a:p>
      </dsp:txBody>
      <dsp:txXfrm>
        <a:off x="241321" y="78046"/>
        <a:ext cx="3101806" cy="319654"/>
      </dsp:txXfrm>
    </dsp:sp>
    <dsp:sp modelId="{83AFD17A-2484-40B9-95E3-CB321CB7843E}">
      <dsp:nvSpPr>
        <dsp:cNvPr id="0" name=""/>
        <dsp:cNvSpPr/>
      </dsp:nvSpPr>
      <dsp:spPr>
        <a:xfrm>
          <a:off x="0" y="1273593"/>
          <a:ext cx="4480560" cy="1039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9340"/>
              <a:lumOff val="105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741" tIns="249936" rIns="347741" bIns="113792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>
              <a:latin typeface="Arial"/>
            </a:rPr>
            <a:t> Dirigir acciones.</a:t>
          </a:r>
          <a:endParaRPr lang="es-ES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>
              <a:latin typeface="Arial"/>
            </a:rPr>
            <a:t>Asegurara que todas las acciones dirigidas sean realizadas.</a:t>
          </a:r>
          <a:endParaRPr lang="es-ES" sz="1600" kern="1200"/>
        </a:p>
      </dsp:txBody>
      <dsp:txXfrm>
        <a:off x="0" y="1273593"/>
        <a:ext cx="4480560" cy="1039500"/>
      </dsp:txXfrm>
    </dsp:sp>
    <dsp:sp modelId="{3B2AE181-043F-4B94-835E-436F10C57897}">
      <dsp:nvSpPr>
        <dsp:cNvPr id="0" name=""/>
        <dsp:cNvSpPr/>
      </dsp:nvSpPr>
      <dsp:spPr>
        <a:xfrm>
          <a:off x="224028" y="1096473"/>
          <a:ext cx="3136392" cy="354240"/>
        </a:xfrm>
        <a:prstGeom prst="roundRect">
          <a:avLst/>
        </a:prstGeom>
        <a:solidFill>
          <a:schemeClr val="accent2">
            <a:shade val="80000"/>
            <a:hueOff val="0"/>
            <a:satOff val="-9340"/>
            <a:lumOff val="1058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548" tIns="0" rIns="118548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>
              <a:latin typeface="Arial"/>
            </a:rPr>
            <a:t>Comando y control</a:t>
          </a:r>
          <a:endParaRPr lang="es-ES" sz="1600" kern="1200"/>
        </a:p>
      </dsp:txBody>
      <dsp:txXfrm>
        <a:off x="241321" y="1113766"/>
        <a:ext cx="3101806" cy="319654"/>
      </dsp:txXfrm>
    </dsp:sp>
    <dsp:sp modelId="{A9923399-6957-4575-B8BA-D988E8D84149}">
      <dsp:nvSpPr>
        <dsp:cNvPr id="0" name=""/>
        <dsp:cNvSpPr/>
      </dsp:nvSpPr>
      <dsp:spPr>
        <a:xfrm>
          <a:off x="0" y="2555013"/>
          <a:ext cx="448056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18679"/>
              <a:lumOff val="211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741" tIns="249936" rIns="347741" bIns="113792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>
              <a:latin typeface="Arial"/>
            </a:rPr>
            <a:t>Detectar transmisiones.</a:t>
          </a:r>
          <a:endParaRPr lang="es-ES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>
              <a:latin typeface="Arial"/>
            </a:rPr>
            <a:t>Recopilar información. </a:t>
          </a:r>
          <a:endParaRPr lang="es-ES" sz="1600" kern="1200"/>
        </a:p>
      </dsp:txBody>
      <dsp:txXfrm>
        <a:off x="0" y="2555013"/>
        <a:ext cx="4480560" cy="831600"/>
      </dsp:txXfrm>
    </dsp:sp>
    <dsp:sp modelId="{55D9D42B-0D70-4F19-8117-40F35976DEE0}">
      <dsp:nvSpPr>
        <dsp:cNvPr id="0" name=""/>
        <dsp:cNvSpPr/>
      </dsp:nvSpPr>
      <dsp:spPr>
        <a:xfrm>
          <a:off x="224028" y="2377893"/>
          <a:ext cx="3136392" cy="354240"/>
        </a:xfrm>
        <a:prstGeom prst="roundRect">
          <a:avLst/>
        </a:prstGeom>
        <a:solidFill>
          <a:schemeClr val="accent2">
            <a:shade val="80000"/>
            <a:hueOff val="0"/>
            <a:satOff val="-18679"/>
            <a:lumOff val="2116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548" tIns="0" rIns="118548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Arial"/>
            </a:rPr>
            <a:t>Búsqueda de dirección </a:t>
          </a:r>
          <a:endParaRPr lang="es-ES" sz="1600" kern="1200" dirty="0"/>
        </a:p>
      </dsp:txBody>
      <dsp:txXfrm>
        <a:off x="241321" y="2395186"/>
        <a:ext cx="3101806" cy="319654"/>
      </dsp:txXfrm>
    </dsp:sp>
    <dsp:sp modelId="{E184C5AD-6125-4E40-BC9B-7D872006CEE6}">
      <dsp:nvSpPr>
        <dsp:cNvPr id="0" name=""/>
        <dsp:cNvSpPr/>
      </dsp:nvSpPr>
      <dsp:spPr>
        <a:xfrm>
          <a:off x="0" y="3628533"/>
          <a:ext cx="4480560" cy="1001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-28019"/>
              <a:lumOff val="31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7741" tIns="249936" rIns="347741" bIns="113792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>
              <a:latin typeface="Arial"/>
            </a:rPr>
            <a:t>Posible ángulo en el cual incide una señal electromagnética sobre un arreglo de antenas.</a:t>
          </a:r>
        </a:p>
      </dsp:txBody>
      <dsp:txXfrm>
        <a:off x="0" y="3628533"/>
        <a:ext cx="4480560" cy="1001700"/>
      </dsp:txXfrm>
    </dsp:sp>
    <dsp:sp modelId="{9E5CA5BF-F4FB-49E6-BF98-243A42F591F3}">
      <dsp:nvSpPr>
        <dsp:cNvPr id="0" name=""/>
        <dsp:cNvSpPr/>
      </dsp:nvSpPr>
      <dsp:spPr>
        <a:xfrm>
          <a:off x="224028" y="3451413"/>
          <a:ext cx="3136392" cy="354240"/>
        </a:xfrm>
        <a:prstGeom prst="roundRect">
          <a:avLst/>
        </a:prstGeom>
        <a:solidFill>
          <a:schemeClr val="accent2">
            <a:shade val="80000"/>
            <a:hueOff val="0"/>
            <a:satOff val="-28019"/>
            <a:lumOff val="31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548" tIns="0" rIns="118548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>
              <a:latin typeface="Arial"/>
            </a:rPr>
            <a:t>Ángulo de arribo</a:t>
          </a:r>
        </a:p>
      </dsp:txBody>
      <dsp:txXfrm>
        <a:off x="241321" y="3468706"/>
        <a:ext cx="3101806" cy="3196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469208-75D6-405B-832C-644BF1EF71B3}">
      <dsp:nvSpPr>
        <dsp:cNvPr id="0" name=""/>
        <dsp:cNvSpPr/>
      </dsp:nvSpPr>
      <dsp:spPr>
        <a:xfrm>
          <a:off x="2482610" y="572159"/>
          <a:ext cx="4412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1251" y="45720"/>
              </a:lnTo>
            </a:path>
          </a:pathLst>
        </a:custGeom>
        <a:noFill/>
        <a:ln w="9525" cap="flat" cmpd="sng" algn="ctr">
          <a:solidFill>
            <a:schemeClr val="accent2">
              <a:shade val="90000"/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691440" y="615518"/>
        <a:ext cx="23592" cy="4723"/>
      </dsp:txXfrm>
    </dsp:sp>
    <dsp:sp modelId="{1DEFAC10-854F-4166-94BE-05C00F7F8BEA}">
      <dsp:nvSpPr>
        <dsp:cNvPr id="0" name=""/>
        <dsp:cNvSpPr/>
      </dsp:nvSpPr>
      <dsp:spPr>
        <a:xfrm>
          <a:off x="432880" y="2420"/>
          <a:ext cx="2051529" cy="1230917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Arial"/>
            </a:rPr>
            <a:t>Desarrollo de un sistema de DF (</a:t>
          </a:r>
          <a:r>
            <a:rPr lang="es-ES" sz="1400" kern="1200" dirty="0" err="1">
              <a:latin typeface="Arial"/>
            </a:rPr>
            <a:t>Direction</a:t>
          </a:r>
          <a:r>
            <a:rPr lang="es-ES" sz="1400" kern="1200" dirty="0">
              <a:latin typeface="Arial"/>
            </a:rPr>
            <a:t> </a:t>
          </a:r>
          <a:r>
            <a:rPr lang="es-ES" sz="1400" kern="1200" dirty="0" err="1">
              <a:latin typeface="Arial"/>
            </a:rPr>
            <a:t>Finding</a:t>
          </a:r>
          <a:r>
            <a:rPr lang="es-ES" sz="1400" kern="1200" dirty="0">
              <a:latin typeface="Arial"/>
            </a:rPr>
            <a:t>)</a:t>
          </a:r>
          <a:endParaRPr lang="es-ES" sz="1400" kern="1200" dirty="0"/>
        </a:p>
      </dsp:txBody>
      <dsp:txXfrm>
        <a:off x="432880" y="2420"/>
        <a:ext cx="2051529" cy="1230917"/>
      </dsp:txXfrm>
    </dsp:sp>
    <dsp:sp modelId="{D1380962-4215-471F-B849-64C6F041D013}">
      <dsp:nvSpPr>
        <dsp:cNvPr id="0" name=""/>
        <dsp:cNvSpPr/>
      </dsp:nvSpPr>
      <dsp:spPr>
        <a:xfrm>
          <a:off x="1458645" y="1231538"/>
          <a:ext cx="2523381" cy="441251"/>
        </a:xfrm>
        <a:custGeom>
          <a:avLst/>
          <a:gdLst/>
          <a:ahLst/>
          <a:cxnLst/>
          <a:rect l="0" t="0" r="0" b="0"/>
          <a:pathLst>
            <a:path>
              <a:moveTo>
                <a:pt x="2523381" y="0"/>
              </a:moveTo>
              <a:lnTo>
                <a:pt x="2523381" y="237725"/>
              </a:lnTo>
              <a:lnTo>
                <a:pt x="0" y="237725"/>
              </a:lnTo>
              <a:lnTo>
                <a:pt x="0" y="441251"/>
              </a:lnTo>
            </a:path>
          </a:pathLst>
        </a:custGeom>
        <a:noFill/>
        <a:ln w="9525" cap="flat" cmpd="sng" algn="ctr">
          <a:solidFill>
            <a:schemeClr val="accent2">
              <a:shade val="90000"/>
              <a:hueOff val="0"/>
              <a:satOff val="-6913"/>
              <a:lumOff val="741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656158" y="1449803"/>
        <a:ext cx="128355" cy="4723"/>
      </dsp:txXfrm>
    </dsp:sp>
    <dsp:sp modelId="{DB28994E-33B3-4529-A4C1-8BAD8D70FF5F}">
      <dsp:nvSpPr>
        <dsp:cNvPr id="0" name=""/>
        <dsp:cNvSpPr/>
      </dsp:nvSpPr>
      <dsp:spPr>
        <a:xfrm>
          <a:off x="2956262" y="2420"/>
          <a:ext cx="2051529" cy="1230917"/>
        </a:xfrm>
        <a:prstGeom prst="rect">
          <a:avLst/>
        </a:prstGeom>
        <a:solidFill>
          <a:schemeClr val="accent2">
            <a:shade val="80000"/>
            <a:hueOff val="0"/>
            <a:satOff val="-5604"/>
            <a:lumOff val="63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>
              <a:latin typeface="Arial"/>
            </a:rPr>
            <a:t> Anchos de banda instantáneos.</a:t>
          </a:r>
          <a:endParaRPr lang="es-ES" sz="1400" kern="1200"/>
        </a:p>
      </dsp:txBody>
      <dsp:txXfrm>
        <a:off x="2956262" y="2420"/>
        <a:ext cx="2051529" cy="1230917"/>
      </dsp:txXfrm>
    </dsp:sp>
    <dsp:sp modelId="{A3B1D96F-BBDD-46E9-A453-FBFA9E270F6C}">
      <dsp:nvSpPr>
        <dsp:cNvPr id="0" name=""/>
        <dsp:cNvSpPr/>
      </dsp:nvSpPr>
      <dsp:spPr>
        <a:xfrm>
          <a:off x="2482610" y="2274929"/>
          <a:ext cx="4412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1251" y="45720"/>
              </a:lnTo>
            </a:path>
          </a:pathLst>
        </a:custGeom>
        <a:noFill/>
        <a:ln w="9525" cap="flat" cmpd="sng" algn="ctr">
          <a:solidFill>
            <a:schemeClr val="accent2">
              <a:shade val="90000"/>
              <a:hueOff val="0"/>
              <a:satOff val="-13825"/>
              <a:lumOff val="1483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691440" y="2318287"/>
        <a:ext cx="23592" cy="4723"/>
      </dsp:txXfrm>
    </dsp:sp>
    <dsp:sp modelId="{F05BF1E4-C5F4-4A1A-8D2F-D63DF744F266}">
      <dsp:nvSpPr>
        <dsp:cNvPr id="0" name=""/>
        <dsp:cNvSpPr/>
      </dsp:nvSpPr>
      <dsp:spPr>
        <a:xfrm>
          <a:off x="432880" y="1705190"/>
          <a:ext cx="2051529" cy="1230917"/>
        </a:xfrm>
        <a:prstGeom prst="rect">
          <a:avLst/>
        </a:prstGeom>
        <a:solidFill>
          <a:schemeClr val="accent2">
            <a:shade val="80000"/>
            <a:hueOff val="0"/>
            <a:satOff val="-11208"/>
            <a:lumOff val="127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>
              <a:latin typeface="Arial"/>
            </a:rPr>
            <a:t>Se emplea el receptor digital SM200B.</a:t>
          </a:r>
          <a:endParaRPr lang="es-ES" sz="1400" kern="1200"/>
        </a:p>
      </dsp:txBody>
      <dsp:txXfrm>
        <a:off x="432880" y="1705190"/>
        <a:ext cx="2051529" cy="1230917"/>
      </dsp:txXfrm>
    </dsp:sp>
    <dsp:sp modelId="{A50081CB-92A9-4887-BE03-0F80634B7868}">
      <dsp:nvSpPr>
        <dsp:cNvPr id="0" name=""/>
        <dsp:cNvSpPr/>
      </dsp:nvSpPr>
      <dsp:spPr>
        <a:xfrm>
          <a:off x="1458645" y="2934308"/>
          <a:ext cx="2523381" cy="441251"/>
        </a:xfrm>
        <a:custGeom>
          <a:avLst/>
          <a:gdLst/>
          <a:ahLst/>
          <a:cxnLst/>
          <a:rect l="0" t="0" r="0" b="0"/>
          <a:pathLst>
            <a:path>
              <a:moveTo>
                <a:pt x="2523381" y="0"/>
              </a:moveTo>
              <a:lnTo>
                <a:pt x="2523381" y="237725"/>
              </a:lnTo>
              <a:lnTo>
                <a:pt x="0" y="237725"/>
              </a:lnTo>
              <a:lnTo>
                <a:pt x="0" y="441251"/>
              </a:lnTo>
            </a:path>
          </a:pathLst>
        </a:custGeom>
        <a:noFill/>
        <a:ln w="9525" cap="flat" cmpd="sng" algn="ctr">
          <a:solidFill>
            <a:schemeClr val="accent2">
              <a:shade val="90000"/>
              <a:hueOff val="0"/>
              <a:satOff val="-20738"/>
              <a:lumOff val="2225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656158" y="3152572"/>
        <a:ext cx="128355" cy="4723"/>
      </dsp:txXfrm>
    </dsp:sp>
    <dsp:sp modelId="{DF242AF9-9F7F-4784-88B1-EA3CA816A1B4}">
      <dsp:nvSpPr>
        <dsp:cNvPr id="0" name=""/>
        <dsp:cNvSpPr/>
      </dsp:nvSpPr>
      <dsp:spPr>
        <a:xfrm>
          <a:off x="2956262" y="1705190"/>
          <a:ext cx="2051529" cy="1230917"/>
        </a:xfrm>
        <a:prstGeom prst="rect">
          <a:avLst/>
        </a:prstGeom>
        <a:solidFill>
          <a:schemeClr val="accent2">
            <a:shade val="80000"/>
            <a:hueOff val="0"/>
            <a:satOff val="-16811"/>
            <a:lumOff val="190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>
              <a:latin typeface="Arial"/>
            </a:rPr>
            <a:t>Construcción de antenas log-periódicas.</a:t>
          </a:r>
          <a:endParaRPr lang="es-ES" sz="1400" kern="1200"/>
        </a:p>
      </dsp:txBody>
      <dsp:txXfrm>
        <a:off x="2956262" y="1705190"/>
        <a:ext cx="2051529" cy="1230917"/>
      </dsp:txXfrm>
    </dsp:sp>
    <dsp:sp modelId="{4A6A1495-5CBF-4383-AF0A-D72A5A336A55}">
      <dsp:nvSpPr>
        <dsp:cNvPr id="0" name=""/>
        <dsp:cNvSpPr/>
      </dsp:nvSpPr>
      <dsp:spPr>
        <a:xfrm>
          <a:off x="2482610" y="3977699"/>
          <a:ext cx="4412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41251" y="45720"/>
              </a:lnTo>
            </a:path>
          </a:pathLst>
        </a:custGeom>
        <a:noFill/>
        <a:ln w="9525" cap="flat" cmpd="sng" algn="ctr">
          <a:solidFill>
            <a:schemeClr val="accent2">
              <a:shade val="90000"/>
              <a:hueOff val="0"/>
              <a:satOff val="-27650"/>
              <a:lumOff val="2966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2691440" y="4021057"/>
        <a:ext cx="23592" cy="4723"/>
      </dsp:txXfrm>
    </dsp:sp>
    <dsp:sp modelId="{14FFEC0A-40B9-4B33-AB3C-3694F49E6272}">
      <dsp:nvSpPr>
        <dsp:cNvPr id="0" name=""/>
        <dsp:cNvSpPr/>
      </dsp:nvSpPr>
      <dsp:spPr>
        <a:xfrm>
          <a:off x="432880" y="3407960"/>
          <a:ext cx="2051529" cy="1230917"/>
        </a:xfrm>
        <a:prstGeom prst="rect">
          <a:avLst/>
        </a:prstGeom>
        <a:solidFill>
          <a:schemeClr val="accent2">
            <a:shade val="80000"/>
            <a:hueOff val="0"/>
            <a:satOff val="-22415"/>
            <a:lumOff val="254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>
              <a:latin typeface="Arial"/>
            </a:rPr>
            <a:t>Localización del ángulo de arribo</a:t>
          </a:r>
          <a:endParaRPr lang="es-ES" sz="1400" kern="1200"/>
        </a:p>
      </dsp:txBody>
      <dsp:txXfrm>
        <a:off x="432880" y="3407960"/>
        <a:ext cx="2051529" cy="1230917"/>
      </dsp:txXfrm>
    </dsp:sp>
    <dsp:sp modelId="{7884C11A-58FB-4694-829C-BAA997E6CA6E}">
      <dsp:nvSpPr>
        <dsp:cNvPr id="0" name=""/>
        <dsp:cNvSpPr/>
      </dsp:nvSpPr>
      <dsp:spPr>
        <a:xfrm>
          <a:off x="2956262" y="3407960"/>
          <a:ext cx="2051529" cy="1230917"/>
        </a:xfrm>
        <a:prstGeom prst="rect">
          <a:avLst/>
        </a:prstGeom>
        <a:solidFill>
          <a:schemeClr val="accent2">
            <a:shade val="80000"/>
            <a:hueOff val="0"/>
            <a:satOff val="-28019"/>
            <a:lumOff val="31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>
              <a:latin typeface="Arial"/>
            </a:rPr>
            <a:t>Automatización del proceso y despliegue de características de señales en el espectro para base de datos electrónico.</a:t>
          </a:r>
        </a:p>
      </dsp:txBody>
      <dsp:txXfrm>
        <a:off x="2956262" y="3407960"/>
        <a:ext cx="2051529" cy="12309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EE603-67AD-4EE8-B348-8CAFB0BE789A}">
      <dsp:nvSpPr>
        <dsp:cNvPr id="0" name=""/>
        <dsp:cNvSpPr/>
      </dsp:nvSpPr>
      <dsp:spPr>
        <a:xfrm rot="5400000">
          <a:off x="-204264" y="206876"/>
          <a:ext cx="1361764" cy="95323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Construcción elementos</a:t>
          </a:r>
          <a:endParaRPr lang="es-ES" sz="1000" kern="1200" dirty="0"/>
        </a:p>
      </dsp:txBody>
      <dsp:txXfrm rot="-5400000">
        <a:off x="1" y="479228"/>
        <a:ext cx="953234" cy="408530"/>
      </dsp:txXfrm>
    </dsp:sp>
    <dsp:sp modelId="{85D7DDAD-4F5E-4B68-A7DF-2A3D8FE2F033}">
      <dsp:nvSpPr>
        <dsp:cNvPr id="0" name=""/>
        <dsp:cNvSpPr/>
      </dsp:nvSpPr>
      <dsp:spPr>
        <a:xfrm rot="5400000">
          <a:off x="2945965" y="-1990118"/>
          <a:ext cx="885146" cy="48706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700" kern="1200" dirty="0"/>
            <a:t>Construcción de antenas log periódicas </a:t>
          </a:r>
          <a:endParaRPr lang="es-E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700" kern="1200" dirty="0"/>
            <a:t>Construcción de cables de conexión</a:t>
          </a:r>
          <a:endParaRPr lang="es-ES" sz="1700" kern="1200" dirty="0"/>
        </a:p>
      </dsp:txBody>
      <dsp:txXfrm rot="-5400000">
        <a:off x="953235" y="45821"/>
        <a:ext cx="4827399" cy="798728"/>
      </dsp:txXfrm>
    </dsp:sp>
    <dsp:sp modelId="{3492197E-C78B-45A5-8A29-3A1799F36812}">
      <dsp:nvSpPr>
        <dsp:cNvPr id="0" name=""/>
        <dsp:cNvSpPr/>
      </dsp:nvSpPr>
      <dsp:spPr>
        <a:xfrm rot="5400000">
          <a:off x="-204264" y="1423212"/>
          <a:ext cx="1361764" cy="95323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Cálculo DF</a:t>
          </a:r>
          <a:endParaRPr lang="es-ES" sz="1000" kern="1200" dirty="0"/>
        </a:p>
      </dsp:txBody>
      <dsp:txXfrm rot="-5400000">
        <a:off x="1" y="1695564"/>
        <a:ext cx="953234" cy="408530"/>
      </dsp:txXfrm>
    </dsp:sp>
    <dsp:sp modelId="{813A5A23-2C7E-414F-B708-A5A6D205F6E4}">
      <dsp:nvSpPr>
        <dsp:cNvPr id="0" name=""/>
        <dsp:cNvSpPr/>
      </dsp:nvSpPr>
      <dsp:spPr>
        <a:xfrm rot="5400000">
          <a:off x="2945965" y="-773783"/>
          <a:ext cx="885146" cy="48706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700" kern="1200" dirty="0"/>
            <a:t>Implementar primer escenario para obtener el patón de radiación de antenas construidas </a:t>
          </a:r>
          <a:endParaRPr lang="es-ES" sz="1700" kern="1200" dirty="0"/>
        </a:p>
      </dsp:txBody>
      <dsp:txXfrm rot="-5400000">
        <a:off x="953235" y="1262156"/>
        <a:ext cx="4827399" cy="798728"/>
      </dsp:txXfrm>
    </dsp:sp>
    <dsp:sp modelId="{62A86E93-2EA8-4DD8-9299-DF7FFB0CBC44}">
      <dsp:nvSpPr>
        <dsp:cNvPr id="0" name=""/>
        <dsp:cNvSpPr/>
      </dsp:nvSpPr>
      <dsp:spPr>
        <a:xfrm rot="5400000">
          <a:off x="-204264" y="2639547"/>
          <a:ext cx="1361764" cy="95323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Algoritmo detección automática</a:t>
          </a:r>
          <a:endParaRPr lang="es-ES" sz="1000" kern="1200" dirty="0"/>
        </a:p>
      </dsp:txBody>
      <dsp:txXfrm rot="-5400000">
        <a:off x="1" y="2911899"/>
        <a:ext cx="953234" cy="408530"/>
      </dsp:txXfrm>
    </dsp:sp>
    <dsp:sp modelId="{56B48F0F-FCD8-4385-9A15-6ACEA5D4816A}">
      <dsp:nvSpPr>
        <dsp:cNvPr id="0" name=""/>
        <dsp:cNvSpPr/>
      </dsp:nvSpPr>
      <dsp:spPr>
        <a:xfrm rot="5400000">
          <a:off x="2945965" y="442552"/>
          <a:ext cx="885146" cy="48706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700" kern="1200" dirty="0"/>
            <a:t>Formular algoritmo para detección automática  </a:t>
          </a:r>
          <a:endParaRPr lang="es-E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700" kern="1200" dirty="0"/>
            <a:t>Implementar algoritmo en función </a:t>
          </a:r>
          <a:r>
            <a:rPr lang="es-EC" sz="1700" kern="1200" dirty="0" err="1"/>
            <a:t>Procesar_Trace</a:t>
          </a:r>
          <a:r>
            <a:rPr lang="es-EC" sz="1700" kern="1200" dirty="0"/>
            <a:t> del código Arturo</a:t>
          </a:r>
          <a:endParaRPr lang="es-ES" sz="1700" kern="1200" dirty="0"/>
        </a:p>
      </dsp:txBody>
      <dsp:txXfrm rot="-5400000">
        <a:off x="953235" y="2478492"/>
        <a:ext cx="4827399" cy="798728"/>
      </dsp:txXfrm>
    </dsp:sp>
    <dsp:sp modelId="{D58B5E8F-6A65-4307-82E1-F3769AD5161F}">
      <dsp:nvSpPr>
        <dsp:cNvPr id="0" name=""/>
        <dsp:cNvSpPr/>
      </dsp:nvSpPr>
      <dsp:spPr>
        <a:xfrm rot="5400000">
          <a:off x="-204264" y="3855883"/>
          <a:ext cx="1361764" cy="95323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Prototipo final</a:t>
          </a:r>
          <a:endParaRPr lang="es-ES" sz="1000" kern="1200" dirty="0"/>
        </a:p>
      </dsp:txBody>
      <dsp:txXfrm rot="-5400000">
        <a:off x="1" y="4128235"/>
        <a:ext cx="953234" cy="408530"/>
      </dsp:txXfrm>
    </dsp:sp>
    <dsp:sp modelId="{3F3F2EC9-A229-4E45-997F-F0DC921539A5}">
      <dsp:nvSpPr>
        <dsp:cNvPr id="0" name=""/>
        <dsp:cNvSpPr/>
      </dsp:nvSpPr>
      <dsp:spPr>
        <a:xfrm rot="5400000">
          <a:off x="2945965" y="1658888"/>
          <a:ext cx="885146" cy="48706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700" kern="1200" dirty="0"/>
            <a:t>Implementar prototipo </a:t>
          </a:r>
          <a:endParaRPr lang="es-E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C" sz="1700" kern="1200" dirty="0"/>
            <a:t>Realizar pruebas de funcionamiento </a:t>
          </a:r>
          <a:endParaRPr lang="es-ES" sz="1700" kern="1200" dirty="0"/>
        </a:p>
      </dsp:txBody>
      <dsp:txXfrm rot="-5400000">
        <a:off x="953235" y="3694828"/>
        <a:ext cx="4827399" cy="79872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E46A3E-0437-4B5D-AC51-AD03EC1A75F6}">
      <dsp:nvSpPr>
        <dsp:cNvPr id="0" name=""/>
        <dsp:cNvSpPr/>
      </dsp:nvSpPr>
      <dsp:spPr>
        <a:xfrm>
          <a:off x="0" y="0"/>
          <a:ext cx="4458243" cy="157721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3100" kern="1200" dirty="0"/>
            <a:t>PROTOTIPO</a:t>
          </a:r>
          <a:endParaRPr lang="es-ES" sz="3100" kern="1200" dirty="0"/>
        </a:p>
      </dsp:txBody>
      <dsp:txXfrm>
        <a:off x="0" y="0"/>
        <a:ext cx="4458243" cy="851695"/>
      </dsp:txXfrm>
    </dsp:sp>
    <dsp:sp modelId="{72789275-B499-4586-B358-3795B93532EF}">
      <dsp:nvSpPr>
        <dsp:cNvPr id="0" name=""/>
        <dsp:cNvSpPr/>
      </dsp:nvSpPr>
      <dsp:spPr>
        <a:xfrm>
          <a:off x="0" y="820150"/>
          <a:ext cx="2229121" cy="72551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/>
            <a:t>Receptor con diferentes capacidades</a:t>
          </a:r>
          <a:endParaRPr lang="es-ES" sz="1700" kern="1200" dirty="0"/>
        </a:p>
      </dsp:txBody>
      <dsp:txXfrm>
        <a:off x="0" y="820150"/>
        <a:ext cx="2229121" cy="725517"/>
      </dsp:txXfrm>
    </dsp:sp>
    <dsp:sp modelId="{1DC2D2D3-C2AE-43BE-88F1-17CBF1CC5A13}">
      <dsp:nvSpPr>
        <dsp:cNvPr id="0" name=""/>
        <dsp:cNvSpPr/>
      </dsp:nvSpPr>
      <dsp:spPr>
        <a:xfrm>
          <a:off x="2229121" y="820150"/>
          <a:ext cx="2229121" cy="725517"/>
        </a:xfrm>
        <a:prstGeom prst="rect">
          <a:avLst/>
        </a:prstGeom>
        <a:solidFill>
          <a:schemeClr val="accent4">
            <a:tint val="40000"/>
            <a:alpha val="90000"/>
            <a:hueOff val="11154917"/>
            <a:satOff val="38059"/>
            <a:lumOff val="16277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11154917"/>
              <a:satOff val="38059"/>
              <a:lumOff val="162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/>
            <a:t>Controlado por el sistema Arturo</a:t>
          </a:r>
          <a:endParaRPr lang="es-ES" sz="1700" kern="1200" dirty="0"/>
        </a:p>
      </dsp:txBody>
      <dsp:txXfrm>
        <a:off x="2229121" y="820150"/>
        <a:ext cx="2229121" cy="72551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4C0A8A-C741-4F19-913C-4E3D131175AD}">
      <dsp:nvSpPr>
        <dsp:cNvPr id="0" name=""/>
        <dsp:cNvSpPr/>
      </dsp:nvSpPr>
      <dsp:spPr>
        <a:xfrm rot="5400000">
          <a:off x="-171074" y="1031545"/>
          <a:ext cx="1605592" cy="193795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AF9EC8-7EBB-4D47-95C7-7B658C850776}">
      <dsp:nvSpPr>
        <dsp:cNvPr id="0" name=""/>
        <dsp:cNvSpPr/>
      </dsp:nvSpPr>
      <dsp:spPr>
        <a:xfrm>
          <a:off x="196380" y="4051"/>
          <a:ext cx="2153282" cy="129196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/>
            <a:t>Función </a:t>
          </a:r>
          <a:r>
            <a:rPr lang="es-EC" sz="1800" b="1" kern="1200" dirty="0" err="1"/>
            <a:t>Procesar_Trace</a:t>
          </a:r>
          <a:endParaRPr lang="es-ES" sz="1800" b="1" kern="1200" dirty="0"/>
        </a:p>
      </dsp:txBody>
      <dsp:txXfrm>
        <a:off x="234220" y="41891"/>
        <a:ext cx="2077602" cy="1216289"/>
      </dsp:txXfrm>
    </dsp:sp>
    <dsp:sp modelId="{298DCB9A-638A-43B7-9F35-4F4F4A73D030}">
      <dsp:nvSpPr>
        <dsp:cNvPr id="0" name=""/>
        <dsp:cNvSpPr/>
      </dsp:nvSpPr>
      <dsp:spPr>
        <a:xfrm rot="5400000">
          <a:off x="-171074" y="2646506"/>
          <a:ext cx="1605592" cy="193795"/>
        </a:xfrm>
        <a:prstGeom prst="rect">
          <a:avLst/>
        </a:prstGeom>
        <a:solidFill>
          <a:schemeClr val="accent2">
            <a:shade val="90000"/>
            <a:hueOff val="0"/>
            <a:satOff val="-3950"/>
            <a:lumOff val="42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31D72C-2368-4DDF-B06C-1901DC92B404}">
      <dsp:nvSpPr>
        <dsp:cNvPr id="0" name=""/>
        <dsp:cNvSpPr/>
      </dsp:nvSpPr>
      <dsp:spPr>
        <a:xfrm>
          <a:off x="196380" y="1619013"/>
          <a:ext cx="2153282" cy="129196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-3502"/>
            <a:lumOff val="39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kern="1200" dirty="0"/>
            <a:t>1.</a:t>
          </a:r>
          <a:r>
            <a:rPr lang="es-EC" sz="1400" kern="1200" dirty="0"/>
            <a:t> Vector de datos monitoreado por el</a:t>
          </a:r>
          <a:r>
            <a:rPr lang="es-EC" sz="1400" kern="1200" dirty="0">
              <a:latin typeface="Arial"/>
            </a:rPr>
            <a:t> </a:t>
          </a:r>
          <a:r>
            <a:rPr lang="es-EC" sz="1400" kern="1200" dirty="0"/>
            <a:t> receptor BB60C</a:t>
          </a:r>
          <a:endParaRPr lang="es-ES" sz="1400" kern="1200" dirty="0"/>
        </a:p>
      </dsp:txBody>
      <dsp:txXfrm>
        <a:off x="234220" y="1656853"/>
        <a:ext cx="2077602" cy="1216289"/>
      </dsp:txXfrm>
    </dsp:sp>
    <dsp:sp modelId="{957C4CF1-5196-4F0C-A36C-20F668AE43AB}">
      <dsp:nvSpPr>
        <dsp:cNvPr id="0" name=""/>
        <dsp:cNvSpPr/>
      </dsp:nvSpPr>
      <dsp:spPr>
        <a:xfrm>
          <a:off x="636406" y="3453987"/>
          <a:ext cx="2854495" cy="193795"/>
        </a:xfrm>
        <a:prstGeom prst="rect">
          <a:avLst/>
        </a:prstGeom>
        <a:solidFill>
          <a:schemeClr val="accent2">
            <a:shade val="90000"/>
            <a:hueOff val="0"/>
            <a:satOff val="-7900"/>
            <a:lumOff val="84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2D7FD9-B17F-44CC-BEDE-C7315F6CF767}">
      <dsp:nvSpPr>
        <dsp:cNvPr id="0" name=""/>
        <dsp:cNvSpPr/>
      </dsp:nvSpPr>
      <dsp:spPr>
        <a:xfrm>
          <a:off x="196380" y="3233974"/>
          <a:ext cx="2153282" cy="129196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-7005"/>
            <a:lumOff val="79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kern="1200" dirty="0"/>
            <a:t>2. </a:t>
          </a:r>
          <a:r>
            <a:rPr lang="es-EC" sz="1400" kern="1200" dirty="0"/>
            <a:t>Ordenar vector de menor a mayor</a:t>
          </a:r>
          <a:endParaRPr lang="es-ES" sz="1400" kern="1200" dirty="0"/>
        </a:p>
      </dsp:txBody>
      <dsp:txXfrm>
        <a:off x="234220" y="3271814"/>
        <a:ext cx="2077602" cy="1216289"/>
      </dsp:txXfrm>
    </dsp:sp>
    <dsp:sp modelId="{B49D6112-C3A0-4A82-85DA-BF284B3244AE}">
      <dsp:nvSpPr>
        <dsp:cNvPr id="0" name=""/>
        <dsp:cNvSpPr/>
      </dsp:nvSpPr>
      <dsp:spPr>
        <a:xfrm rot="16200000">
          <a:off x="2692790" y="2646506"/>
          <a:ext cx="1605592" cy="193795"/>
        </a:xfrm>
        <a:prstGeom prst="rect">
          <a:avLst/>
        </a:prstGeom>
        <a:solidFill>
          <a:schemeClr val="accent2">
            <a:shade val="90000"/>
            <a:hueOff val="0"/>
            <a:satOff val="-11850"/>
            <a:lumOff val="127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8BE124-0A1B-4C2D-9971-338C8DA8CCA2}">
      <dsp:nvSpPr>
        <dsp:cNvPr id="0" name=""/>
        <dsp:cNvSpPr/>
      </dsp:nvSpPr>
      <dsp:spPr>
        <a:xfrm>
          <a:off x="3060245" y="3233974"/>
          <a:ext cx="2153282" cy="129196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-10507"/>
            <a:lumOff val="119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kern="1200" dirty="0"/>
            <a:t>3. </a:t>
          </a:r>
          <a:r>
            <a:rPr lang="es-EC" sz="1400" kern="1200" dirty="0"/>
            <a:t>Escoger el 15 % inicial del ruido de fondo, y se encuentra el valor mayor</a:t>
          </a:r>
          <a:endParaRPr lang="es-ES" sz="1400" kern="1200" dirty="0"/>
        </a:p>
      </dsp:txBody>
      <dsp:txXfrm>
        <a:off x="3098085" y="3271814"/>
        <a:ext cx="2077602" cy="1216289"/>
      </dsp:txXfrm>
    </dsp:sp>
    <dsp:sp modelId="{22E02C30-8A29-4A03-AC51-97DC447EC50E}">
      <dsp:nvSpPr>
        <dsp:cNvPr id="0" name=""/>
        <dsp:cNvSpPr/>
      </dsp:nvSpPr>
      <dsp:spPr>
        <a:xfrm rot="16200000">
          <a:off x="2692790" y="1031545"/>
          <a:ext cx="1605592" cy="193795"/>
        </a:xfrm>
        <a:prstGeom prst="rect">
          <a:avLst/>
        </a:prstGeom>
        <a:solidFill>
          <a:schemeClr val="accent2">
            <a:shade val="90000"/>
            <a:hueOff val="0"/>
            <a:satOff val="-15800"/>
            <a:lumOff val="169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89914F-1984-4394-B140-2CA0B84910C7}">
      <dsp:nvSpPr>
        <dsp:cNvPr id="0" name=""/>
        <dsp:cNvSpPr/>
      </dsp:nvSpPr>
      <dsp:spPr>
        <a:xfrm>
          <a:off x="3060245" y="1619013"/>
          <a:ext cx="2153282" cy="129196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-14010"/>
            <a:lumOff val="15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kern="1200" dirty="0"/>
            <a:t>4. </a:t>
          </a:r>
          <a:r>
            <a:rPr lang="es-EC" sz="1400" kern="1200" dirty="0"/>
            <a:t>Valor mayor + (1 a 3 dB)</a:t>
          </a:r>
          <a:r>
            <a:rPr lang="es-EC" sz="1400" kern="1200" dirty="0">
              <a:latin typeface="Arial"/>
            </a:rPr>
            <a:t> </a:t>
          </a:r>
          <a:r>
            <a:rPr lang="es-EC" sz="1400" kern="1200" dirty="0"/>
            <a:t> = Umbral</a:t>
          </a:r>
          <a:endParaRPr lang="es-ES" sz="1400" kern="1200" dirty="0"/>
        </a:p>
      </dsp:txBody>
      <dsp:txXfrm>
        <a:off x="3098085" y="1656853"/>
        <a:ext cx="2077602" cy="1216289"/>
      </dsp:txXfrm>
    </dsp:sp>
    <dsp:sp modelId="{EA628691-DA33-4994-8A61-BD243C2F788D}">
      <dsp:nvSpPr>
        <dsp:cNvPr id="0" name=""/>
        <dsp:cNvSpPr/>
      </dsp:nvSpPr>
      <dsp:spPr>
        <a:xfrm>
          <a:off x="3500271" y="224064"/>
          <a:ext cx="2854495" cy="193795"/>
        </a:xfrm>
        <a:prstGeom prst="rect">
          <a:avLst/>
        </a:prstGeom>
        <a:solidFill>
          <a:schemeClr val="accent2">
            <a:shade val="90000"/>
            <a:hueOff val="0"/>
            <a:satOff val="-19750"/>
            <a:lumOff val="2119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A2BA8A-C553-4765-A1E5-33D6709A7E5D}">
      <dsp:nvSpPr>
        <dsp:cNvPr id="0" name=""/>
        <dsp:cNvSpPr/>
      </dsp:nvSpPr>
      <dsp:spPr>
        <a:xfrm>
          <a:off x="3060245" y="4051"/>
          <a:ext cx="2153282" cy="129196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-17512"/>
            <a:lumOff val="198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b="1" kern="1200" dirty="0"/>
            <a:t>5. </a:t>
          </a:r>
          <a:r>
            <a:rPr lang="es-EC" sz="1300" kern="1200" dirty="0"/>
            <a:t>Comparar Vector de datos con Umbral, si es mayor = 1, si es menor = 0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kern="1200" dirty="0"/>
            <a:t>(Inicio y fin de cada portadora)</a:t>
          </a:r>
          <a:endParaRPr lang="es-ES" sz="1300" kern="1200" dirty="0"/>
        </a:p>
      </dsp:txBody>
      <dsp:txXfrm>
        <a:off x="3098085" y="41891"/>
        <a:ext cx="2077602" cy="1216289"/>
      </dsp:txXfrm>
    </dsp:sp>
    <dsp:sp modelId="{FE6B2A6A-AB00-44F5-BCA9-19A7C49900C5}">
      <dsp:nvSpPr>
        <dsp:cNvPr id="0" name=""/>
        <dsp:cNvSpPr/>
      </dsp:nvSpPr>
      <dsp:spPr>
        <a:xfrm rot="5400000">
          <a:off x="5556655" y="1031545"/>
          <a:ext cx="1605592" cy="193795"/>
        </a:xfrm>
        <a:prstGeom prst="rect">
          <a:avLst/>
        </a:prstGeom>
        <a:solidFill>
          <a:schemeClr val="accent2">
            <a:shade val="90000"/>
            <a:hueOff val="0"/>
            <a:satOff val="-23700"/>
            <a:lumOff val="2542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42A3B7-659D-4DD6-B75D-FEE3E6841D16}">
      <dsp:nvSpPr>
        <dsp:cNvPr id="0" name=""/>
        <dsp:cNvSpPr/>
      </dsp:nvSpPr>
      <dsp:spPr>
        <a:xfrm>
          <a:off x="5924111" y="4051"/>
          <a:ext cx="2153282" cy="129196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-21014"/>
            <a:lumOff val="238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kern="1200" dirty="0"/>
            <a:t>6. </a:t>
          </a:r>
          <a:r>
            <a:rPr lang="es-EC" sz="1400" kern="1200" dirty="0"/>
            <a:t>Punto medio de cada</a:t>
          </a:r>
          <a:r>
            <a:rPr lang="es-EC" sz="1400" kern="1200" dirty="0">
              <a:latin typeface="Arial"/>
            </a:rPr>
            <a:t> bloque</a:t>
          </a:r>
          <a:r>
            <a:rPr lang="es-EC" sz="1400" kern="1200" dirty="0"/>
            <a:t> es el máximo en el Vector de datos (Frecuencia de </a:t>
          </a:r>
          <a:r>
            <a:rPr lang="es-EC" sz="1400" kern="1200" dirty="0">
              <a:latin typeface="Arial"/>
            </a:rPr>
            <a:t>Portadora</a:t>
          </a:r>
          <a:r>
            <a:rPr lang="es-EC" sz="1400" kern="1200" dirty="0"/>
            <a:t>)</a:t>
          </a:r>
          <a:endParaRPr lang="es-ES" sz="1400" kern="1200" dirty="0"/>
        </a:p>
      </dsp:txBody>
      <dsp:txXfrm>
        <a:off x="5961951" y="41891"/>
        <a:ext cx="2077602" cy="1216289"/>
      </dsp:txXfrm>
    </dsp:sp>
    <dsp:sp modelId="{85DBAF3D-F0D1-46BB-889F-CE706D1DB9D8}">
      <dsp:nvSpPr>
        <dsp:cNvPr id="0" name=""/>
        <dsp:cNvSpPr/>
      </dsp:nvSpPr>
      <dsp:spPr>
        <a:xfrm rot="5400000">
          <a:off x="5556655" y="2646506"/>
          <a:ext cx="1605592" cy="193795"/>
        </a:xfrm>
        <a:prstGeom prst="rect">
          <a:avLst/>
        </a:prstGeom>
        <a:solidFill>
          <a:schemeClr val="accent2">
            <a:shade val="90000"/>
            <a:hueOff val="0"/>
            <a:satOff val="-27650"/>
            <a:lumOff val="2966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CAD8D4-DAE7-4F6D-B70B-8A49D51E1D96}">
      <dsp:nvSpPr>
        <dsp:cNvPr id="0" name=""/>
        <dsp:cNvSpPr/>
      </dsp:nvSpPr>
      <dsp:spPr>
        <a:xfrm>
          <a:off x="5924111" y="1619013"/>
          <a:ext cx="2153282" cy="129196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-24517"/>
            <a:lumOff val="277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Arial"/>
            </a:rPr>
            <a:t>7. </a:t>
          </a:r>
          <a:r>
            <a:rPr lang="es-ES" sz="1400" kern="1200" dirty="0">
              <a:latin typeface="Arial"/>
            </a:rPr>
            <a:t>Ancho de banda =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 err="1">
              <a:latin typeface="Arial"/>
            </a:rPr>
            <a:t>P.final</a:t>
          </a:r>
          <a:r>
            <a:rPr lang="es-ES" sz="1400" kern="1200" dirty="0">
              <a:latin typeface="Arial"/>
            </a:rPr>
            <a:t> – </a:t>
          </a:r>
          <a:r>
            <a:rPr lang="es-ES" sz="1400" kern="1200" dirty="0" err="1">
              <a:latin typeface="Arial"/>
            </a:rPr>
            <a:t>P.inicial</a:t>
          </a:r>
          <a:r>
            <a:rPr lang="es-ES" sz="1400" kern="1200" dirty="0">
              <a:latin typeface="Arial"/>
            </a:rPr>
            <a:t> </a:t>
          </a:r>
          <a:endParaRPr lang="es-ES" sz="1400" kern="1200" dirty="0"/>
        </a:p>
      </dsp:txBody>
      <dsp:txXfrm>
        <a:off x="5961951" y="1656853"/>
        <a:ext cx="2077602" cy="1216289"/>
      </dsp:txXfrm>
    </dsp:sp>
    <dsp:sp modelId="{BCE19BAC-02C0-4B1D-A4AE-20D89E44F356}">
      <dsp:nvSpPr>
        <dsp:cNvPr id="0" name=""/>
        <dsp:cNvSpPr/>
      </dsp:nvSpPr>
      <dsp:spPr>
        <a:xfrm>
          <a:off x="5924111" y="3233974"/>
          <a:ext cx="2153282" cy="1291969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-28019"/>
            <a:lumOff val="31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kern="1200" dirty="0"/>
            <a:t>8.</a:t>
          </a:r>
          <a:r>
            <a:rPr lang="es-EC" sz="1400" kern="1200" dirty="0"/>
            <a:t> Tabla de información de características de señales monitoreadas</a:t>
          </a:r>
          <a:endParaRPr lang="es-ES" sz="1400" kern="1200" dirty="0"/>
        </a:p>
      </dsp:txBody>
      <dsp:txXfrm>
        <a:off x="5961951" y="3271814"/>
        <a:ext cx="2077602" cy="121628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31D33A-509F-4D07-93AF-704C1D8D3DFC}">
      <dsp:nvSpPr>
        <dsp:cNvPr id="0" name=""/>
        <dsp:cNvSpPr/>
      </dsp:nvSpPr>
      <dsp:spPr>
        <a:xfrm>
          <a:off x="86747" y="0"/>
          <a:ext cx="2505654" cy="11324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b="1" kern="1200" dirty="0"/>
            <a:t>Sistema Arturo</a:t>
          </a:r>
          <a:endParaRPr lang="es-ES" sz="1800" b="1" kern="1200" dirty="0"/>
        </a:p>
      </dsp:txBody>
      <dsp:txXfrm>
        <a:off x="119917" y="33170"/>
        <a:ext cx="2439314" cy="1066159"/>
      </dsp:txXfrm>
    </dsp:sp>
    <dsp:sp modelId="{9A88617E-0FED-48B2-A9D5-5A288D41C966}">
      <dsp:nvSpPr>
        <dsp:cNvPr id="0" name=""/>
        <dsp:cNvSpPr/>
      </dsp:nvSpPr>
      <dsp:spPr>
        <a:xfrm rot="5400000">
          <a:off x="1127230" y="1160811"/>
          <a:ext cx="424687" cy="509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/>
        </a:p>
      </dsp:txBody>
      <dsp:txXfrm rot="-5400000">
        <a:off x="1186687" y="1203279"/>
        <a:ext cx="305774" cy="297281"/>
      </dsp:txXfrm>
    </dsp:sp>
    <dsp:sp modelId="{095856DF-4ACA-4333-8253-20F59B4C138B}">
      <dsp:nvSpPr>
        <dsp:cNvPr id="0" name=""/>
        <dsp:cNvSpPr/>
      </dsp:nvSpPr>
      <dsp:spPr>
        <a:xfrm>
          <a:off x="86747" y="1698748"/>
          <a:ext cx="2505654" cy="11324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Programación realizada en lenguaje C++ en Visual Studio </a:t>
          </a:r>
          <a:r>
            <a:rPr lang="es-EC" sz="1400" kern="1200" dirty="0" err="1"/>
            <a:t>Community</a:t>
          </a:r>
          <a:r>
            <a:rPr lang="es-EC" sz="1400" kern="1200" dirty="0"/>
            <a:t> 2019</a:t>
          </a:r>
          <a:endParaRPr lang="es-ES" sz="1400" kern="1200" dirty="0"/>
        </a:p>
      </dsp:txBody>
      <dsp:txXfrm>
        <a:off x="119917" y="1731918"/>
        <a:ext cx="2439314" cy="1066159"/>
      </dsp:txXfrm>
    </dsp:sp>
    <dsp:sp modelId="{BF7AA2AA-2197-42E7-A659-4C98BDA61D52}">
      <dsp:nvSpPr>
        <dsp:cNvPr id="0" name=""/>
        <dsp:cNvSpPr/>
      </dsp:nvSpPr>
      <dsp:spPr>
        <a:xfrm rot="5400000">
          <a:off x="1127230" y="2859559"/>
          <a:ext cx="424687" cy="5096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/>
        </a:p>
      </dsp:txBody>
      <dsp:txXfrm rot="-5400000">
        <a:off x="1186687" y="2902027"/>
        <a:ext cx="305774" cy="297281"/>
      </dsp:txXfrm>
    </dsp:sp>
    <dsp:sp modelId="{C64268B2-283C-4BC7-B8A9-9BCE2CDB307A}">
      <dsp:nvSpPr>
        <dsp:cNvPr id="0" name=""/>
        <dsp:cNvSpPr/>
      </dsp:nvSpPr>
      <dsp:spPr>
        <a:xfrm>
          <a:off x="86747" y="3397497"/>
          <a:ext cx="2505654" cy="11324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b="1" kern="1200" dirty="0"/>
            <a:t>Clases: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/>
            <a:t>BB60C, </a:t>
          </a:r>
          <a:r>
            <a:rPr lang="es-EC" sz="1400" kern="1200" dirty="0" err="1"/>
            <a:t>CComSerial</a:t>
          </a:r>
          <a:r>
            <a:rPr lang="es-EC" sz="1400" kern="1200" dirty="0"/>
            <a:t>, </a:t>
          </a:r>
          <a:r>
            <a:rPr lang="es-EC" sz="1400" kern="1200" dirty="0" err="1"/>
            <a:t>Cdatos</a:t>
          </a:r>
          <a:r>
            <a:rPr lang="es-EC" sz="1400" kern="1200" dirty="0"/>
            <a:t>,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400" kern="1200" dirty="0" err="1"/>
            <a:t>Cespectro</a:t>
          </a:r>
          <a:r>
            <a:rPr lang="es-EC" sz="1400" kern="1200" dirty="0"/>
            <a:t>, </a:t>
          </a:r>
          <a:r>
            <a:rPr lang="es-ES" sz="1400" kern="1200" dirty="0" err="1"/>
            <a:t>Csonograma</a:t>
          </a:r>
          <a:endParaRPr lang="es-E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solidFill>
                <a:srgbClr val="00B0F0"/>
              </a:solidFill>
            </a:rPr>
            <a:t>CNewArturoBB60CDlg</a:t>
          </a:r>
        </a:p>
      </dsp:txBody>
      <dsp:txXfrm>
        <a:off x="119917" y="3430667"/>
        <a:ext cx="2439314" cy="10661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E7FF4C-D052-451A-BF5D-B6CA7EEE3741}" type="datetimeFigureOut">
              <a:rPr lang="es-EC" smtClean="0"/>
              <a:t>31/1/2022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D2FCF1-FCB9-4CBB-A6AB-05924CF18BB4}" type="slidenum">
              <a:rPr lang="es-EC" smtClean="0"/>
              <a:t>‹#›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53969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CÓDIGO: SGC.DI.269       VERSIÓN: 1.0        DICIEMBRE 13 2011</a:t>
            </a:r>
          </a:p>
        </p:txBody>
      </p:sp>
    </p:spTree>
    <p:extLst>
      <p:ext uri="{BB962C8B-B14F-4D97-AF65-F5344CB8AC3E}">
        <p14:creationId xmlns:p14="http://schemas.microsoft.com/office/powerpoint/2010/main" val="2776237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880138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28610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71910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56915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719058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713526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853532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06114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740835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40827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880382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655828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448323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351092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97990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Guerra </a:t>
            </a:r>
            <a:r>
              <a:rPr lang="es-EC" dirty="0" err="1"/>
              <a:t>Electronica</a:t>
            </a:r>
            <a:r>
              <a:rPr lang="es-EC" dirty="0"/>
              <a:t>: El arte de lo invisible </a:t>
            </a:r>
            <a:r>
              <a:rPr lang="es-EC" dirty="0" err="1"/>
              <a:t>xq</a:t>
            </a:r>
            <a:r>
              <a:rPr lang="es-EC" dirty="0"/>
              <a:t> ocupa partes invisibles al ojo humano del espectro electromagnético 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2FCF1-FCB9-4CBB-A6AB-05924CF18BB4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94527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90423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52926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36468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78205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10205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00501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25400" y="749300"/>
          <a:ext cx="1221740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CorelDRAW" r:id="rId3" imgW="9168480" imgH="5375520" progId="">
                  <p:embed/>
                </p:oleObj>
              </mc:Choice>
              <mc:Fallback>
                <p:oleObj name="CorelDRAW" r:id="rId3" imgW="9168480" imgH="5375520" progId="">
                  <p:embed/>
                  <p:pic>
                    <p:nvPicPr>
                      <p:cNvPr id="2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25400" y="749300"/>
                        <a:ext cx="1221740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4095751" y="22860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12 Imagen" descr="pie de pagina espe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64226"/>
            <a:ext cx="12192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5661248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5662451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  <p:sp>
        <p:nvSpPr>
          <p:cNvPr id="12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5662451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>
                <a:solidFill>
                  <a:srgbClr val="000000"/>
                </a:solidFill>
              </a:rPr>
              <a:t>VERSIÓN: </a:t>
            </a:r>
            <a:r>
              <a:rPr lang="es-EC">
                <a:solidFill>
                  <a:srgbClr val="000000"/>
                </a:solidFill>
              </a:rPr>
              <a:t>1.1</a:t>
            </a: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9" y="222164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23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242193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210697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>
              <a:solidFill>
                <a:srgbClr val="000000"/>
              </a:solidFill>
            </a:endParaRP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>
                <a:solidFill>
                  <a:srgbClr val="000000"/>
                </a:solidFill>
              </a:rPr>
              <a:t>VERSIÓN: </a:t>
            </a:r>
            <a:r>
              <a:rPr lang="es-EC">
                <a:solidFill>
                  <a:srgbClr val="000000"/>
                </a:solidFill>
              </a:rPr>
              <a:t>1.0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C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753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7445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40625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09211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248369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454850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70131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697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87710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46533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7" name="Line 23"/>
          <p:cNvSpPr>
            <a:spLocks noChangeShapeType="1"/>
          </p:cNvSpPr>
          <p:nvPr userDrawn="1"/>
        </p:nvSpPr>
        <p:spPr bwMode="auto">
          <a:xfrm rot="10800000" flipH="1">
            <a:off x="33868" y="6235700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8" name="Line 24"/>
          <p:cNvSpPr>
            <a:spLocks noChangeShapeType="1"/>
          </p:cNvSpPr>
          <p:nvPr userDrawn="1"/>
        </p:nvSpPr>
        <p:spPr bwMode="auto">
          <a:xfrm rot="10800000" flipH="1">
            <a:off x="33868" y="62833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2"/>
          </p:nvPr>
        </p:nvSpPr>
        <p:spPr>
          <a:xfrm>
            <a:off x="513589" y="6656871"/>
            <a:ext cx="2702091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50880" y="6658074"/>
            <a:ext cx="19304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endParaRPr lang="es-EC">
              <a:solidFill>
                <a:srgbClr val="000000"/>
              </a:solidFill>
            </a:endParaRPr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16480" y="6658074"/>
            <a:ext cx="116592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>
                <a:solidFill>
                  <a:srgbClr val="000000"/>
                </a:solidFill>
              </a:rPr>
              <a:t>VERSIÓN: </a:t>
            </a:r>
            <a:r>
              <a:rPr lang="es-EC">
                <a:solidFill>
                  <a:srgbClr val="000000"/>
                </a:solidFill>
              </a:rPr>
              <a:t>1.1</a:t>
            </a:r>
          </a:p>
        </p:txBody>
      </p:sp>
      <p:pic>
        <p:nvPicPr>
          <p:cNvPr id="11" name="10 Imagen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619" y="5981170"/>
            <a:ext cx="2976000" cy="5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92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CuadroTexto"/>
          <p:cNvSpPr txBox="1"/>
          <p:nvPr/>
        </p:nvSpPr>
        <p:spPr>
          <a:xfrm>
            <a:off x="1946143" y="981931"/>
            <a:ext cx="9449705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UNIVERSIDAD DE LAS FUERZAS ARMADAS - “ESPE”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DEPARTAMENTO DE ELÉCTRICA, ELECTRÓNICA Y TELECOMUNICACIONES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CARRERA DE INGENIERÍA EN ELECTRÓNICA Y TELECOMUNICACIONES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“DESARROLLO DEL PROTOTIPO DE UN SISTEMA TRANSPORTABLE DE MONITOREO DEL ESPECTRO RADIOELÉCTRICO Y LOCALIZACIÓN APROXIMADA DEL SECTOR DEL ÁNGULO DE ARRIBO DE LAS FUENTES DE SEÑALES DE LA BANDA DE 100 kHz A </a:t>
            </a:r>
            <a:r>
              <a:rPr lang="es-E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.0 GHz, PROGRAMABLE”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AUTORES: </a:t>
            </a: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GABRIELA CRISTINA EGÜEZ CRUZ  Y  LUCÍA FLOR LOOR VÉLEZ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/>
            <a:r>
              <a:rPr lang="es-EC" sz="1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DIRECTOR: 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ING. RUBÉN DARÍO LEÓN VÁSQUEZ, </a:t>
            </a:r>
            <a:r>
              <a:rPr lang="es-EC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Msc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VERSIÓN: </a:t>
            </a:r>
            <a:r>
              <a:rPr kumimoji="0" lang="es-EC" sz="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1.1</a:t>
            </a:r>
          </a:p>
        </p:txBody>
      </p:sp>
    </p:spTree>
    <p:extLst>
      <p:ext uri="{BB962C8B-B14F-4D97-AF65-F5344CB8AC3E}">
        <p14:creationId xmlns:p14="http://schemas.microsoft.com/office/powerpoint/2010/main" val="4289769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Implementación</a:t>
            </a:r>
            <a:endParaRPr kumimoji="0" lang="es-EC" sz="2000" b="1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09876" y="614934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Escenario </a:t>
            </a:r>
            <a:r>
              <a:rPr lang="es-EC" i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para obtener patrón de radiación y </a:t>
            </a:r>
            <a:r>
              <a:rPr kumimoji="0" lang="es-EC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Prototipo armado</a:t>
            </a:r>
            <a:endParaRPr kumimoji="0" lang="es-E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061A98DA-028A-40B6-AA76-3A76AB1A411C}"/>
              </a:ext>
            </a:extLst>
          </p:cNvPr>
          <p:cNvCxnSpPr>
            <a:cxnSpLocks/>
          </p:cNvCxnSpPr>
          <p:nvPr/>
        </p:nvCxnSpPr>
        <p:spPr>
          <a:xfrm>
            <a:off x="6096000" y="1195217"/>
            <a:ext cx="0" cy="4851448"/>
          </a:xfrm>
          <a:prstGeom prst="line">
            <a:avLst/>
          </a:prstGeom>
          <a:ln w="444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3">
            <a:extLst>
              <a:ext uri="{FF2B5EF4-FFF2-40B4-BE49-F238E27FC236}">
                <a16:creationId xmlns:a16="http://schemas.microsoft.com/office/drawing/2014/main" id="{BEB20BB5-7CF8-4A83-85BA-E02DBB5C8496}"/>
              </a:ext>
            </a:extLst>
          </p:cNvPr>
          <p:cNvSpPr txBox="1"/>
          <p:nvPr/>
        </p:nvSpPr>
        <p:spPr>
          <a:xfrm>
            <a:off x="682437" y="1095901"/>
            <a:ext cx="492800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/>
              </a:rPr>
              <a:t>Escenario armado para obtener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/>
              </a:rPr>
              <a:t> 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cs typeface="Times New Roman"/>
              </a:rPr>
              <a:t>el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/>
              </a:rPr>
              <a:t>patrón de Radiación 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 descr="A picture containing text, indoor, floor, cluttered&#10;&#10;Description automatically generated">
            <a:extLst>
              <a:ext uri="{FF2B5EF4-FFF2-40B4-BE49-F238E27FC236}">
                <a16:creationId xmlns:a16="http://schemas.microsoft.com/office/drawing/2014/main" id="{1E353C5A-E322-45D7-979B-A07AFC9845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9" b="23989"/>
          <a:stretch/>
        </p:blipFill>
        <p:spPr bwMode="auto">
          <a:xfrm>
            <a:off x="6779928" y="1473630"/>
            <a:ext cx="4527942" cy="20254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n 38">
            <a:extLst>
              <a:ext uri="{FF2B5EF4-FFF2-40B4-BE49-F238E27FC236}">
                <a16:creationId xmlns:a16="http://schemas.microsoft.com/office/drawing/2014/main" id="{5661C013-6E58-41DB-A337-4C2006D13F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9" t="31785" r="13643" b="5927"/>
          <a:stretch/>
        </p:blipFill>
        <p:spPr bwMode="auto">
          <a:xfrm>
            <a:off x="924513" y="1449241"/>
            <a:ext cx="4460689" cy="21752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A picture containing grass, outdoor, equipment&#10;&#10;Description automatically generated">
            <a:extLst>
              <a:ext uri="{FF2B5EF4-FFF2-40B4-BE49-F238E27FC236}">
                <a16:creationId xmlns:a16="http://schemas.microsoft.com/office/drawing/2014/main" id="{F540FABB-ED3F-46B5-BFBA-BE5815CCF6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" t="13293"/>
          <a:stretch/>
        </p:blipFill>
        <p:spPr>
          <a:xfrm>
            <a:off x="1423519" y="3677648"/>
            <a:ext cx="3445838" cy="2458680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8D04FDF4-2F40-4E0E-A9BF-A7BEB4069A00}"/>
              </a:ext>
            </a:extLst>
          </p:cNvPr>
          <p:cNvSpPr txBox="1"/>
          <p:nvPr/>
        </p:nvSpPr>
        <p:spPr>
          <a:xfrm>
            <a:off x="6956203" y="1099572"/>
            <a:ext cx="419507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/>
              </a:rPr>
              <a:t>P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/>
              </a:rPr>
              <a:t>rototipo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/>
              </a:rPr>
              <a:t> con antenas cubiertas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A62A6090-61AC-446E-A3FE-2F5BCE23E325}"/>
              </a:ext>
            </a:extLst>
          </p:cNvPr>
          <p:cNvSpPr txBox="1"/>
          <p:nvPr/>
        </p:nvSpPr>
        <p:spPr>
          <a:xfrm>
            <a:off x="6806799" y="3686450"/>
            <a:ext cx="468762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/>
              </a:rPr>
              <a:t>P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/>
              </a:rPr>
              <a:t>rototipo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/>
              </a:rPr>
              <a:t> con antenas descubiertas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icture containing grass, outdoor, lawn, park&#10;&#10;Description automatically generated">
            <a:extLst>
              <a:ext uri="{FF2B5EF4-FFF2-40B4-BE49-F238E27FC236}">
                <a16:creationId xmlns:a16="http://schemas.microsoft.com/office/drawing/2014/main" id="{639DA2D1-EB06-4D9E-BF98-EE36E74FB6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5"/>
          <a:stretch/>
        </p:blipFill>
        <p:spPr>
          <a:xfrm>
            <a:off x="6785140" y="4035287"/>
            <a:ext cx="4522730" cy="182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29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Implementación</a:t>
            </a:r>
            <a:endParaRPr kumimoji="0" lang="es-EC" sz="2000" b="1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09876" y="614934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i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Desarrollo en Interfaz del </a:t>
            </a:r>
            <a:r>
              <a:rPr lang="es-ES" i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Sistema Arturo</a:t>
            </a:r>
            <a:endParaRPr kumimoji="0" lang="es-E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82D424C4-616A-4AC6-8921-70325D930DB7}"/>
              </a:ext>
            </a:extLst>
          </p:cNvPr>
          <p:cNvSpPr txBox="1"/>
          <p:nvPr/>
        </p:nvSpPr>
        <p:spPr>
          <a:xfrm>
            <a:off x="553277" y="2951946"/>
            <a:ext cx="11330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Interfaz con nuevas funciones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9EA9A6C-99F7-46C9-B400-66519193B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888" y="934434"/>
            <a:ext cx="9094304" cy="500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00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Implementación</a:t>
            </a:r>
            <a:endParaRPr kumimoji="0" lang="es-EC" sz="2000" b="1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09876" y="614934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Bloque de visualización de señales</a:t>
            </a:r>
            <a:endParaRPr kumimoji="0" lang="es-E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82D424C4-616A-4AC6-8921-70325D930DB7}"/>
              </a:ext>
            </a:extLst>
          </p:cNvPr>
          <p:cNvSpPr txBox="1"/>
          <p:nvPr/>
        </p:nvSpPr>
        <p:spPr>
          <a:xfrm>
            <a:off x="9378952" y="1709555"/>
            <a:ext cx="2541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Sonograma (Señal en Frecuencia vs Tiempo)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201D92-FF04-4136-AE03-DF923B51E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45" y="1023903"/>
            <a:ext cx="8603698" cy="5060317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9DE69613-0931-4C47-BD3B-12E7A2755BD0}"/>
              </a:ext>
            </a:extLst>
          </p:cNvPr>
          <p:cNvSpPr txBox="1"/>
          <p:nvPr/>
        </p:nvSpPr>
        <p:spPr>
          <a:xfrm>
            <a:off x="9378952" y="3554061"/>
            <a:ext cx="2541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Espectro (Señal en Frecuencia vs Potencia)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3FC64047-51FF-47A8-9BB6-FA2FDF9AEC37}"/>
              </a:ext>
            </a:extLst>
          </p:cNvPr>
          <p:cNvSpPr txBox="1"/>
          <p:nvPr/>
        </p:nvSpPr>
        <p:spPr>
          <a:xfrm>
            <a:off x="9378952" y="5320772"/>
            <a:ext cx="2541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Barra de </a:t>
            </a:r>
            <a:r>
              <a:rPr lang="es-ES" sz="1400" b="1" dirty="0" err="1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Span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 y Frecuencia monitoreada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881BC47-D6D5-48C2-A8E4-7E1C8D126648}"/>
              </a:ext>
            </a:extLst>
          </p:cNvPr>
          <p:cNvCxnSpPr>
            <a:cxnSpLocks/>
          </p:cNvCxnSpPr>
          <p:nvPr/>
        </p:nvCxnSpPr>
        <p:spPr>
          <a:xfrm>
            <a:off x="9017889" y="1976523"/>
            <a:ext cx="61312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65EDD9A-DF0F-43B8-AE2B-551A34435A4B}"/>
              </a:ext>
            </a:extLst>
          </p:cNvPr>
          <p:cNvCxnSpPr>
            <a:cxnSpLocks/>
          </p:cNvCxnSpPr>
          <p:nvPr/>
        </p:nvCxnSpPr>
        <p:spPr>
          <a:xfrm>
            <a:off x="9017889" y="3739062"/>
            <a:ext cx="61312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DC0F352-8AD5-4963-A284-3A129FE17EDA}"/>
              </a:ext>
            </a:extLst>
          </p:cNvPr>
          <p:cNvCxnSpPr>
            <a:cxnSpLocks/>
          </p:cNvCxnSpPr>
          <p:nvPr/>
        </p:nvCxnSpPr>
        <p:spPr>
          <a:xfrm>
            <a:off x="9017889" y="5736828"/>
            <a:ext cx="61312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9108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Implementación</a:t>
            </a:r>
            <a:endParaRPr kumimoji="0" lang="es-EC" sz="2000" b="1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09876" y="614934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i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Bloque del listado de frecuencias monitoreadas</a:t>
            </a:r>
            <a:endParaRPr kumimoji="0" lang="es-E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82D424C4-616A-4AC6-8921-70325D930DB7}"/>
              </a:ext>
            </a:extLst>
          </p:cNvPr>
          <p:cNvSpPr txBox="1"/>
          <p:nvPr/>
        </p:nvSpPr>
        <p:spPr>
          <a:xfrm>
            <a:off x="7676117" y="1007421"/>
            <a:ext cx="25411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Características de señales: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14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Frecuencia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Estación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14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Ancho de Banda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C" sz="14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Á</a:t>
            </a:r>
            <a:r>
              <a:rPr kumimoji="0" lang="es-EC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ngulo</a:t>
            </a: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de arribo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9DE69613-0931-4C47-BD3B-12E7A2755BD0}"/>
              </a:ext>
            </a:extLst>
          </p:cNvPr>
          <p:cNvSpPr txBox="1"/>
          <p:nvPr/>
        </p:nvSpPr>
        <p:spPr>
          <a:xfrm>
            <a:off x="7563688" y="2984593"/>
            <a:ext cx="2541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Listado desplegado de frecuencias monitoreadas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881BC47-D6D5-48C2-A8E4-7E1C8D126648}"/>
              </a:ext>
            </a:extLst>
          </p:cNvPr>
          <p:cNvCxnSpPr>
            <a:cxnSpLocks/>
          </p:cNvCxnSpPr>
          <p:nvPr/>
        </p:nvCxnSpPr>
        <p:spPr>
          <a:xfrm>
            <a:off x="6950560" y="1143996"/>
            <a:ext cx="61312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65EDD9A-DF0F-43B8-AE2B-551A34435A4B}"/>
              </a:ext>
            </a:extLst>
          </p:cNvPr>
          <p:cNvCxnSpPr>
            <a:cxnSpLocks/>
          </p:cNvCxnSpPr>
          <p:nvPr/>
        </p:nvCxnSpPr>
        <p:spPr>
          <a:xfrm>
            <a:off x="6950560" y="3135135"/>
            <a:ext cx="61312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4A6674A-B7B7-4B6A-AB27-59E1D206D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561" y="982434"/>
            <a:ext cx="3787570" cy="515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07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Implementación</a:t>
            </a:r>
            <a:endParaRPr kumimoji="0" lang="es-EC" sz="2000" b="1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09876" y="614934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i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Bloque de botones de control de la interfaz</a:t>
            </a:r>
            <a:endParaRPr kumimoji="0" lang="es-E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9DE69613-0931-4C47-BD3B-12E7A2755BD0}"/>
              </a:ext>
            </a:extLst>
          </p:cNvPr>
          <p:cNvSpPr txBox="1"/>
          <p:nvPr/>
        </p:nvSpPr>
        <p:spPr>
          <a:xfrm>
            <a:off x="0" y="4661847"/>
            <a:ext cx="2541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Botones para Iniciar y Detener el programa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65EDD9A-DF0F-43B8-AE2B-551A34435A4B}"/>
              </a:ext>
            </a:extLst>
          </p:cNvPr>
          <p:cNvCxnSpPr>
            <a:cxnSpLocks/>
          </p:cNvCxnSpPr>
          <p:nvPr/>
        </p:nvCxnSpPr>
        <p:spPr>
          <a:xfrm>
            <a:off x="1165876" y="4044861"/>
            <a:ext cx="0" cy="5765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D6A3D1B-2C52-4FEC-B33D-95C262FD0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86" y="3015105"/>
            <a:ext cx="11817627" cy="960182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B74FBB28-F054-41CF-B496-C631AD6DBF5E}"/>
              </a:ext>
            </a:extLst>
          </p:cNvPr>
          <p:cNvSpPr txBox="1"/>
          <p:nvPr/>
        </p:nvSpPr>
        <p:spPr>
          <a:xfrm>
            <a:off x="1945033" y="1738075"/>
            <a:ext cx="2541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Botones de control del nivel de referencia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402C153-D043-4A6F-90F2-C49107362463}"/>
              </a:ext>
            </a:extLst>
          </p:cNvPr>
          <p:cNvCxnSpPr>
            <a:cxnSpLocks/>
          </p:cNvCxnSpPr>
          <p:nvPr/>
        </p:nvCxnSpPr>
        <p:spPr>
          <a:xfrm flipV="1">
            <a:off x="3077502" y="2291671"/>
            <a:ext cx="0" cy="663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3">
            <a:extLst>
              <a:ext uri="{FF2B5EF4-FFF2-40B4-BE49-F238E27FC236}">
                <a16:creationId xmlns:a16="http://schemas.microsoft.com/office/drawing/2014/main" id="{E98A22BB-2703-4185-A54E-794A4FF76E9C}"/>
              </a:ext>
            </a:extLst>
          </p:cNvPr>
          <p:cNvSpPr txBox="1"/>
          <p:nvPr/>
        </p:nvSpPr>
        <p:spPr>
          <a:xfrm>
            <a:off x="3554896" y="4400237"/>
            <a:ext cx="2541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Botón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Test de Antenas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DB6F7CE-C727-4F22-8F7B-92C76D74AB2C}"/>
              </a:ext>
            </a:extLst>
          </p:cNvPr>
          <p:cNvCxnSpPr>
            <a:cxnSpLocks/>
          </p:cNvCxnSpPr>
          <p:nvPr/>
        </p:nvCxnSpPr>
        <p:spPr>
          <a:xfrm>
            <a:off x="4596847" y="3756599"/>
            <a:ext cx="0" cy="5765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3">
            <a:extLst>
              <a:ext uri="{FF2B5EF4-FFF2-40B4-BE49-F238E27FC236}">
                <a16:creationId xmlns:a16="http://schemas.microsoft.com/office/drawing/2014/main" id="{E78E092F-A310-48DB-A550-B83B9CE9AE62}"/>
              </a:ext>
            </a:extLst>
          </p:cNvPr>
          <p:cNvSpPr txBox="1"/>
          <p:nvPr/>
        </p:nvSpPr>
        <p:spPr>
          <a:xfrm>
            <a:off x="3628060" y="2194047"/>
            <a:ext cx="2541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Botón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Modo Automático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80BC20B-B4A5-4A4A-8010-D7C5314803CE}"/>
              </a:ext>
            </a:extLst>
          </p:cNvPr>
          <p:cNvCxnSpPr>
            <a:cxnSpLocks/>
          </p:cNvCxnSpPr>
          <p:nvPr/>
        </p:nvCxnSpPr>
        <p:spPr>
          <a:xfrm flipV="1">
            <a:off x="5466207" y="2676219"/>
            <a:ext cx="0" cy="5738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3">
            <a:extLst>
              <a:ext uri="{FF2B5EF4-FFF2-40B4-BE49-F238E27FC236}">
                <a16:creationId xmlns:a16="http://schemas.microsoft.com/office/drawing/2014/main" id="{4CF14050-C351-429A-8680-26B7938A534C}"/>
              </a:ext>
            </a:extLst>
          </p:cNvPr>
          <p:cNvSpPr txBox="1"/>
          <p:nvPr/>
        </p:nvSpPr>
        <p:spPr>
          <a:xfrm>
            <a:off x="5466207" y="2194047"/>
            <a:ext cx="2541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Botón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Umbrales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29AABCF-1BEA-408D-A9C4-78514E2E6F66}"/>
              </a:ext>
            </a:extLst>
          </p:cNvPr>
          <p:cNvCxnSpPr>
            <a:cxnSpLocks/>
          </p:cNvCxnSpPr>
          <p:nvPr/>
        </p:nvCxnSpPr>
        <p:spPr>
          <a:xfrm flipV="1">
            <a:off x="6860999" y="2693020"/>
            <a:ext cx="0" cy="5738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3">
            <a:extLst>
              <a:ext uri="{FF2B5EF4-FFF2-40B4-BE49-F238E27FC236}">
                <a16:creationId xmlns:a16="http://schemas.microsoft.com/office/drawing/2014/main" id="{4D1A8A41-4074-4B18-9F93-D2D498148DB2}"/>
              </a:ext>
            </a:extLst>
          </p:cNvPr>
          <p:cNvSpPr txBox="1"/>
          <p:nvPr/>
        </p:nvSpPr>
        <p:spPr>
          <a:xfrm>
            <a:off x="5118336" y="4400237"/>
            <a:ext cx="2541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Botón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Ordenar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C54158-80A6-46D5-AD0B-B44830AF8ACA}"/>
              </a:ext>
            </a:extLst>
          </p:cNvPr>
          <p:cNvCxnSpPr>
            <a:cxnSpLocks/>
          </p:cNvCxnSpPr>
          <p:nvPr/>
        </p:nvCxnSpPr>
        <p:spPr>
          <a:xfrm>
            <a:off x="6169163" y="3756599"/>
            <a:ext cx="0" cy="5765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">
            <a:extLst>
              <a:ext uri="{FF2B5EF4-FFF2-40B4-BE49-F238E27FC236}">
                <a16:creationId xmlns:a16="http://schemas.microsoft.com/office/drawing/2014/main" id="{5A21036E-7C18-40D4-9D2B-5D6D316AD818}"/>
              </a:ext>
            </a:extLst>
          </p:cNvPr>
          <p:cNvSpPr txBox="1"/>
          <p:nvPr/>
        </p:nvSpPr>
        <p:spPr>
          <a:xfrm>
            <a:off x="9673774" y="4368599"/>
            <a:ext cx="25411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Botón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Salir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0E1BF98-F556-4033-B263-EB29545EC5EE}"/>
              </a:ext>
            </a:extLst>
          </p:cNvPr>
          <p:cNvCxnSpPr>
            <a:cxnSpLocks/>
          </p:cNvCxnSpPr>
          <p:nvPr/>
        </p:nvCxnSpPr>
        <p:spPr>
          <a:xfrm>
            <a:off x="10684841" y="3687025"/>
            <a:ext cx="0" cy="5765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3">
            <a:extLst>
              <a:ext uri="{FF2B5EF4-FFF2-40B4-BE49-F238E27FC236}">
                <a16:creationId xmlns:a16="http://schemas.microsoft.com/office/drawing/2014/main" id="{38994520-1248-4FC8-BB44-D527BA6BC928}"/>
              </a:ext>
            </a:extLst>
          </p:cNvPr>
          <p:cNvSpPr txBox="1"/>
          <p:nvPr/>
        </p:nvSpPr>
        <p:spPr>
          <a:xfrm>
            <a:off x="7504795" y="1731959"/>
            <a:ext cx="2168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Campos del estado y tipo de conexión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968890-16BA-4303-8F5C-6106B1174D59}"/>
              </a:ext>
            </a:extLst>
          </p:cNvPr>
          <p:cNvCxnSpPr>
            <a:cxnSpLocks/>
          </p:cNvCxnSpPr>
          <p:nvPr/>
        </p:nvCxnSpPr>
        <p:spPr>
          <a:xfrm flipV="1">
            <a:off x="8589284" y="2299357"/>
            <a:ext cx="0" cy="663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08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EC" sz="2400" b="1" dirty="0">
                <a:solidFill>
                  <a:srgbClr val="000000"/>
                </a:solidFill>
                <a:latin typeface="Arial"/>
                <a:cs typeface="Times New Roman"/>
              </a:rPr>
              <a:t>Pruebas y Resultados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09876" y="614934"/>
            <a:ext cx="87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i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Patrones de radiación de antenas en 500, 750, 1000, 1250, 1500 y 1750 MHz</a:t>
            </a:r>
            <a:endParaRPr kumimoji="0" lang="es-E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Conector recto 20">
            <a:extLst>
              <a:ext uri="{FF2B5EF4-FFF2-40B4-BE49-F238E27FC236}">
                <a16:creationId xmlns:a16="http://schemas.microsoft.com/office/drawing/2014/main" id="{A49C5774-110B-4532-8020-71A422C948BF}"/>
              </a:ext>
            </a:extLst>
          </p:cNvPr>
          <p:cNvCxnSpPr>
            <a:cxnSpLocks/>
          </p:cNvCxnSpPr>
          <p:nvPr/>
        </p:nvCxnSpPr>
        <p:spPr>
          <a:xfrm>
            <a:off x="388192" y="3456432"/>
            <a:ext cx="11415615" cy="0"/>
          </a:xfrm>
          <a:prstGeom prst="line">
            <a:avLst/>
          </a:prstGeom>
          <a:ln w="444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15">
            <a:extLst>
              <a:ext uri="{FF2B5EF4-FFF2-40B4-BE49-F238E27FC236}">
                <a16:creationId xmlns:a16="http://schemas.microsoft.com/office/drawing/2014/main" id="{18A83393-927E-4641-BD66-F8AD079B6854}"/>
              </a:ext>
            </a:extLst>
          </p:cNvPr>
          <p:cNvCxnSpPr>
            <a:cxnSpLocks/>
          </p:cNvCxnSpPr>
          <p:nvPr/>
        </p:nvCxnSpPr>
        <p:spPr>
          <a:xfrm>
            <a:off x="6096000" y="1195217"/>
            <a:ext cx="0" cy="4851448"/>
          </a:xfrm>
          <a:prstGeom prst="line">
            <a:avLst/>
          </a:prstGeom>
          <a:ln w="444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3">
            <a:extLst>
              <a:ext uri="{FF2B5EF4-FFF2-40B4-BE49-F238E27FC236}">
                <a16:creationId xmlns:a16="http://schemas.microsoft.com/office/drawing/2014/main" id="{3F46D7C2-0F33-468D-B938-8B45E51E0F09}"/>
              </a:ext>
            </a:extLst>
          </p:cNvPr>
          <p:cNvSpPr txBox="1"/>
          <p:nvPr/>
        </p:nvSpPr>
        <p:spPr>
          <a:xfrm>
            <a:off x="400384" y="1031404"/>
            <a:ext cx="1629584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cs typeface="Times New Roman"/>
              </a:rPr>
              <a:t>Polarización vertical sin cubierta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265067-4A3D-401D-B906-D60679ED3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182" y="1032129"/>
            <a:ext cx="3740017" cy="2351288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3E4C332E-08D1-493C-ADC0-C7C00B8ED5DB}"/>
              </a:ext>
            </a:extLst>
          </p:cNvPr>
          <p:cNvSpPr txBox="1"/>
          <p:nvPr/>
        </p:nvSpPr>
        <p:spPr>
          <a:xfrm>
            <a:off x="532972" y="3558767"/>
            <a:ext cx="1364408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cs typeface="Times New Roman"/>
              </a:rPr>
              <a:t>Polarización vertical con cubierta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696F72-F363-4F5D-BA4C-52EF77495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182" y="3571291"/>
            <a:ext cx="3740017" cy="2357092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0EB316FE-4E34-4D4E-8F82-43293B5DDA9B}"/>
              </a:ext>
            </a:extLst>
          </p:cNvPr>
          <p:cNvSpPr txBox="1"/>
          <p:nvPr/>
        </p:nvSpPr>
        <p:spPr>
          <a:xfrm>
            <a:off x="10222836" y="1031404"/>
            <a:ext cx="1392758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cs typeface="Times New Roman"/>
              </a:rPr>
              <a:t>Polarización horizontal sin cubierta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423982B7-8AB0-4088-B4F2-453193106B1A}"/>
              </a:ext>
            </a:extLst>
          </p:cNvPr>
          <p:cNvSpPr txBox="1"/>
          <p:nvPr/>
        </p:nvSpPr>
        <p:spPr>
          <a:xfrm>
            <a:off x="10179403" y="3557269"/>
            <a:ext cx="1479625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cs typeface="Times New Roman"/>
              </a:rPr>
              <a:t>Polarización horizontal con cubierta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49D36C6-AC05-41FA-9D2D-292C0DFA11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2001" y="1032830"/>
            <a:ext cx="3682425" cy="23505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C95D8A-AD52-4B80-9322-2542D78B91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7261" y="3571291"/>
            <a:ext cx="3710237" cy="2357092"/>
          </a:xfrm>
          <a:prstGeom prst="rect">
            <a:avLst/>
          </a:prstGeom>
        </p:spPr>
      </p:pic>
      <p:pic>
        <p:nvPicPr>
          <p:cNvPr id="3" name="Picture 2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7CD65FCB-0A0B-40CB-9534-36FEBA8F3A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2174" r="1955" b="8967"/>
          <a:stretch/>
        </p:blipFill>
        <p:spPr>
          <a:xfrm>
            <a:off x="200558" y="1946992"/>
            <a:ext cx="1829410" cy="1305432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CE20A0-2F5E-4CB3-B261-C00B358751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578">
            <a:off x="10075430" y="2064061"/>
            <a:ext cx="1954345" cy="1226520"/>
          </a:xfrm>
          <a:prstGeom prst="rect">
            <a:avLst/>
          </a:prstGeom>
        </p:spPr>
      </p:pic>
      <p:pic>
        <p:nvPicPr>
          <p:cNvPr id="18" name="Picture 17" descr="A picture containing text, indoor, floor, cluttered&#10;&#10;Description automatically generated">
            <a:extLst>
              <a:ext uri="{FF2B5EF4-FFF2-40B4-BE49-F238E27FC236}">
                <a16:creationId xmlns:a16="http://schemas.microsoft.com/office/drawing/2014/main" id="{17DC09D0-037A-4E61-94AC-17208AD5C3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30869" r="61992" b="45911"/>
          <a:stretch/>
        </p:blipFill>
        <p:spPr>
          <a:xfrm flipH="1">
            <a:off x="152446" y="4562688"/>
            <a:ext cx="1877522" cy="1065952"/>
          </a:xfrm>
          <a:prstGeom prst="rect">
            <a:avLst/>
          </a:prstGeom>
        </p:spPr>
      </p:pic>
      <p:pic>
        <p:nvPicPr>
          <p:cNvPr id="24" name="Picture 23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B44D88AF-1340-49CF-8BD0-987A577B00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8" t="29259" b="6754"/>
          <a:stretch/>
        </p:blipFill>
        <p:spPr>
          <a:xfrm rot="488191">
            <a:off x="10098289" y="4582822"/>
            <a:ext cx="2008995" cy="102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20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EC" sz="2400" b="1" dirty="0">
                <a:solidFill>
                  <a:srgbClr val="000000"/>
                </a:solidFill>
                <a:latin typeface="Arial"/>
                <a:cs typeface="Times New Roman"/>
              </a:rPr>
              <a:t>Pruebas y Resultados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09875" y="614934"/>
            <a:ext cx="11415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i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Monitoreo de señales en banda 88 a 111 MHz</a:t>
            </a:r>
            <a:endParaRPr kumimoji="0" lang="es-ES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9" name="Conector recto 15">
            <a:extLst>
              <a:ext uri="{FF2B5EF4-FFF2-40B4-BE49-F238E27FC236}">
                <a16:creationId xmlns:a16="http://schemas.microsoft.com/office/drawing/2014/main" id="{18A83393-927E-4641-BD66-F8AD079B6854}"/>
              </a:ext>
            </a:extLst>
          </p:cNvPr>
          <p:cNvCxnSpPr>
            <a:cxnSpLocks/>
          </p:cNvCxnSpPr>
          <p:nvPr/>
        </p:nvCxnSpPr>
        <p:spPr>
          <a:xfrm>
            <a:off x="6096000" y="1195217"/>
            <a:ext cx="0" cy="4851448"/>
          </a:xfrm>
          <a:prstGeom prst="line">
            <a:avLst/>
          </a:prstGeom>
          <a:ln w="444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3">
            <a:extLst>
              <a:ext uri="{FF2B5EF4-FFF2-40B4-BE49-F238E27FC236}">
                <a16:creationId xmlns:a16="http://schemas.microsoft.com/office/drawing/2014/main" id="{3F46D7C2-0F33-468D-B938-8B45E51E0F09}"/>
              </a:ext>
            </a:extLst>
          </p:cNvPr>
          <p:cNvSpPr txBox="1"/>
          <p:nvPr/>
        </p:nvSpPr>
        <p:spPr>
          <a:xfrm>
            <a:off x="1433692" y="1276099"/>
            <a:ext cx="305686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cs typeface="Times New Roman"/>
              </a:rPr>
              <a:t>Monitoreo de la banda de FM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0EB316FE-4E34-4D4E-8F82-43293B5DDA9B}"/>
              </a:ext>
            </a:extLst>
          </p:cNvPr>
          <p:cNvSpPr txBox="1"/>
          <p:nvPr/>
        </p:nvSpPr>
        <p:spPr>
          <a:xfrm>
            <a:off x="7701444" y="1276099"/>
            <a:ext cx="336770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cs typeface="Times New Roman"/>
              </a:rPr>
              <a:t>Monitoreo de frecuencia 111 MHz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17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056C6033-6A2C-4772-86CA-D680424887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4" b="4921"/>
          <a:stretch/>
        </p:blipFill>
        <p:spPr>
          <a:xfrm>
            <a:off x="79578" y="1628574"/>
            <a:ext cx="5922622" cy="3098874"/>
          </a:xfrm>
          <a:prstGeom prst="rect">
            <a:avLst/>
          </a:prstGeom>
        </p:spPr>
      </p:pic>
      <p:pic>
        <p:nvPicPr>
          <p:cNvPr id="3" name="Picture 2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53DAFA24-1DEF-40BE-9332-BC3665DA0A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82" t="5601" r="1" b="79002"/>
          <a:stretch/>
        </p:blipFill>
        <p:spPr>
          <a:xfrm>
            <a:off x="2379646" y="4723184"/>
            <a:ext cx="3622554" cy="1446729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C95B9787-753E-4502-AE8A-1244BBA4C2EE}"/>
              </a:ext>
            </a:extLst>
          </p:cNvPr>
          <p:cNvSpPr txBox="1"/>
          <p:nvPr/>
        </p:nvSpPr>
        <p:spPr>
          <a:xfrm>
            <a:off x="503974" y="4952383"/>
            <a:ext cx="1451276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cs typeface="Times New Roman"/>
              </a:rPr>
              <a:t>Listado desplegado de señales detectadas en la banda FM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AFF815-6C94-4062-B09C-639EF3BE28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239" y="4953342"/>
            <a:ext cx="5224669" cy="948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2B476D-DFFA-473B-9342-F92282EAEA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7192" y="1634027"/>
            <a:ext cx="5935230" cy="313134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9FFB4A0-BE37-4140-A50E-8AB9F6E2FE68}"/>
              </a:ext>
            </a:extLst>
          </p:cNvPr>
          <p:cNvCxnSpPr>
            <a:cxnSpLocks/>
          </p:cNvCxnSpPr>
          <p:nvPr/>
        </p:nvCxnSpPr>
        <p:spPr>
          <a:xfrm>
            <a:off x="5390006" y="3548270"/>
            <a:ext cx="0" cy="12920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1611D75-9370-4729-BC06-A6B72175722D}"/>
              </a:ext>
            </a:extLst>
          </p:cNvPr>
          <p:cNvCxnSpPr>
            <a:cxnSpLocks/>
          </p:cNvCxnSpPr>
          <p:nvPr/>
        </p:nvCxnSpPr>
        <p:spPr>
          <a:xfrm>
            <a:off x="11555580" y="3660296"/>
            <a:ext cx="0" cy="12920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660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EC" sz="2400" b="1" dirty="0">
                <a:solidFill>
                  <a:srgbClr val="000000"/>
                </a:solidFill>
                <a:latin typeface="Arial"/>
                <a:cs typeface="Times New Roman"/>
              </a:rPr>
              <a:t>Pruebas y Resultados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09875" y="614934"/>
            <a:ext cx="11415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i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Monitoreo de señales en banda </a:t>
            </a:r>
            <a:r>
              <a:rPr lang="es-EC" i="1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UHF</a:t>
            </a:r>
            <a:r>
              <a:rPr lang="es-EC" i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(300 a 463.5 MHz) </a:t>
            </a:r>
            <a:endParaRPr kumimoji="0" lang="es-ES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3F46D7C2-0F33-468D-B938-8B45E51E0F09}"/>
              </a:ext>
            </a:extLst>
          </p:cNvPr>
          <p:cNvSpPr txBox="1"/>
          <p:nvPr/>
        </p:nvSpPr>
        <p:spPr>
          <a:xfrm>
            <a:off x="8619530" y="2094566"/>
            <a:ext cx="305686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cs typeface="Times New Roman"/>
              </a:rPr>
              <a:t>Monitoreo de la frecuencia  de 400 MHz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01B0C69F-6CCF-4C90-9F0F-984C9C5F0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136" y="1492283"/>
            <a:ext cx="7973157" cy="44853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A227CB-6C0F-402B-91FB-6C858F24A1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5822" y="2910360"/>
            <a:ext cx="3944283" cy="68760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5156D6C-B90D-4B6D-8759-96C14B36D4F4}"/>
              </a:ext>
            </a:extLst>
          </p:cNvPr>
          <p:cNvCxnSpPr>
            <a:cxnSpLocks/>
          </p:cNvCxnSpPr>
          <p:nvPr/>
        </p:nvCxnSpPr>
        <p:spPr>
          <a:xfrm>
            <a:off x="7924484" y="2136913"/>
            <a:ext cx="437914" cy="77344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266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EC" sz="2400" b="1" dirty="0">
                <a:solidFill>
                  <a:srgbClr val="000000"/>
                </a:solidFill>
                <a:latin typeface="Arial"/>
                <a:cs typeface="Times New Roman"/>
              </a:rPr>
              <a:t>Pruebas y Resultados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09875" y="614934"/>
            <a:ext cx="11415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i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Monitoreo de señales en banda </a:t>
            </a:r>
            <a:r>
              <a:rPr lang="es-EC" i="1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UHF</a:t>
            </a:r>
            <a:r>
              <a:rPr lang="es-EC" i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(300 a 463.5 MHz) </a:t>
            </a:r>
            <a:endParaRPr kumimoji="0" lang="es-ES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3F46D7C2-0F33-468D-B938-8B45E51E0F09}"/>
              </a:ext>
            </a:extLst>
          </p:cNvPr>
          <p:cNvSpPr txBox="1"/>
          <p:nvPr/>
        </p:nvSpPr>
        <p:spPr>
          <a:xfrm>
            <a:off x="8812804" y="2529303"/>
            <a:ext cx="305686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cs typeface="Times New Roman"/>
              </a:rPr>
              <a:t>Monitoreo de frecuencia 400 MHz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0EB316FE-4E34-4D4E-8F82-43293B5DDA9B}"/>
              </a:ext>
            </a:extLst>
          </p:cNvPr>
          <p:cNvSpPr txBox="1"/>
          <p:nvPr/>
        </p:nvSpPr>
        <p:spPr>
          <a:xfrm>
            <a:off x="9835997" y="3015985"/>
            <a:ext cx="101047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cs typeface="Times New Roman"/>
              </a:rPr>
              <a:t>Umbrales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C7CB682-E7DC-426E-B7C1-EDD97D11EB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5739" r="18277"/>
          <a:stretch/>
        </p:blipFill>
        <p:spPr>
          <a:xfrm>
            <a:off x="609875" y="925210"/>
            <a:ext cx="8047108" cy="522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43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EC" sz="2400" b="1" dirty="0">
                <a:solidFill>
                  <a:srgbClr val="000000"/>
                </a:solidFill>
                <a:latin typeface="Arial"/>
                <a:cs typeface="Times New Roman"/>
              </a:rPr>
              <a:t>Pruebas y Resultados</a:t>
            </a: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09875" y="614934"/>
            <a:ext cx="11415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i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Monitoreo de señales en banda </a:t>
            </a:r>
            <a:r>
              <a:rPr lang="es-EC" i="1" dirty="0" err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UHF</a:t>
            </a:r>
            <a:r>
              <a:rPr lang="es-EC" i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 (300 a 463.5 MHz) </a:t>
            </a:r>
            <a:endParaRPr kumimoji="0" lang="es-ES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3F46D7C2-0F33-468D-B938-8B45E51E0F09}"/>
              </a:ext>
            </a:extLst>
          </p:cNvPr>
          <p:cNvSpPr txBox="1"/>
          <p:nvPr/>
        </p:nvSpPr>
        <p:spPr>
          <a:xfrm>
            <a:off x="8786825" y="2225626"/>
            <a:ext cx="305686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cs typeface="Times New Roman"/>
              </a:rPr>
              <a:t>Monitoreo de frecuencia 400 MHz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902FB79-7AEC-498F-8096-618A5D755F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5788" r="18267"/>
          <a:stretch/>
        </p:blipFill>
        <p:spPr>
          <a:xfrm>
            <a:off x="609875" y="984266"/>
            <a:ext cx="7995151" cy="517799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F27BBD71-6BBD-411D-8CC5-6AAAAFBF079A}"/>
              </a:ext>
            </a:extLst>
          </p:cNvPr>
          <p:cNvSpPr txBox="1"/>
          <p:nvPr/>
        </p:nvSpPr>
        <p:spPr>
          <a:xfrm>
            <a:off x="9778015" y="2949644"/>
            <a:ext cx="107448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s-EC" sz="1400" b="1" dirty="0">
                <a:solidFill>
                  <a:schemeClr val="accent2">
                    <a:lumMod val="50000"/>
                  </a:schemeClr>
                </a:solidFill>
                <a:cs typeface="Times New Roman"/>
              </a:rPr>
              <a:t>Vector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ea typeface="+mn-ea"/>
                <a:cs typeface="Times New Roman"/>
              </a:rPr>
              <a:t> ordenado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733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450079" y="239818"/>
            <a:ext cx="7752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Agenda</a:t>
            </a:r>
            <a:endParaRPr kumimoji="0" lang="es-E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9" name="5 Diagrama">
            <a:extLst>
              <a:ext uri="{FF2B5EF4-FFF2-40B4-BE49-F238E27FC236}">
                <a16:creationId xmlns:a16="http://schemas.microsoft.com/office/drawing/2014/main" id="{CB7A2F70-7982-48EB-AB28-71226D68DD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7800317"/>
              </p:ext>
            </p:extLst>
          </p:nvPr>
        </p:nvGraphicFramePr>
        <p:xfrm>
          <a:off x="1842245" y="960121"/>
          <a:ext cx="812800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s-E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793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E4D4E730-D7A2-4282-9CD4-ACE8E3C5F6E4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Conclusiones y Trabajos </a:t>
            </a:r>
            <a:r>
              <a:rPr lang="es-ES" sz="2400" b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Futuros</a:t>
            </a:r>
            <a:endParaRPr kumimoji="0" lang="es-EC" sz="2000" b="1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8139DBD-6528-48BE-A6D2-A3BF7E001943}"/>
              </a:ext>
            </a:extLst>
          </p:cNvPr>
          <p:cNvSpPr txBox="1"/>
          <p:nvPr/>
        </p:nvSpPr>
        <p:spPr>
          <a:xfrm>
            <a:off x="609876" y="614934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i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Conclusiones</a:t>
            </a:r>
            <a:endParaRPr kumimoji="0" lang="es-ES" sz="2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1C24BE-B079-4EEA-86BB-E3A8F1D99CE0}"/>
              </a:ext>
            </a:extLst>
          </p:cNvPr>
          <p:cNvSpPr txBox="1"/>
          <p:nvPr/>
        </p:nvSpPr>
        <p:spPr>
          <a:xfrm>
            <a:off x="516835" y="958040"/>
            <a:ext cx="11489633" cy="5231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desarrolló un prototipo transportable y funcional de tamaño reducido que es controlado por el Sistema Arturo para monitorear el espectro y localizar automáticamente el sector aproximado del ángulo de arribo de fuentes de señales en la banda de 100 kHz a 6 GHz . 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estudio teórico y analítico de trabajos previos, permitió desarrollar e implementar en la programación del sistema Arturo </a:t>
            </a:r>
            <a:r>
              <a:rPr lang="es-ES" sz="1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función </a:t>
            </a:r>
            <a:r>
              <a:rPr lang="es-ES" sz="13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Procesar_Trace</a:t>
            </a:r>
            <a:r>
              <a:rPr lang="es-ES" sz="13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automáticamente determina el AoA en la banda de interés, además es la primer Interfaz que permite visualizar en una tabla la frecuencia de portadora, el nombre de la estación y ancho de banda.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usa un arreglo circular de antenas log periódicas de la banda de 300 MHz a 6.0 GHz, recalcando que el sistema Arturo puede funcionar en la banda de 100 kHz a 6.0 GHz, por lo que se continua investigando para disponer nuevos arreglos de antenas que determine el AoA bajo la banda de 300 MHz.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3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sistema Arturo ha incrementado su programación con el algoritmo desarrollado para la detección automática de frecuencia de portadora, ancho de banda y AoA, siendo elevado el tiempo de procesamiento al orden de milisegundos (ms), pero a su vez se ha duplicado su funcionalidad para aprovechar la obtención de información que beneficie a las operaciones militares.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300" dirty="0"/>
              <a:t>La tecnología usada fue adquirida y desarrollada en laboratorios del </a:t>
            </a:r>
            <a:r>
              <a:rPr lang="es-ES" sz="1300" dirty="0" err="1"/>
              <a:t>CICTE</a:t>
            </a:r>
            <a:r>
              <a:rPr lang="es-ES" sz="1300" dirty="0"/>
              <a:t> y las mejoras en el sistema Arturo se realizaron con programación orientada a objetos en lenguaje C++ para disminuir la inversión en equipos extranjeros y promover la innovación nacional en sistemas de Guerra Electrónica.</a:t>
            </a:r>
            <a:endParaRPr lang="es-EC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023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E4D4E730-D7A2-4282-9CD4-ACE8E3C5F6E4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Conclusiones y Trabajos </a:t>
            </a:r>
            <a:r>
              <a:rPr lang="es-ES" sz="2400" b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Futuros</a:t>
            </a:r>
            <a:endParaRPr kumimoji="0" lang="es-EC" sz="2000" b="1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8139DBD-6528-48BE-A6D2-A3BF7E001943}"/>
              </a:ext>
            </a:extLst>
          </p:cNvPr>
          <p:cNvSpPr txBox="1"/>
          <p:nvPr/>
        </p:nvSpPr>
        <p:spPr>
          <a:xfrm>
            <a:off x="609876" y="614934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Trabajos Futuros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1C24BE-B079-4EEA-86BB-E3A8F1D99CE0}"/>
              </a:ext>
            </a:extLst>
          </p:cNvPr>
          <p:cNvSpPr txBox="1"/>
          <p:nvPr/>
        </p:nvSpPr>
        <p:spPr>
          <a:xfrm>
            <a:off x="609876" y="1420758"/>
            <a:ext cx="10972248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Compactar el prototipo actual </a:t>
            </a:r>
            <a:r>
              <a:rPr lang="es-ES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que </a:t>
            </a:r>
            <a:r>
              <a:rPr lang="es-ES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ocupe el menor espacio posible y se pueda convertir en un sistema móvil (</a:t>
            </a:r>
            <a:r>
              <a:rPr lang="es-ES" sz="15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ManPad</a:t>
            </a:r>
            <a:r>
              <a:rPr lang="es-ES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que permita transportarlo con más facilidad</a:t>
            </a:r>
            <a:r>
              <a:rPr lang="es-ES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para esto se re</a:t>
            </a:r>
            <a:r>
              <a:rPr lang="es-ES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comienda usar un arreglo circular de antenas espirales (Oñate, 2020) (Pérez, 2020). </a:t>
            </a:r>
            <a:endParaRPr lang="es-ES" sz="15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Agregar receptores (al menos uno) para implementar algoritmos AoA utilizando interferometría correlativa, igualmente, desarrollar varios puestos de monitoreo para realizar triangulación y determinar la ubicación de los emisores de la señal radioeléctricas para incrementar la </a:t>
            </a:r>
            <a:r>
              <a:rPr lang="es-ES" sz="15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POI</a:t>
            </a:r>
            <a:r>
              <a:rPr lang="es-ES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sz="15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s-ES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mplementar funciones con el uso de inteligencia artificial (Machine </a:t>
            </a:r>
            <a:r>
              <a:rPr lang="es-ES" sz="15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</a:t>
            </a:r>
            <a:r>
              <a:rPr lang="es-ES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ML y Deep </a:t>
            </a:r>
            <a:r>
              <a:rPr lang="es-ES" sz="15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</a:t>
            </a:r>
            <a:r>
              <a:rPr lang="es-ES" sz="15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DL) que permitan continuar con la evolución del Sistema Arturo.</a:t>
            </a:r>
            <a:endParaRPr lang="es-EC" sz="15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C" sz="1500" dirty="0"/>
          </a:p>
        </p:txBody>
      </p:sp>
    </p:spTree>
    <p:extLst>
      <p:ext uri="{BB962C8B-B14F-4D97-AF65-F5344CB8AC3E}">
        <p14:creationId xmlns:p14="http://schemas.microsoft.com/office/powerpoint/2010/main" val="1022590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E4D4E730-D7A2-4282-9CD4-ACE8E3C5F6E4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Agradecimientos</a:t>
            </a:r>
            <a:endParaRPr kumimoji="0" lang="es-EC" sz="2000" b="1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1C24BE-B079-4EEA-86BB-E3A8F1D99CE0}"/>
              </a:ext>
            </a:extLst>
          </p:cNvPr>
          <p:cNvSpPr txBox="1"/>
          <p:nvPr/>
        </p:nvSpPr>
        <p:spPr>
          <a:xfrm>
            <a:off x="609877" y="837239"/>
            <a:ext cx="10972248" cy="4720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C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Agradecemos de manera muy especial al equipo de trabajo que contribuyeron inmensamente en la culminación del trabajo de investigación. 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C" sz="1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Ing. Rubén León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C" sz="1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Ing. </a:t>
            </a:r>
            <a:r>
              <a:rPr lang="es-EC" sz="1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Hector</a:t>
            </a:r>
            <a:r>
              <a:rPr lang="es-EC" sz="1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Moya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C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Ing. Alexis Tinoco 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C" sz="1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Ing. Santiago Contreras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C" sz="17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Ing. Fernando Lara</a:t>
            </a:r>
          </a:p>
          <a:p>
            <a:pPr>
              <a:lnSpc>
                <a:spcPct val="200000"/>
              </a:lnSpc>
            </a:pPr>
            <a:r>
              <a:rPr lang="es-EC" sz="1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Así como también agradecemos al Centro de Investigación de Aplicaciones Militares </a:t>
            </a:r>
            <a:r>
              <a:rPr lang="es-EC" sz="17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CICTE</a:t>
            </a:r>
            <a:r>
              <a:rPr lang="es-EC" sz="17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proporcionó materiales y estaciones de trabajo para realizar el presente trabajo.</a:t>
            </a:r>
            <a:endParaRPr lang="es-EC" sz="17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4205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E4D4E730-D7A2-4282-9CD4-ACE8E3C5F6E4}"/>
              </a:ext>
            </a:extLst>
          </p:cNvPr>
          <p:cNvSpPr txBox="1"/>
          <p:nvPr/>
        </p:nvSpPr>
        <p:spPr>
          <a:xfrm>
            <a:off x="2590047" y="2782669"/>
            <a:ext cx="7011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GRACIAS POR SU ATENCIÓN</a:t>
            </a:r>
            <a:endParaRPr kumimoji="0" lang="es-EC" sz="3200" b="1" i="0" u="none" strike="noStrike" kern="1200" cap="none" spc="0" normalizeH="0" baseline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428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A52830-DA0C-4F75-A941-97435D63D7D6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I</a:t>
            </a:r>
            <a:r>
              <a:rPr lang="es-EC" sz="2400" b="1">
                <a:solidFill>
                  <a:srgbClr val="000000"/>
                </a:solidFill>
                <a:cs typeface="Times New Roman" panose="02020603050405020304" pitchFamily="18" charset="0"/>
              </a:rPr>
              <a:t>ntroducción</a:t>
            </a:r>
            <a:endParaRPr kumimoji="0" lang="es-EC" sz="2000" b="1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616" name="Diagrama 616">
            <a:extLst>
              <a:ext uri="{FF2B5EF4-FFF2-40B4-BE49-F238E27FC236}">
                <a16:creationId xmlns:a16="http://schemas.microsoft.com/office/drawing/2014/main" id="{2CFD17DA-BB9E-4DC5-A1C6-B3115629EA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2201251"/>
              </p:ext>
            </p:extLst>
          </p:nvPr>
        </p:nvGraphicFramePr>
        <p:xfrm>
          <a:off x="758952" y="1152144"/>
          <a:ext cx="4480560" cy="4690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3">
            <a:extLst>
              <a:ext uri="{FF2B5EF4-FFF2-40B4-BE49-F238E27FC236}">
                <a16:creationId xmlns:a16="http://schemas.microsoft.com/office/drawing/2014/main" id="{D5B4EBB8-382C-4B6E-B7AA-8602D763B33D}"/>
              </a:ext>
            </a:extLst>
          </p:cNvPr>
          <p:cNvSpPr txBox="1"/>
          <p:nvPr/>
        </p:nvSpPr>
        <p:spPr>
          <a:xfrm>
            <a:off x="609877" y="614934"/>
            <a:ext cx="4026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Fundamentación teórica</a:t>
            </a:r>
          </a:p>
        </p:txBody>
      </p:sp>
      <p:cxnSp>
        <p:nvCxnSpPr>
          <p:cNvPr id="6" name="Conector recto 18">
            <a:extLst>
              <a:ext uri="{FF2B5EF4-FFF2-40B4-BE49-F238E27FC236}">
                <a16:creationId xmlns:a16="http://schemas.microsoft.com/office/drawing/2014/main" id="{501A0F28-839F-4636-8A57-7F45C1D4FF12}"/>
              </a:ext>
            </a:extLst>
          </p:cNvPr>
          <p:cNvCxnSpPr>
            <a:cxnSpLocks/>
          </p:cNvCxnSpPr>
          <p:nvPr/>
        </p:nvCxnSpPr>
        <p:spPr>
          <a:xfrm>
            <a:off x="5948812" y="1229722"/>
            <a:ext cx="0" cy="4851448"/>
          </a:xfrm>
          <a:prstGeom prst="line">
            <a:avLst/>
          </a:prstGeom>
          <a:ln w="444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Diagrama 2">
            <a:extLst>
              <a:ext uri="{FF2B5EF4-FFF2-40B4-BE49-F238E27FC236}">
                <a16:creationId xmlns:a16="http://schemas.microsoft.com/office/drawing/2014/main" id="{32889D2E-675B-4EE2-9EDE-30B7564708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7510127"/>
              </p:ext>
            </p:extLst>
          </p:nvPr>
        </p:nvGraphicFramePr>
        <p:xfrm>
          <a:off x="6400804" y="1152144"/>
          <a:ext cx="5440673" cy="4641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E0B3EB3-0A80-4D42-8D4A-A68699AB8A5B}"/>
              </a:ext>
            </a:extLst>
          </p:cNvPr>
          <p:cNvSpPr txBox="1"/>
          <p:nvPr/>
        </p:nvSpPr>
        <p:spPr>
          <a:xfrm>
            <a:off x="6126269" y="614934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i="1" dirty="0">
                <a:solidFill>
                  <a:srgbClr val="000000"/>
                </a:solidFill>
                <a:cs typeface="Times New Roman" panose="02020603050405020304" pitchFamily="18" charset="0"/>
              </a:rPr>
              <a:t>Estudios previos realizados (Evolución Sistema Arturo)</a:t>
            </a:r>
            <a:endParaRPr kumimoji="0" lang="es-ES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16D8DC40-AA24-466E-835E-92F7588D1D69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s-E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6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s-E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400" b="1" i="0" u="none" strike="noStrike" kern="1200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I</a:t>
            </a:r>
            <a:r>
              <a:rPr lang="es-EC" sz="2400" b="1">
                <a:solidFill>
                  <a:srgbClr val="000000"/>
                </a:solidFill>
                <a:cs typeface="Times New Roman" panose="02020603050405020304" pitchFamily="18" charset="0"/>
              </a:rPr>
              <a:t>ntroducción</a:t>
            </a:r>
            <a:endParaRPr kumimoji="0" lang="es-EC" sz="2000" b="1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09876" y="614934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i="1" dirty="0">
                <a:solidFill>
                  <a:srgbClr val="000000"/>
                </a:solidFill>
                <a:cs typeface="Times New Roman" panose="02020603050405020304" pitchFamily="18" charset="0"/>
              </a:rPr>
              <a:t>Objetivo y Etapas de desarrollo</a:t>
            </a:r>
            <a:endParaRPr kumimoji="0" lang="es-ES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7" name="Conector recto 18">
            <a:extLst>
              <a:ext uri="{FF2B5EF4-FFF2-40B4-BE49-F238E27FC236}">
                <a16:creationId xmlns:a16="http://schemas.microsoft.com/office/drawing/2014/main" id="{571C6CBF-4E83-49DB-B8A2-A081B7866FE3}"/>
              </a:ext>
            </a:extLst>
          </p:cNvPr>
          <p:cNvCxnSpPr>
            <a:cxnSpLocks/>
          </p:cNvCxnSpPr>
          <p:nvPr/>
        </p:nvCxnSpPr>
        <p:spPr>
          <a:xfrm>
            <a:off x="5948812" y="1229722"/>
            <a:ext cx="0" cy="4851448"/>
          </a:xfrm>
          <a:prstGeom prst="line">
            <a:avLst/>
          </a:prstGeom>
          <a:ln w="444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A2FD284-2445-40FA-97BE-B081244EC003}"/>
              </a:ext>
            </a:extLst>
          </p:cNvPr>
          <p:cNvSpPr txBox="1"/>
          <p:nvPr/>
        </p:nvSpPr>
        <p:spPr>
          <a:xfrm>
            <a:off x="609876" y="1674303"/>
            <a:ext cx="51595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800100">
              <a:spcBef>
                <a:spcPct val="0"/>
              </a:spcBef>
              <a:spcAft>
                <a:spcPct val="35000"/>
              </a:spcAft>
              <a:buNone/>
            </a:pPr>
            <a:r>
              <a:rPr lang="es-ES" kern="1200" dirty="0"/>
              <a:t>Desarrollar </a:t>
            </a:r>
            <a:r>
              <a:rPr lang="es-ES" dirty="0"/>
              <a:t>el</a:t>
            </a:r>
            <a:r>
              <a:rPr lang="es-ES" kern="1200" dirty="0"/>
              <a:t> prototipo de un sistema transportable de monitoreo del espectro radioeléctrico y localización aproximada del ángulo de arribo de las fuentes de señales en la banda de 100 kHz a 6.0 GHz, programable. </a:t>
            </a:r>
            <a:endParaRPr lang="es-EC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9087908-89D4-42C6-8A73-98BFF88AE5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6957298"/>
              </p:ext>
            </p:extLst>
          </p:nvPr>
        </p:nvGraphicFramePr>
        <p:xfrm>
          <a:off x="6162746" y="1080926"/>
          <a:ext cx="5823843" cy="50159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9B26C2EF-F163-4CDA-A226-AE8DDCF3A7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0484711"/>
              </p:ext>
            </p:extLst>
          </p:nvPr>
        </p:nvGraphicFramePr>
        <p:xfrm>
          <a:off x="729982" y="3710403"/>
          <a:ext cx="4458243" cy="1577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739095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Componentes</a:t>
            </a:r>
            <a:r>
              <a:rPr kumimoji="0" lang="es-EC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y Diseño</a:t>
            </a:r>
            <a:endParaRPr kumimoji="0" lang="es-EC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09876" y="614934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Componentes utilizados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CB5E291A-ED2F-49E1-BBD6-7A491BA56C88}"/>
              </a:ext>
            </a:extLst>
          </p:cNvPr>
          <p:cNvCxnSpPr>
            <a:cxnSpLocks/>
          </p:cNvCxnSpPr>
          <p:nvPr/>
        </p:nvCxnSpPr>
        <p:spPr>
          <a:xfrm>
            <a:off x="6029325" y="984266"/>
            <a:ext cx="0" cy="4889786"/>
          </a:xfrm>
          <a:prstGeom prst="line">
            <a:avLst/>
          </a:prstGeom>
          <a:ln w="444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">
            <a:extLst>
              <a:ext uri="{FF2B5EF4-FFF2-40B4-BE49-F238E27FC236}">
                <a16:creationId xmlns:a16="http://schemas.microsoft.com/office/drawing/2014/main" id="{9F69C9C1-4161-4B7C-8E2C-8E0B5D5A610F}"/>
              </a:ext>
            </a:extLst>
          </p:cNvPr>
          <p:cNvSpPr txBox="1"/>
          <p:nvPr/>
        </p:nvSpPr>
        <p:spPr>
          <a:xfrm>
            <a:off x="2611845" y="1129684"/>
            <a:ext cx="14035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Transmisor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115996B-9614-4D01-B1FE-B6D668013724}"/>
              </a:ext>
            </a:extLst>
          </p:cNvPr>
          <p:cNvSpPr/>
          <p:nvPr/>
        </p:nvSpPr>
        <p:spPr>
          <a:xfrm>
            <a:off x="609876" y="1450510"/>
            <a:ext cx="5015426" cy="442354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ES" sz="1400" b="1" dirty="0">
                <a:solidFill>
                  <a:schemeClr val="accent2">
                    <a:lumMod val="50000"/>
                  </a:schemeClr>
                </a:solidFill>
              </a:rPr>
              <a:t>Elementos para simular </a:t>
            </a:r>
          </a:p>
          <a:p>
            <a:r>
              <a:rPr lang="es-ES" sz="1400" b="1" dirty="0">
                <a:solidFill>
                  <a:schemeClr val="accent2">
                    <a:lumMod val="50000"/>
                  </a:schemeClr>
                </a:solidFill>
              </a:rPr>
              <a:t>una fuente de señal</a:t>
            </a:r>
          </a:p>
          <a:p>
            <a:endParaRPr lang="es-ES" sz="1400" b="1" dirty="0">
              <a:solidFill>
                <a:srgbClr val="607848"/>
              </a:solidFill>
            </a:endParaRPr>
          </a:p>
          <a:p>
            <a:endParaRPr lang="es-ES" sz="1400" b="1" dirty="0">
              <a:solidFill>
                <a:srgbClr val="607848"/>
              </a:solidFill>
            </a:endParaRPr>
          </a:p>
          <a:p>
            <a:endParaRPr lang="es-ES" sz="1400" b="1" dirty="0">
              <a:solidFill>
                <a:srgbClr val="607848"/>
              </a:solidFill>
            </a:endParaRPr>
          </a:p>
          <a:p>
            <a:endParaRPr lang="es-ES" sz="1400" b="1" dirty="0">
              <a:solidFill>
                <a:srgbClr val="60784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</a:rPr>
              <a:t>Plato parabólico con </a:t>
            </a:r>
          </a:p>
          <a:p>
            <a:r>
              <a:rPr lang="es-EC" sz="1400" dirty="0">
                <a:solidFill>
                  <a:schemeClr val="tx1"/>
                </a:solidFill>
              </a:rPr>
              <a:t>      foco antena </a:t>
            </a:r>
          </a:p>
          <a:p>
            <a:r>
              <a:rPr lang="es-EC" sz="1400" dirty="0">
                <a:solidFill>
                  <a:schemeClr val="tx1"/>
                </a:solidFill>
              </a:rPr>
              <a:t>      log-periódica</a:t>
            </a:r>
          </a:p>
          <a:p>
            <a:endParaRPr lang="es-EC" sz="1400" dirty="0">
              <a:solidFill>
                <a:schemeClr val="tx1"/>
              </a:solidFill>
            </a:endParaRPr>
          </a:p>
          <a:p>
            <a:endParaRPr lang="es-EC" sz="1400" dirty="0">
              <a:solidFill>
                <a:schemeClr val="tx1"/>
              </a:solidFill>
            </a:endParaRPr>
          </a:p>
          <a:p>
            <a:endParaRPr lang="es-EC" sz="1400" dirty="0">
              <a:solidFill>
                <a:schemeClr val="tx1"/>
              </a:solidFill>
            </a:endParaRPr>
          </a:p>
          <a:p>
            <a:endParaRPr lang="es-EC" sz="1400" dirty="0">
              <a:solidFill>
                <a:schemeClr val="tx1"/>
              </a:solidFill>
            </a:endParaRPr>
          </a:p>
          <a:p>
            <a:endParaRPr lang="es-EC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</a:rPr>
              <a:t>Generador de señales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400" dirty="0">
              <a:solidFill>
                <a:schemeClr val="tx1"/>
              </a:solidFill>
            </a:endParaRPr>
          </a:p>
          <a:p>
            <a:endParaRPr lang="es-EC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</a:rPr>
              <a:t>Trípode para antena</a:t>
            </a:r>
            <a:endParaRPr lang="es-ES" sz="1400" b="1" dirty="0">
              <a:solidFill>
                <a:srgbClr val="607848"/>
              </a:solidFill>
            </a:endParaRPr>
          </a:p>
          <a:p>
            <a:endParaRPr lang="es-ES" sz="1200" dirty="0">
              <a:solidFill>
                <a:schemeClr val="tx1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97300A0C-88F8-4375-A8FD-D6F2DA0906D0}"/>
              </a:ext>
            </a:extLst>
          </p:cNvPr>
          <p:cNvSpPr/>
          <p:nvPr/>
        </p:nvSpPr>
        <p:spPr>
          <a:xfrm>
            <a:off x="6433347" y="1449835"/>
            <a:ext cx="5015427" cy="442421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ES" sz="1400" b="1" dirty="0">
                <a:solidFill>
                  <a:schemeClr val="accent2">
                    <a:lumMod val="50000"/>
                  </a:schemeClr>
                </a:solidFill>
              </a:rPr>
              <a:t>Prototipo</a:t>
            </a:r>
          </a:p>
          <a:p>
            <a:endParaRPr lang="es-ES" sz="14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s-ES" sz="14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s-ES" sz="1400" b="1" dirty="0">
              <a:solidFill>
                <a:srgbClr val="60784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</a:rPr>
              <a:t>Arreglo de 4 antenas</a:t>
            </a:r>
          </a:p>
          <a:p>
            <a:r>
              <a:rPr lang="es-EC" sz="1400" dirty="0">
                <a:solidFill>
                  <a:schemeClr val="tx1"/>
                </a:solidFill>
              </a:rPr>
              <a:t>      Log periódicas</a:t>
            </a:r>
          </a:p>
          <a:p>
            <a:endParaRPr lang="es-EC" sz="1400" dirty="0">
              <a:solidFill>
                <a:schemeClr val="tx1"/>
              </a:solidFill>
            </a:endParaRPr>
          </a:p>
          <a:p>
            <a:endParaRPr lang="es-EC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</a:rPr>
              <a:t>Base de soporte </a:t>
            </a:r>
          </a:p>
          <a:p>
            <a:r>
              <a:rPr lang="es-EC" sz="1400" dirty="0">
                <a:solidFill>
                  <a:schemeClr val="tx1"/>
                </a:solidFill>
              </a:rPr>
              <a:t>      de antenas y caja </a:t>
            </a:r>
          </a:p>
          <a:p>
            <a:r>
              <a:rPr lang="es-EC" sz="1400" dirty="0">
                <a:solidFill>
                  <a:schemeClr val="tx1"/>
                </a:solidFill>
              </a:rPr>
              <a:t>      de elementos</a:t>
            </a:r>
          </a:p>
          <a:p>
            <a:endParaRPr lang="es-EC" sz="1400" dirty="0">
              <a:solidFill>
                <a:schemeClr val="tx1"/>
              </a:solidFill>
            </a:endParaRPr>
          </a:p>
          <a:p>
            <a:endParaRPr lang="es-EC" sz="1400" dirty="0">
              <a:solidFill>
                <a:schemeClr val="tx1"/>
              </a:solidFill>
            </a:endParaRPr>
          </a:p>
          <a:p>
            <a:endParaRPr lang="es-EC" sz="1400" dirty="0">
              <a:solidFill>
                <a:schemeClr val="tx1"/>
              </a:solidFill>
            </a:endParaRPr>
          </a:p>
          <a:p>
            <a:endParaRPr lang="es-EC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</a:rPr>
              <a:t>Trípode de sujeción </a:t>
            </a:r>
          </a:p>
          <a:p>
            <a:r>
              <a:rPr lang="es-EC" sz="1400" dirty="0">
                <a:solidFill>
                  <a:schemeClr val="tx1"/>
                </a:solidFill>
              </a:rPr>
              <a:t>      del prototipo</a:t>
            </a:r>
          </a:p>
        </p:txBody>
      </p:sp>
      <p:pic>
        <p:nvPicPr>
          <p:cNvPr id="12" name="Picture 11" descr="A picture containing grass, outdoor, field, green&#10;&#10;Description automatically generated">
            <a:extLst>
              <a:ext uri="{FF2B5EF4-FFF2-40B4-BE49-F238E27FC236}">
                <a16:creationId xmlns:a16="http://schemas.microsoft.com/office/drawing/2014/main" id="{D4F6A1DA-ED31-4B24-A8B4-290FB44F15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0"/>
          <a:stretch/>
        </p:blipFill>
        <p:spPr>
          <a:xfrm>
            <a:off x="8517769" y="2469337"/>
            <a:ext cx="2833638" cy="3267333"/>
          </a:xfrm>
          <a:prstGeom prst="rect">
            <a:avLst/>
          </a:prstGeom>
        </p:spPr>
      </p:pic>
      <p:pic>
        <p:nvPicPr>
          <p:cNvPr id="2" name="Imagen 2" descr="Imagen que contiene pasto, exterior, objeto, pequeño&#10;&#10;Descripción generada automáticamente">
            <a:extLst>
              <a:ext uri="{FF2B5EF4-FFF2-40B4-BE49-F238E27FC236}">
                <a16:creationId xmlns:a16="http://schemas.microsoft.com/office/drawing/2014/main" id="{0C0B3A6C-67F2-4E2F-BC65-A8676FC1F6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0" t="3072" r="-344" b="2062"/>
          <a:stretch/>
        </p:blipFill>
        <p:spPr>
          <a:xfrm>
            <a:off x="2879836" y="2256184"/>
            <a:ext cx="2654385" cy="3483154"/>
          </a:xfrm>
          <a:prstGeom prst="rect">
            <a:avLst/>
          </a:pr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29EDF066-D3C9-471F-9FC4-3EB7690C924C}"/>
              </a:ext>
            </a:extLst>
          </p:cNvPr>
          <p:cNvSpPr txBox="1"/>
          <p:nvPr/>
        </p:nvSpPr>
        <p:spPr>
          <a:xfrm>
            <a:off x="7954656" y="1111390"/>
            <a:ext cx="213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R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eceptor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(Externo)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95BEF9-9C4D-4C5E-90FD-B4FACA97F79F}"/>
              </a:ext>
            </a:extLst>
          </p:cNvPr>
          <p:cNvCxnSpPr>
            <a:cxnSpLocks/>
          </p:cNvCxnSpPr>
          <p:nvPr/>
        </p:nvCxnSpPr>
        <p:spPr>
          <a:xfrm>
            <a:off x="2169828" y="3189097"/>
            <a:ext cx="108440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6546576-BAFF-4F57-8648-4B0E780CE1BD}"/>
              </a:ext>
            </a:extLst>
          </p:cNvPr>
          <p:cNvCxnSpPr>
            <a:cxnSpLocks/>
          </p:cNvCxnSpPr>
          <p:nvPr/>
        </p:nvCxnSpPr>
        <p:spPr>
          <a:xfrm>
            <a:off x="2361077" y="4779994"/>
            <a:ext cx="50153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429C1C4-F10D-4A43-AAD1-E2C977ABA868}"/>
              </a:ext>
            </a:extLst>
          </p:cNvPr>
          <p:cNvCxnSpPr>
            <a:cxnSpLocks/>
          </p:cNvCxnSpPr>
          <p:nvPr/>
        </p:nvCxnSpPr>
        <p:spPr>
          <a:xfrm flipV="1">
            <a:off x="2712032" y="5134260"/>
            <a:ext cx="1198349" cy="462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BB2F539-CB83-45DF-BB4C-6FCBD7C8BD92}"/>
              </a:ext>
            </a:extLst>
          </p:cNvPr>
          <p:cNvCxnSpPr>
            <a:cxnSpLocks/>
          </p:cNvCxnSpPr>
          <p:nvPr/>
        </p:nvCxnSpPr>
        <p:spPr>
          <a:xfrm>
            <a:off x="7954656" y="2792897"/>
            <a:ext cx="56311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6CD7F36-401D-468D-8504-213B0C8E64C7}"/>
              </a:ext>
            </a:extLst>
          </p:cNvPr>
          <p:cNvCxnSpPr>
            <a:cxnSpLocks/>
          </p:cNvCxnSpPr>
          <p:nvPr/>
        </p:nvCxnSpPr>
        <p:spPr>
          <a:xfrm>
            <a:off x="8292824" y="3349487"/>
            <a:ext cx="814842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DB79332-7572-4700-8E6F-1F41694E5BC6}"/>
              </a:ext>
            </a:extLst>
          </p:cNvPr>
          <p:cNvCxnSpPr>
            <a:cxnSpLocks/>
          </p:cNvCxnSpPr>
          <p:nvPr/>
        </p:nvCxnSpPr>
        <p:spPr>
          <a:xfrm>
            <a:off x="8209840" y="5029295"/>
            <a:ext cx="83476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082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Componentes</a:t>
            </a:r>
            <a:r>
              <a:rPr kumimoji="0" lang="es-EC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y Diseño</a:t>
            </a:r>
            <a:endParaRPr kumimoji="0" lang="es-EC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09876" y="614934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Componentes utilizados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CB5E291A-ED2F-49E1-BBD6-7A491BA56C88}"/>
              </a:ext>
            </a:extLst>
          </p:cNvPr>
          <p:cNvCxnSpPr>
            <a:cxnSpLocks/>
          </p:cNvCxnSpPr>
          <p:nvPr/>
        </p:nvCxnSpPr>
        <p:spPr>
          <a:xfrm>
            <a:off x="6029325" y="984266"/>
            <a:ext cx="0" cy="4889786"/>
          </a:xfrm>
          <a:prstGeom prst="line">
            <a:avLst/>
          </a:prstGeom>
          <a:ln w="444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">
            <a:extLst>
              <a:ext uri="{FF2B5EF4-FFF2-40B4-BE49-F238E27FC236}">
                <a16:creationId xmlns:a16="http://schemas.microsoft.com/office/drawing/2014/main" id="{9F69C9C1-4161-4B7C-8E2C-8E0B5D5A610F}"/>
              </a:ext>
            </a:extLst>
          </p:cNvPr>
          <p:cNvSpPr txBox="1"/>
          <p:nvPr/>
        </p:nvSpPr>
        <p:spPr>
          <a:xfrm>
            <a:off x="2226366" y="1109806"/>
            <a:ext cx="22944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6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Recepto</a:t>
            </a:r>
            <a:r>
              <a:rPr kumimoji="0" lang="es-EC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r (Interno)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115996B-9614-4D01-B1FE-B6D668013724}"/>
              </a:ext>
            </a:extLst>
          </p:cNvPr>
          <p:cNvSpPr/>
          <p:nvPr/>
        </p:nvSpPr>
        <p:spPr>
          <a:xfrm>
            <a:off x="609876" y="1450510"/>
            <a:ext cx="5015426" cy="442354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ES" sz="1400" b="1" dirty="0">
                <a:solidFill>
                  <a:schemeClr val="accent2">
                    <a:lumMod val="50000"/>
                  </a:schemeClr>
                </a:solidFill>
              </a:rPr>
              <a:t>Prototipo</a:t>
            </a:r>
          </a:p>
          <a:p>
            <a:endParaRPr lang="es-ES" sz="1400" b="1" dirty="0">
              <a:solidFill>
                <a:srgbClr val="607848"/>
              </a:solidFill>
            </a:endParaRPr>
          </a:p>
          <a:p>
            <a:endParaRPr lang="es-ES" sz="1400" b="1" dirty="0">
              <a:solidFill>
                <a:srgbClr val="60784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</a:rPr>
              <a:t>Receptor digital BB60C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C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</a:rPr>
              <a:t>Switch de RF de 4 </a:t>
            </a:r>
          </a:p>
          <a:p>
            <a:r>
              <a:rPr lang="es-EC" sz="1400" dirty="0">
                <a:solidFill>
                  <a:schemeClr val="tx1"/>
                </a:solidFill>
              </a:rPr>
              <a:t>      puertos</a:t>
            </a:r>
          </a:p>
          <a:p>
            <a:endParaRPr lang="es-EC" sz="1400" dirty="0">
              <a:solidFill>
                <a:schemeClr val="tx1"/>
              </a:solidFill>
            </a:endParaRPr>
          </a:p>
          <a:p>
            <a:endParaRPr lang="es-EC" sz="1400" dirty="0">
              <a:solidFill>
                <a:schemeClr val="tx1"/>
              </a:solidFill>
            </a:endParaRPr>
          </a:p>
          <a:p>
            <a:endParaRPr lang="es-EC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</a:rPr>
              <a:t>Módulo </a:t>
            </a:r>
            <a:r>
              <a:rPr lang="es-EC" sz="1400" dirty="0" err="1">
                <a:solidFill>
                  <a:schemeClr val="tx1"/>
                </a:solidFill>
              </a:rPr>
              <a:t>GPIO</a:t>
            </a:r>
            <a:r>
              <a:rPr lang="es-EC" sz="1400" dirty="0">
                <a:solidFill>
                  <a:schemeClr val="tx1"/>
                </a:solidFill>
              </a:rPr>
              <a:t> de 8 </a:t>
            </a:r>
          </a:p>
          <a:p>
            <a:r>
              <a:rPr lang="es-EC" sz="1400" dirty="0">
                <a:solidFill>
                  <a:schemeClr val="tx1"/>
                </a:solidFill>
              </a:rPr>
              <a:t>      canales </a:t>
            </a:r>
          </a:p>
          <a:p>
            <a:endParaRPr lang="es-EC" sz="1400" dirty="0">
              <a:solidFill>
                <a:schemeClr val="tx1"/>
              </a:solidFill>
            </a:endParaRPr>
          </a:p>
          <a:p>
            <a:endParaRPr lang="es-EC" sz="1400" dirty="0">
              <a:solidFill>
                <a:schemeClr val="tx1"/>
              </a:solidFill>
            </a:endParaRPr>
          </a:p>
          <a:p>
            <a:endParaRPr lang="es-EC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err="1">
                <a:solidFill>
                  <a:schemeClr val="tx1"/>
                </a:solidFill>
              </a:rPr>
              <a:t>Nuc</a:t>
            </a:r>
            <a:r>
              <a:rPr lang="es-ES" sz="1400" dirty="0">
                <a:solidFill>
                  <a:schemeClr val="tx1"/>
                </a:solidFill>
              </a:rPr>
              <a:t> o mini PC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97300A0C-88F8-4375-A8FD-D6F2DA0906D0}"/>
              </a:ext>
            </a:extLst>
          </p:cNvPr>
          <p:cNvSpPr/>
          <p:nvPr/>
        </p:nvSpPr>
        <p:spPr>
          <a:xfrm>
            <a:off x="6433347" y="1449835"/>
            <a:ext cx="5015427" cy="442421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s-ES" sz="1400" b="1" dirty="0">
                <a:solidFill>
                  <a:schemeClr val="accent2">
                    <a:lumMod val="50000"/>
                  </a:schemeClr>
                </a:solidFill>
              </a:rPr>
              <a:t>Control del Prototipo</a:t>
            </a:r>
          </a:p>
          <a:p>
            <a:endParaRPr lang="es-ES" sz="14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s-ES" sz="14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s-ES" sz="1400" b="1" dirty="0">
              <a:solidFill>
                <a:srgbClr val="60784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</a:rPr>
              <a:t>VNC </a:t>
            </a:r>
            <a:r>
              <a:rPr lang="es-EC" sz="1400" dirty="0" err="1">
                <a:solidFill>
                  <a:schemeClr val="tx1"/>
                </a:solidFill>
              </a:rPr>
              <a:t>Viewer</a:t>
            </a:r>
            <a:endParaRPr lang="es-EC" sz="1400" dirty="0">
              <a:solidFill>
                <a:schemeClr val="tx1"/>
              </a:solidFill>
            </a:endParaRPr>
          </a:p>
          <a:p>
            <a:endParaRPr lang="es-EC" sz="1400" dirty="0">
              <a:solidFill>
                <a:schemeClr val="tx1"/>
              </a:solidFill>
            </a:endParaRPr>
          </a:p>
          <a:p>
            <a:endParaRPr lang="es-EC" sz="1400" dirty="0">
              <a:solidFill>
                <a:schemeClr val="tx1"/>
              </a:solidFill>
            </a:endParaRPr>
          </a:p>
          <a:p>
            <a:endParaRPr lang="es-EC" sz="1400" dirty="0">
              <a:solidFill>
                <a:schemeClr val="tx1"/>
              </a:solidFill>
            </a:endParaRPr>
          </a:p>
          <a:p>
            <a:endParaRPr lang="es-EC" sz="1400" dirty="0">
              <a:solidFill>
                <a:schemeClr val="tx1"/>
              </a:solidFill>
            </a:endParaRPr>
          </a:p>
          <a:p>
            <a:endParaRPr lang="es-EC" sz="1400" dirty="0">
              <a:solidFill>
                <a:schemeClr val="tx1"/>
              </a:solidFill>
            </a:endParaRPr>
          </a:p>
          <a:p>
            <a:endParaRPr lang="es-EC" sz="1400" dirty="0">
              <a:solidFill>
                <a:schemeClr val="tx1"/>
              </a:solidFill>
            </a:endParaRPr>
          </a:p>
          <a:p>
            <a:endParaRPr lang="es-EC" sz="1400" dirty="0">
              <a:solidFill>
                <a:schemeClr val="tx1"/>
              </a:solidFill>
            </a:endParaRPr>
          </a:p>
          <a:p>
            <a:endParaRPr lang="es-EC" sz="1400" dirty="0">
              <a:solidFill>
                <a:schemeClr val="tx1"/>
              </a:solidFill>
            </a:endParaRPr>
          </a:p>
          <a:p>
            <a:endParaRPr lang="es-EC" sz="14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>
                <a:solidFill>
                  <a:schemeClr val="tx1"/>
                </a:solidFill>
              </a:rPr>
              <a:t>Visual Studio </a:t>
            </a:r>
          </a:p>
          <a:p>
            <a:r>
              <a:rPr lang="es-EC" sz="1400" dirty="0">
                <a:solidFill>
                  <a:schemeClr val="tx1"/>
                </a:solidFill>
              </a:rPr>
              <a:t>      </a:t>
            </a:r>
            <a:r>
              <a:rPr lang="es-EC" sz="1400" dirty="0" err="1">
                <a:solidFill>
                  <a:schemeClr val="tx1"/>
                </a:solidFill>
              </a:rPr>
              <a:t>Community</a:t>
            </a:r>
            <a:endParaRPr lang="es-EC" sz="1400" dirty="0">
              <a:solidFill>
                <a:schemeClr val="tx1"/>
              </a:solidFill>
            </a:endParaRPr>
          </a:p>
          <a:p>
            <a:r>
              <a:rPr lang="es-EC" sz="1400" dirty="0">
                <a:solidFill>
                  <a:schemeClr val="tx1"/>
                </a:solidFill>
              </a:rPr>
              <a:t>      2019</a:t>
            </a: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29EDF066-D3C9-471F-9FC4-3EB7690C924C}"/>
              </a:ext>
            </a:extLst>
          </p:cNvPr>
          <p:cNvSpPr txBox="1"/>
          <p:nvPr/>
        </p:nvSpPr>
        <p:spPr>
          <a:xfrm>
            <a:off x="6800177" y="1109806"/>
            <a:ext cx="4648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Software para visualizar el </a:t>
            </a:r>
            <a:r>
              <a:rPr lang="es-EC" sz="1600" b="1" dirty="0">
                <a:solidFill>
                  <a:schemeClr val="accent2"/>
                </a:solidFill>
                <a:cs typeface="Times New Roman" panose="02020603050405020304" pitchFamily="18" charset="0"/>
              </a:rPr>
              <a:t>Sistema </a:t>
            </a:r>
            <a:r>
              <a:rPr kumimoji="0" lang="es-EC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Arturo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295BEF9-9C4D-4C5E-90FD-B4FACA97F79F}"/>
              </a:ext>
            </a:extLst>
          </p:cNvPr>
          <p:cNvCxnSpPr>
            <a:cxnSpLocks/>
          </p:cNvCxnSpPr>
          <p:nvPr/>
        </p:nvCxnSpPr>
        <p:spPr>
          <a:xfrm>
            <a:off x="2902226" y="2264759"/>
            <a:ext cx="50689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n 20">
            <a:extLst>
              <a:ext uri="{FF2B5EF4-FFF2-40B4-BE49-F238E27FC236}">
                <a16:creationId xmlns:a16="http://schemas.microsoft.com/office/drawing/2014/main" id="{8F1C615F-EEE1-4A69-A8F5-10EAC10148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92" r="6273"/>
          <a:stretch/>
        </p:blipFill>
        <p:spPr bwMode="auto">
          <a:xfrm rot="16200000">
            <a:off x="3855518" y="1301915"/>
            <a:ext cx="1097415" cy="18845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5AD4875E-21D0-4CE6-B254-4A6060686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238" y="2991867"/>
            <a:ext cx="1577068" cy="1073237"/>
          </a:xfrm>
          <a:prstGeom prst="rect">
            <a:avLst/>
          </a:prstGeom>
        </p:spPr>
      </p:pic>
      <p:pic>
        <p:nvPicPr>
          <p:cNvPr id="22" name="Imagen 29">
            <a:extLst>
              <a:ext uri="{FF2B5EF4-FFF2-40B4-BE49-F238E27FC236}">
                <a16:creationId xmlns:a16="http://schemas.microsoft.com/office/drawing/2014/main" id="{406A7753-CCF9-4334-8F19-E4B54718A7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722" b="23703"/>
          <a:stretch/>
        </p:blipFill>
        <p:spPr>
          <a:xfrm>
            <a:off x="3540884" y="4216990"/>
            <a:ext cx="1675118" cy="737231"/>
          </a:xfrm>
          <a:prstGeom prst="rect">
            <a:avLst/>
          </a:prstGeom>
        </p:spPr>
      </p:pic>
      <p:pic>
        <p:nvPicPr>
          <p:cNvPr id="23" name="Imagen 33">
            <a:extLst>
              <a:ext uri="{FF2B5EF4-FFF2-40B4-BE49-F238E27FC236}">
                <a16:creationId xmlns:a16="http://schemas.microsoft.com/office/drawing/2014/main" id="{D20EB582-5DA5-4475-936C-10F0D3F89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2238" y="5099107"/>
            <a:ext cx="1583763" cy="734717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DE0DC4E-8AC9-4D4C-8723-BCAAED4987B5}"/>
              </a:ext>
            </a:extLst>
          </p:cNvPr>
          <p:cNvCxnSpPr>
            <a:cxnSpLocks/>
          </p:cNvCxnSpPr>
          <p:nvPr/>
        </p:nvCxnSpPr>
        <p:spPr>
          <a:xfrm>
            <a:off x="2324713" y="5481314"/>
            <a:ext cx="108440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BE431E3-9124-4EB2-9159-0736229CF7A0}"/>
              </a:ext>
            </a:extLst>
          </p:cNvPr>
          <p:cNvCxnSpPr>
            <a:cxnSpLocks/>
          </p:cNvCxnSpPr>
          <p:nvPr/>
        </p:nvCxnSpPr>
        <p:spPr>
          <a:xfrm>
            <a:off x="2324713" y="4580166"/>
            <a:ext cx="108440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88315EC-C00B-4C79-A71A-A91BD06489EB}"/>
              </a:ext>
            </a:extLst>
          </p:cNvPr>
          <p:cNvCxnSpPr>
            <a:cxnSpLocks/>
          </p:cNvCxnSpPr>
          <p:nvPr/>
        </p:nvCxnSpPr>
        <p:spPr>
          <a:xfrm>
            <a:off x="2324713" y="3546496"/>
            <a:ext cx="108440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n 36">
            <a:extLst>
              <a:ext uri="{FF2B5EF4-FFF2-40B4-BE49-F238E27FC236}">
                <a16:creationId xmlns:a16="http://schemas.microsoft.com/office/drawing/2014/main" id="{5E20571A-446F-44E4-AE8A-2E4837D9B9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760" y="4053100"/>
            <a:ext cx="3044104" cy="17757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74894B-1E21-42C8-8341-BCB5C40FC6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3979" y="1586711"/>
            <a:ext cx="2506616" cy="2345283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22FA7E5-951C-4274-9972-77BF519C4D5B}"/>
              </a:ext>
            </a:extLst>
          </p:cNvPr>
          <p:cNvCxnSpPr>
            <a:cxnSpLocks/>
          </p:cNvCxnSpPr>
          <p:nvPr/>
        </p:nvCxnSpPr>
        <p:spPr>
          <a:xfrm>
            <a:off x="7934739" y="2476794"/>
            <a:ext cx="50689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A09D226-1561-4CE9-B379-31BDFD470EDD}"/>
              </a:ext>
            </a:extLst>
          </p:cNvPr>
          <p:cNvCxnSpPr>
            <a:cxnSpLocks/>
          </p:cNvCxnSpPr>
          <p:nvPr/>
        </p:nvCxnSpPr>
        <p:spPr>
          <a:xfrm>
            <a:off x="7752521" y="4954221"/>
            <a:ext cx="50689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725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Componentes</a:t>
            </a:r>
            <a:r>
              <a:rPr kumimoji="0" lang="es-EC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 y Diseño</a:t>
            </a:r>
            <a:endParaRPr kumimoji="0" lang="es-EC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09876" y="614934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i="1" dirty="0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Esquemas de funcionamiento</a:t>
            </a:r>
            <a:endParaRPr kumimoji="0" lang="es-E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2" name="Conector recto 18">
            <a:extLst>
              <a:ext uri="{FF2B5EF4-FFF2-40B4-BE49-F238E27FC236}">
                <a16:creationId xmlns:a16="http://schemas.microsoft.com/office/drawing/2014/main" id="{A38DF385-9FBB-4D10-94DA-04081320AC04}"/>
              </a:ext>
            </a:extLst>
          </p:cNvPr>
          <p:cNvCxnSpPr>
            <a:cxnSpLocks/>
          </p:cNvCxnSpPr>
          <p:nvPr/>
        </p:nvCxnSpPr>
        <p:spPr>
          <a:xfrm>
            <a:off x="5948812" y="1229722"/>
            <a:ext cx="0" cy="4851448"/>
          </a:xfrm>
          <a:prstGeom prst="line">
            <a:avLst/>
          </a:prstGeom>
          <a:ln w="444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3">
            <a:extLst>
              <a:ext uri="{FF2B5EF4-FFF2-40B4-BE49-F238E27FC236}">
                <a16:creationId xmlns:a16="http://schemas.microsoft.com/office/drawing/2014/main" id="{84136330-62AA-41D5-AF56-3984271D63E4}"/>
              </a:ext>
            </a:extLst>
          </p:cNvPr>
          <p:cNvSpPr txBox="1"/>
          <p:nvPr/>
        </p:nvSpPr>
        <p:spPr>
          <a:xfrm>
            <a:off x="408662" y="1732618"/>
            <a:ext cx="5244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Proceso para obtener el patrón de radiación de antenas que sirve de base para encontrar el Ángulo de arribo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50C06C14-7F19-4036-A19D-F5752C1FB2E5}"/>
              </a:ext>
            </a:extLst>
          </p:cNvPr>
          <p:cNvSpPr txBox="1"/>
          <p:nvPr/>
        </p:nvSpPr>
        <p:spPr>
          <a:xfrm>
            <a:off x="6432086" y="1840339"/>
            <a:ext cx="5351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Proceso para analizar señales recibidas en tiempo cuasi real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35682D-164D-40D6-B57D-792EF8787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86" y="2693853"/>
            <a:ext cx="5420198" cy="2720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BFE578-5283-4888-985B-B95B03571B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394" y="2693853"/>
            <a:ext cx="5758720" cy="276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96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400" b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Componentes y Diseño</a:t>
            </a:r>
            <a:endParaRPr kumimoji="0" lang="es-EC" sz="2000" b="1" i="0" u="none" strike="noStrike" kern="1200" cap="none" spc="0" normalizeH="0" baseline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09876" y="614934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Conexión de componentes del prototipo transportable</a:t>
            </a:r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061A98DA-028A-40B6-AA76-3A76AB1A411C}"/>
              </a:ext>
            </a:extLst>
          </p:cNvPr>
          <p:cNvCxnSpPr>
            <a:cxnSpLocks/>
          </p:cNvCxnSpPr>
          <p:nvPr/>
        </p:nvCxnSpPr>
        <p:spPr>
          <a:xfrm>
            <a:off x="7388087" y="1159042"/>
            <a:ext cx="0" cy="4851448"/>
          </a:xfrm>
          <a:prstGeom prst="line">
            <a:avLst/>
          </a:prstGeom>
          <a:ln w="444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3">
            <a:extLst>
              <a:ext uri="{FF2B5EF4-FFF2-40B4-BE49-F238E27FC236}">
                <a16:creationId xmlns:a16="http://schemas.microsoft.com/office/drawing/2014/main" id="{BEB20BB5-7CF8-4A83-85BA-E02DBB5C8496}"/>
              </a:ext>
            </a:extLst>
          </p:cNvPr>
          <p:cNvSpPr txBox="1"/>
          <p:nvPr/>
        </p:nvSpPr>
        <p:spPr>
          <a:xfrm>
            <a:off x="8420351" y="1308564"/>
            <a:ext cx="342899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cs typeface="Times New Roman"/>
              </a:rPr>
              <a:t>Prototipo transportable armado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82D424C4-616A-4AC6-8921-70325D930DB7}"/>
              </a:ext>
            </a:extLst>
          </p:cNvPr>
          <p:cNvSpPr txBox="1"/>
          <p:nvPr/>
        </p:nvSpPr>
        <p:spPr>
          <a:xfrm>
            <a:off x="1058018" y="1308564"/>
            <a:ext cx="5244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Conexión del prototipo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 descr="A picture containing text, electronics, connector&#10;&#10;Description automatically generated">
            <a:extLst>
              <a:ext uri="{FF2B5EF4-FFF2-40B4-BE49-F238E27FC236}">
                <a16:creationId xmlns:a16="http://schemas.microsoft.com/office/drawing/2014/main" id="{29FA2330-7514-4B3A-9B0B-0F4AC606F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590" y="3471055"/>
            <a:ext cx="2957191" cy="2336598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59443432-2DC2-4BDE-BFCB-5043ECF6D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521" y="1731935"/>
            <a:ext cx="4096828" cy="16550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807E4C-995E-49A3-8F73-AF352D157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474" y="2405270"/>
            <a:ext cx="6935991" cy="280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62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3">
            <a:extLst>
              <a:ext uri="{FF2B5EF4-FFF2-40B4-BE49-F238E27FC236}">
                <a16:creationId xmlns:a16="http://schemas.microsoft.com/office/drawing/2014/main" id="{D1A69A8B-43C8-4758-A40B-C26F85D60DE3}"/>
              </a:ext>
            </a:extLst>
          </p:cNvPr>
          <p:cNvSpPr txBox="1"/>
          <p:nvPr/>
        </p:nvSpPr>
        <p:spPr>
          <a:xfrm>
            <a:off x="0" y="6394848"/>
            <a:ext cx="7752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8A2C2C1-CBE1-46E1-B347-60CB5755E0FC}"/>
              </a:ext>
            </a:extLst>
          </p:cNvPr>
          <p:cNvSpPr txBox="1"/>
          <p:nvPr/>
        </p:nvSpPr>
        <p:spPr>
          <a:xfrm>
            <a:off x="609877" y="105406"/>
            <a:ext cx="775252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s-EC" sz="2400" b="1">
                <a:solidFill>
                  <a:srgbClr val="000000"/>
                </a:solidFill>
                <a:latin typeface="Arial"/>
                <a:cs typeface="Times New Roman"/>
              </a:rPr>
              <a:t>Componentes y Diseño</a:t>
            </a:r>
            <a:endParaRPr kumimoji="0" lang="es-EC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CB63FE3-0398-43EE-BB61-3C8DC4F1DA68}"/>
              </a:ext>
            </a:extLst>
          </p:cNvPr>
          <p:cNvSpPr txBox="1"/>
          <p:nvPr/>
        </p:nvSpPr>
        <p:spPr>
          <a:xfrm>
            <a:off x="609876" y="614934"/>
            <a:ext cx="7752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i="1">
                <a:solidFill>
                  <a:srgbClr val="000000"/>
                </a:solidFill>
                <a:latin typeface="Arial"/>
                <a:cs typeface="Times New Roman" panose="02020603050405020304" pitchFamily="18" charset="0"/>
              </a:rPr>
              <a:t>Algoritmo planteado</a:t>
            </a:r>
            <a:endParaRPr kumimoji="0" lang="es-E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3E211D46-6F0F-4524-9BB8-4D7E9BDAB9F3}"/>
              </a:ext>
            </a:extLst>
          </p:cNvPr>
          <p:cNvSpPr txBox="1"/>
          <p:nvPr/>
        </p:nvSpPr>
        <p:spPr>
          <a:xfrm>
            <a:off x="5943604" y="927480"/>
            <a:ext cx="3590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b="1" dirty="0">
                <a:solidFill>
                  <a:srgbClr val="00B0F0"/>
                </a:solidFill>
                <a:latin typeface="Arial"/>
                <a:cs typeface="Times New Roman" panose="02020603050405020304" pitchFamily="18" charset="0"/>
              </a:rPr>
              <a:t>Clase CNewArturoBB60CDlg</a:t>
            </a:r>
            <a:endParaRPr kumimoji="0" lang="es-ES" sz="1800" b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1B4749DA-A2AF-4A94-9F6E-19125A170B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0277130"/>
              </p:ext>
            </p:extLst>
          </p:nvPr>
        </p:nvGraphicFramePr>
        <p:xfrm>
          <a:off x="3429003" y="1296812"/>
          <a:ext cx="8273774" cy="4529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B237CB02-A529-455E-97BA-542055FC5F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7438862"/>
              </p:ext>
            </p:extLst>
          </p:nvPr>
        </p:nvGraphicFramePr>
        <p:xfrm>
          <a:off x="540300" y="1296812"/>
          <a:ext cx="2679149" cy="4529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015875692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Personaliz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333399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</TotalTime>
  <Words>1426</Words>
  <Application>Microsoft Office PowerPoint</Application>
  <PresentationFormat>Widescreen</PresentationFormat>
  <Paragraphs>269</Paragraphs>
  <Slides>23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 New Roman</vt:lpstr>
      <vt:lpstr>Diseño predeterminado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Nikolás Cobo</dc:creator>
  <cp:lastModifiedBy>Lucia Loor</cp:lastModifiedBy>
  <cp:revision>5</cp:revision>
  <dcterms:created xsi:type="dcterms:W3CDTF">2021-08-04T17:49:01Z</dcterms:created>
  <dcterms:modified xsi:type="dcterms:W3CDTF">2022-02-01T12:05:08Z</dcterms:modified>
</cp:coreProperties>
</file>