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301" r:id="rId2"/>
    <p:sldId id="365" r:id="rId3"/>
    <p:sldId id="360" r:id="rId4"/>
    <p:sldId id="374" r:id="rId5"/>
    <p:sldId id="367" r:id="rId6"/>
    <p:sldId id="375" r:id="rId7"/>
    <p:sldId id="377" r:id="rId8"/>
    <p:sldId id="362" r:id="rId9"/>
    <p:sldId id="286" r:id="rId10"/>
    <p:sldId id="378" r:id="rId11"/>
    <p:sldId id="380" r:id="rId12"/>
    <p:sldId id="381" r:id="rId13"/>
    <p:sldId id="772" r:id="rId14"/>
    <p:sldId id="771" r:id="rId15"/>
    <p:sldId id="383" r:id="rId16"/>
    <p:sldId id="384" r:id="rId17"/>
    <p:sldId id="269" r:id="rId18"/>
    <p:sldId id="270" r:id="rId19"/>
    <p:sldId id="386" r:id="rId20"/>
    <p:sldId id="387" r:id="rId21"/>
    <p:sldId id="388" r:id="rId22"/>
    <p:sldId id="305" r:id="rId23"/>
    <p:sldId id="626" r:id="rId24"/>
    <p:sldId id="768" r:id="rId25"/>
    <p:sldId id="769" r:id="rId26"/>
    <p:sldId id="770" r:id="rId27"/>
    <p:sldId id="773" r:id="rId28"/>
  </p:sldIdLst>
  <p:sldSz cx="12192000" cy="6858000"/>
  <p:notesSz cx="6797675" cy="987425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C18"/>
    <a:srgbClr val="8D2D2B"/>
    <a:srgbClr val="A43532"/>
    <a:srgbClr val="792725"/>
    <a:srgbClr val="9C3330"/>
    <a:srgbClr val="C54643"/>
    <a:srgbClr val="961512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0401" autoAdjust="0"/>
  </p:normalViewPr>
  <p:slideViewPr>
    <p:cSldViewPr snapToGrid="0" snapToObjects="1">
      <p:cViewPr varScale="1">
        <p:scale>
          <a:sx n="70" d="100"/>
          <a:sy n="70" d="100"/>
        </p:scale>
        <p:origin x="6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a Natali Naupari Simbana" userId="6da157c0-fba8-459a-b577-e2e385157499" providerId="ADAL" clId="{718ED19A-4CF0-41E1-B713-837A8D9F6711}"/>
    <pc:docChg chg="custSel modSld">
      <pc:chgData name="Gema Natali Naupari Simbana" userId="6da157c0-fba8-459a-b577-e2e385157499" providerId="ADAL" clId="{718ED19A-4CF0-41E1-B713-837A8D9F6711}" dt="2022-02-15T20:41:59.784" v="8" actId="20577"/>
      <pc:docMkLst>
        <pc:docMk/>
      </pc:docMkLst>
      <pc:sldChg chg="modSp mod">
        <pc:chgData name="Gema Natali Naupari Simbana" userId="6da157c0-fba8-459a-b577-e2e385157499" providerId="ADAL" clId="{718ED19A-4CF0-41E1-B713-837A8D9F6711}" dt="2022-02-15T20:41:59.784" v="8" actId="20577"/>
        <pc:sldMkLst>
          <pc:docMk/>
          <pc:sldMk cId="0" sldId="301"/>
        </pc:sldMkLst>
        <pc:spChg chg="mod">
          <ac:chgData name="Gema Natali Naupari Simbana" userId="6da157c0-fba8-459a-b577-e2e385157499" providerId="ADAL" clId="{718ED19A-4CF0-41E1-B713-837A8D9F6711}" dt="2022-02-15T20:41:59.784" v="8" actId="20577"/>
          <ac:spMkLst>
            <pc:docMk/>
            <pc:sldMk cId="0" sldId="301"/>
            <ac:spMk id="12" creationId="{00000000-0000-0000-0000-000000000000}"/>
          </ac:spMkLst>
        </pc:spChg>
      </pc:sldChg>
    </pc:docChg>
  </pc:docChgLst>
  <pc:docChgLst>
    <pc:chgData name="Gema Natali Naupari Simbana" userId="6da157c0-fba8-459a-b577-e2e385157499" providerId="ADAL" clId="{C7BBEFE4-8119-4221-830C-CF9AB25E5C2E}"/>
    <pc:docChg chg="undo custSel addSld delSld modSld sldOrd">
      <pc:chgData name="Gema Natali Naupari Simbana" userId="6da157c0-fba8-459a-b577-e2e385157499" providerId="ADAL" clId="{C7BBEFE4-8119-4221-830C-CF9AB25E5C2E}" dt="2021-12-13T16:58:04.397" v="2579" actId="20577"/>
      <pc:docMkLst>
        <pc:docMk/>
      </pc:docMkLst>
      <pc:sldChg chg="addSp delSp modSp add mod">
        <pc:chgData name="Gema Natali Naupari Simbana" userId="6da157c0-fba8-459a-b577-e2e385157499" providerId="ADAL" clId="{C7BBEFE4-8119-4221-830C-CF9AB25E5C2E}" dt="2021-12-12T18:28:41.823" v="1621" actId="404"/>
        <pc:sldMkLst>
          <pc:docMk/>
          <pc:sldMk cId="263475922" sldId="269"/>
        </pc:sldMkLst>
        <pc:spChg chg="mod">
          <ac:chgData name="Gema Natali Naupari Simbana" userId="6da157c0-fba8-459a-b577-e2e385157499" providerId="ADAL" clId="{C7BBEFE4-8119-4221-830C-CF9AB25E5C2E}" dt="2021-12-12T18:20:07.038" v="1566" actId="1076"/>
          <ac:spMkLst>
            <pc:docMk/>
            <pc:sldMk cId="263475922" sldId="269"/>
            <ac:spMk id="8" creationId="{801A690C-219E-447E-B099-DF1B87802687}"/>
          </ac:spMkLst>
        </pc:spChg>
        <pc:spChg chg="add mod">
          <ac:chgData name="Gema Natali Naupari Simbana" userId="6da157c0-fba8-459a-b577-e2e385157499" providerId="ADAL" clId="{C7BBEFE4-8119-4221-830C-CF9AB25E5C2E}" dt="2021-12-12T18:28:41.823" v="1621" actId="404"/>
          <ac:spMkLst>
            <pc:docMk/>
            <pc:sldMk cId="263475922" sldId="269"/>
            <ac:spMk id="11" creationId="{B4F98AFD-71A4-42C9-9EE6-F22497CFC3DA}"/>
          </ac:spMkLst>
        </pc:spChg>
        <pc:spChg chg="add mod ord">
          <ac:chgData name="Gema Natali Naupari Simbana" userId="6da157c0-fba8-459a-b577-e2e385157499" providerId="ADAL" clId="{C7BBEFE4-8119-4221-830C-CF9AB25E5C2E}" dt="2021-12-12T18:19:53.248" v="1562" actId="167"/>
          <ac:spMkLst>
            <pc:docMk/>
            <pc:sldMk cId="263475922" sldId="269"/>
            <ac:spMk id="12" creationId="{8505E5BC-46A4-437D-AD54-80BF0688F210}"/>
          </ac:spMkLst>
        </pc:spChg>
        <pc:graphicFrameChg chg="mod">
          <ac:chgData name="Gema Natali Naupari Simbana" userId="6da157c0-fba8-459a-b577-e2e385157499" providerId="ADAL" clId="{C7BBEFE4-8119-4221-830C-CF9AB25E5C2E}" dt="2021-12-12T18:20:01.887" v="1565"/>
          <ac:graphicFrameMkLst>
            <pc:docMk/>
            <pc:sldMk cId="263475922" sldId="269"/>
            <ac:graphicFrameMk id="6" creationId="{0E482DA5-906B-413B-9C58-3DB409F3EDDD}"/>
          </ac:graphicFrameMkLst>
        </pc:graphicFrameChg>
        <pc:picChg chg="add del mod">
          <ac:chgData name="Gema Natali Naupari Simbana" userId="6da157c0-fba8-459a-b577-e2e385157499" providerId="ADAL" clId="{C7BBEFE4-8119-4221-830C-CF9AB25E5C2E}" dt="2021-12-12T18:19:56.195" v="1563" actId="478"/>
          <ac:picMkLst>
            <pc:docMk/>
            <pc:sldMk cId="263475922" sldId="269"/>
            <ac:picMk id="10" creationId="{07DAB4D7-0962-4A66-A29D-E32FE870B782}"/>
          </ac:picMkLst>
        </pc:picChg>
      </pc:sldChg>
      <pc:sldChg chg="addSp delSp modSp add">
        <pc:chgData name="Gema Natali Naupari Simbana" userId="6da157c0-fba8-459a-b577-e2e385157499" providerId="ADAL" clId="{C7BBEFE4-8119-4221-830C-CF9AB25E5C2E}" dt="2021-12-10T17:09:29.066" v="581"/>
        <pc:sldMkLst>
          <pc:docMk/>
          <pc:sldMk cId="1136681916" sldId="270"/>
        </pc:sldMkLst>
        <pc:picChg chg="add del mod">
          <ac:chgData name="Gema Natali Naupari Simbana" userId="6da157c0-fba8-459a-b577-e2e385157499" providerId="ADAL" clId="{C7BBEFE4-8119-4221-830C-CF9AB25E5C2E}" dt="2021-12-10T17:09:27.830" v="580"/>
          <ac:picMkLst>
            <pc:docMk/>
            <pc:sldMk cId="1136681916" sldId="270"/>
            <ac:picMk id="12" creationId="{45CB9B34-5D5D-4EF0-89AB-56D78DAD4408}"/>
          </ac:picMkLst>
        </pc:picChg>
        <pc:picChg chg="add mod">
          <ac:chgData name="Gema Natali Naupari Simbana" userId="6da157c0-fba8-459a-b577-e2e385157499" providerId="ADAL" clId="{C7BBEFE4-8119-4221-830C-CF9AB25E5C2E}" dt="2021-12-10T17:09:29.066" v="581"/>
          <ac:picMkLst>
            <pc:docMk/>
            <pc:sldMk cId="1136681916" sldId="270"/>
            <ac:picMk id="13" creationId="{A8255887-ED43-4E9E-9FE7-8F84CA23D46F}"/>
          </ac:picMkLst>
        </pc:picChg>
      </pc:sldChg>
      <pc:sldChg chg="addSp delSp modSp add mod ord">
        <pc:chgData name="Gema Natali Naupari Simbana" userId="6da157c0-fba8-459a-b577-e2e385157499" providerId="ADAL" clId="{C7BBEFE4-8119-4221-830C-CF9AB25E5C2E}" dt="2021-12-13T13:09:28.903" v="2447" actId="20577"/>
        <pc:sldMkLst>
          <pc:docMk/>
          <pc:sldMk cId="460556618" sldId="286"/>
        </pc:sldMkLst>
        <pc:spChg chg="del mod">
          <ac:chgData name="Gema Natali Naupari Simbana" userId="6da157c0-fba8-459a-b577-e2e385157499" providerId="ADAL" clId="{C7BBEFE4-8119-4221-830C-CF9AB25E5C2E}" dt="2021-12-12T20:15:19.554" v="2170" actId="478"/>
          <ac:spMkLst>
            <pc:docMk/>
            <pc:sldMk cId="460556618" sldId="286"/>
            <ac:spMk id="2" creationId="{00000000-0000-0000-0000-000000000000}"/>
          </ac:spMkLst>
        </pc:spChg>
        <pc:spChg chg="add del">
          <ac:chgData name="Gema Natali Naupari Simbana" userId="6da157c0-fba8-459a-b577-e2e385157499" providerId="ADAL" clId="{C7BBEFE4-8119-4221-830C-CF9AB25E5C2E}" dt="2021-12-10T17:35:28.254" v="657" actId="478"/>
          <ac:spMkLst>
            <pc:docMk/>
            <pc:sldMk cId="460556618" sldId="286"/>
            <ac:spMk id="3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0T16:22:48.688" v="130" actId="478"/>
          <ac:spMkLst>
            <pc:docMk/>
            <pc:sldMk cId="460556618" sldId="286"/>
            <ac:spMk id="4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3T13:09:28.903" v="2447" actId="20577"/>
          <ac:spMkLst>
            <pc:docMk/>
            <pc:sldMk cId="460556618" sldId="286"/>
            <ac:spMk id="5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0T17:07:47.247" v="564" actId="1036"/>
          <ac:spMkLst>
            <pc:docMk/>
            <pc:sldMk cId="460556618" sldId="286"/>
            <ac:spMk id="7" creationId="{00000000-0000-0000-0000-000000000000}"/>
          </ac:spMkLst>
        </pc:spChg>
        <pc:spChg chg="add del mod">
          <ac:chgData name="Gema Natali Naupari Simbana" userId="6da157c0-fba8-459a-b577-e2e385157499" providerId="ADAL" clId="{C7BBEFE4-8119-4221-830C-CF9AB25E5C2E}" dt="2021-12-12T20:15:07.165" v="2169" actId="1076"/>
          <ac:spMkLst>
            <pc:docMk/>
            <pc:sldMk cId="460556618" sldId="286"/>
            <ac:spMk id="8" creationId="{274F9845-9DE2-4F7D-BA97-6D5875B9908A}"/>
          </ac:spMkLst>
        </pc:spChg>
        <pc:spChg chg="add del">
          <ac:chgData name="Gema Natali Naupari Simbana" userId="6da157c0-fba8-459a-b577-e2e385157499" providerId="ADAL" clId="{C7BBEFE4-8119-4221-830C-CF9AB25E5C2E}" dt="2021-12-10T17:34:07.131" v="646" actId="22"/>
          <ac:spMkLst>
            <pc:docMk/>
            <pc:sldMk cId="460556618" sldId="286"/>
            <ac:spMk id="10" creationId="{054471D4-7DDD-4934-8A47-F4A176CE8778}"/>
          </ac:spMkLst>
        </pc:spChg>
        <pc:spChg chg="add del mod">
          <ac:chgData name="Gema Natali Naupari Simbana" userId="6da157c0-fba8-459a-b577-e2e385157499" providerId="ADAL" clId="{C7BBEFE4-8119-4221-830C-CF9AB25E5C2E}" dt="2021-12-12T20:15:22.411" v="2171" actId="478"/>
          <ac:spMkLst>
            <pc:docMk/>
            <pc:sldMk cId="460556618" sldId="286"/>
            <ac:spMk id="10" creationId="{8224218B-F953-452C-9554-A66DE6777AF5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1" creationId="{27D74B29-3F9C-4A60-86A1-3FB3C11BE662}"/>
          </ac:spMkLst>
        </pc:spChg>
        <pc:spChg chg="add mod">
          <ac:chgData name="Gema Natali Naupari Simbana" userId="6da157c0-fba8-459a-b577-e2e385157499" providerId="ADAL" clId="{C7BBEFE4-8119-4221-830C-CF9AB25E5C2E}" dt="2021-12-12T20:21:33.825" v="2214" actId="1076"/>
          <ac:spMkLst>
            <pc:docMk/>
            <pc:sldMk cId="460556618" sldId="286"/>
            <ac:spMk id="11" creationId="{EB3C29A1-8D65-41FE-944B-D59E2B5A7DB3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2" creationId="{800DFB4B-FD0F-4951-B009-316149E217DD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3" creationId="{9096E730-D5EC-499F-AC28-C042B57CD706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4" creationId="{6B56A756-25FF-41D5-A760-3C934A7762BE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8" creationId="{568C09B0-6F3E-45C2-A0ED-AE386EBC9E29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19" creationId="{A6AF81F3-1723-4083-B600-AC340ADB4157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0" creationId="{7317EC8A-6972-4F2D-9AC0-D9DEEA2A1762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1" creationId="{A444E0B6-EB34-4B4F-A8E1-8A7F4CFB0B4D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2" creationId="{00D4BAD3-9DF0-4CE7-99E0-0095251741A0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4" creationId="{75B2CB73-2E44-4107-9BC5-254C589765A6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6" creationId="{C8DB460E-458E-41AB-BB78-A0625D9F143F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7" creationId="{93D76A40-A319-4642-9CA6-3EEAB4E02D9A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8" creationId="{8AFC7A56-37A0-4BBA-9917-6535B600C70B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29" creationId="{7022D0CD-3781-4B87-A433-CD21FB9A5B7C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30" creationId="{5E82BABD-849F-41E9-92A1-11831C0C5F78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31" creationId="{77728D6E-52F0-4163-8536-163CA8CB79CC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33" creationId="{7B139AE7-08A0-4BC4-8474-4F49905FD8E2}"/>
          </ac:spMkLst>
        </pc:spChg>
        <pc:spChg chg="add del mod">
          <ac:chgData name="Gema Natali Naupari Simbana" userId="6da157c0-fba8-459a-b577-e2e385157499" providerId="ADAL" clId="{C7BBEFE4-8119-4221-830C-CF9AB25E5C2E}" dt="2021-12-10T17:35:32.212" v="664"/>
          <ac:spMkLst>
            <pc:docMk/>
            <pc:sldMk cId="460556618" sldId="286"/>
            <ac:spMk id="34" creationId="{9F2D5272-D286-4A42-9458-E2448CBB74C7}"/>
          </ac:spMkLst>
        </pc:spChg>
        <pc:spChg chg="add del mod">
          <ac:chgData name="Gema Natali Naupari Simbana" userId="6da157c0-fba8-459a-b577-e2e385157499" providerId="ADAL" clId="{C7BBEFE4-8119-4221-830C-CF9AB25E5C2E}" dt="2021-12-10T17:35:28.254" v="657" actId="478"/>
          <ac:spMkLst>
            <pc:docMk/>
            <pc:sldMk cId="460556618" sldId="286"/>
            <ac:spMk id="44" creationId="{DA05CF08-0FC9-4716-A5DF-B32BEC6E220E}"/>
          </ac:spMkLst>
        </pc:spChg>
        <pc:graphicFrameChg chg="add del mod">
          <ac:chgData name="Gema Natali Naupari Simbana" userId="6da157c0-fba8-459a-b577-e2e385157499" providerId="ADAL" clId="{C7BBEFE4-8119-4221-830C-CF9AB25E5C2E}" dt="2021-12-10T17:35:32.775" v="665" actId="478"/>
          <ac:graphicFrameMkLst>
            <pc:docMk/>
            <pc:sldMk cId="460556618" sldId="286"/>
            <ac:graphicFrameMk id="6" creationId="{00000000-0000-0000-0000-000000000000}"/>
          </ac:graphicFrameMkLst>
        </pc:graphicFrameChg>
        <pc:picChg chg="add mod">
          <ac:chgData name="Gema Natali Naupari Simbana" userId="6da157c0-fba8-459a-b577-e2e385157499" providerId="ADAL" clId="{C7BBEFE4-8119-4221-830C-CF9AB25E5C2E}" dt="2021-12-10T17:07:27.077" v="532"/>
          <ac:picMkLst>
            <pc:docMk/>
            <pc:sldMk cId="460556618" sldId="286"/>
            <ac:picMk id="9" creationId="{50AFF770-B2C8-400F-B4BF-AB0192B38FF0}"/>
          </ac:picMkLst>
        </pc:picChg>
        <pc:picChg chg="add del mod">
          <ac:chgData name="Gema Natali Naupari Simbana" userId="6da157c0-fba8-459a-b577-e2e385157499" providerId="ADAL" clId="{C7BBEFE4-8119-4221-830C-CF9AB25E5C2E}" dt="2021-12-10T17:35:32.212" v="664"/>
          <ac:picMkLst>
            <pc:docMk/>
            <pc:sldMk cId="460556618" sldId="286"/>
            <ac:picMk id="35" creationId="{47DB2D3C-FCC4-47E2-AFA2-41E31A859BEC}"/>
          </ac:picMkLst>
        </pc:picChg>
        <pc:picChg chg="add del mod">
          <ac:chgData name="Gema Natali Naupari Simbana" userId="6da157c0-fba8-459a-b577-e2e385157499" providerId="ADAL" clId="{C7BBEFE4-8119-4221-830C-CF9AB25E5C2E}" dt="2021-12-10T17:35:32.212" v="664"/>
          <ac:picMkLst>
            <pc:docMk/>
            <pc:sldMk cId="460556618" sldId="286"/>
            <ac:picMk id="36" creationId="{5715564F-BE01-482E-A9F8-FF4A80F728A3}"/>
          </ac:picMkLst>
        </pc:pic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15" creationId="{C10C6512-BE50-4A0C-9097-EC180ED10DF6}"/>
          </ac:cxnSpMkLst>
        </pc:cxn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16" creationId="{CC905189-38BD-4CE8-A7D8-6943B964F0A9}"/>
          </ac:cxnSpMkLst>
        </pc:cxn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17" creationId="{8D7FBBD5-9B78-47A9-AC73-502C6567E348}"/>
          </ac:cxnSpMkLst>
        </pc:cxn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23" creationId="{B13B4174-1D3B-4E8D-8A98-737FBBC57A23}"/>
          </ac:cxnSpMkLst>
        </pc:cxn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25" creationId="{94AA229B-1240-421F-9C86-810D8B4EAAC7}"/>
          </ac:cxnSpMkLst>
        </pc:cxnChg>
        <pc:cxnChg chg="add del mod">
          <ac:chgData name="Gema Natali Naupari Simbana" userId="6da157c0-fba8-459a-b577-e2e385157499" providerId="ADAL" clId="{C7BBEFE4-8119-4221-830C-CF9AB25E5C2E}" dt="2021-12-10T17:35:32.212" v="664"/>
          <ac:cxnSpMkLst>
            <pc:docMk/>
            <pc:sldMk cId="460556618" sldId="286"/>
            <ac:cxnSpMk id="32" creationId="{E95FDA47-3AE9-443F-8A7E-933E2DF408ED}"/>
          </ac:cxnSpMkLst>
        </pc:cxnChg>
      </pc:sldChg>
      <pc:sldChg chg="modSp mod">
        <pc:chgData name="Gema Natali Naupari Simbana" userId="6da157c0-fba8-459a-b577-e2e385157499" providerId="ADAL" clId="{C7BBEFE4-8119-4221-830C-CF9AB25E5C2E}" dt="2021-12-10T18:17:59.584" v="842" actId="1076"/>
        <pc:sldMkLst>
          <pc:docMk/>
          <pc:sldMk cId="0" sldId="301"/>
        </pc:sldMkLst>
        <pc:spChg chg="mod">
          <ac:chgData name="Gema Natali Naupari Simbana" userId="6da157c0-fba8-459a-b577-e2e385157499" providerId="ADAL" clId="{C7BBEFE4-8119-4221-830C-CF9AB25E5C2E}" dt="2021-12-10T18:17:59.584" v="842" actId="1076"/>
          <ac:spMkLst>
            <pc:docMk/>
            <pc:sldMk cId="0" sldId="301"/>
            <ac:spMk id="12" creationId="{00000000-0000-0000-0000-000000000000}"/>
          </ac:spMkLst>
        </pc:spChg>
      </pc:sldChg>
      <pc:sldChg chg="addSp delSp modSp mod">
        <pc:chgData name="Gema Natali Naupari Simbana" userId="6da157c0-fba8-459a-b577-e2e385157499" providerId="ADAL" clId="{C7BBEFE4-8119-4221-830C-CF9AB25E5C2E}" dt="2021-12-13T16:58:04.397" v="2579" actId="20577"/>
        <pc:sldMkLst>
          <pc:docMk/>
          <pc:sldMk cId="2590434565" sldId="360"/>
        </pc:sldMkLst>
        <pc:spChg chg="mod">
          <ac:chgData name="Gema Natali Naupari Simbana" userId="6da157c0-fba8-459a-b577-e2e385157499" providerId="ADAL" clId="{C7BBEFE4-8119-4221-830C-CF9AB25E5C2E}" dt="2021-12-13T16:30:28.230" v="2549" actId="6549"/>
          <ac:spMkLst>
            <pc:docMk/>
            <pc:sldMk cId="2590434565" sldId="360"/>
            <ac:spMk id="6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5:52:36.981" v="977" actId="1036"/>
          <ac:spMkLst>
            <pc:docMk/>
            <pc:sldMk cId="2590434565" sldId="360"/>
            <ac:spMk id="8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5:52:36.981" v="977" actId="1036"/>
          <ac:spMkLst>
            <pc:docMk/>
            <pc:sldMk cId="2590434565" sldId="360"/>
            <ac:spMk id="11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5:52:36.981" v="977" actId="1036"/>
          <ac:spMkLst>
            <pc:docMk/>
            <pc:sldMk cId="2590434565" sldId="360"/>
            <ac:spMk id="16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2T16:42:48.322" v="1158" actId="478"/>
          <ac:spMkLst>
            <pc:docMk/>
            <pc:sldMk cId="2590434565" sldId="360"/>
            <ac:spMk id="17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6:22:25.539" v="1002" actId="20577"/>
          <ac:spMkLst>
            <pc:docMk/>
            <pc:sldMk cId="2590434565" sldId="360"/>
            <ac:spMk id="18" creationId="{00000000-0000-0000-0000-000000000000}"/>
          </ac:spMkLst>
        </pc:spChg>
        <pc:spChg chg="del">
          <ac:chgData name="Gema Natali Naupari Simbana" userId="6da157c0-fba8-459a-b577-e2e385157499" providerId="ADAL" clId="{C7BBEFE4-8119-4221-830C-CF9AB25E5C2E}" dt="2021-12-12T15:48:21.053" v="874" actId="478"/>
          <ac:spMkLst>
            <pc:docMk/>
            <pc:sldMk cId="2590434565" sldId="360"/>
            <ac:spMk id="20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5:52:36.981" v="977" actId="1036"/>
          <ac:spMkLst>
            <pc:docMk/>
            <pc:sldMk cId="2590434565" sldId="360"/>
            <ac:spMk id="23" creationId="{00000000-0000-0000-0000-000000000000}"/>
          </ac:spMkLst>
        </pc:spChg>
        <pc:spChg chg="del">
          <ac:chgData name="Gema Natali Naupari Simbana" userId="6da157c0-fba8-459a-b577-e2e385157499" providerId="ADAL" clId="{C7BBEFE4-8119-4221-830C-CF9AB25E5C2E}" dt="2021-12-12T15:49:06.198" v="886" actId="478"/>
          <ac:spMkLst>
            <pc:docMk/>
            <pc:sldMk cId="2590434565" sldId="360"/>
            <ac:spMk id="24" creationId="{00000000-0000-0000-0000-000000000000}"/>
          </ac:spMkLst>
        </pc:spChg>
        <pc:spChg chg="add mod">
          <ac:chgData name="Gema Natali Naupari Simbana" userId="6da157c0-fba8-459a-b577-e2e385157499" providerId="ADAL" clId="{C7BBEFE4-8119-4221-830C-CF9AB25E5C2E}" dt="2021-12-13T16:58:04.397" v="2579" actId="20577"/>
          <ac:spMkLst>
            <pc:docMk/>
            <pc:sldMk cId="2590434565" sldId="360"/>
            <ac:spMk id="24" creationId="{78545C85-1D1D-4767-A7C6-BEDEFAB58318}"/>
          </ac:spMkLst>
        </pc:spChg>
        <pc:spChg chg="mod">
          <ac:chgData name="Gema Natali Naupari Simbana" userId="6da157c0-fba8-459a-b577-e2e385157499" providerId="ADAL" clId="{C7BBEFE4-8119-4221-830C-CF9AB25E5C2E}" dt="2021-12-12T15:52:36.981" v="977" actId="1036"/>
          <ac:spMkLst>
            <pc:docMk/>
            <pc:sldMk cId="2590434565" sldId="360"/>
            <ac:spMk id="25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6:42:33.763" v="1156" actId="1076"/>
          <ac:spMkLst>
            <pc:docMk/>
            <pc:sldMk cId="2590434565" sldId="360"/>
            <ac:spMk id="26" creationId="{00000000-0000-0000-0000-000000000000}"/>
          </ac:spMkLst>
        </pc:spChg>
        <pc:spChg chg="del">
          <ac:chgData name="Gema Natali Naupari Simbana" userId="6da157c0-fba8-459a-b577-e2e385157499" providerId="ADAL" clId="{C7BBEFE4-8119-4221-830C-CF9AB25E5C2E}" dt="2021-12-12T15:51:10.138" v="913" actId="478"/>
          <ac:spMkLst>
            <pc:docMk/>
            <pc:sldMk cId="2590434565" sldId="360"/>
            <ac:spMk id="28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3T16:57:53.835" v="2554" actId="1076"/>
          <ac:spMkLst>
            <pc:docMk/>
            <pc:sldMk cId="2590434565" sldId="360"/>
            <ac:spMk id="29" creationId="{00000000-0000-0000-0000-000000000000}"/>
          </ac:spMkLst>
        </pc:spChg>
        <pc:spChg chg="del">
          <ac:chgData name="Gema Natali Naupari Simbana" userId="6da157c0-fba8-459a-b577-e2e385157499" providerId="ADAL" clId="{C7BBEFE4-8119-4221-830C-CF9AB25E5C2E}" dt="2021-12-12T15:49:14.149" v="887" actId="478"/>
          <ac:spMkLst>
            <pc:docMk/>
            <pc:sldMk cId="2590434565" sldId="360"/>
            <ac:spMk id="30" creationId="{00000000-0000-0000-0000-000000000000}"/>
          </ac:spMkLst>
        </pc:spChg>
        <pc:spChg chg="add del mod">
          <ac:chgData name="Gema Natali Naupari Simbana" userId="6da157c0-fba8-459a-b577-e2e385157499" providerId="ADAL" clId="{C7BBEFE4-8119-4221-830C-CF9AB25E5C2E}" dt="2021-12-12T15:51:31.119" v="917" actId="478"/>
          <ac:spMkLst>
            <pc:docMk/>
            <pc:sldMk cId="2590434565" sldId="360"/>
            <ac:spMk id="31" creationId="{B6840C7F-EA57-4819-BF1B-1C3A9B34BEFB}"/>
          </ac:spMkLst>
        </pc:spChg>
        <pc:spChg chg="add mod">
          <ac:chgData name="Gema Natali Naupari Simbana" userId="6da157c0-fba8-459a-b577-e2e385157499" providerId="ADAL" clId="{C7BBEFE4-8119-4221-830C-CF9AB25E5C2E}" dt="2021-12-12T16:41:21.798" v="1095" actId="164"/>
          <ac:spMkLst>
            <pc:docMk/>
            <pc:sldMk cId="2590434565" sldId="360"/>
            <ac:spMk id="32" creationId="{5FF58F93-1E84-40E7-A7C2-0121A987A1D0}"/>
          </ac:spMkLst>
        </pc:spChg>
        <pc:spChg chg="mod">
          <ac:chgData name="Gema Natali Naupari Simbana" userId="6da157c0-fba8-459a-b577-e2e385157499" providerId="ADAL" clId="{C7BBEFE4-8119-4221-830C-CF9AB25E5C2E}" dt="2021-12-12T16:41:39.852" v="1150" actId="1076"/>
          <ac:spMkLst>
            <pc:docMk/>
            <pc:sldMk cId="2590434565" sldId="360"/>
            <ac:spMk id="42" creationId="{00000000-0000-0000-0000-000000000000}"/>
          </ac:spMkLst>
        </pc:spChg>
        <pc:grpChg chg="add mod">
          <ac:chgData name="Gema Natali Naupari Simbana" userId="6da157c0-fba8-459a-b577-e2e385157499" providerId="ADAL" clId="{C7BBEFE4-8119-4221-830C-CF9AB25E5C2E}" dt="2021-12-12T16:41:34.291" v="1149" actId="1038"/>
          <ac:grpSpMkLst>
            <pc:docMk/>
            <pc:sldMk cId="2590434565" sldId="360"/>
            <ac:grpSpMk id="3" creationId="{E16F9729-E5B3-4104-8059-0DAF7F2DD83F}"/>
          </ac:grpSpMkLst>
        </pc:grpChg>
        <pc:grpChg chg="del mod">
          <ac:chgData name="Gema Natali Naupari Simbana" userId="6da157c0-fba8-459a-b577-e2e385157499" providerId="ADAL" clId="{C7BBEFE4-8119-4221-830C-CF9AB25E5C2E}" dt="2021-12-12T16:42:48.322" v="1158" actId="478"/>
          <ac:grpSpMkLst>
            <pc:docMk/>
            <pc:sldMk cId="2590434565" sldId="360"/>
            <ac:grpSpMk id="9" creationId="{00000000-0000-0000-0000-000000000000}"/>
          </ac:grpSpMkLst>
        </pc:grpChg>
        <pc:grpChg chg="del">
          <ac:chgData name="Gema Natali Naupari Simbana" userId="6da157c0-fba8-459a-b577-e2e385157499" providerId="ADAL" clId="{C7BBEFE4-8119-4221-830C-CF9AB25E5C2E}" dt="2021-12-12T15:49:06.198" v="886" actId="478"/>
          <ac:grpSpMkLst>
            <pc:docMk/>
            <pc:sldMk cId="2590434565" sldId="360"/>
            <ac:grpSpMk id="21" creationId="{00000000-0000-0000-0000-000000000000}"/>
          </ac:grpSpMkLst>
        </pc:grpChg>
        <pc:grpChg chg="del">
          <ac:chgData name="Gema Natali Naupari Simbana" userId="6da157c0-fba8-459a-b577-e2e385157499" providerId="ADAL" clId="{C7BBEFE4-8119-4221-830C-CF9AB25E5C2E}" dt="2021-12-12T15:49:06.198" v="886" actId="478"/>
          <ac:grpSpMkLst>
            <pc:docMk/>
            <pc:sldMk cId="2590434565" sldId="360"/>
            <ac:grpSpMk id="22" creationId="{00000000-0000-0000-0000-000000000000}"/>
          </ac:grpSpMkLst>
        </pc:grpChg>
        <pc:grpChg chg="mod">
          <ac:chgData name="Gema Natali Naupari Simbana" userId="6da157c0-fba8-459a-b577-e2e385157499" providerId="ADAL" clId="{C7BBEFE4-8119-4221-830C-CF9AB25E5C2E}" dt="2021-12-12T16:41:21.798" v="1095" actId="164"/>
          <ac:grpSpMkLst>
            <pc:docMk/>
            <pc:sldMk cId="2590434565" sldId="360"/>
            <ac:grpSpMk id="41" creationId="{00000000-0000-0000-0000-000000000000}"/>
          </ac:grpSpMkLst>
        </pc:grpChg>
        <pc:picChg chg="add mod">
          <ac:chgData name="Gema Natali Naupari Simbana" userId="6da157c0-fba8-459a-b577-e2e385157499" providerId="ADAL" clId="{C7BBEFE4-8119-4221-830C-CF9AB25E5C2E}" dt="2021-12-12T16:43:02.838" v="1159" actId="1076"/>
          <ac:picMkLst>
            <pc:docMk/>
            <pc:sldMk cId="2590434565" sldId="360"/>
            <ac:picMk id="1026" creationId="{AC9D03F2-23A4-4067-975D-F3E7618B948C}"/>
          </ac:picMkLst>
        </pc:picChg>
        <pc:picChg chg="mod">
          <ac:chgData name="Gema Natali Naupari Simbana" userId="6da157c0-fba8-459a-b577-e2e385157499" providerId="ADAL" clId="{C7BBEFE4-8119-4221-830C-CF9AB25E5C2E}" dt="2021-12-12T15:52:36.981" v="977" actId="1036"/>
          <ac:picMkLst>
            <pc:docMk/>
            <pc:sldMk cId="2590434565" sldId="360"/>
            <ac:picMk id="3076" creationId="{00000000-0000-0000-0000-000000000000}"/>
          </ac:picMkLst>
        </pc:picChg>
        <pc:picChg chg="mod">
          <ac:chgData name="Gema Natali Naupari Simbana" userId="6da157c0-fba8-459a-b577-e2e385157499" providerId="ADAL" clId="{C7BBEFE4-8119-4221-830C-CF9AB25E5C2E}" dt="2021-12-12T15:52:36.981" v="977" actId="1036"/>
          <ac:picMkLst>
            <pc:docMk/>
            <pc:sldMk cId="2590434565" sldId="360"/>
            <ac:picMk id="3078" creationId="{00000000-0000-0000-0000-000000000000}"/>
          </ac:picMkLst>
        </pc:picChg>
        <pc:picChg chg="mod">
          <ac:chgData name="Gema Natali Naupari Simbana" userId="6da157c0-fba8-459a-b577-e2e385157499" providerId="ADAL" clId="{C7BBEFE4-8119-4221-830C-CF9AB25E5C2E}" dt="2021-12-12T15:52:36.981" v="977" actId="1036"/>
          <ac:picMkLst>
            <pc:docMk/>
            <pc:sldMk cId="2590434565" sldId="360"/>
            <ac:picMk id="3080" creationId="{00000000-0000-0000-0000-000000000000}"/>
          </ac:picMkLst>
        </pc:picChg>
        <pc:cxnChg chg="del">
          <ac:chgData name="Gema Natali Naupari Simbana" userId="6da157c0-fba8-459a-b577-e2e385157499" providerId="ADAL" clId="{C7BBEFE4-8119-4221-830C-CF9AB25E5C2E}" dt="2021-12-12T15:48:25.137" v="875" actId="478"/>
          <ac:cxnSpMkLst>
            <pc:docMk/>
            <pc:sldMk cId="2590434565" sldId="360"/>
            <ac:cxnSpMk id="7" creationId="{00000000-0000-0000-0000-000000000000}"/>
          </ac:cxnSpMkLst>
        </pc:cxnChg>
        <pc:cxnChg chg="mod">
          <ac:chgData name="Gema Natali Naupari Simbana" userId="6da157c0-fba8-459a-b577-e2e385157499" providerId="ADAL" clId="{C7BBEFE4-8119-4221-830C-CF9AB25E5C2E}" dt="2021-12-12T16:35:51.849" v="1021" actId="1076"/>
          <ac:cxnSpMkLst>
            <pc:docMk/>
            <pc:sldMk cId="2590434565" sldId="360"/>
            <ac:cxnSpMk id="27" creationId="{00000000-0000-0000-0000-000000000000}"/>
          </ac:cxnSpMkLst>
        </pc:cxnChg>
      </pc:sldChg>
      <pc:sldChg chg="addSp delSp modSp mod modAnim">
        <pc:chgData name="Gema Natali Naupari Simbana" userId="6da157c0-fba8-459a-b577-e2e385157499" providerId="ADAL" clId="{C7BBEFE4-8119-4221-830C-CF9AB25E5C2E}" dt="2021-12-13T13:08:32.332" v="2445"/>
        <pc:sldMkLst>
          <pc:docMk/>
          <pc:sldMk cId="3798637243" sldId="362"/>
        </pc:sldMkLst>
        <pc:spChg chg="mod">
          <ac:chgData name="Gema Natali Naupari Simbana" userId="6da157c0-fba8-459a-b577-e2e385157499" providerId="ADAL" clId="{C7BBEFE4-8119-4221-830C-CF9AB25E5C2E}" dt="2021-12-12T18:15:02.630" v="1521" actId="1076"/>
          <ac:spMkLst>
            <pc:docMk/>
            <pc:sldMk cId="3798637243" sldId="362"/>
            <ac:spMk id="69" creationId="{00000000-0000-0000-0000-000000000000}"/>
          </ac:spMkLst>
        </pc:spChg>
        <pc:spChg chg="add del mod">
          <ac:chgData name="Gema Natali Naupari Simbana" userId="6da157c0-fba8-459a-b577-e2e385157499" providerId="ADAL" clId="{C7BBEFE4-8119-4221-830C-CF9AB25E5C2E}" dt="2021-12-12T20:15:35.174" v="2173"/>
          <ac:spMkLst>
            <pc:docMk/>
            <pc:sldMk cId="3798637243" sldId="362"/>
            <ac:spMk id="83" creationId="{317FDFC4-FF7A-4CF3-828F-BF0E1DD663F3}"/>
          </ac:spMkLst>
        </pc:spChg>
      </pc:sldChg>
      <pc:sldChg chg="modSp mod">
        <pc:chgData name="Gema Natali Naupari Simbana" userId="6da157c0-fba8-459a-b577-e2e385157499" providerId="ADAL" clId="{C7BBEFE4-8119-4221-830C-CF9AB25E5C2E}" dt="2021-12-12T15:46:44.852" v="845" actId="20577"/>
        <pc:sldMkLst>
          <pc:docMk/>
          <pc:sldMk cId="2650172401" sldId="365"/>
        </pc:sldMkLst>
        <pc:spChg chg="mod">
          <ac:chgData name="Gema Natali Naupari Simbana" userId="6da157c0-fba8-459a-b577-e2e385157499" providerId="ADAL" clId="{C7BBEFE4-8119-4221-830C-CF9AB25E5C2E}" dt="2021-12-12T15:46:44.852" v="845" actId="20577"/>
          <ac:spMkLst>
            <pc:docMk/>
            <pc:sldMk cId="2650172401" sldId="365"/>
            <ac:spMk id="13" creationId="{00000000-0000-0000-0000-000000000000}"/>
          </ac:spMkLst>
        </pc:spChg>
      </pc:sldChg>
      <pc:sldChg chg="addSp delSp modSp mod">
        <pc:chgData name="Gema Natali Naupari Simbana" userId="6da157c0-fba8-459a-b577-e2e385157499" providerId="ADAL" clId="{C7BBEFE4-8119-4221-830C-CF9AB25E5C2E}" dt="2021-12-12T17:20:38.851" v="1388" actId="1076"/>
        <pc:sldMkLst>
          <pc:docMk/>
          <pc:sldMk cId="1427231219" sldId="367"/>
        </pc:sldMkLst>
        <pc:spChg chg="del">
          <ac:chgData name="Gema Natali Naupari Simbana" userId="6da157c0-fba8-459a-b577-e2e385157499" providerId="ADAL" clId="{C7BBEFE4-8119-4221-830C-CF9AB25E5C2E}" dt="2021-12-10T16:49:12.374" v="367" actId="478"/>
          <ac:spMkLst>
            <pc:docMk/>
            <pc:sldMk cId="1427231219" sldId="367"/>
            <ac:spMk id="2" creationId="{00000000-0000-0000-0000-000000000000}"/>
          </ac:spMkLst>
        </pc:spChg>
        <pc:spChg chg="del">
          <ac:chgData name="Gema Natali Naupari Simbana" userId="6da157c0-fba8-459a-b577-e2e385157499" providerId="ADAL" clId="{C7BBEFE4-8119-4221-830C-CF9AB25E5C2E}" dt="2021-12-10T16:48:54.730" v="361" actId="478"/>
          <ac:spMkLst>
            <pc:docMk/>
            <pc:sldMk cId="1427231219" sldId="367"/>
            <ac:spMk id="3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2T16:53:50.260" v="1160" actId="478"/>
          <ac:spMkLst>
            <pc:docMk/>
            <pc:sldMk cId="1427231219" sldId="367"/>
            <ac:spMk id="4" creationId="{00000000-0000-0000-0000-000000000000}"/>
          </ac:spMkLst>
        </pc:spChg>
        <pc:spChg chg="add mod ord">
          <ac:chgData name="Gema Natali Naupari Simbana" userId="6da157c0-fba8-459a-b577-e2e385157499" providerId="ADAL" clId="{C7BBEFE4-8119-4221-830C-CF9AB25E5C2E}" dt="2021-12-12T17:20:38.851" v="1388" actId="1076"/>
          <ac:spMkLst>
            <pc:docMk/>
            <pc:sldMk cId="1427231219" sldId="367"/>
            <ac:spMk id="6" creationId="{5E7A1510-55C2-4709-8CB8-8040F1CFB7BD}"/>
          </ac:spMkLst>
        </pc:spChg>
        <pc:spChg chg="mod">
          <ac:chgData name="Gema Natali Naupari Simbana" userId="6da157c0-fba8-459a-b577-e2e385157499" providerId="ADAL" clId="{C7BBEFE4-8119-4221-830C-CF9AB25E5C2E}" dt="2021-12-12T17:06:01.509" v="1224" actId="1076"/>
          <ac:spMkLst>
            <pc:docMk/>
            <pc:sldMk cId="1427231219" sldId="367"/>
            <ac:spMk id="7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0T16:48:48.432" v="359" actId="1076"/>
          <ac:spMkLst>
            <pc:docMk/>
            <pc:sldMk cId="1427231219" sldId="367"/>
            <ac:spMk id="11" creationId="{00000000-0000-0000-0000-000000000000}"/>
          </ac:spMkLst>
        </pc:spChg>
        <pc:spChg chg="add del mod">
          <ac:chgData name="Gema Natali Naupari Simbana" userId="6da157c0-fba8-459a-b577-e2e385157499" providerId="ADAL" clId="{C7BBEFE4-8119-4221-830C-CF9AB25E5C2E}" dt="2021-12-12T16:54:02.509" v="1163" actId="478"/>
          <ac:spMkLst>
            <pc:docMk/>
            <pc:sldMk cId="1427231219" sldId="367"/>
            <ac:spMk id="13" creationId="{FC258826-F39D-4B44-A34C-A3FB6BFB4CF2}"/>
          </ac:spMkLst>
        </pc:spChg>
        <pc:spChg chg="add del mod">
          <ac:chgData name="Gema Natali Naupari Simbana" userId="6da157c0-fba8-459a-b577-e2e385157499" providerId="ADAL" clId="{C7BBEFE4-8119-4221-830C-CF9AB25E5C2E}" dt="2021-12-12T16:57:23.959" v="1196" actId="478"/>
          <ac:spMkLst>
            <pc:docMk/>
            <pc:sldMk cId="1427231219" sldId="367"/>
            <ac:spMk id="15" creationId="{06BED030-F939-4976-8A44-5BA195037B83}"/>
          </ac:spMkLst>
        </pc:spChg>
        <pc:spChg chg="mod">
          <ac:chgData name="Gema Natali Naupari Simbana" userId="6da157c0-fba8-459a-b577-e2e385157499" providerId="ADAL" clId="{C7BBEFE4-8119-4221-830C-CF9AB25E5C2E}" dt="2021-12-12T17:06:04.227" v="1225" actId="1076"/>
          <ac:spMkLst>
            <pc:docMk/>
            <pc:sldMk cId="1427231219" sldId="367"/>
            <ac:spMk id="16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2T16:55:29.674" v="1169" actId="478"/>
          <ac:spMkLst>
            <pc:docMk/>
            <pc:sldMk cId="1427231219" sldId="367"/>
            <ac:spMk id="19" creationId="{00000000-0000-0000-0000-000000000000}"/>
          </ac:spMkLst>
        </pc:spChg>
        <pc:picChg chg="del">
          <ac:chgData name="Gema Natali Naupari Simbana" userId="6da157c0-fba8-459a-b577-e2e385157499" providerId="ADAL" clId="{C7BBEFE4-8119-4221-830C-CF9AB25E5C2E}" dt="2021-12-12T17:05:42.747" v="1200" actId="478"/>
          <ac:picMkLst>
            <pc:docMk/>
            <pc:sldMk cId="1427231219" sldId="367"/>
            <ac:picMk id="5" creationId="{00000000-0000-0000-0000-000000000000}"/>
          </ac:picMkLst>
        </pc:picChg>
        <pc:picChg chg="add mod">
          <ac:chgData name="Gema Natali Naupari Simbana" userId="6da157c0-fba8-459a-b577-e2e385157499" providerId="ADAL" clId="{C7BBEFE4-8119-4221-830C-CF9AB25E5C2E}" dt="2021-12-12T16:55:22.720" v="1167" actId="1076"/>
          <ac:picMkLst>
            <pc:docMk/>
            <pc:sldMk cId="1427231219" sldId="367"/>
            <ac:picMk id="12" creationId="{CAEA3E4D-0176-4847-AAA1-96A5F7C75A0F}"/>
          </ac:picMkLst>
        </pc:picChg>
        <pc:picChg chg="add del mod">
          <ac:chgData name="Gema Natali Naupari Simbana" userId="6da157c0-fba8-459a-b577-e2e385157499" providerId="ADAL" clId="{C7BBEFE4-8119-4221-830C-CF9AB25E5C2E}" dt="2021-12-10T16:50:43.076" v="370" actId="478"/>
          <ac:picMkLst>
            <pc:docMk/>
            <pc:sldMk cId="1427231219" sldId="367"/>
            <ac:picMk id="13" creationId="{9E53C74B-BE2E-4A70-974E-5748A131E656}"/>
          </ac:picMkLst>
        </pc:picChg>
        <pc:picChg chg="add mod">
          <ac:chgData name="Gema Natali Naupari Simbana" userId="6da157c0-fba8-459a-b577-e2e385157499" providerId="ADAL" clId="{C7BBEFE4-8119-4221-830C-CF9AB25E5C2E}" dt="2021-12-12T16:55:26.623" v="1168" actId="1076"/>
          <ac:picMkLst>
            <pc:docMk/>
            <pc:sldMk cId="1427231219" sldId="367"/>
            <ac:picMk id="14" creationId="{E7C8703D-41B0-45C1-91A8-730FD8FB9415}"/>
          </ac:picMkLst>
        </pc:picChg>
        <pc:picChg chg="del">
          <ac:chgData name="Gema Natali Naupari Simbana" userId="6da157c0-fba8-459a-b577-e2e385157499" providerId="ADAL" clId="{C7BBEFE4-8119-4221-830C-CF9AB25E5C2E}" dt="2021-12-10T16:45:46.266" v="347" actId="478"/>
          <ac:picMkLst>
            <pc:docMk/>
            <pc:sldMk cId="1427231219" sldId="367"/>
            <ac:picMk id="17" creationId="{707E6C44-BC0E-4953-ADD6-CD298E623BFF}"/>
          </ac:picMkLst>
        </pc:picChg>
        <pc:picChg chg="add mod">
          <ac:chgData name="Gema Natali Naupari Simbana" userId="6da157c0-fba8-459a-b577-e2e385157499" providerId="ADAL" clId="{C7BBEFE4-8119-4221-830C-CF9AB25E5C2E}" dt="2021-12-12T17:13:13.514" v="1385" actId="1076"/>
          <ac:picMkLst>
            <pc:docMk/>
            <pc:sldMk cId="1427231219" sldId="367"/>
            <ac:picMk id="17" creationId="{BA406A8E-794E-4EFA-AD85-D054824C33E2}"/>
          </ac:picMkLst>
        </pc:picChg>
        <pc:picChg chg="add mod">
          <ac:chgData name="Gema Natali Naupari Simbana" userId="6da157c0-fba8-459a-b577-e2e385157499" providerId="ADAL" clId="{C7BBEFE4-8119-4221-830C-CF9AB25E5C2E}" dt="2021-12-12T17:10:32.074" v="1378" actId="1038"/>
          <ac:picMkLst>
            <pc:docMk/>
            <pc:sldMk cId="1427231219" sldId="367"/>
            <ac:picMk id="18" creationId="{7B5919D2-6543-440B-A431-CE43F0F981E3}"/>
          </ac:picMkLst>
        </pc:picChg>
        <pc:picChg chg="del">
          <ac:chgData name="Gema Natali Naupari Simbana" userId="6da157c0-fba8-459a-b577-e2e385157499" providerId="ADAL" clId="{C7BBEFE4-8119-4221-830C-CF9AB25E5C2E}" dt="2021-12-10T16:48:29.094" v="354" actId="478"/>
          <ac:picMkLst>
            <pc:docMk/>
            <pc:sldMk cId="1427231219" sldId="367"/>
            <ac:picMk id="18" creationId="{B48D9D38-004A-4B55-8DBA-7CEA75EB3C1F}"/>
          </ac:picMkLst>
        </pc:picChg>
        <pc:picChg chg="add mod">
          <ac:chgData name="Gema Natali Naupari Simbana" userId="6da157c0-fba8-459a-b577-e2e385157499" providerId="ADAL" clId="{C7BBEFE4-8119-4221-830C-CF9AB25E5C2E}" dt="2021-12-12T17:13:23.747" v="1386" actId="14100"/>
          <ac:picMkLst>
            <pc:docMk/>
            <pc:sldMk cId="1427231219" sldId="367"/>
            <ac:picMk id="20" creationId="{9679E8CF-13E4-4A96-9FAB-BBB0B57D29E2}"/>
          </ac:picMkLst>
        </pc:picChg>
        <pc:picChg chg="add mod">
          <ac:chgData name="Gema Natali Naupari Simbana" userId="6da157c0-fba8-459a-b577-e2e385157499" providerId="ADAL" clId="{C7BBEFE4-8119-4221-830C-CF9AB25E5C2E}" dt="2021-12-12T17:10:32.074" v="1378" actId="1038"/>
          <ac:picMkLst>
            <pc:docMk/>
            <pc:sldMk cId="1427231219" sldId="367"/>
            <ac:picMk id="21" creationId="{385BC60D-7B83-4F5C-B3AB-E3CB15B51C3A}"/>
          </ac:picMkLst>
        </pc:picChg>
        <pc:picChg chg="add mod">
          <ac:chgData name="Gema Natali Naupari Simbana" userId="6da157c0-fba8-459a-b577-e2e385157499" providerId="ADAL" clId="{C7BBEFE4-8119-4221-830C-CF9AB25E5C2E}" dt="2021-12-12T17:10:32.074" v="1378" actId="1038"/>
          <ac:picMkLst>
            <pc:docMk/>
            <pc:sldMk cId="1427231219" sldId="367"/>
            <ac:picMk id="22" creationId="{1D96C3F2-1B7B-4C04-9A62-0BBF748D706B}"/>
          </ac:picMkLst>
        </pc:picChg>
        <pc:picChg chg="add mod">
          <ac:chgData name="Gema Natali Naupari Simbana" userId="6da157c0-fba8-459a-b577-e2e385157499" providerId="ADAL" clId="{C7BBEFE4-8119-4221-830C-CF9AB25E5C2E}" dt="2021-12-12T17:10:32.074" v="1378" actId="1038"/>
          <ac:picMkLst>
            <pc:docMk/>
            <pc:sldMk cId="1427231219" sldId="367"/>
            <ac:picMk id="23" creationId="{E146B95E-7AE1-406A-8B34-EB047FC9C978}"/>
          </ac:picMkLst>
        </pc:picChg>
        <pc:picChg chg="add mod">
          <ac:chgData name="Gema Natali Naupari Simbana" userId="6da157c0-fba8-459a-b577-e2e385157499" providerId="ADAL" clId="{C7BBEFE4-8119-4221-830C-CF9AB25E5C2E}" dt="2021-12-12T17:10:32.074" v="1378" actId="1038"/>
          <ac:picMkLst>
            <pc:docMk/>
            <pc:sldMk cId="1427231219" sldId="367"/>
            <ac:picMk id="24" creationId="{1F0138B7-6EB5-4E11-BC55-1644E98B606C}"/>
          </ac:picMkLst>
        </pc:picChg>
      </pc:sldChg>
      <pc:sldChg chg="del">
        <pc:chgData name="Gema Natali Naupari Simbana" userId="6da157c0-fba8-459a-b577-e2e385157499" providerId="ADAL" clId="{C7BBEFE4-8119-4221-830C-CF9AB25E5C2E}" dt="2021-12-12T20:37:30.454" v="2444" actId="47"/>
        <pc:sldMkLst>
          <pc:docMk/>
          <pc:sldMk cId="326027986" sldId="373"/>
        </pc:sldMkLst>
      </pc:sldChg>
      <pc:sldChg chg="modSp mod">
        <pc:chgData name="Gema Natali Naupari Simbana" userId="6da157c0-fba8-459a-b577-e2e385157499" providerId="ADAL" clId="{C7BBEFE4-8119-4221-830C-CF9AB25E5C2E}" dt="2021-12-12T16:38:26.260" v="1051" actId="403"/>
        <pc:sldMkLst>
          <pc:docMk/>
          <pc:sldMk cId="741928770" sldId="374"/>
        </pc:sldMkLst>
        <pc:spChg chg="mod">
          <ac:chgData name="Gema Natali Naupari Simbana" userId="6da157c0-fba8-459a-b577-e2e385157499" providerId="ADAL" clId="{C7BBEFE4-8119-4221-830C-CF9AB25E5C2E}" dt="2021-12-12T16:38:26.260" v="1051" actId="403"/>
          <ac:spMkLst>
            <pc:docMk/>
            <pc:sldMk cId="741928770" sldId="374"/>
            <ac:spMk id="2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6:38:21.124" v="1049" actId="1076"/>
          <ac:spMkLst>
            <pc:docMk/>
            <pc:sldMk cId="741928770" sldId="374"/>
            <ac:spMk id="6" creationId="{6349372C-843E-4998-82FF-4E933DEDDB51}"/>
          </ac:spMkLst>
        </pc:spChg>
      </pc:sldChg>
      <pc:sldChg chg="addSp delSp modSp mod">
        <pc:chgData name="Gema Natali Naupari Simbana" userId="6da157c0-fba8-459a-b577-e2e385157499" providerId="ADAL" clId="{C7BBEFE4-8119-4221-830C-CF9AB25E5C2E}" dt="2021-12-13T16:30:19.507" v="2538" actId="6549"/>
        <pc:sldMkLst>
          <pc:docMk/>
          <pc:sldMk cId="1438340220" sldId="375"/>
        </pc:sldMkLst>
        <pc:spChg chg="mod">
          <ac:chgData name="Gema Natali Naupari Simbana" userId="6da157c0-fba8-459a-b577-e2e385157499" providerId="ADAL" clId="{C7BBEFE4-8119-4221-830C-CF9AB25E5C2E}" dt="2021-12-13T16:30:19.507" v="2538" actId="6549"/>
          <ac:spMkLst>
            <pc:docMk/>
            <pc:sldMk cId="1438340220" sldId="375"/>
            <ac:spMk id="4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7:53:49.963" v="1462" actId="113"/>
          <ac:spMkLst>
            <pc:docMk/>
            <pc:sldMk cId="1438340220" sldId="375"/>
            <ac:spMk id="11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7:48:35.089" v="1430" actId="1037"/>
          <ac:spMkLst>
            <pc:docMk/>
            <pc:sldMk cId="1438340220" sldId="375"/>
            <ac:spMk id="16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7:55:21.918" v="1504" actId="1076"/>
          <ac:spMkLst>
            <pc:docMk/>
            <pc:sldMk cId="1438340220" sldId="375"/>
            <ac:spMk id="33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7:56:32.301" v="1515" actId="14100"/>
          <ac:spMkLst>
            <pc:docMk/>
            <pc:sldMk cId="1438340220" sldId="375"/>
            <ac:spMk id="45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7:56:37.132" v="1516" actId="1076"/>
          <ac:spMkLst>
            <pc:docMk/>
            <pc:sldMk cId="1438340220" sldId="375"/>
            <ac:spMk id="46" creationId="{00000000-0000-0000-0000-000000000000}"/>
          </ac:spMkLst>
        </pc:spChg>
        <pc:spChg chg="add mod ord">
          <ac:chgData name="Gema Natali Naupari Simbana" userId="6da157c0-fba8-459a-b577-e2e385157499" providerId="ADAL" clId="{C7BBEFE4-8119-4221-830C-CF9AB25E5C2E}" dt="2021-12-12T17:21:00.023" v="1390" actId="167"/>
          <ac:spMkLst>
            <pc:docMk/>
            <pc:sldMk cId="1438340220" sldId="375"/>
            <ac:spMk id="50" creationId="{45FD0114-E32E-4754-BA85-1146233BDB08}"/>
          </ac:spMkLst>
        </pc:spChg>
        <pc:spChg chg="add mod">
          <ac:chgData name="Gema Natali Naupari Simbana" userId="6da157c0-fba8-459a-b577-e2e385157499" providerId="ADAL" clId="{C7BBEFE4-8119-4221-830C-CF9AB25E5C2E}" dt="2021-12-12T17:54:54.150" v="1470" actId="1076"/>
          <ac:spMkLst>
            <pc:docMk/>
            <pc:sldMk cId="1438340220" sldId="375"/>
            <ac:spMk id="53" creationId="{D6109536-FEA9-4B4F-9135-C71943C1D305}"/>
          </ac:spMkLst>
        </pc:spChg>
        <pc:spChg chg="add mod">
          <ac:chgData name="Gema Natali Naupari Simbana" userId="6da157c0-fba8-459a-b577-e2e385157499" providerId="ADAL" clId="{C7BBEFE4-8119-4221-830C-CF9AB25E5C2E}" dt="2021-12-12T20:06:49.565" v="2042" actId="1076"/>
          <ac:spMkLst>
            <pc:docMk/>
            <pc:sldMk cId="1438340220" sldId="375"/>
            <ac:spMk id="54" creationId="{277E184B-467F-4D83-BDCF-537409AF01E8}"/>
          </ac:spMkLst>
        </pc:spChg>
        <pc:picChg chg="del">
          <ac:chgData name="Gema Natali Naupari Simbana" userId="6da157c0-fba8-459a-b577-e2e385157499" providerId="ADAL" clId="{C7BBEFE4-8119-4221-830C-CF9AB25E5C2E}" dt="2021-12-12T17:21:03.686" v="1391" actId="478"/>
          <ac:picMkLst>
            <pc:docMk/>
            <pc:sldMk cId="1438340220" sldId="375"/>
            <ac:picMk id="6" creationId="{00000000-0000-0000-0000-000000000000}"/>
          </ac:picMkLst>
        </pc:picChg>
        <pc:picChg chg="add mod">
          <ac:chgData name="Gema Natali Naupari Simbana" userId="6da157c0-fba8-459a-b577-e2e385157499" providerId="ADAL" clId="{C7BBEFE4-8119-4221-830C-CF9AB25E5C2E}" dt="2021-12-12T20:06:43.810" v="2041" actId="1076"/>
          <ac:picMkLst>
            <pc:docMk/>
            <pc:sldMk cId="1438340220" sldId="375"/>
            <ac:picMk id="51" creationId="{2A8CEE91-512A-4F20-97CA-66745BE7999A}"/>
          </ac:picMkLst>
        </pc:picChg>
        <pc:cxnChg chg="mod">
          <ac:chgData name="Gema Natali Naupari Simbana" userId="6da157c0-fba8-459a-b577-e2e385157499" providerId="ADAL" clId="{C7BBEFE4-8119-4221-830C-CF9AB25E5C2E}" dt="2021-12-12T17:48:25.951" v="1419" actId="14100"/>
          <ac:cxnSpMkLst>
            <pc:docMk/>
            <pc:sldMk cId="1438340220" sldId="375"/>
            <ac:cxnSpMk id="21" creationId="{00000000-0000-0000-0000-000000000000}"/>
          </ac:cxnSpMkLst>
        </pc:cxnChg>
        <pc:cxnChg chg="mod">
          <ac:chgData name="Gema Natali Naupari Simbana" userId="6da157c0-fba8-459a-b577-e2e385157499" providerId="ADAL" clId="{C7BBEFE4-8119-4221-830C-CF9AB25E5C2E}" dt="2021-12-12T17:55:25.385" v="1514" actId="1036"/>
          <ac:cxnSpMkLst>
            <pc:docMk/>
            <pc:sldMk cId="1438340220" sldId="375"/>
            <ac:cxnSpMk id="34" creationId="{00000000-0000-0000-0000-000000000000}"/>
          </ac:cxnSpMkLst>
        </pc:cxnChg>
        <pc:cxnChg chg="add mod">
          <ac:chgData name="Gema Natali Naupari Simbana" userId="6da157c0-fba8-459a-b577-e2e385157499" providerId="ADAL" clId="{C7BBEFE4-8119-4221-830C-CF9AB25E5C2E}" dt="2021-12-12T17:48:19.287" v="1418" actId="1076"/>
          <ac:cxnSpMkLst>
            <pc:docMk/>
            <pc:sldMk cId="1438340220" sldId="375"/>
            <ac:cxnSpMk id="52" creationId="{2BC85A02-85A5-4979-A399-D9C4F8E860EE}"/>
          </ac:cxnSpMkLst>
        </pc:cxnChg>
      </pc:sldChg>
      <pc:sldChg chg="modSp mod ord">
        <pc:chgData name="Gema Natali Naupari Simbana" userId="6da157c0-fba8-459a-b577-e2e385157499" providerId="ADAL" clId="{C7BBEFE4-8119-4221-830C-CF9AB25E5C2E}" dt="2021-12-12T20:11:17.333" v="2060" actId="29295"/>
        <pc:sldMkLst>
          <pc:docMk/>
          <pc:sldMk cId="1628321693" sldId="377"/>
        </pc:sldMkLst>
        <pc:picChg chg="mod">
          <ac:chgData name="Gema Natali Naupari Simbana" userId="6da157c0-fba8-459a-b577-e2e385157499" providerId="ADAL" clId="{C7BBEFE4-8119-4221-830C-CF9AB25E5C2E}" dt="2021-12-12T20:11:09.925" v="2054" actId="29295"/>
          <ac:picMkLst>
            <pc:docMk/>
            <pc:sldMk cId="1628321693" sldId="377"/>
            <ac:picMk id="6" creationId="{00000000-0000-0000-0000-000000000000}"/>
          </ac:picMkLst>
        </pc:picChg>
        <pc:picChg chg="mod">
          <ac:chgData name="Gema Natali Naupari Simbana" userId="6da157c0-fba8-459a-b577-e2e385157499" providerId="ADAL" clId="{C7BBEFE4-8119-4221-830C-CF9AB25E5C2E}" dt="2021-12-12T20:11:17.333" v="2060" actId="29295"/>
          <ac:picMkLst>
            <pc:docMk/>
            <pc:sldMk cId="1628321693" sldId="377"/>
            <ac:picMk id="19" creationId="{00000000-0000-0000-0000-000000000000}"/>
          </ac:picMkLst>
        </pc:picChg>
      </pc:sldChg>
      <pc:sldChg chg="modSp mod">
        <pc:chgData name="Gema Natali Naupari Simbana" userId="6da157c0-fba8-459a-b577-e2e385157499" providerId="ADAL" clId="{C7BBEFE4-8119-4221-830C-CF9AB25E5C2E}" dt="2021-12-13T16:30:09.142" v="2525" actId="6549"/>
        <pc:sldMkLst>
          <pc:docMk/>
          <pc:sldMk cId="3142196432" sldId="378"/>
        </pc:sldMkLst>
        <pc:spChg chg="mod">
          <ac:chgData name="Gema Natali Naupari Simbana" userId="6da157c0-fba8-459a-b577-e2e385157499" providerId="ADAL" clId="{C7BBEFE4-8119-4221-830C-CF9AB25E5C2E}" dt="2021-12-10T17:13:15.902" v="593" actId="1035"/>
          <ac:spMkLst>
            <pc:docMk/>
            <pc:sldMk cId="3142196432" sldId="378"/>
            <ac:spMk id="4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0T17:13:27.046" v="607" actId="1036"/>
          <ac:spMkLst>
            <pc:docMk/>
            <pc:sldMk cId="3142196432" sldId="378"/>
            <ac:spMk id="5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3T16:30:09.142" v="2525" actId="6549"/>
          <ac:spMkLst>
            <pc:docMk/>
            <pc:sldMk cId="3142196432" sldId="378"/>
            <ac:spMk id="8" creationId="{00000000-0000-0000-0000-000000000000}"/>
          </ac:spMkLst>
        </pc:spChg>
      </pc:sldChg>
      <pc:sldChg chg="delSp modSp add del mod">
        <pc:chgData name="Gema Natali Naupari Simbana" userId="6da157c0-fba8-459a-b577-e2e385157499" providerId="ADAL" clId="{C7BBEFE4-8119-4221-830C-CF9AB25E5C2E}" dt="2021-12-13T13:29:31.641" v="2459" actId="47"/>
        <pc:sldMkLst>
          <pc:docMk/>
          <pc:sldMk cId="2643622868" sldId="379"/>
        </pc:sldMkLst>
        <pc:spChg chg="mod">
          <ac:chgData name="Gema Natali Naupari Simbana" userId="6da157c0-fba8-459a-b577-e2e385157499" providerId="ADAL" clId="{C7BBEFE4-8119-4221-830C-CF9AB25E5C2E}" dt="2021-12-10T16:37:11.901" v="272" actId="14100"/>
          <ac:spMkLst>
            <pc:docMk/>
            <pc:sldMk cId="2643622868" sldId="379"/>
            <ac:spMk id="6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20:24:32.844" v="2278" actId="20577"/>
          <ac:spMkLst>
            <pc:docMk/>
            <pc:sldMk cId="2643622868" sldId="379"/>
            <ac:spMk id="9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0T16:37:16.727" v="273" actId="14100"/>
          <ac:spMkLst>
            <pc:docMk/>
            <pc:sldMk cId="2643622868" sldId="379"/>
            <ac:spMk id="11" creationId="{ED2376C6-8949-4FF1-B571-C6128A5B64AA}"/>
          </ac:spMkLst>
        </pc:spChg>
        <pc:spChg chg="mod">
          <ac:chgData name="Gema Natali Naupari Simbana" userId="6da157c0-fba8-459a-b577-e2e385157499" providerId="ADAL" clId="{C7BBEFE4-8119-4221-830C-CF9AB25E5C2E}" dt="2021-12-10T16:36:52.014" v="271" actId="20577"/>
          <ac:spMkLst>
            <pc:docMk/>
            <pc:sldMk cId="2643622868" sldId="379"/>
            <ac:spMk id="14" creationId="{E58D7376-8693-4A13-A499-5602748CA7F0}"/>
          </ac:spMkLst>
        </pc:spChg>
        <pc:graphicFrameChg chg="mod">
          <ac:chgData name="Gema Natali Naupari Simbana" userId="6da157c0-fba8-459a-b577-e2e385157499" providerId="ADAL" clId="{C7BBEFE4-8119-4221-830C-CF9AB25E5C2E}" dt="2021-12-12T18:14:08.364" v="1520" actId="207"/>
          <ac:graphicFrameMkLst>
            <pc:docMk/>
            <pc:sldMk cId="2643622868" sldId="379"/>
            <ac:graphicFrameMk id="2" creationId="{00000000-0000-0000-0000-000000000000}"/>
          </ac:graphicFrameMkLst>
        </pc:graphicFrameChg>
        <pc:picChg chg="del">
          <ac:chgData name="Gema Natali Naupari Simbana" userId="6da157c0-fba8-459a-b577-e2e385157499" providerId="ADAL" clId="{C7BBEFE4-8119-4221-830C-CF9AB25E5C2E}" dt="2021-12-13T13:29:16.855" v="2455" actId="21"/>
          <ac:picMkLst>
            <pc:docMk/>
            <pc:sldMk cId="2643622868" sldId="379"/>
            <ac:picMk id="4098" creationId="{00000000-0000-0000-0000-000000000000}"/>
          </ac:picMkLst>
        </pc:picChg>
        <pc:picChg chg="del">
          <ac:chgData name="Gema Natali Naupari Simbana" userId="6da157c0-fba8-459a-b577-e2e385157499" providerId="ADAL" clId="{C7BBEFE4-8119-4221-830C-CF9AB25E5C2E}" dt="2021-12-13T13:29:16.855" v="2455" actId="21"/>
          <ac:picMkLst>
            <pc:docMk/>
            <pc:sldMk cId="2643622868" sldId="379"/>
            <ac:picMk id="4104" creationId="{00000000-0000-0000-0000-000000000000}"/>
          </ac:picMkLst>
        </pc:picChg>
      </pc:sldChg>
      <pc:sldChg chg="addSp delSp modSp mod">
        <pc:chgData name="Gema Natali Naupari Simbana" userId="6da157c0-fba8-459a-b577-e2e385157499" providerId="ADAL" clId="{C7BBEFE4-8119-4221-830C-CF9AB25E5C2E}" dt="2021-12-13T13:29:29.322" v="2458" actId="1076"/>
        <pc:sldMkLst>
          <pc:docMk/>
          <pc:sldMk cId="1818161845" sldId="380"/>
        </pc:sldMkLst>
        <pc:spChg chg="mod">
          <ac:chgData name="Gema Natali Naupari Simbana" userId="6da157c0-fba8-459a-b577-e2e385157499" providerId="ADAL" clId="{C7BBEFE4-8119-4221-830C-CF9AB25E5C2E}" dt="2021-12-13T13:28:50.182" v="2449" actId="1076"/>
          <ac:spMkLst>
            <pc:docMk/>
            <pc:sldMk cId="1818161845" sldId="380"/>
            <ac:spMk id="3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3T13:29:29.322" v="2458" actId="1076"/>
          <ac:spMkLst>
            <pc:docMk/>
            <pc:sldMk cId="1818161845" sldId="380"/>
            <ac:spMk id="6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0T16:54:19.422" v="446" actId="478"/>
          <ac:spMkLst>
            <pc:docMk/>
            <pc:sldMk cId="1818161845" sldId="380"/>
            <ac:spMk id="7" creationId="{00000000-0000-0000-0000-000000000000}"/>
          </ac:spMkLst>
        </pc:spChg>
        <pc:spChg chg="add mod">
          <ac:chgData name="Gema Natali Naupari Simbana" userId="6da157c0-fba8-459a-b577-e2e385157499" providerId="ADAL" clId="{C7BBEFE4-8119-4221-830C-CF9AB25E5C2E}" dt="2021-12-13T13:28:46.174" v="2448"/>
          <ac:spMkLst>
            <pc:docMk/>
            <pc:sldMk cId="1818161845" sldId="380"/>
            <ac:spMk id="7" creationId="{98BBC8B7-05D3-4495-A2CB-653CBAB20924}"/>
          </ac:spMkLst>
        </pc:spChg>
        <pc:graphicFrameChg chg="add del mod">
          <ac:chgData name="Gema Natali Naupari Simbana" userId="6da157c0-fba8-459a-b577-e2e385157499" providerId="ADAL" clId="{C7BBEFE4-8119-4221-830C-CF9AB25E5C2E}" dt="2021-12-10T16:41:32.615" v="280" actId="478"/>
          <ac:graphicFrameMkLst>
            <pc:docMk/>
            <pc:sldMk cId="1818161845" sldId="380"/>
            <ac:graphicFrameMk id="8" creationId="{5AD482EA-90B9-4E1A-BBBE-CBC966207FAE}"/>
          </ac:graphicFrameMkLst>
        </pc:graphicFrameChg>
        <pc:graphicFrameChg chg="add mod">
          <ac:chgData name="Gema Natali Naupari Simbana" userId="6da157c0-fba8-459a-b577-e2e385157499" providerId="ADAL" clId="{C7BBEFE4-8119-4221-830C-CF9AB25E5C2E}" dt="2021-12-13T13:28:56.478" v="2451" actId="1076"/>
          <ac:graphicFrameMkLst>
            <pc:docMk/>
            <pc:sldMk cId="1818161845" sldId="380"/>
            <ac:graphicFrameMk id="10" creationId="{22C564AE-7B58-4853-9128-572822BE833D}"/>
          </ac:graphicFrameMkLst>
        </pc:graphicFrameChg>
        <pc:graphicFrameChg chg="add del mod">
          <ac:chgData name="Gema Natali Naupari Simbana" userId="6da157c0-fba8-459a-b577-e2e385157499" providerId="ADAL" clId="{C7BBEFE4-8119-4221-830C-CF9AB25E5C2E}" dt="2021-12-10T16:53:19.464" v="426" actId="478"/>
          <ac:graphicFrameMkLst>
            <pc:docMk/>
            <pc:sldMk cId="1818161845" sldId="380"/>
            <ac:graphicFrameMk id="11" creationId="{6E8D954B-E2F1-4312-BA9C-0695C4322ABB}"/>
          </ac:graphicFrameMkLst>
        </pc:graphicFrameChg>
        <pc:picChg chg="del">
          <ac:chgData name="Gema Natali Naupari Simbana" userId="6da157c0-fba8-459a-b577-e2e385157499" providerId="ADAL" clId="{C7BBEFE4-8119-4221-830C-CF9AB25E5C2E}" dt="2021-12-10T16:40:26.884" v="274" actId="478"/>
          <ac:picMkLst>
            <pc:docMk/>
            <pc:sldMk cId="1818161845" sldId="380"/>
            <ac:picMk id="2" creationId="{00000000-0000-0000-0000-000000000000}"/>
          </ac:picMkLst>
        </pc:picChg>
        <pc:picChg chg="del mod">
          <ac:chgData name="Gema Natali Naupari Simbana" userId="6da157c0-fba8-459a-b577-e2e385157499" providerId="ADAL" clId="{C7BBEFE4-8119-4221-830C-CF9AB25E5C2E}" dt="2021-12-10T16:43:33.579" v="300" actId="478"/>
          <ac:picMkLst>
            <pc:docMk/>
            <pc:sldMk cId="1818161845" sldId="380"/>
            <ac:picMk id="5" creationId="{00000000-0000-0000-0000-000000000000}"/>
          </ac:picMkLst>
        </pc:picChg>
        <pc:picChg chg="add mod">
          <ac:chgData name="Gema Natali Naupari Simbana" userId="6da157c0-fba8-459a-b577-e2e385157499" providerId="ADAL" clId="{C7BBEFE4-8119-4221-830C-CF9AB25E5C2E}" dt="2021-12-13T13:29:23.604" v="2457" actId="1076"/>
          <ac:picMkLst>
            <pc:docMk/>
            <pc:sldMk cId="1818161845" sldId="380"/>
            <ac:picMk id="8" creationId="{CD3CA2E7-BC8E-45DE-B60E-9F0121DF906A}"/>
          </ac:picMkLst>
        </pc:picChg>
        <pc:picChg chg="add mod">
          <ac:chgData name="Gema Natali Naupari Simbana" userId="6da157c0-fba8-459a-b577-e2e385157499" providerId="ADAL" clId="{C7BBEFE4-8119-4221-830C-CF9AB25E5C2E}" dt="2021-12-13T13:29:23.604" v="2457" actId="1076"/>
          <ac:picMkLst>
            <pc:docMk/>
            <pc:sldMk cId="1818161845" sldId="380"/>
            <ac:picMk id="11" creationId="{566AF418-EEB6-4D53-9938-C7CC88A143BB}"/>
          </ac:picMkLst>
        </pc:picChg>
        <pc:cxnChg chg="del mod">
          <ac:chgData name="Gema Natali Naupari Simbana" userId="6da157c0-fba8-459a-b577-e2e385157499" providerId="ADAL" clId="{C7BBEFE4-8119-4221-830C-CF9AB25E5C2E}" dt="2021-12-13T13:29:00.533" v="2452" actId="478"/>
          <ac:cxnSpMkLst>
            <pc:docMk/>
            <pc:sldMk cId="1818161845" sldId="380"/>
            <ac:cxnSpMk id="9" creationId="{00000000-0000-0000-0000-000000000000}"/>
          </ac:cxnSpMkLst>
        </pc:cxnChg>
      </pc:sldChg>
      <pc:sldChg chg="addSp modSp mod">
        <pc:chgData name="Gema Natali Naupari Simbana" userId="6da157c0-fba8-459a-b577-e2e385157499" providerId="ADAL" clId="{C7BBEFE4-8119-4221-830C-CF9AB25E5C2E}" dt="2021-12-12T20:22:35.748" v="2269" actId="1076"/>
        <pc:sldMkLst>
          <pc:docMk/>
          <pc:sldMk cId="4020052954" sldId="381"/>
        </pc:sldMkLst>
        <pc:spChg chg="mod">
          <ac:chgData name="Gema Natali Naupari Simbana" userId="6da157c0-fba8-459a-b577-e2e385157499" providerId="ADAL" clId="{C7BBEFE4-8119-4221-830C-CF9AB25E5C2E}" dt="2021-12-10T16:56:35.942" v="463" actId="404"/>
          <ac:spMkLst>
            <pc:docMk/>
            <pc:sldMk cId="4020052954" sldId="381"/>
            <ac:spMk id="3" creationId="{00000000-0000-0000-0000-000000000000}"/>
          </ac:spMkLst>
        </pc:spChg>
        <pc:spChg chg="add mod">
          <ac:chgData name="Gema Natali Naupari Simbana" userId="6da157c0-fba8-459a-b577-e2e385157499" providerId="ADAL" clId="{C7BBEFE4-8119-4221-830C-CF9AB25E5C2E}" dt="2021-12-12T20:22:35.748" v="2269" actId="1076"/>
          <ac:spMkLst>
            <pc:docMk/>
            <pc:sldMk cId="4020052954" sldId="381"/>
            <ac:spMk id="11" creationId="{5EBAFA81-ED61-40E7-AD75-0D4E17296BAB}"/>
          </ac:spMkLst>
        </pc:spChg>
        <pc:picChg chg="mod">
          <ac:chgData name="Gema Natali Naupari Simbana" userId="6da157c0-fba8-459a-b577-e2e385157499" providerId="ADAL" clId="{C7BBEFE4-8119-4221-830C-CF9AB25E5C2E}" dt="2021-12-12T20:22:29.882" v="2268" actId="1076"/>
          <ac:picMkLst>
            <pc:docMk/>
            <pc:sldMk cId="4020052954" sldId="381"/>
            <ac:picMk id="4" creationId="{00000000-0000-0000-0000-000000000000}"/>
          </ac:picMkLst>
        </pc:picChg>
      </pc:sldChg>
      <pc:sldChg chg="modSp mod">
        <pc:chgData name="Gema Natali Naupari Simbana" userId="6da157c0-fba8-459a-b577-e2e385157499" providerId="ADAL" clId="{C7BBEFE4-8119-4221-830C-CF9AB25E5C2E}" dt="2021-12-10T17:22:42.950" v="643" actId="1037"/>
        <pc:sldMkLst>
          <pc:docMk/>
          <pc:sldMk cId="765666536" sldId="383"/>
        </pc:sldMkLst>
        <pc:spChg chg="mod">
          <ac:chgData name="Gema Natali Naupari Simbana" userId="6da157c0-fba8-459a-b577-e2e385157499" providerId="ADAL" clId="{C7BBEFE4-8119-4221-830C-CF9AB25E5C2E}" dt="2021-12-10T17:22:42.950" v="643" actId="1037"/>
          <ac:spMkLst>
            <pc:docMk/>
            <pc:sldMk cId="765666536" sldId="383"/>
            <ac:spMk id="10" creationId="{00000000-0000-0000-0000-000000000000}"/>
          </ac:spMkLst>
        </pc:spChg>
      </pc:sldChg>
      <pc:sldChg chg="delSp modSp mod">
        <pc:chgData name="Gema Natali Naupari Simbana" userId="6da157c0-fba8-459a-b577-e2e385157499" providerId="ADAL" clId="{C7BBEFE4-8119-4221-830C-CF9AB25E5C2E}" dt="2021-12-12T20:33:05.141" v="2432"/>
        <pc:sldMkLst>
          <pc:docMk/>
          <pc:sldMk cId="2607717601" sldId="384"/>
        </pc:sldMkLst>
        <pc:spChg chg="mod">
          <ac:chgData name="Gema Natali Naupari Simbana" userId="6da157c0-fba8-459a-b577-e2e385157499" providerId="ADAL" clId="{C7BBEFE4-8119-4221-830C-CF9AB25E5C2E}" dt="2021-12-12T18:34:45.180" v="1667" actId="14100"/>
          <ac:spMkLst>
            <pc:docMk/>
            <pc:sldMk cId="2607717601" sldId="384"/>
            <ac:spMk id="6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8:35:20.501" v="1674" actId="113"/>
          <ac:spMkLst>
            <pc:docMk/>
            <pc:sldMk cId="2607717601" sldId="384"/>
            <ac:spMk id="7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0T16:57:53.112" v="494" actId="207"/>
          <ac:spMkLst>
            <pc:docMk/>
            <pc:sldMk cId="2607717601" sldId="384"/>
            <ac:spMk id="11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8:35:03.796" v="1671" actId="1076"/>
          <ac:spMkLst>
            <pc:docMk/>
            <pc:sldMk cId="2607717601" sldId="384"/>
            <ac:spMk id="13" creationId="{00000000-0000-0000-0000-000000000000}"/>
          </ac:spMkLst>
        </pc:spChg>
        <pc:spChg chg="mod">
          <ac:chgData name="Gema Natali Naupari Simbana" userId="6da157c0-fba8-459a-b577-e2e385157499" providerId="ADAL" clId="{C7BBEFE4-8119-4221-830C-CF9AB25E5C2E}" dt="2021-12-12T18:35:06.428" v="1672" actId="1076"/>
          <ac:spMkLst>
            <pc:docMk/>
            <pc:sldMk cId="2607717601" sldId="384"/>
            <ac:spMk id="14" creationId="{00000000-0000-0000-0000-000000000000}"/>
          </ac:spMkLst>
        </pc:spChg>
        <pc:spChg chg="del mod">
          <ac:chgData name="Gema Natali Naupari Simbana" userId="6da157c0-fba8-459a-b577-e2e385157499" providerId="ADAL" clId="{C7BBEFE4-8119-4221-830C-CF9AB25E5C2E}" dt="2021-12-12T18:19:01.596" v="1559" actId="478"/>
          <ac:spMkLst>
            <pc:docMk/>
            <pc:sldMk cId="2607717601" sldId="384"/>
            <ac:spMk id="16" creationId="{00000000-0000-0000-0000-000000000000}"/>
          </ac:spMkLst>
        </pc:spChg>
        <pc:grpChg chg="mod">
          <ac:chgData name="Gema Natali Naupari Simbana" userId="6da157c0-fba8-459a-b577-e2e385157499" providerId="ADAL" clId="{C7BBEFE4-8119-4221-830C-CF9AB25E5C2E}" dt="2021-12-12T18:34:56.128" v="1669" actId="1076"/>
          <ac:grpSpMkLst>
            <pc:docMk/>
            <pc:sldMk cId="2607717601" sldId="384"/>
            <ac:grpSpMk id="9" creationId="{00000000-0000-0000-0000-000000000000}"/>
          </ac:grpSpMkLst>
        </pc:grpChg>
        <pc:picChg chg="mod">
          <ac:chgData name="Gema Natali Naupari Simbana" userId="6da157c0-fba8-459a-b577-e2e385157499" providerId="ADAL" clId="{C7BBEFE4-8119-4221-830C-CF9AB25E5C2E}" dt="2021-12-10T17:06:51.754" v="531" actId="1036"/>
          <ac:picMkLst>
            <pc:docMk/>
            <pc:sldMk cId="2607717601" sldId="384"/>
            <ac:picMk id="8" creationId="{00000000-0000-0000-0000-000000000000}"/>
          </ac:picMkLst>
        </pc:picChg>
        <pc:picChg chg="mod">
          <ac:chgData name="Gema Natali Naupari Simbana" userId="6da157c0-fba8-459a-b577-e2e385157499" providerId="ADAL" clId="{C7BBEFE4-8119-4221-830C-CF9AB25E5C2E}" dt="2021-12-12T20:33:05.141" v="2432"/>
          <ac:picMkLst>
            <pc:docMk/>
            <pc:sldMk cId="2607717601" sldId="384"/>
            <ac:picMk id="2050" creationId="{00000000-0000-0000-0000-000000000000}"/>
          </ac:picMkLst>
        </pc:picChg>
      </pc:sldChg>
      <pc:sldChg chg="delSp del mod">
        <pc:chgData name="Gema Natali Naupari Simbana" userId="6da157c0-fba8-459a-b577-e2e385157499" providerId="ADAL" clId="{C7BBEFE4-8119-4221-830C-CF9AB25E5C2E}" dt="2021-12-10T16:31:03.396" v="242" actId="47"/>
        <pc:sldMkLst>
          <pc:docMk/>
          <pc:sldMk cId="2387074211" sldId="385"/>
        </pc:sldMkLst>
        <pc:picChg chg="del">
          <ac:chgData name="Gema Natali Naupari Simbana" userId="6da157c0-fba8-459a-b577-e2e385157499" providerId="ADAL" clId="{C7BBEFE4-8119-4221-830C-CF9AB25E5C2E}" dt="2021-12-10T16:30:41.960" v="239" actId="478"/>
          <ac:picMkLst>
            <pc:docMk/>
            <pc:sldMk cId="2387074211" sldId="385"/>
            <ac:picMk id="2" creationId="{00000000-0000-0000-0000-000000000000}"/>
          </ac:picMkLst>
        </pc:picChg>
        <pc:picChg chg="del">
          <ac:chgData name="Gema Natali Naupari Simbana" userId="6da157c0-fba8-459a-b577-e2e385157499" providerId="ADAL" clId="{C7BBEFE4-8119-4221-830C-CF9AB25E5C2E}" dt="2021-12-10T16:30:44.447" v="240" actId="478"/>
          <ac:picMkLst>
            <pc:docMk/>
            <pc:sldMk cId="2387074211" sldId="385"/>
            <ac:picMk id="4" creationId="{00000000-0000-0000-0000-000000000000}"/>
          </ac:picMkLst>
        </pc:picChg>
      </pc:sldChg>
      <pc:sldChg chg="addSp delSp modSp mod">
        <pc:chgData name="Gema Natali Naupari Simbana" userId="6da157c0-fba8-459a-b577-e2e385157499" providerId="ADAL" clId="{C7BBEFE4-8119-4221-830C-CF9AB25E5C2E}" dt="2021-12-13T16:29:55.989" v="2520" actId="20577"/>
        <pc:sldMkLst>
          <pc:docMk/>
          <pc:sldMk cId="4125592892" sldId="388"/>
        </pc:sldMkLst>
        <pc:spChg chg="mod">
          <ac:chgData name="Gema Natali Naupari Simbana" userId="6da157c0-fba8-459a-b577-e2e385157499" providerId="ADAL" clId="{C7BBEFE4-8119-4221-830C-CF9AB25E5C2E}" dt="2021-12-13T16:29:55.989" v="2520" actId="20577"/>
          <ac:spMkLst>
            <pc:docMk/>
            <pc:sldMk cId="4125592892" sldId="388"/>
            <ac:spMk id="2" creationId="{00000000-0000-0000-0000-000000000000}"/>
          </ac:spMkLst>
        </pc:spChg>
        <pc:spChg chg="add del mod">
          <ac:chgData name="Gema Natali Naupari Simbana" userId="6da157c0-fba8-459a-b577-e2e385157499" providerId="ADAL" clId="{C7BBEFE4-8119-4221-830C-CF9AB25E5C2E}" dt="2021-12-12T18:49:54.687" v="1920"/>
          <ac:spMkLst>
            <pc:docMk/>
            <pc:sldMk cId="4125592892" sldId="388"/>
            <ac:spMk id="6" creationId="{4D2B0E8D-697D-433C-B7B4-88802031DD6B}"/>
          </ac:spMkLst>
        </pc:spChg>
        <pc:spChg chg="add del mod">
          <ac:chgData name="Gema Natali Naupari Simbana" userId="6da157c0-fba8-459a-b577-e2e385157499" providerId="ADAL" clId="{C7BBEFE4-8119-4221-830C-CF9AB25E5C2E}" dt="2021-12-12T18:51:13.933" v="2032"/>
          <ac:spMkLst>
            <pc:docMk/>
            <pc:sldMk cId="4125592892" sldId="388"/>
            <ac:spMk id="8" creationId="{9CB878F6-FF3A-4EC6-AB0F-869E153F0DB0}"/>
          </ac:spMkLst>
        </pc:spChg>
        <pc:graphicFrameChg chg="mod modGraphic">
          <ac:chgData name="Gema Natali Naupari Simbana" userId="6da157c0-fba8-459a-b577-e2e385157499" providerId="ADAL" clId="{C7BBEFE4-8119-4221-830C-CF9AB25E5C2E}" dt="2021-12-12T18:51:09.522" v="2030" actId="20577"/>
          <ac:graphicFrameMkLst>
            <pc:docMk/>
            <pc:sldMk cId="4125592892" sldId="388"/>
            <ac:graphicFrameMk id="4" creationId="{00000000-0000-0000-0000-000000000000}"/>
          </ac:graphicFrameMkLst>
        </pc:graphicFrameChg>
      </pc:sldChg>
      <pc:sldChg chg="new del">
        <pc:chgData name="Gema Natali Naupari Simbana" userId="6da157c0-fba8-459a-b577-e2e385157499" providerId="ADAL" clId="{C7BBEFE4-8119-4221-830C-CF9AB25E5C2E}" dt="2021-12-10T16:31:31.188" v="245" actId="47"/>
        <pc:sldMkLst>
          <pc:docMk/>
          <pc:sldMk cId="1587070333" sldId="389"/>
        </pc:sldMkLst>
      </pc:sldChg>
      <pc:sldChg chg="add">
        <pc:chgData name="Gema Natali Naupari Simbana" userId="6da157c0-fba8-459a-b577-e2e385157499" providerId="ADAL" clId="{C7BBEFE4-8119-4221-830C-CF9AB25E5C2E}" dt="2021-12-10T16:47:02.710" v="353"/>
        <pc:sldMkLst>
          <pc:docMk/>
          <pc:sldMk cId="3777498302" sldId="626"/>
        </pc:sldMkLst>
      </pc:sldChg>
      <pc:sldChg chg="add">
        <pc:chgData name="Gema Natali Naupari Simbana" userId="6da157c0-fba8-459a-b577-e2e385157499" providerId="ADAL" clId="{C7BBEFE4-8119-4221-830C-CF9AB25E5C2E}" dt="2021-12-10T16:50:13.379" v="369"/>
        <pc:sldMkLst>
          <pc:docMk/>
          <pc:sldMk cId="2689384677" sldId="768"/>
        </pc:sldMkLst>
      </pc:sldChg>
      <pc:sldChg chg="add">
        <pc:chgData name="Gema Natali Naupari Simbana" userId="6da157c0-fba8-459a-b577-e2e385157499" providerId="ADAL" clId="{C7BBEFE4-8119-4221-830C-CF9AB25E5C2E}" dt="2021-12-10T16:50:13.379" v="369"/>
        <pc:sldMkLst>
          <pc:docMk/>
          <pc:sldMk cId="3372127157" sldId="769"/>
        </pc:sldMkLst>
      </pc:sldChg>
      <pc:sldChg chg="add">
        <pc:chgData name="Gema Natali Naupari Simbana" userId="6da157c0-fba8-459a-b577-e2e385157499" providerId="ADAL" clId="{C7BBEFE4-8119-4221-830C-CF9AB25E5C2E}" dt="2021-12-10T16:50:13.379" v="369"/>
        <pc:sldMkLst>
          <pc:docMk/>
          <pc:sldMk cId="3995405378" sldId="770"/>
        </pc:sldMkLst>
      </pc:sldChg>
      <pc:sldChg chg="addSp delSp modSp new mod ord">
        <pc:chgData name="Gema Natali Naupari Simbana" userId="6da157c0-fba8-459a-b577-e2e385157499" providerId="ADAL" clId="{C7BBEFE4-8119-4221-830C-CF9AB25E5C2E}" dt="2021-12-13T13:30:26.888" v="2477"/>
        <pc:sldMkLst>
          <pc:docMk/>
          <pc:sldMk cId="2971747502" sldId="771"/>
        </pc:sldMkLst>
        <pc:spChg chg="add del">
          <ac:chgData name="Gema Natali Naupari Simbana" userId="6da157c0-fba8-459a-b577-e2e385157499" providerId="ADAL" clId="{C7BBEFE4-8119-4221-830C-CF9AB25E5C2E}" dt="2021-12-10T17:36:13.733" v="671" actId="22"/>
          <ac:spMkLst>
            <pc:docMk/>
            <pc:sldMk cId="2971747502" sldId="771"/>
            <ac:spMk id="3" creationId="{1444CF1F-E15A-4CD7-B556-478F4F7C6124}"/>
          </ac:spMkLst>
        </pc:spChg>
        <pc:spChg chg="add mod">
          <ac:chgData name="Gema Natali Naupari Simbana" userId="6da157c0-fba8-459a-b577-e2e385157499" providerId="ADAL" clId="{C7BBEFE4-8119-4221-830C-CF9AB25E5C2E}" dt="2021-12-10T17:40:37.399" v="733" actId="1035"/>
          <ac:spMkLst>
            <pc:docMk/>
            <pc:sldMk cId="2971747502" sldId="771"/>
            <ac:spMk id="4" creationId="{3A6FD360-F19B-45CD-ACFB-C4418C665ADB}"/>
          </ac:spMkLst>
        </pc:spChg>
        <pc:spChg chg="add mod">
          <ac:chgData name="Gema Natali Naupari Simbana" userId="6da157c0-fba8-459a-b577-e2e385157499" providerId="ADAL" clId="{C7BBEFE4-8119-4221-830C-CF9AB25E5C2E}" dt="2021-12-10T17:40:37.399" v="733" actId="1035"/>
          <ac:spMkLst>
            <pc:docMk/>
            <pc:sldMk cId="2971747502" sldId="771"/>
            <ac:spMk id="6" creationId="{90ADF546-53E9-4CCF-9E56-0AAACF1F1407}"/>
          </ac:spMkLst>
        </pc:spChg>
        <pc:spChg chg="add mod">
          <ac:chgData name="Gema Natali Naupari Simbana" userId="6da157c0-fba8-459a-b577-e2e385157499" providerId="ADAL" clId="{C7BBEFE4-8119-4221-830C-CF9AB25E5C2E}" dt="2021-12-10T17:40:37.399" v="733" actId="1035"/>
          <ac:spMkLst>
            <pc:docMk/>
            <pc:sldMk cId="2971747502" sldId="771"/>
            <ac:spMk id="8" creationId="{FA46A338-0BB0-422B-9217-1888E443A648}"/>
          </ac:spMkLst>
        </pc:spChg>
        <pc:spChg chg="add mod">
          <ac:chgData name="Gema Natali Naupari Simbana" userId="6da157c0-fba8-459a-b577-e2e385157499" providerId="ADAL" clId="{C7BBEFE4-8119-4221-830C-CF9AB25E5C2E}" dt="2021-12-10T17:40:37.399" v="733" actId="1035"/>
          <ac:spMkLst>
            <pc:docMk/>
            <pc:sldMk cId="2971747502" sldId="771"/>
            <ac:spMk id="9" creationId="{543DB400-C019-49DB-83EC-8566CD6346D6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0" creationId="{D78725D3-9B47-4C21-9376-5DC7A545043D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1" creationId="{254D588A-C307-4FB6-945E-6D6A4A836EF2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2" creationId="{FBDB5F9C-1543-49F0-B6E9-E2E4831C2A17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3" creationId="{3D9400BA-F87B-4731-B78A-301D4926B8F7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7" creationId="{9F1D4743-9C40-4A4A-98F4-5073C8B7F88A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8" creationId="{BF8BC5B0-8934-4C5F-8CAF-9CA55D3F6C49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19" creationId="{D1DFC7E6-99DD-41F8-8337-E3ADFCD1279D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0" creationId="{534011BA-53E7-4658-A28C-078F67B83798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1" creationId="{3251BB11-7497-4125-A26B-3769C45523AD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3" creationId="{76FBCD97-E6F9-42C6-88B4-74FAFC0CA5DA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5" creationId="{2B43078A-198D-449E-959D-BE90B8A92921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6" creationId="{7828EB72-3E4E-41E6-8895-4B842871A460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7" creationId="{13564258-CB5A-4170-B734-0E8537E6158B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8" creationId="{DF15CD6D-5FD6-41F5-8CFC-763FF7A9B983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29" creationId="{16BD0638-DEFB-41FB-8E40-88B9B4732E0C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30" creationId="{1DDAFC6D-6688-43D6-90EE-998686A79B67}"/>
          </ac:spMkLst>
        </pc:spChg>
        <pc:spChg chg="add mod">
          <ac:chgData name="Gema Natali Naupari Simbana" userId="6da157c0-fba8-459a-b577-e2e385157499" providerId="ADAL" clId="{C7BBEFE4-8119-4221-830C-CF9AB25E5C2E}" dt="2021-12-10T17:41:18.270" v="750" actId="1038"/>
          <ac:spMkLst>
            <pc:docMk/>
            <pc:sldMk cId="2971747502" sldId="771"/>
            <ac:spMk id="32" creationId="{E7537731-F122-4130-8B4D-4DFCB9333C1F}"/>
          </ac:spMkLst>
        </pc:spChg>
        <pc:grpChg chg="add mod">
          <ac:chgData name="Gema Natali Naupari Simbana" userId="6da157c0-fba8-459a-b577-e2e385157499" providerId="ADAL" clId="{C7BBEFE4-8119-4221-830C-CF9AB25E5C2E}" dt="2021-12-10T17:41:18.270" v="750" actId="1038"/>
          <ac:grpSpMkLst>
            <pc:docMk/>
            <pc:sldMk cId="2971747502" sldId="771"/>
            <ac:grpSpMk id="35" creationId="{F848FBB1-D9DC-490A-A735-60FAD6CD63AC}"/>
          </ac:grpSpMkLst>
        </pc:grpChg>
        <pc:picChg chg="add mod">
          <ac:chgData name="Gema Natali Naupari Simbana" userId="6da157c0-fba8-459a-b577-e2e385157499" providerId="ADAL" clId="{C7BBEFE4-8119-4221-830C-CF9AB25E5C2E}" dt="2021-12-10T17:41:18.270" v="750" actId="1038"/>
          <ac:picMkLst>
            <pc:docMk/>
            <pc:sldMk cId="2971747502" sldId="771"/>
            <ac:picMk id="33" creationId="{46AB16B7-E55B-49BF-A188-6D70A7893D2E}"/>
          </ac:picMkLst>
        </pc:picChg>
        <pc:picChg chg="add mod">
          <ac:chgData name="Gema Natali Naupari Simbana" userId="6da157c0-fba8-459a-b577-e2e385157499" providerId="ADAL" clId="{C7BBEFE4-8119-4221-830C-CF9AB25E5C2E}" dt="2021-12-10T17:41:18.270" v="750" actId="1038"/>
          <ac:picMkLst>
            <pc:docMk/>
            <pc:sldMk cId="2971747502" sldId="771"/>
            <ac:picMk id="34" creationId="{54A17A38-83AC-413F-A9A3-8808F1948016}"/>
          </ac:picMkLst>
        </pc:pic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14" creationId="{E06A4B3B-640C-4170-9930-1F9215B16E6A}"/>
          </ac:cxnSpMkLst>
        </pc:cxn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15" creationId="{C04F3B11-0842-4AA7-A63C-B67108EAFBF3}"/>
          </ac:cxnSpMkLst>
        </pc:cxn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16" creationId="{E326DD20-8C22-4176-8686-73303A4D9A47}"/>
          </ac:cxnSpMkLst>
        </pc:cxn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22" creationId="{940C4E0A-0B54-47B0-9EBC-7E03CDB1AB3A}"/>
          </ac:cxnSpMkLst>
        </pc:cxn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24" creationId="{31AA2DEF-CD3F-4752-AAFD-E8833DAA45BE}"/>
          </ac:cxnSpMkLst>
        </pc:cxnChg>
        <pc:cxnChg chg="add mod">
          <ac:chgData name="Gema Natali Naupari Simbana" userId="6da157c0-fba8-459a-b577-e2e385157499" providerId="ADAL" clId="{C7BBEFE4-8119-4221-830C-CF9AB25E5C2E}" dt="2021-12-10T17:41:18.270" v="750" actId="1038"/>
          <ac:cxnSpMkLst>
            <pc:docMk/>
            <pc:sldMk cId="2971747502" sldId="771"/>
            <ac:cxnSpMk id="31" creationId="{92AC7ED4-E9E6-4C55-BB2E-CF038698012C}"/>
          </ac:cxnSpMkLst>
        </pc:cxnChg>
      </pc:sldChg>
      <pc:sldChg chg="new del">
        <pc:chgData name="Gema Natali Naupari Simbana" userId="6da157c0-fba8-459a-b577-e2e385157499" providerId="ADAL" clId="{C7BBEFE4-8119-4221-830C-CF9AB25E5C2E}" dt="2021-12-12T18:41:41.114" v="1720" actId="47"/>
        <pc:sldMkLst>
          <pc:docMk/>
          <pc:sldMk cId="347541410" sldId="772"/>
        </pc:sldMkLst>
      </pc:sldChg>
      <pc:sldChg chg="addSp delSp modSp new mod setBg">
        <pc:chgData name="Gema Natali Naupari Simbana" userId="6da157c0-fba8-459a-b577-e2e385157499" providerId="ADAL" clId="{C7BBEFE4-8119-4221-830C-CF9AB25E5C2E}" dt="2021-12-13T13:29:53.845" v="2475" actId="1076"/>
        <pc:sldMkLst>
          <pc:docMk/>
          <pc:sldMk cId="3748216192" sldId="772"/>
        </pc:sldMkLst>
        <pc:spChg chg="add mod">
          <ac:chgData name="Gema Natali Naupari Simbana" userId="6da157c0-fba8-459a-b577-e2e385157499" providerId="ADAL" clId="{C7BBEFE4-8119-4221-830C-CF9AB25E5C2E}" dt="2021-12-12T20:26:10.571" v="2298" actId="26606"/>
          <ac:spMkLst>
            <pc:docMk/>
            <pc:sldMk cId="3748216192" sldId="772"/>
            <ac:spMk id="2" creationId="{B7BF3C67-9530-4094-9D77-16B5F5EBEA00}"/>
          </ac:spMkLst>
        </pc:spChg>
        <pc:spChg chg="add del">
          <ac:chgData name="Gema Natali Naupari Simbana" userId="6da157c0-fba8-459a-b577-e2e385157499" providerId="ADAL" clId="{C7BBEFE4-8119-4221-830C-CF9AB25E5C2E}" dt="2021-12-12T20:26:10.571" v="2298" actId="26606"/>
          <ac:spMkLst>
            <pc:docMk/>
            <pc:sldMk cId="3748216192" sldId="772"/>
            <ac:spMk id="8" creationId="{BEBFA723-5A7B-472D-ABD7-1526B8D3A38B}"/>
          </ac:spMkLst>
        </pc:spChg>
        <pc:spChg chg="add del">
          <ac:chgData name="Gema Natali Naupari Simbana" userId="6da157c0-fba8-459a-b577-e2e385157499" providerId="ADAL" clId="{C7BBEFE4-8119-4221-830C-CF9AB25E5C2E}" dt="2021-12-12T20:26:10.571" v="2298" actId="26606"/>
          <ac:spMkLst>
            <pc:docMk/>
            <pc:sldMk cId="3748216192" sldId="772"/>
            <ac:spMk id="10" creationId="{A6B27065-399A-4CF7-BF70-CF79B9848FC1}"/>
          </ac:spMkLst>
        </pc:spChg>
        <pc:spChg chg="add mod">
          <ac:chgData name="Gema Natali Naupari Simbana" userId="6da157c0-fba8-459a-b577-e2e385157499" providerId="ADAL" clId="{C7BBEFE4-8119-4221-830C-CF9AB25E5C2E}" dt="2021-12-12T20:30:39.039" v="2418" actId="6549"/>
          <ac:spMkLst>
            <pc:docMk/>
            <pc:sldMk cId="3748216192" sldId="772"/>
            <ac:spMk id="18" creationId="{B6AA11B5-275B-4A0C-A6DF-311C58E7DC3F}"/>
          </ac:spMkLst>
        </pc:spChg>
        <pc:spChg chg="add mod">
          <ac:chgData name="Gema Natali Naupari Simbana" userId="6da157c0-fba8-459a-b577-e2e385157499" providerId="ADAL" clId="{C7BBEFE4-8119-4221-830C-CF9AB25E5C2E}" dt="2021-12-13T13:29:48.798" v="2474" actId="1036"/>
          <ac:spMkLst>
            <pc:docMk/>
            <pc:sldMk cId="3748216192" sldId="772"/>
            <ac:spMk id="19" creationId="{875176D7-03AB-4522-BA05-24CB88EA31F7}"/>
          </ac:spMkLst>
        </pc:spChg>
        <pc:spChg chg="add">
          <ac:chgData name="Gema Natali Naupari Simbana" userId="6da157c0-fba8-459a-b577-e2e385157499" providerId="ADAL" clId="{C7BBEFE4-8119-4221-830C-CF9AB25E5C2E}" dt="2021-12-12T20:26:10.571" v="2298" actId="26606"/>
          <ac:spMkLst>
            <pc:docMk/>
            <pc:sldMk cId="3748216192" sldId="772"/>
            <ac:spMk id="20" creationId="{18AC8E79-ECD6-4F34-BE5A-9F5E850E850A}"/>
          </ac:spMkLst>
        </pc:spChg>
        <pc:spChg chg="add">
          <ac:chgData name="Gema Natali Naupari Simbana" userId="6da157c0-fba8-459a-b577-e2e385157499" providerId="ADAL" clId="{C7BBEFE4-8119-4221-830C-CF9AB25E5C2E}" dt="2021-12-12T20:26:10.571" v="2298" actId="26606"/>
          <ac:spMkLst>
            <pc:docMk/>
            <pc:sldMk cId="3748216192" sldId="772"/>
            <ac:spMk id="22" creationId="{7D2BE1BB-2AB2-4D7E-9E27-8D245181B513}"/>
          </ac:spMkLst>
        </pc:spChg>
        <pc:grpChg chg="add del">
          <ac:chgData name="Gema Natali Naupari Simbana" userId="6da157c0-fba8-459a-b577-e2e385157499" providerId="ADAL" clId="{C7BBEFE4-8119-4221-830C-CF9AB25E5C2E}" dt="2021-12-12T20:26:10.571" v="2298" actId="26606"/>
          <ac:grpSpMkLst>
            <pc:docMk/>
            <pc:sldMk cId="3748216192" sldId="772"/>
            <ac:grpSpMk id="12" creationId="{CF22986C-DDF7-4109-9D6A-006800D6B041}"/>
          </ac:grpSpMkLst>
        </pc:grpChg>
        <pc:grpChg chg="add">
          <ac:chgData name="Gema Natali Naupari Simbana" userId="6da157c0-fba8-459a-b577-e2e385157499" providerId="ADAL" clId="{C7BBEFE4-8119-4221-830C-CF9AB25E5C2E}" dt="2021-12-12T20:26:10.571" v="2298" actId="26606"/>
          <ac:grpSpMkLst>
            <pc:docMk/>
            <pc:sldMk cId="3748216192" sldId="772"/>
            <ac:grpSpMk id="24" creationId="{22A1615C-2156-4B15-BF3E-39794B37905E}"/>
          </ac:grpSpMkLst>
        </pc:grpChg>
        <pc:graphicFrameChg chg="add mod modGraphic">
          <ac:chgData name="Gema Natali Naupari Simbana" userId="6da157c0-fba8-459a-b577-e2e385157499" providerId="ADAL" clId="{C7BBEFE4-8119-4221-830C-CF9AB25E5C2E}" dt="2021-12-13T13:29:53.845" v="2475" actId="1076"/>
          <ac:graphicFrameMkLst>
            <pc:docMk/>
            <pc:sldMk cId="3748216192" sldId="772"/>
            <ac:graphicFrameMk id="3" creationId="{447EF903-73DF-4DBA-AC77-070DB56833A9}"/>
          </ac:graphicFrameMkLst>
        </pc:graphicFrameChg>
        <pc:picChg chg="add mod">
          <ac:chgData name="Gema Natali Naupari Simbana" userId="6da157c0-fba8-459a-b577-e2e385157499" providerId="ADAL" clId="{C7BBEFE4-8119-4221-830C-CF9AB25E5C2E}" dt="2021-12-13T13:29:43.333" v="2460"/>
          <ac:picMkLst>
            <pc:docMk/>
            <pc:sldMk cId="3748216192" sldId="772"/>
            <ac:picMk id="14" creationId="{E0D44107-746F-422E-ADD8-0C154902CB0F}"/>
          </ac:picMkLst>
        </pc:picChg>
      </pc:sldChg>
      <pc:sldChg chg="addSp delSp modSp new mod">
        <pc:chgData name="Gema Natali Naupari Simbana" userId="6da157c0-fba8-459a-b577-e2e385157499" providerId="ADAL" clId="{C7BBEFE4-8119-4221-830C-CF9AB25E5C2E}" dt="2021-12-12T20:37:24.619" v="2443" actId="1076"/>
        <pc:sldMkLst>
          <pc:docMk/>
          <pc:sldMk cId="442691416" sldId="773"/>
        </pc:sldMkLst>
        <pc:spChg chg="del">
          <ac:chgData name="Gema Natali Naupari Simbana" userId="6da157c0-fba8-459a-b577-e2e385157499" providerId="ADAL" clId="{C7BBEFE4-8119-4221-830C-CF9AB25E5C2E}" dt="2021-12-12T20:34:55.410" v="2435" actId="478"/>
          <ac:spMkLst>
            <pc:docMk/>
            <pc:sldMk cId="442691416" sldId="773"/>
            <ac:spMk id="2" creationId="{E407134A-D865-46E5-9818-B90F7E37C436}"/>
          </ac:spMkLst>
        </pc:spChg>
        <pc:spChg chg="del">
          <ac:chgData name="Gema Natali Naupari Simbana" userId="6da157c0-fba8-459a-b577-e2e385157499" providerId="ADAL" clId="{C7BBEFE4-8119-4221-830C-CF9AB25E5C2E}" dt="2021-12-12T20:34:57.574" v="2436" actId="478"/>
          <ac:spMkLst>
            <pc:docMk/>
            <pc:sldMk cId="442691416" sldId="773"/>
            <ac:spMk id="3" creationId="{3400C791-ADA3-4A61-A272-9477A8560FC0}"/>
          </ac:spMkLst>
        </pc:spChg>
        <pc:spChg chg="add mod">
          <ac:chgData name="Gema Natali Naupari Simbana" userId="6da157c0-fba8-459a-b577-e2e385157499" providerId="ADAL" clId="{C7BBEFE4-8119-4221-830C-CF9AB25E5C2E}" dt="2021-12-12T20:37:24.619" v="2443" actId="1076"/>
          <ac:spMkLst>
            <pc:docMk/>
            <pc:sldMk cId="442691416" sldId="773"/>
            <ac:spMk id="6" creationId="{C131D47E-47DF-4B08-8462-CCC31A5DB0BE}"/>
          </ac:spMkLst>
        </pc:spChg>
        <pc:picChg chg="add del mod">
          <ac:chgData name="Gema Natali Naupari Simbana" userId="6da157c0-fba8-459a-b577-e2e385157499" providerId="ADAL" clId="{C7BBEFE4-8119-4221-830C-CF9AB25E5C2E}" dt="2021-12-12T20:36:53.989" v="2438" actId="478"/>
          <ac:picMkLst>
            <pc:docMk/>
            <pc:sldMk cId="442691416" sldId="773"/>
            <ac:picMk id="4" creationId="{A3CD03DE-FB1D-4EA6-8B28-98AEF15B23AF}"/>
          </ac:picMkLst>
        </pc:picChg>
        <pc:picChg chg="add mod">
          <ac:chgData name="Gema Natali Naupari Simbana" userId="6da157c0-fba8-459a-b577-e2e385157499" providerId="ADAL" clId="{C7BBEFE4-8119-4221-830C-CF9AB25E5C2E}" dt="2021-12-12T20:36:58.404" v="2440" actId="1076"/>
          <ac:picMkLst>
            <pc:docMk/>
            <pc:sldMk cId="442691416" sldId="773"/>
            <ac:picMk id="5" creationId="{AD4A0683-FC08-44B8-9CAE-62FE4BC19CD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035954852236499E-2"/>
          <c:y val="0.22148640524047275"/>
          <c:w val="0.81852605783362131"/>
          <c:h val="0.67951788364889687"/>
        </c:manualLayout>
      </c:layout>
      <c:pie3DChart>
        <c:varyColors val="1"/>
        <c:ser>
          <c:idx val="23"/>
          <c:order val="23"/>
          <c:tx>
            <c:strRef>
              <c:f>'Red Provincial'!$C$26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0E-40A5-9D46-2630106F628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0E-40A5-9D46-2630106F62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0E-40A5-9D46-2630106F628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C0E-40A5-9D46-2630106F628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C0E-40A5-9D46-2630106F6280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C0E-40A5-9D46-2630106F62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C0E-40A5-9D46-2630106F62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C0E-40A5-9D46-2630106F6280}"/>
              </c:ext>
            </c:extLst>
          </c:dPt>
          <c:dLbls>
            <c:dLbl>
              <c:idx val="1"/>
              <c:layout>
                <c:manualLayout>
                  <c:x val="3.3120385511020071E-3"/>
                  <c:y val="-1.35587199252777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E-40A5-9D46-2630106F6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'Red Provincial'!$D$2:$K$2</c:f>
              <c:strCache>
                <c:ptCount val="8"/>
                <c:pt idx="0">
                  <c:v>PAVIMENTO 
RIGIDO</c:v>
                </c:pt>
                <c:pt idx="1">
                  <c:v>PAVIMENTO
FLEXIBLE</c:v>
                </c:pt>
                <c:pt idx="2">
                  <c:v>DTBS</c:v>
                </c:pt>
                <c:pt idx="3">
                  <c:v>LASTRE</c:v>
                </c:pt>
                <c:pt idx="4">
                  <c:v>SUELO
NATURAL</c:v>
                </c:pt>
                <c:pt idx="5">
                  <c:v>EMPEDRADO</c:v>
                </c:pt>
                <c:pt idx="6">
                  <c:v>ADOQUINADO</c:v>
                </c:pt>
                <c:pt idx="7">
                  <c:v>OTRO</c:v>
                </c:pt>
              </c:strCache>
            </c:strRef>
          </c:cat>
          <c:val>
            <c:numRef>
              <c:f>'Red Provincial'!$D$26:$K$26</c:f>
              <c:numCache>
                <c:formatCode>#,##0.00</c:formatCode>
                <c:ptCount val="8"/>
                <c:pt idx="0">
                  <c:v>27.939999999999998</c:v>
                </c:pt>
                <c:pt idx="1">
                  <c:v>9660.7899999999991</c:v>
                </c:pt>
                <c:pt idx="2">
                  <c:v>356.38</c:v>
                </c:pt>
                <c:pt idx="3">
                  <c:v>45401.1</c:v>
                </c:pt>
                <c:pt idx="4">
                  <c:v>12464.849999999999</c:v>
                </c:pt>
                <c:pt idx="5">
                  <c:v>3854.34</c:v>
                </c:pt>
                <c:pt idx="6">
                  <c:v>270.67</c:v>
                </c:pt>
                <c:pt idx="7">
                  <c:v>196.88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C0E-40A5-9D46-2630106F62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'Red Provincial'!$C$3</c15:sqref>
                        </c15:formulaRef>
                      </c:ext>
                    </c:extLst>
                    <c:strCache>
                      <c:ptCount val="1"/>
                      <c:pt idx="0">
                        <c:v>Azuay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A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C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E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20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'Red Provincial'!$D$3:$K$3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8.64</c:v>
                      </c:pt>
                      <c:pt idx="1">
                        <c:v>443.14</c:v>
                      </c:pt>
                      <c:pt idx="2">
                        <c:v>6.79</c:v>
                      </c:pt>
                      <c:pt idx="3">
                        <c:v>3919.32</c:v>
                      </c:pt>
                      <c:pt idx="4">
                        <c:v>671.99</c:v>
                      </c:pt>
                      <c:pt idx="5">
                        <c:v>5.31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4C0E-40A5-9D46-2630106F6280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Provincial'!$C$4</c15:sqref>
                        </c15:formulaRef>
                      </c:ext>
                    </c:extLst>
                    <c:strCache>
                      <c:ptCount val="1"/>
                      <c:pt idx="0">
                        <c:v>Bolívar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Provincial'!$D$4:$K$4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117.07</c:v>
                      </c:pt>
                      <c:pt idx="2">
                        <c:v>86.11</c:v>
                      </c:pt>
                      <c:pt idx="3">
                        <c:v>2177.7199999999998</c:v>
                      </c:pt>
                      <c:pt idx="4">
                        <c:v>73.98</c:v>
                      </c:pt>
                      <c:pt idx="5">
                        <c:v>347.59</c:v>
                      </c:pt>
                      <c:pt idx="6">
                        <c:v>0</c:v>
                      </c:pt>
                      <c:pt idx="7">
                        <c:v>18.850000000000001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4C0E-40A5-9D46-2630106F6280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Provincial'!$C$5</c15:sqref>
                        </c15:formulaRef>
                      </c:ext>
                    </c:extLst>
                    <c:strCache>
                      <c:ptCount val="1"/>
                      <c:pt idx="0">
                        <c:v>Cañar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4C0E-40A5-9D46-2630106F6280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28087731722851517"/>
                        <c:y val="-5.1833753427375888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4C0E-40A5-9D46-2630106F6280}"/>
                      </c:ext>
                    </c:extLst>
                  </c:dLbl>
                  <c:dLbl>
                    <c:idx val="1"/>
                    <c:layout>
                      <c:manualLayout>
                        <c:x val="7.1083675226464207E-2"/>
                        <c:y val="-6.5921055393263359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4C0E-40A5-9D46-2630106F6280}"/>
                      </c:ext>
                    </c:extLst>
                  </c:dLbl>
                  <c:dLbl>
                    <c:idx val="2"/>
                    <c:layout>
                      <c:manualLayout>
                        <c:x val="0.13070253848305202"/>
                        <c:y val="-2.5937070484847676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cap="none" spc="0" baseline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C"/>
                      </a:p>
                    </c:txPr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4C0E-40A5-9D46-2630106F6280}"/>
                      </c:ext>
                    </c:extLst>
                  </c:dLbl>
                  <c:dLbl>
                    <c:idx val="4"/>
                    <c:layout>
                      <c:manualLayout>
                        <c:x val="-0.22314451327135518"/>
                        <c:y val="8.2717184803853289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C-4C0E-40A5-9D46-2630106F6280}"/>
                      </c:ext>
                    </c:extLst>
                  </c:dLbl>
                  <c:dLbl>
                    <c:idx val="5"/>
                    <c:layout>
                      <c:manualLayout>
                        <c:x val="4.309694462310542E-2"/>
                        <c:y val="-3.4608625634195721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E-4C0E-40A5-9D46-2630106F6280}"/>
                      </c:ext>
                    </c:extLst>
                  </c:dLbl>
                  <c:dLbl>
                    <c:idx val="6"/>
                    <c:layout>
                      <c:manualLayout>
                        <c:x val="-0.10272246686372041"/>
                        <c:y val="-0.1002383819033281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0-4C0E-40A5-9D46-2630106F628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Provincial'!$D$5:$K$5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6.11</c:v>
                      </c:pt>
                      <c:pt idx="1">
                        <c:v>168.96</c:v>
                      </c:pt>
                      <c:pt idx="2">
                        <c:v>4.8600000000000003</c:v>
                      </c:pt>
                      <c:pt idx="3">
                        <c:v>2690.2</c:v>
                      </c:pt>
                      <c:pt idx="4">
                        <c:v>226.12</c:v>
                      </c:pt>
                      <c:pt idx="5">
                        <c:v>0</c:v>
                      </c:pt>
                      <c:pt idx="6">
                        <c:v>0.83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4C0E-40A5-9D46-2630106F6280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Provincial'!$C$6</c15:sqref>
                        </c15:formulaRef>
                      </c:ext>
                    </c:extLst>
                    <c:strCache>
                      <c:ptCount val="1"/>
                      <c:pt idx="0">
                        <c:v>Carchi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Provincial'!$D$6:$K$6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152.37</c:v>
                      </c:pt>
                      <c:pt idx="2">
                        <c:v>5.22</c:v>
                      </c:pt>
                      <c:pt idx="3">
                        <c:v>254.61</c:v>
                      </c:pt>
                      <c:pt idx="4">
                        <c:v>127.69</c:v>
                      </c:pt>
                      <c:pt idx="5">
                        <c:v>1070.99</c:v>
                      </c:pt>
                      <c:pt idx="6">
                        <c:v>4.18</c:v>
                      </c:pt>
                      <c:pt idx="7">
                        <c:v>65.55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4-4C0E-40A5-9D46-2630106F6280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Provincial'!$C$7</c15:sqref>
                        </c15:formulaRef>
                      </c:ext>
                    </c:extLst>
                    <c:strCache>
                      <c:ptCount val="1"/>
                      <c:pt idx="0">
                        <c:v>Chimborazo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A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2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4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Provincial'!$D$7:$K$7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585.67999999999995</c:v>
                      </c:pt>
                      <c:pt idx="2">
                        <c:v>47.22</c:v>
                      </c:pt>
                      <c:pt idx="3">
                        <c:v>1711.8</c:v>
                      </c:pt>
                      <c:pt idx="4">
                        <c:v>986.65</c:v>
                      </c:pt>
                      <c:pt idx="5">
                        <c:v>194.81</c:v>
                      </c:pt>
                      <c:pt idx="6">
                        <c:v>52</c:v>
                      </c:pt>
                      <c:pt idx="7">
                        <c:v>10.32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5-4C0E-40A5-9D46-2630106F6280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Provincial'!$C$8</c15:sqref>
                        </c15:formulaRef>
                      </c:ext>
                    </c:extLst>
                    <c:strCache>
                      <c:ptCount val="1"/>
                      <c:pt idx="0">
                        <c:v>Cotopaxi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Provincial'!$D$8:$K$8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503.66</c:v>
                      </c:pt>
                      <c:pt idx="2">
                        <c:v>43.04</c:v>
                      </c:pt>
                      <c:pt idx="3">
                        <c:v>955.36</c:v>
                      </c:pt>
                      <c:pt idx="4">
                        <c:v>1144.26</c:v>
                      </c:pt>
                      <c:pt idx="5">
                        <c:v>356.26</c:v>
                      </c:pt>
                      <c:pt idx="6">
                        <c:v>19.59</c:v>
                      </c:pt>
                      <c:pt idx="7">
                        <c:v>57.27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4C0E-40A5-9D46-2630106F6280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Provincial'!$C$9</c15:sqref>
                        </c15:formulaRef>
                      </c:ext>
                    </c:extLst>
                    <c:strCache>
                      <c:ptCount val="1"/>
                      <c:pt idx="0">
                        <c:v>El Oro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E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0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2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4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Provincial'!$D$9:$K$9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614.38</c:v>
                      </c:pt>
                      <c:pt idx="2">
                        <c:v>13.37</c:v>
                      </c:pt>
                      <c:pt idx="3">
                        <c:v>2200.48</c:v>
                      </c:pt>
                      <c:pt idx="4">
                        <c:v>413.74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1.97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7-4C0E-40A5-9D46-2630106F6280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Provincial'!$C$10</c15:sqref>
                        </c15:formulaRef>
                      </c:ext>
                    </c:extLst>
                    <c:strCache>
                      <c:ptCount val="1"/>
                      <c:pt idx="0">
                        <c:v>Esmeraldas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none" spc="0" baseline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Provincial'!$D$10:$K$10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251.34</c:v>
                      </c:pt>
                      <c:pt idx="2">
                        <c:v>46.95</c:v>
                      </c:pt>
                      <c:pt idx="3">
                        <c:v>1628.02</c:v>
                      </c:pt>
                      <c:pt idx="4">
                        <c:v>470.16</c:v>
                      </c:pt>
                      <c:pt idx="5">
                        <c:v>46.26</c:v>
                      </c:pt>
                      <c:pt idx="6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8-4C0E-40A5-9D46-2630106F6280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Provincial'!$C$11</c15:sqref>
                        </c15:formulaRef>
                      </c:ext>
                    </c:extLst>
                    <c:strCache>
                      <c:ptCount val="1"/>
                      <c:pt idx="0">
                        <c:v>Guayas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A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C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E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0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Provincial'!$D$11:$K$11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1.52</c:v>
                      </c:pt>
                      <c:pt idx="1">
                        <c:v>726.69</c:v>
                      </c:pt>
                      <c:pt idx="2">
                        <c:v>0</c:v>
                      </c:pt>
                      <c:pt idx="3">
                        <c:v>5095.3500000000004</c:v>
                      </c:pt>
                      <c:pt idx="4">
                        <c:v>596.19000000000005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9-4C0E-40A5-9D46-2630106F6280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Provincial'!$C$12</c15:sqref>
                        </c15:formulaRef>
                      </c:ext>
                    </c:extLst>
                    <c:strCache>
                      <c:ptCount val="1"/>
                      <c:pt idx="0">
                        <c:v>Imbabura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1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3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5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Provincial'!$D$12:$K$12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256.06</c:v>
                      </c:pt>
                      <c:pt idx="2">
                        <c:v>31</c:v>
                      </c:pt>
                      <c:pt idx="3">
                        <c:v>962.09</c:v>
                      </c:pt>
                      <c:pt idx="4">
                        <c:v>309.36</c:v>
                      </c:pt>
                      <c:pt idx="5">
                        <c:v>375.08</c:v>
                      </c:pt>
                      <c:pt idx="6">
                        <c:v>32.61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A-4C0E-40A5-9D46-2630106F6280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Provincial'!$C$13</c15:sqref>
                        </c15:formulaRef>
                      </c:ext>
                    </c:extLst>
                    <c:strCache>
                      <c:ptCount val="1"/>
                      <c:pt idx="0">
                        <c:v>Loja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C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E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0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2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4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6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8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A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Provincial'!$D$13:$K$13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4.21</c:v>
                      </c:pt>
                      <c:pt idx="1">
                        <c:v>285.67</c:v>
                      </c:pt>
                      <c:pt idx="2">
                        <c:v>0</c:v>
                      </c:pt>
                      <c:pt idx="3">
                        <c:v>3827.56</c:v>
                      </c:pt>
                      <c:pt idx="4">
                        <c:v>606.22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B-4C0E-40A5-9D46-2630106F6280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Provincial'!$C$14</c15:sqref>
                        </c15:formulaRef>
                      </c:ext>
                    </c:extLst>
                    <c:strCache>
                      <c:ptCount val="1"/>
                      <c:pt idx="0">
                        <c:v>Los Ríos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D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F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1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3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5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7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9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B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Provincial'!$D$14:$K$14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798.81</c:v>
                      </c:pt>
                      <c:pt idx="2">
                        <c:v>0</c:v>
                      </c:pt>
                      <c:pt idx="3">
                        <c:v>2899.96</c:v>
                      </c:pt>
                      <c:pt idx="4">
                        <c:v>435.79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C-4C0E-40A5-9D46-2630106F6280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Provincial'!$C$15</c15:sqref>
                        </c15:formulaRef>
                      </c:ext>
                    </c:extLst>
                    <c:strCache>
                      <c:ptCount val="1"/>
                      <c:pt idx="0">
                        <c:v>Manabí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0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2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4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6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8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A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C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Provincial'!$D$15:$K$15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1.39</c:v>
                      </c:pt>
                      <c:pt idx="1">
                        <c:v>1813.04</c:v>
                      </c:pt>
                      <c:pt idx="3">
                        <c:v>3990.9</c:v>
                      </c:pt>
                      <c:pt idx="4">
                        <c:v>4969.38</c:v>
                      </c:pt>
                      <c:pt idx="5">
                        <c:v>0.86</c:v>
                      </c:pt>
                      <c:pt idx="6">
                        <c:v>5.96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D-4C0E-40A5-9D46-2630106F6280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Provincial'!$C$16</c15:sqref>
                        </c15:formulaRef>
                      </c:ext>
                    </c:extLst>
                    <c:strCache>
                      <c:ptCount val="1"/>
                      <c:pt idx="0">
                        <c:v>Morona Santiago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5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7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9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B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Provincial'!$D$16:$K$16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74.58</c:v>
                      </c:pt>
                      <c:pt idx="2">
                        <c:v>0</c:v>
                      </c:pt>
                      <c:pt idx="3">
                        <c:v>1813.1</c:v>
                      </c:pt>
                      <c:pt idx="4">
                        <c:v>10.26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E-4C0E-40A5-9D46-2630106F6280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Provincial'!$C$17</c15:sqref>
                        </c15:formulaRef>
                      </c:ext>
                    </c:extLst>
                    <c:strCache>
                      <c:ptCount val="1"/>
                      <c:pt idx="0">
                        <c:v>Napo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0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2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4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6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8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A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C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E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Provincial'!$D$17:$K$17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</c:v>
                      </c:pt>
                      <c:pt idx="1">
                        <c:v>95.43</c:v>
                      </c:pt>
                      <c:pt idx="2">
                        <c:v>0</c:v>
                      </c:pt>
                      <c:pt idx="3">
                        <c:v>896.67</c:v>
                      </c:pt>
                      <c:pt idx="4">
                        <c:v>0.16</c:v>
                      </c:pt>
                      <c:pt idx="5">
                        <c:v>0</c:v>
                      </c:pt>
                      <c:pt idx="6">
                        <c:v>0.41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F-4C0E-40A5-9D46-2630106F6280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Provincial'!$C$18</c15:sqref>
                        </c15:formulaRef>
                      </c:ext>
                    </c:extLst>
                    <c:strCache>
                      <c:ptCount val="1"/>
                      <c:pt idx="0">
                        <c:v>Orellana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1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3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5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7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9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B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D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F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Provincial'!$D$18:$K$18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194.44</c:v>
                      </c:pt>
                      <c:pt idx="2">
                        <c:v>7.11</c:v>
                      </c:pt>
                      <c:pt idx="3">
                        <c:v>1589.07</c:v>
                      </c:pt>
                      <c:pt idx="4">
                        <c:v>185.5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0-4C0E-40A5-9D46-2630106F6280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Provincial'!$C$19</c15:sqref>
                        </c15:formulaRef>
                      </c:ext>
                    </c:extLst>
                    <c:strCache>
                      <c:ptCount val="1"/>
                      <c:pt idx="0">
                        <c:v>Pastaza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2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4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6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8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A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C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E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0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Provincial'!$D$19:$K$19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204.66</c:v>
                      </c:pt>
                      <c:pt idx="2">
                        <c:v>0</c:v>
                      </c:pt>
                      <c:pt idx="3">
                        <c:v>678.88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0.16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1-4C0E-40A5-9D46-2630106F6280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Provincial'!$C$20</c15:sqref>
                        </c15:formulaRef>
                      </c:ext>
                    </c:extLst>
                    <c:strCache>
                      <c:ptCount val="1"/>
                      <c:pt idx="0">
                        <c:v>Pichincha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3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5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7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9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B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D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F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1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Provincial'!$D$20:$K$20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2.06</c:v>
                      </c:pt>
                      <c:pt idx="1">
                        <c:v>514.45000000000005</c:v>
                      </c:pt>
                      <c:pt idx="2">
                        <c:v>14.83</c:v>
                      </c:pt>
                      <c:pt idx="3">
                        <c:v>2096.33</c:v>
                      </c:pt>
                      <c:pt idx="4">
                        <c:v>644.53</c:v>
                      </c:pt>
                      <c:pt idx="5">
                        <c:v>1234.6400000000001</c:v>
                      </c:pt>
                      <c:pt idx="6">
                        <c:v>148.78</c:v>
                      </c:pt>
                      <c:pt idx="7">
                        <c:v>33.159999999999997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2-4C0E-40A5-9D46-2630106F6280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Provincial'!$C$21</c15:sqref>
                        </c15:formulaRef>
                      </c:ext>
                    </c:extLst>
                    <c:strCache>
                      <c:ptCount val="1"/>
                      <c:pt idx="0">
                        <c:v>Santa Elena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4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6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8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A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C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E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0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2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Provincial'!$D$21:$K$21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1">
                        <c:v>114.29</c:v>
                      </c:pt>
                      <c:pt idx="2">
                        <c:v>45.61</c:v>
                      </c:pt>
                      <c:pt idx="3">
                        <c:v>327.08</c:v>
                      </c:pt>
                      <c:pt idx="4">
                        <c:v>259.52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53-4C0E-40A5-9D46-2630106F6280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Provincial'!$C$22</c15:sqref>
                        </c15:formulaRef>
                      </c:ext>
                    </c:extLst>
                    <c:strCache>
                      <c:ptCount val="1"/>
                      <c:pt idx="0">
                        <c:v>Sto. Dgo. de los Tsáchilas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5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7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9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B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D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F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1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3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Provincial'!$D$22:$K$22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7.0000000000000007E-2</c:v>
                      </c:pt>
                      <c:pt idx="1">
                        <c:v>335.63</c:v>
                      </c:pt>
                      <c:pt idx="2">
                        <c:v>0</c:v>
                      </c:pt>
                      <c:pt idx="3">
                        <c:v>1820.78</c:v>
                      </c:pt>
                      <c:pt idx="4">
                        <c:v>36.19</c:v>
                      </c:pt>
                      <c:pt idx="5">
                        <c:v>0.78</c:v>
                      </c:pt>
                      <c:pt idx="6">
                        <c:v>1.1599999999999999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64-4C0E-40A5-9D46-2630106F6280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Provincial'!$C$23</c15:sqref>
                        </c15:formulaRef>
                      </c:ext>
                    </c:extLst>
                    <c:strCache>
                      <c:ptCount val="1"/>
                      <c:pt idx="0">
                        <c:v>Sucumbíos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6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8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A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C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E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0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2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4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Provincial'!$D$23:$K$23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1.1100000000000001</c:v>
                      </c:pt>
                      <c:pt idx="1">
                        <c:v>23.78</c:v>
                      </c:pt>
                      <c:pt idx="2">
                        <c:v>0</c:v>
                      </c:pt>
                      <c:pt idx="3">
                        <c:v>1961.59</c:v>
                      </c:pt>
                      <c:pt idx="4">
                        <c:v>47.38</c:v>
                      </c:pt>
                      <c:pt idx="5">
                        <c:v>0</c:v>
                      </c:pt>
                      <c:pt idx="6">
                        <c:v>1.27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75-4C0E-40A5-9D46-2630106F6280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Provincial'!$C$24</c15:sqref>
                        </c15:formulaRef>
                      </c:ext>
                    </c:extLst>
                    <c:strCache>
                      <c:ptCount val="1"/>
                      <c:pt idx="0">
                        <c:v>Tungurahua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7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9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B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D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F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1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3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5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Provincial'!$D$24:$K$24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1.63</c:v>
                      </c:pt>
                      <c:pt idx="1">
                        <c:v>1339.48</c:v>
                      </c:pt>
                      <c:pt idx="2">
                        <c:v>4.2699999999999996</c:v>
                      </c:pt>
                      <c:pt idx="3">
                        <c:v>215.86</c:v>
                      </c:pt>
                      <c:pt idx="4">
                        <c:v>241.32</c:v>
                      </c:pt>
                      <c:pt idx="5">
                        <c:v>221.76</c:v>
                      </c:pt>
                      <c:pt idx="6">
                        <c:v>2.79</c:v>
                      </c:pt>
                      <c:pt idx="7">
                        <c:v>9.76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86-4C0E-40A5-9D46-2630106F6280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Provincial'!$C$25</c15:sqref>
                        </c15:formulaRef>
                      </c:ext>
                    </c:extLst>
                    <c:strCache>
                      <c:ptCount val="1"/>
                      <c:pt idx="0">
                        <c:v>Zamora Chinchipe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8-4C0E-40A5-9D46-2630106F628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A-4C0E-40A5-9D46-2630106F628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C-4C0E-40A5-9D46-2630106F628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E-4C0E-40A5-9D46-2630106F628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0-4C0E-40A5-9D46-2630106F628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2-4C0E-40A5-9D46-2630106F628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4-4C0E-40A5-9D46-2630106F628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6-4C0E-40A5-9D46-2630106F628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Provincial'!$D$2:$K$2</c15:sqref>
                        </c15:formulaRef>
                      </c:ext>
                    </c:extLst>
                    <c:strCache>
                      <c:ptCount val="8"/>
                      <c:pt idx="0">
                        <c:v>PAVIMENTO 
RIGIDO</c:v>
                      </c:pt>
                      <c:pt idx="1">
                        <c:v>PAVIMENTO
FLEXIBLE</c:v>
                      </c:pt>
                      <c:pt idx="2">
                        <c:v>DTBS</c:v>
                      </c:pt>
                      <c:pt idx="3">
                        <c:v>LASTRE</c:v>
                      </c:pt>
                      <c:pt idx="4">
                        <c:v>SUELO
NATURAL</c:v>
                      </c:pt>
                      <c:pt idx="5">
                        <c:v>EMPEDRADO</c:v>
                      </c:pt>
                      <c:pt idx="6">
                        <c:v>ADOQUINADO</c:v>
                      </c:pt>
                      <c:pt idx="7">
                        <c:v>OTRO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'Red Provincial'!$D$25:$K$25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0.2</c:v>
                      </c:pt>
                      <c:pt idx="1">
                        <c:v>47.18</c:v>
                      </c:pt>
                      <c:pt idx="2">
                        <c:v>0</c:v>
                      </c:pt>
                      <c:pt idx="3">
                        <c:v>1688.37</c:v>
                      </c:pt>
                      <c:pt idx="4">
                        <c:v>8.4600000000000009</c:v>
                      </c:pt>
                      <c:pt idx="5">
                        <c:v>0</c:v>
                      </c:pt>
                      <c:pt idx="6">
                        <c:v>0.75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97-4C0E-40A5-9D46-2630106F628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ESTADO DE LA SUPERFICIE DE RODADURA PROVINCIAL (KM)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343696112782495E-2"/>
          <c:y val="0.16247371751731482"/>
          <c:w val="0.73650755796888756"/>
          <c:h val="0.789682589792056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Resumen!$D$58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15,213.39 Km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ED-42E8-B32C-C58D9971F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Resumen!$B$59:$B$82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Resumen!$D$59:$D$82</c:f>
              <c:numCache>
                <c:formatCode>#,##0.00</c:formatCode>
                <c:ptCount val="1"/>
                <c:pt idx="0">
                  <c:v>15213.390000000003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3-4918-9F90-EF53564ADD99}"/>
            </c:ext>
          </c:extLst>
        </c:ser>
        <c:ser>
          <c:idx val="2"/>
          <c:order val="1"/>
          <c:tx>
            <c:strRef>
              <c:f>Resumen!$E$58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44,693.54 Km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ED-42E8-B32C-C58D9971F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Resumen!$B$59:$B$82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Resumen!$E$59:$E$82</c:f>
              <c:numCache>
                <c:formatCode>#,##0.00</c:formatCode>
                <c:ptCount val="1"/>
                <c:pt idx="0">
                  <c:v>44693.54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3-4918-9F90-EF53564ADD99}"/>
            </c:ext>
          </c:extLst>
        </c:ser>
        <c:ser>
          <c:idx val="3"/>
          <c:order val="2"/>
          <c:tx>
            <c:strRef>
              <c:f>Resumen!$F$58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12,326.02 Km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ED-42E8-B32C-C58D9971F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Resumen!$B$59:$B$82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Resumen!$F$59:$F$82</c:f>
              <c:numCache>
                <c:formatCode>#,##0.00</c:formatCode>
                <c:ptCount val="1"/>
                <c:pt idx="0">
                  <c:v>12326.02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3-4918-9F90-EF53564ADD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924096"/>
        <c:axId val="-214917568"/>
      </c:barChart>
      <c:catAx>
        <c:axId val="-21492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917568"/>
        <c:crosses val="autoZero"/>
        <c:auto val="1"/>
        <c:lblAlgn val="ctr"/>
        <c:lblOffset val="100"/>
        <c:noMultiLvlLbl val="0"/>
      </c:catAx>
      <c:valAx>
        <c:axId val="-2149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49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</a:t>
            </a:r>
            <a:r>
              <a:rPr lang="en-US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red vial Provincial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Resumen!$B$82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13-4A68-9439-9CA603BD4B7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13-4A68-9439-9CA603BD4B7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13-4A68-9439-9CA603BD4B7C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Resumen!$C$58:$F$58</c:f>
              <c:strCache>
                <c:ptCount val="3"/>
                <c:pt idx="0">
                  <c:v>Malo</c:v>
                </c:pt>
                <c:pt idx="1">
                  <c:v>Regular</c:v>
                </c:pt>
                <c:pt idx="2">
                  <c:v>Bueno</c:v>
                </c:pt>
              </c:strCache>
            </c:strRef>
          </c:cat>
          <c:val>
            <c:numRef>
              <c:f>Resumen!$C$82:$F$82</c:f>
              <c:numCache>
                <c:formatCode>#,##0.00</c:formatCode>
                <c:ptCount val="3"/>
                <c:pt idx="0">
                  <c:v>15213.390000000003</c:v>
                </c:pt>
                <c:pt idx="1">
                  <c:v>44693.54</c:v>
                </c:pt>
                <c:pt idx="2">
                  <c:v>12326.02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13-4A68-9439-9CA603BD4B7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3A643-6A1D-4B95-93F8-C172B113FC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A796353-F6EA-475F-AA45-7619E3CBD5E2}">
      <dgm:prSet phldrT="[Texto]"/>
      <dgm:spPr/>
      <dgm:t>
        <a:bodyPr/>
        <a:lstStyle/>
        <a:p>
          <a:r>
            <a:rPr lang="es-ES" b="1" dirty="0"/>
            <a:t>JUNTA DEL FIDEICOMISO</a:t>
          </a:r>
        </a:p>
      </dgm:t>
    </dgm:pt>
    <dgm:pt modelId="{A3E241B6-8883-406E-98DB-E30BDFF1F7F7}" type="parTrans" cxnId="{5AE37A1A-157B-423B-B93C-0A18298ED7BE}">
      <dgm:prSet/>
      <dgm:spPr/>
      <dgm:t>
        <a:bodyPr/>
        <a:lstStyle/>
        <a:p>
          <a:endParaRPr lang="es-ES"/>
        </a:p>
      </dgm:t>
    </dgm:pt>
    <dgm:pt modelId="{191FD0E3-4F2B-440C-8E7F-6900B9BB372E}" type="sibTrans" cxnId="{5AE37A1A-157B-423B-B93C-0A18298ED7BE}">
      <dgm:prSet/>
      <dgm:spPr/>
      <dgm:t>
        <a:bodyPr/>
        <a:lstStyle/>
        <a:p>
          <a:endParaRPr lang="es-ES"/>
        </a:p>
      </dgm:t>
    </dgm:pt>
    <dgm:pt modelId="{061D12AD-65E3-42A1-8431-63E4CAEC789D}">
      <dgm:prSet phldrT="[Texto]"/>
      <dgm:spPr/>
      <dgm:t>
        <a:bodyPr/>
        <a:lstStyle/>
        <a:p>
          <a:r>
            <a:rPr lang="es-ES" b="1" dirty="0"/>
            <a:t>Unidad Técnica </a:t>
          </a:r>
        </a:p>
      </dgm:t>
    </dgm:pt>
    <dgm:pt modelId="{90B50804-2609-4C4C-A565-CC221802F605}" type="parTrans" cxnId="{B77E431D-30D6-478C-8FCF-677D74722A22}">
      <dgm:prSet/>
      <dgm:spPr/>
      <dgm:t>
        <a:bodyPr/>
        <a:lstStyle/>
        <a:p>
          <a:endParaRPr lang="es-ES"/>
        </a:p>
      </dgm:t>
    </dgm:pt>
    <dgm:pt modelId="{9516B8A1-CA5B-455E-9ABC-7F66066E9A39}" type="sibTrans" cxnId="{B77E431D-30D6-478C-8FCF-677D74722A22}">
      <dgm:prSet/>
      <dgm:spPr/>
      <dgm:t>
        <a:bodyPr/>
        <a:lstStyle/>
        <a:p>
          <a:endParaRPr lang="es-ES"/>
        </a:p>
      </dgm:t>
    </dgm:pt>
    <dgm:pt modelId="{D5739B01-F7A6-4637-B448-784C07350023}">
      <dgm:prSet phldrT="[Texto]"/>
      <dgm:spPr/>
      <dgm:t>
        <a:bodyPr/>
        <a:lstStyle/>
        <a:p>
          <a:endParaRPr lang="es-ES" b="1" dirty="0"/>
        </a:p>
        <a:p>
          <a:r>
            <a:rPr lang="es-ES" b="1" dirty="0"/>
            <a:t>Financiamiento </a:t>
          </a:r>
        </a:p>
        <a:p>
          <a:endParaRPr lang="es-ES" b="1" dirty="0"/>
        </a:p>
      </dgm:t>
    </dgm:pt>
    <dgm:pt modelId="{DF569443-4F4A-4C2C-8930-C744C38DC223}" type="parTrans" cxnId="{A4396AA9-E5D0-44F7-9CF6-E1B33391974C}">
      <dgm:prSet/>
      <dgm:spPr/>
      <dgm:t>
        <a:bodyPr/>
        <a:lstStyle/>
        <a:p>
          <a:endParaRPr lang="es-ES"/>
        </a:p>
      </dgm:t>
    </dgm:pt>
    <dgm:pt modelId="{A31E68BB-7457-42D3-965D-09358ED1DD90}" type="sibTrans" cxnId="{A4396AA9-E5D0-44F7-9CF6-E1B33391974C}">
      <dgm:prSet/>
      <dgm:spPr/>
      <dgm:t>
        <a:bodyPr/>
        <a:lstStyle/>
        <a:p>
          <a:endParaRPr lang="es-ES"/>
        </a:p>
      </dgm:t>
    </dgm:pt>
    <dgm:pt modelId="{47CFF7F5-AB2D-46CD-B5F1-FA7DE9E5EA8D}" type="pres">
      <dgm:prSet presAssocID="{FB03A643-6A1D-4B95-93F8-C172B113FC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D03E25-FEC4-4A2E-A3C6-F5E27B270AE4}" type="pres">
      <dgm:prSet presAssocID="{6A796353-F6EA-475F-AA45-7619E3CBD5E2}" presName="hierRoot1" presStyleCnt="0">
        <dgm:presLayoutVars>
          <dgm:hierBranch val="init"/>
        </dgm:presLayoutVars>
      </dgm:prSet>
      <dgm:spPr/>
    </dgm:pt>
    <dgm:pt modelId="{246DF773-090F-4206-B601-4ECFF59D9965}" type="pres">
      <dgm:prSet presAssocID="{6A796353-F6EA-475F-AA45-7619E3CBD5E2}" presName="rootComposite1" presStyleCnt="0"/>
      <dgm:spPr/>
    </dgm:pt>
    <dgm:pt modelId="{46CFDCE3-75E3-4E01-84F3-36AE24FB8433}" type="pres">
      <dgm:prSet presAssocID="{6A796353-F6EA-475F-AA45-7619E3CBD5E2}" presName="rootText1" presStyleLbl="node0" presStyleIdx="0" presStyleCnt="1" custScaleX="169075">
        <dgm:presLayoutVars>
          <dgm:chPref val="3"/>
        </dgm:presLayoutVars>
      </dgm:prSet>
      <dgm:spPr/>
    </dgm:pt>
    <dgm:pt modelId="{75E608BC-71B9-4568-A26B-02B908C00264}" type="pres">
      <dgm:prSet presAssocID="{6A796353-F6EA-475F-AA45-7619E3CBD5E2}" presName="rootConnector1" presStyleLbl="node1" presStyleIdx="0" presStyleCnt="0"/>
      <dgm:spPr/>
    </dgm:pt>
    <dgm:pt modelId="{FBDD1EAC-6B38-45D5-AD2B-A2326447D3CE}" type="pres">
      <dgm:prSet presAssocID="{6A796353-F6EA-475F-AA45-7619E3CBD5E2}" presName="hierChild2" presStyleCnt="0"/>
      <dgm:spPr/>
    </dgm:pt>
    <dgm:pt modelId="{3A3B9D32-2F47-4883-BD83-94BAF0456D6F}" type="pres">
      <dgm:prSet presAssocID="{90B50804-2609-4C4C-A565-CC221802F605}" presName="Name37" presStyleLbl="parChTrans1D2" presStyleIdx="0" presStyleCnt="2"/>
      <dgm:spPr/>
    </dgm:pt>
    <dgm:pt modelId="{4D36095A-8C71-425E-9C32-0B2D6B91C796}" type="pres">
      <dgm:prSet presAssocID="{061D12AD-65E3-42A1-8431-63E4CAEC789D}" presName="hierRoot2" presStyleCnt="0">
        <dgm:presLayoutVars>
          <dgm:hierBranch val="init"/>
        </dgm:presLayoutVars>
      </dgm:prSet>
      <dgm:spPr/>
    </dgm:pt>
    <dgm:pt modelId="{92829F73-9E9F-4D10-9E87-BFE7600E82AC}" type="pres">
      <dgm:prSet presAssocID="{061D12AD-65E3-42A1-8431-63E4CAEC789D}" presName="rootComposite" presStyleCnt="0"/>
      <dgm:spPr/>
    </dgm:pt>
    <dgm:pt modelId="{6FB4CEB4-E0DC-4D98-97B6-A7B83B3D9647}" type="pres">
      <dgm:prSet presAssocID="{061D12AD-65E3-42A1-8431-63E4CAEC789D}" presName="rootText" presStyleLbl="node2" presStyleIdx="0" presStyleCnt="2">
        <dgm:presLayoutVars>
          <dgm:chPref val="3"/>
        </dgm:presLayoutVars>
      </dgm:prSet>
      <dgm:spPr/>
    </dgm:pt>
    <dgm:pt modelId="{F2D71AE2-0D8F-431A-83C3-955ABFDA445A}" type="pres">
      <dgm:prSet presAssocID="{061D12AD-65E3-42A1-8431-63E4CAEC789D}" presName="rootConnector" presStyleLbl="node2" presStyleIdx="0" presStyleCnt="2"/>
      <dgm:spPr/>
    </dgm:pt>
    <dgm:pt modelId="{45E68823-1D1D-4DFC-A173-A85BFF03B867}" type="pres">
      <dgm:prSet presAssocID="{061D12AD-65E3-42A1-8431-63E4CAEC789D}" presName="hierChild4" presStyleCnt="0"/>
      <dgm:spPr/>
    </dgm:pt>
    <dgm:pt modelId="{794A34B8-64E8-407F-879A-17B93BA1AF88}" type="pres">
      <dgm:prSet presAssocID="{061D12AD-65E3-42A1-8431-63E4CAEC789D}" presName="hierChild5" presStyleCnt="0"/>
      <dgm:spPr/>
    </dgm:pt>
    <dgm:pt modelId="{88300569-81A5-4C0A-BB0C-EEA5EFBD3F00}" type="pres">
      <dgm:prSet presAssocID="{DF569443-4F4A-4C2C-8930-C744C38DC223}" presName="Name37" presStyleLbl="parChTrans1D2" presStyleIdx="1" presStyleCnt="2"/>
      <dgm:spPr/>
    </dgm:pt>
    <dgm:pt modelId="{B62B2B2F-FD32-418A-AF3B-2B61BC894EB8}" type="pres">
      <dgm:prSet presAssocID="{D5739B01-F7A6-4637-B448-784C07350023}" presName="hierRoot2" presStyleCnt="0">
        <dgm:presLayoutVars>
          <dgm:hierBranch val="init"/>
        </dgm:presLayoutVars>
      </dgm:prSet>
      <dgm:spPr/>
    </dgm:pt>
    <dgm:pt modelId="{A460428E-DBEF-4B2F-81D4-CB0C0F581AA8}" type="pres">
      <dgm:prSet presAssocID="{D5739B01-F7A6-4637-B448-784C07350023}" presName="rootComposite" presStyleCnt="0"/>
      <dgm:spPr/>
    </dgm:pt>
    <dgm:pt modelId="{A0B9AEEB-53EE-42D4-ABDF-010B0E4019A2}" type="pres">
      <dgm:prSet presAssocID="{D5739B01-F7A6-4637-B448-784C07350023}" presName="rootText" presStyleLbl="node2" presStyleIdx="1" presStyleCnt="2">
        <dgm:presLayoutVars>
          <dgm:chPref val="3"/>
        </dgm:presLayoutVars>
      </dgm:prSet>
      <dgm:spPr/>
    </dgm:pt>
    <dgm:pt modelId="{1D69B4F5-DF05-4324-96AD-491321E9097E}" type="pres">
      <dgm:prSet presAssocID="{D5739B01-F7A6-4637-B448-784C07350023}" presName="rootConnector" presStyleLbl="node2" presStyleIdx="1" presStyleCnt="2"/>
      <dgm:spPr/>
    </dgm:pt>
    <dgm:pt modelId="{1EC0B6D2-1E3D-497D-905F-DEC4315779B5}" type="pres">
      <dgm:prSet presAssocID="{D5739B01-F7A6-4637-B448-784C07350023}" presName="hierChild4" presStyleCnt="0"/>
      <dgm:spPr/>
    </dgm:pt>
    <dgm:pt modelId="{E7D53D66-4497-4E9B-9687-6A5C1B3DA39A}" type="pres">
      <dgm:prSet presAssocID="{D5739B01-F7A6-4637-B448-784C07350023}" presName="hierChild5" presStyleCnt="0"/>
      <dgm:spPr/>
    </dgm:pt>
    <dgm:pt modelId="{CC51FE41-5A81-432C-B31A-BCA6CD650FF4}" type="pres">
      <dgm:prSet presAssocID="{6A796353-F6EA-475F-AA45-7619E3CBD5E2}" presName="hierChild3" presStyleCnt="0"/>
      <dgm:spPr/>
    </dgm:pt>
  </dgm:ptLst>
  <dgm:cxnLst>
    <dgm:cxn modelId="{5AE37A1A-157B-423B-B93C-0A18298ED7BE}" srcId="{FB03A643-6A1D-4B95-93F8-C172B113FC75}" destId="{6A796353-F6EA-475F-AA45-7619E3CBD5E2}" srcOrd="0" destOrd="0" parTransId="{A3E241B6-8883-406E-98DB-E30BDFF1F7F7}" sibTransId="{191FD0E3-4F2B-440C-8E7F-6900B9BB372E}"/>
    <dgm:cxn modelId="{B77E431D-30D6-478C-8FCF-677D74722A22}" srcId="{6A796353-F6EA-475F-AA45-7619E3CBD5E2}" destId="{061D12AD-65E3-42A1-8431-63E4CAEC789D}" srcOrd="0" destOrd="0" parTransId="{90B50804-2609-4C4C-A565-CC221802F605}" sibTransId="{9516B8A1-CA5B-455E-9ABC-7F66066E9A39}"/>
    <dgm:cxn modelId="{6E0A8324-6558-496A-B176-79C2175AF03C}" type="presOf" srcId="{061D12AD-65E3-42A1-8431-63E4CAEC789D}" destId="{6FB4CEB4-E0DC-4D98-97B6-A7B83B3D9647}" srcOrd="0" destOrd="0" presId="urn:microsoft.com/office/officeart/2005/8/layout/orgChart1"/>
    <dgm:cxn modelId="{C61DF934-8330-4EE6-B0D3-8B9959FC11F5}" type="presOf" srcId="{D5739B01-F7A6-4637-B448-784C07350023}" destId="{1D69B4F5-DF05-4324-96AD-491321E9097E}" srcOrd="1" destOrd="0" presId="urn:microsoft.com/office/officeart/2005/8/layout/orgChart1"/>
    <dgm:cxn modelId="{A149894D-AC23-46CA-A146-1B1905F2BA7C}" type="presOf" srcId="{061D12AD-65E3-42A1-8431-63E4CAEC789D}" destId="{F2D71AE2-0D8F-431A-83C3-955ABFDA445A}" srcOrd="1" destOrd="0" presId="urn:microsoft.com/office/officeart/2005/8/layout/orgChart1"/>
    <dgm:cxn modelId="{355F6350-7EC3-4BB5-AC19-70F42A8FDEC6}" type="presOf" srcId="{FB03A643-6A1D-4B95-93F8-C172B113FC75}" destId="{47CFF7F5-AB2D-46CD-B5F1-FA7DE9E5EA8D}" srcOrd="0" destOrd="0" presId="urn:microsoft.com/office/officeart/2005/8/layout/orgChart1"/>
    <dgm:cxn modelId="{5261D477-C405-4EFE-8BDD-22E44C92192F}" type="presOf" srcId="{D5739B01-F7A6-4637-B448-784C07350023}" destId="{A0B9AEEB-53EE-42D4-ABDF-010B0E4019A2}" srcOrd="0" destOrd="0" presId="urn:microsoft.com/office/officeart/2005/8/layout/orgChart1"/>
    <dgm:cxn modelId="{FC92E980-AAE9-4CFF-B842-156AFB939D24}" type="presOf" srcId="{DF569443-4F4A-4C2C-8930-C744C38DC223}" destId="{88300569-81A5-4C0A-BB0C-EEA5EFBD3F00}" srcOrd="0" destOrd="0" presId="urn:microsoft.com/office/officeart/2005/8/layout/orgChart1"/>
    <dgm:cxn modelId="{DB6B54A3-90CA-4E73-9A75-D1F73D029CEB}" type="presOf" srcId="{6A796353-F6EA-475F-AA45-7619E3CBD5E2}" destId="{46CFDCE3-75E3-4E01-84F3-36AE24FB8433}" srcOrd="0" destOrd="0" presId="urn:microsoft.com/office/officeart/2005/8/layout/orgChart1"/>
    <dgm:cxn modelId="{A4396AA9-E5D0-44F7-9CF6-E1B33391974C}" srcId="{6A796353-F6EA-475F-AA45-7619E3CBD5E2}" destId="{D5739B01-F7A6-4637-B448-784C07350023}" srcOrd="1" destOrd="0" parTransId="{DF569443-4F4A-4C2C-8930-C744C38DC223}" sibTransId="{A31E68BB-7457-42D3-965D-09358ED1DD90}"/>
    <dgm:cxn modelId="{A404D8CC-41F3-44F1-AE1A-93BD777A9030}" type="presOf" srcId="{6A796353-F6EA-475F-AA45-7619E3CBD5E2}" destId="{75E608BC-71B9-4568-A26B-02B908C00264}" srcOrd="1" destOrd="0" presId="urn:microsoft.com/office/officeart/2005/8/layout/orgChart1"/>
    <dgm:cxn modelId="{250649CE-4A5B-4D09-BAE0-5A03DE3EA670}" type="presOf" srcId="{90B50804-2609-4C4C-A565-CC221802F605}" destId="{3A3B9D32-2F47-4883-BD83-94BAF0456D6F}" srcOrd="0" destOrd="0" presId="urn:microsoft.com/office/officeart/2005/8/layout/orgChart1"/>
    <dgm:cxn modelId="{C4E2C1EA-BCF0-4425-94C3-AD6D6F6653C4}" type="presParOf" srcId="{47CFF7F5-AB2D-46CD-B5F1-FA7DE9E5EA8D}" destId="{D6D03E25-FEC4-4A2E-A3C6-F5E27B270AE4}" srcOrd="0" destOrd="0" presId="urn:microsoft.com/office/officeart/2005/8/layout/orgChart1"/>
    <dgm:cxn modelId="{2C9E868A-FD7C-468E-B4C5-5D7863A37CB2}" type="presParOf" srcId="{D6D03E25-FEC4-4A2E-A3C6-F5E27B270AE4}" destId="{246DF773-090F-4206-B601-4ECFF59D9965}" srcOrd="0" destOrd="0" presId="urn:microsoft.com/office/officeart/2005/8/layout/orgChart1"/>
    <dgm:cxn modelId="{D6C57D8A-1C55-481D-BD49-C7F95EC5B3BB}" type="presParOf" srcId="{246DF773-090F-4206-B601-4ECFF59D9965}" destId="{46CFDCE3-75E3-4E01-84F3-36AE24FB8433}" srcOrd="0" destOrd="0" presId="urn:microsoft.com/office/officeart/2005/8/layout/orgChart1"/>
    <dgm:cxn modelId="{5FC18176-10B1-43A1-85CB-A7D897E450F7}" type="presParOf" srcId="{246DF773-090F-4206-B601-4ECFF59D9965}" destId="{75E608BC-71B9-4568-A26B-02B908C00264}" srcOrd="1" destOrd="0" presId="urn:microsoft.com/office/officeart/2005/8/layout/orgChart1"/>
    <dgm:cxn modelId="{29D526FD-1FB7-4F98-A416-CA00F9B1C1EC}" type="presParOf" srcId="{D6D03E25-FEC4-4A2E-A3C6-F5E27B270AE4}" destId="{FBDD1EAC-6B38-45D5-AD2B-A2326447D3CE}" srcOrd="1" destOrd="0" presId="urn:microsoft.com/office/officeart/2005/8/layout/orgChart1"/>
    <dgm:cxn modelId="{EA1137E5-452D-45B2-AC7A-A8BF736128B6}" type="presParOf" srcId="{FBDD1EAC-6B38-45D5-AD2B-A2326447D3CE}" destId="{3A3B9D32-2F47-4883-BD83-94BAF0456D6F}" srcOrd="0" destOrd="0" presId="urn:microsoft.com/office/officeart/2005/8/layout/orgChart1"/>
    <dgm:cxn modelId="{96F2071D-D5FC-4533-8330-DF1950EAA5CC}" type="presParOf" srcId="{FBDD1EAC-6B38-45D5-AD2B-A2326447D3CE}" destId="{4D36095A-8C71-425E-9C32-0B2D6B91C796}" srcOrd="1" destOrd="0" presId="urn:microsoft.com/office/officeart/2005/8/layout/orgChart1"/>
    <dgm:cxn modelId="{12EEB2C9-74BD-4CF6-A6C8-0AC0B5105FF4}" type="presParOf" srcId="{4D36095A-8C71-425E-9C32-0B2D6B91C796}" destId="{92829F73-9E9F-4D10-9E87-BFE7600E82AC}" srcOrd="0" destOrd="0" presId="urn:microsoft.com/office/officeart/2005/8/layout/orgChart1"/>
    <dgm:cxn modelId="{0D739C06-3831-4BAB-94A5-1B36735599D0}" type="presParOf" srcId="{92829F73-9E9F-4D10-9E87-BFE7600E82AC}" destId="{6FB4CEB4-E0DC-4D98-97B6-A7B83B3D9647}" srcOrd="0" destOrd="0" presId="urn:microsoft.com/office/officeart/2005/8/layout/orgChart1"/>
    <dgm:cxn modelId="{ECBD5A2B-333F-4B49-BA9A-16CE14648AB6}" type="presParOf" srcId="{92829F73-9E9F-4D10-9E87-BFE7600E82AC}" destId="{F2D71AE2-0D8F-431A-83C3-955ABFDA445A}" srcOrd="1" destOrd="0" presId="urn:microsoft.com/office/officeart/2005/8/layout/orgChart1"/>
    <dgm:cxn modelId="{3E9F21A2-9F26-441A-A913-7936346FC3CC}" type="presParOf" srcId="{4D36095A-8C71-425E-9C32-0B2D6B91C796}" destId="{45E68823-1D1D-4DFC-A173-A85BFF03B867}" srcOrd="1" destOrd="0" presId="urn:microsoft.com/office/officeart/2005/8/layout/orgChart1"/>
    <dgm:cxn modelId="{CBB11673-F450-42AF-BE5C-F41AB1F215BC}" type="presParOf" srcId="{4D36095A-8C71-425E-9C32-0B2D6B91C796}" destId="{794A34B8-64E8-407F-879A-17B93BA1AF88}" srcOrd="2" destOrd="0" presId="urn:microsoft.com/office/officeart/2005/8/layout/orgChart1"/>
    <dgm:cxn modelId="{CC3C4938-B209-4B08-80DD-FEB26BF5D243}" type="presParOf" srcId="{FBDD1EAC-6B38-45D5-AD2B-A2326447D3CE}" destId="{88300569-81A5-4C0A-BB0C-EEA5EFBD3F00}" srcOrd="2" destOrd="0" presId="urn:microsoft.com/office/officeart/2005/8/layout/orgChart1"/>
    <dgm:cxn modelId="{BA46263E-F7CE-4D54-B26A-7CB89066BFA3}" type="presParOf" srcId="{FBDD1EAC-6B38-45D5-AD2B-A2326447D3CE}" destId="{B62B2B2F-FD32-418A-AF3B-2B61BC894EB8}" srcOrd="3" destOrd="0" presId="urn:microsoft.com/office/officeart/2005/8/layout/orgChart1"/>
    <dgm:cxn modelId="{CCA8E98D-E5B6-4652-B14D-1F2AE2A75AD6}" type="presParOf" srcId="{B62B2B2F-FD32-418A-AF3B-2B61BC894EB8}" destId="{A460428E-DBEF-4B2F-81D4-CB0C0F581AA8}" srcOrd="0" destOrd="0" presId="urn:microsoft.com/office/officeart/2005/8/layout/orgChart1"/>
    <dgm:cxn modelId="{E20FE1DF-AFDF-45DB-95AF-E2110E1A3602}" type="presParOf" srcId="{A460428E-DBEF-4B2F-81D4-CB0C0F581AA8}" destId="{A0B9AEEB-53EE-42D4-ABDF-010B0E4019A2}" srcOrd="0" destOrd="0" presId="urn:microsoft.com/office/officeart/2005/8/layout/orgChart1"/>
    <dgm:cxn modelId="{5FEF7DC8-D0E3-4176-B550-5F08CEB8F6A8}" type="presParOf" srcId="{A460428E-DBEF-4B2F-81D4-CB0C0F581AA8}" destId="{1D69B4F5-DF05-4324-96AD-491321E9097E}" srcOrd="1" destOrd="0" presId="urn:microsoft.com/office/officeart/2005/8/layout/orgChart1"/>
    <dgm:cxn modelId="{E285C952-B789-42B6-BC8B-E6156805327B}" type="presParOf" srcId="{B62B2B2F-FD32-418A-AF3B-2B61BC894EB8}" destId="{1EC0B6D2-1E3D-497D-905F-DEC4315779B5}" srcOrd="1" destOrd="0" presId="urn:microsoft.com/office/officeart/2005/8/layout/orgChart1"/>
    <dgm:cxn modelId="{158AC8A7-B810-424E-BFC3-8708FC4E48D4}" type="presParOf" srcId="{B62B2B2F-FD32-418A-AF3B-2B61BC894EB8}" destId="{E7D53D66-4497-4E9B-9687-6A5C1B3DA39A}" srcOrd="2" destOrd="0" presId="urn:microsoft.com/office/officeart/2005/8/layout/orgChart1"/>
    <dgm:cxn modelId="{2363D81E-B98B-4823-AB9F-AFFC6A779C7C}" type="presParOf" srcId="{D6D03E25-FEC4-4A2E-A3C6-F5E27B270AE4}" destId="{CC51FE41-5A81-432C-B31A-BCA6CD650F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51393-32EF-F14F-B187-08A3C5766776}" type="doc">
      <dgm:prSet loTypeId="urn:microsoft.com/office/officeart/2005/8/layout/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4330E401-30C4-CE40-B5AE-2BEB3F9E706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Nodos de desarrollo</a:t>
          </a:r>
          <a:endParaRPr lang="es-ES_tradnl" sz="1600" b="1" dirty="0"/>
        </a:p>
      </dgm:t>
    </dgm:pt>
    <dgm:pt modelId="{B72BCE4B-7057-1A44-87BC-54793C10BAE0}" type="parTrans" cxnId="{45AB3AAA-F6CD-A44F-9F4A-7B0CD1A48D23}">
      <dgm:prSet/>
      <dgm:spPr/>
      <dgm:t>
        <a:bodyPr/>
        <a:lstStyle/>
        <a:p>
          <a:endParaRPr lang="es-ES_tradnl"/>
        </a:p>
      </dgm:t>
    </dgm:pt>
    <dgm:pt modelId="{A2E79F7E-87F1-8545-8107-544D108AA55B}" type="sibTrans" cxnId="{45AB3AAA-F6CD-A44F-9F4A-7B0CD1A48D23}">
      <dgm:prSet/>
      <dgm:spPr/>
      <dgm:t>
        <a:bodyPr/>
        <a:lstStyle/>
        <a:p>
          <a:endParaRPr lang="es-ES_tradnl"/>
        </a:p>
      </dgm:t>
    </dgm:pt>
    <dgm:pt modelId="{4E5758EA-6C42-A34E-92F3-064C1B2378C1}">
      <dgm:prSet phldrT="[Texto]" custT="1"/>
      <dgm:spPr/>
      <dgm:t>
        <a:bodyPr/>
        <a:lstStyle/>
        <a:p>
          <a:endParaRPr lang="es-ES_tradnl" sz="1600" dirty="0"/>
        </a:p>
      </dgm:t>
    </dgm:pt>
    <dgm:pt modelId="{A7DFE35D-B831-024A-A9B4-35248D9DE34E}" type="parTrans" cxnId="{457FF5F8-BB73-F04B-A0AF-AAF78C327923}">
      <dgm:prSet/>
      <dgm:spPr/>
      <dgm:t>
        <a:bodyPr/>
        <a:lstStyle/>
        <a:p>
          <a:endParaRPr lang="es-ES_tradnl"/>
        </a:p>
      </dgm:t>
    </dgm:pt>
    <dgm:pt modelId="{DFD4324E-7A7C-8D41-B5FD-BEF6BC8616E1}" type="sibTrans" cxnId="{457FF5F8-BB73-F04B-A0AF-AAF78C327923}">
      <dgm:prSet/>
      <dgm:spPr/>
      <dgm:t>
        <a:bodyPr/>
        <a:lstStyle/>
        <a:p>
          <a:endParaRPr lang="es-ES_tradnl"/>
        </a:p>
      </dgm:t>
    </dgm:pt>
    <dgm:pt modelId="{E2B69E33-C253-D84C-8F80-3C6A2AAA3EA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Vías productivas</a:t>
          </a:r>
          <a:endParaRPr lang="es-ES_tradnl" sz="1600" b="1" dirty="0"/>
        </a:p>
      </dgm:t>
    </dgm:pt>
    <dgm:pt modelId="{44111B84-EB04-1445-B945-166970323F05}" type="parTrans" cxnId="{898BD4A2-F352-D844-9EC7-B6B040CADF88}">
      <dgm:prSet/>
      <dgm:spPr/>
      <dgm:t>
        <a:bodyPr/>
        <a:lstStyle/>
        <a:p>
          <a:endParaRPr lang="es-ES_tradnl"/>
        </a:p>
      </dgm:t>
    </dgm:pt>
    <dgm:pt modelId="{C51BA289-48E4-0C4E-9578-6C5D447D3EE7}" type="sibTrans" cxnId="{898BD4A2-F352-D844-9EC7-B6B040CADF88}">
      <dgm:prSet/>
      <dgm:spPr/>
      <dgm:t>
        <a:bodyPr/>
        <a:lstStyle/>
        <a:p>
          <a:endParaRPr lang="es-ES_tradnl"/>
        </a:p>
      </dgm:t>
    </dgm:pt>
    <dgm:pt modelId="{CBB80561-35F2-CB43-9341-3F256842E63D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Concentración de servicios públicos</a:t>
          </a:r>
          <a:endParaRPr lang="es-ES_tradnl" sz="1600" b="1" dirty="0">
            <a:solidFill>
              <a:schemeClr val="tx1"/>
            </a:solidFill>
          </a:endParaRPr>
        </a:p>
      </dgm:t>
    </dgm:pt>
    <dgm:pt modelId="{CC81435B-E689-1B4D-B0E9-8E388D3BAAFC}" type="parTrans" cxnId="{CBA25D47-7FD0-DC42-B018-2356F195D50E}">
      <dgm:prSet/>
      <dgm:spPr/>
      <dgm:t>
        <a:bodyPr/>
        <a:lstStyle/>
        <a:p>
          <a:endParaRPr lang="es-ES_tradnl"/>
        </a:p>
      </dgm:t>
    </dgm:pt>
    <dgm:pt modelId="{7F5ADC98-C41A-6C4D-A9BE-A738DA843732}" type="sibTrans" cxnId="{CBA25D47-7FD0-DC42-B018-2356F195D50E}">
      <dgm:prSet/>
      <dgm:spPr/>
      <dgm:t>
        <a:bodyPr/>
        <a:lstStyle/>
        <a:p>
          <a:endParaRPr lang="es-ES_tradnl"/>
        </a:p>
      </dgm:t>
    </dgm:pt>
    <dgm:pt modelId="{F218AE09-0071-9F42-B1AF-C3D585495C6E}" type="pres">
      <dgm:prSet presAssocID="{0A451393-32EF-F14F-B187-08A3C5766776}" presName="linear" presStyleCnt="0">
        <dgm:presLayoutVars>
          <dgm:dir/>
          <dgm:animLvl val="lvl"/>
          <dgm:resizeHandles val="exact"/>
        </dgm:presLayoutVars>
      </dgm:prSet>
      <dgm:spPr/>
    </dgm:pt>
    <dgm:pt modelId="{17758CB9-7B11-B546-937C-54B8523E0906}" type="pres">
      <dgm:prSet presAssocID="{4330E401-30C4-CE40-B5AE-2BEB3F9E7065}" presName="parentLin" presStyleCnt="0"/>
      <dgm:spPr/>
    </dgm:pt>
    <dgm:pt modelId="{E3B0F3E9-1A50-1B4B-8657-67F89003FABE}" type="pres">
      <dgm:prSet presAssocID="{4330E401-30C4-CE40-B5AE-2BEB3F9E7065}" presName="parentLeftMargin" presStyleLbl="node1" presStyleIdx="0" presStyleCnt="3"/>
      <dgm:spPr/>
    </dgm:pt>
    <dgm:pt modelId="{D1BC0123-0C7D-1349-887A-D0778522BC3D}" type="pres">
      <dgm:prSet presAssocID="{4330E401-30C4-CE40-B5AE-2BEB3F9E7065}" presName="parentText" presStyleLbl="node1" presStyleIdx="0" presStyleCnt="3" custScaleX="111449">
        <dgm:presLayoutVars>
          <dgm:chMax val="0"/>
          <dgm:bulletEnabled val="1"/>
        </dgm:presLayoutVars>
      </dgm:prSet>
      <dgm:spPr/>
    </dgm:pt>
    <dgm:pt modelId="{E9F49B5C-3BBB-104B-AD87-F40D3AF026FD}" type="pres">
      <dgm:prSet presAssocID="{4330E401-30C4-CE40-B5AE-2BEB3F9E7065}" presName="negativeSpace" presStyleCnt="0"/>
      <dgm:spPr/>
    </dgm:pt>
    <dgm:pt modelId="{DC49BA8A-C778-2947-B5B9-9DEA702D46FB}" type="pres">
      <dgm:prSet presAssocID="{4330E401-30C4-CE40-B5AE-2BEB3F9E7065}" presName="childText" presStyleLbl="conFgAcc1" presStyleIdx="0" presStyleCnt="3">
        <dgm:presLayoutVars>
          <dgm:bulletEnabled val="1"/>
        </dgm:presLayoutVars>
      </dgm:prSet>
      <dgm:spPr/>
    </dgm:pt>
    <dgm:pt modelId="{EFE0B5A2-37F3-3D43-B1AB-EFBDADB41C6D}" type="pres">
      <dgm:prSet presAssocID="{A2E79F7E-87F1-8545-8107-544D108AA55B}" presName="spaceBetweenRectangles" presStyleCnt="0"/>
      <dgm:spPr/>
    </dgm:pt>
    <dgm:pt modelId="{FAC46275-C4B7-D849-9E08-B24AB61F955B}" type="pres">
      <dgm:prSet presAssocID="{E2B69E33-C253-D84C-8F80-3C6A2AAA3EAA}" presName="parentLin" presStyleCnt="0"/>
      <dgm:spPr/>
    </dgm:pt>
    <dgm:pt modelId="{D5AAD260-4398-F346-B3A3-D26253A0A2E3}" type="pres">
      <dgm:prSet presAssocID="{E2B69E33-C253-D84C-8F80-3C6A2AAA3EAA}" presName="parentLeftMargin" presStyleLbl="node1" presStyleIdx="0" presStyleCnt="3"/>
      <dgm:spPr/>
    </dgm:pt>
    <dgm:pt modelId="{58D1D4B2-DBCA-6541-BB90-FDFF2BDC1F92}" type="pres">
      <dgm:prSet presAssocID="{E2B69E33-C253-D84C-8F80-3C6A2AAA3EAA}" presName="parentText" presStyleLbl="node1" presStyleIdx="1" presStyleCnt="3" custScaleX="110788">
        <dgm:presLayoutVars>
          <dgm:chMax val="0"/>
          <dgm:bulletEnabled val="1"/>
        </dgm:presLayoutVars>
      </dgm:prSet>
      <dgm:spPr/>
    </dgm:pt>
    <dgm:pt modelId="{BC0A110A-B570-A143-947D-AD4858109084}" type="pres">
      <dgm:prSet presAssocID="{E2B69E33-C253-D84C-8F80-3C6A2AAA3EAA}" presName="negativeSpace" presStyleCnt="0"/>
      <dgm:spPr/>
    </dgm:pt>
    <dgm:pt modelId="{53D4F4F3-6C65-694E-BF62-03A34DB32E52}" type="pres">
      <dgm:prSet presAssocID="{E2B69E33-C253-D84C-8F80-3C6A2AAA3EAA}" presName="childText" presStyleLbl="conFgAcc1" presStyleIdx="1" presStyleCnt="3">
        <dgm:presLayoutVars>
          <dgm:bulletEnabled val="1"/>
        </dgm:presLayoutVars>
      </dgm:prSet>
      <dgm:spPr/>
    </dgm:pt>
    <dgm:pt modelId="{DE25A3A4-4271-054A-A406-E611AB80AA5C}" type="pres">
      <dgm:prSet presAssocID="{C51BA289-48E4-0C4E-9578-6C5D447D3EE7}" presName="spaceBetweenRectangles" presStyleCnt="0"/>
      <dgm:spPr/>
    </dgm:pt>
    <dgm:pt modelId="{9F6D5DE1-2B1F-E542-84C1-509ED38515E7}" type="pres">
      <dgm:prSet presAssocID="{CBB80561-35F2-CB43-9341-3F256842E63D}" presName="parentLin" presStyleCnt="0"/>
      <dgm:spPr/>
    </dgm:pt>
    <dgm:pt modelId="{5775D1B0-D327-7941-A9B7-89F797C92924}" type="pres">
      <dgm:prSet presAssocID="{CBB80561-35F2-CB43-9341-3F256842E63D}" presName="parentLeftMargin" presStyleLbl="node1" presStyleIdx="1" presStyleCnt="3"/>
      <dgm:spPr/>
    </dgm:pt>
    <dgm:pt modelId="{29F377B8-1AD8-324D-8EC1-87D6FFCC2F90}" type="pres">
      <dgm:prSet presAssocID="{CBB80561-35F2-CB43-9341-3F256842E63D}" presName="parentText" presStyleLbl="node1" presStyleIdx="2" presStyleCnt="3" custScaleX="111889">
        <dgm:presLayoutVars>
          <dgm:chMax val="0"/>
          <dgm:bulletEnabled val="1"/>
        </dgm:presLayoutVars>
      </dgm:prSet>
      <dgm:spPr/>
    </dgm:pt>
    <dgm:pt modelId="{00D2585D-4F35-C44E-97FD-F8628BAC1013}" type="pres">
      <dgm:prSet presAssocID="{CBB80561-35F2-CB43-9341-3F256842E63D}" presName="negativeSpace" presStyleCnt="0"/>
      <dgm:spPr/>
    </dgm:pt>
    <dgm:pt modelId="{FBACDBD0-E201-684A-BA10-107F9C40D025}" type="pres">
      <dgm:prSet presAssocID="{CBB80561-35F2-CB43-9341-3F256842E6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DA960E-7414-4BCE-A730-D89ACAA6FF23}" type="presOf" srcId="{4E5758EA-6C42-A34E-92F3-064C1B2378C1}" destId="{DC49BA8A-C778-2947-B5B9-9DEA702D46FB}" srcOrd="0" destOrd="0" presId="urn:microsoft.com/office/officeart/2005/8/layout/list1"/>
    <dgm:cxn modelId="{8FD47942-0102-4CE0-9E14-605C8EB6385C}" type="presOf" srcId="{4330E401-30C4-CE40-B5AE-2BEB3F9E7065}" destId="{D1BC0123-0C7D-1349-887A-D0778522BC3D}" srcOrd="1" destOrd="0" presId="urn:microsoft.com/office/officeart/2005/8/layout/list1"/>
    <dgm:cxn modelId="{CBA25D47-7FD0-DC42-B018-2356F195D50E}" srcId="{0A451393-32EF-F14F-B187-08A3C5766776}" destId="{CBB80561-35F2-CB43-9341-3F256842E63D}" srcOrd="2" destOrd="0" parTransId="{CC81435B-E689-1B4D-B0E9-8E388D3BAAFC}" sibTransId="{7F5ADC98-C41A-6C4D-A9BE-A738DA843732}"/>
    <dgm:cxn modelId="{E4F72553-60BF-44F2-B588-918DA8144D0C}" type="presOf" srcId="{CBB80561-35F2-CB43-9341-3F256842E63D}" destId="{5775D1B0-D327-7941-A9B7-89F797C92924}" srcOrd="0" destOrd="0" presId="urn:microsoft.com/office/officeart/2005/8/layout/list1"/>
    <dgm:cxn modelId="{D2F3C089-EBCA-4002-892A-262DA734FBC0}" type="presOf" srcId="{4330E401-30C4-CE40-B5AE-2BEB3F9E7065}" destId="{E3B0F3E9-1A50-1B4B-8657-67F89003FABE}" srcOrd="0" destOrd="0" presId="urn:microsoft.com/office/officeart/2005/8/layout/list1"/>
    <dgm:cxn modelId="{898BD4A2-F352-D844-9EC7-B6B040CADF88}" srcId="{0A451393-32EF-F14F-B187-08A3C5766776}" destId="{E2B69E33-C253-D84C-8F80-3C6A2AAA3EAA}" srcOrd="1" destOrd="0" parTransId="{44111B84-EB04-1445-B945-166970323F05}" sibTransId="{C51BA289-48E4-0C4E-9578-6C5D447D3EE7}"/>
    <dgm:cxn modelId="{E45000A5-6AFC-4DB3-97DE-8CC6BF40E9C8}" type="presOf" srcId="{0A451393-32EF-F14F-B187-08A3C5766776}" destId="{F218AE09-0071-9F42-B1AF-C3D585495C6E}" srcOrd="0" destOrd="0" presId="urn:microsoft.com/office/officeart/2005/8/layout/list1"/>
    <dgm:cxn modelId="{45AB3AAA-F6CD-A44F-9F4A-7B0CD1A48D23}" srcId="{0A451393-32EF-F14F-B187-08A3C5766776}" destId="{4330E401-30C4-CE40-B5AE-2BEB3F9E7065}" srcOrd="0" destOrd="0" parTransId="{B72BCE4B-7057-1A44-87BC-54793C10BAE0}" sibTransId="{A2E79F7E-87F1-8545-8107-544D108AA55B}"/>
    <dgm:cxn modelId="{72A7D3B0-D952-4F7B-8777-7CEB414A9FAD}" type="presOf" srcId="{E2B69E33-C253-D84C-8F80-3C6A2AAA3EAA}" destId="{58D1D4B2-DBCA-6541-BB90-FDFF2BDC1F92}" srcOrd="1" destOrd="0" presId="urn:microsoft.com/office/officeart/2005/8/layout/list1"/>
    <dgm:cxn modelId="{BC059CCD-CC52-4ABD-998B-583137997071}" type="presOf" srcId="{CBB80561-35F2-CB43-9341-3F256842E63D}" destId="{29F377B8-1AD8-324D-8EC1-87D6FFCC2F90}" srcOrd="1" destOrd="0" presId="urn:microsoft.com/office/officeart/2005/8/layout/list1"/>
    <dgm:cxn modelId="{0E9B0EE2-7A73-435E-8883-2D20B27B8AD6}" type="presOf" srcId="{E2B69E33-C253-D84C-8F80-3C6A2AAA3EAA}" destId="{D5AAD260-4398-F346-B3A3-D26253A0A2E3}" srcOrd="0" destOrd="0" presId="urn:microsoft.com/office/officeart/2005/8/layout/list1"/>
    <dgm:cxn modelId="{457FF5F8-BB73-F04B-A0AF-AAF78C327923}" srcId="{4330E401-30C4-CE40-B5AE-2BEB3F9E7065}" destId="{4E5758EA-6C42-A34E-92F3-064C1B2378C1}" srcOrd="0" destOrd="0" parTransId="{A7DFE35D-B831-024A-A9B4-35248D9DE34E}" sibTransId="{DFD4324E-7A7C-8D41-B5FD-BEF6BC8616E1}"/>
    <dgm:cxn modelId="{0057AA09-E55F-4E93-B54D-D52C6CD44870}" type="presParOf" srcId="{F218AE09-0071-9F42-B1AF-C3D585495C6E}" destId="{17758CB9-7B11-B546-937C-54B8523E0906}" srcOrd="0" destOrd="0" presId="urn:microsoft.com/office/officeart/2005/8/layout/list1"/>
    <dgm:cxn modelId="{E4009710-8DE5-4CD8-A6BA-AE6C18445E40}" type="presParOf" srcId="{17758CB9-7B11-B546-937C-54B8523E0906}" destId="{E3B0F3E9-1A50-1B4B-8657-67F89003FABE}" srcOrd="0" destOrd="0" presId="urn:microsoft.com/office/officeart/2005/8/layout/list1"/>
    <dgm:cxn modelId="{D105494A-FFA2-4B96-97C0-9767EB4E2BE5}" type="presParOf" srcId="{17758CB9-7B11-B546-937C-54B8523E0906}" destId="{D1BC0123-0C7D-1349-887A-D0778522BC3D}" srcOrd="1" destOrd="0" presId="urn:microsoft.com/office/officeart/2005/8/layout/list1"/>
    <dgm:cxn modelId="{31CB50F5-8A6D-402A-9899-CC3DB94AD795}" type="presParOf" srcId="{F218AE09-0071-9F42-B1AF-C3D585495C6E}" destId="{E9F49B5C-3BBB-104B-AD87-F40D3AF026FD}" srcOrd="1" destOrd="0" presId="urn:microsoft.com/office/officeart/2005/8/layout/list1"/>
    <dgm:cxn modelId="{3D892749-282F-45E7-AAEC-13F01A607864}" type="presParOf" srcId="{F218AE09-0071-9F42-B1AF-C3D585495C6E}" destId="{DC49BA8A-C778-2947-B5B9-9DEA702D46FB}" srcOrd="2" destOrd="0" presId="urn:microsoft.com/office/officeart/2005/8/layout/list1"/>
    <dgm:cxn modelId="{CE1CF5BC-3E76-48E6-A43F-5B9374E384DA}" type="presParOf" srcId="{F218AE09-0071-9F42-B1AF-C3D585495C6E}" destId="{EFE0B5A2-37F3-3D43-B1AB-EFBDADB41C6D}" srcOrd="3" destOrd="0" presId="urn:microsoft.com/office/officeart/2005/8/layout/list1"/>
    <dgm:cxn modelId="{2DF295E9-9F62-4FE7-9037-1CA71BF871DE}" type="presParOf" srcId="{F218AE09-0071-9F42-B1AF-C3D585495C6E}" destId="{FAC46275-C4B7-D849-9E08-B24AB61F955B}" srcOrd="4" destOrd="0" presId="urn:microsoft.com/office/officeart/2005/8/layout/list1"/>
    <dgm:cxn modelId="{FEC35016-5974-4C5F-88CE-F3353776436A}" type="presParOf" srcId="{FAC46275-C4B7-D849-9E08-B24AB61F955B}" destId="{D5AAD260-4398-F346-B3A3-D26253A0A2E3}" srcOrd="0" destOrd="0" presId="urn:microsoft.com/office/officeart/2005/8/layout/list1"/>
    <dgm:cxn modelId="{EFC826F8-8B99-41F7-B1ED-A63DE33E9AA8}" type="presParOf" srcId="{FAC46275-C4B7-D849-9E08-B24AB61F955B}" destId="{58D1D4B2-DBCA-6541-BB90-FDFF2BDC1F92}" srcOrd="1" destOrd="0" presId="urn:microsoft.com/office/officeart/2005/8/layout/list1"/>
    <dgm:cxn modelId="{AE13C931-37D6-468E-8899-60A01B902530}" type="presParOf" srcId="{F218AE09-0071-9F42-B1AF-C3D585495C6E}" destId="{BC0A110A-B570-A143-947D-AD4858109084}" srcOrd="5" destOrd="0" presId="urn:microsoft.com/office/officeart/2005/8/layout/list1"/>
    <dgm:cxn modelId="{07FC5E32-E565-4553-847E-1028E62B6B81}" type="presParOf" srcId="{F218AE09-0071-9F42-B1AF-C3D585495C6E}" destId="{53D4F4F3-6C65-694E-BF62-03A34DB32E52}" srcOrd="6" destOrd="0" presId="urn:microsoft.com/office/officeart/2005/8/layout/list1"/>
    <dgm:cxn modelId="{5D97C173-DD92-49E8-ACA3-923830FC34B4}" type="presParOf" srcId="{F218AE09-0071-9F42-B1AF-C3D585495C6E}" destId="{DE25A3A4-4271-054A-A406-E611AB80AA5C}" srcOrd="7" destOrd="0" presId="urn:microsoft.com/office/officeart/2005/8/layout/list1"/>
    <dgm:cxn modelId="{4022FA09-05F7-4452-8360-2BD1C92F70FB}" type="presParOf" srcId="{F218AE09-0071-9F42-B1AF-C3D585495C6E}" destId="{9F6D5DE1-2B1F-E542-84C1-509ED38515E7}" srcOrd="8" destOrd="0" presId="urn:microsoft.com/office/officeart/2005/8/layout/list1"/>
    <dgm:cxn modelId="{B8EAB2B9-F47C-4CEF-921C-115945A9193B}" type="presParOf" srcId="{9F6D5DE1-2B1F-E542-84C1-509ED38515E7}" destId="{5775D1B0-D327-7941-A9B7-89F797C92924}" srcOrd="0" destOrd="0" presId="urn:microsoft.com/office/officeart/2005/8/layout/list1"/>
    <dgm:cxn modelId="{E3CF4DD5-87A0-4EEA-84AF-82B322692F75}" type="presParOf" srcId="{9F6D5DE1-2B1F-E542-84C1-509ED38515E7}" destId="{29F377B8-1AD8-324D-8EC1-87D6FFCC2F90}" srcOrd="1" destOrd="0" presId="urn:microsoft.com/office/officeart/2005/8/layout/list1"/>
    <dgm:cxn modelId="{3706B0E1-FE2C-4D50-B7DF-AFEE8DE140AF}" type="presParOf" srcId="{F218AE09-0071-9F42-B1AF-C3D585495C6E}" destId="{00D2585D-4F35-C44E-97FD-F8628BAC1013}" srcOrd="9" destOrd="0" presId="urn:microsoft.com/office/officeart/2005/8/layout/list1"/>
    <dgm:cxn modelId="{F115154F-3960-4FAB-BA34-69BA016542E2}" type="presParOf" srcId="{F218AE09-0071-9F42-B1AF-C3D585495C6E}" destId="{FBACDBD0-E201-684A-BA10-107F9C40D0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9D256-5B3E-4088-8F97-96277A263D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CA1CB0E-7C26-4EDC-A546-C1C4636E48F3}">
      <dgm:prSet phldrT="[Texto]" custT="1"/>
      <dgm:spPr/>
      <dgm:t>
        <a:bodyPr/>
        <a:lstStyle/>
        <a:p>
          <a:pPr algn="just"/>
          <a:r>
            <a:rPr lang="es-ES" sz="2000" dirty="0"/>
            <a:t>Financiamiento por parte de Multilaterales</a:t>
          </a:r>
          <a:endParaRPr lang="es-EC" sz="2000" dirty="0"/>
        </a:p>
      </dgm:t>
    </dgm:pt>
    <dgm:pt modelId="{59EC63C3-80CF-485B-816A-C219ED93D7D0}" type="parTrans" cxnId="{95920621-A164-43FA-9532-D7F67444F02F}">
      <dgm:prSet/>
      <dgm:spPr/>
      <dgm:t>
        <a:bodyPr/>
        <a:lstStyle/>
        <a:p>
          <a:endParaRPr lang="es-EC" sz="1400"/>
        </a:p>
      </dgm:t>
    </dgm:pt>
    <dgm:pt modelId="{3A588B80-64C1-4FCD-A7CC-9DAB40FD8073}" type="sibTrans" cxnId="{95920621-A164-43FA-9532-D7F67444F02F}">
      <dgm:prSet/>
      <dgm:spPr/>
      <dgm:t>
        <a:bodyPr/>
        <a:lstStyle/>
        <a:p>
          <a:endParaRPr lang="es-EC" sz="1400"/>
        </a:p>
      </dgm:t>
    </dgm:pt>
    <dgm:pt modelId="{EB27D3B6-FEE2-46AA-8D79-A10BD93E720E}">
      <dgm:prSet phldrT="[Texto]" custT="1"/>
      <dgm:spPr/>
      <dgm:t>
        <a:bodyPr/>
        <a:lstStyle/>
        <a:p>
          <a:pPr algn="just"/>
          <a:r>
            <a:rPr lang="es-ES" sz="2000" dirty="0"/>
            <a:t>Realizar las inversiones que garanticen la adecuada utilización de los recursos disponibles</a:t>
          </a:r>
          <a:endParaRPr lang="es-EC" sz="2000" dirty="0"/>
        </a:p>
      </dgm:t>
    </dgm:pt>
    <dgm:pt modelId="{A96E6437-244A-4FE9-BA59-EB7704643B7A}" type="parTrans" cxnId="{A5114F1B-94ED-4997-BBC3-32F95719ED67}">
      <dgm:prSet/>
      <dgm:spPr/>
      <dgm:t>
        <a:bodyPr/>
        <a:lstStyle/>
        <a:p>
          <a:endParaRPr lang="es-EC" sz="1400"/>
        </a:p>
      </dgm:t>
    </dgm:pt>
    <dgm:pt modelId="{F0E1AB2E-EB06-421B-B587-05F5E447274A}" type="sibTrans" cxnId="{A5114F1B-94ED-4997-BBC3-32F95719ED67}">
      <dgm:prSet/>
      <dgm:spPr/>
      <dgm:t>
        <a:bodyPr/>
        <a:lstStyle/>
        <a:p>
          <a:endParaRPr lang="es-EC" sz="1400"/>
        </a:p>
      </dgm:t>
    </dgm:pt>
    <dgm:pt modelId="{2FECEF2C-4FAB-4A70-B5ED-66698178791B}">
      <dgm:prSet phldrT="[Texto]" custT="1"/>
      <dgm:spPr>
        <a:solidFill>
          <a:srgbClr val="C61C18"/>
        </a:solidFill>
      </dgm:spPr>
      <dgm:t>
        <a:bodyPr/>
        <a:lstStyle/>
        <a:p>
          <a:pPr algn="just"/>
          <a:r>
            <a:rPr lang="es-ES" sz="2000" dirty="0"/>
            <a:t>*Concesionar vías al fideicomiso                     *Administración de fondos     *Actuación en el mercado de valores </a:t>
          </a:r>
          <a:endParaRPr lang="es-EC" sz="2000" dirty="0"/>
        </a:p>
      </dgm:t>
    </dgm:pt>
    <dgm:pt modelId="{1F8F445C-94AA-46B6-89B6-669D70291953}" type="parTrans" cxnId="{3C86ECA6-9B8D-4708-9DA3-2F1B8CDCA7B9}">
      <dgm:prSet/>
      <dgm:spPr/>
      <dgm:t>
        <a:bodyPr/>
        <a:lstStyle/>
        <a:p>
          <a:endParaRPr lang="es-EC" sz="1400"/>
        </a:p>
      </dgm:t>
    </dgm:pt>
    <dgm:pt modelId="{C514EC62-2F33-43B3-BF66-22A874EC0762}" type="sibTrans" cxnId="{3C86ECA6-9B8D-4708-9DA3-2F1B8CDCA7B9}">
      <dgm:prSet/>
      <dgm:spPr/>
      <dgm:t>
        <a:bodyPr/>
        <a:lstStyle/>
        <a:p>
          <a:endParaRPr lang="es-EC" sz="1400"/>
        </a:p>
      </dgm:t>
    </dgm:pt>
    <dgm:pt modelId="{515CE7CD-A0CC-4206-B051-2E80FFEFA0A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s-EC" sz="1600" b="1" dirty="0"/>
            <a:t>Constitución del Ecuador </a:t>
          </a:r>
        </a:p>
        <a:p>
          <a:pPr algn="just"/>
          <a:r>
            <a:rPr lang="es-EC" sz="1600" dirty="0"/>
            <a:t>Art. 263 …</a:t>
          </a:r>
          <a:r>
            <a:rPr lang="es-ES" sz="1600" dirty="0"/>
            <a:t>Planificar, construir y mantener el sistema vial de ámbito provincial</a:t>
          </a:r>
          <a:endParaRPr lang="es-EC" sz="1600" dirty="0"/>
        </a:p>
        <a:p>
          <a:pPr algn="just"/>
          <a:r>
            <a:rPr lang="en-US" sz="1600" dirty="0"/>
            <a:t>Art. 280 …</a:t>
          </a:r>
          <a:r>
            <a:rPr lang="es-ES" sz="1600" dirty="0"/>
            <a:t>coordinar las competencias exclusivas entre el estado central y los gobiernos autónomos descentralizados</a:t>
          </a:r>
          <a:endParaRPr lang="en-US" sz="1600" b="1" dirty="0"/>
        </a:p>
        <a:p>
          <a:pPr algn="just"/>
          <a:endParaRPr lang="es-EC" sz="1600" b="1" dirty="0"/>
        </a:p>
      </dgm:t>
    </dgm:pt>
    <dgm:pt modelId="{6D5355FD-B15E-4C7C-BC09-43F6AC3FFCF9}" type="parTrans" cxnId="{092F6DFF-AF09-4B90-B4DC-AB3E9BE8AE3F}">
      <dgm:prSet/>
      <dgm:spPr/>
      <dgm:t>
        <a:bodyPr/>
        <a:lstStyle/>
        <a:p>
          <a:endParaRPr lang="es-EC" sz="1400"/>
        </a:p>
      </dgm:t>
    </dgm:pt>
    <dgm:pt modelId="{312E7E6F-7FF7-455A-98F8-51F02DBB3A17}" type="sibTrans" cxnId="{092F6DFF-AF09-4B90-B4DC-AB3E9BE8AE3F}">
      <dgm:prSet/>
      <dgm:spPr/>
      <dgm:t>
        <a:bodyPr/>
        <a:lstStyle/>
        <a:p>
          <a:endParaRPr lang="es-EC" sz="1400"/>
        </a:p>
      </dgm:t>
    </dgm:pt>
    <dgm:pt modelId="{BD9AF6D9-45DE-4CE3-A244-B92E8F9AC1F1}">
      <dgm:prSet phldrT="[Texto]" custT="1"/>
      <dgm:spPr/>
      <dgm:t>
        <a:bodyPr/>
        <a:lstStyle/>
        <a:p>
          <a:pPr algn="just"/>
          <a:r>
            <a:rPr lang="es-ES" sz="1400" b="1" dirty="0"/>
            <a:t>Art. 139 Ley de Mercado de Valores</a:t>
          </a:r>
        </a:p>
        <a:p>
          <a:pPr algn="just"/>
          <a:r>
            <a:rPr lang="es-EC" sz="1400" dirty="0"/>
            <a:t>Originadores del proceso de titularización las Personas Jurídicas de Derecho Público, </a:t>
          </a:r>
          <a:r>
            <a:rPr lang="es-EC" sz="1400" b="0" dirty="0"/>
            <a:t>por lo cual los Gobiernos Autónomos Descentralizados o fideicomiso están habilitados.	</a:t>
          </a:r>
        </a:p>
        <a:p>
          <a:pPr algn="just"/>
          <a:r>
            <a:rPr lang="es-EC" sz="1400" b="1" dirty="0"/>
            <a:t>Artículo 171 del COOTAD </a:t>
          </a:r>
        </a:p>
        <a:p>
          <a:pPr algn="just"/>
          <a:r>
            <a:rPr lang="es-EC" sz="1400" dirty="0"/>
            <a:t>Obtienen recursos de…….4)de ingresos provenientes de financiamiento, el cual se obtiene mediante el endeudamiento público o la colocación de títulos-valores. </a:t>
          </a:r>
          <a:endParaRPr lang="es-EC" sz="1400" b="0" dirty="0"/>
        </a:p>
      </dgm:t>
    </dgm:pt>
    <dgm:pt modelId="{E6029F64-99AA-4492-B377-C68439FFFC98}" type="parTrans" cxnId="{3C0CBDE1-9241-41CE-ADEE-DA5297AB45D7}">
      <dgm:prSet/>
      <dgm:spPr/>
      <dgm:t>
        <a:bodyPr/>
        <a:lstStyle/>
        <a:p>
          <a:endParaRPr lang="es-EC" sz="1400"/>
        </a:p>
      </dgm:t>
    </dgm:pt>
    <dgm:pt modelId="{3151743E-8B19-44D3-974C-7F937EA5068F}" type="sibTrans" cxnId="{3C0CBDE1-9241-41CE-ADEE-DA5297AB45D7}">
      <dgm:prSet/>
      <dgm:spPr/>
      <dgm:t>
        <a:bodyPr/>
        <a:lstStyle/>
        <a:p>
          <a:endParaRPr lang="es-EC" sz="1400"/>
        </a:p>
      </dgm:t>
    </dgm:pt>
    <dgm:pt modelId="{645AA6DC-A798-4166-86F3-240F220BE2BC}">
      <dgm:prSet phldrT="[Texto]" custT="1"/>
      <dgm:spPr/>
      <dgm:t>
        <a:bodyPr/>
        <a:lstStyle/>
        <a:p>
          <a:pPr algn="just"/>
          <a:r>
            <a:rPr lang="es-ES" sz="1600" dirty="0"/>
            <a:t>Reglamento de concesiones el sector vial, Decreto Ejecutivo Nro. 810 publicado en el Registro Oficial Nro. 494 de 19 de julio de 2011</a:t>
          </a:r>
        </a:p>
        <a:p>
          <a:pPr algn="just"/>
          <a:r>
            <a:rPr lang="es-ES" sz="1600" b="1" dirty="0"/>
            <a:t>Acuerdo Ministerial No. 056-D</a:t>
          </a:r>
        </a:p>
        <a:p>
          <a:pPr algn="just"/>
          <a:r>
            <a:rPr lang="es-ES" sz="1600" b="1" dirty="0"/>
            <a:t>Resolución 009-CNC-2014 </a:t>
          </a:r>
          <a:r>
            <a:rPr lang="es-ES" sz="1600" dirty="0"/>
            <a:t>del Consejo Nacional de Competencias </a:t>
          </a:r>
          <a:endParaRPr lang="es-EC" sz="1600" dirty="0"/>
        </a:p>
      </dgm:t>
    </dgm:pt>
    <dgm:pt modelId="{76AC08D4-1ED8-4FA2-99D4-67E163CA8638}" type="parTrans" cxnId="{354D5119-BE5B-4C18-B550-6D9AB54275B3}">
      <dgm:prSet/>
      <dgm:spPr/>
      <dgm:t>
        <a:bodyPr/>
        <a:lstStyle/>
        <a:p>
          <a:endParaRPr lang="es-EC" sz="1400"/>
        </a:p>
      </dgm:t>
    </dgm:pt>
    <dgm:pt modelId="{D1EA4D39-03C6-4A90-A35F-42854FC3DA40}" type="sibTrans" cxnId="{354D5119-BE5B-4C18-B550-6D9AB54275B3}">
      <dgm:prSet/>
      <dgm:spPr/>
      <dgm:t>
        <a:bodyPr/>
        <a:lstStyle/>
        <a:p>
          <a:endParaRPr lang="es-EC" sz="1400"/>
        </a:p>
      </dgm:t>
    </dgm:pt>
    <dgm:pt modelId="{A92FB72A-8176-4B3E-BE03-BE835DCBFE65}" type="pres">
      <dgm:prSet presAssocID="{F049D256-5B3E-4088-8F97-96277A263DEB}" presName="diagram" presStyleCnt="0">
        <dgm:presLayoutVars>
          <dgm:dir/>
          <dgm:resizeHandles val="exact"/>
        </dgm:presLayoutVars>
      </dgm:prSet>
      <dgm:spPr/>
    </dgm:pt>
    <dgm:pt modelId="{B3098E4A-91E6-465A-A28A-BDBC6051C2B5}" type="pres">
      <dgm:prSet presAssocID="{DCA1CB0E-7C26-4EDC-A546-C1C4636E48F3}" presName="node" presStyleLbl="node1" presStyleIdx="0" presStyleCnt="6">
        <dgm:presLayoutVars>
          <dgm:bulletEnabled val="1"/>
        </dgm:presLayoutVars>
      </dgm:prSet>
      <dgm:spPr/>
    </dgm:pt>
    <dgm:pt modelId="{932267A7-B0D7-4A68-8762-ABCDD1B92C4A}" type="pres">
      <dgm:prSet presAssocID="{3A588B80-64C1-4FCD-A7CC-9DAB40FD8073}" presName="sibTrans" presStyleCnt="0"/>
      <dgm:spPr/>
    </dgm:pt>
    <dgm:pt modelId="{3FA6E8D3-1366-4430-92F4-F206C5BAE3E6}" type="pres">
      <dgm:prSet presAssocID="{EB27D3B6-FEE2-46AA-8D79-A10BD93E720E}" presName="node" presStyleLbl="node1" presStyleIdx="1" presStyleCnt="6">
        <dgm:presLayoutVars>
          <dgm:bulletEnabled val="1"/>
        </dgm:presLayoutVars>
      </dgm:prSet>
      <dgm:spPr/>
    </dgm:pt>
    <dgm:pt modelId="{598A223E-D106-4E9B-8B8D-4E2AF855B911}" type="pres">
      <dgm:prSet presAssocID="{F0E1AB2E-EB06-421B-B587-05F5E447274A}" presName="sibTrans" presStyleCnt="0"/>
      <dgm:spPr/>
    </dgm:pt>
    <dgm:pt modelId="{93FC7A8C-9363-4C78-9154-6D14B59C8F16}" type="pres">
      <dgm:prSet presAssocID="{2FECEF2C-4FAB-4A70-B5ED-66698178791B}" presName="node" presStyleLbl="node1" presStyleIdx="2" presStyleCnt="6">
        <dgm:presLayoutVars>
          <dgm:bulletEnabled val="1"/>
        </dgm:presLayoutVars>
      </dgm:prSet>
      <dgm:spPr/>
    </dgm:pt>
    <dgm:pt modelId="{C2879095-FF9A-42A5-9DD3-7E9DFC5A59CC}" type="pres">
      <dgm:prSet presAssocID="{C514EC62-2F33-43B3-BF66-22A874EC0762}" presName="sibTrans" presStyleCnt="0"/>
      <dgm:spPr/>
    </dgm:pt>
    <dgm:pt modelId="{01D29EC1-8509-450A-B518-D3A01CAC74B3}" type="pres">
      <dgm:prSet presAssocID="{515CE7CD-A0CC-4206-B051-2E80FFEFA0A5}" presName="node" presStyleLbl="node1" presStyleIdx="3" presStyleCnt="6" custScaleY="133661">
        <dgm:presLayoutVars>
          <dgm:bulletEnabled val="1"/>
        </dgm:presLayoutVars>
      </dgm:prSet>
      <dgm:spPr/>
    </dgm:pt>
    <dgm:pt modelId="{5AB89801-0573-4ED8-AB8D-6EB7AFB8ED36}" type="pres">
      <dgm:prSet presAssocID="{312E7E6F-7FF7-455A-98F8-51F02DBB3A17}" presName="sibTrans" presStyleCnt="0"/>
      <dgm:spPr/>
    </dgm:pt>
    <dgm:pt modelId="{B8485B46-B7A0-4C87-BAFD-D3BA82B4DEC3}" type="pres">
      <dgm:prSet presAssocID="{BD9AF6D9-45DE-4CE3-A244-B92E8F9AC1F1}" presName="node" presStyleLbl="node1" presStyleIdx="4" presStyleCnt="6" custScaleY="134798">
        <dgm:presLayoutVars>
          <dgm:bulletEnabled val="1"/>
        </dgm:presLayoutVars>
      </dgm:prSet>
      <dgm:spPr/>
    </dgm:pt>
    <dgm:pt modelId="{34E81F12-6352-42EF-AB3B-A99684CFB867}" type="pres">
      <dgm:prSet presAssocID="{3151743E-8B19-44D3-974C-7F937EA5068F}" presName="sibTrans" presStyleCnt="0"/>
      <dgm:spPr/>
    </dgm:pt>
    <dgm:pt modelId="{A6D3488A-9E92-44B8-8D02-1CB8A6446C7F}" type="pres">
      <dgm:prSet presAssocID="{645AA6DC-A798-4166-86F3-240F220BE2BC}" presName="node" presStyleLbl="node1" presStyleIdx="5" presStyleCnt="6" custScaleY="135569">
        <dgm:presLayoutVars>
          <dgm:bulletEnabled val="1"/>
        </dgm:presLayoutVars>
      </dgm:prSet>
      <dgm:spPr/>
    </dgm:pt>
  </dgm:ptLst>
  <dgm:cxnLst>
    <dgm:cxn modelId="{354D5119-BE5B-4C18-B550-6D9AB54275B3}" srcId="{F049D256-5B3E-4088-8F97-96277A263DEB}" destId="{645AA6DC-A798-4166-86F3-240F220BE2BC}" srcOrd="5" destOrd="0" parTransId="{76AC08D4-1ED8-4FA2-99D4-67E163CA8638}" sibTransId="{D1EA4D39-03C6-4A90-A35F-42854FC3DA40}"/>
    <dgm:cxn modelId="{F80EFC19-BFFC-4966-9FD8-CA45BA328FB6}" type="presOf" srcId="{F049D256-5B3E-4088-8F97-96277A263DEB}" destId="{A92FB72A-8176-4B3E-BE03-BE835DCBFE65}" srcOrd="0" destOrd="0" presId="urn:microsoft.com/office/officeart/2005/8/layout/default"/>
    <dgm:cxn modelId="{A5114F1B-94ED-4997-BBC3-32F95719ED67}" srcId="{F049D256-5B3E-4088-8F97-96277A263DEB}" destId="{EB27D3B6-FEE2-46AA-8D79-A10BD93E720E}" srcOrd="1" destOrd="0" parTransId="{A96E6437-244A-4FE9-BA59-EB7704643B7A}" sibTransId="{F0E1AB2E-EB06-421B-B587-05F5E447274A}"/>
    <dgm:cxn modelId="{95920621-A164-43FA-9532-D7F67444F02F}" srcId="{F049D256-5B3E-4088-8F97-96277A263DEB}" destId="{DCA1CB0E-7C26-4EDC-A546-C1C4636E48F3}" srcOrd="0" destOrd="0" parTransId="{59EC63C3-80CF-485B-816A-C219ED93D7D0}" sibTransId="{3A588B80-64C1-4FCD-A7CC-9DAB40FD8073}"/>
    <dgm:cxn modelId="{4908CD39-893F-4DB7-B234-74734B412743}" type="presOf" srcId="{DCA1CB0E-7C26-4EDC-A546-C1C4636E48F3}" destId="{B3098E4A-91E6-465A-A28A-BDBC6051C2B5}" srcOrd="0" destOrd="0" presId="urn:microsoft.com/office/officeart/2005/8/layout/default"/>
    <dgm:cxn modelId="{8D753A40-DDB7-43E5-8C43-34E9094DA26D}" type="presOf" srcId="{EB27D3B6-FEE2-46AA-8D79-A10BD93E720E}" destId="{3FA6E8D3-1366-4430-92F4-F206C5BAE3E6}" srcOrd="0" destOrd="0" presId="urn:microsoft.com/office/officeart/2005/8/layout/default"/>
    <dgm:cxn modelId="{0D338E51-5D0B-42E1-A937-740BF3173AE8}" type="presOf" srcId="{645AA6DC-A798-4166-86F3-240F220BE2BC}" destId="{A6D3488A-9E92-44B8-8D02-1CB8A6446C7F}" srcOrd="0" destOrd="0" presId="urn:microsoft.com/office/officeart/2005/8/layout/default"/>
    <dgm:cxn modelId="{8224B376-8E9C-4EB9-B3F2-0E58FFEADBD6}" type="presOf" srcId="{2FECEF2C-4FAB-4A70-B5ED-66698178791B}" destId="{93FC7A8C-9363-4C78-9154-6D14B59C8F16}" srcOrd="0" destOrd="0" presId="urn:microsoft.com/office/officeart/2005/8/layout/default"/>
    <dgm:cxn modelId="{43A75F59-ADE5-4963-A6E9-DDD459EEB36F}" type="presOf" srcId="{BD9AF6D9-45DE-4CE3-A244-B92E8F9AC1F1}" destId="{B8485B46-B7A0-4C87-BAFD-D3BA82B4DEC3}" srcOrd="0" destOrd="0" presId="urn:microsoft.com/office/officeart/2005/8/layout/default"/>
    <dgm:cxn modelId="{8024AF85-E8F0-4F3A-AF4F-0336E7867156}" type="presOf" srcId="{515CE7CD-A0CC-4206-B051-2E80FFEFA0A5}" destId="{01D29EC1-8509-450A-B518-D3A01CAC74B3}" srcOrd="0" destOrd="0" presId="urn:microsoft.com/office/officeart/2005/8/layout/default"/>
    <dgm:cxn modelId="{3C86ECA6-9B8D-4708-9DA3-2F1B8CDCA7B9}" srcId="{F049D256-5B3E-4088-8F97-96277A263DEB}" destId="{2FECEF2C-4FAB-4A70-B5ED-66698178791B}" srcOrd="2" destOrd="0" parTransId="{1F8F445C-94AA-46B6-89B6-669D70291953}" sibTransId="{C514EC62-2F33-43B3-BF66-22A874EC0762}"/>
    <dgm:cxn modelId="{3C0CBDE1-9241-41CE-ADEE-DA5297AB45D7}" srcId="{F049D256-5B3E-4088-8F97-96277A263DEB}" destId="{BD9AF6D9-45DE-4CE3-A244-B92E8F9AC1F1}" srcOrd="4" destOrd="0" parTransId="{E6029F64-99AA-4492-B377-C68439FFFC98}" sibTransId="{3151743E-8B19-44D3-974C-7F937EA5068F}"/>
    <dgm:cxn modelId="{092F6DFF-AF09-4B90-B4DC-AB3E9BE8AE3F}" srcId="{F049D256-5B3E-4088-8F97-96277A263DEB}" destId="{515CE7CD-A0CC-4206-B051-2E80FFEFA0A5}" srcOrd="3" destOrd="0" parTransId="{6D5355FD-B15E-4C7C-BC09-43F6AC3FFCF9}" sibTransId="{312E7E6F-7FF7-455A-98F8-51F02DBB3A17}"/>
    <dgm:cxn modelId="{E49192BA-9F03-441C-823C-5DA05B8E582A}" type="presParOf" srcId="{A92FB72A-8176-4B3E-BE03-BE835DCBFE65}" destId="{B3098E4A-91E6-465A-A28A-BDBC6051C2B5}" srcOrd="0" destOrd="0" presId="urn:microsoft.com/office/officeart/2005/8/layout/default"/>
    <dgm:cxn modelId="{DC0D2CE7-9CED-4F72-87D1-1AF8A11281E6}" type="presParOf" srcId="{A92FB72A-8176-4B3E-BE03-BE835DCBFE65}" destId="{932267A7-B0D7-4A68-8762-ABCDD1B92C4A}" srcOrd="1" destOrd="0" presId="urn:microsoft.com/office/officeart/2005/8/layout/default"/>
    <dgm:cxn modelId="{45F6CF7A-7A52-4E10-8996-CD5C9FE15E4D}" type="presParOf" srcId="{A92FB72A-8176-4B3E-BE03-BE835DCBFE65}" destId="{3FA6E8D3-1366-4430-92F4-F206C5BAE3E6}" srcOrd="2" destOrd="0" presId="urn:microsoft.com/office/officeart/2005/8/layout/default"/>
    <dgm:cxn modelId="{7D162792-64CE-453B-825A-1EC5E7082040}" type="presParOf" srcId="{A92FB72A-8176-4B3E-BE03-BE835DCBFE65}" destId="{598A223E-D106-4E9B-8B8D-4E2AF855B911}" srcOrd="3" destOrd="0" presId="urn:microsoft.com/office/officeart/2005/8/layout/default"/>
    <dgm:cxn modelId="{5E65C8C6-40FE-4C3C-A931-D4847B61F2E6}" type="presParOf" srcId="{A92FB72A-8176-4B3E-BE03-BE835DCBFE65}" destId="{93FC7A8C-9363-4C78-9154-6D14B59C8F16}" srcOrd="4" destOrd="0" presId="urn:microsoft.com/office/officeart/2005/8/layout/default"/>
    <dgm:cxn modelId="{064256B1-CF86-4D10-BAD7-96785E22C477}" type="presParOf" srcId="{A92FB72A-8176-4B3E-BE03-BE835DCBFE65}" destId="{C2879095-FF9A-42A5-9DD3-7E9DFC5A59CC}" srcOrd="5" destOrd="0" presId="urn:microsoft.com/office/officeart/2005/8/layout/default"/>
    <dgm:cxn modelId="{11E0807D-F83D-4EFC-9C21-C48BA9B707D4}" type="presParOf" srcId="{A92FB72A-8176-4B3E-BE03-BE835DCBFE65}" destId="{01D29EC1-8509-450A-B518-D3A01CAC74B3}" srcOrd="6" destOrd="0" presId="urn:microsoft.com/office/officeart/2005/8/layout/default"/>
    <dgm:cxn modelId="{F2A1E478-4D62-4993-AC6A-FADD7BF69012}" type="presParOf" srcId="{A92FB72A-8176-4B3E-BE03-BE835DCBFE65}" destId="{5AB89801-0573-4ED8-AB8D-6EB7AFB8ED36}" srcOrd="7" destOrd="0" presId="urn:microsoft.com/office/officeart/2005/8/layout/default"/>
    <dgm:cxn modelId="{6C1F99A9-DC85-4B55-821D-857934B60E68}" type="presParOf" srcId="{A92FB72A-8176-4B3E-BE03-BE835DCBFE65}" destId="{B8485B46-B7A0-4C87-BAFD-D3BA82B4DEC3}" srcOrd="8" destOrd="0" presId="urn:microsoft.com/office/officeart/2005/8/layout/default"/>
    <dgm:cxn modelId="{F0F15270-137D-414E-A95F-972973217089}" type="presParOf" srcId="{A92FB72A-8176-4B3E-BE03-BE835DCBFE65}" destId="{34E81F12-6352-42EF-AB3B-A99684CFB867}" srcOrd="9" destOrd="0" presId="urn:microsoft.com/office/officeart/2005/8/layout/default"/>
    <dgm:cxn modelId="{768005B8-3BB5-47D8-846D-9CA67533E10E}" type="presParOf" srcId="{A92FB72A-8176-4B3E-BE03-BE835DCBFE65}" destId="{A6D3488A-9E92-44B8-8D02-1CB8A6446C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00569-81A5-4C0A-BB0C-EEA5EFBD3F00}">
      <dsp:nvSpPr>
        <dsp:cNvPr id="0" name=""/>
        <dsp:cNvSpPr/>
      </dsp:nvSpPr>
      <dsp:spPr>
        <a:xfrm>
          <a:off x="2026429" y="1236922"/>
          <a:ext cx="1108957" cy="38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63"/>
              </a:lnTo>
              <a:lnTo>
                <a:pt x="1108957" y="192463"/>
              </a:lnTo>
              <a:lnTo>
                <a:pt x="1108957" y="38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9D32-2F47-4883-BD83-94BAF0456D6F}">
      <dsp:nvSpPr>
        <dsp:cNvPr id="0" name=""/>
        <dsp:cNvSpPr/>
      </dsp:nvSpPr>
      <dsp:spPr>
        <a:xfrm>
          <a:off x="917471" y="1236922"/>
          <a:ext cx="1108957" cy="384927"/>
        </a:xfrm>
        <a:custGeom>
          <a:avLst/>
          <a:gdLst/>
          <a:ahLst/>
          <a:cxnLst/>
          <a:rect l="0" t="0" r="0" b="0"/>
          <a:pathLst>
            <a:path>
              <a:moveTo>
                <a:pt x="1108957" y="0"/>
              </a:moveTo>
              <a:lnTo>
                <a:pt x="1108957" y="192463"/>
              </a:lnTo>
              <a:lnTo>
                <a:pt x="0" y="192463"/>
              </a:lnTo>
              <a:lnTo>
                <a:pt x="0" y="384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FDCE3-75E3-4E01-84F3-36AE24FB8433}">
      <dsp:nvSpPr>
        <dsp:cNvPr id="0" name=""/>
        <dsp:cNvSpPr/>
      </dsp:nvSpPr>
      <dsp:spPr>
        <a:xfrm>
          <a:off x="476866" y="320428"/>
          <a:ext cx="3099124" cy="916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JUNTA DEL FIDEICOMISO</a:t>
          </a:r>
        </a:p>
      </dsp:txBody>
      <dsp:txXfrm>
        <a:off x="476866" y="320428"/>
        <a:ext cx="3099124" cy="916494"/>
      </dsp:txXfrm>
    </dsp:sp>
    <dsp:sp modelId="{6FB4CEB4-E0DC-4D98-97B6-A7B83B3D9647}">
      <dsp:nvSpPr>
        <dsp:cNvPr id="0" name=""/>
        <dsp:cNvSpPr/>
      </dsp:nvSpPr>
      <dsp:spPr>
        <a:xfrm>
          <a:off x="977" y="1621850"/>
          <a:ext cx="1832988" cy="916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Unidad Técnica </a:t>
          </a:r>
        </a:p>
      </dsp:txBody>
      <dsp:txXfrm>
        <a:off x="977" y="1621850"/>
        <a:ext cx="1832988" cy="916494"/>
      </dsp:txXfrm>
    </dsp:sp>
    <dsp:sp modelId="{A0B9AEEB-53EE-42D4-ABDF-010B0E4019A2}">
      <dsp:nvSpPr>
        <dsp:cNvPr id="0" name=""/>
        <dsp:cNvSpPr/>
      </dsp:nvSpPr>
      <dsp:spPr>
        <a:xfrm>
          <a:off x="2218892" y="1621850"/>
          <a:ext cx="1832988" cy="916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Financiamiento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218892" y="1621850"/>
        <a:ext cx="1832988" cy="91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9BA8A-C778-2947-B5B9-9DEA702D46FB}">
      <dsp:nvSpPr>
        <dsp:cNvPr id="0" name=""/>
        <dsp:cNvSpPr/>
      </dsp:nvSpPr>
      <dsp:spPr>
        <a:xfrm>
          <a:off x="0" y="306180"/>
          <a:ext cx="3948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465" tIns="374904" rIns="3064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600" kern="1200" dirty="0"/>
        </a:p>
      </dsp:txBody>
      <dsp:txXfrm>
        <a:off x="0" y="306180"/>
        <a:ext cx="3948730" cy="453600"/>
      </dsp:txXfrm>
    </dsp:sp>
    <dsp:sp modelId="{D1BC0123-0C7D-1349-887A-D0778522BC3D}">
      <dsp:nvSpPr>
        <dsp:cNvPr id="0" name=""/>
        <dsp:cNvSpPr/>
      </dsp:nvSpPr>
      <dsp:spPr>
        <a:xfrm>
          <a:off x="197436" y="40500"/>
          <a:ext cx="3080574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77" tIns="0" rIns="1044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Nodos de desarrollo</a:t>
          </a:r>
          <a:endParaRPr lang="es-ES_tradnl" sz="1600" b="1" kern="1200" dirty="0"/>
        </a:p>
      </dsp:txBody>
      <dsp:txXfrm>
        <a:off x="223375" y="66439"/>
        <a:ext cx="3028696" cy="479482"/>
      </dsp:txXfrm>
    </dsp:sp>
    <dsp:sp modelId="{53D4F4F3-6C65-694E-BF62-03A34DB32E52}">
      <dsp:nvSpPr>
        <dsp:cNvPr id="0" name=""/>
        <dsp:cNvSpPr/>
      </dsp:nvSpPr>
      <dsp:spPr>
        <a:xfrm>
          <a:off x="0" y="1122661"/>
          <a:ext cx="3948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1D4B2-DBCA-6541-BB90-FDFF2BDC1F92}">
      <dsp:nvSpPr>
        <dsp:cNvPr id="0" name=""/>
        <dsp:cNvSpPr/>
      </dsp:nvSpPr>
      <dsp:spPr>
        <a:xfrm>
          <a:off x="197436" y="856981"/>
          <a:ext cx="3062303" cy="5313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77" tIns="0" rIns="1044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Vías productivas</a:t>
          </a:r>
          <a:endParaRPr lang="es-ES_tradnl" sz="1600" b="1" kern="1200" dirty="0"/>
        </a:p>
      </dsp:txBody>
      <dsp:txXfrm>
        <a:off x="223375" y="882920"/>
        <a:ext cx="3010425" cy="479482"/>
      </dsp:txXfrm>
    </dsp:sp>
    <dsp:sp modelId="{FBACDBD0-E201-684A-BA10-107F9C40D025}">
      <dsp:nvSpPr>
        <dsp:cNvPr id="0" name=""/>
        <dsp:cNvSpPr/>
      </dsp:nvSpPr>
      <dsp:spPr>
        <a:xfrm>
          <a:off x="0" y="1939141"/>
          <a:ext cx="3948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377B8-1AD8-324D-8EC1-87D6FFCC2F90}">
      <dsp:nvSpPr>
        <dsp:cNvPr id="0" name=""/>
        <dsp:cNvSpPr/>
      </dsp:nvSpPr>
      <dsp:spPr>
        <a:xfrm>
          <a:off x="197436" y="1673461"/>
          <a:ext cx="3092736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77" tIns="0" rIns="1044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Concentración de servicios públicos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223375" y="1699400"/>
        <a:ext cx="3040858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98E4A-91E6-465A-A28A-BDBC6051C2B5}">
      <dsp:nvSpPr>
        <dsp:cNvPr id="0" name=""/>
        <dsp:cNvSpPr/>
      </dsp:nvSpPr>
      <dsp:spPr>
        <a:xfrm>
          <a:off x="377540" y="1777"/>
          <a:ext cx="3119949" cy="1871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Financiamiento por parte de Multilaterales</a:t>
          </a:r>
          <a:endParaRPr lang="es-EC" sz="2000" kern="1200" dirty="0"/>
        </a:p>
      </dsp:txBody>
      <dsp:txXfrm>
        <a:off x="377540" y="1777"/>
        <a:ext cx="3119949" cy="1871969"/>
      </dsp:txXfrm>
    </dsp:sp>
    <dsp:sp modelId="{3FA6E8D3-1366-4430-92F4-F206C5BAE3E6}">
      <dsp:nvSpPr>
        <dsp:cNvPr id="0" name=""/>
        <dsp:cNvSpPr/>
      </dsp:nvSpPr>
      <dsp:spPr>
        <a:xfrm>
          <a:off x="3809485" y="1777"/>
          <a:ext cx="3119949" cy="1871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Realizar las inversiones que garanticen la adecuada utilización de los recursos disponibles</a:t>
          </a:r>
          <a:endParaRPr lang="es-EC" sz="2000" kern="1200" dirty="0"/>
        </a:p>
      </dsp:txBody>
      <dsp:txXfrm>
        <a:off x="3809485" y="1777"/>
        <a:ext cx="3119949" cy="1871969"/>
      </dsp:txXfrm>
    </dsp:sp>
    <dsp:sp modelId="{93FC7A8C-9363-4C78-9154-6D14B59C8F16}">
      <dsp:nvSpPr>
        <dsp:cNvPr id="0" name=""/>
        <dsp:cNvSpPr/>
      </dsp:nvSpPr>
      <dsp:spPr>
        <a:xfrm>
          <a:off x="7241429" y="1777"/>
          <a:ext cx="3119949" cy="1871969"/>
        </a:xfrm>
        <a:prstGeom prst="rect">
          <a:avLst/>
        </a:prstGeom>
        <a:solidFill>
          <a:srgbClr val="C61C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*Concesionar vías al fideicomiso                     *Administración de fondos     *Actuación en el mercado de valores </a:t>
          </a:r>
          <a:endParaRPr lang="es-EC" sz="2000" kern="1200" dirty="0"/>
        </a:p>
      </dsp:txBody>
      <dsp:txXfrm>
        <a:off x="7241429" y="1777"/>
        <a:ext cx="3119949" cy="1871969"/>
      </dsp:txXfrm>
    </dsp:sp>
    <dsp:sp modelId="{01D29EC1-8509-450A-B518-D3A01CAC74B3}">
      <dsp:nvSpPr>
        <dsp:cNvPr id="0" name=""/>
        <dsp:cNvSpPr/>
      </dsp:nvSpPr>
      <dsp:spPr>
        <a:xfrm>
          <a:off x="377540" y="2203601"/>
          <a:ext cx="3119949" cy="250209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Constitución del Ecuador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Art. 263 …</a:t>
          </a:r>
          <a:r>
            <a:rPr lang="es-ES" sz="1600" kern="1200" dirty="0"/>
            <a:t>Planificar, construir y mantener el sistema vial de ámbito provincial</a:t>
          </a:r>
          <a:endParaRPr lang="es-EC" sz="160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Art. 280 …</a:t>
          </a:r>
          <a:r>
            <a:rPr lang="es-ES" sz="1600" kern="1200" dirty="0"/>
            <a:t>coordinar las competencias exclusivas entre el estado central y los gobiernos autónomos descentralizados</a:t>
          </a:r>
          <a:endParaRPr lang="en-US" sz="1600" b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b="1" kern="1200" dirty="0"/>
        </a:p>
      </dsp:txBody>
      <dsp:txXfrm>
        <a:off x="377540" y="2203601"/>
        <a:ext cx="3119949" cy="2502093"/>
      </dsp:txXfrm>
    </dsp:sp>
    <dsp:sp modelId="{B8485B46-B7A0-4C87-BAFD-D3BA82B4DEC3}">
      <dsp:nvSpPr>
        <dsp:cNvPr id="0" name=""/>
        <dsp:cNvSpPr/>
      </dsp:nvSpPr>
      <dsp:spPr>
        <a:xfrm>
          <a:off x="3809485" y="2192958"/>
          <a:ext cx="3119949" cy="25233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Art. 139 Ley de Mercado de Valores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Originadores del proceso de titularización las Personas Jurídicas de Derecho Público, </a:t>
          </a:r>
          <a:r>
            <a:rPr lang="es-EC" sz="1400" b="0" kern="1200" dirty="0"/>
            <a:t>por lo cual los Gobiernos Autónomos Descentralizados o fideicomiso están habilitados.	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Artículo 171 del COOTAD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Obtienen recursos de…….4)de ingresos provenientes de financiamiento, el cual se obtiene mediante el endeudamiento público o la colocación de títulos-valores. </a:t>
          </a:r>
          <a:endParaRPr lang="es-EC" sz="1400" b="0" kern="1200" dirty="0"/>
        </a:p>
      </dsp:txBody>
      <dsp:txXfrm>
        <a:off x="3809485" y="2192958"/>
        <a:ext cx="3119949" cy="2523378"/>
      </dsp:txXfrm>
    </dsp:sp>
    <dsp:sp modelId="{A6D3488A-9E92-44B8-8D02-1CB8A6446C7F}">
      <dsp:nvSpPr>
        <dsp:cNvPr id="0" name=""/>
        <dsp:cNvSpPr/>
      </dsp:nvSpPr>
      <dsp:spPr>
        <a:xfrm>
          <a:off x="7241429" y="2185742"/>
          <a:ext cx="3119949" cy="25378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Reglamento de concesiones el sector vial, Decreto Ejecutivo Nro. 810 publicado en el Registro Oficial Nro. 494 de 19 de julio de 2011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Acuerdo Ministerial No. 056-D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Resolución 009-CNC-2014 </a:t>
          </a:r>
          <a:r>
            <a:rPr lang="es-ES" sz="1600" kern="1200" dirty="0"/>
            <a:t>del Consejo Nacional de Competencias </a:t>
          </a:r>
          <a:endParaRPr lang="es-EC" sz="1600" kern="1200" dirty="0"/>
        </a:p>
      </dsp:txBody>
      <dsp:txXfrm>
        <a:off x="7241429" y="2185742"/>
        <a:ext cx="3119949" cy="2537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90ED50-4B30-4699-9CC3-EC28D3B3158A}" type="datetimeFigureOut">
              <a:rPr lang="es-ES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F317C5-91BF-4E88-A791-624B753F4D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49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1D1E27-39ED-4DC3-9B9E-6156DDFF5FCE}" type="slidenum">
              <a:rPr lang="es-ES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C" dirty="0"/>
          </a:p>
        </p:txBody>
      </p:sp>
    </p:spTree>
    <p:extLst>
      <p:ext uri="{BB962C8B-B14F-4D97-AF65-F5344CB8AC3E}">
        <p14:creationId xmlns:p14="http://schemas.microsoft.com/office/powerpoint/2010/main" val="402992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584D-8D3E-0A43-82B3-8CFA7EE788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05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Resolución emitida por la ANT octubre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0138-A757-4A68-B4EC-5BF5CD7FCCA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35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/>
              <a:t>Lograr un trabajo coordinado, efectivo y eficiente con el CICC, sus Mesas y los Grupos de Trabajo Sectoriales (incluyendo al sector privado) que se conformen para el proceso de formulación de las </a:t>
            </a:r>
            <a:r>
              <a:rPr lang="es-EC" sz="1200" dirty="0" err="1"/>
              <a:t>NDCs</a:t>
            </a:r>
            <a:r>
              <a:rPr lang="es-EC" sz="1200" dirty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/>
              <a:t>Acceder a la información técnica necesaria para la formulación de las </a:t>
            </a:r>
            <a:r>
              <a:rPr lang="es-EC" sz="1200" dirty="0" err="1"/>
              <a:t>NDCs</a:t>
            </a:r>
            <a:r>
              <a:rPr lang="es-EC" sz="1200" dirty="0"/>
              <a:t> Ecuador de manera íntegra y oportuna, y procesarla en forma ágil y sustentada.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/>
              <a:t>Acordar y validar, en términos técnicos,  político – estratégicos y de estrategias financieras, las metas que serán integradas como parte de las </a:t>
            </a:r>
            <a:r>
              <a:rPr lang="es-EC" sz="1200" dirty="0" err="1"/>
              <a:t>NDCs</a:t>
            </a:r>
            <a:r>
              <a:rPr lang="es-EC" sz="1200" dirty="0"/>
              <a:t> del país.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/>
              <a:t>Asegurar un avance sostenido del proceso de formulación de las </a:t>
            </a:r>
            <a:r>
              <a:rPr lang="es-EC" sz="1200" dirty="0" err="1"/>
              <a:t>NDCs</a:t>
            </a:r>
            <a:r>
              <a:rPr lang="es-EC" sz="1200" dirty="0"/>
              <a:t>, que permita la disponibilidad de su versión final en los plazos previstos (máximo a mediados de 2019).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/>
              <a:t>Incorporar la Adaptación al Cambio Climático como parte de las </a:t>
            </a:r>
            <a:r>
              <a:rPr lang="es-EC" sz="1200" dirty="0" err="1"/>
              <a:t>NDCs</a:t>
            </a:r>
            <a:r>
              <a:rPr lang="es-EC" sz="1200" dirty="0"/>
              <a:t> (ligar con el proceso de diseño e implementación del NAP).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3499-BBDF-4017-8CD1-8EE634C92F2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455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584D-8D3E-0A43-82B3-8CFA7EE7880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56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5988" algn="l"/>
                <a:tab pos="1374775" algn="l"/>
                <a:tab pos="1833563" algn="l"/>
                <a:tab pos="2292350" algn="l"/>
                <a:tab pos="2749550" algn="l"/>
                <a:tab pos="3208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13B077C-059D-4724-90D0-342A071E5245}" type="slidenum">
              <a:rPr lang="es-EC" altLang="es-EC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SzPct val="100000"/>
              </a:pPr>
              <a:t>22</a:t>
            </a:fld>
            <a:endParaRPr lang="es-EC" altLang="es-EC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AutoShape 1"/>
          <p:cNvSpPr>
            <a:spLocks noChangeArrowheads="1"/>
          </p:cNvSpPr>
          <p:nvPr/>
        </p:nvSpPr>
        <p:spPr bwMode="auto">
          <a:xfrm>
            <a:off x="3995208" y="9680537"/>
            <a:ext cx="3052660" cy="507427"/>
          </a:xfrm>
          <a:custGeom>
            <a:avLst/>
            <a:gdLst>
              <a:gd name="T0" fmla="*/ 3305461 w 3008312"/>
              <a:gd name="T1" fmla="*/ 247484 h 461962"/>
              <a:gd name="T2" fmla="*/ 1652731 w 3008312"/>
              <a:gd name="T3" fmla="*/ 494965 h 461962"/>
              <a:gd name="T4" fmla="*/ 0 w 3008312"/>
              <a:gd name="T5" fmla="*/ 247484 h 461962"/>
              <a:gd name="T6" fmla="*/ 1652731 w 3008312"/>
              <a:gd name="T7" fmla="*/ 0 h 461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008312"/>
              <a:gd name="T13" fmla="*/ 0 h 461962"/>
              <a:gd name="T14" fmla="*/ 3008312 w 3008312"/>
              <a:gd name="T15" fmla="*/ 461962 h 461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8312" h="461962">
                <a:moveTo>
                  <a:pt x="0" y="0"/>
                </a:moveTo>
                <a:lnTo>
                  <a:pt x="8358" y="0"/>
                </a:lnTo>
                <a:lnTo>
                  <a:pt x="8358" y="1285"/>
                </a:lnTo>
                <a:lnTo>
                  <a:pt x="0" y="12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426" tIns="47397" rIns="94426" bIns="47397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34CC761-D7AA-4257-BF4B-B183C5C148B7}" type="slidenum">
              <a:rPr lang="es-EC" altLang="es-EC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22</a:t>
            </a:fld>
            <a:endParaRPr lang="es-EC" altLang="es-EC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6518" y="4841125"/>
            <a:ext cx="5637979" cy="458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4C177-AC89-44D5-9D0B-D216023DC28B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4AA07-7C67-474D-9C27-B07B61FFAE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8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1D59-7E01-4B45-B504-9653BB76446A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62DE-36F8-4A4F-A5F2-6E7A8B43D5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50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50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923F6-2246-4EC0-9919-F30222A8AF8C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0A168-6CFC-4879-8933-EA2BA4748E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53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4D7E-23CE-4B37-A142-5F68505B2791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0D92-A3A8-42D2-B465-B4CAC4C2F6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B446E-FE31-4BF7-B381-DEB62349761A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D8AD-1531-4121-ADF7-D65B72E447A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59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FEEAF-7C7C-4A5B-BEB7-348A7F7A99A2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3945-E548-485D-BC97-A7C81D7BF9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4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710F4-50D6-4DDE-AAF5-6FCFCD1FDCB6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E75A5-5345-4945-B764-0F3B1CD7D8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2B6DC-E628-4032-8003-AC495F4A3051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47CDB-4201-49CB-8310-A28E6969BF8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8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5BF3A-B752-4C7D-9B8D-AA656406F19D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3ED7A-7F4F-456A-BF44-EB26F2AFF5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DA695-D08B-4003-ACD9-E008F4951ADD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F69F9-FEE7-4287-8DFE-2DF78977D5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40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2E692-3E21-4010-AB7C-473973AD0F42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7D123-1D68-47E6-8922-C6D2DFA758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4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112A5F-7FD1-4834-BDB7-3F92A605E677}" type="datetimeFigureOut">
              <a:rPr lang="es-ES" smtClean="0"/>
              <a:pPr>
                <a:defRPr/>
              </a:pPr>
              <a:t>15/02/2022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30E577-DBB4-4846-A305-0450B0CD38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4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08083" y="972124"/>
            <a:ext cx="9489872" cy="1470393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3200" b="1" dirty="0"/>
              <a:t>TRABAJO DE TITULACIÓN PREVIO A LA OBTENCIÓN DEL TÍTULO DE MAGÍSTER EN FINANZAS EMPRESARIALES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2160946" y="2552072"/>
            <a:ext cx="8384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TEMA: “</a:t>
            </a:r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Diagnóstico para la constitución del Fideicomiso Mercantil como herramienta para administrar proyectos de inversión local”</a:t>
            </a:r>
            <a:endParaRPr lang="es-EC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s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4036886" y="3997525"/>
            <a:ext cx="44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AUTOR: </a:t>
            </a:r>
            <a:r>
              <a:rPr lang="es-ES" dirty="0"/>
              <a:t>ÑAUPARI SIMBAÑA GEMA NATHALIE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00840" y="4527531"/>
            <a:ext cx="554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Calibri" pitchFamily="34" charset="0"/>
              </a:rPr>
              <a:t>DIRECTOR: </a:t>
            </a:r>
            <a:r>
              <a:rPr lang="es-ES" dirty="0"/>
              <a:t>ING. JOSÉ EFRAÍN MORALES VILLAGOMEZ</a:t>
            </a:r>
            <a:endParaRPr lang="en-US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/>
          <p:nvPr/>
        </p:nvSpPr>
        <p:spPr>
          <a:xfrm>
            <a:off x="965394" y="2350428"/>
            <a:ext cx="973782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OBJETO</a:t>
            </a:r>
          </a:p>
          <a:p>
            <a:pPr lvl="0" algn="just"/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Instrumentar la transferencia de recursos adeudados por parte del Ministerio de Economía y Finanzas, por concepto de devolución de IVA y Competencia de Riego y Drenaje a favor de los GAD Provinciales para  la ejecución de proyectos de pre inversión e inversión priorizados por los GAD Provinciales y/o para compensación de valores correspondientes a proyectos contratados y que se encuentren en ejecución, relacionados con las competencias de vialidad, riego y drenaje.</a:t>
            </a:r>
          </a:p>
          <a:p>
            <a:pPr lvl="0" algn="just"/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uadroTexto 12"/>
          <p:cNvSpPr txBox="1"/>
          <p:nvPr/>
        </p:nvSpPr>
        <p:spPr>
          <a:xfrm>
            <a:off x="1415762" y="4509940"/>
            <a:ext cx="8796130" cy="14619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OBJETIVOS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Reducir las brechas de necesidades básicas insatisfechas en todo el país.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Mejorar la calidad de vida de la población disminuyendo el déficit de infraestructura publica</a:t>
            </a:r>
            <a:endParaRPr lang="es-ES" sz="3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1834" y="1556771"/>
            <a:ext cx="10201386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CONVENIOS DE FINANCIAMIENTO PARA GOBIERNOS PROVINCIALES – FINGAD </a:t>
            </a:r>
          </a:p>
        </p:txBody>
      </p:sp>
      <p:pic>
        <p:nvPicPr>
          <p:cNvPr id="8194" name="Picture 2" descr="Lupa - Aplicaciones e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8" y="0"/>
            <a:ext cx="1401432" cy="14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94888" y="422001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SITUACIÓN ACTUAL DE FINANCIAMIENTO Y APLICACIÓN FINANCIERA DEL FIDEICOMISO </a:t>
            </a:r>
          </a:p>
        </p:txBody>
      </p:sp>
    </p:spTree>
    <p:extLst>
      <p:ext uri="{BB962C8B-B14F-4D97-AF65-F5344CB8AC3E}">
        <p14:creationId xmlns:p14="http://schemas.microsoft.com/office/powerpoint/2010/main" val="314219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1153" y="1972525"/>
            <a:ext cx="3709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Estado de transferencias pendientes de desembolso FINGAD I – II- III a Diciembre 2021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80694" y="4774235"/>
            <a:ext cx="6992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dirty="0"/>
              <a:t>Compensación de valores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/>
              <a:t>Cubrir montos para proyectos nuevos de pre-inversión </a:t>
            </a:r>
          </a:p>
          <a:p>
            <a:r>
              <a:rPr lang="es-ES" dirty="0"/>
              <a:t>      o inversión de los Gobiernos Provinciales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2C564AE-7B58-4853-9128-572822BE8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20663"/>
              </p:ext>
            </p:extLst>
          </p:nvPr>
        </p:nvGraphicFramePr>
        <p:xfrm>
          <a:off x="4244454" y="1254176"/>
          <a:ext cx="6190325" cy="314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91464" imgH="2905059" progId="Excel.Sheet.12">
                  <p:embed/>
                </p:oleObj>
              </mc:Choice>
              <mc:Fallback>
                <p:oleObj name="Worksheet" r:id="rId3" imgW="6391464" imgH="2905059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2C564AE-7B58-4853-9128-572822BE8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4454" y="1254176"/>
                        <a:ext cx="6190325" cy="314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98BBC8B7-05D3-4495-A2CB-653CBAB20924}"/>
              </a:ext>
            </a:extLst>
          </p:cNvPr>
          <p:cNvSpPr txBox="1">
            <a:spLocks/>
          </p:cNvSpPr>
          <p:nvPr/>
        </p:nvSpPr>
        <p:spPr>
          <a:xfrm>
            <a:off x="343181" y="236994"/>
            <a:ext cx="10544083" cy="75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Mecanismos actuales de financiamiento- FINGAD</a:t>
            </a:r>
            <a:endParaRPr lang="es-ES_tradnl" sz="32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2" descr="Banco de Desarrollo del Ecuador B.P. (BDE) - BNamericas">
            <a:extLst>
              <a:ext uri="{FF2B5EF4-FFF2-40B4-BE49-F238E27FC236}">
                <a16:creationId xmlns:a16="http://schemas.microsoft.com/office/drawing/2014/main" id="{CD3CA2E7-BC8E-45DE-B60E-9F0121DF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58" y="3169707"/>
            <a:ext cx="727826" cy="4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ORMAS TECNICAS DE PRESUPUESTO ACTUALIZADAS AL: 11/10/2011">
            <a:extLst>
              <a:ext uri="{FF2B5EF4-FFF2-40B4-BE49-F238E27FC236}">
                <a16:creationId xmlns:a16="http://schemas.microsoft.com/office/drawing/2014/main" id="{566AF418-EEB6-4D53-9938-C7CC88A14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24"/>
          <a:stretch/>
        </p:blipFill>
        <p:spPr bwMode="auto">
          <a:xfrm>
            <a:off x="1974530" y="3754478"/>
            <a:ext cx="449682" cy="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6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3325" y="6843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Flujo del proceso para desembolso de recursos en el marco de los convenios FINGAD. </a:t>
            </a: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" y="1475579"/>
            <a:ext cx="6567034" cy="3617709"/>
          </a:xfrm>
          <a:prstGeom prst="rect">
            <a:avLst/>
          </a:prstGeom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id="{43ED5AF7-9ED7-43DB-851C-EC84B6FC153E}"/>
              </a:ext>
            </a:extLst>
          </p:cNvPr>
          <p:cNvSpPr/>
          <p:nvPr/>
        </p:nvSpPr>
        <p:spPr>
          <a:xfrm>
            <a:off x="8248869" y="1454141"/>
            <a:ext cx="3488205" cy="1220820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Captación de recursos económicos de organismos multilaterales, instituciones que busquen invertir en territorio ecuatoriano y hasta del mismo Gobierno Central del Ecuador</a:t>
            </a:r>
            <a:endParaRPr lang="es-EC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DE7271E-B22A-457A-BDA8-B1FD7AAA7560}"/>
              </a:ext>
            </a:extLst>
          </p:cNvPr>
          <p:cNvSpPr/>
          <p:nvPr/>
        </p:nvSpPr>
        <p:spPr>
          <a:xfrm>
            <a:off x="8248869" y="3029052"/>
            <a:ext cx="3488204" cy="15293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Formar un equipo multidisciplinario con capacidades legales, financieras, de control y de estructuración, análisis, evaluación y seguimiento de proyectos permitirá centralizar los esfuerzos, evitar duplicidad de controles</a:t>
            </a:r>
            <a:endParaRPr lang="es-EC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524B63B6-2357-4FD6-81EC-B9908FF8F32B}"/>
              </a:ext>
            </a:extLst>
          </p:cNvPr>
          <p:cNvSpPr/>
          <p:nvPr/>
        </p:nvSpPr>
        <p:spPr>
          <a:xfrm>
            <a:off x="8248869" y="4969120"/>
            <a:ext cx="3488204" cy="60036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</a:rPr>
              <a:t>REINVERSION OPORTUNA EN TERRITORIO</a:t>
            </a:r>
            <a:endParaRPr lang="es-EC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16200000">
            <a:off x="4965613" y="3253003"/>
            <a:ext cx="535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P L A N T E A M I E N T O 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268093" y="807437"/>
            <a:ext cx="1449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Fideicomiso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BAFA81-ED61-40E7-AD75-0D4E17296BAB}"/>
              </a:ext>
            </a:extLst>
          </p:cNvPr>
          <p:cNvSpPr txBox="1"/>
          <p:nvPr/>
        </p:nvSpPr>
        <p:spPr>
          <a:xfrm>
            <a:off x="1130829" y="5269300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Participación de varios actores </a:t>
            </a:r>
          </a:p>
          <a:p>
            <a:r>
              <a:rPr lang="es-ES" dirty="0"/>
              <a:t>Diferentes etapas de control previo a desembolso de recursos</a:t>
            </a:r>
          </a:p>
          <a:p>
            <a:r>
              <a:rPr lang="es-ES" dirty="0" err="1"/>
              <a:t>Reprosesos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05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BF3C67-9530-4094-9D77-16B5F5EBEA00}"/>
              </a:ext>
            </a:extLst>
          </p:cNvPr>
          <p:cNvSpPr txBox="1">
            <a:spLocks/>
          </p:cNvSpPr>
          <p:nvPr/>
        </p:nvSpPr>
        <p:spPr>
          <a:xfrm>
            <a:off x="804672" y="3121701"/>
            <a:ext cx="3476488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Mecanismo actual de financiamiento- BONOS</a:t>
            </a:r>
            <a:endParaRPr lang="en-US" sz="3100" i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7EF903-73DF-4DBA-AC77-070DB5683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93173"/>
              </p:ext>
            </p:extLst>
          </p:nvPr>
        </p:nvGraphicFramePr>
        <p:xfrm>
          <a:off x="5334663" y="568778"/>
          <a:ext cx="6512366" cy="3013533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712844">
                  <a:extLst>
                    <a:ext uri="{9D8B030D-6E8A-4147-A177-3AD203B41FA5}">
                      <a16:colId xmlns:a16="http://schemas.microsoft.com/office/drawing/2014/main" val="872473337"/>
                    </a:ext>
                  </a:extLst>
                </a:gridCol>
                <a:gridCol w="876420">
                  <a:extLst>
                    <a:ext uri="{9D8B030D-6E8A-4147-A177-3AD203B41FA5}">
                      <a16:colId xmlns:a16="http://schemas.microsoft.com/office/drawing/2014/main" val="1280694968"/>
                    </a:ext>
                  </a:extLst>
                </a:gridCol>
                <a:gridCol w="1473243">
                  <a:extLst>
                    <a:ext uri="{9D8B030D-6E8A-4147-A177-3AD203B41FA5}">
                      <a16:colId xmlns:a16="http://schemas.microsoft.com/office/drawing/2014/main" val="2656399265"/>
                    </a:ext>
                  </a:extLst>
                </a:gridCol>
                <a:gridCol w="1623538">
                  <a:extLst>
                    <a:ext uri="{9D8B030D-6E8A-4147-A177-3AD203B41FA5}">
                      <a16:colId xmlns:a16="http://schemas.microsoft.com/office/drawing/2014/main" val="1523177207"/>
                    </a:ext>
                  </a:extLst>
                </a:gridCol>
                <a:gridCol w="826321">
                  <a:extLst>
                    <a:ext uri="{9D8B030D-6E8A-4147-A177-3AD203B41FA5}">
                      <a16:colId xmlns:a16="http://schemas.microsoft.com/office/drawing/2014/main" val="580478841"/>
                    </a:ext>
                  </a:extLst>
                </a:gridCol>
              </a:tblGrid>
              <a:tr h="317408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BONOS </a:t>
                      </a:r>
                      <a:endParaRPr lang="es-EC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1" marT="21222" marB="10611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81068"/>
                  </a:ext>
                </a:extLst>
              </a:tr>
              <a:tr h="325487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BBDD MINISTERIO DE FINANZAS - BONOS PAGO DEUDA GADP </a:t>
                      </a:r>
                      <a:endParaRPr lang="es-EC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1" marT="31833" marB="1061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08324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1" marT="31833" marB="1061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6471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Instrumento </a:t>
                      </a:r>
                      <a:endParaRPr lang="es-EC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deuda total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Deuda en bonos (k)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Interés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77291"/>
                  </a:ext>
                </a:extLst>
              </a:tr>
              <a:tr h="42991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CETES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año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$           40,000,000.00 </a:t>
                      </a:r>
                      <a:endParaRPr lang="es-EC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3.00%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71506"/>
                  </a:ext>
                </a:extLst>
              </a:tr>
              <a:tr h="429916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BONOS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1" marT="31833" marB="10611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años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$         120,000,000.00 </a:t>
                      </a:r>
                      <a:endParaRPr lang="es-EC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6.17%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73587"/>
                  </a:ext>
                </a:extLst>
              </a:tr>
              <a:tr h="4299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años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$         160,000,000.00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7.13%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3853"/>
                  </a:ext>
                </a:extLst>
              </a:tr>
              <a:tr h="4299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años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$           80,000,000.00 </a:t>
                      </a:r>
                      <a:endParaRPr lang="es-EC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7.55%</a:t>
                      </a:r>
                      <a:endParaRPr lang="es-EC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5563" marT="31833" marB="1061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541100"/>
                  </a:ext>
                </a:extLst>
              </a:tr>
            </a:tbl>
          </a:graphicData>
        </a:graphic>
      </p:graphicFrame>
      <p:sp>
        <p:nvSpPr>
          <p:cNvPr id="18" name="7 Rectángulo">
            <a:extLst>
              <a:ext uri="{FF2B5EF4-FFF2-40B4-BE49-F238E27FC236}">
                <a16:creationId xmlns:a16="http://schemas.microsoft.com/office/drawing/2014/main" id="{B6AA11B5-275B-4A0C-A6DF-311C58E7DC3F}"/>
              </a:ext>
            </a:extLst>
          </p:cNvPr>
          <p:cNvSpPr/>
          <p:nvPr/>
        </p:nvSpPr>
        <p:spPr>
          <a:xfrm>
            <a:off x="5665701" y="4195978"/>
            <a:ext cx="535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PLANTEAMIENTO FIDEICOMISO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 2">
            <a:extLst>
              <a:ext uri="{FF2B5EF4-FFF2-40B4-BE49-F238E27FC236}">
                <a16:creationId xmlns:a16="http://schemas.microsoft.com/office/drawing/2014/main" id="{875176D7-03AB-4522-BA05-24CB88EA31F7}"/>
              </a:ext>
            </a:extLst>
          </p:cNvPr>
          <p:cNvSpPr/>
          <p:nvPr/>
        </p:nvSpPr>
        <p:spPr>
          <a:xfrm>
            <a:off x="6849783" y="4698969"/>
            <a:ext cx="3488205" cy="1220820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Compra/ venta de los papeles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Alivio a las prefecturas -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LIQUIDEZ</a:t>
            </a:r>
            <a:endParaRPr lang="es-ES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C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D44107-746F-422E-ADD8-0C154902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1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Rectángulo">
            <a:extLst>
              <a:ext uri="{FF2B5EF4-FFF2-40B4-BE49-F238E27FC236}">
                <a16:creationId xmlns:a16="http://schemas.microsoft.com/office/drawing/2014/main" id="{3A6FD360-F19B-45CD-ACFB-C4418C665ADB}"/>
              </a:ext>
            </a:extLst>
          </p:cNvPr>
          <p:cNvSpPr/>
          <p:nvPr/>
        </p:nvSpPr>
        <p:spPr>
          <a:xfrm>
            <a:off x="1465670" y="183592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Titularización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ADF546-53E9-4CCF-9E56-0AAACF1F1407}"/>
              </a:ext>
            </a:extLst>
          </p:cNvPr>
          <p:cNvSpPr txBox="1"/>
          <p:nvPr/>
        </p:nvSpPr>
        <p:spPr>
          <a:xfrm>
            <a:off x="657369" y="830119"/>
            <a:ext cx="38463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fontAlgn="auto">
              <a:spcAft>
                <a:spcPts val="0"/>
              </a:spcAft>
              <a:defRPr/>
            </a:pPr>
            <a:r>
              <a:rPr lang="es-ES_tradnl" altLang="es-EC" sz="1800" dirty="0"/>
              <a:t>Derechos existentes generadores de flujos futuros o de proyectos susceptibles de generar flujos futuros determinables. (impuestos, tasas y contribuciones especiales o de mejoras)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46A338-0BB0-422B-9217-1888E443A648}"/>
              </a:ext>
            </a:extLst>
          </p:cNvPr>
          <p:cNvSpPr txBox="1"/>
          <p:nvPr/>
        </p:nvSpPr>
        <p:spPr>
          <a:xfrm>
            <a:off x="5312391" y="931160"/>
            <a:ext cx="609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/>
              <a:t>Alternativas de financiamiento.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/>
              <a:t>Obtención de liquidez.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/>
              <a:t>Mejora el cumplimiento de las competencias.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/>
              <a:t>Prestación de servicios u obras públicas, y de esta manera satisfacen las necesidades de los ciudadanos.</a:t>
            </a:r>
          </a:p>
          <a:p>
            <a:endParaRPr lang="es-EC" sz="1800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43DB400-C019-49DB-83EC-8566CD6346D6}"/>
              </a:ext>
            </a:extLst>
          </p:cNvPr>
          <p:cNvSpPr/>
          <p:nvPr/>
        </p:nvSpPr>
        <p:spPr>
          <a:xfrm>
            <a:off x="4525939" y="1447974"/>
            <a:ext cx="764274" cy="51861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848FBB1-D9DC-490A-A735-60FAD6CD63AC}"/>
              </a:ext>
            </a:extLst>
          </p:cNvPr>
          <p:cNvGrpSpPr/>
          <p:nvPr/>
        </p:nvGrpSpPr>
        <p:grpSpPr>
          <a:xfrm>
            <a:off x="1815152" y="2549652"/>
            <a:ext cx="8100677" cy="4145182"/>
            <a:chOff x="1260480" y="1911062"/>
            <a:chExt cx="8353427" cy="4921692"/>
          </a:xfrm>
        </p:grpSpPr>
        <p:sp>
          <p:nvSpPr>
            <p:cNvPr id="10" name="Rectángulo redondeado 5">
              <a:extLst>
                <a:ext uri="{FF2B5EF4-FFF2-40B4-BE49-F238E27FC236}">
                  <a16:creationId xmlns:a16="http://schemas.microsoft.com/office/drawing/2014/main" id="{D78725D3-9B47-4C21-9376-5DC7A545043D}"/>
                </a:ext>
              </a:extLst>
            </p:cNvPr>
            <p:cNvSpPr/>
            <p:nvPr/>
          </p:nvSpPr>
          <p:spPr bwMode="auto">
            <a:xfrm>
              <a:off x="7958144" y="3927187"/>
              <a:ext cx="1655763" cy="122396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CuadroTexto 8">
              <a:extLst>
                <a:ext uri="{FF2B5EF4-FFF2-40B4-BE49-F238E27FC236}">
                  <a16:creationId xmlns:a16="http://schemas.microsoft.com/office/drawing/2014/main" id="{254D588A-C307-4FB6-945E-6D6A4A836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107" y="3495392"/>
              <a:ext cx="15843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C">
                <a:latin typeface="Times New Roman" pitchFamily="18" charset="0"/>
              </a:endParaRPr>
            </a:p>
          </p:txBody>
        </p:sp>
        <p:sp>
          <p:nvSpPr>
            <p:cNvPr id="12" name="CuadroTexto 10">
              <a:extLst>
                <a:ext uri="{FF2B5EF4-FFF2-40B4-BE49-F238E27FC236}">
                  <a16:creationId xmlns:a16="http://schemas.microsoft.com/office/drawing/2014/main" id="{FBDB5F9C-1543-49F0-B6E9-E2E4831C2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44" y="4287549"/>
              <a:ext cx="16557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 dirty="0">
                  <a:solidFill>
                    <a:srgbClr val="FFFF00"/>
                  </a:solidFill>
                </a:rPr>
                <a:t>INVERSIONISTAS US $ 20.000.000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s-ES" altLang="es-EC" sz="1600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ángulo redondeado 6">
              <a:extLst>
                <a:ext uri="{FF2B5EF4-FFF2-40B4-BE49-F238E27FC236}">
                  <a16:creationId xmlns:a16="http://schemas.microsoft.com/office/drawing/2014/main" id="{3D9400BA-F87B-4731-B78A-301D4926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8" y="3639851"/>
              <a:ext cx="1655763" cy="1800225"/>
            </a:xfrm>
            <a:prstGeom prst="roundRect">
              <a:avLst>
                <a:gd name="adj" fmla="val 16667"/>
              </a:avLst>
            </a:prstGeom>
            <a:solidFill>
              <a:srgbClr val="FFE2A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C">
                <a:latin typeface="Times New Roman" pitchFamily="18" charset="0"/>
              </a:endParaRP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E06A4B3B-640C-4170-9930-1F9215B16E6A}"/>
                </a:ext>
              </a:extLst>
            </p:cNvPr>
            <p:cNvCxnSpPr/>
            <p:nvPr/>
          </p:nvCxnSpPr>
          <p:spPr bwMode="auto">
            <a:xfrm>
              <a:off x="3349629" y="4432012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C04F3B11-0842-4AA7-A63C-B67108EAFBF3}"/>
                </a:ext>
              </a:extLst>
            </p:cNvPr>
            <p:cNvCxnSpPr/>
            <p:nvPr/>
          </p:nvCxnSpPr>
          <p:spPr bwMode="auto">
            <a:xfrm>
              <a:off x="6589717" y="4432012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E326DD20-8C22-4176-8686-73303A4D9A47}"/>
                </a:ext>
              </a:extLst>
            </p:cNvPr>
            <p:cNvCxnSpPr/>
            <p:nvPr/>
          </p:nvCxnSpPr>
          <p:spPr bwMode="auto">
            <a:xfrm>
              <a:off x="5508629" y="2919129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Rectángulo redondeado 20">
              <a:extLst>
                <a:ext uri="{FF2B5EF4-FFF2-40B4-BE49-F238E27FC236}">
                  <a16:creationId xmlns:a16="http://schemas.microsoft.com/office/drawing/2014/main" id="{9F1D4743-9C40-4A4A-98F4-5073C8B7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8" y="1911062"/>
              <a:ext cx="1655763" cy="792162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C">
                <a:latin typeface="Times New Roman" pitchFamily="18" charset="0"/>
              </a:endParaRPr>
            </a:p>
          </p:txBody>
        </p:sp>
        <p:sp>
          <p:nvSpPr>
            <p:cNvPr id="18" name="CuadroTexto 21">
              <a:extLst>
                <a:ext uri="{FF2B5EF4-FFF2-40B4-BE49-F238E27FC236}">
                  <a16:creationId xmlns:a16="http://schemas.microsoft.com/office/drawing/2014/main" id="{BF8BC5B0-8934-4C5F-8CAF-9CA55D3F6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466" y="1984092"/>
              <a:ext cx="15843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>
                  <a:solidFill>
                    <a:srgbClr val="FFFF00"/>
                  </a:solidFill>
                </a:rPr>
                <a:t>AGENTE DE MANEJO</a:t>
              </a:r>
            </a:p>
          </p:txBody>
        </p:sp>
        <p:sp>
          <p:nvSpPr>
            <p:cNvPr id="19" name="CuadroTexto 16">
              <a:extLst>
                <a:ext uri="{FF2B5EF4-FFF2-40B4-BE49-F238E27FC236}">
                  <a16:creationId xmlns:a16="http://schemas.microsoft.com/office/drawing/2014/main" id="{D1DFC7E6-99DD-41F8-8337-E3ADFCD12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706" y="3855754"/>
              <a:ext cx="15843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 dirty="0"/>
                <a:t>TRANSFIERE DERECHOS </a:t>
              </a:r>
            </a:p>
          </p:txBody>
        </p:sp>
        <p:sp>
          <p:nvSpPr>
            <p:cNvPr id="20" name="CuadroTexto 23">
              <a:extLst>
                <a:ext uri="{FF2B5EF4-FFF2-40B4-BE49-F238E27FC236}">
                  <a16:creationId xmlns:a16="http://schemas.microsoft.com/office/drawing/2014/main" id="{534011BA-53E7-4658-A28C-078F67B8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3819" y="4000213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VALORES</a:t>
              </a:r>
            </a:p>
          </p:txBody>
        </p:sp>
        <p:sp>
          <p:nvSpPr>
            <p:cNvPr id="21" name="CuadroTexto 24">
              <a:extLst>
                <a:ext uri="{FF2B5EF4-FFF2-40B4-BE49-F238E27FC236}">
                  <a16:creationId xmlns:a16="http://schemas.microsoft.com/office/drawing/2014/main" id="{3251BB11-7497-4125-A26B-3769C455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657" y="3063592"/>
              <a:ext cx="2376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ADMINISTRA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>
                  <a:solidFill>
                    <a:srgbClr val="FF6600"/>
                  </a:solidFill>
                </a:rPr>
                <a:t>EMITE </a:t>
              </a: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940C4E0A-0B54-47B0-9EBC-7E03CDB1AB3A}"/>
                </a:ext>
              </a:extLst>
            </p:cNvPr>
            <p:cNvCxnSpPr/>
            <p:nvPr/>
          </p:nvCxnSpPr>
          <p:spPr bwMode="auto">
            <a:xfrm flipH="1">
              <a:off x="6589717" y="4719349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CuadroTexto 23">
              <a:extLst>
                <a:ext uri="{FF2B5EF4-FFF2-40B4-BE49-F238E27FC236}">
                  <a16:creationId xmlns:a16="http://schemas.microsoft.com/office/drawing/2014/main" id="{76FBCD97-E6F9-42C6-88B4-74FAFC0CA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3819" y="4792374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DINERO</a:t>
              </a: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31AA2DEF-CD3F-4752-AAFD-E8833DAA45BE}"/>
                </a:ext>
              </a:extLst>
            </p:cNvPr>
            <p:cNvCxnSpPr/>
            <p:nvPr/>
          </p:nvCxnSpPr>
          <p:spPr bwMode="auto">
            <a:xfrm flipH="1">
              <a:off x="3349629" y="4719349"/>
              <a:ext cx="10795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CuadroTexto 23">
              <a:extLst>
                <a:ext uri="{FF2B5EF4-FFF2-40B4-BE49-F238E27FC236}">
                  <a16:creationId xmlns:a16="http://schemas.microsoft.com/office/drawing/2014/main" id="{2B43078A-198D-449E-959D-BE90B8A92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706" y="4792374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DINERO</a:t>
              </a:r>
            </a:p>
          </p:txBody>
        </p:sp>
        <p:sp>
          <p:nvSpPr>
            <p:cNvPr id="26" name="Flecha curvada hacia arriba 24">
              <a:extLst>
                <a:ext uri="{FF2B5EF4-FFF2-40B4-BE49-F238E27FC236}">
                  <a16:creationId xmlns:a16="http://schemas.microsoft.com/office/drawing/2014/main" id="{7828EB72-3E4E-41E6-8895-4B842871A460}"/>
                </a:ext>
              </a:extLst>
            </p:cNvPr>
            <p:cNvSpPr/>
            <p:nvPr/>
          </p:nvSpPr>
          <p:spPr bwMode="auto">
            <a:xfrm rot="21396025">
              <a:off x="5532443" y="5460716"/>
              <a:ext cx="3133725" cy="858837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CuadroTexto 23">
              <a:extLst>
                <a:ext uri="{FF2B5EF4-FFF2-40B4-BE49-F238E27FC236}">
                  <a16:creationId xmlns:a16="http://schemas.microsoft.com/office/drawing/2014/main" id="{13564258-CB5A-4170-B734-0E8537E61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918" y="5727413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RETORNO</a:t>
              </a:r>
            </a:p>
          </p:txBody>
        </p:sp>
        <p:sp>
          <p:nvSpPr>
            <p:cNvPr id="28" name="CuadroTexto 7">
              <a:extLst>
                <a:ext uri="{FF2B5EF4-FFF2-40B4-BE49-F238E27FC236}">
                  <a16:creationId xmlns:a16="http://schemas.microsoft.com/office/drawing/2014/main" id="{DF15CD6D-5FD6-41F5-8CFC-763FF7A9B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3591" y="3711292"/>
              <a:ext cx="17272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 dirty="0"/>
                <a:t>PATRIMONIO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s-ES" altLang="es-EC" sz="1600" dirty="0">
                <a:solidFill>
                  <a:srgbClr val="FF66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 dirty="0">
                  <a:solidFill>
                    <a:srgbClr val="FF6600"/>
                  </a:solidFill>
                </a:rPr>
                <a:t>DERECHOS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 dirty="0">
                  <a:solidFill>
                    <a:srgbClr val="0000FF"/>
                  </a:solidFill>
                </a:rPr>
                <a:t>% impuestos a mejoras</a:t>
              </a:r>
            </a:p>
          </p:txBody>
        </p:sp>
        <p:sp>
          <p:nvSpPr>
            <p:cNvPr id="29" name="Rectángulo redondeado 2">
              <a:extLst>
                <a:ext uri="{FF2B5EF4-FFF2-40B4-BE49-F238E27FC236}">
                  <a16:creationId xmlns:a16="http://schemas.microsoft.com/office/drawing/2014/main" id="{16BD0638-DEFB-41FB-8E40-88B9B4732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44" y="5871879"/>
              <a:ext cx="1655763" cy="936625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C">
                <a:latin typeface="Times New Roman" pitchFamily="18" charset="0"/>
              </a:endParaRPr>
            </a:p>
          </p:txBody>
        </p:sp>
        <p:sp>
          <p:nvSpPr>
            <p:cNvPr id="30" name="CuadroTexto 9">
              <a:extLst>
                <a:ext uri="{FF2B5EF4-FFF2-40B4-BE49-F238E27FC236}">
                  <a16:creationId xmlns:a16="http://schemas.microsoft.com/office/drawing/2014/main" id="{1DDAFC6D-6688-43D6-90EE-998686A79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037" y="5846088"/>
              <a:ext cx="1610390" cy="98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200" dirty="0">
                  <a:solidFill>
                    <a:srgbClr val="FFFFE2"/>
                  </a:solidFill>
                </a:rPr>
                <a:t>Pavimentación de calles de hormigón  asfáltico en sectores populares </a:t>
              </a: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92AC7ED4-E9E6-4C55-BB2E-CF038698012C}"/>
                </a:ext>
              </a:extLst>
            </p:cNvPr>
            <p:cNvCxnSpPr/>
            <p:nvPr/>
          </p:nvCxnSpPr>
          <p:spPr bwMode="auto">
            <a:xfrm>
              <a:off x="1836741" y="5151151"/>
              <a:ext cx="0" cy="6492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CuadroTexto 34">
              <a:extLst>
                <a:ext uri="{FF2B5EF4-FFF2-40B4-BE49-F238E27FC236}">
                  <a16:creationId xmlns:a16="http://schemas.microsoft.com/office/drawing/2014/main" id="{E7537731-F122-4130-8B4D-4DFCB9333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83" y="5367052"/>
              <a:ext cx="10810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C" sz="1600"/>
                <a:t>GESTIONA</a:t>
              </a:r>
            </a:p>
          </p:txBody>
        </p:sp>
        <p:pic>
          <p:nvPicPr>
            <p:cNvPr id="33" name="Picture 28">
              <a:extLst>
                <a:ext uri="{FF2B5EF4-FFF2-40B4-BE49-F238E27FC236}">
                  <a16:creationId xmlns:a16="http://schemas.microsoft.com/office/drawing/2014/main" id="{46AB16B7-E55B-49BF-A188-6D70A7893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80" y="3389027"/>
              <a:ext cx="1847851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4A17A38-83AC-413F-A9A3-8808F1948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2" y="5815661"/>
              <a:ext cx="2083048" cy="93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74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89 Grupo"/>
          <p:cNvGrpSpPr/>
          <p:nvPr/>
        </p:nvGrpSpPr>
        <p:grpSpPr>
          <a:xfrm>
            <a:off x="4795771" y="1405718"/>
            <a:ext cx="5529435" cy="4351461"/>
            <a:chOff x="0" y="-244577"/>
            <a:chExt cx="5262797" cy="3546182"/>
          </a:xfrm>
        </p:grpSpPr>
        <p:grpSp>
          <p:nvGrpSpPr>
            <p:cNvPr id="3" name="690 Grupo"/>
            <p:cNvGrpSpPr/>
            <p:nvPr/>
          </p:nvGrpSpPr>
          <p:grpSpPr>
            <a:xfrm>
              <a:off x="0" y="-244577"/>
              <a:ext cx="5262797" cy="3546182"/>
              <a:chOff x="0" y="-244577"/>
              <a:chExt cx="5262797" cy="3546182"/>
            </a:xfrm>
          </p:grpSpPr>
          <p:sp>
            <p:nvSpPr>
              <p:cNvPr id="5" name="Cuadro de texto 2"/>
              <p:cNvSpPr txBox="1">
                <a:spLocks noChangeArrowheads="1"/>
              </p:cNvSpPr>
              <p:nvPr/>
            </p:nvSpPr>
            <p:spPr bwMode="auto">
              <a:xfrm>
                <a:off x="9525" y="-244577"/>
                <a:ext cx="2085975" cy="10702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* Aporte de Multilaterales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 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endParaRPr lang="es-ES" sz="1200" dirty="0">
                  <a:effectLst/>
                  <a:latin typeface="Times New Roman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* Aporte inicial del CONGOPE 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endParaRPr lang="es-ES" sz="1200" dirty="0">
                  <a:effectLst/>
                  <a:latin typeface="Times New Roman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endParaRPr lang="es-ES" sz="1200" dirty="0">
                  <a:effectLst/>
                  <a:latin typeface="Times New Roman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* Aporte inicial de los GADP 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 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000" dirty="0">
                    <a:effectLst/>
                    <a:latin typeface="Times New Roman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  <p:sp>
            <p:nvSpPr>
              <p:cNvPr id="6" name="5 Anillo"/>
              <p:cNvSpPr/>
              <p:nvPr/>
            </p:nvSpPr>
            <p:spPr>
              <a:xfrm>
                <a:off x="1914525" y="458976"/>
                <a:ext cx="775970" cy="733425"/>
              </a:xfrm>
              <a:prstGeom prst="donu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7" name="6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125" y="2162175"/>
                <a:ext cx="542925" cy="390525"/>
              </a:xfrm>
              <a:prstGeom prst="rect">
                <a:avLst/>
              </a:prstGeom>
            </p:spPr>
          </p:pic>
          <p:cxnSp>
            <p:nvCxnSpPr>
              <p:cNvPr id="8" name="7 Conector recto de flecha"/>
              <p:cNvCxnSpPr/>
              <p:nvPr/>
            </p:nvCxnSpPr>
            <p:spPr>
              <a:xfrm>
                <a:off x="176213" y="1071771"/>
                <a:ext cx="1304925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 de flecha"/>
              <p:cNvCxnSpPr/>
              <p:nvPr/>
            </p:nvCxnSpPr>
            <p:spPr>
              <a:xfrm flipH="1">
                <a:off x="1333500" y="1200150"/>
                <a:ext cx="666750" cy="9144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uadro de texto 2"/>
              <p:cNvSpPr txBox="1">
                <a:spLocks noChangeArrowheads="1"/>
              </p:cNvSpPr>
              <p:nvPr/>
            </p:nvSpPr>
            <p:spPr bwMode="auto">
              <a:xfrm rot="18259445">
                <a:off x="986359" y="1348226"/>
                <a:ext cx="944335" cy="2689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S" sz="1400" dirty="0">
                    <a:effectLst/>
                    <a:latin typeface="Times New Roman"/>
                    <a:ea typeface="Arial"/>
                  </a:rPr>
                  <a:t>Mínimos de $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  <p:cxnSp>
            <p:nvCxnSpPr>
              <p:cNvPr id="11" name="10 Conector recto de flecha"/>
              <p:cNvCxnSpPr/>
              <p:nvPr/>
            </p:nvCxnSpPr>
            <p:spPr>
              <a:xfrm flipH="1">
                <a:off x="142875" y="2371725"/>
                <a:ext cx="685800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 de flecha"/>
              <p:cNvCxnSpPr/>
              <p:nvPr/>
            </p:nvCxnSpPr>
            <p:spPr>
              <a:xfrm flipV="1">
                <a:off x="0" y="1071771"/>
                <a:ext cx="9525" cy="130948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 de texto 2"/>
              <p:cNvSpPr txBox="1">
                <a:spLocks noChangeArrowheads="1"/>
              </p:cNvSpPr>
              <p:nvPr/>
            </p:nvSpPr>
            <p:spPr bwMode="auto">
              <a:xfrm>
                <a:off x="85711" y="2495550"/>
                <a:ext cx="1395427" cy="4309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400" b="1" dirty="0">
                    <a:solidFill>
                      <a:srgbClr val="7030A0"/>
                    </a:solidFill>
                    <a:effectLst/>
                    <a:latin typeface="Times New Roman"/>
                    <a:ea typeface="Arial"/>
                  </a:rPr>
                  <a:t>Tasa Administrativa</a:t>
                </a:r>
                <a:endParaRPr lang="es-ES" sz="1400" b="1" dirty="0">
                  <a:solidFill>
                    <a:srgbClr val="7030A0"/>
                  </a:solidFill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400" b="1" dirty="0">
                    <a:solidFill>
                      <a:srgbClr val="7030A0"/>
                    </a:solidFill>
                    <a:effectLst/>
                    <a:latin typeface="Arial"/>
                    <a:ea typeface="Arial"/>
                  </a:rPr>
                  <a:t> </a:t>
                </a:r>
              </a:p>
            </p:txBody>
          </p:sp>
          <p:sp>
            <p:nvSpPr>
              <p:cNvPr id="14" name="Cuadro de texto 2"/>
              <p:cNvSpPr txBox="1">
                <a:spLocks noChangeArrowheads="1"/>
              </p:cNvSpPr>
              <p:nvPr/>
            </p:nvSpPr>
            <p:spPr bwMode="auto">
              <a:xfrm rot="3508669">
                <a:off x="2632861" y="1541096"/>
                <a:ext cx="976370" cy="2107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400" b="1" dirty="0">
                    <a:solidFill>
                      <a:srgbClr val="FF0000"/>
                    </a:solidFill>
                    <a:effectLst/>
                    <a:latin typeface="Times New Roman"/>
                    <a:ea typeface="Arial"/>
                  </a:rPr>
                  <a:t>Concesión </a:t>
                </a:r>
                <a:endParaRPr lang="es-ES" sz="1400" b="1" dirty="0">
                  <a:solidFill>
                    <a:srgbClr val="FF0000"/>
                  </a:solidFill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34697" y="2137240"/>
                <a:ext cx="542925" cy="390525"/>
              </a:xfrm>
              <a:prstGeom prst="rect">
                <a:avLst/>
              </a:prstGeom>
            </p:spPr>
          </p:pic>
          <p:cxnSp>
            <p:nvCxnSpPr>
              <p:cNvPr id="16" name="15 Conector recto de flecha"/>
              <p:cNvCxnSpPr/>
              <p:nvPr/>
            </p:nvCxnSpPr>
            <p:spPr>
              <a:xfrm flipH="1" flipV="1">
                <a:off x="2514600" y="1257300"/>
                <a:ext cx="561975" cy="923499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>
                <a:off x="2876551" y="1077303"/>
                <a:ext cx="1304925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 de texto 2"/>
              <p:cNvSpPr txBox="1">
                <a:spLocks noChangeArrowheads="1"/>
              </p:cNvSpPr>
              <p:nvPr/>
            </p:nvSpPr>
            <p:spPr bwMode="auto">
              <a:xfrm>
                <a:off x="2822194" y="247983"/>
                <a:ext cx="17145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Construcción </a:t>
                </a:r>
              </a:p>
              <a:p>
                <a:pPr>
                  <a:spcAft>
                    <a:spcPts val="0"/>
                  </a:spcAft>
                </a:pP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Mantenimiento vial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000" dirty="0">
                    <a:effectLst/>
                    <a:latin typeface="Times New Roman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000" dirty="0">
                    <a:effectLst/>
                    <a:latin typeface="Times New Roman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  <p:sp>
            <p:nvSpPr>
              <p:cNvPr id="19" name="Cuadro de texto 2"/>
              <p:cNvSpPr txBox="1">
                <a:spLocks noChangeArrowheads="1"/>
              </p:cNvSpPr>
              <p:nvPr/>
            </p:nvSpPr>
            <p:spPr bwMode="auto">
              <a:xfrm>
                <a:off x="3377646" y="1825204"/>
                <a:ext cx="1885151" cy="3238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0 Costo de 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1200" dirty="0">
                    <a:effectLst/>
                    <a:latin typeface="Times New Roman"/>
                    <a:ea typeface="Arial"/>
                  </a:rPr>
                  <a:t>mantenimiento </a:t>
                </a:r>
                <a:endParaRPr lang="es-ES" sz="12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  <p:cxnSp>
            <p:nvCxnSpPr>
              <p:cNvPr id="20" name="19 Conector recto de flecha"/>
              <p:cNvCxnSpPr/>
              <p:nvPr/>
            </p:nvCxnSpPr>
            <p:spPr>
              <a:xfrm flipH="1">
                <a:off x="2266950" y="1314450"/>
                <a:ext cx="9526" cy="153292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uadro de texto 2"/>
              <p:cNvSpPr txBox="1">
                <a:spLocks noChangeArrowheads="1"/>
              </p:cNvSpPr>
              <p:nvPr/>
            </p:nvSpPr>
            <p:spPr bwMode="auto">
              <a:xfrm>
                <a:off x="1750059" y="2949180"/>
                <a:ext cx="1326515" cy="3524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S" sz="1300" b="1" dirty="0">
                    <a:solidFill>
                      <a:srgbClr val="0070C0"/>
                    </a:solidFill>
                    <a:effectLst/>
                    <a:latin typeface="Times New Roman"/>
                    <a:ea typeface="Arial"/>
                  </a:rPr>
                  <a:t>Titularización</a:t>
                </a:r>
                <a:endParaRPr lang="es-ES" sz="1300" b="1" dirty="0">
                  <a:solidFill>
                    <a:srgbClr val="0070C0"/>
                  </a:solidFill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000" dirty="0">
                    <a:effectLst/>
                    <a:latin typeface="Times New Roman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600" dirty="0">
                    <a:effectLst/>
                    <a:latin typeface="Arial"/>
                    <a:ea typeface="Arial"/>
                  </a:rPr>
                  <a:t> </a:t>
                </a:r>
                <a:endParaRPr lang="es-ES" sz="1100" dirty="0">
                  <a:effectLst/>
                  <a:latin typeface="Arial"/>
                  <a:ea typeface="Arial"/>
                </a:endParaRPr>
              </a:p>
            </p:txBody>
          </p:sp>
        </p:grpSp>
        <p:cxnSp>
          <p:nvCxnSpPr>
            <p:cNvPr id="4" name="708 Conector recto de flecha"/>
            <p:cNvCxnSpPr/>
            <p:nvPr/>
          </p:nvCxnSpPr>
          <p:spPr>
            <a:xfrm flipH="1">
              <a:off x="3438920" y="2552700"/>
              <a:ext cx="923925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1465670" y="538439"/>
            <a:ext cx="1034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Objetivo y Flujo de operación del Modelo financiero 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90139" y="4019367"/>
            <a:ext cx="324167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sz="1600" dirty="0"/>
              <a:t>Administrar 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290139" y="3486273"/>
            <a:ext cx="3313112" cy="33813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Gestionar	</a:t>
            </a:r>
          </a:p>
        </p:txBody>
      </p:sp>
      <p:sp>
        <p:nvSpPr>
          <p:cNvPr id="27" name="Rectángulo 19"/>
          <p:cNvSpPr/>
          <p:nvPr/>
        </p:nvSpPr>
        <p:spPr>
          <a:xfrm>
            <a:off x="654885" y="2390866"/>
            <a:ext cx="2453196" cy="902341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Estructuraci</a:t>
            </a:r>
            <a:r>
              <a:rPr lang="es-MX" sz="2000" b="1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ó</a:t>
            </a:r>
            <a:r>
              <a:rPr lang="en-US" sz="2000" b="1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  de un fideicomiso </a:t>
            </a:r>
            <a:endParaRPr lang="es-EC" sz="2000" b="1" dirty="0">
              <a:solidFill>
                <a:schemeClr val="tx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28" name="27 Rectángulo"/>
          <p:cNvSpPr/>
          <p:nvPr/>
        </p:nvSpPr>
        <p:spPr>
          <a:xfrm rot="16200000">
            <a:off x="1430843" y="3475840"/>
            <a:ext cx="535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F L U J O S  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22" y="1937742"/>
            <a:ext cx="2069767" cy="98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2863716" y="2280518"/>
            <a:ext cx="5399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$1,000,000.00 millón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014300" y="1733131"/>
            <a:ext cx="5399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$230,000,000.00 millones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661268" y="2752076"/>
            <a:ext cx="5399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$50,000.00 c/u</a:t>
            </a: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27" y="5369197"/>
            <a:ext cx="1178179" cy="8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1" y="5307616"/>
            <a:ext cx="1169893" cy="8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4" y="4667499"/>
            <a:ext cx="119758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Elipse 7"/>
          <p:cNvSpPr/>
          <p:nvPr/>
        </p:nvSpPr>
        <p:spPr>
          <a:xfrm>
            <a:off x="9332684" y="3555004"/>
            <a:ext cx="2786349" cy="6483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100" dirty="0">
                <a:solidFill>
                  <a:schemeClr val="tx1"/>
                </a:solidFill>
              </a:rPr>
              <a:t>Sustentabilidad</a:t>
            </a:r>
            <a:endParaRPr lang="es-EC" sz="2100" dirty="0">
              <a:solidFill>
                <a:schemeClr val="tx1"/>
              </a:solidFill>
            </a:endParaRPr>
          </a:p>
        </p:txBody>
      </p:sp>
      <p:sp>
        <p:nvSpPr>
          <p:cNvPr id="39" name="Elipse 7"/>
          <p:cNvSpPr/>
          <p:nvPr/>
        </p:nvSpPr>
        <p:spPr>
          <a:xfrm>
            <a:off x="9379658" y="4483419"/>
            <a:ext cx="2786349" cy="6483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100" dirty="0">
                <a:solidFill>
                  <a:schemeClr val="tx1"/>
                </a:solidFill>
              </a:rPr>
              <a:t>Sostenibilidad</a:t>
            </a:r>
            <a:endParaRPr lang="es-EC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41528" y="528430"/>
            <a:ext cx="121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DEMANDA</a:t>
            </a:r>
            <a:endParaRPr lang="es-ES" dirty="0"/>
          </a:p>
        </p:txBody>
      </p:sp>
      <p:sp>
        <p:nvSpPr>
          <p:cNvPr id="6" name="Rectángulo 59"/>
          <p:cNvSpPr/>
          <p:nvPr/>
        </p:nvSpPr>
        <p:spPr>
          <a:xfrm>
            <a:off x="741528" y="1138031"/>
            <a:ext cx="5290782" cy="186425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Proyecto PROVIAL Financiamiento BID 3135OC-EC impulsó:</a:t>
            </a:r>
          </a:p>
          <a:p>
            <a:endParaRPr lang="es-ES" dirty="0"/>
          </a:p>
          <a:p>
            <a:r>
              <a:rPr lang="es-ES" dirty="0"/>
              <a:t>* La elaboración de </a:t>
            </a:r>
            <a:r>
              <a:rPr lang="es-ES" b="1" dirty="0">
                <a:solidFill>
                  <a:srgbClr val="C00000"/>
                </a:solidFill>
              </a:rPr>
              <a:t>inventarios viales </a:t>
            </a:r>
          </a:p>
          <a:p>
            <a:endParaRPr lang="es-ES" dirty="0"/>
          </a:p>
          <a:p>
            <a:r>
              <a:rPr lang="es-ES" dirty="0"/>
              <a:t>* Construcción de los Planes de desarrollo vial integral </a:t>
            </a:r>
          </a:p>
        </p:txBody>
      </p:sp>
      <p:sp>
        <p:nvSpPr>
          <p:cNvPr id="7" name="Rectángulo 59"/>
          <p:cNvSpPr/>
          <p:nvPr/>
        </p:nvSpPr>
        <p:spPr>
          <a:xfrm>
            <a:off x="6184710" y="1138031"/>
            <a:ext cx="5290782" cy="186425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Instrumento para atender a las necesidades estratégicas del territorio</a:t>
            </a:r>
          </a:p>
          <a:p>
            <a:r>
              <a:rPr lang="en-US" dirty="0"/>
              <a:t>*accesibilidad</a:t>
            </a:r>
          </a:p>
          <a:p>
            <a:r>
              <a:rPr lang="en-US" dirty="0"/>
              <a:t>*movilidad de personas y recursos</a:t>
            </a:r>
          </a:p>
          <a:p>
            <a:r>
              <a:rPr lang="en-US" dirty="0"/>
              <a:t>*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condiciones de operatividad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164606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810306" y="3242783"/>
            <a:ext cx="2444008" cy="614849"/>
            <a:chOff x="2413000" y="1118948"/>
            <a:chExt cx="2444008" cy="614849"/>
          </a:xfrm>
        </p:grpSpPr>
        <p:sp>
          <p:nvSpPr>
            <p:cNvPr id="10" name="9 Rectángulo redondeado"/>
            <p:cNvSpPr/>
            <p:nvPr/>
          </p:nvSpPr>
          <p:spPr>
            <a:xfrm>
              <a:off x="2850078" y="1181101"/>
              <a:ext cx="2006930" cy="55269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2956663" y="1270164"/>
              <a:ext cx="1793759" cy="39188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DESAFIO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2413000" y="1118948"/>
              <a:ext cx="653143" cy="6148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4096606" y="5719969"/>
            <a:ext cx="4308483" cy="491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Niveles aceptables de movilidad</a:t>
            </a:r>
          </a:p>
        </p:txBody>
      </p:sp>
      <p:sp>
        <p:nvSpPr>
          <p:cNvPr id="14" name="Elipse 7"/>
          <p:cNvSpPr/>
          <p:nvPr/>
        </p:nvSpPr>
        <p:spPr>
          <a:xfrm>
            <a:off x="7810746" y="4002141"/>
            <a:ext cx="2786349" cy="10570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100" dirty="0">
                <a:solidFill>
                  <a:srgbClr val="FF0000"/>
                </a:solidFill>
              </a:rPr>
              <a:t>Brecha presupuestaria</a:t>
            </a:r>
            <a:endParaRPr lang="es-EC" sz="21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9" y="4012780"/>
            <a:ext cx="25812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1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505E5BC-46A4-437D-AD54-80BF0688F210}"/>
              </a:ext>
            </a:extLst>
          </p:cNvPr>
          <p:cNvSpPr/>
          <p:nvPr/>
        </p:nvSpPr>
        <p:spPr>
          <a:xfrm>
            <a:off x="0" y="5427661"/>
            <a:ext cx="12192000" cy="152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E482DA5-906B-413B-9C58-3DB409F3E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57435"/>
              </p:ext>
            </p:extLst>
          </p:nvPr>
        </p:nvGraphicFramePr>
        <p:xfrm>
          <a:off x="3612333" y="1239328"/>
          <a:ext cx="8510257" cy="516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01A690C-219E-447E-B099-DF1B87802687}"/>
              </a:ext>
            </a:extLst>
          </p:cNvPr>
          <p:cNvSpPr txBox="1"/>
          <p:nvPr/>
        </p:nvSpPr>
        <p:spPr>
          <a:xfrm>
            <a:off x="194696" y="1888657"/>
            <a:ext cx="457760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total red vial provincial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72.232,95 km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Lastre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45.401,10 km (63%).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Suelo natural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12.464,85 km (17%)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Pavimento flexible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9.660,79 km (13%).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9445A-91E4-4996-AD5E-00B28E629A66}"/>
              </a:ext>
            </a:extLst>
          </p:cNvPr>
          <p:cNvSpPr txBox="1">
            <a:spLocks/>
          </p:cNvSpPr>
          <p:nvPr/>
        </p:nvSpPr>
        <p:spPr>
          <a:xfrm>
            <a:off x="2879473" y="552993"/>
            <a:ext cx="8349883" cy="78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 de rodadura red vial provincial</a:t>
            </a:r>
          </a:p>
        </p:txBody>
      </p:sp>
      <p:pic>
        <p:nvPicPr>
          <p:cNvPr id="7" name="Picture 4" descr="plantilla-princip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5" b="65281"/>
          <a:stretch/>
        </p:blipFill>
        <p:spPr bwMode="auto">
          <a:xfrm>
            <a:off x="-1" y="-1"/>
            <a:ext cx="2978331" cy="110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ipse 7">
            <a:extLst>
              <a:ext uri="{FF2B5EF4-FFF2-40B4-BE49-F238E27FC236}">
                <a16:creationId xmlns:a16="http://schemas.microsoft.com/office/drawing/2014/main" id="{B4F98AFD-71A4-42C9-9EE6-F22497CFC3DA}"/>
              </a:ext>
            </a:extLst>
          </p:cNvPr>
          <p:cNvSpPr/>
          <p:nvPr/>
        </p:nvSpPr>
        <p:spPr>
          <a:xfrm>
            <a:off x="510340" y="4975649"/>
            <a:ext cx="3101993" cy="1057093"/>
          </a:xfrm>
          <a:prstGeom prst="ellipse">
            <a:avLst/>
          </a:prstGeom>
          <a:noFill/>
          <a:ln w="38100">
            <a:solidFill>
              <a:srgbClr val="8D2D2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Monto de Inversión </a:t>
            </a:r>
          </a:p>
          <a:p>
            <a:pPr algn="ctr"/>
            <a:r>
              <a:rPr lang="es-ES" sz="2100" dirty="0">
                <a:solidFill>
                  <a:schemeClr val="tx1"/>
                </a:solidFill>
              </a:rPr>
              <a:t>$214,512,926.28</a:t>
            </a:r>
            <a:endParaRPr lang="es-EC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4A32438-D5DA-4197-A398-71625C27328A}"/>
              </a:ext>
            </a:extLst>
          </p:cNvPr>
          <p:cNvGraphicFramePr>
            <a:graphicFrameLocks/>
          </p:cNvGraphicFramePr>
          <p:nvPr/>
        </p:nvGraphicFramePr>
        <p:xfrm>
          <a:off x="282219" y="1262912"/>
          <a:ext cx="6977536" cy="483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CDCFA34A-9BFE-4621-836C-6E09C67F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03" y="320828"/>
            <a:ext cx="6412326" cy="785160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la red vial Provincial total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FE8BAF-D0BF-4D2D-90EA-B09E11A4E559}"/>
              </a:ext>
            </a:extLst>
          </p:cNvPr>
          <p:cNvGraphicFramePr>
            <a:graphicFrameLocks/>
          </p:cNvGraphicFramePr>
          <p:nvPr/>
        </p:nvGraphicFramePr>
        <p:xfrm>
          <a:off x="7439186" y="2458083"/>
          <a:ext cx="4752814" cy="294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976845" y="5136271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MALO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75760" y="5288671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BUENO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026227" y="2989609"/>
            <a:ext cx="9884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REGULAR</a:t>
            </a:r>
          </a:p>
        </p:txBody>
      </p:sp>
      <p:pic>
        <p:nvPicPr>
          <p:cNvPr id="10" name="Picture 4" descr="plantilla-princip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5" b="65281"/>
          <a:stretch/>
        </p:blipFill>
        <p:spPr bwMode="auto">
          <a:xfrm>
            <a:off x="-1" y="-1"/>
            <a:ext cx="2978331" cy="110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262948" y="1269516"/>
            <a:ext cx="3096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total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72.232,95 km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8255887-ED43-4E9E-9FE7-8F84CA23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164606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8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t="3814"/>
          <a:stretch/>
        </p:blipFill>
        <p:spPr bwMode="auto">
          <a:xfrm>
            <a:off x="5782059" y="905554"/>
            <a:ext cx="5400040" cy="456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07659" y="499762"/>
            <a:ext cx="3593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Categorización de la red vial de Loja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6855" y="117238"/>
            <a:ext cx="4604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Ejes viales estratégicos</a:t>
            </a:r>
          </a:p>
        </p:txBody>
      </p:sp>
      <p:graphicFrame>
        <p:nvGraphicFramePr>
          <p:cNvPr id="5" name="Diagrama 1"/>
          <p:cNvGraphicFramePr/>
          <p:nvPr>
            <p:extLst>
              <p:ext uri="{D42A27DB-BD31-4B8C-83A1-F6EECF244321}">
                <p14:modId xmlns:p14="http://schemas.microsoft.com/office/powerpoint/2010/main" val="909299402"/>
              </p:ext>
            </p:extLst>
          </p:nvPr>
        </p:nvGraphicFramePr>
        <p:xfrm>
          <a:off x="457212" y="1609906"/>
          <a:ext cx="3948730" cy="243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errar llave"/>
          <p:cNvSpPr/>
          <p:nvPr/>
        </p:nvSpPr>
        <p:spPr>
          <a:xfrm rot="5400000">
            <a:off x="2251892" y="2377235"/>
            <a:ext cx="359370" cy="39487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57212" y="4551049"/>
            <a:ext cx="4590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Plantear alternativas que permitan una </a:t>
            </a:r>
          </a:p>
          <a:p>
            <a:r>
              <a:rPr lang="es-ES" dirty="0"/>
              <a:t>correcta articulación del territorio fomen-</a:t>
            </a:r>
          </a:p>
          <a:p>
            <a:r>
              <a:rPr lang="es-ES" dirty="0"/>
              <a:t>tando el desarrollo y la cohesión social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914030" y="5474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 6 corredores prioritarios estratégicos</a:t>
            </a:r>
          </a:p>
          <a:p>
            <a:r>
              <a:rPr lang="es-ES" dirty="0"/>
              <a:t>13 corredores secundarios</a:t>
            </a:r>
          </a:p>
        </p:txBody>
      </p:sp>
    </p:spTree>
    <p:extLst>
      <p:ext uri="{BB962C8B-B14F-4D97-AF65-F5344CB8AC3E}">
        <p14:creationId xmlns:p14="http://schemas.microsoft.com/office/powerpoint/2010/main" val="70903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4209" y="2861675"/>
            <a:ext cx="5472608" cy="87947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tx2">
                    <a:lumMod val="50000"/>
                  </a:schemeClr>
                </a:solidFill>
              </a:rPr>
              <a:t>JUSTIFICACIÓN </a:t>
            </a:r>
            <a:endParaRPr lang="en-GB" alt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453" y="620688"/>
            <a:ext cx="7967664" cy="24373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b="1" i="1" u="sng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Arial" charset="0"/>
              </a:rPr>
              <a:t>Objetivo</a:t>
            </a:r>
            <a:r>
              <a:rPr lang="en-US" altLang="en-US" sz="2800" b="1" i="1" u="sng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Arial" charset="0"/>
              </a:rPr>
              <a:t> General: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en-US" sz="2800" b="1" i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Arial" charset="0"/>
            </a:endParaRPr>
          </a:p>
          <a:p>
            <a:pPr algn="just"/>
            <a:r>
              <a:rPr lang="es-ES" sz="2400" dirty="0"/>
              <a:t>Analizar la pertinencia de implementar un fideicomiso que sirva como herramienta de captación, administración y financiamiento de proyectos de inversión local.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2400" b="0" dirty="0">
                <a:latin typeface="Calibri Light" panose="020F0302020204030204" pitchFamily="34" charset="0"/>
                <a:cs typeface="Arial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370" y="4086006"/>
            <a:ext cx="4850077" cy="1837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/>
              <a:t>En materia financiera, el aprovechamiento oportuno, eficaz y eficiente de los recursos debe ser la prioridad y mucho mas en épocas de iliquidez.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332">
            <a:off x="7837442" y="607137"/>
            <a:ext cx="4229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851856" y="3971795"/>
            <a:ext cx="5310129" cy="19519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Análisis de creación de un fideicomiso que permita la administración de fondos y financiamiento a los gobiernos locales. </a:t>
            </a:r>
          </a:p>
          <a:p>
            <a:r>
              <a:rPr lang="es-ES" sz="1600" dirty="0"/>
              <a:t>Instrumento para toma de decisiones, debido a que no existe experiencia en este tipo de manejo.</a:t>
            </a:r>
          </a:p>
          <a:p>
            <a:r>
              <a:rPr lang="es-ES" sz="1600" dirty="0"/>
              <a:t>Guía para administradores de las finanzas públicas.	</a:t>
            </a:r>
          </a:p>
        </p:txBody>
      </p:sp>
    </p:spTree>
    <p:extLst>
      <p:ext uri="{BB962C8B-B14F-4D97-AF65-F5344CB8AC3E}">
        <p14:creationId xmlns:p14="http://schemas.microsoft.com/office/powerpoint/2010/main" val="265017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" y="1091669"/>
            <a:ext cx="5711267" cy="4367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423710" y="476677"/>
            <a:ext cx="575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Corredor prioritario estratégico No.2 Alamor- Santa Rufina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83172" y="1302730"/>
            <a:ext cx="45901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Corredor intercantonal (</a:t>
            </a:r>
            <a:r>
              <a:rPr lang="es-ES" dirty="0"/>
              <a:t>Puyango, Paltas y Chaguarpamba)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/>
              <a:t>3 cantones que agrupa a 6 parroquias rurales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/>
              <a:t>Longitud total para intervención de 80.32 km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Superficie LASTRE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Nivel aceptable de accesibilidad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/>
              <a:t>Chaguarpamba, Paltas y Puyango cuentas con el 100%, 83%, 100% respectivamente de accesibilidad a centros de acopio o directamente a comercialización en mercados.</a:t>
            </a:r>
          </a:p>
        </p:txBody>
      </p:sp>
    </p:spTree>
    <p:extLst>
      <p:ext uri="{BB962C8B-B14F-4D97-AF65-F5344CB8AC3E}">
        <p14:creationId xmlns:p14="http://schemas.microsoft.com/office/powerpoint/2010/main" val="122395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80986" y="230929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CONCLUSIONES VIABILIDAD FINANCIERA Y LEGAL DEL FIDEICOMISO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1"/>
          <p:cNvGraphicFramePr/>
          <p:nvPr>
            <p:extLst>
              <p:ext uri="{D42A27DB-BD31-4B8C-83A1-F6EECF244321}">
                <p14:modId xmlns:p14="http://schemas.microsoft.com/office/powerpoint/2010/main" val="3551478426"/>
              </p:ext>
            </p:extLst>
          </p:nvPr>
        </p:nvGraphicFramePr>
        <p:xfrm>
          <a:off x="678469" y="1372649"/>
          <a:ext cx="10738920" cy="472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59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estebanbarrera.com/wordpress/wp-content/uploads/2014/05/Esteban-Barrera-ecuador-40.jpg"/>
          <p:cNvPicPr>
            <a:picLocks noChangeAspect="1" noChangeArrowheads="1"/>
          </p:cNvPicPr>
          <p:nvPr/>
        </p:nvPicPr>
        <p:blipFill>
          <a:blip r:embed="rId3" cstate="print"/>
          <a:srcRect l="2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3457582" y="2637711"/>
            <a:ext cx="5286375" cy="1505659"/>
          </a:xfrm>
          <a:custGeom>
            <a:avLst/>
            <a:gdLst>
              <a:gd name="T0" fmla="*/ 7770812 w 7770812"/>
              <a:gd name="T1" fmla="*/ 974725 h 1949450"/>
              <a:gd name="T2" fmla="*/ 3885406 w 7770812"/>
              <a:gd name="T3" fmla="*/ 1949451 h 1949450"/>
              <a:gd name="T4" fmla="*/ 0 w 7770812"/>
              <a:gd name="T5" fmla="*/ 974725 h 1949450"/>
              <a:gd name="T6" fmla="*/ 3885406 w 7770812"/>
              <a:gd name="T7" fmla="*/ 0 h 1949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70812"/>
              <a:gd name="T13" fmla="*/ 0 h 1949450"/>
              <a:gd name="T14" fmla="*/ 7770812 w 7770812"/>
              <a:gd name="T15" fmla="*/ 1949450 h 1949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0812" h="1949450">
                <a:moveTo>
                  <a:pt x="0" y="0"/>
                </a:moveTo>
                <a:lnTo>
                  <a:pt x="21587" y="0"/>
                </a:lnTo>
                <a:lnTo>
                  <a:pt x="21587" y="5417"/>
                </a:lnTo>
                <a:lnTo>
                  <a:pt x="0" y="54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s-EC" altLang="es-EC" sz="7200" b="1" dirty="0">
                <a:solidFill>
                  <a:srgbClr val="FFFFFF"/>
                </a:solidFill>
                <a:latin typeface="Arial Narrow" panose="020B0606020202030204" pitchFamily="34" charset="0"/>
                <a:cs typeface="DejaVu Sans" panose="020B0603030804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65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D567F3-AA85-4798-801D-A528D5E2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3F06-3C93-49E2-8547-149B7A371BF0}" type="slidenum">
              <a:rPr lang="es-EC" smtClean="0"/>
              <a:pPr/>
              <a:t>23</a:t>
            </a:fld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856AA-708F-4663-8D5A-AF83E12D8D70}"/>
              </a:ext>
            </a:extLst>
          </p:cNvPr>
          <p:cNvSpPr txBox="1"/>
          <p:nvPr/>
        </p:nvSpPr>
        <p:spPr>
          <a:xfrm>
            <a:off x="242888" y="6582982"/>
            <a:ext cx="2557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Fuente: GADP, MEF, BDE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954686-0A53-4872-9C42-05D94E01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257175"/>
            <a:ext cx="11844339" cy="63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33B70-C91F-4783-909D-5EA66911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33EB0-0677-4B40-982B-B12EC9B3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E4785A-9274-4D71-BCDB-6FB0E5D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3F06-3C93-49E2-8547-149B7A371BF0}" type="slidenum">
              <a:rPr lang="es-EC" smtClean="0"/>
              <a:pPr/>
              <a:t>24</a:t>
            </a:fld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3E03C8-A8DA-46C8-86B3-BA6EA160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6518"/>
            <a:ext cx="11844338" cy="65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E42F3-9AC5-4EDB-8638-8ACAB779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F32D4-635E-406F-AEBA-2554F3EA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0B5A9E-6090-4ABB-8D8B-B71F9F88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3F06-3C93-49E2-8547-149B7A371BF0}" type="slidenum">
              <a:rPr lang="es-EC" smtClean="0"/>
              <a:pPr/>
              <a:t>25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50CAC5-F13D-4E58-BE41-9A84AABF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71960"/>
            <a:ext cx="11958637" cy="65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FDC43-5D81-4CDA-BD8F-4AE4E273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57462-299B-4C50-BD05-D84125C2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2C88AD-9A1A-4DFF-AC36-ACCAB953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3F06-3C93-49E2-8547-149B7A371BF0}" type="slidenum">
              <a:rPr lang="es-EC" smtClean="0"/>
              <a:pPr/>
              <a:t>26</a:t>
            </a:fld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E685B4-0A45-4E29-B7C9-3DB50688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18"/>
            <a:ext cx="12192000" cy="6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5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4A0683-FC08-44B8-9CAE-62FE4BC1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14866"/>
            <a:ext cx="6400800" cy="5495925"/>
          </a:xfrm>
          <a:prstGeom prst="rect">
            <a:avLst/>
          </a:prstGeom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C131D47E-47DF-4B08-8462-CCC31A5DB0BE}"/>
              </a:ext>
            </a:extLst>
          </p:cNvPr>
          <p:cNvSpPr/>
          <p:nvPr/>
        </p:nvSpPr>
        <p:spPr>
          <a:xfrm>
            <a:off x="3956151" y="524597"/>
            <a:ext cx="427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POTENCIAL Y TOTAL RED VIAL PROVINCIAL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69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098800" y="79724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LA INVESTIGACION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10494" y="6130295"/>
            <a:ext cx="3627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Elaborado por el proyecto TCN/IBA (2016) </a:t>
            </a:r>
          </a:p>
        </p:txBody>
      </p:sp>
      <p:sp>
        <p:nvSpPr>
          <p:cNvPr id="16" name="AutoShape 4" descr="Resultado de imagen para bandera union europea"/>
          <p:cNvSpPr>
            <a:spLocks noChangeAspect="1" noChangeArrowheads="1"/>
          </p:cNvSpPr>
          <p:nvPr/>
        </p:nvSpPr>
        <p:spPr bwMode="auto">
          <a:xfrm>
            <a:off x="8558405" y="4267602"/>
            <a:ext cx="1235300" cy="12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9" name="AutoShape 6" descr="Resultado de imagen para bandera union europea"/>
          <p:cNvSpPr>
            <a:spLocks noChangeAspect="1" noChangeArrowheads="1"/>
          </p:cNvSpPr>
          <p:nvPr/>
        </p:nvSpPr>
        <p:spPr bwMode="auto">
          <a:xfrm>
            <a:off x="155575" y="-1881188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AutoShape 2" descr="Resultado de imagen para america latina"/>
          <p:cNvSpPr>
            <a:spLocks noChangeAspect="1" noChangeArrowheads="1"/>
          </p:cNvSpPr>
          <p:nvPr/>
        </p:nvSpPr>
        <p:spPr bwMode="auto">
          <a:xfrm>
            <a:off x="155575" y="-1881188"/>
            <a:ext cx="37814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1" name="7 CuadroTexto"/>
          <p:cNvSpPr txBox="1"/>
          <p:nvPr/>
        </p:nvSpPr>
        <p:spPr>
          <a:xfrm>
            <a:off x="8287652" y="6151252"/>
            <a:ext cx="1779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Banco Mundial (2017)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5738883" y="5508654"/>
            <a:ext cx="4308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Falta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liquidez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de la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caja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fiscal 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16F9729-E5B3-4104-8059-0DAF7F2DD83F}"/>
              </a:ext>
            </a:extLst>
          </p:cNvPr>
          <p:cNvGrpSpPr/>
          <p:nvPr/>
        </p:nvGrpSpPr>
        <p:grpSpPr>
          <a:xfrm>
            <a:off x="4490947" y="1053511"/>
            <a:ext cx="6796182" cy="4371782"/>
            <a:chOff x="3161350" y="1053511"/>
            <a:chExt cx="7416134" cy="4371782"/>
          </a:xfrm>
        </p:grpSpPr>
        <p:grpSp>
          <p:nvGrpSpPr>
            <p:cNvPr id="41" name="40 Grupo"/>
            <p:cNvGrpSpPr/>
            <p:nvPr/>
          </p:nvGrpSpPr>
          <p:grpSpPr>
            <a:xfrm>
              <a:off x="3172583" y="1053511"/>
              <a:ext cx="7404901" cy="4371782"/>
              <a:chOff x="3542667" y="1517536"/>
              <a:chExt cx="7404901" cy="4371782"/>
            </a:xfrm>
          </p:grpSpPr>
          <p:sp>
            <p:nvSpPr>
              <p:cNvPr id="18" name="Rectángulo 19"/>
              <p:cNvSpPr/>
              <p:nvPr/>
            </p:nvSpPr>
            <p:spPr>
              <a:xfrm>
                <a:off x="3542667" y="2612704"/>
                <a:ext cx="3079175" cy="90234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sz="1600" dirty="0">
                    <a:solidFill>
                      <a:schemeClr val="tx1"/>
                    </a:solidFill>
                  </a:rPr>
                  <a:t>62 mil millones de dólares,  que representa aproximadamente un 61.29% del PIB</a:t>
                </a:r>
                <a:endParaRPr lang="es-EC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ángulo redondeado 52"/>
              <p:cNvSpPr/>
              <p:nvPr/>
            </p:nvSpPr>
            <p:spPr>
              <a:xfrm>
                <a:off x="7528363" y="3579979"/>
                <a:ext cx="2492525" cy="2209976"/>
              </a:xfrm>
              <a:prstGeom prst="roundRect">
                <a:avLst>
                  <a:gd name="adj" fmla="val 16670"/>
                </a:avLst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scene3d>
                <a:camera prst="isometricOffAxis2Top"/>
                <a:lightRig rig="threePt" dir="t"/>
              </a:scene3d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6"/>
              <p:cNvSpPr/>
              <p:nvPr/>
            </p:nvSpPr>
            <p:spPr>
              <a:xfrm>
                <a:off x="7529825" y="5242748"/>
                <a:ext cx="30004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400" b="1" dirty="0"/>
                  <a:t>LINEAS DE CREDITO </a:t>
                </a:r>
                <a:endParaRPr lang="es-EC" sz="1400" b="1" dirty="0"/>
              </a:p>
            </p:txBody>
          </p:sp>
          <p:sp>
            <p:nvSpPr>
              <p:cNvPr id="26" name="1 Título"/>
              <p:cNvSpPr txBox="1">
                <a:spLocks/>
              </p:cNvSpPr>
              <p:nvPr/>
            </p:nvSpPr>
            <p:spPr>
              <a:xfrm>
                <a:off x="7738610" y="1517536"/>
                <a:ext cx="2839452" cy="43248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lIns="121917" tIns="60958" rIns="121917" bIns="60958"/>
              <a:lstStyle/>
              <a:p>
                <a:pPr marL="0" lvl="1" indent="-609585" algn="ctr">
                  <a:defRPr/>
                </a:pPr>
                <a:r>
                  <a:rPr lang="es-EC" altLang="es-ES" sz="2400" b="1" dirty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Ayuda Internacional</a:t>
                </a:r>
              </a:p>
            </p:txBody>
          </p:sp>
          <p:cxnSp>
            <p:nvCxnSpPr>
              <p:cNvPr id="27" name="Conector recto 61"/>
              <p:cNvCxnSpPr/>
              <p:nvPr/>
            </p:nvCxnSpPr>
            <p:spPr>
              <a:xfrm>
                <a:off x="7109784" y="2355165"/>
                <a:ext cx="0" cy="3534153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lgDash"/>
              </a:ln>
              <a:effectLst>
                <a:outerShdw blurRad="40000" dist="20000" dir="5400000" rotWithShape="0">
                  <a:srgbClr val="DAA600">
                    <a:alpha val="3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3076" name="Picture 4" descr="CAF -banco de desarrollo de América Latina- | CA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0681"/>
              <a:stretch/>
            </p:blipFill>
            <p:spPr bwMode="auto">
              <a:xfrm>
                <a:off x="9315765" y="3190509"/>
                <a:ext cx="1631803" cy="77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078" name="Picture 6" descr="Banco Mundial (@BancoMundial) | Twitte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116" y="2526265"/>
                <a:ext cx="1075220" cy="107522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080" name="Picture 8" descr="Números para el Desarrollo | Código para el desarrollo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74" b="27955"/>
              <a:stretch/>
            </p:blipFill>
            <p:spPr bwMode="auto">
              <a:xfrm>
                <a:off x="7978564" y="3752288"/>
                <a:ext cx="1358344" cy="7399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9" name="Rectángulo 19"/>
            <p:cNvSpPr/>
            <p:nvPr/>
          </p:nvSpPr>
          <p:spPr>
            <a:xfrm>
              <a:off x="3161350" y="3311831"/>
              <a:ext cx="3079175" cy="902341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Devolución de prestamos 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5FF58F93-1E84-40E7-A7C2-0121A987A1D0}"/>
                </a:ext>
              </a:extLst>
            </p:cNvPr>
            <p:cNvSpPr/>
            <p:nvPr/>
          </p:nvSpPr>
          <p:spPr>
            <a:xfrm rot="16200000">
              <a:off x="5045036" y="3427836"/>
              <a:ext cx="30004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rgbClr val="FF0000"/>
                  </a:solidFill>
                </a:rPr>
                <a:t>3.900 millones  brecha fiscal</a:t>
              </a:r>
              <a:endParaRPr lang="es-EC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Ecuador En El Mapa">
            <a:extLst>
              <a:ext uri="{FF2B5EF4-FFF2-40B4-BE49-F238E27FC236}">
                <a16:creationId xmlns:a16="http://schemas.microsoft.com/office/drawing/2014/main" id="{AC9D03F2-23A4-4067-975D-F3E7618B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2" y="79724"/>
            <a:ext cx="4503049" cy="63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19">
            <a:extLst>
              <a:ext uri="{FF2B5EF4-FFF2-40B4-BE49-F238E27FC236}">
                <a16:creationId xmlns:a16="http://schemas.microsoft.com/office/drawing/2014/main" id="{78545C85-1D1D-4767-A7C6-BEDEFAB58318}"/>
              </a:ext>
            </a:extLst>
          </p:cNvPr>
          <p:cNvSpPr/>
          <p:nvPr/>
        </p:nvSpPr>
        <p:spPr>
          <a:xfrm>
            <a:off x="4510294" y="4515972"/>
            <a:ext cx="2821771" cy="90234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Deuda </a:t>
            </a:r>
            <a:r>
              <a:rPr lang="es-ES" sz="1600">
                <a:solidFill>
                  <a:schemeClr val="tx1"/>
                </a:solidFill>
              </a:rPr>
              <a:t>de entidades del GC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EB9886-7DCC-4432-A521-8C0B7DB87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32139"/>
              </p:ext>
            </p:extLst>
          </p:nvPr>
        </p:nvGraphicFramePr>
        <p:xfrm>
          <a:off x="507108" y="1528549"/>
          <a:ext cx="7312464" cy="4434138"/>
        </p:xfrm>
        <a:graphic>
          <a:graphicData uri="http://schemas.openxmlformats.org/drawingml/2006/table">
            <a:tbl>
              <a:tblPr/>
              <a:tblGrid>
                <a:gridCol w="1721326">
                  <a:extLst>
                    <a:ext uri="{9D8B030D-6E8A-4147-A177-3AD203B41FA5}">
                      <a16:colId xmlns:a16="http://schemas.microsoft.com/office/drawing/2014/main" val="1484745731"/>
                    </a:ext>
                  </a:extLst>
                </a:gridCol>
                <a:gridCol w="1467860">
                  <a:extLst>
                    <a:ext uri="{9D8B030D-6E8A-4147-A177-3AD203B41FA5}">
                      <a16:colId xmlns:a16="http://schemas.microsoft.com/office/drawing/2014/main" val="2819057455"/>
                    </a:ext>
                  </a:extLst>
                </a:gridCol>
                <a:gridCol w="1078659">
                  <a:extLst>
                    <a:ext uri="{9D8B030D-6E8A-4147-A177-3AD203B41FA5}">
                      <a16:colId xmlns:a16="http://schemas.microsoft.com/office/drawing/2014/main" val="3258229823"/>
                    </a:ext>
                  </a:extLst>
                </a:gridCol>
                <a:gridCol w="3044619">
                  <a:extLst>
                    <a:ext uri="{9D8B030D-6E8A-4147-A177-3AD203B41FA5}">
                      <a16:colId xmlns:a16="http://schemas.microsoft.com/office/drawing/2014/main" val="416024119"/>
                    </a:ext>
                  </a:extLst>
                </a:gridCol>
              </a:tblGrid>
              <a:tr h="8284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x-non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COMPOSICIÓN DE LOS INGRESOS</a:t>
                      </a:r>
                      <a:br>
                        <a:rPr lang="x-non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x-non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GOBIERNOS AUTÓNOMOS DESCENTRALIZADOS</a:t>
                      </a:r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C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SIN FINANCIAMIENTO</a:t>
                      </a:r>
                      <a:endParaRPr lang="x-none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39815"/>
                  </a:ext>
                </a:extLst>
              </a:tr>
              <a:tr h="812584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1" i="0" u="none" strike="noStrike" dirty="0">
                          <a:effectLst/>
                          <a:latin typeface="Arial" panose="020B0604020202020204" pitchFamily="34" charset="0"/>
                        </a:rPr>
                        <a:t>GAD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1" i="0" u="none" strike="noStrike" dirty="0">
                          <a:effectLst/>
                          <a:latin typeface="Arial" panose="020B0604020202020204" pitchFamily="34" charset="0"/>
                        </a:rPr>
                        <a:t>DEPENDENCIA DE TRANSFERENCIAS </a:t>
                      </a:r>
                    </a:p>
                    <a:p>
                      <a:pPr algn="ctr" fontAlgn="ctr"/>
                      <a:r>
                        <a:rPr lang="x-none" sz="1200" b="1" i="0" u="none" strike="noStrike" dirty="0">
                          <a:effectLst/>
                          <a:latin typeface="Arial" panose="020B0604020202020204" pitchFamily="34" charset="0"/>
                        </a:rPr>
                        <a:t>DESDE EL G.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x-none" sz="1200" b="1" i="0" u="none" strike="noStrike" dirty="0">
                          <a:effectLst/>
                          <a:latin typeface="Arial" panose="020B0604020202020204" pitchFamily="34" charset="0"/>
                        </a:rPr>
                        <a:t>INGRESOS PROPIOS</a:t>
                      </a:r>
                      <a:r>
                        <a:rPr lang="es-EC" sz="1200" b="1" i="0" u="none" strike="noStrike" dirty="0">
                          <a:effectLst/>
                          <a:latin typeface="Arial" panose="020B0604020202020204" pitchFamily="34" charset="0"/>
                        </a:rPr>
                        <a:t> (AUTOGESTIÓN)</a:t>
                      </a:r>
                      <a:endParaRPr lang="x-non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31510"/>
                  </a:ext>
                </a:extLst>
              </a:tr>
              <a:tr h="1091385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GOBIERNOS PROVINCIALES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s-EC" sz="13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x-none" sz="14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Tasas y Contribu</a:t>
                      </a:r>
                      <a:r>
                        <a:rPr lang="es-EC" sz="1300" b="0" i="0" u="none" strike="noStrike" dirty="0" err="1">
                          <a:effectLst/>
                          <a:latin typeface="Arial" panose="020B0604020202020204" pitchFamily="34" charset="0"/>
                        </a:rPr>
                        <a:t>ciones</a:t>
                      </a:r>
                      <a:endParaRPr lang="es-EC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Impuestos </a:t>
                      </a:r>
                      <a:endParaRPr lang="es-EC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Venta de bienes y servicios</a:t>
                      </a:r>
                      <a:endParaRPr lang="es-EC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effectLst/>
                          <a:latin typeface="Arial" panose="020B0604020202020204" pitchFamily="34" charset="0"/>
                        </a:rPr>
                        <a:t>Inversiones y multas</a:t>
                      </a: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Otros Ingreso</a:t>
                      </a:r>
                      <a:r>
                        <a:rPr lang="es-EC" sz="1300" b="0" i="0" u="none" strike="noStrike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392986"/>
                  </a:ext>
                </a:extLst>
              </a:tr>
              <a:tr h="1047701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GOBIERNOS MUNICIPALES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74%</a:t>
                      </a:r>
                      <a:endParaRPr lang="x-non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26%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92224"/>
                  </a:ext>
                </a:extLst>
              </a:tr>
              <a:tr h="653990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JUNTAS </a:t>
                      </a:r>
                    </a:p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PARROQUIALES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99%</a:t>
                      </a:r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x-non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Subsidio de prefecturas a las juntas parroquiales </a:t>
                      </a:r>
                    </a:p>
                    <a:p>
                      <a:pPr marL="628650" lvl="1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x-none" sz="1300" b="0" i="0" u="none" strike="noStrike" dirty="0">
                          <a:effectLst/>
                          <a:latin typeface="Arial" panose="020B0604020202020204" pitchFamily="34" charset="0"/>
                        </a:rPr>
                        <a:t>Otros 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62860"/>
                  </a:ext>
                </a:extLst>
              </a:tr>
            </a:tbl>
          </a:graphicData>
        </a:graphic>
      </p:graphicFrame>
      <p:pic>
        <p:nvPicPr>
          <p:cNvPr id="5" name="13 Imagen">
            <a:extLst>
              <a:ext uri="{FF2B5EF4-FFF2-40B4-BE49-F238E27FC236}">
                <a16:creationId xmlns:a16="http://schemas.microsoft.com/office/drawing/2014/main" id="{88B1E94C-B8D4-46E5-A4AC-B21F99E3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35" y="6178907"/>
            <a:ext cx="1204528" cy="5425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349372C-843E-4998-82FF-4E933DEDDB51}"/>
              </a:ext>
            </a:extLst>
          </p:cNvPr>
          <p:cNvSpPr/>
          <p:nvPr/>
        </p:nvSpPr>
        <p:spPr>
          <a:xfrm>
            <a:off x="1230659" y="1029585"/>
            <a:ext cx="5120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Gestión de Ingresos Propios</a:t>
            </a:r>
          </a:p>
          <a:p>
            <a:pPr algn="ctr"/>
            <a:endParaRPr lang="es-EC" sz="12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53D550A-D416-419B-84F0-32FB21BDC989}"/>
              </a:ext>
            </a:extLst>
          </p:cNvPr>
          <p:cNvSpPr/>
          <p:nvPr/>
        </p:nvSpPr>
        <p:spPr>
          <a:xfrm>
            <a:off x="7819571" y="3872250"/>
            <a:ext cx="604678" cy="5685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FB2A21-51E3-4FF7-AADB-7EB20ECBBDE1}"/>
              </a:ext>
            </a:extLst>
          </p:cNvPr>
          <p:cNvSpPr txBox="1"/>
          <p:nvPr/>
        </p:nvSpPr>
        <p:spPr>
          <a:xfrm>
            <a:off x="8424249" y="3002356"/>
            <a:ext cx="3315235" cy="2062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FF0000"/>
                </a:solidFill>
              </a:rPr>
              <a:t>GAD PROVINCIALES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Impuestos:</a:t>
            </a:r>
            <a:r>
              <a:rPr lang="es-EC" sz="1600" dirty="0"/>
              <a:t> Alcabalas (23 GADP)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Tasas y Contribuciones: </a:t>
            </a:r>
          </a:p>
          <a:p>
            <a:pPr marL="342900" indent="-342900" algn="just">
              <a:buAutoNum type="alphaLcParenR"/>
            </a:pPr>
            <a:r>
              <a:rPr lang="es-EC" sz="1600" dirty="0"/>
              <a:t>Peaje (2 GADP), </a:t>
            </a:r>
          </a:p>
          <a:p>
            <a:pPr marL="342900" indent="-342900" algn="just">
              <a:buAutoNum type="alphaLcParenR"/>
            </a:pPr>
            <a:r>
              <a:rPr lang="es-EC" sz="1600" dirty="0"/>
              <a:t>Contribución especial de mejoramiento vial (7 GADP)</a:t>
            </a:r>
            <a:endParaRPr lang="es-EC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Venta de bienes y servicios: </a:t>
            </a:r>
            <a:r>
              <a:rPr lang="es-EC" sz="1600" dirty="0"/>
              <a:t>Agua para riego (2 GADP)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4278" y="301679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Problemática Gobierno local.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4192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E7A1510-55C2-4709-8CB8-8040F1CFB7BD}"/>
              </a:ext>
            </a:extLst>
          </p:cNvPr>
          <p:cNvSpPr/>
          <p:nvPr/>
        </p:nvSpPr>
        <p:spPr>
          <a:xfrm>
            <a:off x="0" y="5427661"/>
            <a:ext cx="12192000" cy="152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7"/>
          <p:cNvSpPr/>
          <p:nvPr/>
        </p:nvSpPr>
        <p:spPr>
          <a:xfrm>
            <a:off x="717779" y="2675764"/>
            <a:ext cx="2894557" cy="9340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100" dirty="0">
                <a:solidFill>
                  <a:schemeClr val="tx1"/>
                </a:solidFill>
              </a:rPr>
              <a:t>$601.071.381,14</a:t>
            </a:r>
          </a:p>
          <a:p>
            <a:pPr algn="ctr"/>
            <a:r>
              <a:rPr lang="es-ES" sz="2100" dirty="0">
                <a:solidFill>
                  <a:schemeClr val="tx1"/>
                </a:solidFill>
              </a:rPr>
              <a:t>Diciembre 2021 </a:t>
            </a:r>
            <a:endParaRPr lang="es-EC" sz="2100" dirty="0">
              <a:solidFill>
                <a:schemeClr val="tx1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707678" y="1282656"/>
            <a:ext cx="3097540" cy="584946"/>
          </a:xfrm>
          <a:prstGeom prst="roundRect">
            <a:avLst/>
          </a:prstGeom>
          <a:solidFill>
            <a:schemeClr val="bg1"/>
          </a:solidFill>
        </p:spPr>
        <p:txBody>
          <a:bodyPr lIns="121917" tIns="60958" rIns="121917" bIns="60958"/>
          <a:lstStyle/>
          <a:p>
            <a:pPr marL="0" lvl="1" indent="-609585" algn="ctr">
              <a:defRPr/>
            </a:pPr>
            <a:r>
              <a:rPr lang="es-ES" b="1" dirty="0">
                <a:solidFill>
                  <a:srgbClr val="C00000"/>
                </a:solidFill>
              </a:rPr>
              <a:t>Deuda a Gobiernos Autónomos Descentralizados Provinciales</a:t>
            </a:r>
            <a:endParaRPr lang="es-EC" altLang="es-ES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521855" y="6497953"/>
            <a:ext cx="85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86%</a:t>
            </a:r>
            <a:endParaRPr lang="es-ES" sz="1400" b="1" dirty="0">
              <a:solidFill>
                <a:srgbClr val="FF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AEA3E4D-0176-4847-AAA1-96A5F7C7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99" y="215641"/>
            <a:ext cx="7817019" cy="41453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7C8703D-41B0-45C1-91A8-730FD8FB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4527603"/>
            <a:ext cx="4591051" cy="733425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BA406A8E-794E-4EFA-AD85-D054824C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7355" y="5768715"/>
            <a:ext cx="1028897" cy="922921"/>
          </a:xfrm>
          <a:prstGeom prst="rect">
            <a:avLst/>
          </a:prstGeom>
        </p:spPr>
      </p:pic>
      <p:pic>
        <p:nvPicPr>
          <p:cNvPr id="18" name="Picture 34">
            <a:extLst>
              <a:ext uri="{FF2B5EF4-FFF2-40B4-BE49-F238E27FC236}">
                <a16:creationId xmlns:a16="http://schemas.microsoft.com/office/drawing/2014/main" id="{7B5919D2-6543-440B-A431-CE43F0F9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0476" y="5766848"/>
            <a:ext cx="1028897" cy="849668"/>
          </a:xfrm>
          <a:prstGeom prst="rect">
            <a:avLst/>
          </a:prstGeom>
        </p:spPr>
      </p:pic>
      <p:pic>
        <p:nvPicPr>
          <p:cNvPr id="20" name="Picture 26">
            <a:extLst>
              <a:ext uri="{FF2B5EF4-FFF2-40B4-BE49-F238E27FC236}">
                <a16:creationId xmlns:a16="http://schemas.microsoft.com/office/drawing/2014/main" id="{9679E8CF-13E4-4A96-9FAB-BBB0B57D2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69246" y="5768714"/>
            <a:ext cx="1084124" cy="847801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385BC60D-7B83-4F5C-B3AB-E3CB15B51C3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9997" y="5766848"/>
            <a:ext cx="1092578" cy="924788"/>
          </a:xfrm>
          <a:prstGeom prst="rect">
            <a:avLst/>
          </a:prstGeom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1D96C3F2-1B7B-4C04-9A62-0BBF748D706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35763" y="5729288"/>
            <a:ext cx="1028897" cy="924788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E146B95E-7AE1-406A-8B34-EB047FC9C97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65362" y="5766847"/>
            <a:ext cx="1028897" cy="890521"/>
          </a:xfrm>
          <a:prstGeom prst="rect">
            <a:avLst/>
          </a:prstGeom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1F0138B7-6EB5-4E11-BC55-1644E98B6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94961" y="5766847"/>
            <a:ext cx="916381" cy="8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45FD0114-E32E-4754-BA85-1146233BDB08}"/>
              </a:ext>
            </a:extLst>
          </p:cNvPr>
          <p:cNvSpPr/>
          <p:nvPr/>
        </p:nvSpPr>
        <p:spPr>
          <a:xfrm>
            <a:off x="0" y="5427661"/>
            <a:ext cx="12192000" cy="152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25" y="1773627"/>
            <a:ext cx="9888940" cy="16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94889" y="-65843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MARCO REFERENCIAL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D3FB2A21-51E3-4FF7-AADB-7EB20ECBBDE1}"/>
              </a:ext>
            </a:extLst>
          </p:cNvPr>
          <p:cNvSpPr txBox="1"/>
          <p:nvPr/>
        </p:nvSpPr>
        <p:spPr>
          <a:xfrm>
            <a:off x="2362943" y="2453728"/>
            <a:ext cx="12661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FF0000"/>
                </a:solidFill>
              </a:rPr>
              <a:t>F I D U C I A</a:t>
            </a:r>
            <a:endParaRPr lang="es-EC" sz="1600" dirty="0"/>
          </a:p>
        </p:txBody>
      </p:sp>
      <p:sp>
        <p:nvSpPr>
          <p:cNvPr id="8" name="7 Rectángulo"/>
          <p:cNvSpPr/>
          <p:nvPr/>
        </p:nvSpPr>
        <p:spPr>
          <a:xfrm>
            <a:off x="7403445" y="2443280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 e r e c h o    I n g l e 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18938" y="5139983"/>
            <a:ext cx="266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* Pactum fiduciae cum amico</a:t>
            </a:r>
            <a:endParaRPr lang="es-ES" sz="1600" dirty="0"/>
          </a:p>
        </p:txBody>
      </p:sp>
      <p:cxnSp>
        <p:nvCxnSpPr>
          <p:cNvPr id="15" name="14 Conector angular"/>
          <p:cNvCxnSpPr>
            <a:stCxn id="12" idx="2"/>
          </p:cNvCxnSpPr>
          <p:nvPr/>
        </p:nvCxnSpPr>
        <p:spPr>
          <a:xfrm rot="16200000" flipH="1">
            <a:off x="5005714" y="3518098"/>
            <a:ext cx="222282" cy="793678"/>
          </a:xfrm>
          <a:prstGeom prst="bent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3845582" y="2880852"/>
            <a:ext cx="3465423" cy="1886681"/>
            <a:chOff x="3845582" y="2880852"/>
            <a:chExt cx="3465423" cy="1886681"/>
          </a:xfrm>
        </p:grpSpPr>
        <p:sp>
          <p:nvSpPr>
            <p:cNvPr id="9" name="8 Rectángulo"/>
            <p:cNvSpPr/>
            <p:nvPr/>
          </p:nvSpPr>
          <p:spPr>
            <a:xfrm>
              <a:off x="3845582" y="2880852"/>
              <a:ext cx="29279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/>
                <a:t>* Pactum fudiciae cum creditore</a:t>
              </a:r>
              <a:endParaRPr lang="es-ES" sz="16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720064" y="3133530"/>
              <a:ext cx="12330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</a:t>
              </a:r>
              <a:r>
                <a:rPr lang="es-ES" b="1" dirty="0">
                  <a:solidFill>
                    <a:srgbClr val="00B050"/>
                  </a:solidFill>
                </a:rPr>
                <a:t>acreedor</a:t>
              </a:r>
            </a:p>
            <a:p>
              <a:r>
                <a:rPr lang="es-ES" b="1" dirty="0">
                  <a:solidFill>
                    <a:srgbClr val="00B050"/>
                  </a:solidFill>
                </a:rPr>
                <a:t>(fiduciario)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061726" y="3157465"/>
              <a:ext cx="13165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  deudor </a:t>
              </a:r>
            </a:p>
            <a:p>
              <a:r>
                <a:rPr lang="es-ES" dirty="0"/>
                <a:t>(fiduciante)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236081" y="3816560"/>
              <a:ext cx="307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propiedad </a:t>
              </a:r>
            </a:p>
            <a:p>
              <a:endParaRPr lang="es-ES" dirty="0"/>
            </a:p>
            <a:p>
              <a:r>
                <a:rPr lang="es-ES" dirty="0"/>
                <a:t>Garantía</a:t>
              </a:r>
              <a:r>
                <a:rPr lang="en-US" dirty="0"/>
                <a:t> de la </a:t>
              </a:r>
              <a:r>
                <a:rPr lang="es-ES" b="1" dirty="0">
                  <a:solidFill>
                    <a:srgbClr val="C00000"/>
                  </a:solidFill>
                </a:rPr>
                <a:t>obligación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 </a:t>
              </a:r>
              <a:endParaRPr lang="es-ES" dirty="0"/>
            </a:p>
          </p:txBody>
        </p:sp>
        <p:cxnSp>
          <p:nvCxnSpPr>
            <p:cNvPr id="21" name="20 Conector recto"/>
            <p:cNvCxnSpPr>
              <a:cxnSpLocks/>
            </p:cNvCxnSpPr>
            <p:nvPr/>
          </p:nvCxnSpPr>
          <p:spPr>
            <a:xfrm flipH="1">
              <a:off x="4201127" y="4745444"/>
              <a:ext cx="257243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V="1">
              <a:off x="4214914" y="3952693"/>
              <a:ext cx="0" cy="8148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26 Rectángulo"/>
          <p:cNvSpPr/>
          <p:nvPr/>
        </p:nvSpPr>
        <p:spPr>
          <a:xfrm rot="16200000">
            <a:off x="3506194" y="5775827"/>
            <a:ext cx="1048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</a:rPr>
              <a:t>No oneroso</a:t>
            </a:r>
          </a:p>
        </p:txBody>
      </p:sp>
      <p:sp>
        <p:nvSpPr>
          <p:cNvPr id="32" name="31 Rectángulo"/>
          <p:cNvSpPr/>
          <p:nvPr/>
        </p:nvSpPr>
        <p:spPr>
          <a:xfrm rot="16200000">
            <a:off x="3404550" y="3750809"/>
            <a:ext cx="99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Oneroso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17969" y="6066907"/>
            <a:ext cx="307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transfiere el bien </a:t>
            </a:r>
          </a:p>
          <a:p>
            <a:r>
              <a:rPr lang="en-US" dirty="0"/>
              <a:t>                      confianza</a:t>
            </a:r>
            <a:endParaRPr lang="es-ES" dirty="0"/>
          </a:p>
        </p:txBody>
      </p:sp>
      <p:cxnSp>
        <p:nvCxnSpPr>
          <p:cNvPr id="34" name="33 Conector angular"/>
          <p:cNvCxnSpPr>
            <a:cxnSpLocks/>
          </p:cNvCxnSpPr>
          <p:nvPr/>
        </p:nvCxnSpPr>
        <p:spPr>
          <a:xfrm>
            <a:off x="4464357" y="6266198"/>
            <a:ext cx="495752" cy="74870"/>
          </a:xfrm>
          <a:prstGeom prst="bentConnector3">
            <a:avLst>
              <a:gd name="adj1" fmla="val 12534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7016580" y="1259500"/>
            <a:ext cx="4497488" cy="1241510"/>
            <a:chOff x="7016580" y="1163964"/>
            <a:chExt cx="4497488" cy="1241510"/>
          </a:xfrm>
        </p:grpSpPr>
        <p:sp>
          <p:nvSpPr>
            <p:cNvPr id="35" name="34 Rectángulo"/>
            <p:cNvSpPr/>
            <p:nvPr/>
          </p:nvSpPr>
          <p:spPr>
            <a:xfrm>
              <a:off x="7016580" y="1163964"/>
              <a:ext cx="6992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/>
                <a:t>* Use 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7303414" y="1425996"/>
              <a:ext cx="2389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  propietario de tierras</a:t>
              </a:r>
            </a:p>
          </p:txBody>
        </p:sp>
        <p:cxnSp>
          <p:nvCxnSpPr>
            <p:cNvPr id="37" name="36 Conector angular"/>
            <p:cNvCxnSpPr/>
            <p:nvPr/>
          </p:nvCxnSpPr>
          <p:spPr>
            <a:xfrm>
              <a:off x="7584153" y="1836272"/>
              <a:ext cx="793678" cy="11114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Rectángulo"/>
            <p:cNvSpPr/>
            <p:nvPr/>
          </p:nvSpPr>
          <p:spPr>
            <a:xfrm>
              <a:off x="8163733" y="1756561"/>
              <a:ext cx="11737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  dominio</a:t>
              </a: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8439144" y="2128475"/>
              <a:ext cx="3074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Beneficios gozados por una tercera persona</a:t>
              </a:r>
              <a:endParaRPr lang="es-E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41 Rectángulo"/>
          <p:cNvSpPr/>
          <p:nvPr/>
        </p:nvSpPr>
        <p:spPr>
          <a:xfrm>
            <a:off x="7163014" y="3596205"/>
            <a:ext cx="869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* Equity</a:t>
            </a:r>
            <a:endParaRPr lang="es-ES" sz="1600" dirty="0"/>
          </a:p>
        </p:txBody>
      </p:sp>
      <p:sp>
        <p:nvSpPr>
          <p:cNvPr id="43" name="42 Rectángulo"/>
          <p:cNvSpPr/>
          <p:nvPr/>
        </p:nvSpPr>
        <p:spPr>
          <a:xfrm>
            <a:off x="7403124" y="3914936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   </a:t>
            </a:r>
            <a:r>
              <a:rPr lang="es-ES" sz="1600" dirty="0"/>
              <a:t>Evitar situaciones carentes de equidad 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7253843" y="4428632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* Trust</a:t>
            </a:r>
            <a:endParaRPr lang="es-ES" sz="1600" dirty="0"/>
          </a:p>
        </p:txBody>
      </p:sp>
      <p:sp>
        <p:nvSpPr>
          <p:cNvPr id="45" name="44 Rectángulo"/>
          <p:cNvSpPr/>
          <p:nvPr/>
        </p:nvSpPr>
        <p:spPr>
          <a:xfrm>
            <a:off x="7672163" y="4767186"/>
            <a:ext cx="3475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relación fiduciaria referida  a ciertos bienes que </a:t>
            </a:r>
          </a:p>
          <a:p>
            <a:r>
              <a:rPr lang="es-ES" sz="1600" dirty="0"/>
              <a:t>generan obligaciones personales y de equid</a:t>
            </a:r>
            <a:r>
              <a:rPr lang="es-ES" sz="1600" b="1" dirty="0">
                <a:solidFill>
                  <a:srgbClr val="C00000"/>
                </a:solidFill>
              </a:rPr>
              <a:t>ad </a:t>
            </a:r>
          </a:p>
          <a:p>
            <a:r>
              <a:rPr lang="es-ES" sz="1600" b="1" dirty="0">
                <a:solidFill>
                  <a:srgbClr val="C00000"/>
                </a:solidFill>
              </a:rPr>
              <a:t>para el fiduciario 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9010748" y="604181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   </a:t>
            </a:r>
            <a:r>
              <a:rPr lang="es-ES" sz="1600" dirty="0"/>
              <a:t>Manejar los bienes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182816" y="2446728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 e r e c h o    R o m a n o</a:t>
            </a:r>
          </a:p>
        </p:txBody>
      </p:sp>
      <p:sp>
        <p:nvSpPr>
          <p:cNvPr id="41" name="1 Título"/>
          <p:cNvSpPr txBox="1">
            <a:spLocks/>
          </p:cNvSpPr>
          <p:nvPr/>
        </p:nvSpPr>
        <p:spPr>
          <a:xfrm rot="16200000">
            <a:off x="-1913041" y="2694682"/>
            <a:ext cx="4756933" cy="584946"/>
          </a:xfrm>
          <a:prstGeom prst="roundRect">
            <a:avLst/>
          </a:prstGeom>
          <a:solidFill>
            <a:schemeClr val="bg1"/>
          </a:solidFill>
        </p:spPr>
        <p:txBody>
          <a:bodyPr lIns="121917" tIns="60958" rIns="121917" bIns="60958"/>
          <a:lstStyle/>
          <a:p>
            <a:pPr marL="0" lvl="1" indent="-609585" algn="ctr">
              <a:defRPr/>
            </a:pPr>
            <a:r>
              <a:rPr lang="es-ES" sz="3200" b="1" dirty="0">
                <a:solidFill>
                  <a:srgbClr val="C00000"/>
                </a:solidFill>
              </a:rPr>
              <a:t>L I N E A   D E   T I E M P O</a:t>
            </a:r>
            <a:endParaRPr lang="es-EC" altLang="es-ES" sz="32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133933" y="1931808"/>
            <a:ext cx="1742426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FIDEICOMISO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876359" y="1146793"/>
            <a:ext cx="3093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* Fideicommissum </a:t>
            </a:r>
          </a:p>
          <a:p>
            <a:r>
              <a:rPr lang="en-US" sz="1600" dirty="0"/>
              <a:t>      Encargo basado en la honradez </a:t>
            </a:r>
          </a:p>
          <a:p>
            <a:r>
              <a:rPr lang="en-US" sz="1600" dirty="0"/>
              <a:t>      y buena </a:t>
            </a:r>
            <a:r>
              <a:rPr lang="en-US" sz="1600" dirty="0" err="1"/>
              <a:t>fe</a:t>
            </a:r>
            <a:r>
              <a:rPr lang="en-US" sz="1600" dirty="0"/>
              <a:t>.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Testamento</a:t>
            </a:r>
            <a:r>
              <a:rPr lang="en-US" sz="1600" dirty="0"/>
              <a:t> </a:t>
            </a:r>
            <a:endParaRPr lang="es-ES" sz="1600" dirty="0"/>
          </a:p>
        </p:txBody>
      </p:sp>
      <p:pic>
        <p:nvPicPr>
          <p:cNvPr id="51" name="Picture 26">
            <a:extLst>
              <a:ext uri="{FF2B5EF4-FFF2-40B4-BE49-F238E27FC236}">
                <a16:creationId xmlns:a16="http://schemas.microsoft.com/office/drawing/2014/main" id="{2A8CEE91-512A-4F20-97CA-66745BE799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7169" y="1172483"/>
            <a:ext cx="8566508" cy="5643187"/>
          </a:xfrm>
          <a:prstGeom prst="rect">
            <a:avLst/>
          </a:prstGeom>
        </p:spPr>
      </p:pic>
      <p:cxnSp>
        <p:nvCxnSpPr>
          <p:cNvPr id="52" name="25 Conector recto de flecha">
            <a:extLst>
              <a:ext uri="{FF2B5EF4-FFF2-40B4-BE49-F238E27FC236}">
                <a16:creationId xmlns:a16="http://schemas.microsoft.com/office/drawing/2014/main" id="{2BC85A02-85A5-4979-A399-D9C4F8E860EE}"/>
              </a:ext>
            </a:extLst>
          </p:cNvPr>
          <p:cNvCxnSpPr/>
          <p:nvPr/>
        </p:nvCxnSpPr>
        <p:spPr>
          <a:xfrm flipV="1">
            <a:off x="6763972" y="3952693"/>
            <a:ext cx="0" cy="8148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1 Rectángulo">
            <a:extLst>
              <a:ext uri="{FF2B5EF4-FFF2-40B4-BE49-F238E27FC236}">
                <a16:creationId xmlns:a16="http://schemas.microsoft.com/office/drawing/2014/main" id="{D6109536-FEA9-4B4F-9135-C71943C1D305}"/>
              </a:ext>
            </a:extLst>
          </p:cNvPr>
          <p:cNvSpPr/>
          <p:nvPr/>
        </p:nvSpPr>
        <p:spPr>
          <a:xfrm>
            <a:off x="4130538" y="5422106"/>
            <a:ext cx="184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   </a:t>
            </a:r>
            <a:r>
              <a:rPr lang="es-ES" b="1" dirty="0">
                <a:solidFill>
                  <a:srgbClr val="00B050"/>
                </a:solidFill>
              </a:rPr>
              <a:t>deudor </a:t>
            </a:r>
          </a:p>
          <a:p>
            <a:r>
              <a:rPr lang="es-ES" b="1" dirty="0">
                <a:solidFill>
                  <a:srgbClr val="00B050"/>
                </a:solidFill>
              </a:rPr>
              <a:t>(fiduciante) </a:t>
            </a:r>
          </a:p>
        </p:txBody>
      </p:sp>
      <p:sp>
        <p:nvSpPr>
          <p:cNvPr id="54" name="11 Rectángulo">
            <a:extLst>
              <a:ext uri="{FF2B5EF4-FFF2-40B4-BE49-F238E27FC236}">
                <a16:creationId xmlns:a16="http://schemas.microsoft.com/office/drawing/2014/main" id="{277E184B-467F-4D83-BDCF-537409AF01E8}"/>
              </a:ext>
            </a:extLst>
          </p:cNvPr>
          <p:cNvSpPr/>
          <p:nvPr/>
        </p:nvSpPr>
        <p:spPr>
          <a:xfrm>
            <a:off x="6027225" y="633854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  fiduciario</a:t>
            </a:r>
          </a:p>
        </p:txBody>
      </p:sp>
    </p:spTree>
    <p:extLst>
      <p:ext uri="{BB962C8B-B14F-4D97-AF65-F5344CB8AC3E}">
        <p14:creationId xmlns:p14="http://schemas.microsoft.com/office/powerpoint/2010/main" val="14383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01684" y="559962"/>
            <a:ext cx="6224097" cy="5187864"/>
            <a:chOff x="2977872" y="559962"/>
            <a:chExt cx="6224097" cy="518786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6000"/>
            </a:blip>
            <a:stretch>
              <a:fillRect/>
            </a:stretch>
          </p:blipFill>
          <p:spPr>
            <a:xfrm>
              <a:off x="2977872" y="559962"/>
              <a:ext cx="6224097" cy="5187864"/>
            </a:xfrm>
            <a:prstGeom prst="rect">
              <a:avLst/>
            </a:prstGeom>
            <a:noFill/>
          </p:spPr>
        </p:pic>
        <p:sp>
          <p:nvSpPr>
            <p:cNvPr id="7" name="CuadroTexto 6"/>
            <p:cNvSpPr txBox="1"/>
            <p:nvPr/>
          </p:nvSpPr>
          <p:spPr>
            <a:xfrm>
              <a:off x="6089920" y="164517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>
                  <a:solidFill>
                    <a:schemeClr val="bg1"/>
                  </a:solidFill>
                </a:rPr>
                <a:t>Contrato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320136" y="2989401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solidFill>
                    <a:schemeClr val="bg1"/>
                  </a:solidFill>
                </a:rPr>
                <a:t>  Patrimonio autónomo 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735960" y="4631045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solidFill>
                    <a:schemeClr val="bg1"/>
                  </a:solidFill>
                </a:rPr>
                <a:t>  Existen o se esperan que existan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 rot="19586372">
              <a:off x="3436904" y="3571817"/>
              <a:ext cx="20162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bg1"/>
                  </a:solidFill>
                </a:rPr>
                <a:t>  </a:t>
              </a:r>
              <a:r>
                <a:rPr lang="es-EC" sz="2000" b="1" dirty="0">
                  <a:solidFill>
                    <a:schemeClr val="bg1"/>
                  </a:solidFill>
                </a:rPr>
                <a:t>Bienes</a:t>
              </a:r>
            </a:p>
            <a:p>
              <a:pPr algn="ctr"/>
              <a:r>
                <a:rPr lang="es-EC" sz="2000" b="1" dirty="0">
                  <a:solidFill>
                    <a:schemeClr val="bg1"/>
                  </a:solidFill>
                </a:rPr>
                <a:t>Muebles o </a:t>
              </a:r>
            </a:p>
            <a:p>
              <a:pPr algn="ctr"/>
              <a:r>
                <a:rPr lang="es-EC" sz="2000" b="1" dirty="0">
                  <a:solidFill>
                    <a:schemeClr val="bg1"/>
                  </a:solidFill>
                </a:rPr>
                <a:t>inmuebles</a:t>
              </a:r>
            </a:p>
            <a:p>
              <a:pPr algn="ctr"/>
              <a:r>
                <a:rPr lang="es-EC" sz="2000" b="1" dirty="0">
                  <a:solidFill>
                    <a:schemeClr val="bg1"/>
                  </a:solidFill>
                </a:rPr>
                <a:t>Corporales o incorporales 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 rot="2184395">
              <a:off x="3487296" y="2008220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bg1"/>
                  </a:solidFill>
                </a:rPr>
                <a:t>  </a:t>
              </a:r>
              <a:r>
                <a:rPr lang="es-EC" sz="2000" b="1" dirty="0" err="1">
                  <a:solidFill>
                    <a:schemeClr val="bg1"/>
                  </a:solidFill>
                </a:rPr>
                <a:t>Transferen</a:t>
              </a:r>
              <a:r>
                <a:rPr lang="es-EC" sz="2000" b="1" dirty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es-EC" sz="2000" b="1" dirty="0" err="1">
                  <a:solidFill>
                    <a:schemeClr val="bg1"/>
                  </a:solidFill>
                </a:rPr>
                <a:t>cia</a:t>
              </a:r>
              <a:r>
                <a:rPr lang="es-EC" sz="2000" b="1" dirty="0">
                  <a:solidFill>
                    <a:schemeClr val="bg1"/>
                  </a:solidFill>
                </a:rPr>
                <a:t> temporal </a:t>
              </a:r>
            </a:p>
            <a:p>
              <a:pPr algn="ctr"/>
              <a:r>
                <a:rPr lang="es-EC" sz="2000" b="1" dirty="0">
                  <a:solidFill>
                    <a:schemeClr val="bg1"/>
                  </a:solidFill>
                </a:rPr>
                <a:t>e irrevocable 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996406" y="2300494"/>
            <a:ext cx="3121556" cy="3146316"/>
            <a:chOff x="7626484" y="2516051"/>
            <a:chExt cx="3121556" cy="3146316"/>
          </a:xfrm>
        </p:grpSpPr>
        <p:grpSp>
          <p:nvGrpSpPr>
            <p:cNvPr id="18" name="17 Grupo"/>
            <p:cNvGrpSpPr/>
            <p:nvPr/>
          </p:nvGrpSpPr>
          <p:grpSpPr>
            <a:xfrm>
              <a:off x="7626484" y="2516051"/>
              <a:ext cx="3121556" cy="3106006"/>
              <a:chOff x="2977872" y="559962"/>
              <a:chExt cx="6224097" cy="5187865"/>
            </a:xfrm>
          </p:grpSpPr>
          <p:pic>
            <p:nvPicPr>
              <p:cNvPr id="19" name="Imagen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88000"/>
              </a:blip>
              <a:stretch>
                <a:fillRect/>
              </a:stretch>
            </p:blipFill>
            <p:spPr>
              <a:xfrm>
                <a:off x="2977872" y="559962"/>
                <a:ext cx="6224097" cy="5187865"/>
              </a:xfrm>
              <a:prstGeom prst="rect">
                <a:avLst/>
              </a:prstGeom>
            </p:spPr>
          </p:pic>
          <p:sp>
            <p:nvSpPr>
              <p:cNvPr id="20" name="CuadroTexto 6"/>
              <p:cNvSpPr txBox="1"/>
              <p:nvPr/>
            </p:nvSpPr>
            <p:spPr>
              <a:xfrm>
                <a:off x="5735960" y="1642673"/>
                <a:ext cx="2592288" cy="61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chemeClr val="bg1"/>
                    </a:solidFill>
                  </a:rPr>
                  <a:t>Fiduciaria</a:t>
                </a:r>
              </a:p>
            </p:txBody>
          </p:sp>
          <p:sp>
            <p:nvSpPr>
              <p:cNvPr id="21" name="CuadroTexto 8"/>
              <p:cNvSpPr txBox="1"/>
              <p:nvPr/>
            </p:nvSpPr>
            <p:spPr>
              <a:xfrm rot="3868492">
                <a:off x="7314268" y="2980296"/>
                <a:ext cx="1508002" cy="104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b="1" dirty="0">
                    <a:solidFill>
                      <a:schemeClr val="bg1"/>
                    </a:solidFill>
                  </a:rPr>
                  <a:t>  </a:t>
                </a:r>
                <a:r>
                  <a:rPr lang="es-EC" sz="1400" b="1" dirty="0" err="1">
                    <a:solidFill>
                      <a:schemeClr val="bg1"/>
                    </a:solidFill>
                  </a:rPr>
                  <a:t>adminis-tración</a:t>
                </a:r>
                <a:endParaRPr lang="es-EC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CuadroTexto 9"/>
              <p:cNvSpPr txBox="1"/>
              <p:nvPr/>
            </p:nvSpPr>
            <p:spPr>
              <a:xfrm>
                <a:off x="5658945" y="4452418"/>
                <a:ext cx="2016224" cy="66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2000" b="1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4" name="CuadroTexto 11"/>
              <p:cNvSpPr txBox="1"/>
              <p:nvPr/>
            </p:nvSpPr>
            <p:spPr>
              <a:xfrm rot="2422249">
                <a:off x="3401857" y="2200627"/>
                <a:ext cx="2016222" cy="87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b="1" dirty="0">
                    <a:solidFill>
                      <a:schemeClr val="bg1"/>
                    </a:solidFill>
                  </a:rPr>
                  <a:t>personería jurídica</a:t>
                </a:r>
              </a:p>
            </p:txBody>
          </p:sp>
        </p:grpSp>
        <p:sp>
          <p:nvSpPr>
            <p:cNvPr id="3" name="2 Rectángulo"/>
            <p:cNvSpPr/>
            <p:nvPr/>
          </p:nvSpPr>
          <p:spPr>
            <a:xfrm rot="2264302">
              <a:off x="7705104" y="4227380"/>
              <a:ext cx="1415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solidFill>
                    <a:schemeClr val="bg1"/>
                  </a:solidFill>
                </a:rPr>
                <a:t>Beneficiarios</a:t>
              </a:r>
              <a:endParaRPr lang="es-EC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6"/>
            <p:cNvSpPr txBox="1"/>
            <p:nvPr/>
          </p:nvSpPr>
          <p:spPr>
            <a:xfrm>
              <a:off x="8810821" y="5139147"/>
              <a:ext cx="1300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</a:rPr>
                <a:t>Finalidad del  contrato</a:t>
              </a:r>
            </a:p>
          </p:txBody>
        </p:sp>
      </p:grpSp>
      <p:pic>
        <p:nvPicPr>
          <p:cNvPr id="23" name="Picture 2" descr="Lupa - Aplicaciones en Google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8" y="107577"/>
            <a:ext cx="1401432" cy="14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2268828" y="225392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QUE ES UN FIDEICOMISO?</a:t>
            </a:r>
            <a:endParaRPr lang="es-E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6996406" y="1452418"/>
            <a:ext cx="3263994" cy="432489"/>
          </a:xfrm>
          <a:prstGeom prst="roundRect">
            <a:avLst/>
          </a:prstGeom>
          <a:solidFill>
            <a:schemeClr val="bg1"/>
          </a:solidFill>
        </p:spPr>
        <p:txBody>
          <a:bodyPr lIns="121917" tIns="60958" rIns="121917" bIns="60958"/>
          <a:lstStyle/>
          <a:p>
            <a:pPr marL="0" lvl="1" indent="-609585" algn="ctr">
              <a:defRPr/>
            </a:pPr>
            <a:r>
              <a:rPr lang="es-EC" altLang="es-ES" sz="2400" b="1" dirty="0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Negocios Fiduciarios</a:t>
            </a:r>
          </a:p>
        </p:txBody>
      </p:sp>
    </p:spTree>
    <p:extLst>
      <p:ext uri="{BB962C8B-B14F-4D97-AF65-F5344CB8AC3E}">
        <p14:creationId xmlns:p14="http://schemas.microsoft.com/office/powerpoint/2010/main" val="162832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Diagram group"/>
          <p:cNvGrpSpPr/>
          <p:nvPr/>
        </p:nvGrpSpPr>
        <p:grpSpPr>
          <a:xfrm>
            <a:off x="2688627" y="2646374"/>
            <a:ext cx="1853640" cy="1377902"/>
            <a:chOff x="2573505" y="3036638"/>
            <a:chExt cx="2017469" cy="1772096"/>
          </a:xfrm>
          <a:scene3d>
            <a:camera prst="isometricOffAxis2Top"/>
            <a:lightRig rig="threePt" dir="t"/>
          </a:scene3d>
        </p:grpSpPr>
        <p:sp>
          <p:nvSpPr>
            <p:cNvPr id="23" name="Flecha doblada hacia arriba 22"/>
            <p:cNvSpPr/>
            <p:nvPr/>
          </p:nvSpPr>
          <p:spPr>
            <a:xfrm rot="5400000">
              <a:off x="2696192" y="2913951"/>
              <a:ext cx="1772096" cy="201746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isometricOffAxis2Top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Diagram group"/>
          <p:cNvGrpSpPr/>
          <p:nvPr/>
        </p:nvGrpSpPr>
        <p:grpSpPr>
          <a:xfrm>
            <a:off x="4247638" y="2967165"/>
            <a:ext cx="1944162" cy="1607113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40" name="Grupo 39"/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41" name="Rectángulo redondeado 40"/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ectángulo 41"/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grpSp>
        <p:nvGrpSpPr>
          <p:cNvPr id="43" name="Diagram group"/>
          <p:cNvGrpSpPr/>
          <p:nvPr/>
        </p:nvGrpSpPr>
        <p:grpSpPr>
          <a:xfrm>
            <a:off x="5958247" y="3724647"/>
            <a:ext cx="1853640" cy="1377902"/>
            <a:chOff x="2573505" y="3036638"/>
            <a:chExt cx="2017469" cy="1772096"/>
          </a:xfrm>
          <a:scene3d>
            <a:camera prst="isometricOffAxis2Top"/>
            <a:lightRig rig="threePt" dir="t"/>
          </a:scene3d>
        </p:grpSpPr>
        <p:sp>
          <p:nvSpPr>
            <p:cNvPr id="44" name="Flecha doblada hacia arriba 43"/>
            <p:cNvSpPr/>
            <p:nvPr/>
          </p:nvSpPr>
          <p:spPr>
            <a:xfrm rot="5400000">
              <a:off x="2696192" y="2913951"/>
              <a:ext cx="1772096" cy="201746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isometricOffAxis2Top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5" name="Diagram group"/>
          <p:cNvGrpSpPr/>
          <p:nvPr/>
        </p:nvGrpSpPr>
        <p:grpSpPr>
          <a:xfrm>
            <a:off x="7735625" y="4045438"/>
            <a:ext cx="2295697" cy="1607113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46" name="Grupo 45"/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47" name="Rectángulo redondeado 46"/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ctángulo 47"/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grpSp>
        <p:nvGrpSpPr>
          <p:cNvPr id="35" name="Diagram group"/>
          <p:cNvGrpSpPr/>
          <p:nvPr/>
        </p:nvGrpSpPr>
        <p:grpSpPr>
          <a:xfrm>
            <a:off x="1279237" y="1886315"/>
            <a:ext cx="1714719" cy="1607113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36" name="Grupo 35"/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37" name="Rectángulo redondeado 36"/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ángulo 37"/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grpSp>
        <p:nvGrpSpPr>
          <p:cNvPr id="55" name="54 Grupo"/>
          <p:cNvGrpSpPr/>
          <p:nvPr/>
        </p:nvGrpSpPr>
        <p:grpSpPr>
          <a:xfrm>
            <a:off x="740378" y="1149033"/>
            <a:ext cx="2693687" cy="1073151"/>
            <a:chOff x="0" y="0"/>
            <a:chExt cx="3619695" cy="1073172"/>
          </a:xfrm>
        </p:grpSpPr>
        <p:grpSp>
          <p:nvGrpSpPr>
            <p:cNvPr id="63" name="62 Grupo"/>
            <p:cNvGrpSpPr/>
            <p:nvPr/>
          </p:nvGrpSpPr>
          <p:grpSpPr>
            <a:xfrm>
              <a:off x="0" y="0"/>
              <a:ext cx="3619695" cy="1073172"/>
              <a:chOff x="0" y="0"/>
              <a:chExt cx="3619695" cy="1073172"/>
            </a:xfrm>
          </p:grpSpPr>
          <p:sp>
            <p:nvSpPr>
              <p:cNvPr id="70" name="Cuadro de texto 12"/>
              <p:cNvSpPr txBox="1"/>
              <p:nvPr/>
            </p:nvSpPr>
            <p:spPr>
              <a:xfrm>
                <a:off x="2551456" y="807742"/>
                <a:ext cx="934720" cy="2654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100" dirty="0">
                    <a:effectLst/>
                    <a:latin typeface="Arial"/>
                    <a:ea typeface="Arial"/>
                  </a:rPr>
                  <a:t>Fideicomiso  </a:t>
                </a:r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116958" y="0"/>
                <a:ext cx="797442" cy="691116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6" name="Cuadro de texto 5"/>
              <p:cNvSpPr txBox="1"/>
              <p:nvPr/>
            </p:nvSpPr>
            <p:spPr>
              <a:xfrm>
                <a:off x="0" y="786534"/>
                <a:ext cx="1113790" cy="2654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100" dirty="0">
                    <a:effectLst/>
                    <a:latin typeface="Arial"/>
                    <a:ea typeface="Arial"/>
                  </a:rPr>
                  <a:t>Constituyentes </a:t>
                </a:r>
              </a:p>
            </p:txBody>
          </p:sp>
          <p:sp>
            <p:nvSpPr>
              <p:cNvPr id="67" name="Cuadro de texto 2"/>
              <p:cNvSpPr txBox="1">
                <a:spLocks noChangeArrowheads="1"/>
              </p:cNvSpPr>
              <p:nvPr/>
            </p:nvSpPr>
            <p:spPr bwMode="auto">
              <a:xfrm>
                <a:off x="1127043" y="0"/>
                <a:ext cx="1360958" cy="2654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100">
                    <a:effectLst/>
                    <a:latin typeface="Times New Roman"/>
                    <a:ea typeface="Arial"/>
                  </a:rPr>
                  <a:t>Dominio de bienes </a:t>
                </a:r>
                <a:endParaRPr lang="es-ES" sz="1100">
                  <a:effectLst/>
                  <a:latin typeface="Arial"/>
                  <a:ea typeface="Arial"/>
                </a:endParaRPr>
              </a:p>
            </p:txBody>
          </p:sp>
          <p:cxnSp>
            <p:nvCxnSpPr>
              <p:cNvPr id="68" name="67 Conector recto de flecha"/>
              <p:cNvCxnSpPr/>
              <p:nvPr/>
            </p:nvCxnSpPr>
            <p:spPr>
              <a:xfrm>
                <a:off x="1137684" y="393404"/>
                <a:ext cx="1350335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68 Anillo"/>
              <p:cNvSpPr/>
              <p:nvPr/>
            </p:nvSpPr>
            <p:spPr>
              <a:xfrm>
                <a:off x="2843517" y="21265"/>
                <a:ext cx="776178" cy="733647"/>
              </a:xfrm>
              <a:prstGeom prst="donu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 dirty="0"/>
              </a:p>
            </p:txBody>
          </p:sp>
        </p:grpSp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"/>
            <a:stretch/>
          </p:blipFill>
          <p:spPr bwMode="auto">
            <a:xfrm>
              <a:off x="197511" y="153619"/>
              <a:ext cx="622935" cy="379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1" name="Cuadro de texto 2"/>
          <p:cNvSpPr txBox="1">
            <a:spLocks noChangeArrowheads="1"/>
          </p:cNvSpPr>
          <p:nvPr/>
        </p:nvSpPr>
        <p:spPr bwMode="auto">
          <a:xfrm>
            <a:off x="1587028" y="1587332"/>
            <a:ext cx="1004872" cy="2620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S" sz="900" dirty="0">
                <a:effectLst/>
                <a:latin typeface="Times New Roman"/>
                <a:ea typeface="Arial"/>
              </a:rPr>
              <a:t>Da instrucciones</a:t>
            </a:r>
            <a:endParaRPr lang="es-ES" sz="900" dirty="0">
              <a:effectLst/>
              <a:latin typeface="Arial"/>
              <a:ea typeface="Arial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4520087" y="1788019"/>
            <a:ext cx="2307223" cy="1594515"/>
            <a:chOff x="0" y="0"/>
            <a:chExt cx="3444877" cy="2100471"/>
          </a:xfrm>
        </p:grpSpPr>
        <p:grpSp>
          <p:nvGrpSpPr>
            <p:cNvPr id="73" name="72 Grupo"/>
            <p:cNvGrpSpPr/>
            <p:nvPr/>
          </p:nvGrpSpPr>
          <p:grpSpPr>
            <a:xfrm>
              <a:off x="0" y="0"/>
              <a:ext cx="3078029" cy="1182722"/>
              <a:chOff x="0" y="0"/>
              <a:chExt cx="3078029" cy="1182722"/>
            </a:xfrm>
          </p:grpSpPr>
          <p:pic>
            <p:nvPicPr>
              <p:cNvPr id="76" name="75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62025" cy="942975"/>
              </a:xfrm>
              <a:prstGeom prst="rect">
                <a:avLst/>
              </a:prstGeom>
            </p:spPr>
          </p:pic>
          <p:sp>
            <p:nvSpPr>
              <p:cNvPr id="77" name="76 Anillo"/>
              <p:cNvSpPr/>
              <p:nvPr/>
            </p:nvSpPr>
            <p:spPr>
              <a:xfrm>
                <a:off x="2286000" y="148856"/>
                <a:ext cx="776154" cy="733587"/>
              </a:xfrm>
              <a:prstGeom prst="donu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78" name="Cuadro de texto 6"/>
              <p:cNvSpPr txBox="1"/>
              <p:nvPr/>
            </p:nvSpPr>
            <p:spPr>
              <a:xfrm>
                <a:off x="2143311" y="900256"/>
                <a:ext cx="934718" cy="2654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100" dirty="0">
                    <a:effectLst/>
                    <a:latin typeface="Arial"/>
                    <a:ea typeface="Arial"/>
                  </a:rPr>
                  <a:t>Fideicomiso  </a:t>
                </a:r>
              </a:p>
            </p:txBody>
          </p:sp>
          <p:sp>
            <p:nvSpPr>
              <p:cNvPr id="79" name="Cuadro de texto 2"/>
              <p:cNvSpPr txBox="1">
                <a:spLocks noChangeArrowheads="1"/>
              </p:cNvSpPr>
              <p:nvPr/>
            </p:nvSpPr>
            <p:spPr bwMode="auto">
              <a:xfrm>
                <a:off x="0" y="882279"/>
                <a:ext cx="1192883" cy="300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900" dirty="0">
                    <a:effectLst/>
                    <a:latin typeface="Arial"/>
                    <a:ea typeface="Arial"/>
                  </a:rPr>
                  <a:t>Fiduciario </a:t>
                </a:r>
              </a:p>
            </p:txBody>
          </p:sp>
          <p:sp>
            <p:nvSpPr>
              <p:cNvPr id="80" name="Cuadro de texto 2"/>
              <p:cNvSpPr txBox="1">
                <a:spLocks noChangeArrowheads="1"/>
              </p:cNvSpPr>
              <p:nvPr/>
            </p:nvSpPr>
            <p:spPr bwMode="auto">
              <a:xfrm>
                <a:off x="985022" y="459030"/>
                <a:ext cx="1243934" cy="2654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700" dirty="0">
                    <a:effectLst/>
                    <a:latin typeface="Arial"/>
                    <a:ea typeface="Arial"/>
                  </a:rPr>
                  <a:t>Representación  </a:t>
                </a:r>
              </a:p>
            </p:txBody>
          </p:sp>
          <p:cxnSp>
            <p:nvCxnSpPr>
              <p:cNvPr id="81" name="80 Conector recto de flecha"/>
              <p:cNvCxnSpPr/>
              <p:nvPr/>
            </p:nvCxnSpPr>
            <p:spPr>
              <a:xfrm>
                <a:off x="956930" y="829340"/>
                <a:ext cx="1350295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73 Conector recto de flecha"/>
            <p:cNvCxnSpPr/>
            <p:nvPr/>
          </p:nvCxnSpPr>
          <p:spPr>
            <a:xfrm>
              <a:off x="2679404" y="1254642"/>
              <a:ext cx="0" cy="478465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uadro de texto 2"/>
            <p:cNvSpPr txBox="1">
              <a:spLocks noChangeArrowheads="1"/>
            </p:cNvSpPr>
            <p:nvPr/>
          </p:nvSpPr>
          <p:spPr bwMode="auto">
            <a:xfrm>
              <a:off x="1795553" y="1732429"/>
              <a:ext cx="1649324" cy="36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>
                  <a:effectLst/>
                  <a:latin typeface="Arial"/>
                  <a:ea typeface="Arial"/>
                </a:rPr>
                <a:t>Cumple instrucciones</a:t>
              </a:r>
            </a:p>
          </p:txBody>
        </p:sp>
      </p:grpSp>
      <p:pic>
        <p:nvPicPr>
          <p:cNvPr id="96" name="95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11" y="3112832"/>
            <a:ext cx="544195" cy="392430"/>
          </a:xfrm>
          <a:prstGeom prst="rect">
            <a:avLst/>
          </a:prstGeom>
        </p:spPr>
      </p:pic>
      <p:grpSp>
        <p:nvGrpSpPr>
          <p:cNvPr id="82" name="5 Grupo"/>
          <p:cNvGrpSpPr/>
          <p:nvPr/>
        </p:nvGrpSpPr>
        <p:grpSpPr>
          <a:xfrm>
            <a:off x="7811887" y="2922053"/>
            <a:ext cx="2874310" cy="1466990"/>
            <a:chOff x="300523" y="0"/>
            <a:chExt cx="3369598" cy="1595542"/>
          </a:xfrm>
        </p:grpSpPr>
        <p:grpSp>
          <p:nvGrpSpPr>
            <p:cNvPr id="87" name="86 Grupo"/>
            <p:cNvGrpSpPr/>
            <p:nvPr/>
          </p:nvGrpSpPr>
          <p:grpSpPr>
            <a:xfrm>
              <a:off x="300523" y="0"/>
              <a:ext cx="2149562" cy="1595542"/>
              <a:chOff x="300523" y="0"/>
              <a:chExt cx="2149562" cy="1595542"/>
            </a:xfrm>
          </p:grpSpPr>
          <p:pic>
            <p:nvPicPr>
              <p:cNvPr id="90" name="89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23" y="0"/>
                <a:ext cx="962025" cy="942974"/>
              </a:xfrm>
              <a:prstGeom prst="rect">
                <a:avLst/>
              </a:prstGeom>
            </p:spPr>
          </p:pic>
          <p:sp>
            <p:nvSpPr>
              <p:cNvPr id="91" name="90 Anillo"/>
              <p:cNvSpPr/>
              <p:nvPr/>
            </p:nvSpPr>
            <p:spPr>
              <a:xfrm>
                <a:off x="1673931" y="861955"/>
                <a:ext cx="776154" cy="733587"/>
              </a:xfrm>
              <a:prstGeom prst="donu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93" name="Cuadro de texto 2"/>
              <p:cNvSpPr txBox="1">
                <a:spLocks noChangeArrowheads="1"/>
              </p:cNvSpPr>
              <p:nvPr/>
            </p:nvSpPr>
            <p:spPr bwMode="auto">
              <a:xfrm>
                <a:off x="300523" y="882280"/>
                <a:ext cx="1194679" cy="2417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100" dirty="0">
                    <a:effectLst/>
                    <a:latin typeface="Arial"/>
                    <a:ea typeface="Arial"/>
                  </a:rPr>
                  <a:t>Fiduciario </a:t>
                </a:r>
              </a:p>
            </p:txBody>
          </p:sp>
          <p:cxnSp>
            <p:nvCxnSpPr>
              <p:cNvPr id="95" name="94 Conector recto de flecha"/>
              <p:cNvCxnSpPr/>
              <p:nvPr/>
            </p:nvCxnSpPr>
            <p:spPr>
              <a:xfrm flipV="1">
                <a:off x="1430864" y="834194"/>
                <a:ext cx="467058" cy="2848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83 Elipse"/>
            <p:cNvSpPr/>
            <p:nvPr/>
          </p:nvSpPr>
          <p:spPr>
            <a:xfrm>
              <a:off x="2830904" y="88090"/>
              <a:ext cx="796926" cy="690880"/>
            </a:xfrm>
            <a:prstGeom prst="ellipse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85" name="Cuadro de texto 41"/>
            <p:cNvSpPr txBox="1"/>
            <p:nvPr/>
          </p:nvSpPr>
          <p:spPr>
            <a:xfrm>
              <a:off x="2750641" y="882280"/>
              <a:ext cx="919480" cy="2870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100" dirty="0">
                  <a:effectLst/>
                  <a:latin typeface="Arial"/>
                  <a:ea typeface="Arial"/>
                </a:rPr>
                <a:t>Beneficiario  </a:t>
              </a:r>
            </a:p>
          </p:txBody>
        </p:sp>
      </p:grpSp>
      <p:cxnSp>
        <p:nvCxnSpPr>
          <p:cNvPr id="9" name="8 Conector angular"/>
          <p:cNvCxnSpPr/>
          <p:nvPr/>
        </p:nvCxnSpPr>
        <p:spPr>
          <a:xfrm flipV="1">
            <a:off x="9685781" y="3997143"/>
            <a:ext cx="779395" cy="259119"/>
          </a:xfrm>
          <a:prstGeom prst="bentConnector2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ítulo 1"/>
          <p:cNvSpPr txBox="1">
            <a:spLocks/>
          </p:cNvSpPr>
          <p:nvPr/>
        </p:nvSpPr>
        <p:spPr>
          <a:xfrm>
            <a:off x="-660486" y="322312"/>
            <a:ext cx="6487608" cy="403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PARTES DEL FIDEICOMISO</a:t>
            </a:r>
          </a:p>
        </p:txBody>
      </p:sp>
      <p:grpSp>
        <p:nvGrpSpPr>
          <p:cNvPr id="116" name="115 Grupo"/>
          <p:cNvGrpSpPr/>
          <p:nvPr/>
        </p:nvGrpSpPr>
        <p:grpSpPr>
          <a:xfrm>
            <a:off x="191929" y="3675045"/>
            <a:ext cx="2785849" cy="1622071"/>
            <a:chOff x="781572" y="1030884"/>
            <a:chExt cx="2785849" cy="1622071"/>
          </a:xfrm>
        </p:grpSpPr>
        <p:grpSp>
          <p:nvGrpSpPr>
            <p:cNvPr id="117" name="Grupo 5"/>
            <p:cNvGrpSpPr/>
            <p:nvPr/>
          </p:nvGrpSpPr>
          <p:grpSpPr>
            <a:xfrm>
              <a:off x="781572" y="1030884"/>
              <a:ext cx="2785849" cy="1622071"/>
              <a:chOff x="212623" y="924463"/>
              <a:chExt cx="2785849" cy="1622071"/>
            </a:xfrm>
          </p:grpSpPr>
          <p:grpSp>
            <p:nvGrpSpPr>
              <p:cNvPr id="120" name="Grupo 4"/>
              <p:cNvGrpSpPr/>
              <p:nvPr/>
            </p:nvGrpSpPr>
            <p:grpSpPr>
              <a:xfrm>
                <a:off x="212623" y="931892"/>
                <a:ext cx="2785848" cy="1614642"/>
                <a:chOff x="212623" y="931892"/>
                <a:chExt cx="2785848" cy="1614642"/>
              </a:xfrm>
            </p:grpSpPr>
            <p:sp>
              <p:nvSpPr>
                <p:cNvPr id="122" name="Rectángulo 32"/>
                <p:cNvSpPr/>
                <p:nvPr/>
              </p:nvSpPr>
              <p:spPr>
                <a:xfrm>
                  <a:off x="817684" y="1094733"/>
                  <a:ext cx="2028960" cy="938719"/>
                </a:xfrm>
                <a:prstGeom prst="rect">
                  <a:avLst/>
                </a:prstGeom>
                <a:solidFill>
                  <a:schemeClr val="bg1">
                    <a:alpha val="4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MX" sz="1100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Personas naturales o jurídicas </a:t>
                  </a:r>
                </a:p>
                <a:p>
                  <a:pPr algn="just"/>
                  <a:r>
                    <a:rPr lang="es-MX" sz="1100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Privadas, publicas o mixtas, nacionales o extranjeras, o entidades dotadas de personalidad jurídica</a:t>
                  </a:r>
                  <a:endParaRPr lang="es-EC" sz="1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ángulo 58"/>
                <p:cNvSpPr/>
                <p:nvPr/>
              </p:nvSpPr>
              <p:spPr>
                <a:xfrm>
                  <a:off x="212623" y="931892"/>
                  <a:ext cx="1424933" cy="289951"/>
                </a:xfrm>
                <a:prstGeom prst="rect">
                  <a:avLst/>
                </a:prstGeom>
                <a:solidFill>
                  <a:schemeClr val="bg1">
                    <a:alpha val="4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s-EC" sz="1200" b="1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El Constituyente</a:t>
                  </a:r>
                  <a:endParaRPr lang="es-MX" sz="12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ángulo 60"/>
                <p:cNvSpPr/>
                <p:nvPr/>
              </p:nvSpPr>
              <p:spPr>
                <a:xfrm>
                  <a:off x="967420" y="1946370"/>
                  <a:ext cx="2031051" cy="600164"/>
                </a:xfrm>
                <a:prstGeom prst="rect">
                  <a:avLst/>
                </a:prstGeom>
                <a:solidFill>
                  <a:schemeClr val="bg1">
                    <a:alpha val="4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MX" sz="1100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Transferencia de dominio de los bienes a titulo del fideicomiso mercantil</a:t>
                  </a:r>
                  <a:endParaRPr lang="es-EC" sz="1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Rectángulo 12"/>
              <p:cNvSpPr/>
              <p:nvPr/>
            </p:nvSpPr>
            <p:spPr>
              <a:xfrm>
                <a:off x="250814" y="924463"/>
                <a:ext cx="2747658" cy="1603053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118" name="Imagen 9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19763" y="1285639"/>
              <a:ext cx="508158" cy="523441"/>
            </a:xfrm>
            <a:prstGeom prst="rect">
              <a:avLst/>
            </a:prstGeom>
          </p:spPr>
        </p:pic>
        <p:pic>
          <p:nvPicPr>
            <p:cNvPr id="119" name="118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"/>
            <a:stretch/>
          </p:blipFill>
          <p:spPr bwMode="auto">
            <a:xfrm>
              <a:off x="880833" y="2104128"/>
              <a:ext cx="622887" cy="379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5" name="124 Grupo"/>
          <p:cNvGrpSpPr/>
          <p:nvPr/>
        </p:nvGrpSpPr>
        <p:grpSpPr>
          <a:xfrm>
            <a:off x="3294715" y="4796068"/>
            <a:ext cx="3844079" cy="1478260"/>
            <a:chOff x="4344959" y="1016357"/>
            <a:chExt cx="2970069" cy="1729420"/>
          </a:xfrm>
        </p:grpSpPr>
        <p:grpSp>
          <p:nvGrpSpPr>
            <p:cNvPr id="126" name="Grupo 6"/>
            <p:cNvGrpSpPr/>
            <p:nvPr/>
          </p:nvGrpSpPr>
          <p:grpSpPr>
            <a:xfrm>
              <a:off x="4344959" y="1016357"/>
              <a:ext cx="2755147" cy="1729420"/>
              <a:chOff x="4658492" y="1016357"/>
              <a:chExt cx="2755147" cy="1729420"/>
            </a:xfrm>
          </p:grpSpPr>
          <p:sp>
            <p:nvSpPr>
              <p:cNvPr id="128" name="Rectángulo 50"/>
              <p:cNvSpPr/>
              <p:nvPr/>
            </p:nvSpPr>
            <p:spPr>
              <a:xfrm>
                <a:off x="4766158" y="1252050"/>
                <a:ext cx="25761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Ejercerá la personería jurídica</a:t>
                </a:r>
              </a:p>
              <a:p>
                <a:r>
                  <a:rPr lang="es-MX" sz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y la representación legal</a:t>
                </a:r>
                <a:endParaRPr lang="es-MX" sz="1200" dirty="0"/>
              </a:p>
            </p:txBody>
          </p:sp>
          <p:sp>
            <p:nvSpPr>
              <p:cNvPr id="130" name="Rectángulo 23"/>
              <p:cNvSpPr/>
              <p:nvPr/>
            </p:nvSpPr>
            <p:spPr>
              <a:xfrm>
                <a:off x="4658492" y="1038313"/>
                <a:ext cx="2755147" cy="1707464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1" name="CuadroTexto 79"/>
              <p:cNvSpPr txBox="1"/>
              <p:nvPr/>
            </p:nvSpPr>
            <p:spPr>
              <a:xfrm>
                <a:off x="5374740" y="1016357"/>
                <a:ext cx="135023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ES"/>
                </a:defPPr>
                <a:lvl1pPr algn="ctr">
                  <a:defRPr>
                    <a:solidFill>
                      <a:schemeClr val="tx1"/>
                    </a:solidFill>
                  </a:defRPr>
                </a:lvl1pPr>
              </a:lstStyle>
              <a:p>
                <a:r>
                  <a:rPr lang="es-MX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fiduciario</a:t>
                </a:r>
              </a:p>
            </p:txBody>
          </p:sp>
          <p:sp>
            <p:nvSpPr>
              <p:cNvPr id="132" name="Rectángulo 51"/>
              <p:cNvSpPr/>
              <p:nvPr/>
            </p:nvSpPr>
            <p:spPr>
              <a:xfrm>
                <a:off x="4744419" y="1672771"/>
                <a:ext cx="25567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200" dirty="0"/>
                  <a:t>Transferir bienes en el marco del cumplimiento del encargo fiduciario</a:t>
                </a:r>
                <a:endParaRPr lang="es-MX" sz="1200" dirty="0"/>
              </a:p>
            </p:txBody>
          </p:sp>
        </p:grpSp>
        <p:sp>
          <p:nvSpPr>
            <p:cNvPr id="127" name="Rectángulo 51"/>
            <p:cNvSpPr/>
            <p:nvPr/>
          </p:nvSpPr>
          <p:spPr>
            <a:xfrm>
              <a:off x="4758317" y="2120601"/>
              <a:ext cx="2556711" cy="540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/>
                <a:t>No garantiza el cumplimiento del objeto por </a:t>
              </a:r>
            </a:p>
            <a:p>
              <a:r>
                <a:rPr lang="es-EC" sz="1200" dirty="0"/>
                <a:t>el que se constituyo el fideicomiso</a:t>
              </a:r>
              <a:endParaRPr lang="es-MX" sz="1200" dirty="0"/>
            </a:p>
          </p:txBody>
        </p:sp>
      </p:grpSp>
      <p:pic>
        <p:nvPicPr>
          <p:cNvPr id="141" name="14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1" y="5789031"/>
            <a:ext cx="488509" cy="380548"/>
          </a:xfrm>
          <a:prstGeom prst="rect">
            <a:avLst/>
          </a:prstGeom>
        </p:spPr>
      </p:pic>
      <p:grpSp>
        <p:nvGrpSpPr>
          <p:cNvPr id="143" name="Grupo 16"/>
          <p:cNvGrpSpPr/>
          <p:nvPr/>
        </p:nvGrpSpPr>
        <p:grpSpPr>
          <a:xfrm>
            <a:off x="8114823" y="1047170"/>
            <a:ext cx="2772608" cy="1585929"/>
            <a:chOff x="9362512" y="1537064"/>
            <a:chExt cx="2772608" cy="1585929"/>
          </a:xfrm>
        </p:grpSpPr>
        <p:sp>
          <p:nvSpPr>
            <p:cNvPr id="144" name="Rectángulo 56"/>
            <p:cNvSpPr/>
            <p:nvPr/>
          </p:nvSpPr>
          <p:spPr>
            <a:xfrm>
              <a:off x="9362512" y="1553333"/>
              <a:ext cx="26817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b="1" dirty="0">
                  <a:solidFill>
                    <a:srgbClr val="000000"/>
                  </a:solidFill>
                  <a:effectLst/>
                </a:rPr>
                <a:t>El beneficiario</a:t>
              </a:r>
            </a:p>
            <a:p>
              <a:r>
                <a:rPr lang="es-MX" sz="1200" dirty="0">
                  <a:solidFill>
                    <a:srgbClr val="000000"/>
                  </a:solidFill>
                  <a:effectLst/>
                </a:rPr>
                <a:t>Art.116 Ley de </a:t>
              </a:r>
              <a:r>
                <a:rPr lang="es-MX" sz="1200" dirty="0">
                  <a:solidFill>
                    <a:srgbClr val="000000"/>
                  </a:solidFill>
                </a:rPr>
                <a:t>Mercado de Valores, Puede ser el propio constituyente. </a:t>
              </a:r>
            </a:p>
            <a:p>
              <a:r>
                <a:rPr lang="es-MX" sz="1200" dirty="0">
                  <a:solidFill>
                    <a:srgbClr val="000000"/>
                  </a:solidFill>
                  <a:effectLst/>
                </a:rPr>
                <a:t>Puede ser también una persona que al momento de la constitución  no exista pero se espera que exista</a:t>
              </a:r>
            </a:p>
            <a:p>
              <a:endParaRPr lang="es-MX" sz="1200" dirty="0">
                <a:solidFill>
                  <a:srgbClr val="000000"/>
                </a:solidFill>
              </a:endParaRPr>
            </a:p>
            <a:p>
              <a:r>
                <a:rPr lang="es-MX" sz="1200" dirty="0">
                  <a:solidFill>
                    <a:srgbClr val="000000"/>
                  </a:solidFill>
                  <a:effectLst/>
                </a:rPr>
                <a:t>Jamás puede ser el fiduciario</a:t>
              </a:r>
            </a:p>
          </p:txBody>
        </p:sp>
        <p:sp>
          <p:nvSpPr>
            <p:cNvPr id="146" name="Rectángulo 59"/>
            <p:cNvSpPr/>
            <p:nvPr/>
          </p:nvSpPr>
          <p:spPr>
            <a:xfrm>
              <a:off x="9379915" y="1537064"/>
              <a:ext cx="2755205" cy="1516871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dk1"/>
                </a:solidFill>
              </a:endParaRPr>
            </a:p>
          </p:txBody>
        </p:sp>
      </p:grpSp>
      <p:pic>
        <p:nvPicPr>
          <p:cNvPr id="148" name="14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02" y="2092246"/>
            <a:ext cx="544195" cy="3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592428" y="1638923"/>
            <a:ext cx="5846964" cy="448725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1800" dirty="0">
                <a:latin typeface="+mj-lt"/>
              </a:rPr>
              <a:t>Qué es y como opera el Fideicomiso: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 un instrumento legal.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 un contrato por el cual los GAD provinciales y el CONGOPE destinan bienes (recursos financieros) a un fin lícito (desarrollo socioeconómico – productivo, ambiental, infraestructura, y de fortalecimiento institucional)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Los constituyentes (GAD provinciales y CONGOPE) encomiendan el logro del fin lícito a una institución con capacidad de constituir el fideicomiso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C" sz="1800" dirty="0">
                <a:latin typeface="+mj-lt"/>
              </a:rPr>
              <a:t>El patrimonio del Fideicomiso (bonos, efectivo) es liquidado al finalizar su plazo, a favor de los constituyentes (GAD provinciales y CONGOPE), de acuerdo al Contrato de Fideicomiso.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0079608"/>
              </p:ext>
            </p:extLst>
          </p:nvPr>
        </p:nvGraphicFramePr>
        <p:xfrm>
          <a:off x="7226931" y="2771775"/>
          <a:ext cx="4052858" cy="285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92428" y="1070634"/>
            <a:ext cx="55507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/>
              <a:t>Para la administración</a:t>
            </a: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274F9845-9DE2-4F7D-BA97-6D5875B9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60" y="1476929"/>
            <a:ext cx="4372641" cy="9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Arial"/>
              </a:rPr>
              <a:t>Administración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</a:rPr>
              <a:t>fondos cooperantes/inversión territorio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Arial"/>
              </a:rPr>
              <a:t>Participación del mercado de valores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</a:rPr>
              <a:t>Titularización de flujos futuros- concesión </a:t>
            </a:r>
            <a:endParaRPr lang="es-ES" dirty="0">
              <a:solidFill>
                <a:schemeClr val="accent1">
                  <a:lumMod val="50000"/>
                </a:schemeClr>
              </a:solidFill>
              <a:effectLst/>
              <a:latin typeface="Arial"/>
              <a:ea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0AFF770-B2C8-400F-B4BF-AB0192B3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6079" y="6161087"/>
            <a:ext cx="1219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B3C29A1-8D65-41FE-944B-D59E2B5A7DB3}"/>
              </a:ext>
            </a:extLst>
          </p:cNvPr>
          <p:cNvSpPr txBox="1">
            <a:spLocks/>
          </p:cNvSpPr>
          <p:nvPr/>
        </p:nvSpPr>
        <p:spPr>
          <a:xfrm>
            <a:off x="956396" y="62228"/>
            <a:ext cx="10418643" cy="95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CONSTITUCIÓN DEL FIDEICOMISO</a:t>
            </a:r>
            <a:endParaRPr lang="es-E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0556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26360</TotalTime>
  <Words>1897</Words>
  <Application>Microsoft Office PowerPoint</Application>
  <PresentationFormat>Panorámica</PresentationFormat>
  <Paragraphs>346</Paragraphs>
  <Slides>27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Worksheet</vt:lpstr>
      <vt:lpstr>TRABAJO DE TITULACIÓN PREVIO A LA OBTENCIÓN DEL TÍTULO DE MAGÍSTER EN FINANZAS EMPRESARIALES</vt:lpstr>
      <vt:lpstr>JUSTIFICACIÓN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la red vial Provincial total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</dc:title>
  <dc:creator>lasso ruiz andres</dc:creator>
  <cp:lastModifiedBy>Gema Natali Naupari Simbana</cp:lastModifiedBy>
  <cp:revision>1107</cp:revision>
  <dcterms:created xsi:type="dcterms:W3CDTF">2016-01-14T14:59:46Z</dcterms:created>
  <dcterms:modified xsi:type="dcterms:W3CDTF">2022-02-15T20:42:03Z</dcterms:modified>
</cp:coreProperties>
</file>